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64"/>
  </p:handoutMasterIdLst>
  <p:sldIdLst>
    <p:sldId id="257" r:id="rId3"/>
    <p:sldId id="324" r:id="rId5"/>
    <p:sldId id="258" r:id="rId6"/>
    <p:sldId id="260" r:id="rId7"/>
    <p:sldId id="325" r:id="rId8"/>
    <p:sldId id="262" r:id="rId9"/>
    <p:sldId id="263" r:id="rId10"/>
    <p:sldId id="264" r:id="rId11"/>
    <p:sldId id="326" r:id="rId12"/>
    <p:sldId id="267" r:id="rId13"/>
    <p:sldId id="327" r:id="rId14"/>
    <p:sldId id="268" r:id="rId15"/>
    <p:sldId id="270" r:id="rId16"/>
    <p:sldId id="272" r:id="rId17"/>
    <p:sldId id="273" r:id="rId18"/>
    <p:sldId id="274" r:id="rId19"/>
    <p:sldId id="275" r:id="rId20"/>
    <p:sldId id="276" r:id="rId21"/>
    <p:sldId id="277" r:id="rId22"/>
    <p:sldId id="278" r:id="rId23"/>
    <p:sldId id="328" r:id="rId24"/>
    <p:sldId id="329" r:id="rId25"/>
    <p:sldId id="331" r:id="rId26"/>
    <p:sldId id="330" r:id="rId27"/>
    <p:sldId id="332" r:id="rId28"/>
    <p:sldId id="333" r:id="rId29"/>
    <p:sldId id="334"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3" r:id="rId54"/>
    <p:sldId id="304" r:id="rId55"/>
    <p:sldId id="305" r:id="rId56"/>
    <p:sldId id="306" r:id="rId57"/>
    <p:sldId id="307" r:id="rId58"/>
    <p:sldId id="308" r:id="rId59"/>
    <p:sldId id="309" r:id="rId60"/>
    <p:sldId id="321" r:id="rId61"/>
    <p:sldId id="323" r:id="rId62"/>
    <p:sldId id="322" r:id="rId63"/>
  </p:sldIdLst>
  <p:sldSz cx="9144000" cy="6858000" type="screen4x3"/>
  <p:notesSz cx="6858000" cy="9312275"/>
  <p:defaultTextStyle>
    <a:defPPr>
      <a:defRPr lang="en-US"/>
    </a:defPPr>
    <a:lvl1pPr marL="0" lvl="0"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vl6pPr marL="2286000" lvl="5"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6pPr>
    <a:lvl7pPr marL="2743200" lvl="6"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7pPr>
    <a:lvl8pPr marL="3200400" lvl="7"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8pPr>
    <a:lvl9pPr marL="3657600" lvl="8"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2FDB2607-1784-4EEB-B798-7EB5836EED8A}">
        <p14:showMediaCtrls xmlns:p14="http://schemas.microsoft.com/office/powerpoint/2010/main" val="1"/>
      </p:ext>
    </p:extLst>
  </p:showPr>
  <p:clrMru>
    <a:srgbClr val="7FFF00"/>
    <a:srgbClr val="A2FFA3"/>
    <a:srgbClr val="FE9B03"/>
    <a:srgbClr val="FDC0E5"/>
    <a:srgbClr val="FAFD00"/>
    <a:srgbClr val="FF5008"/>
    <a:srgbClr val="F95AB7"/>
    <a:srgbClr val="08DD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40"/>
    <p:restoredTop sz="94581"/>
  </p:normalViewPr>
  <p:slideViewPr>
    <p:cSldViewPr showGuides="1">
      <p:cViewPr varScale="1">
        <p:scale>
          <a:sx n="48" d="100"/>
          <a:sy n="48" d="100"/>
        </p:scale>
        <p:origin x="-106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7" Type="http://schemas.openxmlformats.org/officeDocument/2006/relationships/tableStyles" Target="tableStyles.xml"/><Relationship Id="rId66" Type="http://schemas.openxmlformats.org/officeDocument/2006/relationships/viewProps" Target="viewProps.xml"/><Relationship Id="rId65" Type="http://schemas.openxmlformats.org/officeDocument/2006/relationships/presProps" Target="presProps.xml"/><Relationship Id="rId64" Type="http://schemas.openxmlformats.org/officeDocument/2006/relationships/handoutMaster" Target="handoutMasters/handoutMaster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55.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56.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9.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60.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63.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64.wmf"/></Relationships>
</file>

<file path=ppt/drawings/_rels/vmlDrawing20.vml.rels><?xml version="1.0" encoding="UTF-8" standalone="yes"?>
<Relationships xmlns="http://schemas.openxmlformats.org/package/2006/relationships"><Relationship Id="rId1" Type="http://schemas.openxmlformats.org/officeDocument/2006/relationships/image" Target="../media/image68.wmf"/></Relationships>
</file>

<file path=ppt/drawings/_rels/vmlDrawing21.vml.rels><?xml version="1.0" encoding="UTF-8" standalone="yes"?>
<Relationships xmlns="http://schemas.openxmlformats.org/package/2006/relationships"><Relationship Id="rId1" Type="http://schemas.openxmlformats.org/officeDocument/2006/relationships/image" Target="../media/image69.wmf"/></Relationships>
</file>

<file path=ppt/drawings/_rels/vmlDrawing22.vml.rels><?xml version="1.0" encoding="UTF-8" standalone="yes"?>
<Relationships xmlns="http://schemas.openxmlformats.org/package/2006/relationships"><Relationship Id="rId1" Type="http://schemas.openxmlformats.org/officeDocument/2006/relationships/image" Target="../media/image71.wmf"/></Relationships>
</file>

<file path=ppt/drawings/_rels/vmlDrawing23.vml.rels><?xml version="1.0" encoding="UTF-8" standalone="yes"?>
<Relationships xmlns="http://schemas.openxmlformats.org/package/2006/relationships"><Relationship Id="rId1" Type="http://schemas.openxmlformats.org/officeDocument/2006/relationships/image" Target="../media/image72.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74.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78.wmf"/><Relationship Id="rId1" Type="http://schemas.openxmlformats.org/officeDocument/2006/relationships/image" Target="../media/image8.wmf"/></Relationships>
</file>

<file path=ppt/drawings/_rels/vmlDrawing26.vml.rels><?xml version="1.0" encoding="UTF-8" standalone="yes"?>
<Relationships xmlns="http://schemas.openxmlformats.org/package/2006/relationships"><Relationship Id="rId1" Type="http://schemas.openxmlformats.org/officeDocument/2006/relationships/image" Target="../media/image79.wmf"/></Relationships>
</file>

<file path=ppt/drawings/_rels/vmlDrawing27.vml.rels><?xml version="1.0" encoding="UTF-8" standalone="yes"?>
<Relationships xmlns="http://schemas.openxmlformats.org/package/2006/relationships"><Relationship Id="rId1" Type="http://schemas.openxmlformats.org/officeDocument/2006/relationships/image" Target="../media/image8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64514" name="Rectangle 2"/>
          <p:cNvSpPr>
            <a:spLocks noTextEdit="1"/>
          </p:cNvSpPr>
          <p:nvPr>
            <p:ph type="sldImg" idx="2"/>
          </p:nvPr>
        </p:nvSpPr>
        <p:spPr>
          <a:xfrm>
            <a:off x="1254125" y="811213"/>
            <a:ext cx="4351338" cy="3263900"/>
          </a:xfrm>
          <a:prstGeom prst="rect">
            <a:avLst/>
          </a:prstGeom>
          <a:noFill/>
          <a:ln w="12700" cap="flat" cmpd="sng">
            <a:solidFill>
              <a:schemeClr val="tx1"/>
            </a:solidFill>
            <a:prstDash val="solid"/>
            <a:miter/>
            <a:headEnd type="none" w="med" len="med"/>
            <a:tailEnd type="none" w="med" len="med"/>
          </a:ln>
        </p:spPr>
      </p:sp>
      <p:sp>
        <p:nvSpPr>
          <p:cNvPr id="2051" name="Rectangle 3"/>
          <p:cNvSpPr>
            <a:spLocks noGrp="1" noChangeArrowheads="1"/>
          </p:cNvSpPr>
          <p:nvPr>
            <p:ph type="body" sz="quarter" idx="3"/>
          </p:nvPr>
        </p:nvSpPr>
        <p:spPr bwMode="auto">
          <a:xfrm>
            <a:off x="914400" y="4425950"/>
            <a:ext cx="5029200" cy="3921125"/>
          </a:xfrm>
          <a:prstGeom prst="rect">
            <a:avLst/>
          </a:prstGeom>
          <a:noFill/>
          <a:ln w="12700">
            <a:noFill/>
            <a:miter lim="800000"/>
          </a:ln>
          <a:effectLst/>
        </p:spPr>
        <p:txBody>
          <a:bodyPr vert="horz" wrap="square" lIns="90488" tIns="44450" rIns="90488" bIns="44450" numCol="1" anchor="t" anchorCtr="0" compatLnSpc="1"/>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Click to edit Master notes styles</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Second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Third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Fourth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rPr>
              <a:t>Fifth Level</a:t>
            </a:r>
            <a:endParaRPr kumimoji="0" lang="en-US" sz="1200" b="0" i="0"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Rectangle 2"/>
          <p:cNvSpPr>
            <a:spLocks noTextEdit="1"/>
          </p:cNvSpPr>
          <p:nvPr>
            <p:ph type="sldImg"/>
          </p:nvPr>
        </p:nvSpPr>
        <p:spPr>
          <a:ln/>
        </p:spPr>
      </p:sp>
      <p:sp>
        <p:nvSpPr>
          <p:cNvPr id="6553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2" name="Rectangle 2"/>
          <p:cNvSpPr>
            <a:spLocks noGrp="1"/>
          </p:cNvSpPr>
          <p:nvPr>
            <p:ph type="body" idx="1"/>
          </p:nvPr>
        </p:nvSpPr>
        <p:spPr>
          <a:ln/>
        </p:spPr>
        <p:txBody>
          <a:bodyPr wrap="square" lIns="90488" tIns="44450" rIns="90488" bIns="44450" anchor="t"/>
          <a:p>
            <a:pPr lvl="0"/>
            <a:endParaRPr lang="id-ID" altLang="x-none" dirty="0"/>
          </a:p>
        </p:txBody>
      </p:sp>
      <p:sp>
        <p:nvSpPr>
          <p:cNvPr id="66563" name="Rectangle 3"/>
          <p:cNvSpPr>
            <a:spLocks noTextEdit="1"/>
          </p:cNvSpPr>
          <p:nvPr>
            <p:ph type="sldImg"/>
          </p:nvPr>
        </p:nvSpPr>
        <p:spPr>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6" name="Rectangle 2"/>
          <p:cNvSpPr>
            <a:spLocks noGrp="1"/>
          </p:cNvSpPr>
          <p:nvPr>
            <p:ph type="body" idx="1"/>
          </p:nvPr>
        </p:nvSpPr>
        <p:spPr>
          <a:ln/>
        </p:spPr>
        <p:txBody>
          <a:bodyPr wrap="square" lIns="90488" tIns="44450" rIns="90488" bIns="44450" anchor="t"/>
          <a:p>
            <a:pPr lvl="0"/>
            <a:endParaRPr lang="id-ID" altLang="x-none" dirty="0"/>
          </a:p>
        </p:txBody>
      </p:sp>
      <p:sp>
        <p:nvSpPr>
          <p:cNvPr id="67587" name="Rectangle 3"/>
          <p:cNvSpPr>
            <a:spLocks noTextEdit="1"/>
          </p:cNvSpPr>
          <p:nvPr>
            <p:ph type="sldImg"/>
          </p:nvPr>
        </p:nvSpPr>
        <p:spPr>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8610" name="Rectangle 2"/>
          <p:cNvSpPr>
            <a:spLocks noGrp="1"/>
          </p:cNvSpPr>
          <p:nvPr>
            <p:ph type="body" idx="1"/>
          </p:nvPr>
        </p:nvSpPr>
        <p:spPr>
          <a:ln/>
        </p:spPr>
        <p:txBody>
          <a:bodyPr wrap="square" lIns="90488" tIns="44450" rIns="90488" bIns="44450" anchor="t"/>
          <a:p>
            <a:pPr lvl="0"/>
            <a:endParaRPr lang="id-ID" altLang="x-none" dirty="0"/>
          </a:p>
        </p:txBody>
      </p:sp>
      <p:sp>
        <p:nvSpPr>
          <p:cNvPr id="68611" name="Rectangle 3"/>
          <p:cNvSpPr>
            <a:spLocks noTextEdit="1"/>
          </p:cNvSpPr>
          <p:nvPr>
            <p:ph type="sldImg"/>
          </p:nvPr>
        </p:nvSpPr>
        <p:spPr>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4" name="Rectangle 2"/>
          <p:cNvSpPr>
            <a:spLocks noGrp="1"/>
          </p:cNvSpPr>
          <p:nvPr>
            <p:ph type="body" idx="1"/>
          </p:nvPr>
        </p:nvSpPr>
        <p:spPr>
          <a:ln/>
        </p:spPr>
        <p:txBody>
          <a:bodyPr wrap="square" lIns="90488" tIns="44450" rIns="90488" bIns="44450" anchor="t"/>
          <a:p>
            <a:pPr lvl="0"/>
            <a:endParaRPr lang="id-ID" altLang="x-none" dirty="0"/>
          </a:p>
        </p:txBody>
      </p:sp>
      <p:sp>
        <p:nvSpPr>
          <p:cNvPr id="69635" name="Rectangle 3"/>
          <p:cNvSpPr>
            <a:spLocks noTextEdit="1"/>
          </p:cNvSpPr>
          <p:nvPr>
            <p:ph type="sldImg"/>
          </p:nvPr>
        </p:nvSpPr>
        <p:spPr>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Rectangle 2"/>
          <p:cNvSpPr>
            <a:spLocks noTextEdit="1"/>
          </p:cNvSpPr>
          <p:nvPr>
            <p:ph type="sldImg"/>
          </p:nvPr>
        </p:nvSpPr>
        <p:spPr>
          <a:ln/>
        </p:spPr>
      </p:sp>
      <p:sp>
        <p:nvSpPr>
          <p:cNvPr id="7065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2" name="Rectangle 1026"/>
          <p:cNvSpPr>
            <a:spLocks noTextEdit="1"/>
          </p:cNvSpPr>
          <p:nvPr>
            <p:ph type="sldImg"/>
          </p:nvPr>
        </p:nvSpPr>
        <p:spPr>
          <a:ln/>
        </p:spPr>
      </p:sp>
      <p:sp>
        <p:nvSpPr>
          <p:cNvPr id="71683" name="Rectangle 1027"/>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6" name="Rectangle 2"/>
          <p:cNvSpPr>
            <a:spLocks noTextEdit="1"/>
          </p:cNvSpPr>
          <p:nvPr>
            <p:ph type="sldImg"/>
          </p:nvPr>
        </p:nvSpPr>
        <p:spPr>
          <a:ln/>
        </p:spPr>
      </p:sp>
      <p:sp>
        <p:nvSpPr>
          <p:cNvPr id="7270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3730" name="Rectangle 2"/>
          <p:cNvSpPr>
            <a:spLocks noTextEdit="1"/>
          </p:cNvSpPr>
          <p:nvPr>
            <p:ph type="sldImg"/>
          </p:nvPr>
        </p:nvSpPr>
        <p:spPr>
          <a:ln/>
        </p:spPr>
      </p:sp>
      <p:sp>
        <p:nvSpPr>
          <p:cNvPr id="7373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4" name="Rectangle 2"/>
          <p:cNvSpPr>
            <a:spLocks noTextEdit="1"/>
          </p:cNvSpPr>
          <p:nvPr>
            <p:ph type="sldImg"/>
          </p:nvPr>
        </p:nvSpPr>
        <p:spPr>
          <a:ln/>
        </p:spPr>
      </p:sp>
      <p:sp>
        <p:nvSpPr>
          <p:cNvPr id="7475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Rectangle 2"/>
          <p:cNvSpPr>
            <a:spLocks noTextEdit="1"/>
          </p:cNvSpPr>
          <p:nvPr>
            <p:ph type="sldImg"/>
          </p:nvPr>
        </p:nvSpPr>
        <p:spPr>
          <a:ln/>
        </p:spPr>
      </p:sp>
      <p:sp>
        <p:nvSpPr>
          <p:cNvPr id="7577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6802" name="Rectangle 2"/>
          <p:cNvSpPr>
            <a:spLocks noTextEdit="1"/>
          </p:cNvSpPr>
          <p:nvPr>
            <p:ph type="sldImg"/>
          </p:nvPr>
        </p:nvSpPr>
        <p:spPr>
          <a:ln/>
        </p:spPr>
      </p:sp>
      <p:sp>
        <p:nvSpPr>
          <p:cNvPr id="7680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6" name="Rectangle 2"/>
          <p:cNvSpPr>
            <a:spLocks noTextEdit="1"/>
          </p:cNvSpPr>
          <p:nvPr>
            <p:ph type="sldImg"/>
          </p:nvPr>
        </p:nvSpPr>
        <p:spPr>
          <a:ln/>
        </p:spPr>
      </p:sp>
      <p:sp>
        <p:nvSpPr>
          <p:cNvPr id="7782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8850" name="Rectangle 2"/>
          <p:cNvSpPr>
            <a:spLocks noTextEdit="1"/>
          </p:cNvSpPr>
          <p:nvPr>
            <p:ph type="sldImg"/>
          </p:nvPr>
        </p:nvSpPr>
        <p:spPr>
          <a:ln/>
        </p:spPr>
      </p:sp>
      <p:sp>
        <p:nvSpPr>
          <p:cNvPr id="7885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Rectangle 2"/>
          <p:cNvSpPr>
            <a:spLocks noTextEdit="1"/>
          </p:cNvSpPr>
          <p:nvPr>
            <p:ph type="sldImg"/>
          </p:nvPr>
        </p:nvSpPr>
        <p:spPr>
          <a:ln/>
        </p:spPr>
      </p:sp>
      <p:sp>
        <p:nvSpPr>
          <p:cNvPr id="7987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0898" name="Rectangle 2"/>
          <p:cNvSpPr>
            <a:spLocks noTextEdit="1"/>
          </p:cNvSpPr>
          <p:nvPr>
            <p:ph type="sldImg"/>
          </p:nvPr>
        </p:nvSpPr>
        <p:spPr>
          <a:ln/>
        </p:spPr>
      </p:sp>
      <p:sp>
        <p:nvSpPr>
          <p:cNvPr id="8089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1922" name="Rectangle 2"/>
          <p:cNvSpPr>
            <a:spLocks noTextEdit="1"/>
          </p:cNvSpPr>
          <p:nvPr>
            <p:ph type="sldImg"/>
          </p:nvPr>
        </p:nvSpPr>
        <p:spPr>
          <a:ln/>
        </p:spPr>
      </p:sp>
      <p:sp>
        <p:nvSpPr>
          <p:cNvPr id="8192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2946" name="Rectangle 2"/>
          <p:cNvSpPr>
            <a:spLocks noTextEdit="1"/>
          </p:cNvSpPr>
          <p:nvPr>
            <p:ph type="sldImg"/>
          </p:nvPr>
        </p:nvSpPr>
        <p:spPr>
          <a:ln/>
        </p:spPr>
      </p:sp>
      <p:sp>
        <p:nvSpPr>
          <p:cNvPr id="8294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3970" name="Rectangle 2"/>
          <p:cNvSpPr>
            <a:spLocks noTextEdit="1"/>
          </p:cNvSpPr>
          <p:nvPr>
            <p:ph type="sldImg"/>
          </p:nvPr>
        </p:nvSpPr>
        <p:spPr>
          <a:ln/>
        </p:spPr>
      </p:sp>
      <p:sp>
        <p:nvSpPr>
          <p:cNvPr id="8397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4994" name="Rectangle 2"/>
          <p:cNvSpPr>
            <a:spLocks noTextEdit="1"/>
          </p:cNvSpPr>
          <p:nvPr>
            <p:ph type="sldImg"/>
          </p:nvPr>
        </p:nvSpPr>
        <p:spPr>
          <a:ln/>
        </p:spPr>
      </p:sp>
      <p:sp>
        <p:nvSpPr>
          <p:cNvPr id="8499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6018" name="Rectangle 2"/>
          <p:cNvSpPr>
            <a:spLocks noTextEdit="1"/>
          </p:cNvSpPr>
          <p:nvPr>
            <p:ph type="sldImg"/>
          </p:nvPr>
        </p:nvSpPr>
        <p:spPr>
          <a:ln/>
        </p:spPr>
      </p:sp>
      <p:sp>
        <p:nvSpPr>
          <p:cNvPr id="8601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7042" name="Rectangle 2"/>
          <p:cNvSpPr>
            <a:spLocks noTextEdit="1"/>
          </p:cNvSpPr>
          <p:nvPr>
            <p:ph type="sldImg"/>
          </p:nvPr>
        </p:nvSpPr>
        <p:spPr>
          <a:ln/>
        </p:spPr>
      </p:sp>
      <p:sp>
        <p:nvSpPr>
          <p:cNvPr id="8704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8066" name="Rectangle 2"/>
          <p:cNvSpPr>
            <a:spLocks noTextEdit="1"/>
          </p:cNvSpPr>
          <p:nvPr>
            <p:ph type="sldImg"/>
          </p:nvPr>
        </p:nvSpPr>
        <p:spPr>
          <a:ln/>
        </p:spPr>
      </p:sp>
      <p:sp>
        <p:nvSpPr>
          <p:cNvPr id="8806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89090" name="Rectangle 2"/>
          <p:cNvSpPr>
            <a:spLocks noTextEdit="1"/>
          </p:cNvSpPr>
          <p:nvPr>
            <p:ph type="sldImg"/>
          </p:nvPr>
        </p:nvSpPr>
        <p:spPr>
          <a:ln/>
        </p:spPr>
      </p:sp>
      <p:sp>
        <p:nvSpPr>
          <p:cNvPr id="8909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0114" name="Rectangle 2"/>
          <p:cNvSpPr>
            <a:spLocks noTextEdit="1"/>
          </p:cNvSpPr>
          <p:nvPr>
            <p:ph type="sldImg"/>
          </p:nvPr>
        </p:nvSpPr>
        <p:spPr>
          <a:ln/>
        </p:spPr>
      </p:sp>
      <p:sp>
        <p:nvSpPr>
          <p:cNvPr id="9011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1138" name="Rectangle 2"/>
          <p:cNvSpPr>
            <a:spLocks noTextEdit="1"/>
          </p:cNvSpPr>
          <p:nvPr>
            <p:ph type="sldImg"/>
          </p:nvPr>
        </p:nvSpPr>
        <p:spPr>
          <a:ln/>
        </p:spPr>
      </p:sp>
      <p:sp>
        <p:nvSpPr>
          <p:cNvPr id="9113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Rectangle 2"/>
          <p:cNvSpPr>
            <a:spLocks noTextEdit="1"/>
          </p:cNvSpPr>
          <p:nvPr>
            <p:ph type="sldImg"/>
          </p:nvPr>
        </p:nvSpPr>
        <p:spPr>
          <a:ln/>
        </p:spPr>
      </p:sp>
      <p:sp>
        <p:nvSpPr>
          <p:cNvPr id="9216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3186" name="Rectangle 2"/>
          <p:cNvSpPr>
            <a:spLocks noTextEdit="1"/>
          </p:cNvSpPr>
          <p:nvPr>
            <p:ph type="sldImg"/>
          </p:nvPr>
        </p:nvSpPr>
        <p:spPr>
          <a:ln/>
        </p:spPr>
      </p:sp>
      <p:sp>
        <p:nvSpPr>
          <p:cNvPr id="9318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4210" name="Rectangle 2"/>
          <p:cNvSpPr>
            <a:spLocks noTextEdit="1"/>
          </p:cNvSpPr>
          <p:nvPr>
            <p:ph type="sldImg"/>
          </p:nvPr>
        </p:nvSpPr>
        <p:spPr>
          <a:ln/>
        </p:spPr>
      </p:sp>
      <p:sp>
        <p:nvSpPr>
          <p:cNvPr id="9421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5234" name="Rectangle 2"/>
          <p:cNvSpPr>
            <a:spLocks noTextEdit="1"/>
          </p:cNvSpPr>
          <p:nvPr>
            <p:ph type="sldImg"/>
          </p:nvPr>
        </p:nvSpPr>
        <p:spPr>
          <a:ln/>
        </p:spPr>
      </p:sp>
      <p:sp>
        <p:nvSpPr>
          <p:cNvPr id="9523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6258" name="Rectangle 2"/>
          <p:cNvSpPr>
            <a:spLocks noTextEdit="1"/>
          </p:cNvSpPr>
          <p:nvPr>
            <p:ph type="sldImg"/>
          </p:nvPr>
        </p:nvSpPr>
        <p:spPr>
          <a:ln/>
        </p:spPr>
      </p:sp>
      <p:sp>
        <p:nvSpPr>
          <p:cNvPr id="9625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7282" name="Rectangle 2"/>
          <p:cNvSpPr>
            <a:spLocks noTextEdit="1"/>
          </p:cNvSpPr>
          <p:nvPr>
            <p:ph type="sldImg"/>
          </p:nvPr>
        </p:nvSpPr>
        <p:spPr>
          <a:ln/>
        </p:spPr>
      </p:sp>
      <p:sp>
        <p:nvSpPr>
          <p:cNvPr id="9728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8306" name="Rectangle 2"/>
          <p:cNvSpPr>
            <a:spLocks noTextEdit="1"/>
          </p:cNvSpPr>
          <p:nvPr>
            <p:ph type="sldImg"/>
          </p:nvPr>
        </p:nvSpPr>
        <p:spPr>
          <a:ln/>
        </p:spPr>
      </p:sp>
      <p:sp>
        <p:nvSpPr>
          <p:cNvPr id="9830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9330" name="Rectangle 2"/>
          <p:cNvSpPr>
            <a:spLocks noTextEdit="1"/>
          </p:cNvSpPr>
          <p:nvPr>
            <p:ph type="sldImg"/>
          </p:nvPr>
        </p:nvSpPr>
        <p:spPr>
          <a:ln/>
        </p:spPr>
      </p:sp>
      <p:sp>
        <p:nvSpPr>
          <p:cNvPr id="9933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0354" name="Rectangle 2"/>
          <p:cNvSpPr>
            <a:spLocks noTextEdit="1"/>
          </p:cNvSpPr>
          <p:nvPr>
            <p:ph type="sldImg"/>
          </p:nvPr>
        </p:nvSpPr>
        <p:spPr>
          <a:ln/>
        </p:spPr>
      </p:sp>
      <p:sp>
        <p:nvSpPr>
          <p:cNvPr id="10035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1378" name="Rectangle 2"/>
          <p:cNvSpPr>
            <a:spLocks noTextEdit="1"/>
          </p:cNvSpPr>
          <p:nvPr>
            <p:ph type="sldImg"/>
          </p:nvPr>
        </p:nvSpPr>
        <p:spPr>
          <a:ln/>
        </p:spPr>
      </p:sp>
      <p:sp>
        <p:nvSpPr>
          <p:cNvPr id="10137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02" name="Rectangle 2"/>
          <p:cNvSpPr>
            <a:spLocks noTextEdit="1"/>
          </p:cNvSpPr>
          <p:nvPr>
            <p:ph type="sldImg"/>
          </p:nvPr>
        </p:nvSpPr>
        <p:spPr>
          <a:ln/>
        </p:spPr>
      </p:sp>
      <p:sp>
        <p:nvSpPr>
          <p:cNvPr id="10240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3426" name="Rectangle 2"/>
          <p:cNvSpPr>
            <a:spLocks noTextEdit="1"/>
          </p:cNvSpPr>
          <p:nvPr>
            <p:ph type="sldImg"/>
          </p:nvPr>
        </p:nvSpPr>
        <p:spPr>
          <a:ln/>
        </p:spPr>
      </p:sp>
      <p:sp>
        <p:nvSpPr>
          <p:cNvPr id="10342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4450" name="Rectangle 2"/>
          <p:cNvSpPr>
            <a:spLocks noTextEdit="1"/>
          </p:cNvSpPr>
          <p:nvPr>
            <p:ph type="sldImg"/>
          </p:nvPr>
        </p:nvSpPr>
        <p:spPr>
          <a:ln/>
        </p:spPr>
      </p:sp>
      <p:sp>
        <p:nvSpPr>
          <p:cNvPr id="10445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5474" name="Rectangle 2"/>
          <p:cNvSpPr>
            <a:spLocks noTextEdit="1"/>
          </p:cNvSpPr>
          <p:nvPr>
            <p:ph type="sldImg"/>
          </p:nvPr>
        </p:nvSpPr>
        <p:spPr>
          <a:ln/>
        </p:spPr>
      </p:sp>
      <p:sp>
        <p:nvSpPr>
          <p:cNvPr id="10547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8" name="Rectangle 2"/>
          <p:cNvSpPr>
            <a:spLocks noTextEdit="1"/>
          </p:cNvSpPr>
          <p:nvPr>
            <p:ph type="sldImg"/>
          </p:nvPr>
        </p:nvSpPr>
        <p:spPr>
          <a:ln/>
        </p:spPr>
      </p:sp>
      <p:sp>
        <p:nvSpPr>
          <p:cNvPr id="10649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2" name="Rectangle 2"/>
          <p:cNvSpPr>
            <a:spLocks noTextEdit="1"/>
          </p:cNvSpPr>
          <p:nvPr>
            <p:ph type="sldImg"/>
          </p:nvPr>
        </p:nvSpPr>
        <p:spPr>
          <a:ln/>
        </p:spPr>
      </p:sp>
      <p:sp>
        <p:nvSpPr>
          <p:cNvPr id="10752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8546" name="Rectangle 2"/>
          <p:cNvSpPr>
            <a:spLocks noTextEdit="1"/>
          </p:cNvSpPr>
          <p:nvPr>
            <p:ph type="sldImg"/>
          </p:nvPr>
        </p:nvSpPr>
        <p:spPr>
          <a:ln/>
        </p:spPr>
      </p:sp>
      <p:sp>
        <p:nvSpPr>
          <p:cNvPr id="10854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09570" name="Rectangle 2"/>
          <p:cNvSpPr>
            <a:spLocks noTextEdit="1"/>
          </p:cNvSpPr>
          <p:nvPr>
            <p:ph type="sldImg"/>
          </p:nvPr>
        </p:nvSpPr>
        <p:spPr>
          <a:ln/>
        </p:spPr>
      </p:sp>
      <p:sp>
        <p:nvSpPr>
          <p:cNvPr id="10957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0594" name="Rectangle 2"/>
          <p:cNvSpPr>
            <a:spLocks noTextEdit="1"/>
          </p:cNvSpPr>
          <p:nvPr>
            <p:ph type="sldImg"/>
          </p:nvPr>
        </p:nvSpPr>
        <p:spPr>
          <a:ln/>
        </p:spPr>
      </p:sp>
      <p:sp>
        <p:nvSpPr>
          <p:cNvPr id="11059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1618" name="Rectangle 2"/>
          <p:cNvSpPr>
            <a:spLocks noTextEdit="1"/>
          </p:cNvSpPr>
          <p:nvPr>
            <p:ph type="sldImg"/>
          </p:nvPr>
        </p:nvSpPr>
        <p:spPr>
          <a:ln/>
        </p:spPr>
      </p:sp>
      <p:sp>
        <p:nvSpPr>
          <p:cNvPr id="11161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42" name="Rectangle 2"/>
          <p:cNvSpPr>
            <a:spLocks noTextEdit="1"/>
          </p:cNvSpPr>
          <p:nvPr>
            <p:ph type="sldImg"/>
          </p:nvPr>
        </p:nvSpPr>
        <p:spPr>
          <a:ln/>
        </p:spPr>
      </p:sp>
      <p:sp>
        <p:nvSpPr>
          <p:cNvPr id="11264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3666" name="Rectangle 2"/>
          <p:cNvSpPr>
            <a:spLocks noTextEdit="1"/>
          </p:cNvSpPr>
          <p:nvPr>
            <p:ph type="sldImg"/>
          </p:nvPr>
        </p:nvSpPr>
        <p:spPr>
          <a:ln/>
        </p:spPr>
      </p:sp>
      <p:sp>
        <p:nvSpPr>
          <p:cNvPr id="11366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4690" name="Rectangle 2"/>
          <p:cNvSpPr>
            <a:spLocks noTextEdit="1"/>
          </p:cNvSpPr>
          <p:nvPr>
            <p:ph type="sldImg"/>
          </p:nvPr>
        </p:nvSpPr>
        <p:spPr>
          <a:ln/>
        </p:spPr>
      </p:sp>
      <p:sp>
        <p:nvSpPr>
          <p:cNvPr id="11469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5714" name="Rectangle 2"/>
          <p:cNvSpPr>
            <a:spLocks noTextEdit="1"/>
          </p:cNvSpPr>
          <p:nvPr>
            <p:ph type="sldImg"/>
          </p:nvPr>
        </p:nvSpPr>
        <p:spPr>
          <a:ln/>
        </p:spPr>
      </p:sp>
      <p:sp>
        <p:nvSpPr>
          <p:cNvPr id="11571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6738" name="Rectangle 2"/>
          <p:cNvSpPr>
            <a:spLocks noTextEdit="1"/>
          </p:cNvSpPr>
          <p:nvPr>
            <p:ph type="sldImg"/>
          </p:nvPr>
        </p:nvSpPr>
        <p:spPr>
          <a:ln/>
        </p:spPr>
      </p:sp>
      <p:sp>
        <p:nvSpPr>
          <p:cNvPr id="11673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7762" name="Rectangle 2"/>
          <p:cNvSpPr>
            <a:spLocks noTextEdit="1"/>
          </p:cNvSpPr>
          <p:nvPr>
            <p:ph type="sldImg"/>
          </p:nvPr>
        </p:nvSpPr>
        <p:spPr>
          <a:ln/>
        </p:spPr>
      </p:sp>
      <p:sp>
        <p:nvSpPr>
          <p:cNvPr id="11776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8786" name="Rectangle 2"/>
          <p:cNvSpPr>
            <a:spLocks noTextEdit="1"/>
          </p:cNvSpPr>
          <p:nvPr>
            <p:ph type="sldImg"/>
          </p:nvPr>
        </p:nvSpPr>
        <p:spPr>
          <a:ln/>
        </p:spPr>
      </p:sp>
      <p:sp>
        <p:nvSpPr>
          <p:cNvPr id="11878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9810" name="Rectangle 2"/>
          <p:cNvSpPr>
            <a:spLocks noTextEdit="1"/>
          </p:cNvSpPr>
          <p:nvPr>
            <p:ph type="sldImg"/>
          </p:nvPr>
        </p:nvSpPr>
        <p:spPr>
          <a:ln/>
        </p:spPr>
      </p:sp>
      <p:sp>
        <p:nvSpPr>
          <p:cNvPr id="11981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0834" name="Rectangle 2"/>
          <p:cNvSpPr>
            <a:spLocks noTextEdit="1"/>
          </p:cNvSpPr>
          <p:nvPr>
            <p:ph type="sldImg"/>
          </p:nvPr>
        </p:nvSpPr>
        <p:spPr>
          <a:ln/>
        </p:spPr>
      </p:sp>
      <p:sp>
        <p:nvSpPr>
          <p:cNvPr id="120835"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1858" name="Rectangle 2"/>
          <p:cNvSpPr>
            <a:spLocks noTextEdit="1"/>
          </p:cNvSpPr>
          <p:nvPr>
            <p:ph type="sldImg"/>
          </p:nvPr>
        </p:nvSpPr>
        <p:spPr>
          <a:ln/>
        </p:spPr>
      </p:sp>
      <p:sp>
        <p:nvSpPr>
          <p:cNvPr id="121859"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82" name="Rectangle 2"/>
          <p:cNvSpPr>
            <a:spLocks noTextEdit="1"/>
          </p:cNvSpPr>
          <p:nvPr>
            <p:ph type="sldImg"/>
          </p:nvPr>
        </p:nvSpPr>
        <p:spPr>
          <a:ln/>
        </p:spPr>
      </p:sp>
      <p:sp>
        <p:nvSpPr>
          <p:cNvPr id="122883"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3906" name="Rectangle 2"/>
          <p:cNvSpPr>
            <a:spLocks noTextEdit="1"/>
          </p:cNvSpPr>
          <p:nvPr>
            <p:ph type="sldImg"/>
          </p:nvPr>
        </p:nvSpPr>
        <p:spPr>
          <a:ln/>
        </p:spPr>
      </p:sp>
      <p:sp>
        <p:nvSpPr>
          <p:cNvPr id="123907"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30" name="Rectangle 2"/>
          <p:cNvSpPr>
            <a:spLocks noTextEdit="1"/>
          </p:cNvSpPr>
          <p:nvPr>
            <p:ph type="sldImg"/>
          </p:nvPr>
        </p:nvSpPr>
        <p:spPr>
          <a:ln/>
        </p:spPr>
      </p:sp>
      <p:sp>
        <p:nvSpPr>
          <p:cNvPr id="124931" name="Rectangle 3"/>
          <p:cNvSpPr>
            <a:spLocks noGrp="1"/>
          </p:cNvSpPr>
          <p:nvPr>
            <p:ph type="body" idx="1"/>
          </p:nvPr>
        </p:nvSpPr>
        <p:spPr>
          <a:ln/>
        </p:spPr>
        <p:txBody>
          <a:bodyPr wrap="square" lIns="90488" tIns="44450" rIns="90488" bIns="44450" anchor="t"/>
          <a:p>
            <a:pPr lvl="0"/>
            <a:endParaRPr lang="id-ID" altLang="x-none"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gradFill rotWithShape="0">
          <a:gsLst>
            <a:gs pos="0">
              <a:schemeClr val="folHlink"/>
            </a:gs>
            <a:gs pos="100000">
              <a:schemeClr val="bg1"/>
            </a:gs>
          </a:gsLst>
          <a:lin ang="5400000" scaled="1"/>
          <a:tileRect/>
        </a:gradFill>
        <a:effectLst/>
      </p:bgPr>
    </p:bg>
    <p:spTree>
      <p:nvGrpSpPr>
        <p:cNvPr id="1" name=""/>
        <p:cNvGrpSpPr/>
        <p:nvPr/>
      </p:nvGrpSpPr>
      <p:grpSpPr>
        <a:xfrm>
          <a:off x="0" y="0"/>
          <a:ext cx="0" cy="0"/>
          <a:chOff x="0" y="0"/>
          <a:chExt cx="0" cy="0"/>
        </a:xfrm>
      </p:grpSpPr>
      <p:grpSp>
        <p:nvGrpSpPr>
          <p:cNvPr id="2050" name="Group 2"/>
          <p:cNvGrpSpPr>
            <a:grpSpLocks noChangeAspect="1"/>
          </p:cNvGrpSpPr>
          <p:nvPr/>
        </p:nvGrpSpPr>
        <p:grpSpPr>
          <a:xfrm>
            <a:off x="1692275" y="4411663"/>
            <a:ext cx="1866900" cy="2330450"/>
            <a:chOff x="0" y="0"/>
            <a:chExt cx="1188" cy="1367"/>
          </a:xfrm>
        </p:grpSpPr>
        <p:sp>
          <p:nvSpPr>
            <p:cNvPr id="2057" name="未知"/>
            <p:cNvSpPr>
              <a:spLocks noChangeAspect="1"/>
            </p:cNvSpPr>
            <p:nvPr/>
          </p:nvSpPr>
          <p:spPr>
            <a:xfrm>
              <a:off x="698" y="345"/>
              <a:ext cx="490" cy="530"/>
            </a:xfrm>
            <a:custGeom>
              <a:avLst/>
              <a:gdLst/>
              <a:ahLst/>
              <a:cxnLst>
                <a:cxn ang="0">
                  <a:pos x="163" y="127"/>
                </a:cxn>
                <a:cxn ang="0">
                  <a:pos x="168" y="70"/>
                </a:cxn>
                <a:cxn ang="0">
                  <a:pos x="179" y="38"/>
                </a:cxn>
                <a:cxn ang="0">
                  <a:pos x="191" y="18"/>
                </a:cxn>
                <a:cxn ang="0">
                  <a:pos x="204" y="0"/>
                </a:cxn>
                <a:cxn ang="0">
                  <a:pos x="184" y="18"/>
                </a:cxn>
                <a:cxn ang="0">
                  <a:pos x="157" y="54"/>
                </a:cxn>
                <a:cxn ang="0">
                  <a:pos x="127" y="100"/>
                </a:cxn>
                <a:cxn ang="0">
                  <a:pos x="100" y="111"/>
                </a:cxn>
                <a:cxn ang="0">
                  <a:pos x="63" y="91"/>
                </a:cxn>
                <a:cxn ang="0">
                  <a:pos x="25" y="63"/>
                </a:cxn>
                <a:cxn ang="0">
                  <a:pos x="2" y="52"/>
                </a:cxn>
                <a:cxn ang="0">
                  <a:pos x="7" y="66"/>
                </a:cxn>
                <a:cxn ang="0">
                  <a:pos x="41" y="102"/>
                </a:cxn>
                <a:cxn ang="0">
                  <a:pos x="79" y="129"/>
                </a:cxn>
                <a:cxn ang="0">
                  <a:pos x="111" y="154"/>
                </a:cxn>
                <a:cxn ang="0">
                  <a:pos x="132" y="211"/>
                </a:cxn>
                <a:cxn ang="0">
                  <a:pos x="152" y="283"/>
                </a:cxn>
                <a:cxn ang="0">
                  <a:pos x="184" y="360"/>
                </a:cxn>
                <a:cxn ang="0">
                  <a:pos x="222" y="433"/>
                </a:cxn>
                <a:cxn ang="0">
                  <a:pos x="277" y="491"/>
                </a:cxn>
                <a:cxn ang="0">
                  <a:pos x="352" y="528"/>
                </a:cxn>
                <a:cxn ang="0">
                  <a:pos x="413" y="523"/>
                </a:cxn>
                <a:cxn ang="0">
                  <a:pos x="456" y="496"/>
                </a:cxn>
                <a:cxn ang="0">
                  <a:pos x="481" y="444"/>
                </a:cxn>
                <a:cxn ang="0">
                  <a:pos x="490" y="376"/>
                </a:cxn>
                <a:cxn ang="0">
                  <a:pos x="483" y="308"/>
                </a:cxn>
                <a:cxn ang="0">
                  <a:pos x="472" y="272"/>
                </a:cxn>
                <a:cxn ang="0">
                  <a:pos x="456" y="229"/>
                </a:cxn>
                <a:cxn ang="0">
                  <a:pos x="438" y="186"/>
                </a:cxn>
                <a:cxn ang="0">
                  <a:pos x="415" y="143"/>
                </a:cxn>
                <a:cxn ang="0">
                  <a:pos x="388" y="102"/>
                </a:cxn>
                <a:cxn ang="0">
                  <a:pos x="386" y="102"/>
                </a:cxn>
                <a:cxn ang="0">
                  <a:pos x="408" y="145"/>
                </a:cxn>
                <a:cxn ang="0">
                  <a:pos x="433" y="190"/>
                </a:cxn>
                <a:cxn ang="0">
                  <a:pos x="463" y="281"/>
                </a:cxn>
                <a:cxn ang="0">
                  <a:pos x="467" y="374"/>
                </a:cxn>
                <a:cxn ang="0">
                  <a:pos x="449" y="451"/>
                </a:cxn>
                <a:cxn ang="0">
                  <a:pos x="402" y="485"/>
                </a:cxn>
                <a:cxn ang="0">
                  <a:pos x="324" y="462"/>
                </a:cxn>
                <a:cxn ang="0">
                  <a:pos x="290" y="433"/>
                </a:cxn>
                <a:cxn ang="0">
                  <a:pos x="265" y="403"/>
                </a:cxn>
                <a:cxn ang="0">
                  <a:pos x="243" y="369"/>
                </a:cxn>
                <a:cxn ang="0">
                  <a:pos x="225" y="337"/>
                </a:cxn>
                <a:cxn ang="0">
                  <a:pos x="211" y="306"/>
                </a:cxn>
                <a:cxn ang="0">
                  <a:pos x="204" y="281"/>
                </a:cxn>
                <a:cxn ang="0">
                  <a:pos x="186" y="240"/>
                </a:cxn>
                <a:cxn ang="0">
                  <a:pos x="177" y="208"/>
                </a:cxn>
                <a:cxn ang="0">
                  <a:pos x="177" y="199"/>
                </a:cxn>
                <a:cxn ang="0">
                  <a:pos x="193" y="208"/>
                </a:cxn>
                <a:cxn ang="0">
                  <a:pos x="227" y="240"/>
                </a:cxn>
                <a:cxn ang="0">
                  <a:pos x="247" y="249"/>
                </a:cxn>
                <a:cxn ang="0">
                  <a:pos x="238" y="217"/>
                </a:cxn>
                <a:cxn ang="0">
                  <a:pos x="202" y="190"/>
                </a:cxn>
              </a:cxnLst>
              <a:pathLst>
                <a:path w="21600" h="21600">
                  <a:moveTo>
                    <a:pt x="7799" y="6830"/>
                  </a:moveTo>
                  <a:lnTo>
                    <a:pt x="7499" y="6645"/>
                  </a:lnTo>
                  <a:lnTo>
                    <a:pt x="7399" y="6276"/>
                  </a:lnTo>
                  <a:lnTo>
                    <a:pt x="7299" y="5999"/>
                  </a:lnTo>
                  <a:lnTo>
                    <a:pt x="7299" y="5630"/>
                  </a:lnTo>
                  <a:lnTo>
                    <a:pt x="7199" y="5168"/>
                  </a:lnTo>
                  <a:lnTo>
                    <a:pt x="7199" y="4799"/>
                  </a:lnTo>
                  <a:lnTo>
                    <a:pt x="7199" y="4430"/>
                  </a:lnTo>
                  <a:lnTo>
                    <a:pt x="7299" y="4061"/>
                  </a:lnTo>
                  <a:lnTo>
                    <a:pt x="7399" y="3599"/>
                  </a:lnTo>
                  <a:lnTo>
                    <a:pt x="7399" y="3230"/>
                  </a:lnTo>
                  <a:lnTo>
                    <a:pt x="7399" y="2861"/>
                  </a:lnTo>
                  <a:lnTo>
                    <a:pt x="7499" y="2584"/>
                  </a:lnTo>
                  <a:lnTo>
                    <a:pt x="7599" y="2215"/>
                  </a:lnTo>
                  <a:lnTo>
                    <a:pt x="7699" y="2030"/>
                  </a:lnTo>
                  <a:lnTo>
                    <a:pt x="7799" y="1846"/>
                  </a:lnTo>
                  <a:lnTo>
                    <a:pt x="7799" y="1661"/>
                  </a:lnTo>
                  <a:lnTo>
                    <a:pt x="7899" y="1569"/>
                  </a:lnTo>
                  <a:lnTo>
                    <a:pt x="7999" y="1476"/>
                  </a:lnTo>
                  <a:lnTo>
                    <a:pt x="7999" y="1199"/>
                  </a:lnTo>
                  <a:lnTo>
                    <a:pt x="8199" y="1107"/>
                  </a:lnTo>
                  <a:lnTo>
                    <a:pt x="8299" y="1015"/>
                  </a:lnTo>
                  <a:lnTo>
                    <a:pt x="8499" y="830"/>
                  </a:lnTo>
                  <a:lnTo>
                    <a:pt x="8399" y="738"/>
                  </a:lnTo>
                  <a:lnTo>
                    <a:pt x="8599" y="553"/>
                  </a:lnTo>
                  <a:lnTo>
                    <a:pt x="8599" y="369"/>
                  </a:lnTo>
                  <a:lnTo>
                    <a:pt x="8799" y="276"/>
                  </a:lnTo>
                  <a:lnTo>
                    <a:pt x="8899" y="92"/>
                  </a:lnTo>
                  <a:lnTo>
                    <a:pt x="8999" y="0"/>
                  </a:lnTo>
                  <a:lnTo>
                    <a:pt x="8999" y="0"/>
                  </a:lnTo>
                  <a:lnTo>
                    <a:pt x="8999" y="0"/>
                  </a:lnTo>
                  <a:lnTo>
                    <a:pt x="8999" y="0"/>
                  </a:lnTo>
                  <a:lnTo>
                    <a:pt x="8899" y="0"/>
                  </a:lnTo>
                  <a:lnTo>
                    <a:pt x="8599" y="276"/>
                  </a:lnTo>
                  <a:lnTo>
                    <a:pt x="8399" y="553"/>
                  </a:lnTo>
                  <a:lnTo>
                    <a:pt x="8100" y="738"/>
                  </a:lnTo>
                  <a:lnTo>
                    <a:pt x="7899" y="1015"/>
                  </a:lnTo>
                  <a:lnTo>
                    <a:pt x="7699" y="1107"/>
                  </a:lnTo>
                  <a:lnTo>
                    <a:pt x="7399" y="1384"/>
                  </a:lnTo>
                  <a:lnTo>
                    <a:pt x="7199" y="1661"/>
                  </a:lnTo>
                  <a:lnTo>
                    <a:pt x="7099" y="1938"/>
                  </a:lnTo>
                  <a:lnTo>
                    <a:pt x="6899" y="2215"/>
                  </a:lnTo>
                  <a:lnTo>
                    <a:pt x="6699" y="2492"/>
                  </a:lnTo>
                  <a:lnTo>
                    <a:pt x="6499" y="2769"/>
                  </a:lnTo>
                  <a:lnTo>
                    <a:pt x="6299" y="3046"/>
                  </a:lnTo>
                  <a:lnTo>
                    <a:pt x="6099" y="3322"/>
                  </a:lnTo>
                  <a:lnTo>
                    <a:pt x="5699" y="3784"/>
                  </a:lnTo>
                  <a:lnTo>
                    <a:pt x="5599" y="4061"/>
                  </a:lnTo>
                  <a:lnTo>
                    <a:pt x="5299" y="4430"/>
                  </a:lnTo>
                  <a:lnTo>
                    <a:pt x="5099" y="4522"/>
                  </a:lnTo>
                  <a:lnTo>
                    <a:pt x="4999" y="4615"/>
                  </a:lnTo>
                  <a:lnTo>
                    <a:pt x="4799" y="4615"/>
                  </a:lnTo>
                  <a:lnTo>
                    <a:pt x="4699" y="4522"/>
                  </a:lnTo>
                  <a:lnTo>
                    <a:pt x="4399" y="4522"/>
                  </a:lnTo>
                  <a:lnTo>
                    <a:pt x="4099" y="4338"/>
                  </a:lnTo>
                  <a:lnTo>
                    <a:pt x="3999" y="4338"/>
                  </a:lnTo>
                  <a:lnTo>
                    <a:pt x="3699" y="4061"/>
                  </a:lnTo>
                  <a:lnTo>
                    <a:pt x="3399" y="3968"/>
                  </a:lnTo>
                  <a:lnTo>
                    <a:pt x="3099" y="3784"/>
                  </a:lnTo>
                  <a:lnTo>
                    <a:pt x="2799" y="3692"/>
                  </a:lnTo>
                  <a:lnTo>
                    <a:pt x="2399" y="3599"/>
                  </a:lnTo>
                  <a:lnTo>
                    <a:pt x="2299" y="3322"/>
                  </a:lnTo>
                  <a:lnTo>
                    <a:pt x="1899" y="3230"/>
                  </a:lnTo>
                  <a:lnTo>
                    <a:pt x="1699" y="2953"/>
                  </a:lnTo>
                  <a:lnTo>
                    <a:pt x="1299" y="2861"/>
                  </a:lnTo>
                  <a:lnTo>
                    <a:pt x="1099" y="2584"/>
                  </a:lnTo>
                  <a:lnTo>
                    <a:pt x="799" y="2492"/>
                  </a:lnTo>
                  <a:lnTo>
                    <a:pt x="499" y="2399"/>
                  </a:lnTo>
                  <a:lnTo>
                    <a:pt x="399" y="2399"/>
                  </a:lnTo>
                  <a:lnTo>
                    <a:pt x="299" y="2215"/>
                  </a:lnTo>
                  <a:lnTo>
                    <a:pt x="199" y="2122"/>
                  </a:lnTo>
                  <a:lnTo>
                    <a:pt x="99" y="2122"/>
                  </a:lnTo>
                  <a:lnTo>
                    <a:pt x="0" y="2122"/>
                  </a:lnTo>
                  <a:lnTo>
                    <a:pt x="0" y="2122"/>
                  </a:lnTo>
                  <a:lnTo>
                    <a:pt x="0" y="2215"/>
                  </a:lnTo>
                  <a:lnTo>
                    <a:pt x="0" y="2399"/>
                  </a:lnTo>
                  <a:lnTo>
                    <a:pt x="199" y="2584"/>
                  </a:lnTo>
                  <a:lnTo>
                    <a:pt x="299" y="2676"/>
                  </a:lnTo>
                  <a:lnTo>
                    <a:pt x="499" y="3046"/>
                  </a:lnTo>
                  <a:lnTo>
                    <a:pt x="699" y="3322"/>
                  </a:lnTo>
                  <a:lnTo>
                    <a:pt x="1099" y="3692"/>
                  </a:lnTo>
                  <a:lnTo>
                    <a:pt x="1299" y="3876"/>
                  </a:lnTo>
                  <a:lnTo>
                    <a:pt x="1499" y="4061"/>
                  </a:lnTo>
                  <a:lnTo>
                    <a:pt x="1799" y="4153"/>
                  </a:lnTo>
                  <a:lnTo>
                    <a:pt x="2099" y="4430"/>
                  </a:lnTo>
                  <a:lnTo>
                    <a:pt x="2299" y="4522"/>
                  </a:lnTo>
                  <a:lnTo>
                    <a:pt x="2599" y="4799"/>
                  </a:lnTo>
                  <a:lnTo>
                    <a:pt x="2899" y="4892"/>
                  </a:lnTo>
                  <a:lnTo>
                    <a:pt x="3299" y="5076"/>
                  </a:lnTo>
                  <a:lnTo>
                    <a:pt x="3499" y="5261"/>
                  </a:lnTo>
                  <a:lnTo>
                    <a:pt x="3899" y="5353"/>
                  </a:lnTo>
                  <a:lnTo>
                    <a:pt x="4099" y="5630"/>
                  </a:lnTo>
                  <a:lnTo>
                    <a:pt x="4499" y="5722"/>
                  </a:lnTo>
                  <a:lnTo>
                    <a:pt x="4599" y="5999"/>
                  </a:lnTo>
                  <a:lnTo>
                    <a:pt x="4799" y="6092"/>
                  </a:lnTo>
                  <a:lnTo>
                    <a:pt x="4899" y="6276"/>
                  </a:lnTo>
                  <a:lnTo>
                    <a:pt x="4999" y="6461"/>
                  </a:lnTo>
                  <a:lnTo>
                    <a:pt x="5199" y="6830"/>
                  </a:lnTo>
                  <a:lnTo>
                    <a:pt x="5299" y="7292"/>
                  </a:lnTo>
                  <a:lnTo>
                    <a:pt x="5499" y="7661"/>
                  </a:lnTo>
                  <a:lnTo>
                    <a:pt x="5599" y="8123"/>
                  </a:lnTo>
                  <a:lnTo>
                    <a:pt x="5799" y="8584"/>
                  </a:lnTo>
                  <a:lnTo>
                    <a:pt x="5999" y="9138"/>
                  </a:lnTo>
                  <a:lnTo>
                    <a:pt x="6199" y="9507"/>
                  </a:lnTo>
                  <a:lnTo>
                    <a:pt x="6299" y="10061"/>
                  </a:lnTo>
                  <a:lnTo>
                    <a:pt x="6499" y="10615"/>
                  </a:lnTo>
                  <a:lnTo>
                    <a:pt x="6599" y="11076"/>
                  </a:lnTo>
                  <a:lnTo>
                    <a:pt x="6699" y="11538"/>
                  </a:lnTo>
                  <a:lnTo>
                    <a:pt x="6999" y="12091"/>
                  </a:lnTo>
                  <a:lnTo>
                    <a:pt x="7199" y="12553"/>
                  </a:lnTo>
                  <a:lnTo>
                    <a:pt x="7399" y="13107"/>
                  </a:lnTo>
                  <a:lnTo>
                    <a:pt x="7599" y="13661"/>
                  </a:lnTo>
                  <a:lnTo>
                    <a:pt x="7799" y="14122"/>
                  </a:lnTo>
                  <a:lnTo>
                    <a:pt x="8100" y="14676"/>
                  </a:lnTo>
                  <a:lnTo>
                    <a:pt x="8299" y="15138"/>
                  </a:lnTo>
                  <a:lnTo>
                    <a:pt x="8499" y="15692"/>
                  </a:lnTo>
                  <a:lnTo>
                    <a:pt x="8699" y="16246"/>
                  </a:lnTo>
                  <a:lnTo>
                    <a:pt x="8999" y="16615"/>
                  </a:lnTo>
                  <a:lnTo>
                    <a:pt x="9399" y="17168"/>
                  </a:lnTo>
                  <a:lnTo>
                    <a:pt x="9799" y="17630"/>
                  </a:lnTo>
                  <a:lnTo>
                    <a:pt x="10199" y="17999"/>
                  </a:lnTo>
                  <a:lnTo>
                    <a:pt x="10599" y="18461"/>
                  </a:lnTo>
                  <a:lnTo>
                    <a:pt x="10999" y="18923"/>
                  </a:lnTo>
                  <a:lnTo>
                    <a:pt x="11299" y="19292"/>
                  </a:lnTo>
                  <a:lnTo>
                    <a:pt x="11699" y="19661"/>
                  </a:lnTo>
                  <a:lnTo>
                    <a:pt x="12199" y="20030"/>
                  </a:lnTo>
                  <a:lnTo>
                    <a:pt x="12799" y="20399"/>
                  </a:lnTo>
                  <a:lnTo>
                    <a:pt x="13199" y="20584"/>
                  </a:lnTo>
                  <a:lnTo>
                    <a:pt x="13799" y="20953"/>
                  </a:lnTo>
                  <a:lnTo>
                    <a:pt x="14499" y="21138"/>
                  </a:lnTo>
                  <a:lnTo>
                    <a:pt x="14899" y="21322"/>
                  </a:lnTo>
                  <a:lnTo>
                    <a:pt x="15499" y="21507"/>
                  </a:lnTo>
                  <a:lnTo>
                    <a:pt x="15999" y="21600"/>
                  </a:lnTo>
                  <a:lnTo>
                    <a:pt x="16499" y="21507"/>
                  </a:lnTo>
                  <a:lnTo>
                    <a:pt x="16799" y="21600"/>
                  </a:lnTo>
                  <a:lnTo>
                    <a:pt x="17299" y="21600"/>
                  </a:lnTo>
                  <a:lnTo>
                    <a:pt x="17699" y="21507"/>
                  </a:lnTo>
                  <a:lnTo>
                    <a:pt x="18199" y="21322"/>
                  </a:lnTo>
                  <a:lnTo>
                    <a:pt x="18499" y="21230"/>
                  </a:lnTo>
                  <a:lnTo>
                    <a:pt x="18900" y="21045"/>
                  </a:lnTo>
                  <a:lnTo>
                    <a:pt x="19199" y="20953"/>
                  </a:lnTo>
                  <a:lnTo>
                    <a:pt x="19599" y="20769"/>
                  </a:lnTo>
                  <a:lnTo>
                    <a:pt x="19699" y="20399"/>
                  </a:lnTo>
                  <a:lnTo>
                    <a:pt x="20099" y="20215"/>
                  </a:lnTo>
                  <a:lnTo>
                    <a:pt x="20299" y="19845"/>
                  </a:lnTo>
                  <a:lnTo>
                    <a:pt x="20499" y="19569"/>
                  </a:lnTo>
                  <a:lnTo>
                    <a:pt x="20799" y="19199"/>
                  </a:lnTo>
                  <a:lnTo>
                    <a:pt x="20999" y="18830"/>
                  </a:lnTo>
                  <a:lnTo>
                    <a:pt x="20999" y="18461"/>
                  </a:lnTo>
                  <a:lnTo>
                    <a:pt x="21199" y="18092"/>
                  </a:lnTo>
                  <a:lnTo>
                    <a:pt x="21299" y="17630"/>
                  </a:lnTo>
                  <a:lnTo>
                    <a:pt x="21499" y="17261"/>
                  </a:lnTo>
                  <a:lnTo>
                    <a:pt x="21499" y="16799"/>
                  </a:lnTo>
                  <a:lnTo>
                    <a:pt x="21499" y="16338"/>
                  </a:lnTo>
                  <a:lnTo>
                    <a:pt x="21600" y="15784"/>
                  </a:lnTo>
                  <a:lnTo>
                    <a:pt x="21600" y="15322"/>
                  </a:lnTo>
                  <a:lnTo>
                    <a:pt x="21600" y="14861"/>
                  </a:lnTo>
                  <a:lnTo>
                    <a:pt x="21600" y="14307"/>
                  </a:lnTo>
                  <a:lnTo>
                    <a:pt x="21499" y="13846"/>
                  </a:lnTo>
                  <a:lnTo>
                    <a:pt x="21399" y="13292"/>
                  </a:lnTo>
                  <a:lnTo>
                    <a:pt x="21299" y="12738"/>
                  </a:lnTo>
                  <a:lnTo>
                    <a:pt x="21299" y="12553"/>
                  </a:lnTo>
                  <a:lnTo>
                    <a:pt x="21099" y="12369"/>
                  </a:lnTo>
                  <a:lnTo>
                    <a:pt x="21099" y="12091"/>
                  </a:lnTo>
                  <a:lnTo>
                    <a:pt x="20999" y="11815"/>
                  </a:lnTo>
                  <a:lnTo>
                    <a:pt x="20899" y="11538"/>
                  </a:lnTo>
                  <a:lnTo>
                    <a:pt x="20899" y="11169"/>
                  </a:lnTo>
                  <a:lnTo>
                    <a:pt x="20799" y="11076"/>
                  </a:lnTo>
                  <a:lnTo>
                    <a:pt x="20699" y="10800"/>
                  </a:lnTo>
                  <a:lnTo>
                    <a:pt x="20599" y="10430"/>
                  </a:lnTo>
                  <a:lnTo>
                    <a:pt x="20499" y="10153"/>
                  </a:lnTo>
                  <a:lnTo>
                    <a:pt x="20399" y="9969"/>
                  </a:lnTo>
                  <a:lnTo>
                    <a:pt x="20299" y="9692"/>
                  </a:lnTo>
                  <a:lnTo>
                    <a:pt x="20099" y="9322"/>
                  </a:lnTo>
                  <a:lnTo>
                    <a:pt x="20099" y="9045"/>
                  </a:lnTo>
                  <a:lnTo>
                    <a:pt x="19899" y="8676"/>
                  </a:lnTo>
                  <a:lnTo>
                    <a:pt x="19699" y="8492"/>
                  </a:lnTo>
                  <a:lnTo>
                    <a:pt x="19599" y="8215"/>
                  </a:lnTo>
                  <a:lnTo>
                    <a:pt x="19499" y="7938"/>
                  </a:lnTo>
                  <a:lnTo>
                    <a:pt x="19299" y="7569"/>
                  </a:lnTo>
                  <a:lnTo>
                    <a:pt x="19099" y="7384"/>
                  </a:lnTo>
                  <a:lnTo>
                    <a:pt x="18999" y="7015"/>
                  </a:lnTo>
                  <a:lnTo>
                    <a:pt x="18799" y="6738"/>
                  </a:lnTo>
                  <a:lnTo>
                    <a:pt x="18599" y="6461"/>
                  </a:lnTo>
                  <a:lnTo>
                    <a:pt x="18499" y="6184"/>
                  </a:lnTo>
                  <a:lnTo>
                    <a:pt x="18299" y="5815"/>
                  </a:lnTo>
                  <a:lnTo>
                    <a:pt x="17999" y="5538"/>
                  </a:lnTo>
                  <a:lnTo>
                    <a:pt x="17899" y="5353"/>
                  </a:lnTo>
                  <a:lnTo>
                    <a:pt x="17699" y="4984"/>
                  </a:lnTo>
                  <a:lnTo>
                    <a:pt x="17499" y="4707"/>
                  </a:lnTo>
                  <a:lnTo>
                    <a:pt x="17199" y="4430"/>
                  </a:lnTo>
                  <a:lnTo>
                    <a:pt x="17099" y="4153"/>
                  </a:lnTo>
                  <a:lnTo>
                    <a:pt x="16799" y="3968"/>
                  </a:lnTo>
                  <a:lnTo>
                    <a:pt x="16699" y="3876"/>
                  </a:lnTo>
                  <a:lnTo>
                    <a:pt x="16699" y="3876"/>
                  </a:lnTo>
                  <a:lnTo>
                    <a:pt x="16699" y="3968"/>
                  </a:lnTo>
                  <a:lnTo>
                    <a:pt x="16899" y="4153"/>
                  </a:lnTo>
                  <a:lnTo>
                    <a:pt x="16999" y="4153"/>
                  </a:lnTo>
                  <a:lnTo>
                    <a:pt x="17099" y="4430"/>
                  </a:lnTo>
                  <a:lnTo>
                    <a:pt x="17299" y="4707"/>
                  </a:lnTo>
                  <a:lnTo>
                    <a:pt x="17499" y="4984"/>
                  </a:lnTo>
                  <a:lnTo>
                    <a:pt x="17599" y="5261"/>
                  </a:lnTo>
                  <a:lnTo>
                    <a:pt x="17799" y="5538"/>
                  </a:lnTo>
                  <a:lnTo>
                    <a:pt x="17999" y="5907"/>
                  </a:lnTo>
                  <a:lnTo>
                    <a:pt x="18199" y="6184"/>
                  </a:lnTo>
                  <a:lnTo>
                    <a:pt x="18399" y="6553"/>
                  </a:lnTo>
                  <a:lnTo>
                    <a:pt x="18599" y="6830"/>
                  </a:lnTo>
                  <a:lnTo>
                    <a:pt x="18699" y="7015"/>
                  </a:lnTo>
                  <a:lnTo>
                    <a:pt x="18799" y="7199"/>
                  </a:lnTo>
                  <a:lnTo>
                    <a:pt x="19099" y="7753"/>
                  </a:lnTo>
                  <a:lnTo>
                    <a:pt x="19399" y="8307"/>
                  </a:lnTo>
                  <a:lnTo>
                    <a:pt x="19699" y="8953"/>
                  </a:lnTo>
                  <a:lnTo>
                    <a:pt x="19999" y="9599"/>
                  </a:lnTo>
                  <a:lnTo>
                    <a:pt x="20099" y="10153"/>
                  </a:lnTo>
                  <a:lnTo>
                    <a:pt x="20299" y="10892"/>
                  </a:lnTo>
                  <a:lnTo>
                    <a:pt x="20399" y="11445"/>
                  </a:lnTo>
                  <a:lnTo>
                    <a:pt x="20599" y="12091"/>
                  </a:lnTo>
                  <a:lnTo>
                    <a:pt x="20599" y="12738"/>
                  </a:lnTo>
                  <a:lnTo>
                    <a:pt x="20699" y="13384"/>
                  </a:lnTo>
                  <a:lnTo>
                    <a:pt x="20699" y="14122"/>
                  </a:lnTo>
                  <a:lnTo>
                    <a:pt x="20599" y="14584"/>
                  </a:lnTo>
                  <a:lnTo>
                    <a:pt x="20599" y="15230"/>
                  </a:lnTo>
                  <a:lnTo>
                    <a:pt x="20499" y="15876"/>
                  </a:lnTo>
                  <a:lnTo>
                    <a:pt x="20399" y="16430"/>
                  </a:lnTo>
                  <a:lnTo>
                    <a:pt x="20399" y="16984"/>
                  </a:lnTo>
                  <a:lnTo>
                    <a:pt x="20199" y="17538"/>
                  </a:lnTo>
                  <a:lnTo>
                    <a:pt x="19999" y="17907"/>
                  </a:lnTo>
                  <a:lnTo>
                    <a:pt x="19799" y="18369"/>
                  </a:lnTo>
                  <a:lnTo>
                    <a:pt x="19499" y="18830"/>
                  </a:lnTo>
                  <a:lnTo>
                    <a:pt x="19199" y="19107"/>
                  </a:lnTo>
                  <a:lnTo>
                    <a:pt x="18900" y="19384"/>
                  </a:lnTo>
                  <a:lnTo>
                    <a:pt x="18499" y="19569"/>
                  </a:lnTo>
                  <a:lnTo>
                    <a:pt x="17999" y="19753"/>
                  </a:lnTo>
                  <a:lnTo>
                    <a:pt x="17699" y="19753"/>
                  </a:lnTo>
                  <a:lnTo>
                    <a:pt x="17199" y="19845"/>
                  </a:lnTo>
                  <a:lnTo>
                    <a:pt x="16699" y="19845"/>
                  </a:lnTo>
                  <a:lnTo>
                    <a:pt x="16200" y="19845"/>
                  </a:lnTo>
                  <a:lnTo>
                    <a:pt x="15599" y="19569"/>
                  </a:lnTo>
                  <a:lnTo>
                    <a:pt x="14999" y="19292"/>
                  </a:lnTo>
                  <a:lnTo>
                    <a:pt x="14299" y="18830"/>
                  </a:lnTo>
                  <a:lnTo>
                    <a:pt x="13699" y="18553"/>
                  </a:lnTo>
                  <a:lnTo>
                    <a:pt x="13500" y="18369"/>
                  </a:lnTo>
                  <a:lnTo>
                    <a:pt x="13299" y="18184"/>
                  </a:lnTo>
                  <a:lnTo>
                    <a:pt x="13099" y="18092"/>
                  </a:lnTo>
                  <a:lnTo>
                    <a:pt x="12899" y="17815"/>
                  </a:lnTo>
                  <a:lnTo>
                    <a:pt x="12799" y="17630"/>
                  </a:lnTo>
                  <a:lnTo>
                    <a:pt x="12499" y="17538"/>
                  </a:lnTo>
                  <a:lnTo>
                    <a:pt x="12399" y="17353"/>
                  </a:lnTo>
                  <a:lnTo>
                    <a:pt x="12199" y="17076"/>
                  </a:lnTo>
                  <a:lnTo>
                    <a:pt x="12099" y="16984"/>
                  </a:lnTo>
                  <a:lnTo>
                    <a:pt x="11899" y="16707"/>
                  </a:lnTo>
                  <a:lnTo>
                    <a:pt x="11699" y="16430"/>
                  </a:lnTo>
                  <a:lnTo>
                    <a:pt x="11499" y="16246"/>
                  </a:lnTo>
                  <a:lnTo>
                    <a:pt x="11499" y="16061"/>
                  </a:lnTo>
                  <a:lnTo>
                    <a:pt x="11299" y="15784"/>
                  </a:lnTo>
                  <a:lnTo>
                    <a:pt x="11099" y="15507"/>
                  </a:lnTo>
                  <a:lnTo>
                    <a:pt x="10999" y="15322"/>
                  </a:lnTo>
                  <a:lnTo>
                    <a:pt x="10699" y="15046"/>
                  </a:lnTo>
                  <a:lnTo>
                    <a:pt x="10599" y="14768"/>
                  </a:lnTo>
                  <a:lnTo>
                    <a:pt x="10399" y="14676"/>
                  </a:lnTo>
                  <a:lnTo>
                    <a:pt x="10299" y="14399"/>
                  </a:lnTo>
                  <a:lnTo>
                    <a:pt x="10199" y="14122"/>
                  </a:lnTo>
                  <a:lnTo>
                    <a:pt x="10099" y="13938"/>
                  </a:lnTo>
                  <a:lnTo>
                    <a:pt x="9899" y="13753"/>
                  </a:lnTo>
                  <a:lnTo>
                    <a:pt x="9699" y="13476"/>
                  </a:lnTo>
                  <a:lnTo>
                    <a:pt x="9699" y="13292"/>
                  </a:lnTo>
                  <a:lnTo>
                    <a:pt x="9699" y="13107"/>
                  </a:lnTo>
                  <a:lnTo>
                    <a:pt x="9499" y="12830"/>
                  </a:lnTo>
                  <a:lnTo>
                    <a:pt x="9499" y="12646"/>
                  </a:lnTo>
                  <a:lnTo>
                    <a:pt x="9299" y="12461"/>
                  </a:lnTo>
                  <a:lnTo>
                    <a:pt x="9299" y="12276"/>
                  </a:lnTo>
                  <a:lnTo>
                    <a:pt x="9199" y="12091"/>
                  </a:lnTo>
                  <a:lnTo>
                    <a:pt x="9099" y="11907"/>
                  </a:lnTo>
                  <a:lnTo>
                    <a:pt x="8999" y="11815"/>
                  </a:lnTo>
                  <a:lnTo>
                    <a:pt x="8999" y="11630"/>
                  </a:lnTo>
                  <a:lnTo>
                    <a:pt x="8999" y="11445"/>
                  </a:lnTo>
                  <a:lnTo>
                    <a:pt x="8799" y="11169"/>
                  </a:lnTo>
                  <a:lnTo>
                    <a:pt x="8599" y="10984"/>
                  </a:lnTo>
                  <a:lnTo>
                    <a:pt x="8499" y="10615"/>
                  </a:lnTo>
                  <a:lnTo>
                    <a:pt x="8399" y="10430"/>
                  </a:lnTo>
                  <a:lnTo>
                    <a:pt x="8299" y="10061"/>
                  </a:lnTo>
                  <a:lnTo>
                    <a:pt x="8199" y="9784"/>
                  </a:lnTo>
                  <a:lnTo>
                    <a:pt x="8100" y="9415"/>
                  </a:lnTo>
                  <a:lnTo>
                    <a:pt x="7999" y="9138"/>
                  </a:lnTo>
                  <a:lnTo>
                    <a:pt x="7999" y="8953"/>
                  </a:lnTo>
                  <a:lnTo>
                    <a:pt x="7899" y="8676"/>
                  </a:lnTo>
                  <a:lnTo>
                    <a:pt x="7899" y="8584"/>
                  </a:lnTo>
                  <a:lnTo>
                    <a:pt x="7799" y="8492"/>
                  </a:lnTo>
                  <a:lnTo>
                    <a:pt x="7899" y="8307"/>
                  </a:lnTo>
                  <a:lnTo>
                    <a:pt x="7899" y="8215"/>
                  </a:lnTo>
                  <a:lnTo>
                    <a:pt x="7899" y="8215"/>
                  </a:lnTo>
                  <a:lnTo>
                    <a:pt x="7899" y="8123"/>
                  </a:lnTo>
                  <a:lnTo>
                    <a:pt x="7899" y="8123"/>
                  </a:lnTo>
                  <a:lnTo>
                    <a:pt x="7799" y="8123"/>
                  </a:lnTo>
                  <a:lnTo>
                    <a:pt x="7799" y="8123"/>
                  </a:lnTo>
                  <a:lnTo>
                    <a:pt x="7799" y="8123"/>
                  </a:lnTo>
                  <a:lnTo>
                    <a:pt x="7799" y="8123"/>
                  </a:lnTo>
                  <a:lnTo>
                    <a:pt x="7999" y="8123"/>
                  </a:lnTo>
                  <a:lnTo>
                    <a:pt x="8199" y="8307"/>
                  </a:lnTo>
                  <a:lnTo>
                    <a:pt x="8499" y="8492"/>
                  </a:lnTo>
                  <a:lnTo>
                    <a:pt x="8599" y="8769"/>
                  </a:lnTo>
                  <a:lnTo>
                    <a:pt x="8999" y="8861"/>
                  </a:lnTo>
                  <a:lnTo>
                    <a:pt x="9199" y="9138"/>
                  </a:lnTo>
                  <a:lnTo>
                    <a:pt x="9499" y="9322"/>
                  </a:lnTo>
                  <a:lnTo>
                    <a:pt x="9699" y="9599"/>
                  </a:lnTo>
                  <a:lnTo>
                    <a:pt x="9999" y="9784"/>
                  </a:lnTo>
                  <a:lnTo>
                    <a:pt x="10199" y="9969"/>
                  </a:lnTo>
                  <a:lnTo>
                    <a:pt x="10499" y="10061"/>
                  </a:lnTo>
                  <a:lnTo>
                    <a:pt x="10599" y="10153"/>
                  </a:lnTo>
                  <a:lnTo>
                    <a:pt x="10699" y="10153"/>
                  </a:lnTo>
                  <a:lnTo>
                    <a:pt x="10800" y="10245"/>
                  </a:lnTo>
                  <a:lnTo>
                    <a:pt x="10899" y="10153"/>
                  </a:lnTo>
                  <a:lnTo>
                    <a:pt x="10999" y="9969"/>
                  </a:lnTo>
                  <a:lnTo>
                    <a:pt x="10999" y="9692"/>
                  </a:lnTo>
                  <a:lnTo>
                    <a:pt x="10999" y="9507"/>
                  </a:lnTo>
                  <a:lnTo>
                    <a:pt x="10800" y="9322"/>
                  </a:lnTo>
                  <a:lnTo>
                    <a:pt x="10599" y="9045"/>
                  </a:lnTo>
                  <a:lnTo>
                    <a:pt x="10499" y="8861"/>
                  </a:lnTo>
                  <a:lnTo>
                    <a:pt x="10199" y="8676"/>
                  </a:lnTo>
                  <a:lnTo>
                    <a:pt x="10099" y="8492"/>
                  </a:lnTo>
                  <a:lnTo>
                    <a:pt x="9799" y="8399"/>
                  </a:lnTo>
                  <a:lnTo>
                    <a:pt x="9499" y="8123"/>
                  </a:lnTo>
                  <a:lnTo>
                    <a:pt x="9299" y="7938"/>
                  </a:lnTo>
                  <a:lnTo>
                    <a:pt x="8899" y="7753"/>
                  </a:lnTo>
                  <a:lnTo>
                    <a:pt x="8699" y="7569"/>
                  </a:lnTo>
                  <a:lnTo>
                    <a:pt x="8299" y="7384"/>
                  </a:lnTo>
                  <a:lnTo>
                    <a:pt x="8199" y="7384"/>
                  </a:lnTo>
                  <a:lnTo>
                    <a:pt x="7899" y="7107"/>
                  </a:lnTo>
                  <a:lnTo>
                    <a:pt x="7799" y="6830"/>
                  </a:lnTo>
                </a:path>
              </a:pathLst>
            </a:custGeom>
            <a:solidFill>
              <a:schemeClr val="folHlink">
                <a:alpha val="100000"/>
              </a:schemeClr>
            </a:solidFill>
            <a:ln w="9525">
              <a:noFill/>
            </a:ln>
          </p:spPr>
          <p:txBody>
            <a:bodyPr/>
            <a:p>
              <a:endParaRPr lang="en-US"/>
            </a:p>
          </p:txBody>
        </p:sp>
        <p:sp>
          <p:nvSpPr>
            <p:cNvPr id="2058" name="未知"/>
            <p:cNvSpPr>
              <a:spLocks noChangeAspect="1"/>
            </p:cNvSpPr>
            <p:nvPr/>
          </p:nvSpPr>
          <p:spPr>
            <a:xfrm>
              <a:off x="592" y="513"/>
              <a:ext cx="163" cy="530"/>
            </a:xfrm>
            <a:custGeom>
              <a:avLst/>
              <a:gdLst/>
              <a:ahLst/>
              <a:cxnLst>
                <a:cxn ang="0">
                  <a:pos x="156" y="181"/>
                </a:cxn>
                <a:cxn ang="0">
                  <a:pos x="156" y="163"/>
                </a:cxn>
                <a:cxn ang="0">
                  <a:pos x="156" y="143"/>
                </a:cxn>
                <a:cxn ang="0">
                  <a:pos x="156" y="122"/>
                </a:cxn>
                <a:cxn ang="0">
                  <a:pos x="156" y="100"/>
                </a:cxn>
                <a:cxn ang="0">
                  <a:pos x="156" y="79"/>
                </a:cxn>
                <a:cxn ang="0">
                  <a:pos x="154" y="57"/>
                </a:cxn>
                <a:cxn ang="0">
                  <a:pos x="149" y="38"/>
                </a:cxn>
                <a:cxn ang="0">
                  <a:pos x="138" y="20"/>
                </a:cxn>
                <a:cxn ang="0">
                  <a:pos x="127" y="11"/>
                </a:cxn>
                <a:cxn ang="0">
                  <a:pos x="109" y="0"/>
                </a:cxn>
                <a:cxn ang="0">
                  <a:pos x="100" y="2"/>
                </a:cxn>
                <a:cxn ang="0">
                  <a:pos x="93" y="16"/>
                </a:cxn>
                <a:cxn ang="0">
                  <a:pos x="86" y="34"/>
                </a:cxn>
                <a:cxn ang="0">
                  <a:pos x="88" y="61"/>
                </a:cxn>
                <a:cxn ang="0">
                  <a:pos x="91" y="93"/>
                </a:cxn>
                <a:cxn ang="0">
                  <a:pos x="95" y="125"/>
                </a:cxn>
                <a:cxn ang="0">
                  <a:pos x="100" y="159"/>
                </a:cxn>
                <a:cxn ang="0">
                  <a:pos x="104" y="192"/>
                </a:cxn>
                <a:cxn ang="0">
                  <a:pos x="109" y="222"/>
                </a:cxn>
                <a:cxn ang="0">
                  <a:pos x="115" y="251"/>
                </a:cxn>
                <a:cxn ang="0">
                  <a:pos x="118" y="276"/>
                </a:cxn>
                <a:cxn ang="0">
                  <a:pos x="122" y="308"/>
                </a:cxn>
                <a:cxn ang="0">
                  <a:pos x="125" y="335"/>
                </a:cxn>
                <a:cxn ang="0">
                  <a:pos x="122" y="362"/>
                </a:cxn>
                <a:cxn ang="0">
                  <a:pos x="118" y="383"/>
                </a:cxn>
                <a:cxn ang="0">
                  <a:pos x="115" y="405"/>
                </a:cxn>
                <a:cxn ang="0">
                  <a:pos x="106" y="421"/>
                </a:cxn>
                <a:cxn ang="0">
                  <a:pos x="97" y="439"/>
                </a:cxn>
                <a:cxn ang="0">
                  <a:pos x="86" y="453"/>
                </a:cxn>
                <a:cxn ang="0">
                  <a:pos x="70" y="469"/>
                </a:cxn>
                <a:cxn ang="0">
                  <a:pos x="57" y="482"/>
                </a:cxn>
                <a:cxn ang="0">
                  <a:pos x="43" y="494"/>
                </a:cxn>
                <a:cxn ang="0">
                  <a:pos x="27" y="505"/>
                </a:cxn>
                <a:cxn ang="0">
                  <a:pos x="14" y="516"/>
                </a:cxn>
                <a:cxn ang="0">
                  <a:pos x="5" y="525"/>
                </a:cxn>
                <a:cxn ang="0">
                  <a:pos x="0" y="530"/>
                </a:cxn>
                <a:cxn ang="0">
                  <a:pos x="9" y="521"/>
                </a:cxn>
                <a:cxn ang="0">
                  <a:pos x="27" y="507"/>
                </a:cxn>
                <a:cxn ang="0">
                  <a:pos x="45" y="498"/>
                </a:cxn>
                <a:cxn ang="0">
                  <a:pos x="63" y="487"/>
                </a:cxn>
                <a:cxn ang="0">
                  <a:pos x="79" y="478"/>
                </a:cxn>
                <a:cxn ang="0">
                  <a:pos x="95" y="464"/>
                </a:cxn>
                <a:cxn ang="0">
                  <a:pos x="113" y="451"/>
                </a:cxn>
                <a:cxn ang="0">
                  <a:pos x="127" y="439"/>
                </a:cxn>
                <a:cxn ang="0">
                  <a:pos x="143" y="419"/>
                </a:cxn>
                <a:cxn ang="0">
                  <a:pos x="152" y="399"/>
                </a:cxn>
                <a:cxn ang="0">
                  <a:pos x="156" y="378"/>
                </a:cxn>
                <a:cxn ang="0">
                  <a:pos x="158" y="360"/>
                </a:cxn>
                <a:cxn ang="0">
                  <a:pos x="161" y="344"/>
                </a:cxn>
                <a:cxn ang="0">
                  <a:pos x="161" y="326"/>
                </a:cxn>
                <a:cxn ang="0">
                  <a:pos x="163" y="308"/>
                </a:cxn>
                <a:cxn ang="0">
                  <a:pos x="161" y="290"/>
                </a:cxn>
                <a:cxn ang="0">
                  <a:pos x="161" y="274"/>
                </a:cxn>
                <a:cxn ang="0">
                  <a:pos x="161" y="258"/>
                </a:cxn>
                <a:cxn ang="0">
                  <a:pos x="158" y="242"/>
                </a:cxn>
                <a:cxn ang="0">
                  <a:pos x="156" y="224"/>
                </a:cxn>
                <a:cxn ang="0">
                  <a:pos x="154" y="208"/>
                </a:cxn>
                <a:cxn ang="0">
                  <a:pos x="156" y="192"/>
                </a:cxn>
              </a:cxnLst>
              <a:pathLst>
                <a:path w="21600" h="21600">
                  <a:moveTo>
                    <a:pt x="20699" y="7845"/>
                  </a:moveTo>
                  <a:lnTo>
                    <a:pt x="20399" y="7661"/>
                  </a:lnTo>
                  <a:lnTo>
                    <a:pt x="20699" y="7384"/>
                  </a:lnTo>
                  <a:lnTo>
                    <a:pt x="20399" y="7199"/>
                  </a:lnTo>
                  <a:lnTo>
                    <a:pt x="20699" y="6923"/>
                  </a:lnTo>
                  <a:lnTo>
                    <a:pt x="20699" y="6645"/>
                  </a:lnTo>
                  <a:lnTo>
                    <a:pt x="20699" y="6461"/>
                  </a:lnTo>
                  <a:lnTo>
                    <a:pt x="20699" y="6092"/>
                  </a:lnTo>
                  <a:lnTo>
                    <a:pt x="20699" y="5815"/>
                  </a:lnTo>
                  <a:lnTo>
                    <a:pt x="20999" y="5538"/>
                  </a:lnTo>
                  <a:lnTo>
                    <a:pt x="20999" y="5261"/>
                  </a:lnTo>
                  <a:lnTo>
                    <a:pt x="20699" y="4984"/>
                  </a:lnTo>
                  <a:lnTo>
                    <a:pt x="20999" y="4707"/>
                  </a:lnTo>
                  <a:lnTo>
                    <a:pt x="20999" y="4338"/>
                  </a:lnTo>
                  <a:lnTo>
                    <a:pt x="20699" y="4061"/>
                  </a:lnTo>
                  <a:lnTo>
                    <a:pt x="20999" y="3784"/>
                  </a:lnTo>
                  <a:lnTo>
                    <a:pt x="20999" y="3507"/>
                  </a:lnTo>
                  <a:lnTo>
                    <a:pt x="20699" y="3230"/>
                  </a:lnTo>
                  <a:lnTo>
                    <a:pt x="20399" y="2861"/>
                  </a:lnTo>
                  <a:lnTo>
                    <a:pt x="20399" y="2584"/>
                  </a:lnTo>
                  <a:lnTo>
                    <a:pt x="20399" y="2307"/>
                  </a:lnTo>
                  <a:lnTo>
                    <a:pt x="20099" y="2122"/>
                  </a:lnTo>
                  <a:lnTo>
                    <a:pt x="19799" y="1846"/>
                  </a:lnTo>
                  <a:lnTo>
                    <a:pt x="19799" y="1569"/>
                  </a:lnTo>
                  <a:lnTo>
                    <a:pt x="19199" y="1291"/>
                  </a:lnTo>
                  <a:lnTo>
                    <a:pt x="18599" y="1107"/>
                  </a:lnTo>
                  <a:lnTo>
                    <a:pt x="18299" y="830"/>
                  </a:lnTo>
                  <a:lnTo>
                    <a:pt x="17999" y="738"/>
                  </a:lnTo>
                  <a:lnTo>
                    <a:pt x="17099" y="645"/>
                  </a:lnTo>
                  <a:lnTo>
                    <a:pt x="16799" y="461"/>
                  </a:lnTo>
                  <a:lnTo>
                    <a:pt x="15899" y="276"/>
                  </a:lnTo>
                  <a:lnTo>
                    <a:pt x="15299" y="184"/>
                  </a:lnTo>
                  <a:lnTo>
                    <a:pt x="14399" y="0"/>
                  </a:lnTo>
                  <a:lnTo>
                    <a:pt x="14099" y="92"/>
                  </a:lnTo>
                  <a:lnTo>
                    <a:pt x="13799" y="92"/>
                  </a:lnTo>
                  <a:lnTo>
                    <a:pt x="13199" y="92"/>
                  </a:lnTo>
                  <a:lnTo>
                    <a:pt x="12899" y="184"/>
                  </a:lnTo>
                  <a:lnTo>
                    <a:pt x="12599" y="461"/>
                  </a:lnTo>
                  <a:lnTo>
                    <a:pt x="12299" y="645"/>
                  </a:lnTo>
                  <a:lnTo>
                    <a:pt x="11999" y="830"/>
                  </a:lnTo>
                  <a:lnTo>
                    <a:pt x="11699" y="1107"/>
                  </a:lnTo>
                  <a:lnTo>
                    <a:pt x="11399" y="1384"/>
                  </a:lnTo>
                  <a:lnTo>
                    <a:pt x="11399" y="1753"/>
                  </a:lnTo>
                  <a:lnTo>
                    <a:pt x="11399" y="2122"/>
                  </a:lnTo>
                  <a:lnTo>
                    <a:pt x="11699" y="2492"/>
                  </a:lnTo>
                  <a:lnTo>
                    <a:pt x="11699" y="2861"/>
                  </a:lnTo>
                  <a:lnTo>
                    <a:pt x="11699" y="3230"/>
                  </a:lnTo>
                  <a:lnTo>
                    <a:pt x="11999" y="3784"/>
                  </a:lnTo>
                  <a:lnTo>
                    <a:pt x="11999" y="4246"/>
                  </a:lnTo>
                  <a:lnTo>
                    <a:pt x="12299" y="4615"/>
                  </a:lnTo>
                  <a:lnTo>
                    <a:pt x="12599" y="5076"/>
                  </a:lnTo>
                  <a:lnTo>
                    <a:pt x="12899" y="5630"/>
                  </a:lnTo>
                  <a:lnTo>
                    <a:pt x="12899" y="5999"/>
                  </a:lnTo>
                  <a:lnTo>
                    <a:pt x="13199" y="6461"/>
                  </a:lnTo>
                  <a:lnTo>
                    <a:pt x="13199" y="7015"/>
                  </a:lnTo>
                  <a:lnTo>
                    <a:pt x="13500" y="7384"/>
                  </a:lnTo>
                  <a:lnTo>
                    <a:pt x="13799" y="7845"/>
                  </a:lnTo>
                  <a:lnTo>
                    <a:pt x="14099" y="8215"/>
                  </a:lnTo>
                  <a:lnTo>
                    <a:pt x="14399" y="8861"/>
                  </a:lnTo>
                  <a:lnTo>
                    <a:pt x="14399" y="9045"/>
                  </a:lnTo>
                  <a:lnTo>
                    <a:pt x="14699" y="9507"/>
                  </a:lnTo>
                  <a:lnTo>
                    <a:pt x="14999" y="9876"/>
                  </a:lnTo>
                  <a:lnTo>
                    <a:pt x="15299" y="10245"/>
                  </a:lnTo>
                  <a:lnTo>
                    <a:pt x="14999" y="10522"/>
                  </a:lnTo>
                  <a:lnTo>
                    <a:pt x="15299" y="10707"/>
                  </a:lnTo>
                  <a:lnTo>
                    <a:pt x="15599" y="11261"/>
                  </a:lnTo>
                  <a:lnTo>
                    <a:pt x="15599" y="11722"/>
                  </a:lnTo>
                  <a:lnTo>
                    <a:pt x="15899" y="12091"/>
                  </a:lnTo>
                  <a:lnTo>
                    <a:pt x="16200" y="12553"/>
                  </a:lnTo>
                  <a:lnTo>
                    <a:pt x="16200" y="12922"/>
                  </a:lnTo>
                  <a:lnTo>
                    <a:pt x="16200" y="13384"/>
                  </a:lnTo>
                  <a:lnTo>
                    <a:pt x="16499" y="13661"/>
                  </a:lnTo>
                  <a:lnTo>
                    <a:pt x="16499" y="14030"/>
                  </a:lnTo>
                  <a:lnTo>
                    <a:pt x="16499" y="14399"/>
                  </a:lnTo>
                  <a:lnTo>
                    <a:pt x="16200" y="14768"/>
                  </a:lnTo>
                  <a:lnTo>
                    <a:pt x="16200" y="15046"/>
                  </a:lnTo>
                  <a:lnTo>
                    <a:pt x="15899" y="15322"/>
                  </a:lnTo>
                  <a:lnTo>
                    <a:pt x="15599" y="15599"/>
                  </a:lnTo>
                  <a:lnTo>
                    <a:pt x="15599" y="15876"/>
                  </a:lnTo>
                  <a:lnTo>
                    <a:pt x="15299" y="16153"/>
                  </a:lnTo>
                  <a:lnTo>
                    <a:pt x="15299" y="16522"/>
                  </a:lnTo>
                  <a:lnTo>
                    <a:pt x="14699" y="16615"/>
                  </a:lnTo>
                  <a:lnTo>
                    <a:pt x="14399" y="16892"/>
                  </a:lnTo>
                  <a:lnTo>
                    <a:pt x="14099" y="17168"/>
                  </a:lnTo>
                  <a:lnTo>
                    <a:pt x="13799" y="17445"/>
                  </a:lnTo>
                  <a:lnTo>
                    <a:pt x="13500" y="17630"/>
                  </a:lnTo>
                  <a:lnTo>
                    <a:pt x="12899" y="17907"/>
                  </a:lnTo>
                  <a:lnTo>
                    <a:pt x="11999" y="18092"/>
                  </a:lnTo>
                  <a:lnTo>
                    <a:pt x="11699" y="18369"/>
                  </a:lnTo>
                  <a:lnTo>
                    <a:pt x="11399" y="18461"/>
                  </a:lnTo>
                  <a:lnTo>
                    <a:pt x="10800" y="18645"/>
                  </a:lnTo>
                  <a:lnTo>
                    <a:pt x="9899" y="18923"/>
                  </a:lnTo>
                  <a:lnTo>
                    <a:pt x="9299" y="19107"/>
                  </a:lnTo>
                  <a:lnTo>
                    <a:pt x="8699" y="19292"/>
                  </a:lnTo>
                  <a:lnTo>
                    <a:pt x="7799" y="19569"/>
                  </a:lnTo>
                  <a:lnTo>
                    <a:pt x="7499" y="19661"/>
                  </a:lnTo>
                  <a:lnTo>
                    <a:pt x="6599" y="19938"/>
                  </a:lnTo>
                  <a:lnTo>
                    <a:pt x="5999" y="20030"/>
                  </a:lnTo>
                  <a:lnTo>
                    <a:pt x="5699" y="20122"/>
                  </a:lnTo>
                  <a:lnTo>
                    <a:pt x="5099" y="20307"/>
                  </a:lnTo>
                  <a:lnTo>
                    <a:pt x="4199" y="20399"/>
                  </a:lnTo>
                  <a:lnTo>
                    <a:pt x="3599" y="20584"/>
                  </a:lnTo>
                  <a:lnTo>
                    <a:pt x="3299" y="20676"/>
                  </a:lnTo>
                  <a:lnTo>
                    <a:pt x="2700" y="20861"/>
                  </a:lnTo>
                  <a:lnTo>
                    <a:pt x="1799" y="21045"/>
                  </a:lnTo>
                  <a:lnTo>
                    <a:pt x="1499" y="21230"/>
                  </a:lnTo>
                  <a:lnTo>
                    <a:pt x="899" y="21322"/>
                  </a:lnTo>
                  <a:lnTo>
                    <a:pt x="599" y="21415"/>
                  </a:lnTo>
                  <a:lnTo>
                    <a:pt x="0" y="21507"/>
                  </a:lnTo>
                  <a:lnTo>
                    <a:pt x="0" y="21600"/>
                  </a:lnTo>
                  <a:lnTo>
                    <a:pt x="0" y="21600"/>
                  </a:lnTo>
                  <a:lnTo>
                    <a:pt x="0" y="21507"/>
                  </a:lnTo>
                  <a:lnTo>
                    <a:pt x="299" y="21415"/>
                  </a:lnTo>
                  <a:lnTo>
                    <a:pt x="1199" y="21230"/>
                  </a:lnTo>
                  <a:lnTo>
                    <a:pt x="1799" y="21045"/>
                  </a:lnTo>
                  <a:lnTo>
                    <a:pt x="2700" y="20861"/>
                  </a:lnTo>
                  <a:lnTo>
                    <a:pt x="3599" y="20676"/>
                  </a:lnTo>
                  <a:lnTo>
                    <a:pt x="4199" y="20492"/>
                  </a:lnTo>
                  <a:lnTo>
                    <a:pt x="5099" y="20492"/>
                  </a:lnTo>
                  <a:lnTo>
                    <a:pt x="5999" y="20307"/>
                  </a:lnTo>
                  <a:lnTo>
                    <a:pt x="6899" y="20215"/>
                  </a:lnTo>
                  <a:lnTo>
                    <a:pt x="7799" y="20030"/>
                  </a:lnTo>
                  <a:lnTo>
                    <a:pt x="8399" y="19845"/>
                  </a:lnTo>
                  <a:lnTo>
                    <a:pt x="9299" y="19753"/>
                  </a:lnTo>
                  <a:lnTo>
                    <a:pt x="9899" y="19569"/>
                  </a:lnTo>
                  <a:lnTo>
                    <a:pt x="10499" y="19476"/>
                  </a:lnTo>
                  <a:lnTo>
                    <a:pt x="11399" y="19199"/>
                  </a:lnTo>
                  <a:lnTo>
                    <a:pt x="12299" y="19015"/>
                  </a:lnTo>
                  <a:lnTo>
                    <a:pt x="12599" y="18923"/>
                  </a:lnTo>
                  <a:lnTo>
                    <a:pt x="13799" y="18738"/>
                  </a:lnTo>
                  <a:lnTo>
                    <a:pt x="14699" y="18553"/>
                  </a:lnTo>
                  <a:lnTo>
                    <a:pt x="14999" y="18369"/>
                  </a:lnTo>
                  <a:lnTo>
                    <a:pt x="15899" y="18184"/>
                  </a:lnTo>
                  <a:lnTo>
                    <a:pt x="16799" y="17999"/>
                  </a:lnTo>
                  <a:lnTo>
                    <a:pt x="16799" y="17907"/>
                  </a:lnTo>
                  <a:lnTo>
                    <a:pt x="17699" y="17630"/>
                  </a:lnTo>
                  <a:lnTo>
                    <a:pt x="17999" y="17353"/>
                  </a:lnTo>
                  <a:lnTo>
                    <a:pt x="18900" y="17076"/>
                  </a:lnTo>
                  <a:lnTo>
                    <a:pt x="19199" y="16892"/>
                  </a:lnTo>
                  <a:lnTo>
                    <a:pt x="19799" y="16615"/>
                  </a:lnTo>
                  <a:lnTo>
                    <a:pt x="20099" y="16246"/>
                  </a:lnTo>
                  <a:lnTo>
                    <a:pt x="20099" y="16061"/>
                  </a:lnTo>
                  <a:lnTo>
                    <a:pt x="20699" y="15784"/>
                  </a:lnTo>
                  <a:lnTo>
                    <a:pt x="20699" y="15415"/>
                  </a:lnTo>
                  <a:lnTo>
                    <a:pt x="20999" y="14953"/>
                  </a:lnTo>
                  <a:lnTo>
                    <a:pt x="20999" y="14768"/>
                  </a:lnTo>
                  <a:lnTo>
                    <a:pt x="20999" y="14676"/>
                  </a:lnTo>
                  <a:lnTo>
                    <a:pt x="20999" y="14492"/>
                  </a:lnTo>
                  <a:lnTo>
                    <a:pt x="20999" y="14215"/>
                  </a:lnTo>
                  <a:lnTo>
                    <a:pt x="21299" y="14030"/>
                  </a:lnTo>
                  <a:lnTo>
                    <a:pt x="21299" y="13753"/>
                  </a:lnTo>
                  <a:lnTo>
                    <a:pt x="21299" y="13569"/>
                  </a:lnTo>
                  <a:lnTo>
                    <a:pt x="21299" y="13292"/>
                  </a:lnTo>
                  <a:lnTo>
                    <a:pt x="21299" y="13107"/>
                  </a:lnTo>
                  <a:lnTo>
                    <a:pt x="21299" y="12922"/>
                  </a:lnTo>
                  <a:lnTo>
                    <a:pt x="21600" y="12553"/>
                  </a:lnTo>
                  <a:lnTo>
                    <a:pt x="21299" y="12369"/>
                  </a:lnTo>
                  <a:lnTo>
                    <a:pt x="21600" y="12091"/>
                  </a:lnTo>
                  <a:lnTo>
                    <a:pt x="21299" y="11815"/>
                  </a:lnTo>
                  <a:lnTo>
                    <a:pt x="20999" y="11538"/>
                  </a:lnTo>
                  <a:lnTo>
                    <a:pt x="21299" y="11445"/>
                  </a:lnTo>
                  <a:lnTo>
                    <a:pt x="21299" y="11169"/>
                  </a:lnTo>
                  <a:lnTo>
                    <a:pt x="21299" y="10892"/>
                  </a:lnTo>
                  <a:lnTo>
                    <a:pt x="20999" y="10707"/>
                  </a:lnTo>
                  <a:lnTo>
                    <a:pt x="21299" y="10522"/>
                  </a:lnTo>
                  <a:lnTo>
                    <a:pt x="20999" y="10245"/>
                  </a:lnTo>
                  <a:lnTo>
                    <a:pt x="21299" y="9969"/>
                  </a:lnTo>
                  <a:lnTo>
                    <a:pt x="20999" y="9876"/>
                  </a:lnTo>
                  <a:lnTo>
                    <a:pt x="20999" y="9599"/>
                  </a:lnTo>
                  <a:lnTo>
                    <a:pt x="20699" y="9322"/>
                  </a:lnTo>
                  <a:lnTo>
                    <a:pt x="20699" y="9138"/>
                  </a:lnTo>
                  <a:lnTo>
                    <a:pt x="20699" y="8861"/>
                  </a:lnTo>
                  <a:lnTo>
                    <a:pt x="20699" y="8676"/>
                  </a:lnTo>
                  <a:lnTo>
                    <a:pt x="20399" y="8492"/>
                  </a:lnTo>
                  <a:lnTo>
                    <a:pt x="20699" y="8307"/>
                  </a:lnTo>
                  <a:lnTo>
                    <a:pt x="20399" y="8030"/>
                  </a:lnTo>
                  <a:lnTo>
                    <a:pt x="20699" y="7845"/>
                  </a:lnTo>
                </a:path>
              </a:pathLst>
            </a:custGeom>
            <a:solidFill>
              <a:schemeClr val="folHlink">
                <a:alpha val="100000"/>
              </a:schemeClr>
            </a:solidFill>
            <a:ln w="9525">
              <a:noFill/>
            </a:ln>
          </p:spPr>
          <p:txBody>
            <a:bodyPr/>
            <a:p>
              <a:endParaRPr lang="en-US"/>
            </a:p>
          </p:txBody>
        </p:sp>
        <p:sp>
          <p:nvSpPr>
            <p:cNvPr id="2059" name="未知"/>
            <p:cNvSpPr>
              <a:spLocks noChangeAspect="1"/>
            </p:cNvSpPr>
            <p:nvPr/>
          </p:nvSpPr>
          <p:spPr>
            <a:xfrm>
              <a:off x="297" y="499"/>
              <a:ext cx="352" cy="408"/>
            </a:xfrm>
            <a:custGeom>
              <a:avLst/>
              <a:gdLst/>
              <a:ahLst/>
              <a:cxnLst>
                <a:cxn ang="0">
                  <a:pos x="179" y="34"/>
                </a:cxn>
                <a:cxn ang="0">
                  <a:pos x="157" y="48"/>
                </a:cxn>
                <a:cxn ang="0">
                  <a:pos x="132" y="61"/>
                </a:cxn>
                <a:cxn ang="0">
                  <a:pos x="104" y="75"/>
                </a:cxn>
                <a:cxn ang="0">
                  <a:pos x="79" y="91"/>
                </a:cxn>
                <a:cxn ang="0">
                  <a:pos x="54" y="104"/>
                </a:cxn>
                <a:cxn ang="0">
                  <a:pos x="30" y="118"/>
                </a:cxn>
                <a:cxn ang="0">
                  <a:pos x="7" y="134"/>
                </a:cxn>
                <a:cxn ang="0">
                  <a:pos x="7" y="136"/>
                </a:cxn>
                <a:cxn ang="0">
                  <a:pos x="34" y="129"/>
                </a:cxn>
                <a:cxn ang="0">
                  <a:pos x="68" y="118"/>
                </a:cxn>
                <a:cxn ang="0">
                  <a:pos x="98" y="107"/>
                </a:cxn>
                <a:cxn ang="0">
                  <a:pos x="116" y="93"/>
                </a:cxn>
                <a:cxn ang="0">
                  <a:pos x="134" y="77"/>
                </a:cxn>
                <a:cxn ang="0">
                  <a:pos x="159" y="63"/>
                </a:cxn>
                <a:cxn ang="0">
                  <a:pos x="182" y="52"/>
                </a:cxn>
                <a:cxn ang="0">
                  <a:pos x="204" y="43"/>
                </a:cxn>
                <a:cxn ang="0">
                  <a:pos x="229" y="39"/>
                </a:cxn>
                <a:cxn ang="0">
                  <a:pos x="248" y="39"/>
                </a:cxn>
                <a:cxn ang="0">
                  <a:pos x="266" y="48"/>
                </a:cxn>
                <a:cxn ang="0">
                  <a:pos x="282" y="73"/>
                </a:cxn>
                <a:cxn ang="0">
                  <a:pos x="295" y="102"/>
                </a:cxn>
                <a:cxn ang="0">
                  <a:pos x="302" y="134"/>
                </a:cxn>
                <a:cxn ang="0">
                  <a:pos x="307" y="168"/>
                </a:cxn>
                <a:cxn ang="0">
                  <a:pos x="307" y="202"/>
                </a:cxn>
                <a:cxn ang="0">
                  <a:pos x="304" y="231"/>
                </a:cxn>
                <a:cxn ang="0">
                  <a:pos x="300" y="263"/>
                </a:cxn>
                <a:cxn ang="0">
                  <a:pos x="295" y="292"/>
                </a:cxn>
                <a:cxn ang="0">
                  <a:pos x="284" y="290"/>
                </a:cxn>
                <a:cxn ang="0">
                  <a:pos x="254" y="263"/>
                </a:cxn>
                <a:cxn ang="0">
                  <a:pos x="223" y="238"/>
                </a:cxn>
                <a:cxn ang="0">
                  <a:pos x="207" y="240"/>
                </a:cxn>
                <a:cxn ang="0">
                  <a:pos x="218" y="281"/>
                </a:cxn>
                <a:cxn ang="0">
                  <a:pos x="238" y="311"/>
                </a:cxn>
                <a:cxn ang="0">
                  <a:pos x="263" y="340"/>
                </a:cxn>
                <a:cxn ang="0">
                  <a:pos x="279" y="369"/>
                </a:cxn>
                <a:cxn ang="0">
                  <a:pos x="295" y="394"/>
                </a:cxn>
                <a:cxn ang="0">
                  <a:pos x="318" y="406"/>
                </a:cxn>
                <a:cxn ang="0">
                  <a:pos x="345" y="406"/>
                </a:cxn>
                <a:cxn ang="0">
                  <a:pos x="352" y="403"/>
                </a:cxn>
                <a:cxn ang="0">
                  <a:pos x="347" y="381"/>
                </a:cxn>
                <a:cxn ang="0">
                  <a:pos x="347" y="340"/>
                </a:cxn>
                <a:cxn ang="0">
                  <a:pos x="350" y="301"/>
                </a:cxn>
                <a:cxn ang="0">
                  <a:pos x="350" y="267"/>
                </a:cxn>
                <a:cxn ang="0">
                  <a:pos x="350" y="245"/>
                </a:cxn>
                <a:cxn ang="0">
                  <a:pos x="347" y="227"/>
                </a:cxn>
                <a:cxn ang="0">
                  <a:pos x="345" y="206"/>
                </a:cxn>
                <a:cxn ang="0">
                  <a:pos x="343" y="184"/>
                </a:cxn>
                <a:cxn ang="0">
                  <a:pos x="341" y="161"/>
                </a:cxn>
                <a:cxn ang="0">
                  <a:pos x="338" y="138"/>
                </a:cxn>
                <a:cxn ang="0">
                  <a:pos x="334" y="113"/>
                </a:cxn>
                <a:cxn ang="0">
                  <a:pos x="332" y="91"/>
                </a:cxn>
                <a:cxn ang="0">
                  <a:pos x="311" y="36"/>
                </a:cxn>
                <a:cxn ang="0">
                  <a:pos x="275" y="7"/>
                </a:cxn>
                <a:cxn ang="0">
                  <a:pos x="234" y="2"/>
                </a:cxn>
                <a:cxn ang="0">
                  <a:pos x="198" y="16"/>
                </a:cxn>
              </a:cxnLst>
              <a:pathLst>
                <a:path w="21600" h="21600">
                  <a:moveTo>
                    <a:pt x="11845" y="1079"/>
                  </a:moveTo>
                  <a:lnTo>
                    <a:pt x="11705" y="1319"/>
                  </a:lnTo>
                  <a:lnTo>
                    <a:pt x="11287" y="1559"/>
                  </a:lnTo>
                  <a:lnTo>
                    <a:pt x="11008" y="1799"/>
                  </a:lnTo>
                  <a:lnTo>
                    <a:pt x="10590" y="1919"/>
                  </a:lnTo>
                  <a:lnTo>
                    <a:pt x="10172" y="2159"/>
                  </a:lnTo>
                  <a:lnTo>
                    <a:pt x="9754" y="2399"/>
                  </a:lnTo>
                  <a:lnTo>
                    <a:pt x="9615" y="2519"/>
                  </a:lnTo>
                  <a:lnTo>
                    <a:pt x="9197" y="2759"/>
                  </a:lnTo>
                  <a:lnTo>
                    <a:pt x="8779" y="2879"/>
                  </a:lnTo>
                  <a:lnTo>
                    <a:pt x="8361" y="3119"/>
                  </a:lnTo>
                  <a:lnTo>
                    <a:pt x="8082" y="3239"/>
                  </a:lnTo>
                  <a:lnTo>
                    <a:pt x="7524" y="3359"/>
                  </a:lnTo>
                  <a:lnTo>
                    <a:pt x="7246" y="3599"/>
                  </a:lnTo>
                  <a:lnTo>
                    <a:pt x="6828" y="3719"/>
                  </a:lnTo>
                  <a:lnTo>
                    <a:pt x="6410" y="3959"/>
                  </a:lnTo>
                  <a:lnTo>
                    <a:pt x="5991" y="4199"/>
                  </a:lnTo>
                  <a:lnTo>
                    <a:pt x="5574" y="4319"/>
                  </a:lnTo>
                  <a:lnTo>
                    <a:pt x="5295" y="4559"/>
                  </a:lnTo>
                  <a:lnTo>
                    <a:pt x="4877" y="4799"/>
                  </a:lnTo>
                  <a:lnTo>
                    <a:pt x="4459" y="4919"/>
                  </a:lnTo>
                  <a:lnTo>
                    <a:pt x="4041" y="5159"/>
                  </a:lnTo>
                  <a:lnTo>
                    <a:pt x="3762" y="5279"/>
                  </a:lnTo>
                  <a:lnTo>
                    <a:pt x="3344" y="5519"/>
                  </a:lnTo>
                  <a:lnTo>
                    <a:pt x="2926" y="5759"/>
                  </a:lnTo>
                  <a:lnTo>
                    <a:pt x="2508" y="5879"/>
                  </a:lnTo>
                  <a:lnTo>
                    <a:pt x="2229" y="6119"/>
                  </a:lnTo>
                  <a:lnTo>
                    <a:pt x="1811" y="6239"/>
                  </a:lnTo>
                  <a:lnTo>
                    <a:pt x="1393" y="6479"/>
                  </a:lnTo>
                  <a:lnTo>
                    <a:pt x="1114" y="6599"/>
                  </a:lnTo>
                  <a:lnTo>
                    <a:pt x="696" y="6839"/>
                  </a:lnTo>
                  <a:lnTo>
                    <a:pt x="417" y="7079"/>
                  </a:lnTo>
                  <a:lnTo>
                    <a:pt x="0" y="7319"/>
                  </a:lnTo>
                  <a:lnTo>
                    <a:pt x="0" y="7319"/>
                  </a:lnTo>
                  <a:lnTo>
                    <a:pt x="139" y="7319"/>
                  </a:lnTo>
                  <a:lnTo>
                    <a:pt x="417" y="7199"/>
                  </a:lnTo>
                  <a:lnTo>
                    <a:pt x="696" y="7199"/>
                  </a:lnTo>
                  <a:lnTo>
                    <a:pt x="1254" y="7079"/>
                  </a:lnTo>
                  <a:lnTo>
                    <a:pt x="1532" y="6959"/>
                  </a:lnTo>
                  <a:lnTo>
                    <a:pt x="2090" y="6839"/>
                  </a:lnTo>
                  <a:lnTo>
                    <a:pt x="2647" y="6719"/>
                  </a:lnTo>
                  <a:lnTo>
                    <a:pt x="3344" y="6479"/>
                  </a:lnTo>
                  <a:lnTo>
                    <a:pt x="3623" y="6479"/>
                  </a:lnTo>
                  <a:lnTo>
                    <a:pt x="4180" y="6239"/>
                  </a:lnTo>
                  <a:lnTo>
                    <a:pt x="4877" y="5999"/>
                  </a:lnTo>
                  <a:lnTo>
                    <a:pt x="5434" y="5879"/>
                  </a:lnTo>
                  <a:lnTo>
                    <a:pt x="5852" y="5759"/>
                  </a:lnTo>
                  <a:lnTo>
                    <a:pt x="5991" y="5639"/>
                  </a:lnTo>
                  <a:lnTo>
                    <a:pt x="6410" y="5279"/>
                  </a:lnTo>
                  <a:lnTo>
                    <a:pt x="6689" y="5279"/>
                  </a:lnTo>
                  <a:lnTo>
                    <a:pt x="6967" y="5039"/>
                  </a:lnTo>
                  <a:lnTo>
                    <a:pt x="7106" y="4919"/>
                  </a:lnTo>
                  <a:lnTo>
                    <a:pt x="7524" y="4559"/>
                  </a:lnTo>
                  <a:lnTo>
                    <a:pt x="7803" y="4559"/>
                  </a:lnTo>
                  <a:lnTo>
                    <a:pt x="7803" y="4319"/>
                  </a:lnTo>
                  <a:lnTo>
                    <a:pt x="8221" y="4079"/>
                  </a:lnTo>
                  <a:lnTo>
                    <a:pt x="8639" y="3959"/>
                  </a:lnTo>
                  <a:lnTo>
                    <a:pt x="9057" y="3719"/>
                  </a:lnTo>
                  <a:lnTo>
                    <a:pt x="9336" y="3599"/>
                  </a:lnTo>
                  <a:lnTo>
                    <a:pt x="9754" y="3359"/>
                  </a:lnTo>
                  <a:lnTo>
                    <a:pt x="10033" y="3239"/>
                  </a:lnTo>
                  <a:lnTo>
                    <a:pt x="10451" y="3119"/>
                  </a:lnTo>
                  <a:lnTo>
                    <a:pt x="10869" y="2879"/>
                  </a:lnTo>
                  <a:lnTo>
                    <a:pt x="11148" y="2759"/>
                  </a:lnTo>
                  <a:lnTo>
                    <a:pt x="11566" y="2639"/>
                  </a:lnTo>
                  <a:lnTo>
                    <a:pt x="11845" y="2519"/>
                  </a:lnTo>
                  <a:lnTo>
                    <a:pt x="12123" y="2399"/>
                  </a:lnTo>
                  <a:lnTo>
                    <a:pt x="12541" y="2279"/>
                  </a:lnTo>
                  <a:lnTo>
                    <a:pt x="12959" y="2279"/>
                  </a:lnTo>
                  <a:lnTo>
                    <a:pt x="13378" y="2159"/>
                  </a:lnTo>
                  <a:lnTo>
                    <a:pt x="13656" y="2159"/>
                  </a:lnTo>
                  <a:lnTo>
                    <a:pt x="14074" y="2039"/>
                  </a:lnTo>
                  <a:lnTo>
                    <a:pt x="14213" y="2039"/>
                  </a:lnTo>
                  <a:lnTo>
                    <a:pt x="14632" y="2039"/>
                  </a:lnTo>
                  <a:lnTo>
                    <a:pt x="14910" y="2039"/>
                  </a:lnTo>
                  <a:lnTo>
                    <a:pt x="15189" y="2039"/>
                  </a:lnTo>
                  <a:lnTo>
                    <a:pt x="15468" y="2159"/>
                  </a:lnTo>
                  <a:lnTo>
                    <a:pt x="15746" y="2279"/>
                  </a:lnTo>
                  <a:lnTo>
                    <a:pt x="16025" y="2399"/>
                  </a:lnTo>
                  <a:lnTo>
                    <a:pt x="16304" y="2519"/>
                  </a:lnTo>
                  <a:lnTo>
                    <a:pt x="16582" y="2639"/>
                  </a:lnTo>
                  <a:lnTo>
                    <a:pt x="16861" y="3119"/>
                  </a:lnTo>
                  <a:lnTo>
                    <a:pt x="17001" y="3479"/>
                  </a:lnTo>
                  <a:lnTo>
                    <a:pt x="17279" y="3839"/>
                  </a:lnTo>
                  <a:lnTo>
                    <a:pt x="17558" y="4079"/>
                  </a:lnTo>
                  <a:lnTo>
                    <a:pt x="17697" y="4559"/>
                  </a:lnTo>
                  <a:lnTo>
                    <a:pt x="17837" y="5039"/>
                  </a:lnTo>
                  <a:lnTo>
                    <a:pt x="18115" y="5400"/>
                  </a:lnTo>
                  <a:lnTo>
                    <a:pt x="18255" y="5759"/>
                  </a:lnTo>
                  <a:lnTo>
                    <a:pt x="18255" y="6119"/>
                  </a:lnTo>
                  <a:lnTo>
                    <a:pt x="18394" y="6599"/>
                  </a:lnTo>
                  <a:lnTo>
                    <a:pt x="18534" y="7079"/>
                  </a:lnTo>
                  <a:lnTo>
                    <a:pt x="18673" y="7439"/>
                  </a:lnTo>
                  <a:lnTo>
                    <a:pt x="18673" y="7919"/>
                  </a:lnTo>
                  <a:lnTo>
                    <a:pt x="18673" y="8399"/>
                  </a:lnTo>
                  <a:lnTo>
                    <a:pt x="18812" y="8879"/>
                  </a:lnTo>
                  <a:lnTo>
                    <a:pt x="18812" y="9359"/>
                  </a:lnTo>
                  <a:lnTo>
                    <a:pt x="18812" y="9719"/>
                  </a:lnTo>
                  <a:lnTo>
                    <a:pt x="18673" y="10199"/>
                  </a:lnTo>
                  <a:lnTo>
                    <a:pt x="18812" y="10679"/>
                  </a:lnTo>
                  <a:lnTo>
                    <a:pt x="18812" y="11159"/>
                  </a:lnTo>
                  <a:lnTo>
                    <a:pt x="18812" y="11639"/>
                  </a:lnTo>
                  <a:lnTo>
                    <a:pt x="18673" y="11999"/>
                  </a:lnTo>
                  <a:lnTo>
                    <a:pt x="18673" y="12239"/>
                  </a:lnTo>
                  <a:lnTo>
                    <a:pt x="18673" y="12719"/>
                  </a:lnTo>
                  <a:lnTo>
                    <a:pt x="18673" y="13079"/>
                  </a:lnTo>
                  <a:lnTo>
                    <a:pt x="18394" y="13559"/>
                  </a:lnTo>
                  <a:lnTo>
                    <a:pt x="18394" y="13919"/>
                  </a:lnTo>
                  <a:lnTo>
                    <a:pt x="18394" y="14279"/>
                  </a:lnTo>
                  <a:lnTo>
                    <a:pt x="18115" y="14639"/>
                  </a:lnTo>
                  <a:lnTo>
                    <a:pt x="18115" y="14999"/>
                  </a:lnTo>
                  <a:lnTo>
                    <a:pt x="18115" y="15479"/>
                  </a:lnTo>
                  <a:lnTo>
                    <a:pt x="17837" y="15719"/>
                  </a:lnTo>
                  <a:lnTo>
                    <a:pt x="17837" y="15719"/>
                  </a:lnTo>
                  <a:lnTo>
                    <a:pt x="17558" y="15599"/>
                  </a:lnTo>
                  <a:lnTo>
                    <a:pt x="17419" y="15359"/>
                  </a:lnTo>
                  <a:lnTo>
                    <a:pt x="17001" y="15119"/>
                  </a:lnTo>
                  <a:lnTo>
                    <a:pt x="16582" y="14759"/>
                  </a:lnTo>
                  <a:lnTo>
                    <a:pt x="16025" y="14279"/>
                  </a:lnTo>
                  <a:lnTo>
                    <a:pt x="15607" y="13919"/>
                  </a:lnTo>
                  <a:lnTo>
                    <a:pt x="15050" y="13559"/>
                  </a:lnTo>
                  <a:lnTo>
                    <a:pt x="14492" y="13079"/>
                  </a:lnTo>
                  <a:lnTo>
                    <a:pt x="14074" y="12839"/>
                  </a:lnTo>
                  <a:lnTo>
                    <a:pt x="13656" y="12599"/>
                  </a:lnTo>
                  <a:lnTo>
                    <a:pt x="13378" y="12479"/>
                  </a:lnTo>
                  <a:lnTo>
                    <a:pt x="13099" y="12359"/>
                  </a:lnTo>
                  <a:lnTo>
                    <a:pt x="12820" y="12599"/>
                  </a:lnTo>
                  <a:lnTo>
                    <a:pt x="12680" y="12719"/>
                  </a:lnTo>
                  <a:lnTo>
                    <a:pt x="12820" y="13199"/>
                  </a:lnTo>
                  <a:lnTo>
                    <a:pt x="12959" y="13919"/>
                  </a:lnTo>
                  <a:lnTo>
                    <a:pt x="13099" y="14519"/>
                  </a:lnTo>
                  <a:lnTo>
                    <a:pt x="13378" y="14879"/>
                  </a:lnTo>
                  <a:lnTo>
                    <a:pt x="13656" y="15359"/>
                  </a:lnTo>
                  <a:lnTo>
                    <a:pt x="14074" y="15839"/>
                  </a:lnTo>
                  <a:lnTo>
                    <a:pt x="14353" y="16200"/>
                  </a:lnTo>
                  <a:lnTo>
                    <a:pt x="14632" y="16439"/>
                  </a:lnTo>
                  <a:lnTo>
                    <a:pt x="15189" y="16799"/>
                  </a:lnTo>
                  <a:lnTo>
                    <a:pt x="15468" y="17279"/>
                  </a:lnTo>
                  <a:lnTo>
                    <a:pt x="15746" y="17519"/>
                  </a:lnTo>
                  <a:lnTo>
                    <a:pt x="16165" y="17999"/>
                  </a:lnTo>
                  <a:lnTo>
                    <a:pt x="16304" y="18239"/>
                  </a:lnTo>
                  <a:lnTo>
                    <a:pt x="16722" y="18599"/>
                  </a:lnTo>
                  <a:lnTo>
                    <a:pt x="17001" y="19079"/>
                  </a:lnTo>
                  <a:lnTo>
                    <a:pt x="17140" y="19559"/>
                  </a:lnTo>
                  <a:lnTo>
                    <a:pt x="17419" y="19919"/>
                  </a:lnTo>
                  <a:lnTo>
                    <a:pt x="17558" y="20279"/>
                  </a:lnTo>
                  <a:lnTo>
                    <a:pt x="17837" y="20639"/>
                  </a:lnTo>
                  <a:lnTo>
                    <a:pt x="18115" y="20879"/>
                  </a:lnTo>
                  <a:lnTo>
                    <a:pt x="18394" y="21119"/>
                  </a:lnTo>
                  <a:lnTo>
                    <a:pt x="18952" y="21239"/>
                  </a:lnTo>
                  <a:lnTo>
                    <a:pt x="19091" y="21479"/>
                  </a:lnTo>
                  <a:lnTo>
                    <a:pt x="19509" y="21479"/>
                  </a:lnTo>
                  <a:lnTo>
                    <a:pt x="19927" y="21479"/>
                  </a:lnTo>
                  <a:lnTo>
                    <a:pt x="20345" y="21479"/>
                  </a:lnTo>
                  <a:lnTo>
                    <a:pt x="20763" y="21600"/>
                  </a:lnTo>
                  <a:lnTo>
                    <a:pt x="21181" y="21479"/>
                  </a:lnTo>
                  <a:lnTo>
                    <a:pt x="21460" y="21600"/>
                  </a:lnTo>
                  <a:lnTo>
                    <a:pt x="21321" y="21479"/>
                  </a:lnTo>
                  <a:lnTo>
                    <a:pt x="21600" y="21359"/>
                  </a:lnTo>
                  <a:lnTo>
                    <a:pt x="21600" y="21359"/>
                  </a:lnTo>
                  <a:lnTo>
                    <a:pt x="21600" y="21239"/>
                  </a:lnTo>
                  <a:lnTo>
                    <a:pt x="21600" y="20879"/>
                  </a:lnTo>
                  <a:lnTo>
                    <a:pt x="21321" y="20639"/>
                  </a:lnTo>
                  <a:lnTo>
                    <a:pt x="21321" y="20159"/>
                  </a:lnTo>
                  <a:lnTo>
                    <a:pt x="21181" y="19679"/>
                  </a:lnTo>
                  <a:lnTo>
                    <a:pt x="21181" y="19079"/>
                  </a:lnTo>
                  <a:lnTo>
                    <a:pt x="21321" y="18599"/>
                  </a:lnTo>
                  <a:lnTo>
                    <a:pt x="21321" y="17999"/>
                  </a:lnTo>
                  <a:lnTo>
                    <a:pt x="21321" y="17519"/>
                  </a:lnTo>
                  <a:lnTo>
                    <a:pt x="21321" y="17039"/>
                  </a:lnTo>
                  <a:lnTo>
                    <a:pt x="21321" y="16439"/>
                  </a:lnTo>
                  <a:lnTo>
                    <a:pt x="21460" y="15959"/>
                  </a:lnTo>
                  <a:lnTo>
                    <a:pt x="21460" y="15359"/>
                  </a:lnTo>
                  <a:lnTo>
                    <a:pt x="21460" y="14999"/>
                  </a:lnTo>
                  <a:lnTo>
                    <a:pt x="21600" y="14519"/>
                  </a:lnTo>
                  <a:lnTo>
                    <a:pt x="21460" y="14159"/>
                  </a:lnTo>
                  <a:lnTo>
                    <a:pt x="21600" y="13919"/>
                  </a:lnTo>
                  <a:lnTo>
                    <a:pt x="21460" y="13559"/>
                  </a:lnTo>
                  <a:lnTo>
                    <a:pt x="21321" y="13319"/>
                  </a:lnTo>
                  <a:lnTo>
                    <a:pt x="21460" y="12959"/>
                  </a:lnTo>
                  <a:lnTo>
                    <a:pt x="21460" y="12839"/>
                  </a:lnTo>
                  <a:lnTo>
                    <a:pt x="21460" y="12479"/>
                  </a:lnTo>
                  <a:lnTo>
                    <a:pt x="21460" y="12239"/>
                  </a:lnTo>
                  <a:lnTo>
                    <a:pt x="21321" y="11999"/>
                  </a:lnTo>
                  <a:lnTo>
                    <a:pt x="21321" y="11759"/>
                  </a:lnTo>
                  <a:lnTo>
                    <a:pt x="21181" y="11399"/>
                  </a:lnTo>
                  <a:lnTo>
                    <a:pt x="21042" y="11159"/>
                  </a:lnTo>
                  <a:lnTo>
                    <a:pt x="21181" y="10919"/>
                  </a:lnTo>
                  <a:lnTo>
                    <a:pt x="21181" y="10679"/>
                  </a:lnTo>
                  <a:lnTo>
                    <a:pt x="21042" y="10319"/>
                  </a:lnTo>
                  <a:lnTo>
                    <a:pt x="21042" y="9959"/>
                  </a:lnTo>
                  <a:lnTo>
                    <a:pt x="21042" y="9719"/>
                  </a:lnTo>
                  <a:lnTo>
                    <a:pt x="20902" y="9359"/>
                  </a:lnTo>
                  <a:lnTo>
                    <a:pt x="21042" y="9119"/>
                  </a:lnTo>
                  <a:lnTo>
                    <a:pt x="20902" y="8879"/>
                  </a:lnTo>
                  <a:lnTo>
                    <a:pt x="20902" y="8519"/>
                  </a:lnTo>
                  <a:lnTo>
                    <a:pt x="20902" y="8279"/>
                  </a:lnTo>
                  <a:lnTo>
                    <a:pt x="20902" y="7919"/>
                  </a:lnTo>
                  <a:lnTo>
                    <a:pt x="20763" y="7559"/>
                  </a:lnTo>
                  <a:lnTo>
                    <a:pt x="20763" y="7319"/>
                  </a:lnTo>
                  <a:lnTo>
                    <a:pt x="20763" y="7079"/>
                  </a:lnTo>
                  <a:lnTo>
                    <a:pt x="20763" y="6719"/>
                  </a:lnTo>
                  <a:lnTo>
                    <a:pt x="20624" y="6359"/>
                  </a:lnTo>
                  <a:lnTo>
                    <a:pt x="20484" y="5999"/>
                  </a:lnTo>
                  <a:lnTo>
                    <a:pt x="20484" y="5759"/>
                  </a:lnTo>
                  <a:lnTo>
                    <a:pt x="20345" y="5400"/>
                  </a:lnTo>
                  <a:lnTo>
                    <a:pt x="20484" y="5159"/>
                  </a:lnTo>
                  <a:lnTo>
                    <a:pt x="20345" y="4799"/>
                  </a:lnTo>
                  <a:lnTo>
                    <a:pt x="20345" y="4439"/>
                  </a:lnTo>
                  <a:lnTo>
                    <a:pt x="19927" y="3479"/>
                  </a:lnTo>
                  <a:lnTo>
                    <a:pt x="19509" y="2639"/>
                  </a:lnTo>
                  <a:lnTo>
                    <a:pt x="19091" y="1919"/>
                  </a:lnTo>
                  <a:lnTo>
                    <a:pt x="18673" y="1319"/>
                  </a:lnTo>
                  <a:lnTo>
                    <a:pt x="18115" y="959"/>
                  </a:lnTo>
                  <a:lnTo>
                    <a:pt x="17419" y="599"/>
                  </a:lnTo>
                  <a:lnTo>
                    <a:pt x="16861" y="359"/>
                  </a:lnTo>
                  <a:lnTo>
                    <a:pt x="16304" y="119"/>
                  </a:lnTo>
                  <a:lnTo>
                    <a:pt x="15607" y="0"/>
                  </a:lnTo>
                  <a:lnTo>
                    <a:pt x="14910" y="0"/>
                  </a:lnTo>
                  <a:lnTo>
                    <a:pt x="14353" y="119"/>
                  </a:lnTo>
                  <a:lnTo>
                    <a:pt x="13656" y="239"/>
                  </a:lnTo>
                  <a:lnTo>
                    <a:pt x="13238" y="359"/>
                  </a:lnTo>
                  <a:lnTo>
                    <a:pt x="12680" y="599"/>
                  </a:lnTo>
                  <a:lnTo>
                    <a:pt x="12123" y="839"/>
                  </a:lnTo>
                  <a:lnTo>
                    <a:pt x="11845" y="1079"/>
                  </a:lnTo>
                </a:path>
              </a:pathLst>
            </a:custGeom>
            <a:solidFill>
              <a:schemeClr val="folHlink">
                <a:alpha val="100000"/>
              </a:schemeClr>
            </a:solidFill>
            <a:ln w="9525">
              <a:noFill/>
            </a:ln>
          </p:spPr>
          <p:txBody>
            <a:bodyPr/>
            <a:p>
              <a:endParaRPr lang="en-US"/>
            </a:p>
          </p:txBody>
        </p:sp>
        <p:sp>
          <p:nvSpPr>
            <p:cNvPr id="2060" name="未知"/>
            <p:cNvSpPr>
              <a:spLocks noChangeAspect="1"/>
            </p:cNvSpPr>
            <p:nvPr/>
          </p:nvSpPr>
          <p:spPr>
            <a:xfrm>
              <a:off x="576" y="274"/>
              <a:ext cx="125" cy="116"/>
            </a:xfrm>
            <a:custGeom>
              <a:avLst/>
              <a:gdLst/>
              <a:ahLst/>
              <a:cxnLst>
                <a:cxn ang="0">
                  <a:pos x="125" y="0"/>
                </a:cxn>
                <a:cxn ang="0">
                  <a:pos x="120" y="2"/>
                </a:cxn>
                <a:cxn ang="0">
                  <a:pos x="118" y="5"/>
                </a:cxn>
                <a:cxn ang="0">
                  <a:pos x="114" y="9"/>
                </a:cxn>
                <a:cxn ang="0">
                  <a:pos x="107" y="9"/>
                </a:cxn>
                <a:cxn ang="0">
                  <a:pos x="102" y="14"/>
                </a:cxn>
                <a:cxn ang="0">
                  <a:pos x="98" y="16"/>
                </a:cxn>
                <a:cxn ang="0">
                  <a:pos x="95" y="16"/>
                </a:cxn>
                <a:cxn ang="0">
                  <a:pos x="89" y="20"/>
                </a:cxn>
                <a:cxn ang="0">
                  <a:pos x="82" y="25"/>
                </a:cxn>
                <a:cxn ang="0">
                  <a:pos x="75" y="25"/>
                </a:cxn>
                <a:cxn ang="0">
                  <a:pos x="68" y="30"/>
                </a:cxn>
                <a:cxn ang="0">
                  <a:pos x="64" y="34"/>
                </a:cxn>
                <a:cxn ang="0">
                  <a:pos x="59" y="34"/>
                </a:cxn>
                <a:cxn ang="0">
                  <a:pos x="52" y="39"/>
                </a:cxn>
                <a:cxn ang="0">
                  <a:pos x="45" y="41"/>
                </a:cxn>
                <a:cxn ang="0">
                  <a:pos x="41" y="45"/>
                </a:cxn>
                <a:cxn ang="0">
                  <a:pos x="34" y="48"/>
                </a:cxn>
                <a:cxn ang="0">
                  <a:pos x="30" y="52"/>
                </a:cxn>
                <a:cxn ang="0">
                  <a:pos x="25" y="55"/>
                </a:cxn>
                <a:cxn ang="0">
                  <a:pos x="20" y="59"/>
                </a:cxn>
                <a:cxn ang="0">
                  <a:pos x="16" y="59"/>
                </a:cxn>
                <a:cxn ang="0">
                  <a:pos x="11" y="61"/>
                </a:cxn>
                <a:cxn ang="0">
                  <a:pos x="7" y="66"/>
                </a:cxn>
                <a:cxn ang="0">
                  <a:pos x="5" y="68"/>
                </a:cxn>
                <a:cxn ang="0">
                  <a:pos x="2" y="75"/>
                </a:cxn>
                <a:cxn ang="0">
                  <a:pos x="2" y="80"/>
                </a:cxn>
                <a:cxn ang="0">
                  <a:pos x="0" y="82"/>
                </a:cxn>
                <a:cxn ang="0">
                  <a:pos x="0" y="86"/>
                </a:cxn>
                <a:cxn ang="0">
                  <a:pos x="2" y="91"/>
                </a:cxn>
                <a:cxn ang="0">
                  <a:pos x="2" y="98"/>
                </a:cxn>
                <a:cxn ang="0">
                  <a:pos x="2" y="100"/>
                </a:cxn>
                <a:cxn ang="0">
                  <a:pos x="9" y="102"/>
                </a:cxn>
                <a:cxn ang="0">
                  <a:pos x="18" y="114"/>
                </a:cxn>
                <a:cxn ang="0">
                  <a:pos x="27" y="116"/>
                </a:cxn>
                <a:cxn ang="0">
                  <a:pos x="36" y="116"/>
                </a:cxn>
                <a:cxn ang="0">
                  <a:pos x="45" y="111"/>
                </a:cxn>
                <a:cxn ang="0">
                  <a:pos x="55" y="102"/>
                </a:cxn>
                <a:cxn ang="0">
                  <a:pos x="66" y="93"/>
                </a:cxn>
                <a:cxn ang="0">
                  <a:pos x="75" y="82"/>
                </a:cxn>
                <a:cxn ang="0">
                  <a:pos x="84" y="71"/>
                </a:cxn>
                <a:cxn ang="0">
                  <a:pos x="91" y="59"/>
                </a:cxn>
                <a:cxn ang="0">
                  <a:pos x="100" y="45"/>
                </a:cxn>
                <a:cxn ang="0">
                  <a:pos x="107" y="34"/>
                </a:cxn>
                <a:cxn ang="0">
                  <a:pos x="111" y="25"/>
                </a:cxn>
                <a:cxn ang="0">
                  <a:pos x="120" y="14"/>
                </a:cxn>
                <a:cxn ang="0">
                  <a:pos x="123" y="7"/>
                </a:cxn>
                <a:cxn ang="0">
                  <a:pos x="123" y="2"/>
                </a:cxn>
                <a:cxn ang="0">
                  <a:pos x="125" y="0"/>
                </a:cxn>
              </a:cxnLst>
              <a:pathLst>
                <a:path w="21600" h="21600">
                  <a:moveTo>
                    <a:pt x="21600" y="0"/>
                  </a:moveTo>
                  <a:lnTo>
                    <a:pt x="20814" y="423"/>
                  </a:lnTo>
                  <a:lnTo>
                    <a:pt x="20421" y="847"/>
                  </a:lnTo>
                  <a:lnTo>
                    <a:pt x="19636" y="1694"/>
                  </a:lnTo>
                  <a:lnTo>
                    <a:pt x="18458" y="1694"/>
                  </a:lnTo>
                  <a:lnTo>
                    <a:pt x="17672" y="2541"/>
                  </a:lnTo>
                  <a:lnTo>
                    <a:pt x="16887" y="2964"/>
                  </a:lnTo>
                  <a:lnTo>
                    <a:pt x="16494" y="2964"/>
                  </a:lnTo>
                  <a:lnTo>
                    <a:pt x="15316" y="3811"/>
                  </a:lnTo>
                  <a:lnTo>
                    <a:pt x="14138" y="4658"/>
                  </a:lnTo>
                  <a:lnTo>
                    <a:pt x="12959" y="4658"/>
                  </a:lnTo>
                  <a:lnTo>
                    <a:pt x="11781" y="5505"/>
                  </a:lnTo>
                  <a:lnTo>
                    <a:pt x="10996" y="6352"/>
                  </a:lnTo>
                  <a:lnTo>
                    <a:pt x="10210" y="6352"/>
                  </a:lnTo>
                  <a:lnTo>
                    <a:pt x="9032" y="7199"/>
                  </a:lnTo>
                  <a:lnTo>
                    <a:pt x="7854" y="7623"/>
                  </a:lnTo>
                  <a:lnTo>
                    <a:pt x="7069" y="8470"/>
                  </a:lnTo>
                  <a:lnTo>
                    <a:pt x="5890" y="8893"/>
                  </a:lnTo>
                  <a:lnTo>
                    <a:pt x="5105" y="9741"/>
                  </a:lnTo>
                  <a:lnTo>
                    <a:pt x="4319" y="10164"/>
                  </a:lnTo>
                  <a:lnTo>
                    <a:pt x="3534" y="11011"/>
                  </a:lnTo>
                  <a:lnTo>
                    <a:pt x="2748" y="11011"/>
                  </a:lnTo>
                  <a:lnTo>
                    <a:pt x="1963" y="11435"/>
                  </a:lnTo>
                  <a:lnTo>
                    <a:pt x="1177" y="12282"/>
                  </a:lnTo>
                  <a:lnTo>
                    <a:pt x="785" y="12705"/>
                  </a:lnTo>
                  <a:lnTo>
                    <a:pt x="392" y="13976"/>
                  </a:lnTo>
                  <a:lnTo>
                    <a:pt x="392" y="14823"/>
                  </a:lnTo>
                  <a:lnTo>
                    <a:pt x="0" y="15246"/>
                  </a:lnTo>
                  <a:lnTo>
                    <a:pt x="0" y="16093"/>
                  </a:lnTo>
                  <a:lnTo>
                    <a:pt x="392" y="16940"/>
                  </a:lnTo>
                  <a:lnTo>
                    <a:pt x="392" y="18211"/>
                  </a:lnTo>
                  <a:lnTo>
                    <a:pt x="392" y="18635"/>
                  </a:lnTo>
                  <a:lnTo>
                    <a:pt x="1570" y="19058"/>
                  </a:lnTo>
                  <a:lnTo>
                    <a:pt x="3141" y="21176"/>
                  </a:lnTo>
                  <a:lnTo>
                    <a:pt x="4712" y="21600"/>
                  </a:lnTo>
                  <a:lnTo>
                    <a:pt x="6283" y="21600"/>
                  </a:lnTo>
                  <a:lnTo>
                    <a:pt x="7854" y="20752"/>
                  </a:lnTo>
                  <a:lnTo>
                    <a:pt x="9425" y="19058"/>
                  </a:lnTo>
                  <a:lnTo>
                    <a:pt x="11388" y="17364"/>
                  </a:lnTo>
                  <a:lnTo>
                    <a:pt x="12959" y="15246"/>
                  </a:lnTo>
                  <a:lnTo>
                    <a:pt x="14530" y="13129"/>
                  </a:lnTo>
                  <a:lnTo>
                    <a:pt x="15708" y="11011"/>
                  </a:lnTo>
                  <a:lnTo>
                    <a:pt x="17279" y="8470"/>
                  </a:lnTo>
                  <a:lnTo>
                    <a:pt x="18458" y="6352"/>
                  </a:lnTo>
                  <a:lnTo>
                    <a:pt x="19243" y="4658"/>
                  </a:lnTo>
                  <a:lnTo>
                    <a:pt x="20814" y="2541"/>
                  </a:lnTo>
                  <a:lnTo>
                    <a:pt x="21207" y="1270"/>
                  </a:lnTo>
                  <a:lnTo>
                    <a:pt x="21207" y="423"/>
                  </a:lnTo>
                  <a:lnTo>
                    <a:pt x="21600" y="0"/>
                  </a:lnTo>
                </a:path>
              </a:pathLst>
            </a:custGeom>
            <a:solidFill>
              <a:schemeClr val="folHlink">
                <a:alpha val="100000"/>
              </a:schemeClr>
            </a:solidFill>
            <a:ln w="9525">
              <a:noFill/>
            </a:ln>
          </p:spPr>
          <p:txBody>
            <a:bodyPr/>
            <a:p>
              <a:endParaRPr lang="en-US"/>
            </a:p>
          </p:txBody>
        </p:sp>
        <p:sp>
          <p:nvSpPr>
            <p:cNvPr id="2" name="未知"/>
            <p:cNvSpPr>
              <a:spLocks noChangeAspect="1"/>
            </p:cNvSpPr>
            <p:nvPr/>
          </p:nvSpPr>
          <p:spPr>
            <a:xfrm>
              <a:off x="556" y="175"/>
              <a:ext cx="161" cy="70"/>
            </a:xfrm>
            <a:custGeom>
              <a:avLst/>
              <a:gdLst/>
              <a:ahLst/>
              <a:cxnLst>
                <a:cxn ang="0">
                  <a:pos x="113" y="5"/>
                </a:cxn>
                <a:cxn ang="0">
                  <a:pos x="111" y="0"/>
                </a:cxn>
                <a:cxn ang="0">
                  <a:pos x="107" y="5"/>
                </a:cxn>
                <a:cxn ang="0">
                  <a:pos x="93" y="11"/>
                </a:cxn>
                <a:cxn ang="0">
                  <a:pos x="82" y="16"/>
                </a:cxn>
                <a:cxn ang="0">
                  <a:pos x="68" y="18"/>
                </a:cxn>
                <a:cxn ang="0">
                  <a:pos x="50" y="18"/>
                </a:cxn>
                <a:cxn ang="0">
                  <a:pos x="36" y="20"/>
                </a:cxn>
                <a:cxn ang="0">
                  <a:pos x="20" y="18"/>
                </a:cxn>
                <a:cxn ang="0">
                  <a:pos x="7" y="18"/>
                </a:cxn>
                <a:cxn ang="0">
                  <a:pos x="0" y="20"/>
                </a:cxn>
                <a:cxn ang="0">
                  <a:pos x="2" y="25"/>
                </a:cxn>
                <a:cxn ang="0">
                  <a:pos x="9" y="32"/>
                </a:cxn>
                <a:cxn ang="0">
                  <a:pos x="20" y="43"/>
                </a:cxn>
                <a:cxn ang="0">
                  <a:pos x="32" y="50"/>
                </a:cxn>
                <a:cxn ang="0">
                  <a:pos x="48" y="59"/>
                </a:cxn>
                <a:cxn ang="0">
                  <a:pos x="59" y="65"/>
                </a:cxn>
                <a:cxn ang="0">
                  <a:pos x="73" y="70"/>
                </a:cxn>
                <a:cxn ang="0">
                  <a:pos x="82" y="68"/>
                </a:cxn>
                <a:cxn ang="0">
                  <a:pos x="88" y="65"/>
                </a:cxn>
                <a:cxn ang="0">
                  <a:pos x="95" y="65"/>
                </a:cxn>
                <a:cxn ang="0">
                  <a:pos x="107" y="65"/>
                </a:cxn>
                <a:cxn ang="0">
                  <a:pos x="118" y="61"/>
                </a:cxn>
                <a:cxn ang="0">
                  <a:pos x="127" y="61"/>
                </a:cxn>
                <a:cxn ang="0">
                  <a:pos x="136" y="56"/>
                </a:cxn>
                <a:cxn ang="0">
                  <a:pos x="143" y="50"/>
                </a:cxn>
                <a:cxn ang="0">
                  <a:pos x="152" y="43"/>
                </a:cxn>
                <a:cxn ang="0">
                  <a:pos x="159" y="36"/>
                </a:cxn>
                <a:cxn ang="0">
                  <a:pos x="159" y="27"/>
                </a:cxn>
                <a:cxn ang="0">
                  <a:pos x="159" y="23"/>
                </a:cxn>
                <a:cxn ang="0">
                  <a:pos x="159" y="18"/>
                </a:cxn>
                <a:cxn ang="0">
                  <a:pos x="150" y="14"/>
                </a:cxn>
                <a:cxn ang="0">
                  <a:pos x="138" y="11"/>
                </a:cxn>
                <a:cxn ang="0">
                  <a:pos x="120" y="9"/>
                </a:cxn>
              </a:cxnLst>
              <a:pathLst>
                <a:path w="21600" h="21600">
                  <a:moveTo>
                    <a:pt x="15515" y="2090"/>
                  </a:moveTo>
                  <a:lnTo>
                    <a:pt x="15211" y="1393"/>
                  </a:lnTo>
                  <a:lnTo>
                    <a:pt x="15211" y="696"/>
                  </a:lnTo>
                  <a:lnTo>
                    <a:pt x="14907" y="0"/>
                  </a:lnTo>
                  <a:lnTo>
                    <a:pt x="14602" y="696"/>
                  </a:lnTo>
                  <a:lnTo>
                    <a:pt x="14298" y="1393"/>
                  </a:lnTo>
                  <a:lnTo>
                    <a:pt x="13385" y="2787"/>
                  </a:lnTo>
                  <a:lnTo>
                    <a:pt x="12472" y="3483"/>
                  </a:lnTo>
                  <a:lnTo>
                    <a:pt x="11256" y="4180"/>
                  </a:lnTo>
                  <a:lnTo>
                    <a:pt x="10951" y="4877"/>
                  </a:lnTo>
                  <a:lnTo>
                    <a:pt x="10039" y="4877"/>
                  </a:lnTo>
                  <a:lnTo>
                    <a:pt x="9126" y="5574"/>
                  </a:lnTo>
                  <a:lnTo>
                    <a:pt x="7909" y="5574"/>
                  </a:lnTo>
                  <a:lnTo>
                    <a:pt x="6692" y="5574"/>
                  </a:lnTo>
                  <a:lnTo>
                    <a:pt x="6084" y="5574"/>
                  </a:lnTo>
                  <a:lnTo>
                    <a:pt x="4867" y="6270"/>
                  </a:lnTo>
                  <a:lnTo>
                    <a:pt x="3954" y="5574"/>
                  </a:lnTo>
                  <a:lnTo>
                    <a:pt x="2737" y="5574"/>
                  </a:lnTo>
                  <a:lnTo>
                    <a:pt x="1825" y="6270"/>
                  </a:lnTo>
                  <a:lnTo>
                    <a:pt x="912" y="5574"/>
                  </a:lnTo>
                  <a:lnTo>
                    <a:pt x="0" y="6270"/>
                  </a:lnTo>
                  <a:lnTo>
                    <a:pt x="0" y="6270"/>
                  </a:lnTo>
                  <a:lnTo>
                    <a:pt x="0" y="6270"/>
                  </a:lnTo>
                  <a:lnTo>
                    <a:pt x="304" y="7664"/>
                  </a:lnTo>
                  <a:lnTo>
                    <a:pt x="608" y="9057"/>
                  </a:lnTo>
                  <a:lnTo>
                    <a:pt x="1216" y="9754"/>
                  </a:lnTo>
                  <a:lnTo>
                    <a:pt x="1825" y="11148"/>
                  </a:lnTo>
                  <a:lnTo>
                    <a:pt x="2737" y="13238"/>
                  </a:lnTo>
                  <a:lnTo>
                    <a:pt x="3346" y="14632"/>
                  </a:lnTo>
                  <a:lnTo>
                    <a:pt x="4258" y="15328"/>
                  </a:lnTo>
                  <a:lnTo>
                    <a:pt x="5475" y="16722"/>
                  </a:lnTo>
                  <a:lnTo>
                    <a:pt x="6388" y="18115"/>
                  </a:lnTo>
                  <a:lnTo>
                    <a:pt x="7605" y="18812"/>
                  </a:lnTo>
                  <a:lnTo>
                    <a:pt x="7909" y="20206"/>
                  </a:lnTo>
                  <a:lnTo>
                    <a:pt x="8822" y="21600"/>
                  </a:lnTo>
                  <a:lnTo>
                    <a:pt x="9735" y="21600"/>
                  </a:lnTo>
                  <a:lnTo>
                    <a:pt x="10343" y="21600"/>
                  </a:lnTo>
                  <a:lnTo>
                    <a:pt x="10951" y="20902"/>
                  </a:lnTo>
                  <a:lnTo>
                    <a:pt x="11256" y="20902"/>
                  </a:lnTo>
                  <a:lnTo>
                    <a:pt x="11864" y="20206"/>
                  </a:lnTo>
                  <a:lnTo>
                    <a:pt x="12168" y="20206"/>
                  </a:lnTo>
                  <a:lnTo>
                    <a:pt x="12777" y="20206"/>
                  </a:lnTo>
                  <a:lnTo>
                    <a:pt x="13689" y="19509"/>
                  </a:lnTo>
                  <a:lnTo>
                    <a:pt x="14298" y="20206"/>
                  </a:lnTo>
                  <a:lnTo>
                    <a:pt x="14907" y="19509"/>
                  </a:lnTo>
                  <a:lnTo>
                    <a:pt x="15819" y="18812"/>
                  </a:lnTo>
                  <a:lnTo>
                    <a:pt x="16428" y="18812"/>
                  </a:lnTo>
                  <a:lnTo>
                    <a:pt x="17036" y="18812"/>
                  </a:lnTo>
                  <a:lnTo>
                    <a:pt x="17644" y="17419"/>
                  </a:lnTo>
                  <a:lnTo>
                    <a:pt x="18253" y="17419"/>
                  </a:lnTo>
                  <a:lnTo>
                    <a:pt x="18861" y="16025"/>
                  </a:lnTo>
                  <a:lnTo>
                    <a:pt x="19165" y="15328"/>
                  </a:lnTo>
                  <a:lnTo>
                    <a:pt x="19774" y="14632"/>
                  </a:lnTo>
                  <a:lnTo>
                    <a:pt x="20382" y="13238"/>
                  </a:lnTo>
                  <a:lnTo>
                    <a:pt x="20991" y="11845"/>
                  </a:lnTo>
                  <a:lnTo>
                    <a:pt x="21295" y="11148"/>
                  </a:lnTo>
                  <a:lnTo>
                    <a:pt x="21600" y="9754"/>
                  </a:lnTo>
                  <a:lnTo>
                    <a:pt x="21295" y="8361"/>
                  </a:lnTo>
                  <a:lnTo>
                    <a:pt x="21600" y="7664"/>
                  </a:lnTo>
                  <a:lnTo>
                    <a:pt x="21295" y="6967"/>
                  </a:lnTo>
                  <a:lnTo>
                    <a:pt x="21295" y="6270"/>
                  </a:lnTo>
                  <a:lnTo>
                    <a:pt x="21295" y="5574"/>
                  </a:lnTo>
                  <a:lnTo>
                    <a:pt x="20687" y="4877"/>
                  </a:lnTo>
                  <a:lnTo>
                    <a:pt x="20078" y="4180"/>
                  </a:lnTo>
                  <a:lnTo>
                    <a:pt x="19470" y="4180"/>
                  </a:lnTo>
                  <a:lnTo>
                    <a:pt x="18557" y="3483"/>
                  </a:lnTo>
                  <a:lnTo>
                    <a:pt x="17340" y="2787"/>
                  </a:lnTo>
                  <a:lnTo>
                    <a:pt x="16123" y="2787"/>
                  </a:lnTo>
                  <a:lnTo>
                    <a:pt x="15515" y="2090"/>
                  </a:lnTo>
                </a:path>
              </a:pathLst>
            </a:custGeom>
            <a:solidFill>
              <a:schemeClr val="folHlink">
                <a:alpha val="100000"/>
              </a:schemeClr>
            </a:solidFill>
            <a:ln w="9525">
              <a:noFill/>
            </a:ln>
          </p:spPr>
          <p:txBody>
            <a:bodyPr/>
            <a:p>
              <a:endParaRPr lang="en-US"/>
            </a:p>
          </p:txBody>
        </p:sp>
        <p:sp>
          <p:nvSpPr>
            <p:cNvPr id="3" name="未知"/>
            <p:cNvSpPr>
              <a:spLocks noChangeAspect="1"/>
            </p:cNvSpPr>
            <p:nvPr/>
          </p:nvSpPr>
          <p:spPr>
            <a:xfrm>
              <a:off x="279" y="2"/>
              <a:ext cx="186" cy="216"/>
            </a:xfrm>
            <a:custGeom>
              <a:avLst/>
              <a:gdLst/>
              <a:ahLst/>
              <a:cxnLst>
                <a:cxn ang="0">
                  <a:pos x="175" y="70"/>
                </a:cxn>
                <a:cxn ang="0">
                  <a:pos x="147" y="32"/>
                </a:cxn>
                <a:cxn ang="0">
                  <a:pos x="118" y="11"/>
                </a:cxn>
                <a:cxn ang="0">
                  <a:pos x="82" y="0"/>
                </a:cxn>
                <a:cxn ang="0">
                  <a:pos x="52" y="5"/>
                </a:cxn>
                <a:cxn ang="0">
                  <a:pos x="34" y="14"/>
                </a:cxn>
                <a:cxn ang="0">
                  <a:pos x="25" y="25"/>
                </a:cxn>
                <a:cxn ang="0">
                  <a:pos x="18" y="36"/>
                </a:cxn>
                <a:cxn ang="0">
                  <a:pos x="11" y="52"/>
                </a:cxn>
                <a:cxn ang="0">
                  <a:pos x="7" y="61"/>
                </a:cxn>
                <a:cxn ang="0">
                  <a:pos x="0" y="70"/>
                </a:cxn>
                <a:cxn ang="0">
                  <a:pos x="2" y="77"/>
                </a:cxn>
                <a:cxn ang="0">
                  <a:pos x="11" y="75"/>
                </a:cxn>
                <a:cxn ang="0">
                  <a:pos x="27" y="77"/>
                </a:cxn>
                <a:cxn ang="0">
                  <a:pos x="48" y="73"/>
                </a:cxn>
                <a:cxn ang="0">
                  <a:pos x="59" y="68"/>
                </a:cxn>
                <a:cxn ang="0">
                  <a:pos x="68" y="64"/>
                </a:cxn>
                <a:cxn ang="0">
                  <a:pos x="77" y="61"/>
                </a:cxn>
                <a:cxn ang="0">
                  <a:pos x="88" y="59"/>
                </a:cxn>
                <a:cxn ang="0">
                  <a:pos x="98" y="59"/>
                </a:cxn>
                <a:cxn ang="0">
                  <a:pos x="109" y="66"/>
                </a:cxn>
                <a:cxn ang="0">
                  <a:pos x="118" y="75"/>
                </a:cxn>
                <a:cxn ang="0">
                  <a:pos x="122" y="84"/>
                </a:cxn>
                <a:cxn ang="0">
                  <a:pos x="125" y="91"/>
                </a:cxn>
                <a:cxn ang="0">
                  <a:pos x="129" y="100"/>
                </a:cxn>
                <a:cxn ang="0">
                  <a:pos x="134" y="109"/>
                </a:cxn>
                <a:cxn ang="0">
                  <a:pos x="134" y="114"/>
                </a:cxn>
                <a:cxn ang="0">
                  <a:pos x="141" y="132"/>
                </a:cxn>
                <a:cxn ang="0">
                  <a:pos x="141" y="150"/>
                </a:cxn>
                <a:cxn ang="0">
                  <a:pos x="134" y="164"/>
                </a:cxn>
                <a:cxn ang="0">
                  <a:pos x="127" y="177"/>
                </a:cxn>
                <a:cxn ang="0">
                  <a:pos x="118" y="186"/>
                </a:cxn>
                <a:cxn ang="0">
                  <a:pos x="113" y="191"/>
                </a:cxn>
                <a:cxn ang="0">
                  <a:pos x="107" y="189"/>
                </a:cxn>
                <a:cxn ang="0">
                  <a:pos x="98" y="182"/>
                </a:cxn>
                <a:cxn ang="0">
                  <a:pos x="88" y="175"/>
                </a:cxn>
                <a:cxn ang="0">
                  <a:pos x="77" y="168"/>
                </a:cxn>
                <a:cxn ang="0">
                  <a:pos x="70" y="166"/>
                </a:cxn>
                <a:cxn ang="0">
                  <a:pos x="73" y="173"/>
                </a:cxn>
                <a:cxn ang="0">
                  <a:pos x="75" y="180"/>
                </a:cxn>
                <a:cxn ang="0">
                  <a:pos x="98" y="207"/>
                </a:cxn>
                <a:cxn ang="0">
                  <a:pos x="132" y="216"/>
                </a:cxn>
                <a:cxn ang="0">
                  <a:pos x="157" y="198"/>
                </a:cxn>
                <a:cxn ang="0">
                  <a:pos x="177" y="166"/>
                </a:cxn>
                <a:cxn ang="0">
                  <a:pos x="186" y="125"/>
                </a:cxn>
              </a:cxnLst>
              <a:pathLst>
                <a:path w="21600" h="21600">
                  <a:moveTo>
                    <a:pt x="21600" y="10458"/>
                  </a:moveTo>
                  <a:lnTo>
                    <a:pt x="20809" y="8639"/>
                  </a:lnTo>
                  <a:lnTo>
                    <a:pt x="20282" y="7048"/>
                  </a:lnTo>
                  <a:lnTo>
                    <a:pt x="19229" y="5684"/>
                  </a:lnTo>
                  <a:lnTo>
                    <a:pt x="18438" y="4319"/>
                  </a:lnTo>
                  <a:lnTo>
                    <a:pt x="17121" y="3182"/>
                  </a:lnTo>
                  <a:lnTo>
                    <a:pt x="16068" y="2273"/>
                  </a:lnTo>
                  <a:lnTo>
                    <a:pt x="14751" y="1364"/>
                  </a:lnTo>
                  <a:lnTo>
                    <a:pt x="13697" y="1136"/>
                  </a:lnTo>
                  <a:lnTo>
                    <a:pt x="12117" y="454"/>
                  </a:lnTo>
                  <a:lnTo>
                    <a:pt x="11063" y="227"/>
                  </a:lnTo>
                  <a:lnTo>
                    <a:pt x="9482" y="0"/>
                  </a:lnTo>
                  <a:lnTo>
                    <a:pt x="8429" y="0"/>
                  </a:lnTo>
                  <a:lnTo>
                    <a:pt x="7111" y="227"/>
                  </a:lnTo>
                  <a:lnTo>
                    <a:pt x="6058" y="454"/>
                  </a:lnTo>
                  <a:lnTo>
                    <a:pt x="4741" y="681"/>
                  </a:lnTo>
                  <a:lnTo>
                    <a:pt x="4477" y="1136"/>
                  </a:lnTo>
                  <a:lnTo>
                    <a:pt x="3951" y="1364"/>
                  </a:lnTo>
                  <a:lnTo>
                    <a:pt x="3424" y="1818"/>
                  </a:lnTo>
                  <a:lnTo>
                    <a:pt x="3424" y="2273"/>
                  </a:lnTo>
                  <a:lnTo>
                    <a:pt x="2897" y="2500"/>
                  </a:lnTo>
                  <a:lnTo>
                    <a:pt x="2897" y="3182"/>
                  </a:lnTo>
                  <a:lnTo>
                    <a:pt x="2370" y="3410"/>
                  </a:lnTo>
                  <a:lnTo>
                    <a:pt x="2107" y="3637"/>
                  </a:lnTo>
                  <a:lnTo>
                    <a:pt x="1843" y="4092"/>
                  </a:lnTo>
                  <a:lnTo>
                    <a:pt x="1843" y="4774"/>
                  </a:lnTo>
                  <a:lnTo>
                    <a:pt x="1317" y="5229"/>
                  </a:lnTo>
                  <a:lnTo>
                    <a:pt x="1580" y="5456"/>
                  </a:lnTo>
                  <a:lnTo>
                    <a:pt x="1317" y="5911"/>
                  </a:lnTo>
                  <a:lnTo>
                    <a:pt x="790" y="6138"/>
                  </a:lnTo>
                  <a:lnTo>
                    <a:pt x="790" y="6820"/>
                  </a:lnTo>
                  <a:lnTo>
                    <a:pt x="526" y="6820"/>
                  </a:lnTo>
                  <a:lnTo>
                    <a:pt x="0" y="7048"/>
                  </a:lnTo>
                  <a:lnTo>
                    <a:pt x="0" y="7275"/>
                  </a:lnTo>
                  <a:lnTo>
                    <a:pt x="0" y="7503"/>
                  </a:lnTo>
                  <a:lnTo>
                    <a:pt x="263" y="7730"/>
                  </a:lnTo>
                  <a:lnTo>
                    <a:pt x="526" y="7730"/>
                  </a:lnTo>
                  <a:lnTo>
                    <a:pt x="1053" y="7503"/>
                  </a:lnTo>
                  <a:lnTo>
                    <a:pt x="1317" y="7503"/>
                  </a:lnTo>
                  <a:lnTo>
                    <a:pt x="2107" y="7730"/>
                  </a:lnTo>
                  <a:lnTo>
                    <a:pt x="2634" y="7503"/>
                  </a:lnTo>
                  <a:lnTo>
                    <a:pt x="3160" y="7730"/>
                  </a:lnTo>
                  <a:lnTo>
                    <a:pt x="3951" y="7503"/>
                  </a:lnTo>
                  <a:lnTo>
                    <a:pt x="4741" y="7503"/>
                  </a:lnTo>
                  <a:lnTo>
                    <a:pt x="5531" y="7275"/>
                  </a:lnTo>
                  <a:lnTo>
                    <a:pt x="6058" y="7048"/>
                  </a:lnTo>
                  <a:lnTo>
                    <a:pt x="6321" y="7048"/>
                  </a:lnTo>
                  <a:lnTo>
                    <a:pt x="6848" y="6820"/>
                  </a:lnTo>
                  <a:lnTo>
                    <a:pt x="7375" y="6593"/>
                  </a:lnTo>
                  <a:lnTo>
                    <a:pt x="7638" y="6366"/>
                  </a:lnTo>
                  <a:lnTo>
                    <a:pt x="7902" y="6366"/>
                  </a:lnTo>
                  <a:lnTo>
                    <a:pt x="8165" y="6366"/>
                  </a:lnTo>
                  <a:lnTo>
                    <a:pt x="8429" y="6138"/>
                  </a:lnTo>
                  <a:lnTo>
                    <a:pt x="8955" y="6138"/>
                  </a:lnTo>
                  <a:lnTo>
                    <a:pt x="9482" y="6138"/>
                  </a:lnTo>
                  <a:lnTo>
                    <a:pt x="9746" y="5911"/>
                  </a:lnTo>
                  <a:lnTo>
                    <a:pt x="10272" y="5911"/>
                  </a:lnTo>
                  <a:lnTo>
                    <a:pt x="10536" y="5911"/>
                  </a:lnTo>
                  <a:lnTo>
                    <a:pt x="11063" y="5684"/>
                  </a:lnTo>
                  <a:lnTo>
                    <a:pt x="11326" y="5911"/>
                  </a:lnTo>
                  <a:lnTo>
                    <a:pt x="11590" y="6138"/>
                  </a:lnTo>
                  <a:lnTo>
                    <a:pt x="12117" y="6138"/>
                  </a:lnTo>
                  <a:lnTo>
                    <a:pt x="12643" y="6593"/>
                  </a:lnTo>
                  <a:lnTo>
                    <a:pt x="13170" y="7048"/>
                  </a:lnTo>
                  <a:lnTo>
                    <a:pt x="13434" y="7275"/>
                  </a:lnTo>
                  <a:lnTo>
                    <a:pt x="13697" y="7503"/>
                  </a:lnTo>
                  <a:lnTo>
                    <a:pt x="13960" y="7730"/>
                  </a:lnTo>
                  <a:lnTo>
                    <a:pt x="13960" y="7957"/>
                  </a:lnTo>
                  <a:lnTo>
                    <a:pt x="14224" y="8412"/>
                  </a:lnTo>
                  <a:lnTo>
                    <a:pt x="14487" y="8639"/>
                  </a:lnTo>
                  <a:lnTo>
                    <a:pt x="14487" y="8867"/>
                  </a:lnTo>
                  <a:lnTo>
                    <a:pt x="14487" y="9094"/>
                  </a:lnTo>
                  <a:lnTo>
                    <a:pt x="14751" y="9321"/>
                  </a:lnTo>
                  <a:lnTo>
                    <a:pt x="15014" y="9776"/>
                  </a:lnTo>
                  <a:lnTo>
                    <a:pt x="15014" y="10004"/>
                  </a:lnTo>
                  <a:lnTo>
                    <a:pt x="15014" y="10231"/>
                  </a:lnTo>
                  <a:lnTo>
                    <a:pt x="15541" y="10686"/>
                  </a:lnTo>
                  <a:lnTo>
                    <a:pt x="15541" y="10913"/>
                  </a:lnTo>
                  <a:lnTo>
                    <a:pt x="15541" y="10913"/>
                  </a:lnTo>
                  <a:lnTo>
                    <a:pt x="15541" y="11140"/>
                  </a:lnTo>
                  <a:lnTo>
                    <a:pt x="15541" y="11368"/>
                  </a:lnTo>
                  <a:lnTo>
                    <a:pt x="16068" y="12050"/>
                  </a:lnTo>
                  <a:lnTo>
                    <a:pt x="16068" y="12504"/>
                  </a:lnTo>
                  <a:lnTo>
                    <a:pt x="16331" y="13187"/>
                  </a:lnTo>
                  <a:lnTo>
                    <a:pt x="16594" y="13869"/>
                  </a:lnTo>
                  <a:lnTo>
                    <a:pt x="16331" y="14323"/>
                  </a:lnTo>
                  <a:lnTo>
                    <a:pt x="16331" y="15006"/>
                  </a:lnTo>
                  <a:lnTo>
                    <a:pt x="16068" y="15460"/>
                  </a:lnTo>
                  <a:lnTo>
                    <a:pt x="16068" y="15915"/>
                  </a:lnTo>
                  <a:lnTo>
                    <a:pt x="15541" y="16370"/>
                  </a:lnTo>
                  <a:lnTo>
                    <a:pt x="15277" y="16825"/>
                  </a:lnTo>
                  <a:lnTo>
                    <a:pt x="15014" y="17279"/>
                  </a:lnTo>
                  <a:lnTo>
                    <a:pt x="14751" y="17734"/>
                  </a:lnTo>
                  <a:lnTo>
                    <a:pt x="14224" y="18189"/>
                  </a:lnTo>
                  <a:lnTo>
                    <a:pt x="14224" y="18416"/>
                  </a:lnTo>
                  <a:lnTo>
                    <a:pt x="13697" y="18643"/>
                  </a:lnTo>
                  <a:lnTo>
                    <a:pt x="13434" y="18871"/>
                  </a:lnTo>
                  <a:lnTo>
                    <a:pt x="13434" y="18871"/>
                  </a:lnTo>
                  <a:lnTo>
                    <a:pt x="13170" y="19098"/>
                  </a:lnTo>
                  <a:lnTo>
                    <a:pt x="12907" y="19098"/>
                  </a:lnTo>
                  <a:lnTo>
                    <a:pt x="12643" y="18871"/>
                  </a:lnTo>
                  <a:lnTo>
                    <a:pt x="12380" y="18871"/>
                  </a:lnTo>
                  <a:lnTo>
                    <a:pt x="12117" y="18871"/>
                  </a:lnTo>
                  <a:lnTo>
                    <a:pt x="11326" y="18416"/>
                  </a:lnTo>
                  <a:lnTo>
                    <a:pt x="11326" y="18189"/>
                  </a:lnTo>
                  <a:lnTo>
                    <a:pt x="11063" y="17961"/>
                  </a:lnTo>
                  <a:lnTo>
                    <a:pt x="10536" y="17734"/>
                  </a:lnTo>
                  <a:lnTo>
                    <a:pt x="10272" y="17507"/>
                  </a:lnTo>
                  <a:lnTo>
                    <a:pt x="9746" y="17279"/>
                  </a:lnTo>
                  <a:lnTo>
                    <a:pt x="9219" y="17279"/>
                  </a:lnTo>
                  <a:lnTo>
                    <a:pt x="8955" y="16825"/>
                  </a:lnTo>
                  <a:lnTo>
                    <a:pt x="8692" y="16597"/>
                  </a:lnTo>
                  <a:lnTo>
                    <a:pt x="8429" y="16370"/>
                  </a:lnTo>
                  <a:lnTo>
                    <a:pt x="8165" y="16597"/>
                  </a:lnTo>
                  <a:lnTo>
                    <a:pt x="8429" y="16825"/>
                  </a:lnTo>
                  <a:lnTo>
                    <a:pt x="8429" y="17052"/>
                  </a:lnTo>
                  <a:lnTo>
                    <a:pt x="8429" y="17279"/>
                  </a:lnTo>
                  <a:lnTo>
                    <a:pt x="8429" y="17507"/>
                  </a:lnTo>
                  <a:lnTo>
                    <a:pt x="8692" y="17734"/>
                  </a:lnTo>
                  <a:lnTo>
                    <a:pt x="8692" y="17961"/>
                  </a:lnTo>
                  <a:lnTo>
                    <a:pt x="8692" y="18189"/>
                  </a:lnTo>
                  <a:lnTo>
                    <a:pt x="10272" y="19780"/>
                  </a:lnTo>
                  <a:lnTo>
                    <a:pt x="11326" y="20690"/>
                  </a:lnTo>
                  <a:lnTo>
                    <a:pt x="12643" y="21145"/>
                  </a:lnTo>
                  <a:lnTo>
                    <a:pt x="14224" y="21600"/>
                  </a:lnTo>
                  <a:lnTo>
                    <a:pt x="15277" y="21600"/>
                  </a:lnTo>
                  <a:lnTo>
                    <a:pt x="16331" y="21145"/>
                  </a:lnTo>
                  <a:lnTo>
                    <a:pt x="17648" y="20462"/>
                  </a:lnTo>
                  <a:lnTo>
                    <a:pt x="18175" y="19780"/>
                  </a:lnTo>
                  <a:lnTo>
                    <a:pt x="19492" y="18871"/>
                  </a:lnTo>
                  <a:lnTo>
                    <a:pt x="20282" y="17734"/>
                  </a:lnTo>
                  <a:lnTo>
                    <a:pt x="20546" y="16597"/>
                  </a:lnTo>
                  <a:lnTo>
                    <a:pt x="21072" y="15233"/>
                  </a:lnTo>
                  <a:lnTo>
                    <a:pt x="21336" y="14096"/>
                  </a:lnTo>
                  <a:lnTo>
                    <a:pt x="21600" y="12504"/>
                  </a:lnTo>
                  <a:lnTo>
                    <a:pt x="21600" y="11140"/>
                  </a:lnTo>
                  <a:lnTo>
                    <a:pt x="21600" y="10458"/>
                  </a:lnTo>
                </a:path>
              </a:pathLst>
            </a:custGeom>
            <a:solidFill>
              <a:schemeClr val="folHlink">
                <a:alpha val="100000"/>
              </a:schemeClr>
            </a:solidFill>
            <a:ln w="9525">
              <a:noFill/>
            </a:ln>
          </p:spPr>
          <p:txBody>
            <a:bodyPr/>
            <a:p>
              <a:endParaRPr lang="en-US"/>
            </a:p>
          </p:txBody>
        </p:sp>
        <p:sp>
          <p:nvSpPr>
            <p:cNvPr id="2063" name="未知"/>
            <p:cNvSpPr>
              <a:spLocks noChangeAspect="1"/>
            </p:cNvSpPr>
            <p:nvPr/>
          </p:nvSpPr>
          <p:spPr>
            <a:xfrm>
              <a:off x="340" y="254"/>
              <a:ext cx="277" cy="156"/>
            </a:xfrm>
            <a:custGeom>
              <a:avLst/>
              <a:gdLst/>
              <a:ahLst/>
              <a:cxnLst>
                <a:cxn ang="0">
                  <a:pos x="184" y="47"/>
                </a:cxn>
                <a:cxn ang="0">
                  <a:pos x="161" y="61"/>
                </a:cxn>
                <a:cxn ang="0">
                  <a:pos x="141" y="68"/>
                </a:cxn>
                <a:cxn ang="0">
                  <a:pos x="123" y="75"/>
                </a:cxn>
                <a:cxn ang="0">
                  <a:pos x="104" y="86"/>
                </a:cxn>
                <a:cxn ang="0">
                  <a:pos x="84" y="95"/>
                </a:cxn>
                <a:cxn ang="0">
                  <a:pos x="70" y="95"/>
                </a:cxn>
                <a:cxn ang="0">
                  <a:pos x="52" y="88"/>
                </a:cxn>
                <a:cxn ang="0">
                  <a:pos x="41" y="77"/>
                </a:cxn>
                <a:cxn ang="0">
                  <a:pos x="34" y="61"/>
                </a:cxn>
                <a:cxn ang="0">
                  <a:pos x="36" y="47"/>
                </a:cxn>
                <a:cxn ang="0">
                  <a:pos x="39" y="38"/>
                </a:cxn>
                <a:cxn ang="0">
                  <a:pos x="39" y="27"/>
                </a:cxn>
                <a:cxn ang="0">
                  <a:pos x="39" y="14"/>
                </a:cxn>
                <a:cxn ang="0">
                  <a:pos x="36" y="9"/>
                </a:cxn>
                <a:cxn ang="0">
                  <a:pos x="30" y="0"/>
                </a:cxn>
                <a:cxn ang="0">
                  <a:pos x="20" y="2"/>
                </a:cxn>
                <a:cxn ang="0">
                  <a:pos x="9" y="20"/>
                </a:cxn>
                <a:cxn ang="0">
                  <a:pos x="2" y="52"/>
                </a:cxn>
                <a:cxn ang="0">
                  <a:pos x="5" y="86"/>
                </a:cxn>
                <a:cxn ang="0">
                  <a:pos x="14" y="120"/>
                </a:cxn>
                <a:cxn ang="0">
                  <a:pos x="36" y="140"/>
                </a:cxn>
                <a:cxn ang="0">
                  <a:pos x="57" y="149"/>
                </a:cxn>
                <a:cxn ang="0">
                  <a:pos x="77" y="154"/>
                </a:cxn>
                <a:cxn ang="0">
                  <a:pos x="95" y="156"/>
                </a:cxn>
                <a:cxn ang="0">
                  <a:pos x="109" y="149"/>
                </a:cxn>
                <a:cxn ang="0">
                  <a:pos x="127" y="142"/>
                </a:cxn>
                <a:cxn ang="0">
                  <a:pos x="141" y="133"/>
                </a:cxn>
                <a:cxn ang="0">
                  <a:pos x="157" y="124"/>
                </a:cxn>
                <a:cxn ang="0">
                  <a:pos x="170" y="113"/>
                </a:cxn>
                <a:cxn ang="0">
                  <a:pos x="184" y="106"/>
                </a:cxn>
                <a:cxn ang="0">
                  <a:pos x="198" y="104"/>
                </a:cxn>
                <a:cxn ang="0">
                  <a:pos x="211" y="99"/>
                </a:cxn>
                <a:cxn ang="0">
                  <a:pos x="227" y="95"/>
                </a:cxn>
                <a:cxn ang="0">
                  <a:pos x="238" y="88"/>
                </a:cxn>
                <a:cxn ang="0">
                  <a:pos x="252" y="77"/>
                </a:cxn>
                <a:cxn ang="0">
                  <a:pos x="263" y="66"/>
                </a:cxn>
                <a:cxn ang="0">
                  <a:pos x="270" y="54"/>
                </a:cxn>
                <a:cxn ang="0">
                  <a:pos x="277" y="41"/>
                </a:cxn>
                <a:cxn ang="0">
                  <a:pos x="275" y="27"/>
                </a:cxn>
                <a:cxn ang="0">
                  <a:pos x="266" y="18"/>
                </a:cxn>
                <a:cxn ang="0">
                  <a:pos x="254" y="14"/>
                </a:cxn>
                <a:cxn ang="0">
                  <a:pos x="236" y="14"/>
                </a:cxn>
                <a:cxn ang="0">
                  <a:pos x="227" y="18"/>
                </a:cxn>
                <a:cxn ang="0">
                  <a:pos x="220" y="23"/>
                </a:cxn>
                <a:cxn ang="0">
                  <a:pos x="213" y="27"/>
                </a:cxn>
                <a:cxn ang="0">
                  <a:pos x="207" y="34"/>
                </a:cxn>
                <a:cxn ang="0">
                  <a:pos x="198" y="38"/>
                </a:cxn>
              </a:cxnLst>
              <a:pathLst>
                <a:path w="21600" h="21600">
                  <a:moveTo>
                    <a:pt x="15049" y="5634"/>
                  </a:moveTo>
                  <a:lnTo>
                    <a:pt x="14517" y="6260"/>
                  </a:lnTo>
                  <a:lnTo>
                    <a:pt x="14340" y="6573"/>
                  </a:lnTo>
                  <a:lnTo>
                    <a:pt x="13632" y="7199"/>
                  </a:lnTo>
                  <a:lnTo>
                    <a:pt x="13101" y="7825"/>
                  </a:lnTo>
                  <a:lnTo>
                    <a:pt x="12570" y="8452"/>
                  </a:lnTo>
                  <a:lnTo>
                    <a:pt x="12039" y="8452"/>
                  </a:lnTo>
                  <a:lnTo>
                    <a:pt x="11684" y="9078"/>
                  </a:lnTo>
                  <a:lnTo>
                    <a:pt x="10976" y="9391"/>
                  </a:lnTo>
                  <a:lnTo>
                    <a:pt x="10622" y="9704"/>
                  </a:lnTo>
                  <a:lnTo>
                    <a:pt x="9914" y="10017"/>
                  </a:lnTo>
                  <a:lnTo>
                    <a:pt x="9560" y="10330"/>
                  </a:lnTo>
                  <a:lnTo>
                    <a:pt x="9206" y="10956"/>
                  </a:lnTo>
                  <a:lnTo>
                    <a:pt x="8498" y="11582"/>
                  </a:lnTo>
                  <a:lnTo>
                    <a:pt x="8144" y="11895"/>
                  </a:lnTo>
                  <a:lnTo>
                    <a:pt x="7435" y="12521"/>
                  </a:lnTo>
                  <a:lnTo>
                    <a:pt x="6904" y="13147"/>
                  </a:lnTo>
                  <a:lnTo>
                    <a:pt x="6550" y="13147"/>
                  </a:lnTo>
                  <a:lnTo>
                    <a:pt x="6373" y="13147"/>
                  </a:lnTo>
                  <a:lnTo>
                    <a:pt x="5842" y="13460"/>
                  </a:lnTo>
                  <a:lnTo>
                    <a:pt x="5488" y="13147"/>
                  </a:lnTo>
                  <a:lnTo>
                    <a:pt x="5134" y="12834"/>
                  </a:lnTo>
                  <a:lnTo>
                    <a:pt x="4603" y="12521"/>
                  </a:lnTo>
                  <a:lnTo>
                    <a:pt x="4072" y="12208"/>
                  </a:lnTo>
                  <a:lnTo>
                    <a:pt x="3717" y="11582"/>
                  </a:lnTo>
                  <a:lnTo>
                    <a:pt x="3363" y="11269"/>
                  </a:lnTo>
                  <a:lnTo>
                    <a:pt x="3186" y="10643"/>
                  </a:lnTo>
                  <a:lnTo>
                    <a:pt x="2832" y="9704"/>
                  </a:lnTo>
                  <a:lnTo>
                    <a:pt x="2832" y="8765"/>
                  </a:lnTo>
                  <a:lnTo>
                    <a:pt x="2655" y="8452"/>
                  </a:lnTo>
                  <a:lnTo>
                    <a:pt x="2655" y="7513"/>
                  </a:lnTo>
                  <a:lnTo>
                    <a:pt x="2832" y="7199"/>
                  </a:lnTo>
                  <a:lnTo>
                    <a:pt x="2832" y="6573"/>
                  </a:lnTo>
                  <a:lnTo>
                    <a:pt x="3009" y="6260"/>
                  </a:lnTo>
                  <a:lnTo>
                    <a:pt x="2832" y="5634"/>
                  </a:lnTo>
                  <a:lnTo>
                    <a:pt x="3009" y="5321"/>
                  </a:lnTo>
                  <a:lnTo>
                    <a:pt x="3186" y="4695"/>
                  </a:lnTo>
                  <a:lnTo>
                    <a:pt x="3186" y="4382"/>
                  </a:lnTo>
                  <a:lnTo>
                    <a:pt x="3009" y="3756"/>
                  </a:lnTo>
                  <a:lnTo>
                    <a:pt x="3186" y="3130"/>
                  </a:lnTo>
                  <a:lnTo>
                    <a:pt x="3186" y="2504"/>
                  </a:lnTo>
                  <a:lnTo>
                    <a:pt x="3009" y="1878"/>
                  </a:lnTo>
                  <a:lnTo>
                    <a:pt x="3009" y="1878"/>
                  </a:lnTo>
                  <a:lnTo>
                    <a:pt x="2832" y="1564"/>
                  </a:lnTo>
                  <a:lnTo>
                    <a:pt x="2832" y="1252"/>
                  </a:lnTo>
                  <a:lnTo>
                    <a:pt x="2478" y="939"/>
                  </a:lnTo>
                  <a:lnTo>
                    <a:pt x="2478" y="312"/>
                  </a:lnTo>
                  <a:lnTo>
                    <a:pt x="2301" y="0"/>
                  </a:lnTo>
                  <a:lnTo>
                    <a:pt x="1947" y="312"/>
                  </a:lnTo>
                  <a:lnTo>
                    <a:pt x="1947" y="312"/>
                  </a:lnTo>
                  <a:lnTo>
                    <a:pt x="1593" y="312"/>
                  </a:lnTo>
                  <a:lnTo>
                    <a:pt x="1239" y="939"/>
                  </a:lnTo>
                  <a:lnTo>
                    <a:pt x="1062" y="2191"/>
                  </a:lnTo>
                  <a:lnTo>
                    <a:pt x="707" y="2817"/>
                  </a:lnTo>
                  <a:lnTo>
                    <a:pt x="530" y="4382"/>
                  </a:lnTo>
                  <a:lnTo>
                    <a:pt x="353" y="5947"/>
                  </a:lnTo>
                  <a:lnTo>
                    <a:pt x="176" y="7199"/>
                  </a:lnTo>
                  <a:lnTo>
                    <a:pt x="0" y="8452"/>
                  </a:lnTo>
                  <a:lnTo>
                    <a:pt x="0" y="10330"/>
                  </a:lnTo>
                  <a:lnTo>
                    <a:pt x="353" y="11895"/>
                  </a:lnTo>
                  <a:lnTo>
                    <a:pt x="530" y="13460"/>
                  </a:lnTo>
                  <a:lnTo>
                    <a:pt x="707" y="15026"/>
                  </a:lnTo>
                  <a:lnTo>
                    <a:pt x="1062" y="16591"/>
                  </a:lnTo>
                  <a:lnTo>
                    <a:pt x="1593" y="17530"/>
                  </a:lnTo>
                  <a:lnTo>
                    <a:pt x="2124" y="18782"/>
                  </a:lnTo>
                  <a:lnTo>
                    <a:pt x="2832" y="19408"/>
                  </a:lnTo>
                  <a:lnTo>
                    <a:pt x="3363" y="19721"/>
                  </a:lnTo>
                  <a:lnTo>
                    <a:pt x="4072" y="20347"/>
                  </a:lnTo>
                  <a:lnTo>
                    <a:pt x="4426" y="20660"/>
                  </a:lnTo>
                  <a:lnTo>
                    <a:pt x="4780" y="21286"/>
                  </a:lnTo>
                  <a:lnTo>
                    <a:pt x="5311" y="21286"/>
                  </a:lnTo>
                  <a:lnTo>
                    <a:pt x="6019" y="21286"/>
                  </a:lnTo>
                  <a:lnTo>
                    <a:pt x="6373" y="21600"/>
                  </a:lnTo>
                  <a:lnTo>
                    <a:pt x="6904" y="21286"/>
                  </a:lnTo>
                  <a:lnTo>
                    <a:pt x="7435" y="21600"/>
                  </a:lnTo>
                  <a:lnTo>
                    <a:pt x="7789" y="21286"/>
                  </a:lnTo>
                  <a:lnTo>
                    <a:pt x="8144" y="20973"/>
                  </a:lnTo>
                  <a:lnTo>
                    <a:pt x="8498" y="20660"/>
                  </a:lnTo>
                  <a:lnTo>
                    <a:pt x="9029" y="20660"/>
                  </a:lnTo>
                  <a:lnTo>
                    <a:pt x="9560" y="20034"/>
                  </a:lnTo>
                  <a:lnTo>
                    <a:pt x="9914" y="19721"/>
                  </a:lnTo>
                  <a:lnTo>
                    <a:pt x="10268" y="19095"/>
                  </a:lnTo>
                  <a:lnTo>
                    <a:pt x="10622" y="19095"/>
                  </a:lnTo>
                  <a:lnTo>
                    <a:pt x="10976" y="18469"/>
                  </a:lnTo>
                  <a:lnTo>
                    <a:pt x="11330" y="18156"/>
                  </a:lnTo>
                  <a:lnTo>
                    <a:pt x="11684" y="17530"/>
                  </a:lnTo>
                  <a:lnTo>
                    <a:pt x="12216" y="17217"/>
                  </a:lnTo>
                  <a:lnTo>
                    <a:pt x="12393" y="16591"/>
                  </a:lnTo>
                  <a:lnTo>
                    <a:pt x="12747" y="16278"/>
                  </a:lnTo>
                  <a:lnTo>
                    <a:pt x="13278" y="15651"/>
                  </a:lnTo>
                  <a:lnTo>
                    <a:pt x="13632" y="15651"/>
                  </a:lnTo>
                  <a:lnTo>
                    <a:pt x="13809" y="15026"/>
                  </a:lnTo>
                  <a:lnTo>
                    <a:pt x="14340" y="14712"/>
                  </a:lnTo>
                  <a:lnTo>
                    <a:pt x="14694" y="14399"/>
                  </a:lnTo>
                  <a:lnTo>
                    <a:pt x="15049" y="14399"/>
                  </a:lnTo>
                  <a:lnTo>
                    <a:pt x="15403" y="14399"/>
                  </a:lnTo>
                  <a:lnTo>
                    <a:pt x="15757" y="14086"/>
                  </a:lnTo>
                  <a:lnTo>
                    <a:pt x="16111" y="14086"/>
                  </a:lnTo>
                  <a:lnTo>
                    <a:pt x="16465" y="13773"/>
                  </a:lnTo>
                  <a:lnTo>
                    <a:pt x="16819" y="13773"/>
                  </a:lnTo>
                  <a:lnTo>
                    <a:pt x="17350" y="13460"/>
                  </a:lnTo>
                  <a:lnTo>
                    <a:pt x="17704" y="13147"/>
                  </a:lnTo>
                  <a:lnTo>
                    <a:pt x="18058" y="12521"/>
                  </a:lnTo>
                  <a:lnTo>
                    <a:pt x="18235" y="12521"/>
                  </a:lnTo>
                  <a:lnTo>
                    <a:pt x="18589" y="12208"/>
                  </a:lnTo>
                  <a:lnTo>
                    <a:pt x="19121" y="11582"/>
                  </a:lnTo>
                  <a:lnTo>
                    <a:pt x="19298" y="11269"/>
                  </a:lnTo>
                  <a:lnTo>
                    <a:pt x="19652" y="10643"/>
                  </a:lnTo>
                  <a:lnTo>
                    <a:pt x="20006" y="10330"/>
                  </a:lnTo>
                  <a:lnTo>
                    <a:pt x="20360" y="10017"/>
                  </a:lnTo>
                  <a:lnTo>
                    <a:pt x="20537" y="9078"/>
                  </a:lnTo>
                  <a:lnTo>
                    <a:pt x="20891" y="8765"/>
                  </a:lnTo>
                  <a:lnTo>
                    <a:pt x="20891" y="8452"/>
                  </a:lnTo>
                  <a:lnTo>
                    <a:pt x="21068" y="7513"/>
                  </a:lnTo>
                  <a:lnTo>
                    <a:pt x="21422" y="6886"/>
                  </a:lnTo>
                  <a:lnTo>
                    <a:pt x="21422" y="6260"/>
                  </a:lnTo>
                  <a:lnTo>
                    <a:pt x="21600" y="5634"/>
                  </a:lnTo>
                  <a:lnTo>
                    <a:pt x="21422" y="5008"/>
                  </a:lnTo>
                  <a:lnTo>
                    <a:pt x="21600" y="4382"/>
                  </a:lnTo>
                  <a:lnTo>
                    <a:pt x="21422" y="3756"/>
                  </a:lnTo>
                  <a:lnTo>
                    <a:pt x="21245" y="3130"/>
                  </a:lnTo>
                  <a:lnTo>
                    <a:pt x="21068" y="2504"/>
                  </a:lnTo>
                  <a:lnTo>
                    <a:pt x="20714" y="2504"/>
                  </a:lnTo>
                  <a:lnTo>
                    <a:pt x="20360" y="2191"/>
                  </a:lnTo>
                  <a:lnTo>
                    <a:pt x="20006" y="1564"/>
                  </a:lnTo>
                  <a:lnTo>
                    <a:pt x="19829" y="1878"/>
                  </a:lnTo>
                  <a:lnTo>
                    <a:pt x="19298" y="1564"/>
                  </a:lnTo>
                  <a:lnTo>
                    <a:pt x="18944" y="1878"/>
                  </a:lnTo>
                  <a:lnTo>
                    <a:pt x="18412" y="1878"/>
                  </a:lnTo>
                  <a:lnTo>
                    <a:pt x="18058" y="2504"/>
                  </a:lnTo>
                  <a:lnTo>
                    <a:pt x="17881" y="2504"/>
                  </a:lnTo>
                  <a:lnTo>
                    <a:pt x="17704" y="2504"/>
                  </a:lnTo>
                  <a:lnTo>
                    <a:pt x="17704" y="2817"/>
                  </a:lnTo>
                  <a:lnTo>
                    <a:pt x="17350" y="3130"/>
                  </a:lnTo>
                  <a:lnTo>
                    <a:pt x="17173" y="3130"/>
                  </a:lnTo>
                  <a:lnTo>
                    <a:pt x="16996" y="3443"/>
                  </a:lnTo>
                  <a:lnTo>
                    <a:pt x="16819" y="3756"/>
                  </a:lnTo>
                  <a:lnTo>
                    <a:pt x="16642" y="3756"/>
                  </a:lnTo>
                  <a:lnTo>
                    <a:pt x="16288" y="4382"/>
                  </a:lnTo>
                  <a:lnTo>
                    <a:pt x="16111" y="4382"/>
                  </a:lnTo>
                  <a:lnTo>
                    <a:pt x="16111" y="4695"/>
                  </a:lnTo>
                  <a:lnTo>
                    <a:pt x="15757" y="5008"/>
                  </a:lnTo>
                  <a:lnTo>
                    <a:pt x="15580" y="5321"/>
                  </a:lnTo>
                  <a:lnTo>
                    <a:pt x="15403" y="5321"/>
                  </a:lnTo>
                  <a:lnTo>
                    <a:pt x="15049" y="5634"/>
                  </a:lnTo>
                </a:path>
              </a:pathLst>
            </a:custGeom>
            <a:solidFill>
              <a:schemeClr val="folHlink">
                <a:alpha val="100000"/>
              </a:schemeClr>
            </a:solidFill>
            <a:ln w="9525">
              <a:noFill/>
            </a:ln>
          </p:spPr>
          <p:txBody>
            <a:bodyPr/>
            <a:p>
              <a:endParaRPr lang="en-US"/>
            </a:p>
          </p:txBody>
        </p:sp>
        <p:sp>
          <p:nvSpPr>
            <p:cNvPr id="2064" name="未知"/>
            <p:cNvSpPr>
              <a:spLocks noChangeAspect="1"/>
            </p:cNvSpPr>
            <p:nvPr/>
          </p:nvSpPr>
          <p:spPr>
            <a:xfrm>
              <a:off x="2" y="120"/>
              <a:ext cx="302" cy="270"/>
            </a:xfrm>
            <a:custGeom>
              <a:avLst/>
              <a:gdLst/>
              <a:ahLst/>
              <a:cxnLst>
                <a:cxn ang="0">
                  <a:pos x="116" y="170"/>
                </a:cxn>
                <a:cxn ang="0">
                  <a:pos x="123" y="159"/>
                </a:cxn>
                <a:cxn ang="0">
                  <a:pos x="129" y="145"/>
                </a:cxn>
                <a:cxn ang="0">
                  <a:pos x="139" y="134"/>
                </a:cxn>
                <a:cxn ang="0">
                  <a:pos x="150" y="127"/>
                </a:cxn>
                <a:cxn ang="0">
                  <a:pos x="154" y="118"/>
                </a:cxn>
                <a:cxn ang="0">
                  <a:pos x="163" y="109"/>
                </a:cxn>
                <a:cxn ang="0">
                  <a:pos x="173" y="100"/>
                </a:cxn>
                <a:cxn ang="0">
                  <a:pos x="179" y="93"/>
                </a:cxn>
                <a:cxn ang="0">
                  <a:pos x="186" y="84"/>
                </a:cxn>
                <a:cxn ang="0">
                  <a:pos x="195" y="77"/>
                </a:cxn>
                <a:cxn ang="0">
                  <a:pos x="207" y="68"/>
                </a:cxn>
                <a:cxn ang="0">
                  <a:pos x="216" y="59"/>
                </a:cxn>
                <a:cxn ang="0">
                  <a:pos x="232" y="50"/>
                </a:cxn>
                <a:cxn ang="0">
                  <a:pos x="245" y="45"/>
                </a:cxn>
                <a:cxn ang="0">
                  <a:pos x="263" y="39"/>
                </a:cxn>
                <a:cxn ang="0">
                  <a:pos x="284" y="34"/>
                </a:cxn>
                <a:cxn ang="0">
                  <a:pos x="293" y="27"/>
                </a:cxn>
                <a:cxn ang="0">
                  <a:pos x="300" y="20"/>
                </a:cxn>
                <a:cxn ang="0">
                  <a:pos x="302" y="14"/>
                </a:cxn>
                <a:cxn ang="0">
                  <a:pos x="295" y="5"/>
                </a:cxn>
                <a:cxn ang="0">
                  <a:pos x="282" y="0"/>
                </a:cxn>
                <a:cxn ang="0">
                  <a:pos x="272" y="2"/>
                </a:cxn>
                <a:cxn ang="0">
                  <a:pos x="252" y="11"/>
                </a:cxn>
                <a:cxn ang="0">
                  <a:pos x="238" y="25"/>
                </a:cxn>
                <a:cxn ang="0">
                  <a:pos x="225" y="34"/>
                </a:cxn>
                <a:cxn ang="0">
                  <a:pos x="209" y="45"/>
                </a:cxn>
                <a:cxn ang="0">
                  <a:pos x="195" y="57"/>
                </a:cxn>
                <a:cxn ang="0">
                  <a:pos x="177" y="70"/>
                </a:cxn>
                <a:cxn ang="0">
                  <a:pos x="159" y="79"/>
                </a:cxn>
                <a:cxn ang="0">
                  <a:pos x="141" y="91"/>
                </a:cxn>
                <a:cxn ang="0">
                  <a:pos x="120" y="104"/>
                </a:cxn>
                <a:cxn ang="0">
                  <a:pos x="102" y="118"/>
                </a:cxn>
                <a:cxn ang="0">
                  <a:pos x="82" y="132"/>
                </a:cxn>
                <a:cxn ang="0">
                  <a:pos x="66" y="141"/>
                </a:cxn>
                <a:cxn ang="0">
                  <a:pos x="50" y="154"/>
                </a:cxn>
                <a:cxn ang="0">
                  <a:pos x="36" y="166"/>
                </a:cxn>
                <a:cxn ang="0">
                  <a:pos x="25" y="182"/>
                </a:cxn>
                <a:cxn ang="0">
                  <a:pos x="14" y="193"/>
                </a:cxn>
                <a:cxn ang="0">
                  <a:pos x="9" y="202"/>
                </a:cxn>
                <a:cxn ang="0">
                  <a:pos x="2" y="222"/>
                </a:cxn>
                <a:cxn ang="0">
                  <a:pos x="0" y="241"/>
                </a:cxn>
                <a:cxn ang="0">
                  <a:pos x="2" y="254"/>
                </a:cxn>
                <a:cxn ang="0">
                  <a:pos x="5" y="263"/>
                </a:cxn>
                <a:cxn ang="0">
                  <a:pos x="14" y="270"/>
                </a:cxn>
                <a:cxn ang="0">
                  <a:pos x="23" y="268"/>
                </a:cxn>
                <a:cxn ang="0">
                  <a:pos x="30" y="263"/>
                </a:cxn>
                <a:cxn ang="0">
                  <a:pos x="41" y="254"/>
                </a:cxn>
                <a:cxn ang="0">
                  <a:pos x="50" y="241"/>
                </a:cxn>
                <a:cxn ang="0">
                  <a:pos x="59" y="231"/>
                </a:cxn>
                <a:cxn ang="0">
                  <a:pos x="68" y="222"/>
                </a:cxn>
                <a:cxn ang="0">
                  <a:pos x="75" y="216"/>
                </a:cxn>
                <a:cxn ang="0">
                  <a:pos x="84" y="211"/>
                </a:cxn>
                <a:cxn ang="0">
                  <a:pos x="89" y="204"/>
                </a:cxn>
                <a:cxn ang="0">
                  <a:pos x="98" y="195"/>
                </a:cxn>
                <a:cxn ang="0">
                  <a:pos x="107" y="182"/>
                </a:cxn>
              </a:cxnLst>
              <a:pathLst>
                <a:path w="21600" h="21600">
                  <a:moveTo>
                    <a:pt x="7795" y="14157"/>
                  </a:moveTo>
                  <a:lnTo>
                    <a:pt x="8282" y="13613"/>
                  </a:lnTo>
                  <a:lnTo>
                    <a:pt x="8607" y="13068"/>
                  </a:lnTo>
                  <a:lnTo>
                    <a:pt x="8769" y="12705"/>
                  </a:lnTo>
                  <a:lnTo>
                    <a:pt x="9094" y="11979"/>
                  </a:lnTo>
                  <a:lnTo>
                    <a:pt x="9256" y="11616"/>
                  </a:lnTo>
                  <a:lnTo>
                    <a:pt x="9744" y="11072"/>
                  </a:lnTo>
                  <a:lnTo>
                    <a:pt x="9906" y="10709"/>
                  </a:lnTo>
                  <a:lnTo>
                    <a:pt x="10393" y="10346"/>
                  </a:lnTo>
                  <a:lnTo>
                    <a:pt x="10718" y="10164"/>
                  </a:lnTo>
                  <a:lnTo>
                    <a:pt x="10881" y="9620"/>
                  </a:lnTo>
                  <a:lnTo>
                    <a:pt x="11043" y="9438"/>
                  </a:lnTo>
                  <a:lnTo>
                    <a:pt x="11368" y="9075"/>
                  </a:lnTo>
                  <a:lnTo>
                    <a:pt x="11693" y="8712"/>
                  </a:lnTo>
                  <a:lnTo>
                    <a:pt x="12017" y="8349"/>
                  </a:lnTo>
                  <a:lnTo>
                    <a:pt x="12342" y="7986"/>
                  </a:lnTo>
                  <a:lnTo>
                    <a:pt x="12504" y="7623"/>
                  </a:lnTo>
                  <a:lnTo>
                    <a:pt x="12829" y="7441"/>
                  </a:lnTo>
                  <a:lnTo>
                    <a:pt x="13154" y="7078"/>
                  </a:lnTo>
                  <a:lnTo>
                    <a:pt x="13317" y="6715"/>
                  </a:lnTo>
                  <a:lnTo>
                    <a:pt x="13642" y="6352"/>
                  </a:lnTo>
                  <a:lnTo>
                    <a:pt x="13966" y="6171"/>
                  </a:lnTo>
                  <a:lnTo>
                    <a:pt x="14291" y="5808"/>
                  </a:lnTo>
                  <a:lnTo>
                    <a:pt x="14778" y="5445"/>
                  </a:lnTo>
                  <a:lnTo>
                    <a:pt x="15103" y="5082"/>
                  </a:lnTo>
                  <a:lnTo>
                    <a:pt x="15428" y="4719"/>
                  </a:lnTo>
                  <a:lnTo>
                    <a:pt x="15915" y="4356"/>
                  </a:lnTo>
                  <a:lnTo>
                    <a:pt x="16565" y="3992"/>
                  </a:lnTo>
                  <a:lnTo>
                    <a:pt x="16890" y="3992"/>
                  </a:lnTo>
                  <a:lnTo>
                    <a:pt x="17539" y="3630"/>
                  </a:lnTo>
                  <a:lnTo>
                    <a:pt x="18026" y="3267"/>
                  </a:lnTo>
                  <a:lnTo>
                    <a:pt x="18839" y="3085"/>
                  </a:lnTo>
                  <a:lnTo>
                    <a:pt x="19488" y="2904"/>
                  </a:lnTo>
                  <a:lnTo>
                    <a:pt x="20300" y="2722"/>
                  </a:lnTo>
                  <a:lnTo>
                    <a:pt x="20625" y="2722"/>
                  </a:lnTo>
                  <a:lnTo>
                    <a:pt x="20950" y="2177"/>
                  </a:lnTo>
                  <a:lnTo>
                    <a:pt x="21275" y="1996"/>
                  </a:lnTo>
                  <a:lnTo>
                    <a:pt x="21437" y="1633"/>
                  </a:lnTo>
                  <a:lnTo>
                    <a:pt x="21600" y="1451"/>
                  </a:lnTo>
                  <a:lnTo>
                    <a:pt x="21600" y="1088"/>
                  </a:lnTo>
                  <a:lnTo>
                    <a:pt x="21275" y="725"/>
                  </a:lnTo>
                  <a:lnTo>
                    <a:pt x="21112" y="362"/>
                  </a:lnTo>
                  <a:lnTo>
                    <a:pt x="20787" y="181"/>
                  </a:lnTo>
                  <a:lnTo>
                    <a:pt x="20138" y="0"/>
                  </a:lnTo>
                  <a:lnTo>
                    <a:pt x="19650" y="181"/>
                  </a:lnTo>
                  <a:lnTo>
                    <a:pt x="19488" y="181"/>
                  </a:lnTo>
                  <a:lnTo>
                    <a:pt x="18839" y="362"/>
                  </a:lnTo>
                  <a:lnTo>
                    <a:pt x="18026" y="907"/>
                  </a:lnTo>
                  <a:lnTo>
                    <a:pt x="17377" y="1633"/>
                  </a:lnTo>
                  <a:lnTo>
                    <a:pt x="17052" y="1996"/>
                  </a:lnTo>
                  <a:lnTo>
                    <a:pt x="16727" y="2359"/>
                  </a:lnTo>
                  <a:lnTo>
                    <a:pt x="16078" y="2722"/>
                  </a:lnTo>
                  <a:lnTo>
                    <a:pt x="15590" y="3085"/>
                  </a:lnTo>
                  <a:lnTo>
                    <a:pt x="14941" y="3630"/>
                  </a:lnTo>
                  <a:lnTo>
                    <a:pt x="14453" y="3992"/>
                  </a:lnTo>
                  <a:lnTo>
                    <a:pt x="13966" y="4537"/>
                  </a:lnTo>
                  <a:lnTo>
                    <a:pt x="13154" y="5082"/>
                  </a:lnTo>
                  <a:lnTo>
                    <a:pt x="12667" y="5626"/>
                  </a:lnTo>
                  <a:lnTo>
                    <a:pt x="12017" y="5808"/>
                  </a:lnTo>
                  <a:lnTo>
                    <a:pt x="11368" y="6352"/>
                  </a:lnTo>
                  <a:lnTo>
                    <a:pt x="10718" y="6897"/>
                  </a:lnTo>
                  <a:lnTo>
                    <a:pt x="10068" y="7260"/>
                  </a:lnTo>
                  <a:lnTo>
                    <a:pt x="9419" y="7805"/>
                  </a:lnTo>
                  <a:lnTo>
                    <a:pt x="8607" y="8349"/>
                  </a:lnTo>
                  <a:lnTo>
                    <a:pt x="7957" y="8893"/>
                  </a:lnTo>
                  <a:lnTo>
                    <a:pt x="7307" y="9438"/>
                  </a:lnTo>
                  <a:lnTo>
                    <a:pt x="6658" y="9982"/>
                  </a:lnTo>
                  <a:lnTo>
                    <a:pt x="5846" y="10527"/>
                  </a:lnTo>
                  <a:lnTo>
                    <a:pt x="5359" y="10890"/>
                  </a:lnTo>
                  <a:lnTo>
                    <a:pt x="4709" y="11253"/>
                  </a:lnTo>
                  <a:lnTo>
                    <a:pt x="4222" y="11616"/>
                  </a:lnTo>
                  <a:lnTo>
                    <a:pt x="3572" y="12342"/>
                  </a:lnTo>
                  <a:lnTo>
                    <a:pt x="2923" y="12887"/>
                  </a:lnTo>
                  <a:lnTo>
                    <a:pt x="2598" y="13250"/>
                  </a:lnTo>
                  <a:lnTo>
                    <a:pt x="2111" y="13794"/>
                  </a:lnTo>
                  <a:lnTo>
                    <a:pt x="1786" y="14520"/>
                  </a:lnTo>
                  <a:lnTo>
                    <a:pt x="1299" y="14883"/>
                  </a:lnTo>
                  <a:lnTo>
                    <a:pt x="974" y="15428"/>
                  </a:lnTo>
                  <a:lnTo>
                    <a:pt x="811" y="15791"/>
                  </a:lnTo>
                  <a:lnTo>
                    <a:pt x="649" y="16154"/>
                  </a:lnTo>
                  <a:lnTo>
                    <a:pt x="324" y="16880"/>
                  </a:lnTo>
                  <a:lnTo>
                    <a:pt x="162" y="17787"/>
                  </a:lnTo>
                  <a:lnTo>
                    <a:pt x="0" y="18514"/>
                  </a:lnTo>
                  <a:lnTo>
                    <a:pt x="0" y="19240"/>
                  </a:lnTo>
                  <a:lnTo>
                    <a:pt x="162" y="19966"/>
                  </a:lnTo>
                  <a:lnTo>
                    <a:pt x="162" y="20329"/>
                  </a:lnTo>
                  <a:lnTo>
                    <a:pt x="324" y="20692"/>
                  </a:lnTo>
                  <a:lnTo>
                    <a:pt x="324" y="21055"/>
                  </a:lnTo>
                  <a:lnTo>
                    <a:pt x="649" y="21418"/>
                  </a:lnTo>
                  <a:lnTo>
                    <a:pt x="974" y="21600"/>
                  </a:lnTo>
                  <a:lnTo>
                    <a:pt x="1299" y="21418"/>
                  </a:lnTo>
                  <a:lnTo>
                    <a:pt x="1623" y="21418"/>
                  </a:lnTo>
                  <a:lnTo>
                    <a:pt x="1948" y="21236"/>
                  </a:lnTo>
                  <a:lnTo>
                    <a:pt x="2111" y="21055"/>
                  </a:lnTo>
                  <a:lnTo>
                    <a:pt x="2598" y="20692"/>
                  </a:lnTo>
                  <a:lnTo>
                    <a:pt x="2923" y="20329"/>
                  </a:lnTo>
                  <a:lnTo>
                    <a:pt x="3248" y="19784"/>
                  </a:lnTo>
                  <a:lnTo>
                    <a:pt x="3572" y="19240"/>
                  </a:lnTo>
                  <a:lnTo>
                    <a:pt x="4059" y="18695"/>
                  </a:lnTo>
                  <a:lnTo>
                    <a:pt x="4222" y="18514"/>
                  </a:lnTo>
                  <a:lnTo>
                    <a:pt x="4384" y="18151"/>
                  </a:lnTo>
                  <a:lnTo>
                    <a:pt x="4871" y="17787"/>
                  </a:lnTo>
                  <a:lnTo>
                    <a:pt x="5196" y="17606"/>
                  </a:lnTo>
                  <a:lnTo>
                    <a:pt x="5359" y="17243"/>
                  </a:lnTo>
                  <a:lnTo>
                    <a:pt x="5684" y="17061"/>
                  </a:lnTo>
                  <a:lnTo>
                    <a:pt x="6008" y="16880"/>
                  </a:lnTo>
                  <a:lnTo>
                    <a:pt x="6333" y="16517"/>
                  </a:lnTo>
                  <a:lnTo>
                    <a:pt x="6333" y="16336"/>
                  </a:lnTo>
                  <a:lnTo>
                    <a:pt x="6658" y="15972"/>
                  </a:lnTo>
                  <a:lnTo>
                    <a:pt x="6983" y="15610"/>
                  </a:lnTo>
                  <a:lnTo>
                    <a:pt x="7145" y="15246"/>
                  </a:lnTo>
                  <a:lnTo>
                    <a:pt x="7632" y="14520"/>
                  </a:lnTo>
                  <a:lnTo>
                    <a:pt x="7795" y="14157"/>
                  </a:lnTo>
                </a:path>
              </a:pathLst>
            </a:custGeom>
            <a:solidFill>
              <a:schemeClr val="folHlink">
                <a:alpha val="100000"/>
              </a:schemeClr>
            </a:solidFill>
            <a:ln w="9525">
              <a:noFill/>
            </a:ln>
          </p:spPr>
          <p:txBody>
            <a:bodyPr/>
            <a:p>
              <a:endParaRPr lang="en-US"/>
            </a:p>
          </p:txBody>
        </p:sp>
        <p:sp>
          <p:nvSpPr>
            <p:cNvPr id="2065" name="未知"/>
            <p:cNvSpPr>
              <a:spLocks noChangeAspect="1"/>
            </p:cNvSpPr>
            <p:nvPr/>
          </p:nvSpPr>
          <p:spPr>
            <a:xfrm>
              <a:off x="206" y="630"/>
              <a:ext cx="375" cy="737"/>
            </a:xfrm>
            <a:custGeom>
              <a:avLst/>
              <a:gdLst/>
              <a:ahLst/>
              <a:cxnLst>
                <a:cxn ang="0">
                  <a:pos x="261" y="159"/>
                </a:cxn>
                <a:cxn ang="0">
                  <a:pos x="259" y="100"/>
                </a:cxn>
                <a:cxn ang="0">
                  <a:pos x="277" y="59"/>
                </a:cxn>
                <a:cxn ang="0">
                  <a:pos x="327" y="16"/>
                </a:cxn>
                <a:cxn ang="0">
                  <a:pos x="345" y="2"/>
                </a:cxn>
                <a:cxn ang="0">
                  <a:pos x="291" y="43"/>
                </a:cxn>
                <a:cxn ang="0">
                  <a:pos x="255" y="82"/>
                </a:cxn>
                <a:cxn ang="0">
                  <a:pos x="232" y="131"/>
                </a:cxn>
                <a:cxn ang="0">
                  <a:pos x="225" y="163"/>
                </a:cxn>
                <a:cxn ang="0">
                  <a:pos x="220" y="204"/>
                </a:cxn>
                <a:cxn ang="0">
                  <a:pos x="218" y="245"/>
                </a:cxn>
                <a:cxn ang="0">
                  <a:pos x="223" y="286"/>
                </a:cxn>
                <a:cxn ang="0">
                  <a:pos x="227" y="338"/>
                </a:cxn>
                <a:cxn ang="0">
                  <a:pos x="230" y="370"/>
                </a:cxn>
                <a:cxn ang="0">
                  <a:pos x="250" y="429"/>
                </a:cxn>
                <a:cxn ang="0">
                  <a:pos x="266" y="447"/>
                </a:cxn>
                <a:cxn ang="0">
                  <a:pos x="261" y="399"/>
                </a:cxn>
                <a:cxn ang="0">
                  <a:pos x="255" y="345"/>
                </a:cxn>
                <a:cxn ang="0">
                  <a:pos x="273" y="297"/>
                </a:cxn>
                <a:cxn ang="0">
                  <a:pos x="291" y="306"/>
                </a:cxn>
                <a:cxn ang="0">
                  <a:pos x="309" y="338"/>
                </a:cxn>
                <a:cxn ang="0">
                  <a:pos x="323" y="385"/>
                </a:cxn>
                <a:cxn ang="0">
                  <a:pos x="332" y="422"/>
                </a:cxn>
                <a:cxn ang="0">
                  <a:pos x="339" y="442"/>
                </a:cxn>
                <a:cxn ang="0">
                  <a:pos x="348" y="494"/>
                </a:cxn>
                <a:cxn ang="0">
                  <a:pos x="357" y="547"/>
                </a:cxn>
                <a:cxn ang="0">
                  <a:pos x="352" y="596"/>
                </a:cxn>
                <a:cxn ang="0">
                  <a:pos x="341" y="637"/>
                </a:cxn>
                <a:cxn ang="0">
                  <a:pos x="323" y="669"/>
                </a:cxn>
                <a:cxn ang="0">
                  <a:pos x="289" y="694"/>
                </a:cxn>
                <a:cxn ang="0">
                  <a:pos x="250" y="687"/>
                </a:cxn>
                <a:cxn ang="0">
                  <a:pos x="211" y="662"/>
                </a:cxn>
                <a:cxn ang="0">
                  <a:pos x="168" y="619"/>
                </a:cxn>
                <a:cxn ang="0">
                  <a:pos x="134" y="571"/>
                </a:cxn>
                <a:cxn ang="0">
                  <a:pos x="102" y="517"/>
                </a:cxn>
                <a:cxn ang="0">
                  <a:pos x="73" y="444"/>
                </a:cxn>
                <a:cxn ang="0">
                  <a:pos x="59" y="379"/>
                </a:cxn>
                <a:cxn ang="0">
                  <a:pos x="55" y="315"/>
                </a:cxn>
                <a:cxn ang="0">
                  <a:pos x="61" y="258"/>
                </a:cxn>
                <a:cxn ang="0">
                  <a:pos x="80" y="215"/>
                </a:cxn>
                <a:cxn ang="0">
                  <a:pos x="75" y="215"/>
                </a:cxn>
                <a:cxn ang="0">
                  <a:pos x="41" y="243"/>
                </a:cxn>
                <a:cxn ang="0">
                  <a:pos x="14" y="268"/>
                </a:cxn>
                <a:cxn ang="0">
                  <a:pos x="2" y="315"/>
                </a:cxn>
                <a:cxn ang="0">
                  <a:pos x="0" y="383"/>
                </a:cxn>
                <a:cxn ang="0">
                  <a:pos x="16" y="458"/>
                </a:cxn>
                <a:cxn ang="0">
                  <a:pos x="45" y="537"/>
                </a:cxn>
                <a:cxn ang="0">
                  <a:pos x="86" y="610"/>
                </a:cxn>
                <a:cxn ang="0">
                  <a:pos x="182" y="705"/>
                </a:cxn>
                <a:cxn ang="0">
                  <a:pos x="266" y="737"/>
                </a:cxn>
                <a:cxn ang="0">
                  <a:pos x="327" y="707"/>
                </a:cxn>
                <a:cxn ang="0">
                  <a:pos x="364" y="639"/>
                </a:cxn>
                <a:cxn ang="0">
                  <a:pos x="373" y="551"/>
                </a:cxn>
                <a:cxn ang="0">
                  <a:pos x="364" y="488"/>
                </a:cxn>
                <a:cxn ang="0">
                  <a:pos x="352" y="451"/>
                </a:cxn>
                <a:cxn ang="0">
                  <a:pos x="336" y="410"/>
                </a:cxn>
                <a:cxn ang="0">
                  <a:pos x="318" y="372"/>
                </a:cxn>
                <a:cxn ang="0">
                  <a:pos x="295" y="333"/>
                </a:cxn>
                <a:cxn ang="0">
                  <a:pos x="270" y="297"/>
                </a:cxn>
                <a:cxn ang="0">
                  <a:pos x="259" y="256"/>
                </a:cxn>
                <a:cxn ang="0">
                  <a:pos x="257" y="213"/>
                </a:cxn>
              </a:cxnLst>
              <a:pathLst>
                <a:path w="21600" h="21600">
                  <a:moveTo>
                    <a:pt x="14792" y="5781"/>
                  </a:moveTo>
                  <a:lnTo>
                    <a:pt x="15054" y="5582"/>
                  </a:lnTo>
                  <a:lnTo>
                    <a:pt x="15054" y="5383"/>
                  </a:lnTo>
                  <a:lnTo>
                    <a:pt x="15054" y="5117"/>
                  </a:lnTo>
                  <a:lnTo>
                    <a:pt x="15185" y="4918"/>
                  </a:lnTo>
                  <a:lnTo>
                    <a:pt x="15054" y="4652"/>
                  </a:lnTo>
                  <a:lnTo>
                    <a:pt x="15054" y="4386"/>
                  </a:lnTo>
                  <a:lnTo>
                    <a:pt x="14923" y="4053"/>
                  </a:lnTo>
                  <a:lnTo>
                    <a:pt x="14923" y="3788"/>
                  </a:lnTo>
                  <a:lnTo>
                    <a:pt x="14923" y="3522"/>
                  </a:lnTo>
                  <a:lnTo>
                    <a:pt x="14792" y="3190"/>
                  </a:lnTo>
                  <a:lnTo>
                    <a:pt x="14923" y="2924"/>
                  </a:lnTo>
                  <a:lnTo>
                    <a:pt x="15054" y="2658"/>
                  </a:lnTo>
                  <a:lnTo>
                    <a:pt x="14923" y="2459"/>
                  </a:lnTo>
                  <a:lnTo>
                    <a:pt x="15054" y="2193"/>
                  </a:lnTo>
                  <a:lnTo>
                    <a:pt x="15316" y="2060"/>
                  </a:lnTo>
                  <a:lnTo>
                    <a:pt x="15578" y="1860"/>
                  </a:lnTo>
                  <a:lnTo>
                    <a:pt x="15970" y="1727"/>
                  </a:lnTo>
                  <a:lnTo>
                    <a:pt x="16494" y="1594"/>
                  </a:lnTo>
                  <a:lnTo>
                    <a:pt x="17018" y="1328"/>
                  </a:lnTo>
                  <a:lnTo>
                    <a:pt x="17410" y="1129"/>
                  </a:lnTo>
                  <a:lnTo>
                    <a:pt x="18065" y="863"/>
                  </a:lnTo>
                  <a:lnTo>
                    <a:pt x="18588" y="664"/>
                  </a:lnTo>
                  <a:lnTo>
                    <a:pt x="18850" y="465"/>
                  </a:lnTo>
                  <a:lnTo>
                    <a:pt x="19374" y="265"/>
                  </a:lnTo>
                  <a:lnTo>
                    <a:pt x="19767" y="132"/>
                  </a:lnTo>
                  <a:lnTo>
                    <a:pt x="19897" y="66"/>
                  </a:lnTo>
                  <a:lnTo>
                    <a:pt x="20159" y="0"/>
                  </a:lnTo>
                  <a:lnTo>
                    <a:pt x="20028" y="66"/>
                  </a:lnTo>
                  <a:lnTo>
                    <a:pt x="19897" y="66"/>
                  </a:lnTo>
                  <a:lnTo>
                    <a:pt x="19505" y="199"/>
                  </a:lnTo>
                  <a:lnTo>
                    <a:pt x="18850" y="398"/>
                  </a:lnTo>
                  <a:lnTo>
                    <a:pt x="18196" y="731"/>
                  </a:lnTo>
                  <a:lnTo>
                    <a:pt x="17803" y="930"/>
                  </a:lnTo>
                  <a:lnTo>
                    <a:pt x="17148" y="1129"/>
                  </a:lnTo>
                  <a:lnTo>
                    <a:pt x="16756" y="1262"/>
                  </a:lnTo>
                  <a:lnTo>
                    <a:pt x="16494" y="1462"/>
                  </a:lnTo>
                  <a:lnTo>
                    <a:pt x="16101" y="1594"/>
                  </a:lnTo>
                  <a:lnTo>
                    <a:pt x="15578" y="1794"/>
                  </a:lnTo>
                  <a:lnTo>
                    <a:pt x="15316" y="1993"/>
                  </a:lnTo>
                  <a:lnTo>
                    <a:pt x="14792" y="2259"/>
                  </a:lnTo>
                  <a:lnTo>
                    <a:pt x="14661" y="2392"/>
                  </a:lnTo>
                  <a:lnTo>
                    <a:pt x="14268" y="2658"/>
                  </a:lnTo>
                  <a:lnTo>
                    <a:pt x="14007" y="2857"/>
                  </a:lnTo>
                  <a:lnTo>
                    <a:pt x="13876" y="2990"/>
                  </a:lnTo>
                  <a:lnTo>
                    <a:pt x="13483" y="3322"/>
                  </a:lnTo>
                  <a:lnTo>
                    <a:pt x="13352" y="3588"/>
                  </a:lnTo>
                  <a:lnTo>
                    <a:pt x="13352" y="3854"/>
                  </a:lnTo>
                  <a:lnTo>
                    <a:pt x="13352" y="4186"/>
                  </a:lnTo>
                  <a:lnTo>
                    <a:pt x="13221" y="4253"/>
                  </a:lnTo>
                  <a:lnTo>
                    <a:pt x="13221" y="4386"/>
                  </a:lnTo>
                  <a:lnTo>
                    <a:pt x="13221" y="4519"/>
                  </a:lnTo>
                  <a:lnTo>
                    <a:pt x="13221" y="4652"/>
                  </a:lnTo>
                  <a:lnTo>
                    <a:pt x="12959" y="4784"/>
                  </a:lnTo>
                  <a:lnTo>
                    <a:pt x="12959" y="5050"/>
                  </a:lnTo>
                  <a:lnTo>
                    <a:pt x="12828" y="5183"/>
                  </a:lnTo>
                  <a:lnTo>
                    <a:pt x="12828" y="5383"/>
                  </a:lnTo>
                  <a:lnTo>
                    <a:pt x="12698" y="5516"/>
                  </a:lnTo>
                  <a:lnTo>
                    <a:pt x="12698" y="5715"/>
                  </a:lnTo>
                  <a:lnTo>
                    <a:pt x="12698" y="5981"/>
                  </a:lnTo>
                  <a:lnTo>
                    <a:pt x="12567" y="6180"/>
                  </a:lnTo>
                  <a:lnTo>
                    <a:pt x="12567" y="6446"/>
                  </a:lnTo>
                  <a:lnTo>
                    <a:pt x="12567" y="6645"/>
                  </a:lnTo>
                  <a:lnTo>
                    <a:pt x="12436" y="6845"/>
                  </a:lnTo>
                  <a:lnTo>
                    <a:pt x="12567" y="7111"/>
                  </a:lnTo>
                  <a:lnTo>
                    <a:pt x="12567" y="7177"/>
                  </a:lnTo>
                  <a:lnTo>
                    <a:pt x="12567" y="7310"/>
                  </a:lnTo>
                  <a:lnTo>
                    <a:pt x="12567" y="7443"/>
                  </a:lnTo>
                  <a:lnTo>
                    <a:pt x="12698" y="7642"/>
                  </a:lnTo>
                  <a:lnTo>
                    <a:pt x="12698" y="7842"/>
                  </a:lnTo>
                  <a:lnTo>
                    <a:pt x="12828" y="8108"/>
                  </a:lnTo>
                  <a:lnTo>
                    <a:pt x="12828" y="8373"/>
                  </a:lnTo>
                  <a:lnTo>
                    <a:pt x="12828" y="8639"/>
                  </a:lnTo>
                  <a:lnTo>
                    <a:pt x="12959" y="8839"/>
                  </a:lnTo>
                  <a:lnTo>
                    <a:pt x="12828" y="9104"/>
                  </a:lnTo>
                  <a:lnTo>
                    <a:pt x="12959" y="9370"/>
                  </a:lnTo>
                  <a:lnTo>
                    <a:pt x="12959" y="9636"/>
                  </a:lnTo>
                  <a:lnTo>
                    <a:pt x="13090" y="9902"/>
                  </a:lnTo>
                  <a:lnTo>
                    <a:pt x="12959" y="9969"/>
                  </a:lnTo>
                  <a:lnTo>
                    <a:pt x="13090" y="10168"/>
                  </a:lnTo>
                  <a:lnTo>
                    <a:pt x="12959" y="10234"/>
                  </a:lnTo>
                  <a:lnTo>
                    <a:pt x="12959" y="10367"/>
                  </a:lnTo>
                  <a:lnTo>
                    <a:pt x="13090" y="10567"/>
                  </a:lnTo>
                  <a:lnTo>
                    <a:pt x="13221" y="10832"/>
                  </a:lnTo>
                  <a:lnTo>
                    <a:pt x="13352" y="11098"/>
                  </a:lnTo>
                  <a:lnTo>
                    <a:pt x="13483" y="11364"/>
                  </a:lnTo>
                  <a:lnTo>
                    <a:pt x="13745" y="11630"/>
                  </a:lnTo>
                  <a:lnTo>
                    <a:pt x="13876" y="11962"/>
                  </a:lnTo>
                  <a:lnTo>
                    <a:pt x="14138" y="12228"/>
                  </a:lnTo>
                  <a:lnTo>
                    <a:pt x="14399" y="12560"/>
                  </a:lnTo>
                  <a:lnTo>
                    <a:pt x="14530" y="12760"/>
                  </a:lnTo>
                  <a:lnTo>
                    <a:pt x="14792" y="13026"/>
                  </a:lnTo>
                  <a:lnTo>
                    <a:pt x="14923" y="13159"/>
                  </a:lnTo>
                  <a:lnTo>
                    <a:pt x="15054" y="13225"/>
                  </a:lnTo>
                  <a:lnTo>
                    <a:pt x="15185" y="13225"/>
                  </a:lnTo>
                  <a:lnTo>
                    <a:pt x="15316" y="13092"/>
                  </a:lnTo>
                  <a:lnTo>
                    <a:pt x="15316" y="12959"/>
                  </a:lnTo>
                  <a:lnTo>
                    <a:pt x="15316" y="12694"/>
                  </a:lnTo>
                  <a:lnTo>
                    <a:pt x="15447" y="12494"/>
                  </a:lnTo>
                  <a:lnTo>
                    <a:pt x="15316" y="12228"/>
                  </a:lnTo>
                  <a:lnTo>
                    <a:pt x="15185" y="11896"/>
                  </a:lnTo>
                  <a:lnTo>
                    <a:pt x="15054" y="11697"/>
                  </a:lnTo>
                  <a:lnTo>
                    <a:pt x="14923" y="11431"/>
                  </a:lnTo>
                  <a:lnTo>
                    <a:pt x="14792" y="11231"/>
                  </a:lnTo>
                  <a:lnTo>
                    <a:pt x="14661" y="10966"/>
                  </a:lnTo>
                  <a:lnTo>
                    <a:pt x="14792" y="10633"/>
                  </a:lnTo>
                  <a:lnTo>
                    <a:pt x="14661" y="10434"/>
                  </a:lnTo>
                  <a:lnTo>
                    <a:pt x="14661" y="10101"/>
                  </a:lnTo>
                  <a:lnTo>
                    <a:pt x="14661" y="9836"/>
                  </a:lnTo>
                  <a:lnTo>
                    <a:pt x="14792" y="9636"/>
                  </a:lnTo>
                  <a:lnTo>
                    <a:pt x="15054" y="9370"/>
                  </a:lnTo>
                  <a:lnTo>
                    <a:pt x="15316" y="9104"/>
                  </a:lnTo>
                  <a:lnTo>
                    <a:pt x="15447" y="8839"/>
                  </a:lnTo>
                  <a:lnTo>
                    <a:pt x="15708" y="8706"/>
                  </a:lnTo>
                  <a:lnTo>
                    <a:pt x="15839" y="8706"/>
                  </a:lnTo>
                  <a:lnTo>
                    <a:pt x="15970" y="8706"/>
                  </a:lnTo>
                  <a:lnTo>
                    <a:pt x="16232" y="8772"/>
                  </a:lnTo>
                  <a:lnTo>
                    <a:pt x="16363" y="8772"/>
                  </a:lnTo>
                  <a:lnTo>
                    <a:pt x="16494" y="8839"/>
                  </a:lnTo>
                  <a:lnTo>
                    <a:pt x="16756" y="8972"/>
                  </a:lnTo>
                  <a:lnTo>
                    <a:pt x="16887" y="9104"/>
                  </a:lnTo>
                  <a:lnTo>
                    <a:pt x="17148" y="9238"/>
                  </a:lnTo>
                  <a:lnTo>
                    <a:pt x="17279" y="9437"/>
                  </a:lnTo>
                  <a:lnTo>
                    <a:pt x="17279" y="9503"/>
                  </a:lnTo>
                  <a:lnTo>
                    <a:pt x="17541" y="9769"/>
                  </a:lnTo>
                  <a:lnTo>
                    <a:pt x="17803" y="9902"/>
                  </a:lnTo>
                  <a:lnTo>
                    <a:pt x="17803" y="10101"/>
                  </a:lnTo>
                  <a:lnTo>
                    <a:pt x="18065" y="10367"/>
                  </a:lnTo>
                  <a:lnTo>
                    <a:pt x="18196" y="10567"/>
                  </a:lnTo>
                  <a:lnTo>
                    <a:pt x="18327" y="10766"/>
                  </a:lnTo>
                  <a:lnTo>
                    <a:pt x="18458" y="11032"/>
                  </a:lnTo>
                  <a:lnTo>
                    <a:pt x="18588" y="11298"/>
                  </a:lnTo>
                  <a:lnTo>
                    <a:pt x="18719" y="11364"/>
                  </a:lnTo>
                  <a:lnTo>
                    <a:pt x="18719" y="11563"/>
                  </a:lnTo>
                  <a:lnTo>
                    <a:pt x="18850" y="11763"/>
                  </a:lnTo>
                  <a:lnTo>
                    <a:pt x="18981" y="11962"/>
                  </a:lnTo>
                  <a:lnTo>
                    <a:pt x="18981" y="12162"/>
                  </a:lnTo>
                  <a:lnTo>
                    <a:pt x="19112" y="12361"/>
                  </a:lnTo>
                  <a:lnTo>
                    <a:pt x="19243" y="12560"/>
                  </a:lnTo>
                  <a:lnTo>
                    <a:pt x="19374" y="12627"/>
                  </a:lnTo>
                  <a:lnTo>
                    <a:pt x="19374" y="12760"/>
                  </a:lnTo>
                  <a:lnTo>
                    <a:pt x="19374" y="12826"/>
                  </a:lnTo>
                  <a:lnTo>
                    <a:pt x="19505" y="12959"/>
                  </a:lnTo>
                  <a:lnTo>
                    <a:pt x="19505" y="12959"/>
                  </a:lnTo>
                  <a:lnTo>
                    <a:pt x="19505" y="13026"/>
                  </a:lnTo>
                  <a:lnTo>
                    <a:pt x="19636" y="13358"/>
                  </a:lnTo>
                  <a:lnTo>
                    <a:pt x="19767" y="13690"/>
                  </a:lnTo>
                  <a:lnTo>
                    <a:pt x="19897" y="13823"/>
                  </a:lnTo>
                  <a:lnTo>
                    <a:pt x="20028" y="14156"/>
                  </a:lnTo>
                  <a:lnTo>
                    <a:pt x="20028" y="14488"/>
                  </a:lnTo>
                  <a:lnTo>
                    <a:pt x="20159" y="14754"/>
                  </a:lnTo>
                  <a:lnTo>
                    <a:pt x="20159" y="15020"/>
                  </a:lnTo>
                  <a:lnTo>
                    <a:pt x="20290" y="15286"/>
                  </a:lnTo>
                  <a:lnTo>
                    <a:pt x="20421" y="15551"/>
                  </a:lnTo>
                  <a:lnTo>
                    <a:pt x="20421" y="15817"/>
                  </a:lnTo>
                  <a:lnTo>
                    <a:pt x="20552" y="16017"/>
                  </a:lnTo>
                  <a:lnTo>
                    <a:pt x="20421" y="16283"/>
                  </a:lnTo>
                  <a:lnTo>
                    <a:pt x="20421" y="16548"/>
                  </a:lnTo>
                  <a:lnTo>
                    <a:pt x="20421" y="16880"/>
                  </a:lnTo>
                  <a:lnTo>
                    <a:pt x="20421" y="17080"/>
                  </a:lnTo>
                  <a:lnTo>
                    <a:pt x="20290" y="17279"/>
                  </a:lnTo>
                  <a:lnTo>
                    <a:pt x="20290" y="17479"/>
                  </a:lnTo>
                  <a:lnTo>
                    <a:pt x="20290" y="17678"/>
                  </a:lnTo>
                  <a:lnTo>
                    <a:pt x="20159" y="17944"/>
                  </a:lnTo>
                  <a:lnTo>
                    <a:pt x="20028" y="18210"/>
                  </a:lnTo>
                  <a:lnTo>
                    <a:pt x="19897" y="18343"/>
                  </a:lnTo>
                  <a:lnTo>
                    <a:pt x="19767" y="18476"/>
                  </a:lnTo>
                  <a:lnTo>
                    <a:pt x="19636" y="18675"/>
                  </a:lnTo>
                  <a:lnTo>
                    <a:pt x="19505" y="18941"/>
                  </a:lnTo>
                  <a:lnTo>
                    <a:pt x="19374" y="19074"/>
                  </a:lnTo>
                  <a:lnTo>
                    <a:pt x="19112" y="19207"/>
                  </a:lnTo>
                  <a:lnTo>
                    <a:pt x="18981" y="19406"/>
                  </a:lnTo>
                  <a:lnTo>
                    <a:pt x="18719" y="19539"/>
                  </a:lnTo>
                  <a:lnTo>
                    <a:pt x="18588" y="19605"/>
                  </a:lnTo>
                  <a:lnTo>
                    <a:pt x="18196" y="19805"/>
                  </a:lnTo>
                  <a:lnTo>
                    <a:pt x="17803" y="20004"/>
                  </a:lnTo>
                  <a:lnTo>
                    <a:pt x="17803" y="20071"/>
                  </a:lnTo>
                  <a:lnTo>
                    <a:pt x="17410" y="20137"/>
                  </a:lnTo>
                  <a:lnTo>
                    <a:pt x="17018" y="20270"/>
                  </a:lnTo>
                  <a:lnTo>
                    <a:pt x="16625" y="20337"/>
                  </a:lnTo>
                  <a:lnTo>
                    <a:pt x="16363" y="20337"/>
                  </a:lnTo>
                  <a:lnTo>
                    <a:pt x="15970" y="20403"/>
                  </a:lnTo>
                  <a:lnTo>
                    <a:pt x="15708" y="20337"/>
                  </a:lnTo>
                  <a:lnTo>
                    <a:pt x="15316" y="20337"/>
                  </a:lnTo>
                  <a:lnTo>
                    <a:pt x="14923" y="20204"/>
                  </a:lnTo>
                  <a:lnTo>
                    <a:pt x="14399" y="20137"/>
                  </a:lnTo>
                  <a:lnTo>
                    <a:pt x="14007" y="20071"/>
                  </a:lnTo>
                  <a:lnTo>
                    <a:pt x="13745" y="20004"/>
                  </a:lnTo>
                  <a:lnTo>
                    <a:pt x="13352" y="19871"/>
                  </a:lnTo>
                  <a:lnTo>
                    <a:pt x="12959" y="19672"/>
                  </a:lnTo>
                  <a:lnTo>
                    <a:pt x="12436" y="19539"/>
                  </a:lnTo>
                  <a:lnTo>
                    <a:pt x="12174" y="19406"/>
                  </a:lnTo>
                  <a:lnTo>
                    <a:pt x="11781" y="19207"/>
                  </a:lnTo>
                  <a:lnTo>
                    <a:pt x="11388" y="19074"/>
                  </a:lnTo>
                  <a:lnTo>
                    <a:pt x="10996" y="18808"/>
                  </a:lnTo>
                  <a:lnTo>
                    <a:pt x="10603" y="18608"/>
                  </a:lnTo>
                  <a:lnTo>
                    <a:pt x="10210" y="18343"/>
                  </a:lnTo>
                  <a:lnTo>
                    <a:pt x="9686" y="18143"/>
                  </a:lnTo>
                  <a:lnTo>
                    <a:pt x="9425" y="18010"/>
                  </a:lnTo>
                  <a:lnTo>
                    <a:pt x="9032" y="17745"/>
                  </a:lnTo>
                  <a:lnTo>
                    <a:pt x="8639" y="17479"/>
                  </a:lnTo>
                  <a:lnTo>
                    <a:pt x="8246" y="17213"/>
                  </a:lnTo>
                  <a:lnTo>
                    <a:pt x="7854" y="17014"/>
                  </a:lnTo>
                  <a:lnTo>
                    <a:pt x="7723" y="16748"/>
                  </a:lnTo>
                  <a:lnTo>
                    <a:pt x="7330" y="16482"/>
                  </a:lnTo>
                  <a:lnTo>
                    <a:pt x="7069" y="16216"/>
                  </a:lnTo>
                  <a:lnTo>
                    <a:pt x="6676" y="15950"/>
                  </a:lnTo>
                  <a:lnTo>
                    <a:pt x="6414" y="15751"/>
                  </a:lnTo>
                  <a:lnTo>
                    <a:pt x="6152" y="15485"/>
                  </a:lnTo>
                  <a:lnTo>
                    <a:pt x="5890" y="15153"/>
                  </a:lnTo>
                  <a:lnTo>
                    <a:pt x="5629" y="14820"/>
                  </a:lnTo>
                  <a:lnTo>
                    <a:pt x="5367" y="14421"/>
                  </a:lnTo>
                  <a:lnTo>
                    <a:pt x="5105" y="14089"/>
                  </a:lnTo>
                  <a:lnTo>
                    <a:pt x="4843" y="13757"/>
                  </a:lnTo>
                  <a:lnTo>
                    <a:pt x="4581" y="13425"/>
                  </a:lnTo>
                  <a:lnTo>
                    <a:pt x="4189" y="13026"/>
                  </a:lnTo>
                  <a:lnTo>
                    <a:pt x="4057" y="12694"/>
                  </a:lnTo>
                  <a:lnTo>
                    <a:pt x="3927" y="12361"/>
                  </a:lnTo>
                  <a:lnTo>
                    <a:pt x="3665" y="12029"/>
                  </a:lnTo>
                  <a:lnTo>
                    <a:pt x="3534" y="11763"/>
                  </a:lnTo>
                  <a:lnTo>
                    <a:pt x="3534" y="11364"/>
                  </a:lnTo>
                  <a:lnTo>
                    <a:pt x="3403" y="11098"/>
                  </a:lnTo>
                  <a:lnTo>
                    <a:pt x="3272" y="10832"/>
                  </a:lnTo>
                  <a:lnTo>
                    <a:pt x="3272" y="10500"/>
                  </a:lnTo>
                  <a:lnTo>
                    <a:pt x="3141" y="10101"/>
                  </a:lnTo>
                  <a:lnTo>
                    <a:pt x="3141" y="9836"/>
                  </a:lnTo>
                  <a:lnTo>
                    <a:pt x="3141" y="9570"/>
                  </a:lnTo>
                  <a:lnTo>
                    <a:pt x="3141" y="9238"/>
                  </a:lnTo>
                  <a:lnTo>
                    <a:pt x="3141" y="8972"/>
                  </a:lnTo>
                  <a:lnTo>
                    <a:pt x="3141" y="8639"/>
                  </a:lnTo>
                  <a:lnTo>
                    <a:pt x="3272" y="8373"/>
                  </a:lnTo>
                  <a:lnTo>
                    <a:pt x="3403" y="8108"/>
                  </a:lnTo>
                  <a:lnTo>
                    <a:pt x="3403" y="7842"/>
                  </a:lnTo>
                  <a:lnTo>
                    <a:pt x="3534" y="7576"/>
                  </a:lnTo>
                  <a:lnTo>
                    <a:pt x="3665" y="7377"/>
                  </a:lnTo>
                  <a:lnTo>
                    <a:pt x="3796" y="7177"/>
                  </a:lnTo>
                  <a:lnTo>
                    <a:pt x="3927" y="6978"/>
                  </a:lnTo>
                  <a:lnTo>
                    <a:pt x="4189" y="6712"/>
                  </a:lnTo>
                  <a:lnTo>
                    <a:pt x="4319" y="6513"/>
                  </a:lnTo>
                  <a:lnTo>
                    <a:pt x="4581" y="6313"/>
                  </a:lnTo>
                  <a:lnTo>
                    <a:pt x="4843" y="6247"/>
                  </a:lnTo>
                  <a:lnTo>
                    <a:pt x="4974" y="6180"/>
                  </a:lnTo>
                  <a:lnTo>
                    <a:pt x="4974" y="6180"/>
                  </a:lnTo>
                  <a:lnTo>
                    <a:pt x="4843" y="6180"/>
                  </a:lnTo>
                  <a:lnTo>
                    <a:pt x="4712" y="6247"/>
                  </a:lnTo>
                  <a:lnTo>
                    <a:pt x="4319" y="6313"/>
                  </a:lnTo>
                  <a:lnTo>
                    <a:pt x="4057" y="6380"/>
                  </a:lnTo>
                  <a:lnTo>
                    <a:pt x="3796" y="6513"/>
                  </a:lnTo>
                  <a:lnTo>
                    <a:pt x="3534" y="6645"/>
                  </a:lnTo>
                  <a:lnTo>
                    <a:pt x="3141" y="6779"/>
                  </a:lnTo>
                  <a:lnTo>
                    <a:pt x="2748" y="6978"/>
                  </a:lnTo>
                  <a:lnTo>
                    <a:pt x="2356" y="7111"/>
                  </a:lnTo>
                  <a:lnTo>
                    <a:pt x="2094" y="7310"/>
                  </a:lnTo>
                  <a:lnTo>
                    <a:pt x="1701" y="7377"/>
                  </a:lnTo>
                  <a:lnTo>
                    <a:pt x="1570" y="7576"/>
                  </a:lnTo>
                  <a:lnTo>
                    <a:pt x="1308" y="7642"/>
                  </a:lnTo>
                  <a:lnTo>
                    <a:pt x="1047" y="7775"/>
                  </a:lnTo>
                  <a:lnTo>
                    <a:pt x="785" y="7842"/>
                  </a:lnTo>
                  <a:lnTo>
                    <a:pt x="654" y="8041"/>
                  </a:lnTo>
                  <a:lnTo>
                    <a:pt x="523" y="8307"/>
                  </a:lnTo>
                  <a:lnTo>
                    <a:pt x="261" y="8507"/>
                  </a:lnTo>
                  <a:lnTo>
                    <a:pt x="130" y="8706"/>
                  </a:lnTo>
                  <a:lnTo>
                    <a:pt x="0" y="9038"/>
                  </a:lnTo>
                  <a:lnTo>
                    <a:pt x="130" y="9238"/>
                  </a:lnTo>
                  <a:lnTo>
                    <a:pt x="0" y="9570"/>
                  </a:lnTo>
                  <a:lnTo>
                    <a:pt x="0" y="9902"/>
                  </a:lnTo>
                  <a:lnTo>
                    <a:pt x="0" y="10168"/>
                  </a:lnTo>
                  <a:lnTo>
                    <a:pt x="0" y="10500"/>
                  </a:lnTo>
                  <a:lnTo>
                    <a:pt x="0" y="10832"/>
                  </a:lnTo>
                  <a:lnTo>
                    <a:pt x="0" y="11231"/>
                  </a:lnTo>
                  <a:lnTo>
                    <a:pt x="130" y="11497"/>
                  </a:lnTo>
                  <a:lnTo>
                    <a:pt x="261" y="11896"/>
                  </a:lnTo>
                  <a:lnTo>
                    <a:pt x="392" y="12295"/>
                  </a:lnTo>
                  <a:lnTo>
                    <a:pt x="654" y="12627"/>
                  </a:lnTo>
                  <a:lnTo>
                    <a:pt x="785" y="13026"/>
                  </a:lnTo>
                  <a:lnTo>
                    <a:pt x="916" y="13425"/>
                  </a:lnTo>
                  <a:lnTo>
                    <a:pt x="1047" y="13757"/>
                  </a:lnTo>
                  <a:lnTo>
                    <a:pt x="1439" y="14222"/>
                  </a:lnTo>
                  <a:lnTo>
                    <a:pt x="1701" y="14555"/>
                  </a:lnTo>
                  <a:lnTo>
                    <a:pt x="1963" y="14953"/>
                  </a:lnTo>
                  <a:lnTo>
                    <a:pt x="2225" y="15352"/>
                  </a:lnTo>
                  <a:lnTo>
                    <a:pt x="2617" y="15751"/>
                  </a:lnTo>
                  <a:lnTo>
                    <a:pt x="3010" y="16083"/>
                  </a:lnTo>
                  <a:lnTo>
                    <a:pt x="3272" y="16548"/>
                  </a:lnTo>
                  <a:lnTo>
                    <a:pt x="3665" y="16814"/>
                  </a:lnTo>
                  <a:lnTo>
                    <a:pt x="4057" y="17213"/>
                  </a:lnTo>
                  <a:lnTo>
                    <a:pt x="4581" y="17545"/>
                  </a:lnTo>
                  <a:lnTo>
                    <a:pt x="4974" y="17877"/>
                  </a:lnTo>
                  <a:lnTo>
                    <a:pt x="5497" y="18143"/>
                  </a:lnTo>
                  <a:lnTo>
                    <a:pt x="6414" y="18808"/>
                  </a:lnTo>
                  <a:lnTo>
                    <a:pt x="7592" y="19406"/>
                  </a:lnTo>
                  <a:lnTo>
                    <a:pt x="8639" y="19938"/>
                  </a:lnTo>
                  <a:lnTo>
                    <a:pt x="9556" y="20337"/>
                  </a:lnTo>
                  <a:lnTo>
                    <a:pt x="10472" y="20669"/>
                  </a:lnTo>
                  <a:lnTo>
                    <a:pt x="11388" y="20935"/>
                  </a:lnTo>
                  <a:lnTo>
                    <a:pt x="12174" y="21201"/>
                  </a:lnTo>
                  <a:lnTo>
                    <a:pt x="12959" y="21400"/>
                  </a:lnTo>
                  <a:lnTo>
                    <a:pt x="13876" y="21533"/>
                  </a:lnTo>
                  <a:lnTo>
                    <a:pt x="14530" y="21533"/>
                  </a:lnTo>
                  <a:lnTo>
                    <a:pt x="15316" y="21600"/>
                  </a:lnTo>
                  <a:lnTo>
                    <a:pt x="15970" y="21600"/>
                  </a:lnTo>
                  <a:lnTo>
                    <a:pt x="16625" y="21466"/>
                  </a:lnTo>
                  <a:lnTo>
                    <a:pt x="17279" y="21400"/>
                  </a:lnTo>
                  <a:lnTo>
                    <a:pt x="17803" y="21201"/>
                  </a:lnTo>
                  <a:lnTo>
                    <a:pt x="18327" y="21001"/>
                  </a:lnTo>
                  <a:lnTo>
                    <a:pt x="18850" y="20735"/>
                  </a:lnTo>
                  <a:lnTo>
                    <a:pt x="19243" y="20536"/>
                  </a:lnTo>
                  <a:lnTo>
                    <a:pt x="19897" y="20270"/>
                  </a:lnTo>
                  <a:lnTo>
                    <a:pt x="20159" y="19871"/>
                  </a:lnTo>
                  <a:lnTo>
                    <a:pt x="20290" y="19539"/>
                  </a:lnTo>
                  <a:lnTo>
                    <a:pt x="20683" y="19207"/>
                  </a:lnTo>
                  <a:lnTo>
                    <a:pt x="20945" y="18742"/>
                  </a:lnTo>
                  <a:lnTo>
                    <a:pt x="21207" y="18343"/>
                  </a:lnTo>
                  <a:lnTo>
                    <a:pt x="21468" y="17944"/>
                  </a:lnTo>
                  <a:lnTo>
                    <a:pt x="21337" y="17479"/>
                  </a:lnTo>
                  <a:lnTo>
                    <a:pt x="21468" y="17080"/>
                  </a:lnTo>
                  <a:lnTo>
                    <a:pt x="21600" y="16681"/>
                  </a:lnTo>
                  <a:lnTo>
                    <a:pt x="21468" y="16149"/>
                  </a:lnTo>
                  <a:lnTo>
                    <a:pt x="21468" y="15751"/>
                  </a:lnTo>
                  <a:lnTo>
                    <a:pt x="21337" y="15219"/>
                  </a:lnTo>
                  <a:lnTo>
                    <a:pt x="21207" y="14820"/>
                  </a:lnTo>
                  <a:lnTo>
                    <a:pt x="21076" y="14687"/>
                  </a:lnTo>
                  <a:lnTo>
                    <a:pt x="21076" y="14488"/>
                  </a:lnTo>
                  <a:lnTo>
                    <a:pt x="20945" y="14289"/>
                  </a:lnTo>
                  <a:lnTo>
                    <a:pt x="20945" y="14089"/>
                  </a:lnTo>
                  <a:lnTo>
                    <a:pt x="20683" y="13890"/>
                  </a:lnTo>
                  <a:lnTo>
                    <a:pt x="20552" y="13690"/>
                  </a:lnTo>
                  <a:lnTo>
                    <a:pt x="20552" y="13558"/>
                  </a:lnTo>
                  <a:lnTo>
                    <a:pt x="20421" y="13358"/>
                  </a:lnTo>
                  <a:lnTo>
                    <a:pt x="20290" y="13225"/>
                  </a:lnTo>
                  <a:lnTo>
                    <a:pt x="20159" y="12959"/>
                  </a:lnTo>
                  <a:lnTo>
                    <a:pt x="19897" y="12760"/>
                  </a:lnTo>
                  <a:lnTo>
                    <a:pt x="19897" y="12560"/>
                  </a:lnTo>
                  <a:lnTo>
                    <a:pt x="19636" y="12428"/>
                  </a:lnTo>
                  <a:lnTo>
                    <a:pt x="19505" y="12162"/>
                  </a:lnTo>
                  <a:lnTo>
                    <a:pt x="19374" y="12029"/>
                  </a:lnTo>
                  <a:lnTo>
                    <a:pt x="19112" y="11829"/>
                  </a:lnTo>
                  <a:lnTo>
                    <a:pt x="19112" y="11630"/>
                  </a:lnTo>
                  <a:lnTo>
                    <a:pt x="18850" y="11431"/>
                  </a:lnTo>
                  <a:lnTo>
                    <a:pt x="18588" y="11364"/>
                  </a:lnTo>
                  <a:lnTo>
                    <a:pt x="18588" y="11165"/>
                  </a:lnTo>
                  <a:lnTo>
                    <a:pt x="18327" y="10899"/>
                  </a:lnTo>
                  <a:lnTo>
                    <a:pt x="18065" y="10700"/>
                  </a:lnTo>
                  <a:lnTo>
                    <a:pt x="17934" y="10500"/>
                  </a:lnTo>
                  <a:lnTo>
                    <a:pt x="17672" y="10367"/>
                  </a:lnTo>
                  <a:lnTo>
                    <a:pt x="17541" y="10168"/>
                  </a:lnTo>
                  <a:lnTo>
                    <a:pt x="17279" y="9902"/>
                  </a:lnTo>
                  <a:lnTo>
                    <a:pt x="17018" y="9769"/>
                  </a:lnTo>
                  <a:lnTo>
                    <a:pt x="16625" y="9503"/>
                  </a:lnTo>
                  <a:lnTo>
                    <a:pt x="16494" y="9370"/>
                  </a:lnTo>
                  <a:lnTo>
                    <a:pt x="16101" y="9238"/>
                  </a:lnTo>
                  <a:lnTo>
                    <a:pt x="15970" y="8972"/>
                  </a:lnTo>
                  <a:lnTo>
                    <a:pt x="15708" y="8772"/>
                  </a:lnTo>
                  <a:lnTo>
                    <a:pt x="15578" y="8706"/>
                  </a:lnTo>
                  <a:lnTo>
                    <a:pt x="15316" y="8507"/>
                  </a:lnTo>
                  <a:lnTo>
                    <a:pt x="15316" y="8373"/>
                  </a:lnTo>
                  <a:lnTo>
                    <a:pt x="15185" y="8174"/>
                  </a:lnTo>
                  <a:lnTo>
                    <a:pt x="15054" y="7975"/>
                  </a:lnTo>
                  <a:lnTo>
                    <a:pt x="14923" y="7709"/>
                  </a:lnTo>
                  <a:lnTo>
                    <a:pt x="14923" y="7510"/>
                  </a:lnTo>
                  <a:lnTo>
                    <a:pt x="14792" y="7310"/>
                  </a:lnTo>
                  <a:lnTo>
                    <a:pt x="14661" y="7044"/>
                  </a:lnTo>
                  <a:lnTo>
                    <a:pt x="14661" y="6845"/>
                  </a:lnTo>
                  <a:lnTo>
                    <a:pt x="14661" y="6579"/>
                  </a:lnTo>
                  <a:lnTo>
                    <a:pt x="14661" y="6380"/>
                  </a:lnTo>
                  <a:lnTo>
                    <a:pt x="14792" y="6247"/>
                  </a:lnTo>
                  <a:lnTo>
                    <a:pt x="14661" y="6047"/>
                  </a:lnTo>
                  <a:lnTo>
                    <a:pt x="14792" y="5914"/>
                  </a:lnTo>
                  <a:lnTo>
                    <a:pt x="14792" y="5781"/>
                  </a:lnTo>
                </a:path>
              </a:pathLst>
            </a:custGeom>
            <a:solidFill>
              <a:schemeClr val="folHlink">
                <a:alpha val="100000"/>
              </a:schemeClr>
            </a:solidFill>
            <a:ln w="9525">
              <a:noFill/>
            </a:ln>
          </p:spPr>
          <p:txBody>
            <a:bodyPr/>
            <a:p>
              <a:endParaRPr lang="en-US"/>
            </a:p>
          </p:txBody>
        </p:sp>
      </p:grpSp>
      <p:sp>
        <p:nvSpPr>
          <p:cNvPr id="2051" name="未知"/>
          <p:cNvSpPr>
            <a:spLocks noChangeAspect="1"/>
          </p:cNvSpPr>
          <p:nvPr/>
        </p:nvSpPr>
        <p:spPr>
          <a:xfrm>
            <a:off x="2282825" y="2293938"/>
            <a:ext cx="6897688" cy="4591050"/>
          </a:xfrm>
          <a:custGeom>
            <a:avLst/>
            <a:gdLst/>
            <a:ahLst/>
            <a:cxnLst>
              <a:cxn ang="0">
                <a:pos x="0" y="4572133"/>
              </a:cxn>
              <a:cxn ang="0">
                <a:pos x="5786074" y="0"/>
              </a:cxn>
              <a:cxn ang="0">
                <a:pos x="6882360" y="14878"/>
              </a:cxn>
              <a:cxn ang="0">
                <a:pos x="6897688" y="4591050"/>
              </a:cxn>
              <a:cxn ang="0">
                <a:pos x="0" y="4572133"/>
              </a:cxn>
            </a:cxnLst>
            <a:pathLst>
              <a:path w="21600" h="21600">
                <a:moveTo>
                  <a:pt x="0" y="21511"/>
                </a:moveTo>
                <a:lnTo>
                  <a:pt x="18119" y="0"/>
                </a:lnTo>
                <a:lnTo>
                  <a:pt x="21552" y="70"/>
                </a:lnTo>
                <a:lnTo>
                  <a:pt x="21600" y="21600"/>
                </a:lnTo>
                <a:lnTo>
                  <a:pt x="0" y="21511"/>
                </a:lnTo>
              </a:path>
            </a:pathLst>
          </a:custGeom>
          <a:solidFill>
            <a:schemeClr val="folHlink">
              <a:alpha val="100000"/>
            </a:schemeClr>
          </a:solidFill>
          <a:ln w="9525">
            <a:noFill/>
          </a:ln>
        </p:spPr>
        <p:txBody>
          <a:bodyPr/>
          <a:p>
            <a:endParaRPr lang="en-US"/>
          </a:p>
        </p:txBody>
      </p:sp>
      <p:sp>
        <p:nvSpPr>
          <p:cNvPr id="2061" name="Rectangle 13"/>
          <p:cNvSpPr>
            <a:spLocks noGrp="1" noChangeArrowheads="1"/>
          </p:cNvSpPr>
          <p:nvPr>
            <p:ph type="ctrTitle" sz="quarter"/>
          </p:nvPr>
        </p:nvSpPr>
        <p:spPr>
          <a:xfrm>
            <a:off x="396875" y="2133600"/>
            <a:ext cx="8423275" cy="1470025"/>
          </a:xfrm>
        </p:spPr>
        <p:txBody>
          <a:bodyPr/>
          <a:lstStyle>
            <a:lvl1pPr algn="ctr">
              <a:defRPr/>
            </a:lvl1pPr>
          </a:lstStyle>
          <a:p>
            <a:pPr lvl="0"/>
            <a:r>
              <a:rPr lang="en-US" altLang="zh-CN" noProof="0" smtClean="0"/>
              <a:t>Click to edit Master title style</a:t>
            </a:r>
            <a:endParaRPr lang="en-US" altLang="zh-CN" noProof="0" smtClean="0"/>
          </a:p>
        </p:txBody>
      </p:sp>
      <p:sp>
        <p:nvSpPr>
          <p:cNvPr id="2062" name="Rectangle 14"/>
          <p:cNvSpPr>
            <a:spLocks noGrp="1" noChangeArrowheads="1"/>
          </p:cNvSpPr>
          <p:nvPr>
            <p:ph type="subTitle" sz="quarter" idx="1"/>
          </p:nvPr>
        </p:nvSpPr>
        <p:spPr>
          <a:xfrm>
            <a:off x="1371600" y="3886200"/>
            <a:ext cx="6400800" cy="1198563"/>
          </a:xfrm>
        </p:spPr>
        <p:txBody>
          <a:bodyPr anchor="ctr" anchorCtr="1"/>
          <a:lstStyle>
            <a:lvl1pPr marL="0" indent="0">
              <a:buFontTx/>
              <a:buNone/>
              <a:defRPr/>
            </a:lvl1pPr>
          </a:lstStyle>
          <a:p>
            <a:pPr lvl="0"/>
            <a:r>
              <a:rPr lang="en-US" altLang="zh-CN" noProof="0" smtClean="0"/>
              <a:t>Click to edit Master subtitle style</a:t>
            </a:r>
            <a:endParaRPr lang="en-US" altLang="zh-CN" noProof="0" smtClean="0"/>
          </a:p>
        </p:txBody>
      </p:sp>
      <p:sp>
        <p:nvSpPr>
          <p:cNvPr id="29" name="Rectangle 15"/>
          <p:cNvSpPr>
            <a:spLocks noGrp="1" noChangeArrowheads="1"/>
          </p:cNvSpPr>
          <p:nvPr>
            <p:ph type="dt" sz="quarter"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30" name="Rectangle 1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31" name="Rectangle 1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pPr algn="r" eaLnBrk="1" hangingPunct="1"/>
            <a:fld id="{9A0DB2DC-4C9A-4742-B13C-FB6460FD3503}" type="slidenum">
              <a:rPr lang="en-US" dirty="0">
                <a:effectLst>
                  <a:outerShdw blurRad="38100" dist="38100" dir="2700000">
                    <a:srgbClr val="000000"/>
                  </a:outerShdw>
                </a:effectLst>
                <a:latin typeface="Arial" panose="020B0604020202020204" pitchFamily="34" charset="0"/>
              </a:rPr>
            </a:fld>
            <a:endParaRPr lang="en-US" dirty="0">
              <a:effectLst>
                <a:outerShdw blurRad="38100" dist="38100" dir="2700000">
                  <a:srgbClr val="000000"/>
                </a:outerShdw>
              </a:effectLst>
              <a:latin typeface="Arial" panose="020B0604020202020204" pitchFamily="34" charset="0"/>
            </a:endParaRPr>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8" name="Footer Placeholder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9" name="Slide Number Placeholder 8"/>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4" name="Footer Placeholder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5" name="Slide Number Placeholder 4"/>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3" name="Footer Placeholder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4" name="Slide Number Placeholder 3"/>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Footer Placeholder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7" name="Slide Number Placeholder 6"/>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5" name="Footer Placeholder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 name="Slide Number Placeholder 5"/>
          <p:cNvSpPr>
            <a:spLocks noGrp="1"/>
          </p:cNvSpPr>
          <p:nvPr>
            <p:ph type="sldNum" sz="quarter" idx="12"/>
          </p:nvPr>
        </p:nvSpPr>
        <p:spPr/>
        <p:txBody>
          <a:bodyPr/>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folHlink"/>
            </a:gs>
            <a:gs pos="100000">
              <a:schemeClr val="bg1"/>
            </a:gs>
          </a:gsLst>
          <a:lin ang="5400000" scaled="1"/>
          <a:tileRect/>
        </a:gradFill>
        <a:effectLst/>
      </p:bgPr>
    </p:bg>
    <p:spTree>
      <p:nvGrpSpPr>
        <p:cNvPr id="1" name=""/>
        <p:cNvGrpSpPr/>
        <p:nvPr/>
      </p:nvGrpSpPr>
      <p:grpSpPr/>
      <p:grpSp>
        <p:nvGrpSpPr>
          <p:cNvPr id="1026" name="Group 2"/>
          <p:cNvGrpSpPr>
            <a:grpSpLocks noChangeAspect="1"/>
          </p:cNvGrpSpPr>
          <p:nvPr/>
        </p:nvGrpSpPr>
        <p:grpSpPr>
          <a:xfrm>
            <a:off x="5262563" y="4076700"/>
            <a:ext cx="1397000" cy="1749425"/>
            <a:chOff x="0" y="0"/>
            <a:chExt cx="796" cy="977"/>
          </a:xfrm>
        </p:grpSpPr>
        <p:sp>
          <p:nvSpPr>
            <p:cNvPr id="1033" name="未知"/>
            <p:cNvSpPr>
              <a:spLocks noChangeAspect="1"/>
            </p:cNvSpPr>
            <p:nvPr/>
          </p:nvSpPr>
          <p:spPr>
            <a:xfrm>
              <a:off x="537" y="379"/>
              <a:ext cx="259" cy="451"/>
            </a:xfrm>
            <a:custGeom>
              <a:avLst/>
              <a:gdLst/>
              <a:ahLst/>
              <a:cxnLst>
                <a:cxn ang="0">
                  <a:pos x="89" y="100"/>
                </a:cxn>
                <a:cxn ang="0">
                  <a:pos x="111" y="63"/>
                </a:cxn>
                <a:cxn ang="0">
                  <a:pos x="125" y="45"/>
                </a:cxn>
                <a:cxn ang="0">
                  <a:pos x="141" y="34"/>
                </a:cxn>
                <a:cxn ang="0">
                  <a:pos x="154" y="27"/>
                </a:cxn>
                <a:cxn ang="0">
                  <a:pos x="134" y="32"/>
                </a:cxn>
                <a:cxn ang="0">
                  <a:pos x="107" y="50"/>
                </a:cxn>
                <a:cxn ang="0">
                  <a:pos x="75" y="70"/>
                </a:cxn>
                <a:cxn ang="0">
                  <a:pos x="55" y="73"/>
                </a:cxn>
                <a:cxn ang="0">
                  <a:pos x="34" y="45"/>
                </a:cxn>
                <a:cxn ang="0">
                  <a:pos x="16" y="18"/>
                </a:cxn>
                <a:cxn ang="0">
                  <a:pos x="2" y="0"/>
                </a:cxn>
                <a:cxn ang="0">
                  <a:pos x="2" y="11"/>
                </a:cxn>
                <a:cxn ang="0">
                  <a:pos x="16" y="48"/>
                </a:cxn>
                <a:cxn ang="0">
                  <a:pos x="34" y="79"/>
                </a:cxn>
                <a:cxn ang="0">
                  <a:pos x="48" y="104"/>
                </a:cxn>
                <a:cxn ang="0">
                  <a:pos x="43" y="150"/>
                </a:cxn>
                <a:cxn ang="0">
                  <a:pos x="36" y="204"/>
                </a:cxn>
                <a:cxn ang="0">
                  <a:pos x="32" y="267"/>
                </a:cxn>
                <a:cxn ang="0">
                  <a:pos x="36" y="326"/>
                </a:cxn>
                <a:cxn ang="0">
                  <a:pos x="57" y="385"/>
                </a:cxn>
                <a:cxn ang="0">
                  <a:pos x="98" y="431"/>
                </a:cxn>
                <a:cxn ang="0">
                  <a:pos x="136" y="449"/>
                </a:cxn>
                <a:cxn ang="0">
                  <a:pos x="175" y="440"/>
                </a:cxn>
                <a:cxn ang="0">
                  <a:pos x="209" y="412"/>
                </a:cxn>
                <a:cxn ang="0">
                  <a:pos x="234" y="369"/>
                </a:cxn>
                <a:cxn ang="0">
                  <a:pos x="250" y="322"/>
                </a:cxn>
                <a:cxn ang="0">
                  <a:pos x="254" y="290"/>
                </a:cxn>
                <a:cxn ang="0">
                  <a:pos x="257" y="258"/>
                </a:cxn>
                <a:cxn ang="0">
                  <a:pos x="257" y="227"/>
                </a:cxn>
                <a:cxn ang="0">
                  <a:pos x="254" y="188"/>
                </a:cxn>
                <a:cxn ang="0">
                  <a:pos x="248" y="152"/>
                </a:cxn>
                <a:cxn ang="0">
                  <a:pos x="248" y="154"/>
                </a:cxn>
                <a:cxn ang="0">
                  <a:pos x="250" y="188"/>
                </a:cxn>
                <a:cxn ang="0">
                  <a:pos x="254" y="229"/>
                </a:cxn>
                <a:cxn ang="0">
                  <a:pos x="245" y="297"/>
                </a:cxn>
                <a:cxn ang="0">
                  <a:pos x="218" y="363"/>
                </a:cxn>
                <a:cxn ang="0">
                  <a:pos x="184" y="410"/>
                </a:cxn>
                <a:cxn ang="0">
                  <a:pos x="141" y="419"/>
                </a:cxn>
                <a:cxn ang="0">
                  <a:pos x="100" y="381"/>
                </a:cxn>
                <a:cxn ang="0">
                  <a:pos x="82" y="349"/>
                </a:cxn>
                <a:cxn ang="0">
                  <a:pos x="75" y="322"/>
                </a:cxn>
                <a:cxn ang="0">
                  <a:pos x="73" y="290"/>
                </a:cxn>
                <a:cxn ang="0">
                  <a:pos x="68" y="263"/>
                </a:cxn>
                <a:cxn ang="0">
                  <a:pos x="68" y="240"/>
                </a:cxn>
                <a:cxn ang="0">
                  <a:pos x="68" y="218"/>
                </a:cxn>
                <a:cxn ang="0">
                  <a:pos x="73" y="184"/>
                </a:cxn>
                <a:cxn ang="0">
                  <a:pos x="77" y="161"/>
                </a:cxn>
                <a:cxn ang="0">
                  <a:pos x="77" y="156"/>
                </a:cxn>
                <a:cxn ang="0">
                  <a:pos x="84" y="165"/>
                </a:cxn>
                <a:cxn ang="0">
                  <a:pos x="100" y="197"/>
                </a:cxn>
                <a:cxn ang="0">
                  <a:pos x="111" y="211"/>
                </a:cxn>
                <a:cxn ang="0">
                  <a:pos x="111" y="186"/>
                </a:cxn>
                <a:cxn ang="0">
                  <a:pos x="98" y="156"/>
                </a:cxn>
              </a:cxnLst>
              <a:pathLst>
                <a:path w="21600" h="21600">
                  <a:moveTo>
                    <a:pt x="7199" y="6295"/>
                  </a:moveTo>
                  <a:lnTo>
                    <a:pt x="7199" y="6186"/>
                  </a:lnTo>
                  <a:lnTo>
                    <a:pt x="7010" y="5861"/>
                  </a:lnTo>
                  <a:lnTo>
                    <a:pt x="7199" y="5535"/>
                  </a:lnTo>
                  <a:lnTo>
                    <a:pt x="7389" y="5209"/>
                  </a:lnTo>
                  <a:lnTo>
                    <a:pt x="7389" y="4775"/>
                  </a:lnTo>
                  <a:lnTo>
                    <a:pt x="7768" y="4450"/>
                  </a:lnTo>
                  <a:lnTo>
                    <a:pt x="7957" y="4341"/>
                  </a:lnTo>
                  <a:lnTo>
                    <a:pt x="8336" y="4016"/>
                  </a:lnTo>
                  <a:lnTo>
                    <a:pt x="8715" y="3581"/>
                  </a:lnTo>
                  <a:lnTo>
                    <a:pt x="8905" y="3256"/>
                  </a:lnTo>
                  <a:lnTo>
                    <a:pt x="9283" y="3039"/>
                  </a:lnTo>
                  <a:lnTo>
                    <a:pt x="9473" y="2821"/>
                  </a:lnTo>
                  <a:lnTo>
                    <a:pt x="9852" y="2713"/>
                  </a:lnTo>
                  <a:lnTo>
                    <a:pt x="10041" y="2604"/>
                  </a:lnTo>
                  <a:lnTo>
                    <a:pt x="10231" y="2387"/>
                  </a:lnTo>
                  <a:lnTo>
                    <a:pt x="10420" y="2279"/>
                  </a:lnTo>
                  <a:lnTo>
                    <a:pt x="10420" y="2170"/>
                  </a:lnTo>
                  <a:lnTo>
                    <a:pt x="10610" y="2062"/>
                  </a:lnTo>
                  <a:lnTo>
                    <a:pt x="10800" y="1953"/>
                  </a:lnTo>
                  <a:lnTo>
                    <a:pt x="10989" y="1953"/>
                  </a:lnTo>
                  <a:lnTo>
                    <a:pt x="11368" y="1845"/>
                  </a:lnTo>
                  <a:lnTo>
                    <a:pt x="11557" y="1736"/>
                  </a:lnTo>
                  <a:lnTo>
                    <a:pt x="11747" y="1627"/>
                  </a:lnTo>
                  <a:lnTo>
                    <a:pt x="11936" y="1627"/>
                  </a:lnTo>
                  <a:lnTo>
                    <a:pt x="12126" y="1410"/>
                  </a:lnTo>
                  <a:lnTo>
                    <a:pt x="12315" y="1410"/>
                  </a:lnTo>
                  <a:lnTo>
                    <a:pt x="12694" y="1302"/>
                  </a:lnTo>
                  <a:lnTo>
                    <a:pt x="12883" y="1302"/>
                  </a:lnTo>
                  <a:lnTo>
                    <a:pt x="12883" y="1302"/>
                  </a:lnTo>
                  <a:lnTo>
                    <a:pt x="12883" y="1302"/>
                  </a:lnTo>
                  <a:lnTo>
                    <a:pt x="12883" y="1302"/>
                  </a:lnTo>
                  <a:lnTo>
                    <a:pt x="12883" y="1302"/>
                  </a:lnTo>
                  <a:lnTo>
                    <a:pt x="12315" y="1302"/>
                  </a:lnTo>
                  <a:lnTo>
                    <a:pt x="11747" y="1410"/>
                  </a:lnTo>
                  <a:lnTo>
                    <a:pt x="11178" y="1519"/>
                  </a:lnTo>
                  <a:lnTo>
                    <a:pt x="10800" y="1627"/>
                  </a:lnTo>
                  <a:lnTo>
                    <a:pt x="10610" y="1736"/>
                  </a:lnTo>
                  <a:lnTo>
                    <a:pt x="10041" y="1953"/>
                  </a:lnTo>
                  <a:lnTo>
                    <a:pt x="9662" y="2062"/>
                  </a:lnTo>
                  <a:lnTo>
                    <a:pt x="9283" y="2279"/>
                  </a:lnTo>
                  <a:lnTo>
                    <a:pt x="8905" y="2387"/>
                  </a:lnTo>
                  <a:lnTo>
                    <a:pt x="8526" y="2604"/>
                  </a:lnTo>
                  <a:lnTo>
                    <a:pt x="8147" y="2604"/>
                  </a:lnTo>
                  <a:lnTo>
                    <a:pt x="7578" y="2821"/>
                  </a:lnTo>
                  <a:lnTo>
                    <a:pt x="7199" y="2930"/>
                  </a:lnTo>
                  <a:lnTo>
                    <a:pt x="6631" y="3256"/>
                  </a:lnTo>
                  <a:lnTo>
                    <a:pt x="6252" y="3364"/>
                  </a:lnTo>
                  <a:lnTo>
                    <a:pt x="5494" y="3690"/>
                  </a:lnTo>
                  <a:lnTo>
                    <a:pt x="5305" y="3690"/>
                  </a:lnTo>
                  <a:lnTo>
                    <a:pt x="5115" y="3581"/>
                  </a:lnTo>
                  <a:lnTo>
                    <a:pt x="4926" y="3581"/>
                  </a:lnTo>
                  <a:lnTo>
                    <a:pt x="4547" y="3581"/>
                  </a:lnTo>
                  <a:lnTo>
                    <a:pt x="4547" y="3473"/>
                  </a:lnTo>
                  <a:lnTo>
                    <a:pt x="4168" y="3256"/>
                  </a:lnTo>
                  <a:lnTo>
                    <a:pt x="3789" y="3039"/>
                  </a:lnTo>
                  <a:lnTo>
                    <a:pt x="3789" y="2930"/>
                  </a:lnTo>
                  <a:lnTo>
                    <a:pt x="3410" y="2604"/>
                  </a:lnTo>
                  <a:lnTo>
                    <a:pt x="3220" y="2387"/>
                  </a:lnTo>
                  <a:lnTo>
                    <a:pt x="2842" y="2170"/>
                  </a:lnTo>
                  <a:lnTo>
                    <a:pt x="2463" y="1953"/>
                  </a:lnTo>
                  <a:lnTo>
                    <a:pt x="2273" y="1845"/>
                  </a:lnTo>
                  <a:lnTo>
                    <a:pt x="1894" y="1519"/>
                  </a:lnTo>
                  <a:lnTo>
                    <a:pt x="1515" y="1302"/>
                  </a:lnTo>
                  <a:lnTo>
                    <a:pt x="1515" y="1085"/>
                  </a:lnTo>
                  <a:lnTo>
                    <a:pt x="1326" y="868"/>
                  </a:lnTo>
                  <a:lnTo>
                    <a:pt x="1136" y="650"/>
                  </a:lnTo>
                  <a:lnTo>
                    <a:pt x="947" y="434"/>
                  </a:lnTo>
                  <a:lnTo>
                    <a:pt x="568" y="325"/>
                  </a:lnTo>
                  <a:lnTo>
                    <a:pt x="378" y="216"/>
                  </a:lnTo>
                  <a:lnTo>
                    <a:pt x="378" y="0"/>
                  </a:lnTo>
                  <a:lnTo>
                    <a:pt x="189" y="0"/>
                  </a:lnTo>
                  <a:lnTo>
                    <a:pt x="189" y="0"/>
                  </a:lnTo>
                  <a:lnTo>
                    <a:pt x="189" y="0"/>
                  </a:lnTo>
                  <a:lnTo>
                    <a:pt x="189" y="108"/>
                  </a:lnTo>
                  <a:lnTo>
                    <a:pt x="0" y="216"/>
                  </a:lnTo>
                  <a:lnTo>
                    <a:pt x="189" y="325"/>
                  </a:lnTo>
                  <a:lnTo>
                    <a:pt x="189" y="542"/>
                  </a:lnTo>
                  <a:lnTo>
                    <a:pt x="378" y="976"/>
                  </a:lnTo>
                  <a:lnTo>
                    <a:pt x="378" y="1302"/>
                  </a:lnTo>
                  <a:lnTo>
                    <a:pt x="757" y="1627"/>
                  </a:lnTo>
                  <a:lnTo>
                    <a:pt x="947" y="1845"/>
                  </a:lnTo>
                  <a:lnTo>
                    <a:pt x="1136" y="2062"/>
                  </a:lnTo>
                  <a:lnTo>
                    <a:pt x="1326" y="2279"/>
                  </a:lnTo>
                  <a:lnTo>
                    <a:pt x="1326" y="2496"/>
                  </a:lnTo>
                  <a:lnTo>
                    <a:pt x="1704" y="2713"/>
                  </a:lnTo>
                  <a:lnTo>
                    <a:pt x="1894" y="3039"/>
                  </a:lnTo>
                  <a:lnTo>
                    <a:pt x="2273" y="3256"/>
                  </a:lnTo>
                  <a:lnTo>
                    <a:pt x="2463" y="3473"/>
                  </a:lnTo>
                  <a:lnTo>
                    <a:pt x="2842" y="3798"/>
                  </a:lnTo>
                  <a:lnTo>
                    <a:pt x="3220" y="3907"/>
                  </a:lnTo>
                  <a:lnTo>
                    <a:pt x="3410" y="4232"/>
                  </a:lnTo>
                  <a:lnTo>
                    <a:pt x="3599" y="4341"/>
                  </a:lnTo>
                  <a:lnTo>
                    <a:pt x="3599" y="4558"/>
                  </a:lnTo>
                  <a:lnTo>
                    <a:pt x="3789" y="4775"/>
                  </a:lnTo>
                  <a:lnTo>
                    <a:pt x="3978" y="4992"/>
                  </a:lnTo>
                  <a:lnTo>
                    <a:pt x="3978" y="5209"/>
                  </a:lnTo>
                  <a:lnTo>
                    <a:pt x="3978" y="5535"/>
                  </a:lnTo>
                  <a:lnTo>
                    <a:pt x="3978" y="5861"/>
                  </a:lnTo>
                  <a:lnTo>
                    <a:pt x="3789" y="6295"/>
                  </a:lnTo>
                  <a:lnTo>
                    <a:pt x="3599" y="6729"/>
                  </a:lnTo>
                  <a:lnTo>
                    <a:pt x="3599" y="7163"/>
                  </a:lnTo>
                  <a:lnTo>
                    <a:pt x="3599" y="7597"/>
                  </a:lnTo>
                  <a:lnTo>
                    <a:pt x="3410" y="7923"/>
                  </a:lnTo>
                  <a:lnTo>
                    <a:pt x="3410" y="8466"/>
                  </a:lnTo>
                  <a:lnTo>
                    <a:pt x="3220" y="8900"/>
                  </a:lnTo>
                  <a:lnTo>
                    <a:pt x="3031" y="9443"/>
                  </a:lnTo>
                  <a:lnTo>
                    <a:pt x="3031" y="9768"/>
                  </a:lnTo>
                  <a:lnTo>
                    <a:pt x="2842" y="10311"/>
                  </a:lnTo>
                  <a:lnTo>
                    <a:pt x="2842" y="10854"/>
                  </a:lnTo>
                  <a:lnTo>
                    <a:pt x="2652" y="11288"/>
                  </a:lnTo>
                  <a:lnTo>
                    <a:pt x="2652" y="11722"/>
                  </a:lnTo>
                  <a:lnTo>
                    <a:pt x="2652" y="12156"/>
                  </a:lnTo>
                  <a:lnTo>
                    <a:pt x="2652" y="12807"/>
                  </a:lnTo>
                  <a:lnTo>
                    <a:pt x="2842" y="13241"/>
                  </a:lnTo>
                  <a:lnTo>
                    <a:pt x="2652" y="13784"/>
                  </a:lnTo>
                  <a:lnTo>
                    <a:pt x="2842" y="14218"/>
                  </a:lnTo>
                  <a:lnTo>
                    <a:pt x="2842" y="14761"/>
                  </a:lnTo>
                  <a:lnTo>
                    <a:pt x="2842" y="15087"/>
                  </a:lnTo>
                  <a:lnTo>
                    <a:pt x="3031" y="15630"/>
                  </a:lnTo>
                  <a:lnTo>
                    <a:pt x="3220" y="16172"/>
                  </a:lnTo>
                  <a:lnTo>
                    <a:pt x="3410" y="16715"/>
                  </a:lnTo>
                  <a:lnTo>
                    <a:pt x="3599" y="17149"/>
                  </a:lnTo>
                  <a:lnTo>
                    <a:pt x="3978" y="17583"/>
                  </a:lnTo>
                  <a:lnTo>
                    <a:pt x="4357" y="18018"/>
                  </a:lnTo>
                  <a:lnTo>
                    <a:pt x="4736" y="18452"/>
                  </a:lnTo>
                  <a:lnTo>
                    <a:pt x="5305" y="18994"/>
                  </a:lnTo>
                  <a:lnTo>
                    <a:pt x="5684" y="19320"/>
                  </a:lnTo>
                  <a:lnTo>
                    <a:pt x="6441" y="19646"/>
                  </a:lnTo>
                  <a:lnTo>
                    <a:pt x="7010" y="20080"/>
                  </a:lnTo>
                  <a:lnTo>
                    <a:pt x="7389" y="20297"/>
                  </a:lnTo>
                  <a:lnTo>
                    <a:pt x="8147" y="20623"/>
                  </a:lnTo>
                  <a:lnTo>
                    <a:pt x="8526" y="20948"/>
                  </a:lnTo>
                  <a:lnTo>
                    <a:pt x="9283" y="21057"/>
                  </a:lnTo>
                  <a:lnTo>
                    <a:pt x="9662" y="21274"/>
                  </a:lnTo>
                  <a:lnTo>
                    <a:pt x="10231" y="21491"/>
                  </a:lnTo>
                  <a:lnTo>
                    <a:pt x="10800" y="21491"/>
                  </a:lnTo>
                  <a:lnTo>
                    <a:pt x="11368" y="21491"/>
                  </a:lnTo>
                  <a:lnTo>
                    <a:pt x="12126" y="21600"/>
                  </a:lnTo>
                  <a:lnTo>
                    <a:pt x="12504" y="21491"/>
                  </a:lnTo>
                  <a:lnTo>
                    <a:pt x="12883" y="21491"/>
                  </a:lnTo>
                  <a:lnTo>
                    <a:pt x="13452" y="21382"/>
                  </a:lnTo>
                  <a:lnTo>
                    <a:pt x="14020" y="21274"/>
                  </a:lnTo>
                  <a:lnTo>
                    <a:pt x="14589" y="21057"/>
                  </a:lnTo>
                  <a:lnTo>
                    <a:pt x="15157" y="20948"/>
                  </a:lnTo>
                  <a:lnTo>
                    <a:pt x="15726" y="20839"/>
                  </a:lnTo>
                  <a:lnTo>
                    <a:pt x="16105" y="20623"/>
                  </a:lnTo>
                  <a:lnTo>
                    <a:pt x="16294" y="20405"/>
                  </a:lnTo>
                  <a:lnTo>
                    <a:pt x="16863" y="20188"/>
                  </a:lnTo>
                  <a:lnTo>
                    <a:pt x="17431" y="19754"/>
                  </a:lnTo>
                  <a:lnTo>
                    <a:pt x="17620" y="19537"/>
                  </a:lnTo>
                  <a:lnTo>
                    <a:pt x="18189" y="19211"/>
                  </a:lnTo>
                  <a:lnTo>
                    <a:pt x="18378" y="18886"/>
                  </a:lnTo>
                  <a:lnTo>
                    <a:pt x="18947" y="18560"/>
                  </a:lnTo>
                  <a:lnTo>
                    <a:pt x="19326" y="18126"/>
                  </a:lnTo>
                  <a:lnTo>
                    <a:pt x="19515" y="17692"/>
                  </a:lnTo>
                  <a:lnTo>
                    <a:pt x="19894" y="17257"/>
                  </a:lnTo>
                  <a:lnTo>
                    <a:pt x="20083" y="17041"/>
                  </a:lnTo>
                  <a:lnTo>
                    <a:pt x="20273" y="16606"/>
                  </a:lnTo>
                  <a:lnTo>
                    <a:pt x="20462" y="16064"/>
                  </a:lnTo>
                  <a:lnTo>
                    <a:pt x="20841" y="15630"/>
                  </a:lnTo>
                  <a:lnTo>
                    <a:pt x="20841" y="15412"/>
                  </a:lnTo>
                  <a:lnTo>
                    <a:pt x="20841" y="15195"/>
                  </a:lnTo>
                  <a:lnTo>
                    <a:pt x="20841" y="14978"/>
                  </a:lnTo>
                  <a:lnTo>
                    <a:pt x="21031" y="14653"/>
                  </a:lnTo>
                  <a:lnTo>
                    <a:pt x="21031" y="14436"/>
                  </a:lnTo>
                  <a:lnTo>
                    <a:pt x="21220" y="14218"/>
                  </a:lnTo>
                  <a:lnTo>
                    <a:pt x="21220" y="13893"/>
                  </a:lnTo>
                  <a:lnTo>
                    <a:pt x="21410" y="13676"/>
                  </a:lnTo>
                  <a:lnTo>
                    <a:pt x="21220" y="13459"/>
                  </a:lnTo>
                  <a:lnTo>
                    <a:pt x="21410" y="13241"/>
                  </a:lnTo>
                  <a:lnTo>
                    <a:pt x="21410" y="12916"/>
                  </a:lnTo>
                  <a:lnTo>
                    <a:pt x="21410" y="12590"/>
                  </a:lnTo>
                  <a:lnTo>
                    <a:pt x="21410" y="12373"/>
                  </a:lnTo>
                  <a:lnTo>
                    <a:pt x="21600" y="12048"/>
                  </a:lnTo>
                  <a:lnTo>
                    <a:pt x="21600" y="11722"/>
                  </a:lnTo>
                  <a:lnTo>
                    <a:pt x="21600" y="11613"/>
                  </a:lnTo>
                  <a:lnTo>
                    <a:pt x="21410" y="11288"/>
                  </a:lnTo>
                  <a:lnTo>
                    <a:pt x="21600" y="11071"/>
                  </a:lnTo>
                  <a:lnTo>
                    <a:pt x="21410" y="10854"/>
                  </a:lnTo>
                  <a:lnTo>
                    <a:pt x="21410" y="10528"/>
                  </a:lnTo>
                  <a:lnTo>
                    <a:pt x="21600" y="10202"/>
                  </a:lnTo>
                  <a:lnTo>
                    <a:pt x="21410" y="9985"/>
                  </a:lnTo>
                  <a:lnTo>
                    <a:pt x="21410" y="9768"/>
                  </a:lnTo>
                  <a:lnTo>
                    <a:pt x="21220" y="9334"/>
                  </a:lnTo>
                  <a:lnTo>
                    <a:pt x="21220" y="9009"/>
                  </a:lnTo>
                  <a:lnTo>
                    <a:pt x="21031" y="8791"/>
                  </a:lnTo>
                  <a:lnTo>
                    <a:pt x="21031" y="8466"/>
                  </a:lnTo>
                  <a:lnTo>
                    <a:pt x="21031" y="8140"/>
                  </a:lnTo>
                  <a:lnTo>
                    <a:pt x="20841" y="7923"/>
                  </a:lnTo>
                  <a:lnTo>
                    <a:pt x="20841" y="7706"/>
                  </a:lnTo>
                  <a:lnTo>
                    <a:pt x="20652" y="7272"/>
                  </a:lnTo>
                  <a:lnTo>
                    <a:pt x="20652" y="6946"/>
                  </a:lnTo>
                  <a:lnTo>
                    <a:pt x="20652" y="6946"/>
                  </a:lnTo>
                  <a:lnTo>
                    <a:pt x="20652" y="6946"/>
                  </a:lnTo>
                  <a:lnTo>
                    <a:pt x="20652" y="7055"/>
                  </a:lnTo>
                  <a:lnTo>
                    <a:pt x="20462" y="7163"/>
                  </a:lnTo>
                  <a:lnTo>
                    <a:pt x="20652" y="7380"/>
                  </a:lnTo>
                  <a:lnTo>
                    <a:pt x="20652" y="7597"/>
                  </a:lnTo>
                  <a:lnTo>
                    <a:pt x="20652" y="7814"/>
                  </a:lnTo>
                  <a:lnTo>
                    <a:pt x="20841" y="8140"/>
                  </a:lnTo>
                  <a:lnTo>
                    <a:pt x="20652" y="8466"/>
                  </a:lnTo>
                  <a:lnTo>
                    <a:pt x="20841" y="8683"/>
                  </a:lnTo>
                  <a:lnTo>
                    <a:pt x="20841" y="9009"/>
                  </a:lnTo>
                  <a:lnTo>
                    <a:pt x="20841" y="9334"/>
                  </a:lnTo>
                  <a:lnTo>
                    <a:pt x="21031" y="9660"/>
                  </a:lnTo>
                  <a:lnTo>
                    <a:pt x="21031" y="9877"/>
                  </a:lnTo>
                  <a:lnTo>
                    <a:pt x="21220" y="10094"/>
                  </a:lnTo>
                  <a:lnTo>
                    <a:pt x="21031" y="10311"/>
                  </a:lnTo>
                  <a:lnTo>
                    <a:pt x="21220" y="10962"/>
                  </a:lnTo>
                  <a:lnTo>
                    <a:pt x="21220" y="11396"/>
                  </a:lnTo>
                  <a:lnTo>
                    <a:pt x="21031" y="11939"/>
                  </a:lnTo>
                  <a:lnTo>
                    <a:pt x="21031" y="12482"/>
                  </a:lnTo>
                  <a:lnTo>
                    <a:pt x="20841" y="13133"/>
                  </a:lnTo>
                  <a:lnTo>
                    <a:pt x="20841" y="13676"/>
                  </a:lnTo>
                  <a:lnTo>
                    <a:pt x="20462" y="14218"/>
                  </a:lnTo>
                  <a:lnTo>
                    <a:pt x="20273" y="14761"/>
                  </a:lnTo>
                  <a:lnTo>
                    <a:pt x="19894" y="15304"/>
                  </a:lnTo>
                  <a:lnTo>
                    <a:pt x="19515" y="15955"/>
                  </a:lnTo>
                  <a:lnTo>
                    <a:pt x="19136" y="16498"/>
                  </a:lnTo>
                  <a:lnTo>
                    <a:pt x="18757" y="16932"/>
                  </a:lnTo>
                  <a:lnTo>
                    <a:pt x="18189" y="17366"/>
                  </a:lnTo>
                  <a:lnTo>
                    <a:pt x="17810" y="17800"/>
                  </a:lnTo>
                  <a:lnTo>
                    <a:pt x="17241" y="18343"/>
                  </a:lnTo>
                  <a:lnTo>
                    <a:pt x="16863" y="18669"/>
                  </a:lnTo>
                  <a:lnTo>
                    <a:pt x="16484" y="18994"/>
                  </a:lnTo>
                  <a:lnTo>
                    <a:pt x="15915" y="19320"/>
                  </a:lnTo>
                  <a:lnTo>
                    <a:pt x="15347" y="19646"/>
                  </a:lnTo>
                  <a:lnTo>
                    <a:pt x="14589" y="19754"/>
                  </a:lnTo>
                  <a:lnTo>
                    <a:pt x="14210" y="20080"/>
                  </a:lnTo>
                  <a:lnTo>
                    <a:pt x="13452" y="20188"/>
                  </a:lnTo>
                  <a:lnTo>
                    <a:pt x="12883" y="20188"/>
                  </a:lnTo>
                  <a:lnTo>
                    <a:pt x="12315" y="20188"/>
                  </a:lnTo>
                  <a:lnTo>
                    <a:pt x="11747" y="20080"/>
                  </a:lnTo>
                  <a:lnTo>
                    <a:pt x="10989" y="19971"/>
                  </a:lnTo>
                  <a:lnTo>
                    <a:pt x="10420" y="19863"/>
                  </a:lnTo>
                  <a:lnTo>
                    <a:pt x="9852" y="19537"/>
                  </a:lnTo>
                  <a:lnTo>
                    <a:pt x="9283" y="19211"/>
                  </a:lnTo>
                  <a:lnTo>
                    <a:pt x="8905" y="18669"/>
                  </a:lnTo>
                  <a:lnTo>
                    <a:pt x="8336" y="18234"/>
                  </a:lnTo>
                  <a:lnTo>
                    <a:pt x="7768" y="17692"/>
                  </a:lnTo>
                  <a:lnTo>
                    <a:pt x="7578" y="17583"/>
                  </a:lnTo>
                  <a:lnTo>
                    <a:pt x="7389" y="17475"/>
                  </a:lnTo>
                  <a:lnTo>
                    <a:pt x="7199" y="17149"/>
                  </a:lnTo>
                  <a:lnTo>
                    <a:pt x="7199" y="16932"/>
                  </a:lnTo>
                  <a:lnTo>
                    <a:pt x="6820" y="16715"/>
                  </a:lnTo>
                  <a:lnTo>
                    <a:pt x="7010" y="16606"/>
                  </a:lnTo>
                  <a:lnTo>
                    <a:pt x="6631" y="16389"/>
                  </a:lnTo>
                  <a:lnTo>
                    <a:pt x="6441" y="16064"/>
                  </a:lnTo>
                  <a:lnTo>
                    <a:pt x="6441" y="15847"/>
                  </a:lnTo>
                  <a:lnTo>
                    <a:pt x="6252" y="15630"/>
                  </a:lnTo>
                  <a:lnTo>
                    <a:pt x="6252" y="15412"/>
                  </a:lnTo>
                  <a:lnTo>
                    <a:pt x="6063" y="15195"/>
                  </a:lnTo>
                  <a:lnTo>
                    <a:pt x="6252" y="14978"/>
                  </a:lnTo>
                  <a:lnTo>
                    <a:pt x="6063" y="14761"/>
                  </a:lnTo>
                  <a:lnTo>
                    <a:pt x="5873" y="14436"/>
                  </a:lnTo>
                  <a:lnTo>
                    <a:pt x="6063" y="14218"/>
                  </a:lnTo>
                  <a:lnTo>
                    <a:pt x="6063" y="13893"/>
                  </a:lnTo>
                  <a:lnTo>
                    <a:pt x="5873" y="13676"/>
                  </a:lnTo>
                  <a:lnTo>
                    <a:pt x="5873" y="13567"/>
                  </a:lnTo>
                  <a:lnTo>
                    <a:pt x="5873" y="13350"/>
                  </a:lnTo>
                  <a:lnTo>
                    <a:pt x="5684" y="13025"/>
                  </a:lnTo>
                  <a:lnTo>
                    <a:pt x="5873" y="12807"/>
                  </a:lnTo>
                  <a:lnTo>
                    <a:pt x="5684" y="12590"/>
                  </a:lnTo>
                  <a:lnTo>
                    <a:pt x="5873" y="12373"/>
                  </a:lnTo>
                  <a:lnTo>
                    <a:pt x="5684" y="12156"/>
                  </a:lnTo>
                  <a:lnTo>
                    <a:pt x="5684" y="11939"/>
                  </a:lnTo>
                  <a:lnTo>
                    <a:pt x="5684" y="11722"/>
                  </a:lnTo>
                  <a:lnTo>
                    <a:pt x="5684" y="11722"/>
                  </a:lnTo>
                  <a:lnTo>
                    <a:pt x="5684" y="11505"/>
                  </a:lnTo>
                  <a:lnTo>
                    <a:pt x="5684" y="11179"/>
                  </a:lnTo>
                  <a:lnTo>
                    <a:pt x="5684" y="11071"/>
                  </a:lnTo>
                  <a:lnTo>
                    <a:pt x="5684" y="10962"/>
                  </a:lnTo>
                  <a:lnTo>
                    <a:pt x="5684" y="10962"/>
                  </a:lnTo>
                  <a:lnTo>
                    <a:pt x="5684" y="10637"/>
                  </a:lnTo>
                  <a:lnTo>
                    <a:pt x="5684" y="10419"/>
                  </a:lnTo>
                  <a:lnTo>
                    <a:pt x="5873" y="10202"/>
                  </a:lnTo>
                  <a:lnTo>
                    <a:pt x="5684" y="9877"/>
                  </a:lnTo>
                  <a:lnTo>
                    <a:pt x="5873" y="9660"/>
                  </a:lnTo>
                  <a:lnTo>
                    <a:pt x="5684" y="9443"/>
                  </a:lnTo>
                  <a:lnTo>
                    <a:pt x="5873" y="9117"/>
                  </a:lnTo>
                  <a:lnTo>
                    <a:pt x="6063" y="8791"/>
                  </a:lnTo>
                  <a:lnTo>
                    <a:pt x="5873" y="8574"/>
                  </a:lnTo>
                  <a:lnTo>
                    <a:pt x="6063" y="8248"/>
                  </a:lnTo>
                  <a:lnTo>
                    <a:pt x="6063" y="8032"/>
                  </a:lnTo>
                  <a:lnTo>
                    <a:pt x="6063" y="7923"/>
                  </a:lnTo>
                  <a:lnTo>
                    <a:pt x="6063" y="7814"/>
                  </a:lnTo>
                  <a:lnTo>
                    <a:pt x="6441" y="7706"/>
                  </a:lnTo>
                  <a:lnTo>
                    <a:pt x="6441" y="7706"/>
                  </a:lnTo>
                  <a:lnTo>
                    <a:pt x="6441" y="7706"/>
                  </a:lnTo>
                  <a:lnTo>
                    <a:pt x="6441" y="7597"/>
                  </a:lnTo>
                  <a:lnTo>
                    <a:pt x="6441" y="7597"/>
                  </a:lnTo>
                  <a:lnTo>
                    <a:pt x="6441" y="7489"/>
                  </a:lnTo>
                  <a:lnTo>
                    <a:pt x="6441" y="7489"/>
                  </a:lnTo>
                  <a:lnTo>
                    <a:pt x="6441" y="7489"/>
                  </a:lnTo>
                  <a:lnTo>
                    <a:pt x="6441" y="7380"/>
                  </a:lnTo>
                  <a:lnTo>
                    <a:pt x="6441" y="7380"/>
                  </a:lnTo>
                  <a:lnTo>
                    <a:pt x="6631" y="7597"/>
                  </a:lnTo>
                  <a:lnTo>
                    <a:pt x="7010" y="7706"/>
                  </a:lnTo>
                  <a:lnTo>
                    <a:pt x="7010" y="7923"/>
                  </a:lnTo>
                  <a:lnTo>
                    <a:pt x="7389" y="8248"/>
                  </a:lnTo>
                  <a:lnTo>
                    <a:pt x="7578" y="8357"/>
                  </a:lnTo>
                  <a:lnTo>
                    <a:pt x="7768" y="8683"/>
                  </a:lnTo>
                  <a:lnTo>
                    <a:pt x="7957" y="9009"/>
                  </a:lnTo>
                  <a:lnTo>
                    <a:pt x="7957" y="9225"/>
                  </a:lnTo>
                  <a:lnTo>
                    <a:pt x="8336" y="9443"/>
                  </a:lnTo>
                  <a:lnTo>
                    <a:pt x="8336" y="9660"/>
                  </a:lnTo>
                  <a:lnTo>
                    <a:pt x="8526" y="9877"/>
                  </a:lnTo>
                  <a:lnTo>
                    <a:pt x="8715" y="10094"/>
                  </a:lnTo>
                  <a:lnTo>
                    <a:pt x="8905" y="10094"/>
                  </a:lnTo>
                  <a:lnTo>
                    <a:pt x="9094" y="10202"/>
                  </a:lnTo>
                  <a:lnTo>
                    <a:pt x="9283" y="10094"/>
                  </a:lnTo>
                  <a:lnTo>
                    <a:pt x="9283" y="9985"/>
                  </a:lnTo>
                  <a:lnTo>
                    <a:pt x="9473" y="9877"/>
                  </a:lnTo>
                  <a:lnTo>
                    <a:pt x="9283" y="9551"/>
                  </a:lnTo>
                  <a:lnTo>
                    <a:pt x="9473" y="9334"/>
                  </a:lnTo>
                  <a:lnTo>
                    <a:pt x="9283" y="9117"/>
                  </a:lnTo>
                  <a:lnTo>
                    <a:pt x="9283" y="8900"/>
                  </a:lnTo>
                  <a:lnTo>
                    <a:pt x="9283" y="8683"/>
                  </a:lnTo>
                  <a:lnTo>
                    <a:pt x="9094" y="8466"/>
                  </a:lnTo>
                  <a:lnTo>
                    <a:pt x="8905" y="8248"/>
                  </a:lnTo>
                  <a:lnTo>
                    <a:pt x="8526" y="8032"/>
                  </a:lnTo>
                  <a:lnTo>
                    <a:pt x="8526" y="7814"/>
                  </a:lnTo>
                  <a:lnTo>
                    <a:pt x="8147" y="7489"/>
                  </a:lnTo>
                  <a:lnTo>
                    <a:pt x="7957" y="7272"/>
                  </a:lnTo>
                  <a:lnTo>
                    <a:pt x="7768" y="7055"/>
                  </a:lnTo>
                  <a:lnTo>
                    <a:pt x="7578" y="6838"/>
                  </a:lnTo>
                  <a:lnTo>
                    <a:pt x="7389" y="6512"/>
                  </a:lnTo>
                  <a:lnTo>
                    <a:pt x="7199" y="6295"/>
                  </a:lnTo>
                </a:path>
              </a:pathLst>
            </a:custGeom>
            <a:solidFill>
              <a:schemeClr val="folHlink">
                <a:alpha val="100000"/>
              </a:schemeClr>
            </a:solidFill>
            <a:ln w="9525">
              <a:noFill/>
            </a:ln>
          </p:spPr>
          <p:txBody>
            <a:bodyPr/>
            <a:p>
              <a:endParaRPr lang="en-US"/>
            </a:p>
          </p:txBody>
        </p:sp>
        <p:sp>
          <p:nvSpPr>
            <p:cNvPr id="1034" name="未知"/>
            <p:cNvSpPr>
              <a:spLocks noChangeAspect="1"/>
            </p:cNvSpPr>
            <p:nvPr/>
          </p:nvSpPr>
          <p:spPr>
            <a:xfrm>
              <a:off x="272" y="460"/>
              <a:ext cx="250" cy="329"/>
            </a:xfrm>
            <a:custGeom>
              <a:avLst/>
              <a:gdLst/>
              <a:ahLst/>
              <a:cxnLst>
                <a:cxn ang="0">
                  <a:pos x="211" y="141"/>
                </a:cxn>
                <a:cxn ang="0">
                  <a:pos x="216" y="127"/>
                </a:cxn>
                <a:cxn ang="0">
                  <a:pos x="223" y="116"/>
                </a:cxn>
                <a:cxn ang="0">
                  <a:pos x="230" y="100"/>
                </a:cxn>
                <a:cxn ang="0">
                  <a:pos x="236" y="84"/>
                </a:cxn>
                <a:cxn ang="0">
                  <a:pos x="243" y="68"/>
                </a:cxn>
                <a:cxn ang="0">
                  <a:pos x="248" y="52"/>
                </a:cxn>
                <a:cxn ang="0">
                  <a:pos x="250" y="39"/>
                </a:cxn>
                <a:cxn ang="0">
                  <a:pos x="248" y="25"/>
                </a:cxn>
                <a:cxn ang="0">
                  <a:pos x="243" y="11"/>
                </a:cxn>
                <a:cxn ang="0">
                  <a:pos x="236" y="2"/>
                </a:cxn>
                <a:cxn ang="0">
                  <a:pos x="227" y="0"/>
                </a:cxn>
                <a:cxn ang="0">
                  <a:pos x="218" y="5"/>
                </a:cxn>
                <a:cxn ang="0">
                  <a:pos x="209" y="18"/>
                </a:cxn>
                <a:cxn ang="0">
                  <a:pos x="200" y="36"/>
                </a:cxn>
                <a:cxn ang="0">
                  <a:pos x="193" y="57"/>
                </a:cxn>
                <a:cxn ang="0">
                  <a:pos x="186" y="82"/>
                </a:cxn>
                <a:cxn ang="0">
                  <a:pos x="182" y="107"/>
                </a:cxn>
                <a:cxn ang="0">
                  <a:pos x="173" y="132"/>
                </a:cxn>
                <a:cxn ang="0">
                  <a:pos x="166" y="154"/>
                </a:cxn>
                <a:cxn ang="0">
                  <a:pos x="161" y="175"/>
                </a:cxn>
                <a:cxn ang="0">
                  <a:pos x="159" y="191"/>
                </a:cxn>
                <a:cxn ang="0">
                  <a:pos x="150" y="216"/>
                </a:cxn>
                <a:cxn ang="0">
                  <a:pos x="141" y="234"/>
                </a:cxn>
                <a:cxn ang="0">
                  <a:pos x="134" y="252"/>
                </a:cxn>
                <a:cxn ang="0">
                  <a:pos x="125" y="265"/>
                </a:cxn>
                <a:cxn ang="0">
                  <a:pos x="116" y="277"/>
                </a:cxn>
                <a:cxn ang="0">
                  <a:pos x="105" y="286"/>
                </a:cxn>
                <a:cxn ang="0">
                  <a:pos x="95" y="297"/>
                </a:cxn>
                <a:cxn ang="0">
                  <a:pos x="84" y="302"/>
                </a:cxn>
                <a:cxn ang="0">
                  <a:pos x="66" y="309"/>
                </a:cxn>
                <a:cxn ang="0">
                  <a:pos x="52" y="315"/>
                </a:cxn>
                <a:cxn ang="0">
                  <a:pos x="39" y="315"/>
                </a:cxn>
                <a:cxn ang="0">
                  <a:pos x="25" y="320"/>
                </a:cxn>
                <a:cxn ang="0">
                  <a:pos x="14" y="324"/>
                </a:cxn>
                <a:cxn ang="0">
                  <a:pos x="5" y="327"/>
                </a:cxn>
                <a:cxn ang="0">
                  <a:pos x="0" y="329"/>
                </a:cxn>
                <a:cxn ang="0">
                  <a:pos x="9" y="327"/>
                </a:cxn>
                <a:cxn ang="0">
                  <a:pos x="23" y="322"/>
                </a:cxn>
                <a:cxn ang="0">
                  <a:pos x="41" y="320"/>
                </a:cxn>
                <a:cxn ang="0">
                  <a:pos x="57" y="318"/>
                </a:cxn>
                <a:cxn ang="0">
                  <a:pos x="70" y="318"/>
                </a:cxn>
                <a:cxn ang="0">
                  <a:pos x="86" y="315"/>
                </a:cxn>
                <a:cxn ang="0">
                  <a:pos x="102" y="311"/>
                </a:cxn>
                <a:cxn ang="0">
                  <a:pos x="118" y="306"/>
                </a:cxn>
                <a:cxn ang="0">
                  <a:pos x="130" y="297"/>
                </a:cxn>
                <a:cxn ang="0">
                  <a:pos x="143" y="288"/>
                </a:cxn>
                <a:cxn ang="0">
                  <a:pos x="152" y="275"/>
                </a:cxn>
                <a:cxn ang="0">
                  <a:pos x="159" y="261"/>
                </a:cxn>
                <a:cxn ang="0">
                  <a:pos x="164" y="252"/>
                </a:cxn>
                <a:cxn ang="0">
                  <a:pos x="170" y="241"/>
                </a:cxn>
                <a:cxn ang="0">
                  <a:pos x="175" y="227"/>
                </a:cxn>
                <a:cxn ang="0">
                  <a:pos x="180" y="218"/>
                </a:cxn>
                <a:cxn ang="0">
                  <a:pos x="186" y="202"/>
                </a:cxn>
                <a:cxn ang="0">
                  <a:pos x="191" y="188"/>
                </a:cxn>
                <a:cxn ang="0">
                  <a:pos x="195" y="179"/>
                </a:cxn>
                <a:cxn ang="0">
                  <a:pos x="200" y="168"/>
                </a:cxn>
                <a:cxn ang="0">
                  <a:pos x="205" y="157"/>
                </a:cxn>
                <a:cxn ang="0">
                  <a:pos x="209" y="150"/>
                </a:cxn>
              </a:cxnLst>
              <a:pathLst>
                <a:path w="21600" h="21600">
                  <a:moveTo>
                    <a:pt x="18065" y="9831"/>
                  </a:moveTo>
                  <a:lnTo>
                    <a:pt x="18261" y="9533"/>
                  </a:lnTo>
                  <a:lnTo>
                    <a:pt x="18261" y="9235"/>
                  </a:lnTo>
                  <a:lnTo>
                    <a:pt x="18261" y="8937"/>
                  </a:lnTo>
                  <a:lnTo>
                    <a:pt x="18458" y="8639"/>
                  </a:lnTo>
                  <a:lnTo>
                    <a:pt x="18654" y="8341"/>
                  </a:lnTo>
                  <a:lnTo>
                    <a:pt x="18850" y="8043"/>
                  </a:lnTo>
                  <a:lnTo>
                    <a:pt x="19046" y="7597"/>
                  </a:lnTo>
                  <a:lnTo>
                    <a:pt x="19243" y="7597"/>
                  </a:lnTo>
                  <a:lnTo>
                    <a:pt x="19439" y="7299"/>
                  </a:lnTo>
                  <a:lnTo>
                    <a:pt x="19636" y="6852"/>
                  </a:lnTo>
                  <a:lnTo>
                    <a:pt x="19832" y="6554"/>
                  </a:lnTo>
                  <a:lnTo>
                    <a:pt x="20028" y="6107"/>
                  </a:lnTo>
                  <a:lnTo>
                    <a:pt x="20421" y="5958"/>
                  </a:lnTo>
                  <a:lnTo>
                    <a:pt x="20421" y="5511"/>
                  </a:lnTo>
                  <a:lnTo>
                    <a:pt x="20618" y="5064"/>
                  </a:lnTo>
                  <a:lnTo>
                    <a:pt x="20814" y="4915"/>
                  </a:lnTo>
                  <a:lnTo>
                    <a:pt x="21010" y="4468"/>
                  </a:lnTo>
                  <a:lnTo>
                    <a:pt x="21010" y="4170"/>
                  </a:lnTo>
                  <a:lnTo>
                    <a:pt x="21207" y="3873"/>
                  </a:lnTo>
                  <a:lnTo>
                    <a:pt x="21403" y="3426"/>
                  </a:lnTo>
                  <a:lnTo>
                    <a:pt x="21403" y="3128"/>
                  </a:lnTo>
                  <a:lnTo>
                    <a:pt x="21403" y="2830"/>
                  </a:lnTo>
                  <a:lnTo>
                    <a:pt x="21600" y="2532"/>
                  </a:lnTo>
                  <a:lnTo>
                    <a:pt x="21403" y="2234"/>
                  </a:lnTo>
                  <a:lnTo>
                    <a:pt x="21403" y="1936"/>
                  </a:lnTo>
                  <a:lnTo>
                    <a:pt x="21403" y="1638"/>
                  </a:lnTo>
                  <a:lnTo>
                    <a:pt x="21207" y="1340"/>
                  </a:lnTo>
                  <a:lnTo>
                    <a:pt x="21207" y="1191"/>
                  </a:lnTo>
                  <a:lnTo>
                    <a:pt x="21010" y="744"/>
                  </a:lnTo>
                  <a:lnTo>
                    <a:pt x="20618" y="595"/>
                  </a:lnTo>
                  <a:lnTo>
                    <a:pt x="20814" y="297"/>
                  </a:lnTo>
                  <a:lnTo>
                    <a:pt x="20421" y="148"/>
                  </a:lnTo>
                  <a:lnTo>
                    <a:pt x="20028" y="0"/>
                  </a:lnTo>
                  <a:lnTo>
                    <a:pt x="19832" y="0"/>
                  </a:lnTo>
                  <a:lnTo>
                    <a:pt x="19636" y="0"/>
                  </a:lnTo>
                  <a:lnTo>
                    <a:pt x="19439" y="148"/>
                  </a:lnTo>
                  <a:lnTo>
                    <a:pt x="19243" y="148"/>
                  </a:lnTo>
                  <a:lnTo>
                    <a:pt x="18850" y="297"/>
                  </a:lnTo>
                  <a:lnTo>
                    <a:pt x="18654" y="595"/>
                  </a:lnTo>
                  <a:lnTo>
                    <a:pt x="18458" y="893"/>
                  </a:lnTo>
                  <a:lnTo>
                    <a:pt x="18065" y="1191"/>
                  </a:lnTo>
                  <a:lnTo>
                    <a:pt x="18065" y="1489"/>
                  </a:lnTo>
                  <a:lnTo>
                    <a:pt x="17672" y="1936"/>
                  </a:lnTo>
                  <a:lnTo>
                    <a:pt x="17279" y="2383"/>
                  </a:lnTo>
                  <a:lnTo>
                    <a:pt x="17279" y="2830"/>
                  </a:lnTo>
                  <a:lnTo>
                    <a:pt x="16887" y="3277"/>
                  </a:lnTo>
                  <a:lnTo>
                    <a:pt x="16690" y="3724"/>
                  </a:lnTo>
                  <a:lnTo>
                    <a:pt x="16494" y="4319"/>
                  </a:lnTo>
                  <a:lnTo>
                    <a:pt x="16297" y="4766"/>
                  </a:lnTo>
                  <a:lnTo>
                    <a:pt x="16101" y="5362"/>
                  </a:lnTo>
                  <a:lnTo>
                    <a:pt x="15905" y="5958"/>
                  </a:lnTo>
                  <a:lnTo>
                    <a:pt x="15708" y="6554"/>
                  </a:lnTo>
                  <a:lnTo>
                    <a:pt x="15708" y="7001"/>
                  </a:lnTo>
                  <a:lnTo>
                    <a:pt x="15316" y="7448"/>
                  </a:lnTo>
                  <a:lnTo>
                    <a:pt x="15119" y="8043"/>
                  </a:lnTo>
                  <a:lnTo>
                    <a:pt x="14923" y="8639"/>
                  </a:lnTo>
                  <a:lnTo>
                    <a:pt x="14727" y="9235"/>
                  </a:lnTo>
                  <a:lnTo>
                    <a:pt x="14727" y="9682"/>
                  </a:lnTo>
                  <a:lnTo>
                    <a:pt x="14334" y="10129"/>
                  </a:lnTo>
                  <a:lnTo>
                    <a:pt x="14138" y="10725"/>
                  </a:lnTo>
                  <a:lnTo>
                    <a:pt x="14138" y="11023"/>
                  </a:lnTo>
                  <a:lnTo>
                    <a:pt x="13941" y="11470"/>
                  </a:lnTo>
                  <a:lnTo>
                    <a:pt x="13941" y="11768"/>
                  </a:lnTo>
                  <a:lnTo>
                    <a:pt x="13745" y="12065"/>
                  </a:lnTo>
                  <a:lnTo>
                    <a:pt x="13745" y="12512"/>
                  </a:lnTo>
                  <a:lnTo>
                    <a:pt x="13352" y="13108"/>
                  </a:lnTo>
                  <a:lnTo>
                    <a:pt x="13156" y="13704"/>
                  </a:lnTo>
                  <a:lnTo>
                    <a:pt x="12959" y="14151"/>
                  </a:lnTo>
                  <a:lnTo>
                    <a:pt x="12763" y="14598"/>
                  </a:lnTo>
                  <a:lnTo>
                    <a:pt x="12567" y="15045"/>
                  </a:lnTo>
                  <a:lnTo>
                    <a:pt x="12174" y="15343"/>
                  </a:lnTo>
                  <a:lnTo>
                    <a:pt x="11977" y="15790"/>
                  </a:lnTo>
                  <a:lnTo>
                    <a:pt x="11781" y="16236"/>
                  </a:lnTo>
                  <a:lnTo>
                    <a:pt x="11585" y="16534"/>
                  </a:lnTo>
                  <a:lnTo>
                    <a:pt x="11192" y="16832"/>
                  </a:lnTo>
                  <a:lnTo>
                    <a:pt x="11192" y="17130"/>
                  </a:lnTo>
                  <a:lnTo>
                    <a:pt x="10800" y="17428"/>
                  </a:lnTo>
                  <a:lnTo>
                    <a:pt x="10603" y="17726"/>
                  </a:lnTo>
                  <a:lnTo>
                    <a:pt x="10407" y="18024"/>
                  </a:lnTo>
                  <a:lnTo>
                    <a:pt x="10014" y="18173"/>
                  </a:lnTo>
                  <a:lnTo>
                    <a:pt x="9818" y="18471"/>
                  </a:lnTo>
                  <a:lnTo>
                    <a:pt x="9425" y="18769"/>
                  </a:lnTo>
                  <a:lnTo>
                    <a:pt x="9032" y="18769"/>
                  </a:lnTo>
                  <a:lnTo>
                    <a:pt x="9032" y="19067"/>
                  </a:lnTo>
                  <a:lnTo>
                    <a:pt x="8639" y="19216"/>
                  </a:lnTo>
                  <a:lnTo>
                    <a:pt x="8246" y="19514"/>
                  </a:lnTo>
                  <a:lnTo>
                    <a:pt x="7854" y="19663"/>
                  </a:lnTo>
                  <a:lnTo>
                    <a:pt x="7461" y="19812"/>
                  </a:lnTo>
                  <a:lnTo>
                    <a:pt x="7265" y="19812"/>
                  </a:lnTo>
                  <a:lnTo>
                    <a:pt x="6676" y="20110"/>
                  </a:lnTo>
                  <a:lnTo>
                    <a:pt x="6283" y="20259"/>
                  </a:lnTo>
                  <a:lnTo>
                    <a:pt x="5694" y="20259"/>
                  </a:lnTo>
                  <a:lnTo>
                    <a:pt x="5497" y="20557"/>
                  </a:lnTo>
                  <a:lnTo>
                    <a:pt x="4908" y="20557"/>
                  </a:lnTo>
                  <a:lnTo>
                    <a:pt x="4516" y="20706"/>
                  </a:lnTo>
                  <a:lnTo>
                    <a:pt x="3927" y="20706"/>
                  </a:lnTo>
                  <a:lnTo>
                    <a:pt x="3730" y="20706"/>
                  </a:lnTo>
                  <a:lnTo>
                    <a:pt x="3338" y="20706"/>
                  </a:lnTo>
                  <a:lnTo>
                    <a:pt x="3141" y="20855"/>
                  </a:lnTo>
                  <a:lnTo>
                    <a:pt x="2748" y="21004"/>
                  </a:lnTo>
                  <a:lnTo>
                    <a:pt x="2159" y="21004"/>
                  </a:lnTo>
                  <a:lnTo>
                    <a:pt x="1963" y="21153"/>
                  </a:lnTo>
                  <a:lnTo>
                    <a:pt x="1570" y="21302"/>
                  </a:lnTo>
                  <a:lnTo>
                    <a:pt x="1177" y="21302"/>
                  </a:lnTo>
                  <a:lnTo>
                    <a:pt x="981" y="21302"/>
                  </a:lnTo>
                  <a:lnTo>
                    <a:pt x="588" y="21451"/>
                  </a:lnTo>
                  <a:lnTo>
                    <a:pt x="392" y="21451"/>
                  </a:lnTo>
                  <a:lnTo>
                    <a:pt x="196" y="21451"/>
                  </a:lnTo>
                  <a:lnTo>
                    <a:pt x="0" y="21600"/>
                  </a:lnTo>
                  <a:lnTo>
                    <a:pt x="0" y="21600"/>
                  </a:lnTo>
                  <a:lnTo>
                    <a:pt x="196" y="21451"/>
                  </a:lnTo>
                  <a:lnTo>
                    <a:pt x="392" y="21451"/>
                  </a:lnTo>
                  <a:lnTo>
                    <a:pt x="785" y="21451"/>
                  </a:lnTo>
                  <a:lnTo>
                    <a:pt x="1177" y="21302"/>
                  </a:lnTo>
                  <a:lnTo>
                    <a:pt x="1767" y="21302"/>
                  </a:lnTo>
                  <a:lnTo>
                    <a:pt x="1963" y="21153"/>
                  </a:lnTo>
                  <a:lnTo>
                    <a:pt x="2356" y="21153"/>
                  </a:lnTo>
                  <a:lnTo>
                    <a:pt x="2945" y="21004"/>
                  </a:lnTo>
                  <a:lnTo>
                    <a:pt x="3534" y="21004"/>
                  </a:lnTo>
                  <a:lnTo>
                    <a:pt x="3927" y="21004"/>
                  </a:lnTo>
                  <a:lnTo>
                    <a:pt x="4516" y="21004"/>
                  </a:lnTo>
                  <a:lnTo>
                    <a:pt x="4908" y="20855"/>
                  </a:lnTo>
                  <a:lnTo>
                    <a:pt x="5301" y="20855"/>
                  </a:lnTo>
                  <a:lnTo>
                    <a:pt x="5694" y="20855"/>
                  </a:lnTo>
                  <a:lnTo>
                    <a:pt x="6087" y="20855"/>
                  </a:lnTo>
                  <a:lnTo>
                    <a:pt x="6676" y="20855"/>
                  </a:lnTo>
                  <a:lnTo>
                    <a:pt x="7069" y="20855"/>
                  </a:lnTo>
                  <a:lnTo>
                    <a:pt x="7461" y="20706"/>
                  </a:lnTo>
                  <a:lnTo>
                    <a:pt x="8246" y="20706"/>
                  </a:lnTo>
                  <a:lnTo>
                    <a:pt x="8639" y="20557"/>
                  </a:lnTo>
                  <a:lnTo>
                    <a:pt x="8836" y="20408"/>
                  </a:lnTo>
                  <a:lnTo>
                    <a:pt x="9228" y="20408"/>
                  </a:lnTo>
                  <a:lnTo>
                    <a:pt x="9818" y="20110"/>
                  </a:lnTo>
                  <a:lnTo>
                    <a:pt x="10210" y="20110"/>
                  </a:lnTo>
                  <a:lnTo>
                    <a:pt x="10603" y="19812"/>
                  </a:lnTo>
                  <a:lnTo>
                    <a:pt x="10800" y="19663"/>
                  </a:lnTo>
                  <a:lnTo>
                    <a:pt x="11192" y="19514"/>
                  </a:lnTo>
                  <a:lnTo>
                    <a:pt x="11585" y="19216"/>
                  </a:lnTo>
                  <a:lnTo>
                    <a:pt x="11781" y="19067"/>
                  </a:lnTo>
                  <a:lnTo>
                    <a:pt x="12370" y="18918"/>
                  </a:lnTo>
                  <a:lnTo>
                    <a:pt x="12370" y="18620"/>
                  </a:lnTo>
                  <a:lnTo>
                    <a:pt x="12959" y="18173"/>
                  </a:lnTo>
                  <a:lnTo>
                    <a:pt x="13156" y="18024"/>
                  </a:lnTo>
                  <a:lnTo>
                    <a:pt x="13548" y="17577"/>
                  </a:lnTo>
                  <a:lnTo>
                    <a:pt x="13548" y="17279"/>
                  </a:lnTo>
                  <a:lnTo>
                    <a:pt x="13745" y="17130"/>
                  </a:lnTo>
                  <a:lnTo>
                    <a:pt x="13941" y="16832"/>
                  </a:lnTo>
                  <a:lnTo>
                    <a:pt x="14138" y="16832"/>
                  </a:lnTo>
                  <a:lnTo>
                    <a:pt x="14138" y="16534"/>
                  </a:lnTo>
                  <a:lnTo>
                    <a:pt x="14530" y="16236"/>
                  </a:lnTo>
                  <a:lnTo>
                    <a:pt x="14530" y="16088"/>
                  </a:lnTo>
                  <a:lnTo>
                    <a:pt x="14727" y="15790"/>
                  </a:lnTo>
                  <a:lnTo>
                    <a:pt x="14923" y="15492"/>
                  </a:lnTo>
                  <a:lnTo>
                    <a:pt x="15119" y="15194"/>
                  </a:lnTo>
                  <a:lnTo>
                    <a:pt x="15119" y="14896"/>
                  </a:lnTo>
                  <a:lnTo>
                    <a:pt x="15316" y="14598"/>
                  </a:lnTo>
                  <a:lnTo>
                    <a:pt x="15512" y="14598"/>
                  </a:lnTo>
                  <a:lnTo>
                    <a:pt x="15512" y="14300"/>
                  </a:lnTo>
                  <a:lnTo>
                    <a:pt x="15708" y="14002"/>
                  </a:lnTo>
                  <a:lnTo>
                    <a:pt x="15905" y="13555"/>
                  </a:lnTo>
                  <a:lnTo>
                    <a:pt x="16101" y="13257"/>
                  </a:lnTo>
                  <a:lnTo>
                    <a:pt x="16101" y="12959"/>
                  </a:lnTo>
                  <a:lnTo>
                    <a:pt x="16494" y="12661"/>
                  </a:lnTo>
                  <a:lnTo>
                    <a:pt x="16494" y="12363"/>
                  </a:lnTo>
                  <a:lnTo>
                    <a:pt x="16494" y="12065"/>
                  </a:lnTo>
                  <a:lnTo>
                    <a:pt x="16887" y="12065"/>
                  </a:lnTo>
                  <a:lnTo>
                    <a:pt x="16887" y="11768"/>
                  </a:lnTo>
                  <a:lnTo>
                    <a:pt x="16887" y="11470"/>
                  </a:lnTo>
                  <a:lnTo>
                    <a:pt x="17279" y="11172"/>
                  </a:lnTo>
                  <a:lnTo>
                    <a:pt x="17279" y="11023"/>
                  </a:lnTo>
                  <a:lnTo>
                    <a:pt x="17476" y="10725"/>
                  </a:lnTo>
                  <a:lnTo>
                    <a:pt x="17672" y="10576"/>
                  </a:lnTo>
                  <a:lnTo>
                    <a:pt x="17672" y="10278"/>
                  </a:lnTo>
                  <a:lnTo>
                    <a:pt x="17869" y="9980"/>
                  </a:lnTo>
                  <a:lnTo>
                    <a:pt x="17869" y="9831"/>
                  </a:lnTo>
                  <a:lnTo>
                    <a:pt x="18065" y="9831"/>
                  </a:lnTo>
                </a:path>
              </a:pathLst>
            </a:custGeom>
            <a:solidFill>
              <a:schemeClr val="folHlink">
                <a:alpha val="100000"/>
              </a:schemeClr>
            </a:solidFill>
            <a:ln w="9525">
              <a:noFill/>
            </a:ln>
          </p:spPr>
          <p:txBody>
            <a:bodyPr/>
            <a:p>
              <a:endParaRPr lang="en-US"/>
            </a:p>
          </p:txBody>
        </p:sp>
        <p:sp>
          <p:nvSpPr>
            <p:cNvPr id="1035" name="未知"/>
            <p:cNvSpPr>
              <a:spLocks noChangeAspect="1"/>
            </p:cNvSpPr>
            <p:nvPr/>
          </p:nvSpPr>
          <p:spPr>
            <a:xfrm>
              <a:off x="200" y="399"/>
              <a:ext cx="238" cy="313"/>
            </a:xfrm>
            <a:custGeom>
              <a:avLst/>
              <a:gdLst/>
              <a:ahLst/>
              <a:cxnLst>
                <a:cxn ang="0">
                  <a:pos x="147" y="7"/>
                </a:cxn>
                <a:cxn ang="0">
                  <a:pos x="127" y="7"/>
                </a:cxn>
                <a:cxn ang="0">
                  <a:pos x="109" y="9"/>
                </a:cxn>
                <a:cxn ang="0">
                  <a:pos x="86" y="11"/>
                </a:cxn>
                <a:cxn ang="0">
                  <a:pos x="68" y="14"/>
                </a:cxn>
                <a:cxn ang="0">
                  <a:pos x="43" y="16"/>
                </a:cxn>
                <a:cxn ang="0">
                  <a:pos x="25" y="18"/>
                </a:cxn>
                <a:cxn ang="0">
                  <a:pos x="7" y="23"/>
                </a:cxn>
                <a:cxn ang="0">
                  <a:pos x="5" y="25"/>
                </a:cxn>
                <a:cxn ang="0">
                  <a:pos x="25" y="25"/>
                </a:cxn>
                <a:cxn ang="0">
                  <a:pos x="52" y="29"/>
                </a:cxn>
                <a:cxn ang="0">
                  <a:pos x="79" y="29"/>
                </a:cxn>
                <a:cxn ang="0">
                  <a:pos x="91" y="25"/>
                </a:cxn>
                <a:cxn ang="0">
                  <a:pos x="107" y="23"/>
                </a:cxn>
                <a:cxn ang="0">
                  <a:pos x="125" y="20"/>
                </a:cxn>
                <a:cxn ang="0">
                  <a:pos x="145" y="18"/>
                </a:cxn>
                <a:cxn ang="0">
                  <a:pos x="163" y="18"/>
                </a:cxn>
                <a:cxn ang="0">
                  <a:pos x="181" y="23"/>
                </a:cxn>
                <a:cxn ang="0">
                  <a:pos x="195" y="29"/>
                </a:cxn>
                <a:cxn ang="0">
                  <a:pos x="204" y="41"/>
                </a:cxn>
                <a:cxn ang="0">
                  <a:pos x="209" y="63"/>
                </a:cxn>
                <a:cxn ang="0">
                  <a:pos x="209" y="86"/>
                </a:cxn>
                <a:cxn ang="0">
                  <a:pos x="204" y="111"/>
                </a:cxn>
                <a:cxn ang="0">
                  <a:pos x="197" y="136"/>
                </a:cxn>
                <a:cxn ang="0">
                  <a:pos x="186" y="157"/>
                </a:cxn>
                <a:cxn ang="0">
                  <a:pos x="175" y="179"/>
                </a:cxn>
                <a:cxn ang="0">
                  <a:pos x="161" y="200"/>
                </a:cxn>
                <a:cxn ang="0">
                  <a:pos x="150" y="215"/>
                </a:cxn>
                <a:cxn ang="0">
                  <a:pos x="143" y="211"/>
                </a:cxn>
                <a:cxn ang="0">
                  <a:pos x="131" y="184"/>
                </a:cxn>
                <a:cxn ang="0">
                  <a:pos x="118" y="159"/>
                </a:cxn>
                <a:cxn ang="0">
                  <a:pos x="107" y="157"/>
                </a:cxn>
                <a:cxn ang="0">
                  <a:pos x="100" y="186"/>
                </a:cxn>
                <a:cxn ang="0">
                  <a:pos x="107" y="213"/>
                </a:cxn>
                <a:cxn ang="0">
                  <a:pos x="113" y="238"/>
                </a:cxn>
                <a:cxn ang="0">
                  <a:pos x="116" y="265"/>
                </a:cxn>
                <a:cxn ang="0">
                  <a:pos x="118" y="286"/>
                </a:cxn>
                <a:cxn ang="0">
                  <a:pos x="131" y="302"/>
                </a:cxn>
                <a:cxn ang="0">
                  <a:pos x="145" y="308"/>
                </a:cxn>
                <a:cxn ang="0">
                  <a:pos x="156" y="313"/>
                </a:cxn>
                <a:cxn ang="0">
                  <a:pos x="159" y="293"/>
                </a:cxn>
                <a:cxn ang="0">
                  <a:pos x="170" y="265"/>
                </a:cxn>
                <a:cxn ang="0">
                  <a:pos x="181" y="238"/>
                </a:cxn>
                <a:cxn ang="0">
                  <a:pos x="193" y="215"/>
                </a:cxn>
                <a:cxn ang="0">
                  <a:pos x="199" y="202"/>
                </a:cxn>
                <a:cxn ang="0">
                  <a:pos x="204" y="186"/>
                </a:cxn>
                <a:cxn ang="0">
                  <a:pos x="211" y="172"/>
                </a:cxn>
                <a:cxn ang="0">
                  <a:pos x="215" y="154"/>
                </a:cxn>
                <a:cxn ang="0">
                  <a:pos x="222" y="141"/>
                </a:cxn>
                <a:cxn ang="0">
                  <a:pos x="227" y="125"/>
                </a:cxn>
                <a:cxn ang="0">
                  <a:pos x="231" y="107"/>
                </a:cxn>
                <a:cxn ang="0">
                  <a:pos x="238" y="91"/>
                </a:cxn>
                <a:cxn ang="0">
                  <a:pos x="238" y="48"/>
                </a:cxn>
                <a:cxn ang="0">
                  <a:pos x="224" y="18"/>
                </a:cxn>
                <a:cxn ang="0">
                  <a:pos x="195" y="2"/>
                </a:cxn>
                <a:cxn ang="0">
                  <a:pos x="168" y="0"/>
                </a:cxn>
              </a:cxnLst>
              <a:pathLst>
                <a:path w="21600" h="21600">
                  <a:moveTo>
                    <a:pt x="14811" y="156"/>
                  </a:moveTo>
                  <a:lnTo>
                    <a:pt x="14399" y="312"/>
                  </a:lnTo>
                  <a:lnTo>
                    <a:pt x="13988" y="312"/>
                  </a:lnTo>
                  <a:lnTo>
                    <a:pt x="13371" y="469"/>
                  </a:lnTo>
                  <a:lnTo>
                    <a:pt x="12959" y="469"/>
                  </a:lnTo>
                  <a:lnTo>
                    <a:pt x="12548" y="469"/>
                  </a:lnTo>
                  <a:lnTo>
                    <a:pt x="11931" y="312"/>
                  </a:lnTo>
                  <a:lnTo>
                    <a:pt x="11519" y="469"/>
                  </a:lnTo>
                  <a:lnTo>
                    <a:pt x="11108" y="469"/>
                  </a:lnTo>
                  <a:lnTo>
                    <a:pt x="10696" y="625"/>
                  </a:lnTo>
                  <a:lnTo>
                    <a:pt x="10285" y="625"/>
                  </a:lnTo>
                  <a:lnTo>
                    <a:pt x="9874" y="625"/>
                  </a:lnTo>
                  <a:lnTo>
                    <a:pt x="9462" y="782"/>
                  </a:lnTo>
                  <a:lnTo>
                    <a:pt x="9051" y="625"/>
                  </a:lnTo>
                  <a:lnTo>
                    <a:pt x="8434" y="782"/>
                  </a:lnTo>
                  <a:lnTo>
                    <a:pt x="7816" y="782"/>
                  </a:lnTo>
                  <a:lnTo>
                    <a:pt x="7405" y="939"/>
                  </a:lnTo>
                  <a:lnTo>
                    <a:pt x="7199" y="782"/>
                  </a:lnTo>
                  <a:lnTo>
                    <a:pt x="6582" y="939"/>
                  </a:lnTo>
                  <a:lnTo>
                    <a:pt x="6171" y="939"/>
                  </a:lnTo>
                  <a:lnTo>
                    <a:pt x="5554" y="939"/>
                  </a:lnTo>
                  <a:lnTo>
                    <a:pt x="5142" y="939"/>
                  </a:lnTo>
                  <a:lnTo>
                    <a:pt x="4731" y="1095"/>
                  </a:lnTo>
                  <a:lnTo>
                    <a:pt x="3908" y="1095"/>
                  </a:lnTo>
                  <a:lnTo>
                    <a:pt x="3702" y="1095"/>
                  </a:lnTo>
                  <a:lnTo>
                    <a:pt x="3085" y="1095"/>
                  </a:lnTo>
                  <a:lnTo>
                    <a:pt x="2673" y="1252"/>
                  </a:lnTo>
                  <a:lnTo>
                    <a:pt x="2262" y="1252"/>
                  </a:lnTo>
                  <a:lnTo>
                    <a:pt x="1645" y="1408"/>
                  </a:lnTo>
                  <a:lnTo>
                    <a:pt x="1233" y="1252"/>
                  </a:lnTo>
                  <a:lnTo>
                    <a:pt x="822" y="1408"/>
                  </a:lnTo>
                  <a:lnTo>
                    <a:pt x="616" y="1564"/>
                  </a:lnTo>
                  <a:lnTo>
                    <a:pt x="0" y="1564"/>
                  </a:lnTo>
                  <a:lnTo>
                    <a:pt x="0" y="1564"/>
                  </a:lnTo>
                  <a:lnTo>
                    <a:pt x="205" y="1564"/>
                  </a:lnTo>
                  <a:lnTo>
                    <a:pt x="411" y="1721"/>
                  </a:lnTo>
                  <a:lnTo>
                    <a:pt x="616" y="1721"/>
                  </a:lnTo>
                  <a:lnTo>
                    <a:pt x="1028" y="1721"/>
                  </a:lnTo>
                  <a:lnTo>
                    <a:pt x="1645" y="1721"/>
                  </a:lnTo>
                  <a:lnTo>
                    <a:pt x="2262" y="1721"/>
                  </a:lnTo>
                  <a:lnTo>
                    <a:pt x="2879" y="1878"/>
                  </a:lnTo>
                  <a:lnTo>
                    <a:pt x="3496" y="2034"/>
                  </a:lnTo>
                  <a:lnTo>
                    <a:pt x="3908" y="1878"/>
                  </a:lnTo>
                  <a:lnTo>
                    <a:pt x="4731" y="2034"/>
                  </a:lnTo>
                  <a:lnTo>
                    <a:pt x="5348" y="2034"/>
                  </a:lnTo>
                  <a:lnTo>
                    <a:pt x="5965" y="2034"/>
                  </a:lnTo>
                  <a:lnTo>
                    <a:pt x="6376" y="2191"/>
                  </a:lnTo>
                  <a:lnTo>
                    <a:pt x="7199" y="2034"/>
                  </a:lnTo>
                  <a:lnTo>
                    <a:pt x="7405" y="2034"/>
                  </a:lnTo>
                  <a:lnTo>
                    <a:pt x="7611" y="2034"/>
                  </a:lnTo>
                  <a:lnTo>
                    <a:pt x="7816" y="1878"/>
                  </a:lnTo>
                  <a:lnTo>
                    <a:pt x="8228" y="1721"/>
                  </a:lnTo>
                  <a:lnTo>
                    <a:pt x="8639" y="1721"/>
                  </a:lnTo>
                  <a:lnTo>
                    <a:pt x="9051" y="1721"/>
                  </a:lnTo>
                  <a:lnTo>
                    <a:pt x="9256" y="1721"/>
                  </a:lnTo>
                  <a:lnTo>
                    <a:pt x="9668" y="1564"/>
                  </a:lnTo>
                  <a:lnTo>
                    <a:pt x="10285" y="1564"/>
                  </a:lnTo>
                  <a:lnTo>
                    <a:pt x="10491" y="1408"/>
                  </a:lnTo>
                  <a:lnTo>
                    <a:pt x="10902" y="1408"/>
                  </a:lnTo>
                  <a:lnTo>
                    <a:pt x="11314" y="1408"/>
                  </a:lnTo>
                  <a:lnTo>
                    <a:pt x="11725" y="1252"/>
                  </a:lnTo>
                  <a:lnTo>
                    <a:pt x="12342" y="1408"/>
                  </a:lnTo>
                  <a:lnTo>
                    <a:pt x="12754" y="1252"/>
                  </a:lnTo>
                  <a:lnTo>
                    <a:pt x="13165" y="1252"/>
                  </a:lnTo>
                  <a:lnTo>
                    <a:pt x="13577" y="1252"/>
                  </a:lnTo>
                  <a:lnTo>
                    <a:pt x="13988" y="1252"/>
                  </a:lnTo>
                  <a:lnTo>
                    <a:pt x="14399" y="1252"/>
                  </a:lnTo>
                  <a:lnTo>
                    <a:pt x="14811" y="1252"/>
                  </a:lnTo>
                  <a:lnTo>
                    <a:pt x="15222" y="1408"/>
                  </a:lnTo>
                  <a:lnTo>
                    <a:pt x="15634" y="1408"/>
                  </a:lnTo>
                  <a:lnTo>
                    <a:pt x="16045" y="1564"/>
                  </a:lnTo>
                  <a:lnTo>
                    <a:pt x="16457" y="1564"/>
                  </a:lnTo>
                  <a:lnTo>
                    <a:pt x="16868" y="1564"/>
                  </a:lnTo>
                  <a:lnTo>
                    <a:pt x="17279" y="1878"/>
                  </a:lnTo>
                  <a:lnTo>
                    <a:pt x="17485" y="1878"/>
                  </a:lnTo>
                  <a:lnTo>
                    <a:pt x="17691" y="2034"/>
                  </a:lnTo>
                  <a:lnTo>
                    <a:pt x="17897" y="2347"/>
                  </a:lnTo>
                  <a:lnTo>
                    <a:pt x="18102" y="2504"/>
                  </a:lnTo>
                  <a:lnTo>
                    <a:pt x="18308" y="2660"/>
                  </a:lnTo>
                  <a:lnTo>
                    <a:pt x="18514" y="2817"/>
                  </a:lnTo>
                  <a:lnTo>
                    <a:pt x="18514" y="3130"/>
                  </a:lnTo>
                  <a:lnTo>
                    <a:pt x="18719" y="3443"/>
                  </a:lnTo>
                  <a:lnTo>
                    <a:pt x="18719" y="4069"/>
                  </a:lnTo>
                  <a:lnTo>
                    <a:pt x="18925" y="4382"/>
                  </a:lnTo>
                  <a:lnTo>
                    <a:pt x="18925" y="4695"/>
                  </a:lnTo>
                  <a:lnTo>
                    <a:pt x="18925" y="5165"/>
                  </a:lnTo>
                  <a:lnTo>
                    <a:pt x="18925" y="5634"/>
                  </a:lnTo>
                  <a:lnTo>
                    <a:pt x="18925" y="5947"/>
                  </a:lnTo>
                  <a:lnTo>
                    <a:pt x="18925" y="6417"/>
                  </a:lnTo>
                  <a:lnTo>
                    <a:pt x="18719" y="6886"/>
                  </a:lnTo>
                  <a:lnTo>
                    <a:pt x="18719" y="7199"/>
                  </a:lnTo>
                  <a:lnTo>
                    <a:pt x="18514" y="7669"/>
                  </a:lnTo>
                  <a:lnTo>
                    <a:pt x="18514" y="8138"/>
                  </a:lnTo>
                  <a:lnTo>
                    <a:pt x="18102" y="8608"/>
                  </a:lnTo>
                  <a:lnTo>
                    <a:pt x="17897" y="9078"/>
                  </a:lnTo>
                  <a:lnTo>
                    <a:pt x="17897" y="9391"/>
                  </a:lnTo>
                  <a:lnTo>
                    <a:pt x="17485" y="9704"/>
                  </a:lnTo>
                  <a:lnTo>
                    <a:pt x="17485" y="10017"/>
                  </a:lnTo>
                  <a:lnTo>
                    <a:pt x="17074" y="10486"/>
                  </a:lnTo>
                  <a:lnTo>
                    <a:pt x="16868" y="10800"/>
                  </a:lnTo>
                  <a:lnTo>
                    <a:pt x="16457" y="11112"/>
                  </a:lnTo>
                  <a:lnTo>
                    <a:pt x="16457" y="11582"/>
                  </a:lnTo>
                  <a:lnTo>
                    <a:pt x="16045" y="11895"/>
                  </a:lnTo>
                  <a:lnTo>
                    <a:pt x="15839" y="12364"/>
                  </a:lnTo>
                  <a:lnTo>
                    <a:pt x="15428" y="12678"/>
                  </a:lnTo>
                  <a:lnTo>
                    <a:pt x="15222" y="12991"/>
                  </a:lnTo>
                  <a:lnTo>
                    <a:pt x="14811" y="13304"/>
                  </a:lnTo>
                  <a:lnTo>
                    <a:pt x="14605" y="13773"/>
                  </a:lnTo>
                  <a:lnTo>
                    <a:pt x="14194" y="13930"/>
                  </a:lnTo>
                  <a:lnTo>
                    <a:pt x="13988" y="14243"/>
                  </a:lnTo>
                  <a:lnTo>
                    <a:pt x="13577" y="14556"/>
                  </a:lnTo>
                  <a:lnTo>
                    <a:pt x="13577" y="14869"/>
                  </a:lnTo>
                  <a:lnTo>
                    <a:pt x="13371" y="15026"/>
                  </a:lnTo>
                  <a:lnTo>
                    <a:pt x="13371" y="15026"/>
                  </a:lnTo>
                  <a:lnTo>
                    <a:pt x="13165" y="14869"/>
                  </a:lnTo>
                  <a:lnTo>
                    <a:pt x="12959" y="14556"/>
                  </a:lnTo>
                  <a:lnTo>
                    <a:pt x="12754" y="14243"/>
                  </a:lnTo>
                  <a:lnTo>
                    <a:pt x="12342" y="13930"/>
                  </a:lnTo>
                  <a:lnTo>
                    <a:pt x="12136" y="13304"/>
                  </a:lnTo>
                  <a:lnTo>
                    <a:pt x="11931" y="12678"/>
                  </a:lnTo>
                  <a:lnTo>
                    <a:pt x="11519" y="12208"/>
                  </a:lnTo>
                  <a:lnTo>
                    <a:pt x="11108" y="11582"/>
                  </a:lnTo>
                  <a:lnTo>
                    <a:pt x="11108" y="11269"/>
                  </a:lnTo>
                  <a:lnTo>
                    <a:pt x="10696" y="10956"/>
                  </a:lnTo>
                  <a:lnTo>
                    <a:pt x="10285" y="10643"/>
                  </a:lnTo>
                  <a:lnTo>
                    <a:pt x="10079" y="10643"/>
                  </a:lnTo>
                  <a:lnTo>
                    <a:pt x="9874" y="10643"/>
                  </a:lnTo>
                  <a:lnTo>
                    <a:pt x="9668" y="10800"/>
                  </a:lnTo>
                  <a:lnTo>
                    <a:pt x="9462" y="11112"/>
                  </a:lnTo>
                  <a:lnTo>
                    <a:pt x="9256" y="11739"/>
                  </a:lnTo>
                  <a:lnTo>
                    <a:pt x="9256" y="12364"/>
                  </a:lnTo>
                  <a:lnTo>
                    <a:pt x="9051" y="12834"/>
                  </a:lnTo>
                  <a:lnTo>
                    <a:pt x="9051" y="13460"/>
                  </a:lnTo>
                  <a:lnTo>
                    <a:pt x="9256" y="13773"/>
                  </a:lnTo>
                  <a:lnTo>
                    <a:pt x="9462" y="14243"/>
                  </a:lnTo>
                  <a:lnTo>
                    <a:pt x="9668" y="14712"/>
                  </a:lnTo>
                  <a:lnTo>
                    <a:pt x="9874" y="15182"/>
                  </a:lnTo>
                  <a:lnTo>
                    <a:pt x="10079" y="15495"/>
                  </a:lnTo>
                  <a:lnTo>
                    <a:pt x="10079" y="16121"/>
                  </a:lnTo>
                  <a:lnTo>
                    <a:pt x="10285" y="16434"/>
                  </a:lnTo>
                  <a:lnTo>
                    <a:pt x="10285" y="16747"/>
                  </a:lnTo>
                  <a:lnTo>
                    <a:pt x="10696" y="17217"/>
                  </a:lnTo>
                  <a:lnTo>
                    <a:pt x="10696" y="17686"/>
                  </a:lnTo>
                  <a:lnTo>
                    <a:pt x="10491" y="18313"/>
                  </a:lnTo>
                  <a:lnTo>
                    <a:pt x="10491" y="18782"/>
                  </a:lnTo>
                  <a:lnTo>
                    <a:pt x="10491" y="19095"/>
                  </a:lnTo>
                  <a:lnTo>
                    <a:pt x="10696" y="19408"/>
                  </a:lnTo>
                  <a:lnTo>
                    <a:pt x="10696" y="19721"/>
                  </a:lnTo>
                  <a:lnTo>
                    <a:pt x="11108" y="20034"/>
                  </a:lnTo>
                  <a:lnTo>
                    <a:pt x="11314" y="20347"/>
                  </a:lnTo>
                  <a:lnTo>
                    <a:pt x="11725" y="20660"/>
                  </a:lnTo>
                  <a:lnTo>
                    <a:pt x="11931" y="20817"/>
                  </a:lnTo>
                  <a:lnTo>
                    <a:pt x="12342" y="20973"/>
                  </a:lnTo>
                  <a:lnTo>
                    <a:pt x="12754" y="21130"/>
                  </a:lnTo>
                  <a:lnTo>
                    <a:pt x="12959" y="21286"/>
                  </a:lnTo>
                  <a:lnTo>
                    <a:pt x="13165" y="21286"/>
                  </a:lnTo>
                  <a:lnTo>
                    <a:pt x="13577" y="21600"/>
                  </a:lnTo>
                  <a:lnTo>
                    <a:pt x="13782" y="21443"/>
                  </a:lnTo>
                  <a:lnTo>
                    <a:pt x="13988" y="21443"/>
                  </a:lnTo>
                  <a:lnTo>
                    <a:pt x="14194" y="21600"/>
                  </a:lnTo>
                  <a:lnTo>
                    <a:pt x="14194" y="21443"/>
                  </a:lnTo>
                  <a:lnTo>
                    <a:pt x="14194" y="20973"/>
                  </a:lnTo>
                  <a:lnTo>
                    <a:pt x="14399" y="20504"/>
                  </a:lnTo>
                  <a:lnTo>
                    <a:pt x="14399" y="20191"/>
                  </a:lnTo>
                  <a:lnTo>
                    <a:pt x="14605" y="19878"/>
                  </a:lnTo>
                  <a:lnTo>
                    <a:pt x="14811" y="19408"/>
                  </a:lnTo>
                  <a:lnTo>
                    <a:pt x="15017" y="18782"/>
                  </a:lnTo>
                  <a:lnTo>
                    <a:pt x="15428" y="18313"/>
                  </a:lnTo>
                  <a:lnTo>
                    <a:pt x="15634" y="17686"/>
                  </a:lnTo>
                  <a:lnTo>
                    <a:pt x="16045" y="17373"/>
                  </a:lnTo>
                  <a:lnTo>
                    <a:pt x="16251" y="17060"/>
                  </a:lnTo>
                  <a:lnTo>
                    <a:pt x="16457" y="16434"/>
                  </a:lnTo>
                  <a:lnTo>
                    <a:pt x="16868" y="15965"/>
                  </a:lnTo>
                  <a:lnTo>
                    <a:pt x="17074" y="15651"/>
                  </a:lnTo>
                  <a:lnTo>
                    <a:pt x="17279" y="15339"/>
                  </a:lnTo>
                  <a:lnTo>
                    <a:pt x="17485" y="14869"/>
                  </a:lnTo>
                  <a:lnTo>
                    <a:pt x="17691" y="14712"/>
                  </a:lnTo>
                  <a:lnTo>
                    <a:pt x="17691" y="14399"/>
                  </a:lnTo>
                  <a:lnTo>
                    <a:pt x="17897" y="14243"/>
                  </a:lnTo>
                  <a:lnTo>
                    <a:pt x="18102" y="13930"/>
                  </a:lnTo>
                  <a:lnTo>
                    <a:pt x="18102" y="13617"/>
                  </a:lnTo>
                  <a:lnTo>
                    <a:pt x="18308" y="13304"/>
                  </a:lnTo>
                  <a:lnTo>
                    <a:pt x="18514" y="13147"/>
                  </a:lnTo>
                  <a:lnTo>
                    <a:pt x="18514" y="12834"/>
                  </a:lnTo>
                  <a:lnTo>
                    <a:pt x="18719" y="12521"/>
                  </a:lnTo>
                  <a:lnTo>
                    <a:pt x="18719" y="12364"/>
                  </a:lnTo>
                  <a:lnTo>
                    <a:pt x="18925" y="12208"/>
                  </a:lnTo>
                  <a:lnTo>
                    <a:pt x="19131" y="11895"/>
                  </a:lnTo>
                  <a:lnTo>
                    <a:pt x="19131" y="11582"/>
                  </a:lnTo>
                  <a:lnTo>
                    <a:pt x="19131" y="11269"/>
                  </a:lnTo>
                  <a:lnTo>
                    <a:pt x="19542" y="10956"/>
                  </a:lnTo>
                  <a:lnTo>
                    <a:pt x="19542" y="10643"/>
                  </a:lnTo>
                  <a:lnTo>
                    <a:pt x="19748" y="10330"/>
                  </a:lnTo>
                  <a:lnTo>
                    <a:pt x="19748" y="10017"/>
                  </a:lnTo>
                  <a:lnTo>
                    <a:pt x="19954" y="9860"/>
                  </a:lnTo>
                  <a:lnTo>
                    <a:pt x="20159" y="9704"/>
                  </a:lnTo>
                  <a:lnTo>
                    <a:pt x="20159" y="9547"/>
                  </a:lnTo>
                  <a:lnTo>
                    <a:pt x="20159" y="9234"/>
                  </a:lnTo>
                  <a:lnTo>
                    <a:pt x="20571" y="8921"/>
                  </a:lnTo>
                  <a:lnTo>
                    <a:pt x="20571" y="8608"/>
                  </a:lnTo>
                  <a:lnTo>
                    <a:pt x="20777" y="8295"/>
                  </a:lnTo>
                  <a:lnTo>
                    <a:pt x="20777" y="7982"/>
                  </a:lnTo>
                  <a:lnTo>
                    <a:pt x="20982" y="7669"/>
                  </a:lnTo>
                  <a:lnTo>
                    <a:pt x="20982" y="7356"/>
                  </a:lnTo>
                  <a:lnTo>
                    <a:pt x="20982" y="7199"/>
                  </a:lnTo>
                  <a:lnTo>
                    <a:pt x="21188" y="6886"/>
                  </a:lnTo>
                  <a:lnTo>
                    <a:pt x="21394" y="6573"/>
                  </a:lnTo>
                  <a:lnTo>
                    <a:pt x="21600" y="6260"/>
                  </a:lnTo>
                  <a:lnTo>
                    <a:pt x="21600" y="5947"/>
                  </a:lnTo>
                  <a:lnTo>
                    <a:pt x="21600" y="4851"/>
                  </a:lnTo>
                  <a:lnTo>
                    <a:pt x="21600" y="4226"/>
                  </a:lnTo>
                  <a:lnTo>
                    <a:pt x="21600" y="3286"/>
                  </a:lnTo>
                  <a:lnTo>
                    <a:pt x="21394" y="2504"/>
                  </a:lnTo>
                  <a:lnTo>
                    <a:pt x="20982" y="2034"/>
                  </a:lnTo>
                  <a:lnTo>
                    <a:pt x="20777" y="1564"/>
                  </a:lnTo>
                  <a:lnTo>
                    <a:pt x="20365" y="1252"/>
                  </a:lnTo>
                  <a:lnTo>
                    <a:pt x="19748" y="782"/>
                  </a:lnTo>
                  <a:lnTo>
                    <a:pt x="19131" y="469"/>
                  </a:lnTo>
                  <a:lnTo>
                    <a:pt x="18514" y="312"/>
                  </a:lnTo>
                  <a:lnTo>
                    <a:pt x="17691" y="156"/>
                  </a:lnTo>
                  <a:lnTo>
                    <a:pt x="17279" y="156"/>
                  </a:lnTo>
                  <a:lnTo>
                    <a:pt x="16457" y="0"/>
                  </a:lnTo>
                  <a:lnTo>
                    <a:pt x="15839" y="0"/>
                  </a:lnTo>
                  <a:lnTo>
                    <a:pt x="15222" y="0"/>
                  </a:lnTo>
                  <a:lnTo>
                    <a:pt x="14811" y="156"/>
                  </a:lnTo>
                </a:path>
              </a:pathLst>
            </a:custGeom>
            <a:solidFill>
              <a:schemeClr val="folHlink">
                <a:alpha val="100000"/>
              </a:schemeClr>
            </a:solidFill>
            <a:ln w="9525">
              <a:noFill/>
            </a:ln>
          </p:spPr>
          <p:txBody>
            <a:bodyPr/>
            <a:p>
              <a:endParaRPr lang="en-US"/>
            </a:p>
          </p:txBody>
        </p:sp>
        <p:sp>
          <p:nvSpPr>
            <p:cNvPr id="1036" name="未知"/>
            <p:cNvSpPr>
              <a:spLocks noChangeAspect="1"/>
            </p:cNvSpPr>
            <p:nvPr/>
          </p:nvSpPr>
          <p:spPr>
            <a:xfrm>
              <a:off x="469" y="299"/>
              <a:ext cx="112" cy="52"/>
            </a:xfrm>
            <a:custGeom>
              <a:avLst/>
              <a:gdLst/>
              <a:ahLst/>
              <a:cxnLst>
                <a:cxn ang="0">
                  <a:pos x="112" y="2"/>
                </a:cxn>
                <a:cxn ang="0">
                  <a:pos x="107" y="0"/>
                </a:cxn>
                <a:cxn ang="0">
                  <a:pos x="105" y="2"/>
                </a:cxn>
                <a:cxn ang="0">
                  <a:pos x="101" y="2"/>
                </a:cxn>
                <a:cxn ang="0">
                  <a:pos x="98" y="5"/>
                </a:cxn>
                <a:cxn ang="0">
                  <a:pos x="94" y="2"/>
                </a:cxn>
                <a:cxn ang="0">
                  <a:pos x="89" y="5"/>
                </a:cxn>
                <a:cxn ang="0">
                  <a:pos x="87" y="2"/>
                </a:cxn>
                <a:cxn ang="0">
                  <a:pos x="80" y="5"/>
                </a:cxn>
                <a:cxn ang="0">
                  <a:pos x="75" y="2"/>
                </a:cxn>
                <a:cxn ang="0">
                  <a:pos x="69" y="5"/>
                </a:cxn>
                <a:cxn ang="0">
                  <a:pos x="64" y="5"/>
                </a:cxn>
                <a:cxn ang="0">
                  <a:pos x="57" y="5"/>
                </a:cxn>
                <a:cxn ang="0">
                  <a:pos x="53" y="2"/>
                </a:cxn>
                <a:cxn ang="0">
                  <a:pos x="50" y="5"/>
                </a:cxn>
                <a:cxn ang="0">
                  <a:pos x="46" y="5"/>
                </a:cxn>
                <a:cxn ang="0">
                  <a:pos x="41" y="5"/>
                </a:cxn>
                <a:cxn ang="0">
                  <a:pos x="37" y="7"/>
                </a:cxn>
                <a:cxn ang="0">
                  <a:pos x="32" y="7"/>
                </a:cxn>
                <a:cxn ang="0">
                  <a:pos x="27" y="7"/>
                </a:cxn>
                <a:cxn ang="0">
                  <a:pos x="23" y="7"/>
                </a:cxn>
                <a:cxn ang="0">
                  <a:pos x="18" y="9"/>
                </a:cxn>
                <a:cxn ang="0">
                  <a:pos x="14" y="11"/>
                </a:cxn>
                <a:cxn ang="0">
                  <a:pos x="11" y="14"/>
                </a:cxn>
                <a:cxn ang="0">
                  <a:pos x="9" y="11"/>
                </a:cxn>
                <a:cxn ang="0">
                  <a:pos x="7" y="14"/>
                </a:cxn>
                <a:cxn ang="0">
                  <a:pos x="7" y="18"/>
                </a:cxn>
                <a:cxn ang="0">
                  <a:pos x="2" y="20"/>
                </a:cxn>
                <a:cxn ang="0">
                  <a:pos x="2" y="23"/>
                </a:cxn>
                <a:cxn ang="0">
                  <a:pos x="2" y="25"/>
                </a:cxn>
                <a:cxn ang="0">
                  <a:pos x="0" y="29"/>
                </a:cxn>
                <a:cxn ang="0">
                  <a:pos x="0" y="32"/>
                </a:cxn>
                <a:cxn ang="0">
                  <a:pos x="2" y="36"/>
                </a:cxn>
                <a:cxn ang="0">
                  <a:pos x="5" y="43"/>
                </a:cxn>
                <a:cxn ang="0">
                  <a:pos x="9" y="50"/>
                </a:cxn>
                <a:cxn ang="0">
                  <a:pos x="16" y="50"/>
                </a:cxn>
                <a:cxn ang="0">
                  <a:pos x="23" y="52"/>
                </a:cxn>
                <a:cxn ang="0">
                  <a:pos x="34" y="50"/>
                </a:cxn>
                <a:cxn ang="0">
                  <a:pos x="41" y="47"/>
                </a:cxn>
                <a:cxn ang="0">
                  <a:pos x="53" y="43"/>
                </a:cxn>
                <a:cxn ang="0">
                  <a:pos x="59" y="34"/>
                </a:cxn>
                <a:cxn ang="0">
                  <a:pos x="71" y="27"/>
                </a:cxn>
                <a:cxn ang="0">
                  <a:pos x="82" y="23"/>
                </a:cxn>
                <a:cxn ang="0">
                  <a:pos x="87" y="20"/>
                </a:cxn>
                <a:cxn ang="0">
                  <a:pos x="96" y="11"/>
                </a:cxn>
                <a:cxn ang="0">
                  <a:pos x="103" y="9"/>
                </a:cxn>
                <a:cxn ang="0">
                  <a:pos x="107" y="2"/>
                </a:cxn>
                <a:cxn ang="0">
                  <a:pos x="110" y="2"/>
                </a:cxn>
                <a:cxn ang="0">
                  <a:pos x="112" y="2"/>
                </a:cxn>
              </a:cxnLst>
              <a:pathLst>
                <a:path w="21600" h="21600">
                  <a:moveTo>
                    <a:pt x="21600" y="939"/>
                  </a:moveTo>
                  <a:lnTo>
                    <a:pt x="20718" y="0"/>
                  </a:lnTo>
                  <a:lnTo>
                    <a:pt x="20277" y="939"/>
                  </a:lnTo>
                  <a:lnTo>
                    <a:pt x="19395" y="939"/>
                  </a:lnTo>
                  <a:lnTo>
                    <a:pt x="18955" y="1878"/>
                  </a:lnTo>
                  <a:lnTo>
                    <a:pt x="18073" y="939"/>
                  </a:lnTo>
                  <a:lnTo>
                    <a:pt x="17191" y="1878"/>
                  </a:lnTo>
                  <a:lnTo>
                    <a:pt x="16750" y="939"/>
                  </a:lnTo>
                  <a:lnTo>
                    <a:pt x="15428" y="1878"/>
                  </a:lnTo>
                  <a:lnTo>
                    <a:pt x="14546" y="939"/>
                  </a:lnTo>
                  <a:lnTo>
                    <a:pt x="13224" y="1878"/>
                  </a:lnTo>
                  <a:lnTo>
                    <a:pt x="12342" y="1878"/>
                  </a:lnTo>
                  <a:lnTo>
                    <a:pt x="11020" y="1878"/>
                  </a:lnTo>
                  <a:lnTo>
                    <a:pt x="10138" y="939"/>
                  </a:lnTo>
                  <a:lnTo>
                    <a:pt x="9697" y="1878"/>
                  </a:lnTo>
                  <a:lnTo>
                    <a:pt x="8816" y="1878"/>
                  </a:lnTo>
                  <a:lnTo>
                    <a:pt x="7934" y="1878"/>
                  </a:lnTo>
                  <a:lnTo>
                    <a:pt x="7052" y="2817"/>
                  </a:lnTo>
                  <a:lnTo>
                    <a:pt x="6171" y="2817"/>
                  </a:lnTo>
                  <a:lnTo>
                    <a:pt x="5289" y="2817"/>
                  </a:lnTo>
                  <a:lnTo>
                    <a:pt x="4407" y="2817"/>
                  </a:lnTo>
                  <a:lnTo>
                    <a:pt x="3526" y="3756"/>
                  </a:lnTo>
                  <a:lnTo>
                    <a:pt x="2644" y="4695"/>
                  </a:lnTo>
                  <a:lnTo>
                    <a:pt x="2203" y="5634"/>
                  </a:lnTo>
                  <a:lnTo>
                    <a:pt x="1762" y="4695"/>
                  </a:lnTo>
                  <a:lnTo>
                    <a:pt x="1322" y="5634"/>
                  </a:lnTo>
                  <a:lnTo>
                    <a:pt x="1322" y="7513"/>
                  </a:lnTo>
                  <a:lnTo>
                    <a:pt x="440" y="8452"/>
                  </a:lnTo>
                  <a:lnTo>
                    <a:pt x="440" y="9391"/>
                  </a:lnTo>
                  <a:lnTo>
                    <a:pt x="440" y="10330"/>
                  </a:lnTo>
                  <a:lnTo>
                    <a:pt x="0" y="12208"/>
                  </a:lnTo>
                  <a:lnTo>
                    <a:pt x="0" y="13147"/>
                  </a:lnTo>
                  <a:lnTo>
                    <a:pt x="440" y="15026"/>
                  </a:lnTo>
                  <a:lnTo>
                    <a:pt x="881" y="17843"/>
                  </a:lnTo>
                  <a:lnTo>
                    <a:pt x="1762" y="20660"/>
                  </a:lnTo>
                  <a:lnTo>
                    <a:pt x="3085" y="20660"/>
                  </a:lnTo>
                  <a:lnTo>
                    <a:pt x="4407" y="21600"/>
                  </a:lnTo>
                  <a:lnTo>
                    <a:pt x="6612" y="20660"/>
                  </a:lnTo>
                  <a:lnTo>
                    <a:pt x="7934" y="19721"/>
                  </a:lnTo>
                  <a:lnTo>
                    <a:pt x="10138" y="17843"/>
                  </a:lnTo>
                  <a:lnTo>
                    <a:pt x="11461" y="14086"/>
                  </a:lnTo>
                  <a:lnTo>
                    <a:pt x="13665" y="11269"/>
                  </a:lnTo>
                  <a:lnTo>
                    <a:pt x="15869" y="9391"/>
                  </a:lnTo>
                  <a:lnTo>
                    <a:pt x="16750" y="8452"/>
                  </a:lnTo>
                  <a:lnTo>
                    <a:pt x="18514" y="4695"/>
                  </a:lnTo>
                  <a:lnTo>
                    <a:pt x="19836" y="3756"/>
                  </a:lnTo>
                  <a:lnTo>
                    <a:pt x="20718" y="939"/>
                  </a:lnTo>
                  <a:lnTo>
                    <a:pt x="21159" y="939"/>
                  </a:lnTo>
                  <a:lnTo>
                    <a:pt x="21600" y="939"/>
                  </a:lnTo>
                </a:path>
              </a:pathLst>
            </a:custGeom>
            <a:solidFill>
              <a:schemeClr val="folHlink">
                <a:alpha val="100000"/>
              </a:schemeClr>
            </a:solidFill>
            <a:ln w="9525">
              <a:noFill/>
            </a:ln>
          </p:spPr>
          <p:txBody>
            <a:bodyPr/>
            <a:p>
              <a:endParaRPr lang="en-US"/>
            </a:p>
          </p:txBody>
        </p:sp>
        <p:sp>
          <p:nvSpPr>
            <p:cNvPr id="1037" name="未知"/>
            <p:cNvSpPr>
              <a:spLocks noChangeAspect="1"/>
            </p:cNvSpPr>
            <p:nvPr/>
          </p:nvSpPr>
          <p:spPr>
            <a:xfrm>
              <a:off x="506" y="200"/>
              <a:ext cx="109" cy="63"/>
            </a:xfrm>
            <a:custGeom>
              <a:avLst/>
              <a:gdLst/>
              <a:ahLst/>
              <a:cxnLst>
                <a:cxn ang="0">
                  <a:pos x="82" y="25"/>
                </a:cxn>
                <a:cxn ang="0">
                  <a:pos x="82" y="22"/>
                </a:cxn>
                <a:cxn ang="0">
                  <a:pos x="77" y="22"/>
                </a:cxn>
                <a:cxn ang="0">
                  <a:pos x="66" y="22"/>
                </a:cxn>
                <a:cxn ang="0">
                  <a:pos x="55" y="20"/>
                </a:cxn>
                <a:cxn ang="0">
                  <a:pos x="48" y="18"/>
                </a:cxn>
                <a:cxn ang="0">
                  <a:pos x="36" y="16"/>
                </a:cxn>
                <a:cxn ang="0">
                  <a:pos x="27" y="11"/>
                </a:cxn>
                <a:cxn ang="0">
                  <a:pos x="16" y="7"/>
                </a:cxn>
                <a:cxn ang="0">
                  <a:pos x="7" y="2"/>
                </a:cxn>
                <a:cxn ang="0">
                  <a:pos x="0" y="0"/>
                </a:cxn>
                <a:cxn ang="0">
                  <a:pos x="0" y="2"/>
                </a:cxn>
                <a:cxn ang="0">
                  <a:pos x="2" y="11"/>
                </a:cxn>
                <a:cxn ang="0">
                  <a:pos x="9" y="20"/>
                </a:cxn>
                <a:cxn ang="0">
                  <a:pos x="14" y="32"/>
                </a:cxn>
                <a:cxn ang="0">
                  <a:pos x="20" y="38"/>
                </a:cxn>
                <a:cxn ang="0">
                  <a:pos x="27" y="45"/>
                </a:cxn>
                <a:cxn ang="0">
                  <a:pos x="36" y="52"/>
                </a:cxn>
                <a:cxn ang="0">
                  <a:pos x="41" y="52"/>
                </a:cxn>
                <a:cxn ang="0">
                  <a:pos x="48" y="54"/>
                </a:cxn>
                <a:cxn ang="0">
                  <a:pos x="55" y="56"/>
                </a:cxn>
                <a:cxn ang="0">
                  <a:pos x="59" y="61"/>
                </a:cxn>
                <a:cxn ang="0">
                  <a:pos x="68" y="61"/>
                </a:cxn>
                <a:cxn ang="0">
                  <a:pos x="75" y="63"/>
                </a:cxn>
                <a:cxn ang="0">
                  <a:pos x="82" y="63"/>
                </a:cxn>
                <a:cxn ang="0">
                  <a:pos x="89" y="61"/>
                </a:cxn>
                <a:cxn ang="0">
                  <a:pos x="98" y="58"/>
                </a:cxn>
                <a:cxn ang="0">
                  <a:pos x="104" y="56"/>
                </a:cxn>
                <a:cxn ang="0">
                  <a:pos x="109" y="52"/>
                </a:cxn>
                <a:cxn ang="0">
                  <a:pos x="109" y="49"/>
                </a:cxn>
                <a:cxn ang="0">
                  <a:pos x="107" y="45"/>
                </a:cxn>
                <a:cxn ang="0">
                  <a:pos x="104" y="38"/>
                </a:cxn>
                <a:cxn ang="0">
                  <a:pos x="95" y="36"/>
                </a:cxn>
                <a:cxn ang="0">
                  <a:pos x="89" y="29"/>
                </a:cxn>
              </a:cxnLst>
              <a:pathLst>
                <a:path w="21600" h="21600">
                  <a:moveTo>
                    <a:pt x="16649" y="8485"/>
                  </a:moveTo>
                  <a:lnTo>
                    <a:pt x="16200" y="8485"/>
                  </a:lnTo>
                  <a:lnTo>
                    <a:pt x="16200" y="7714"/>
                  </a:lnTo>
                  <a:lnTo>
                    <a:pt x="16200" y="7714"/>
                  </a:lnTo>
                  <a:lnTo>
                    <a:pt x="16200" y="6942"/>
                  </a:lnTo>
                  <a:lnTo>
                    <a:pt x="15299" y="7714"/>
                  </a:lnTo>
                  <a:lnTo>
                    <a:pt x="13949" y="7714"/>
                  </a:lnTo>
                  <a:lnTo>
                    <a:pt x="13049" y="7714"/>
                  </a:lnTo>
                  <a:lnTo>
                    <a:pt x="12150" y="6942"/>
                  </a:lnTo>
                  <a:lnTo>
                    <a:pt x="10800" y="6942"/>
                  </a:lnTo>
                  <a:lnTo>
                    <a:pt x="10349" y="6171"/>
                  </a:lnTo>
                  <a:lnTo>
                    <a:pt x="9450" y="6171"/>
                  </a:lnTo>
                  <a:lnTo>
                    <a:pt x="8549" y="5400"/>
                  </a:lnTo>
                  <a:lnTo>
                    <a:pt x="7199" y="5400"/>
                  </a:lnTo>
                  <a:lnTo>
                    <a:pt x="6299" y="3856"/>
                  </a:lnTo>
                  <a:lnTo>
                    <a:pt x="5400" y="3856"/>
                  </a:lnTo>
                  <a:lnTo>
                    <a:pt x="4050" y="2314"/>
                  </a:lnTo>
                  <a:lnTo>
                    <a:pt x="3149" y="2314"/>
                  </a:lnTo>
                  <a:lnTo>
                    <a:pt x="2249" y="771"/>
                  </a:lnTo>
                  <a:lnTo>
                    <a:pt x="1350" y="771"/>
                  </a:lnTo>
                  <a:lnTo>
                    <a:pt x="0" y="0"/>
                  </a:lnTo>
                  <a:lnTo>
                    <a:pt x="0" y="0"/>
                  </a:lnTo>
                  <a:lnTo>
                    <a:pt x="0" y="0"/>
                  </a:lnTo>
                  <a:lnTo>
                    <a:pt x="0" y="771"/>
                  </a:lnTo>
                  <a:lnTo>
                    <a:pt x="449" y="2314"/>
                  </a:lnTo>
                  <a:lnTo>
                    <a:pt x="449" y="3856"/>
                  </a:lnTo>
                  <a:lnTo>
                    <a:pt x="899" y="5400"/>
                  </a:lnTo>
                  <a:lnTo>
                    <a:pt x="1799" y="6942"/>
                  </a:lnTo>
                  <a:lnTo>
                    <a:pt x="1799" y="8485"/>
                  </a:lnTo>
                  <a:lnTo>
                    <a:pt x="2700" y="10800"/>
                  </a:lnTo>
                  <a:lnTo>
                    <a:pt x="3149" y="11571"/>
                  </a:lnTo>
                  <a:lnTo>
                    <a:pt x="4050" y="13114"/>
                  </a:lnTo>
                  <a:lnTo>
                    <a:pt x="4949" y="14656"/>
                  </a:lnTo>
                  <a:lnTo>
                    <a:pt x="5400" y="15428"/>
                  </a:lnTo>
                  <a:lnTo>
                    <a:pt x="6299" y="16971"/>
                  </a:lnTo>
                  <a:lnTo>
                    <a:pt x="7199" y="17742"/>
                  </a:lnTo>
                  <a:lnTo>
                    <a:pt x="7649" y="17742"/>
                  </a:lnTo>
                  <a:lnTo>
                    <a:pt x="8100" y="17742"/>
                  </a:lnTo>
                  <a:lnTo>
                    <a:pt x="8999" y="18514"/>
                  </a:lnTo>
                  <a:lnTo>
                    <a:pt x="9450" y="18514"/>
                  </a:lnTo>
                  <a:lnTo>
                    <a:pt x="10349" y="19285"/>
                  </a:lnTo>
                  <a:lnTo>
                    <a:pt x="10800" y="19285"/>
                  </a:lnTo>
                  <a:lnTo>
                    <a:pt x="11699" y="19285"/>
                  </a:lnTo>
                  <a:lnTo>
                    <a:pt x="11699" y="20828"/>
                  </a:lnTo>
                  <a:lnTo>
                    <a:pt x="12599" y="20828"/>
                  </a:lnTo>
                  <a:lnTo>
                    <a:pt x="13500" y="20828"/>
                  </a:lnTo>
                  <a:lnTo>
                    <a:pt x="13949" y="21600"/>
                  </a:lnTo>
                  <a:lnTo>
                    <a:pt x="14850" y="21600"/>
                  </a:lnTo>
                  <a:lnTo>
                    <a:pt x="15299" y="20828"/>
                  </a:lnTo>
                  <a:lnTo>
                    <a:pt x="16200" y="21600"/>
                  </a:lnTo>
                  <a:lnTo>
                    <a:pt x="16649" y="21600"/>
                  </a:lnTo>
                  <a:lnTo>
                    <a:pt x="17550" y="20828"/>
                  </a:lnTo>
                  <a:lnTo>
                    <a:pt x="18449" y="20828"/>
                  </a:lnTo>
                  <a:lnTo>
                    <a:pt x="19349" y="20056"/>
                  </a:lnTo>
                  <a:lnTo>
                    <a:pt x="20250" y="19285"/>
                  </a:lnTo>
                  <a:lnTo>
                    <a:pt x="20699" y="19285"/>
                  </a:lnTo>
                  <a:lnTo>
                    <a:pt x="21149" y="18514"/>
                  </a:lnTo>
                  <a:lnTo>
                    <a:pt x="21600" y="17742"/>
                  </a:lnTo>
                  <a:lnTo>
                    <a:pt x="21600" y="17742"/>
                  </a:lnTo>
                  <a:lnTo>
                    <a:pt x="21600" y="16971"/>
                  </a:lnTo>
                  <a:lnTo>
                    <a:pt x="21600" y="16200"/>
                  </a:lnTo>
                  <a:lnTo>
                    <a:pt x="21149" y="15428"/>
                  </a:lnTo>
                  <a:lnTo>
                    <a:pt x="20699" y="14656"/>
                  </a:lnTo>
                  <a:lnTo>
                    <a:pt x="20699" y="13114"/>
                  </a:lnTo>
                  <a:lnTo>
                    <a:pt x="19799" y="12342"/>
                  </a:lnTo>
                  <a:lnTo>
                    <a:pt x="18900" y="12342"/>
                  </a:lnTo>
                  <a:lnTo>
                    <a:pt x="17999" y="10800"/>
                  </a:lnTo>
                  <a:lnTo>
                    <a:pt x="17550" y="10028"/>
                  </a:lnTo>
                  <a:lnTo>
                    <a:pt x="16649" y="8485"/>
                  </a:lnTo>
                </a:path>
              </a:pathLst>
            </a:custGeom>
            <a:solidFill>
              <a:schemeClr val="folHlink">
                <a:alpha val="100000"/>
              </a:schemeClr>
            </a:solidFill>
            <a:ln w="9525">
              <a:noFill/>
            </a:ln>
          </p:spPr>
          <p:txBody>
            <a:bodyPr/>
            <a:p>
              <a:endParaRPr lang="en-US"/>
            </a:p>
          </p:txBody>
        </p:sp>
        <p:sp>
          <p:nvSpPr>
            <p:cNvPr id="1038" name="未知"/>
            <p:cNvSpPr>
              <a:spLocks noChangeAspect="1"/>
            </p:cNvSpPr>
            <p:nvPr/>
          </p:nvSpPr>
          <p:spPr>
            <a:xfrm>
              <a:off x="358" y="2"/>
              <a:ext cx="118" cy="168"/>
            </a:xfrm>
            <a:custGeom>
              <a:avLst/>
              <a:gdLst/>
              <a:ahLst/>
              <a:cxnLst>
                <a:cxn ang="0">
                  <a:pos x="116" y="82"/>
                </a:cxn>
                <a:cxn ang="0">
                  <a:pos x="109" y="50"/>
                </a:cxn>
                <a:cxn ang="0">
                  <a:pos x="98" y="23"/>
                </a:cxn>
                <a:cxn ang="0">
                  <a:pos x="75" y="9"/>
                </a:cxn>
                <a:cxn ang="0">
                  <a:pos x="52" y="2"/>
                </a:cxn>
                <a:cxn ang="0">
                  <a:pos x="39" y="0"/>
                </a:cxn>
                <a:cxn ang="0">
                  <a:pos x="32" y="7"/>
                </a:cxn>
                <a:cxn ang="0">
                  <a:pos x="25" y="14"/>
                </a:cxn>
                <a:cxn ang="0">
                  <a:pos x="16" y="20"/>
                </a:cxn>
                <a:cxn ang="0">
                  <a:pos x="7" y="27"/>
                </a:cxn>
                <a:cxn ang="0">
                  <a:pos x="0" y="30"/>
                </a:cxn>
                <a:cxn ang="0">
                  <a:pos x="0" y="34"/>
                </a:cxn>
                <a:cxn ang="0">
                  <a:pos x="7" y="36"/>
                </a:cxn>
                <a:cxn ang="0">
                  <a:pos x="18" y="41"/>
                </a:cxn>
                <a:cxn ang="0">
                  <a:pos x="30" y="45"/>
                </a:cxn>
                <a:cxn ang="0">
                  <a:pos x="41" y="45"/>
                </a:cxn>
                <a:cxn ang="0">
                  <a:pos x="48" y="45"/>
                </a:cxn>
                <a:cxn ang="0">
                  <a:pos x="52" y="45"/>
                </a:cxn>
                <a:cxn ang="0">
                  <a:pos x="59" y="48"/>
                </a:cxn>
                <a:cxn ang="0">
                  <a:pos x="68" y="52"/>
                </a:cxn>
                <a:cxn ang="0">
                  <a:pos x="73" y="59"/>
                </a:cxn>
                <a:cxn ang="0">
                  <a:pos x="77" y="70"/>
                </a:cxn>
                <a:cxn ang="0">
                  <a:pos x="79" y="75"/>
                </a:cxn>
                <a:cxn ang="0">
                  <a:pos x="77" y="84"/>
                </a:cxn>
                <a:cxn ang="0">
                  <a:pos x="77" y="89"/>
                </a:cxn>
                <a:cxn ang="0">
                  <a:pos x="77" y="93"/>
                </a:cxn>
                <a:cxn ang="0">
                  <a:pos x="77" y="98"/>
                </a:cxn>
                <a:cxn ang="0">
                  <a:pos x="77" y="114"/>
                </a:cxn>
                <a:cxn ang="0">
                  <a:pos x="70" y="127"/>
                </a:cxn>
                <a:cxn ang="0">
                  <a:pos x="61" y="134"/>
                </a:cxn>
                <a:cxn ang="0">
                  <a:pos x="52" y="138"/>
                </a:cxn>
                <a:cxn ang="0">
                  <a:pos x="45" y="143"/>
                </a:cxn>
                <a:cxn ang="0">
                  <a:pos x="41" y="145"/>
                </a:cxn>
                <a:cxn ang="0">
                  <a:pos x="36" y="141"/>
                </a:cxn>
                <a:cxn ang="0">
                  <a:pos x="34" y="134"/>
                </a:cxn>
                <a:cxn ang="0">
                  <a:pos x="27" y="127"/>
                </a:cxn>
                <a:cxn ang="0">
                  <a:pos x="23" y="116"/>
                </a:cxn>
                <a:cxn ang="0">
                  <a:pos x="18" y="116"/>
                </a:cxn>
                <a:cxn ang="0">
                  <a:pos x="18" y="120"/>
                </a:cxn>
                <a:cxn ang="0">
                  <a:pos x="16" y="127"/>
                </a:cxn>
                <a:cxn ang="0">
                  <a:pos x="27" y="152"/>
                </a:cxn>
                <a:cxn ang="0">
                  <a:pos x="48" y="168"/>
                </a:cxn>
                <a:cxn ang="0">
                  <a:pos x="66" y="166"/>
                </a:cxn>
                <a:cxn ang="0">
                  <a:pos x="91" y="148"/>
                </a:cxn>
                <a:cxn ang="0">
                  <a:pos x="107" y="123"/>
                </a:cxn>
              </a:cxnLst>
              <a:pathLst>
                <a:path w="21600" h="21600">
                  <a:moveTo>
                    <a:pt x="21184" y="13718"/>
                  </a:moveTo>
                  <a:lnTo>
                    <a:pt x="21184" y="12259"/>
                  </a:lnTo>
                  <a:lnTo>
                    <a:pt x="21184" y="10507"/>
                  </a:lnTo>
                  <a:lnTo>
                    <a:pt x="21600" y="8756"/>
                  </a:lnTo>
                  <a:lnTo>
                    <a:pt x="20769" y="7589"/>
                  </a:lnTo>
                  <a:lnTo>
                    <a:pt x="19938" y="6421"/>
                  </a:lnTo>
                  <a:lnTo>
                    <a:pt x="19107" y="4961"/>
                  </a:lnTo>
                  <a:lnTo>
                    <a:pt x="18276" y="3794"/>
                  </a:lnTo>
                  <a:lnTo>
                    <a:pt x="17861" y="2918"/>
                  </a:lnTo>
                  <a:lnTo>
                    <a:pt x="16200" y="2043"/>
                  </a:lnTo>
                  <a:lnTo>
                    <a:pt x="15369" y="1459"/>
                  </a:lnTo>
                  <a:lnTo>
                    <a:pt x="13707" y="1167"/>
                  </a:lnTo>
                  <a:lnTo>
                    <a:pt x="12461" y="583"/>
                  </a:lnTo>
                  <a:lnTo>
                    <a:pt x="11215" y="583"/>
                  </a:lnTo>
                  <a:lnTo>
                    <a:pt x="9553" y="291"/>
                  </a:lnTo>
                  <a:lnTo>
                    <a:pt x="8722" y="0"/>
                  </a:lnTo>
                  <a:lnTo>
                    <a:pt x="7476" y="291"/>
                  </a:lnTo>
                  <a:lnTo>
                    <a:pt x="7061" y="0"/>
                  </a:lnTo>
                  <a:lnTo>
                    <a:pt x="6645" y="291"/>
                  </a:lnTo>
                  <a:lnTo>
                    <a:pt x="6230" y="583"/>
                  </a:lnTo>
                  <a:lnTo>
                    <a:pt x="5815" y="875"/>
                  </a:lnTo>
                  <a:lnTo>
                    <a:pt x="4984" y="1167"/>
                  </a:lnTo>
                  <a:lnTo>
                    <a:pt x="4569" y="1459"/>
                  </a:lnTo>
                  <a:lnTo>
                    <a:pt x="4569" y="1751"/>
                  </a:lnTo>
                  <a:lnTo>
                    <a:pt x="4153" y="2043"/>
                  </a:lnTo>
                  <a:lnTo>
                    <a:pt x="3322" y="2626"/>
                  </a:lnTo>
                  <a:lnTo>
                    <a:pt x="2907" y="2626"/>
                  </a:lnTo>
                  <a:lnTo>
                    <a:pt x="2492" y="2918"/>
                  </a:lnTo>
                  <a:lnTo>
                    <a:pt x="2076" y="3210"/>
                  </a:lnTo>
                  <a:lnTo>
                    <a:pt x="1245" y="3502"/>
                  </a:lnTo>
                  <a:lnTo>
                    <a:pt x="830" y="3794"/>
                  </a:lnTo>
                  <a:lnTo>
                    <a:pt x="415" y="3794"/>
                  </a:lnTo>
                  <a:lnTo>
                    <a:pt x="0" y="3794"/>
                  </a:lnTo>
                  <a:lnTo>
                    <a:pt x="0" y="4086"/>
                  </a:lnTo>
                  <a:lnTo>
                    <a:pt x="0" y="4378"/>
                  </a:lnTo>
                  <a:lnTo>
                    <a:pt x="0" y="4378"/>
                  </a:lnTo>
                  <a:lnTo>
                    <a:pt x="415" y="4378"/>
                  </a:lnTo>
                  <a:lnTo>
                    <a:pt x="830" y="4378"/>
                  </a:lnTo>
                  <a:lnTo>
                    <a:pt x="1245" y="4669"/>
                  </a:lnTo>
                  <a:lnTo>
                    <a:pt x="1661" y="4961"/>
                  </a:lnTo>
                  <a:lnTo>
                    <a:pt x="2492" y="4961"/>
                  </a:lnTo>
                  <a:lnTo>
                    <a:pt x="3322" y="5253"/>
                  </a:lnTo>
                  <a:lnTo>
                    <a:pt x="3738" y="5545"/>
                  </a:lnTo>
                  <a:lnTo>
                    <a:pt x="4569" y="5837"/>
                  </a:lnTo>
                  <a:lnTo>
                    <a:pt x="5400" y="5837"/>
                  </a:lnTo>
                  <a:lnTo>
                    <a:pt x="6230" y="5837"/>
                  </a:lnTo>
                  <a:lnTo>
                    <a:pt x="7061" y="6129"/>
                  </a:lnTo>
                  <a:lnTo>
                    <a:pt x="7476" y="5837"/>
                  </a:lnTo>
                  <a:lnTo>
                    <a:pt x="8307" y="5837"/>
                  </a:lnTo>
                  <a:lnTo>
                    <a:pt x="8307" y="5545"/>
                  </a:lnTo>
                  <a:lnTo>
                    <a:pt x="8722" y="5837"/>
                  </a:lnTo>
                  <a:lnTo>
                    <a:pt x="9138" y="5837"/>
                  </a:lnTo>
                  <a:lnTo>
                    <a:pt x="9553" y="5837"/>
                  </a:lnTo>
                  <a:lnTo>
                    <a:pt x="9553" y="5837"/>
                  </a:lnTo>
                  <a:lnTo>
                    <a:pt x="9969" y="5837"/>
                  </a:lnTo>
                  <a:lnTo>
                    <a:pt x="10384" y="6129"/>
                  </a:lnTo>
                  <a:lnTo>
                    <a:pt x="10800" y="6129"/>
                  </a:lnTo>
                  <a:lnTo>
                    <a:pt x="11215" y="6129"/>
                  </a:lnTo>
                  <a:lnTo>
                    <a:pt x="12045" y="6129"/>
                  </a:lnTo>
                  <a:lnTo>
                    <a:pt x="12461" y="6713"/>
                  </a:lnTo>
                  <a:lnTo>
                    <a:pt x="12876" y="7005"/>
                  </a:lnTo>
                  <a:lnTo>
                    <a:pt x="12876" y="7297"/>
                  </a:lnTo>
                  <a:lnTo>
                    <a:pt x="13292" y="7589"/>
                  </a:lnTo>
                  <a:lnTo>
                    <a:pt x="14122" y="8172"/>
                  </a:lnTo>
                  <a:lnTo>
                    <a:pt x="14122" y="8756"/>
                  </a:lnTo>
                  <a:lnTo>
                    <a:pt x="14122" y="9048"/>
                  </a:lnTo>
                  <a:lnTo>
                    <a:pt x="14122" y="9048"/>
                  </a:lnTo>
                  <a:lnTo>
                    <a:pt x="14122" y="9340"/>
                  </a:lnTo>
                  <a:lnTo>
                    <a:pt x="14538" y="9632"/>
                  </a:lnTo>
                  <a:lnTo>
                    <a:pt x="14538" y="9924"/>
                  </a:lnTo>
                  <a:lnTo>
                    <a:pt x="14122" y="10215"/>
                  </a:lnTo>
                  <a:lnTo>
                    <a:pt x="14122" y="10800"/>
                  </a:lnTo>
                  <a:lnTo>
                    <a:pt x="14122" y="10800"/>
                  </a:lnTo>
                  <a:lnTo>
                    <a:pt x="14122" y="11091"/>
                  </a:lnTo>
                  <a:lnTo>
                    <a:pt x="14122" y="11383"/>
                  </a:lnTo>
                  <a:lnTo>
                    <a:pt x="14122" y="11383"/>
                  </a:lnTo>
                  <a:lnTo>
                    <a:pt x="14122" y="11675"/>
                  </a:lnTo>
                  <a:lnTo>
                    <a:pt x="14122" y="11967"/>
                  </a:lnTo>
                  <a:lnTo>
                    <a:pt x="14122" y="12259"/>
                  </a:lnTo>
                  <a:lnTo>
                    <a:pt x="14122" y="12551"/>
                  </a:lnTo>
                  <a:lnTo>
                    <a:pt x="14122" y="12551"/>
                  </a:lnTo>
                  <a:lnTo>
                    <a:pt x="14122" y="13134"/>
                  </a:lnTo>
                  <a:lnTo>
                    <a:pt x="14122" y="14010"/>
                  </a:lnTo>
                  <a:lnTo>
                    <a:pt x="14122" y="14594"/>
                  </a:lnTo>
                  <a:lnTo>
                    <a:pt x="13707" y="15178"/>
                  </a:lnTo>
                  <a:lnTo>
                    <a:pt x="13292" y="15761"/>
                  </a:lnTo>
                  <a:lnTo>
                    <a:pt x="12876" y="16345"/>
                  </a:lnTo>
                  <a:lnTo>
                    <a:pt x="12461" y="16053"/>
                  </a:lnTo>
                  <a:lnTo>
                    <a:pt x="11630" y="16637"/>
                  </a:lnTo>
                  <a:lnTo>
                    <a:pt x="11215" y="17221"/>
                  </a:lnTo>
                  <a:lnTo>
                    <a:pt x="10800" y="17513"/>
                  </a:lnTo>
                  <a:lnTo>
                    <a:pt x="10384" y="17513"/>
                  </a:lnTo>
                  <a:lnTo>
                    <a:pt x="9553" y="17805"/>
                  </a:lnTo>
                  <a:lnTo>
                    <a:pt x="9553" y="18097"/>
                  </a:lnTo>
                  <a:lnTo>
                    <a:pt x="8722" y="18389"/>
                  </a:lnTo>
                  <a:lnTo>
                    <a:pt x="8307" y="18389"/>
                  </a:lnTo>
                  <a:lnTo>
                    <a:pt x="8307" y="18680"/>
                  </a:lnTo>
                  <a:lnTo>
                    <a:pt x="7892" y="18680"/>
                  </a:lnTo>
                  <a:lnTo>
                    <a:pt x="7476" y="18680"/>
                  </a:lnTo>
                  <a:lnTo>
                    <a:pt x="7476" y="18680"/>
                  </a:lnTo>
                  <a:lnTo>
                    <a:pt x="7061" y="18389"/>
                  </a:lnTo>
                  <a:lnTo>
                    <a:pt x="6645" y="18097"/>
                  </a:lnTo>
                  <a:lnTo>
                    <a:pt x="6230" y="17805"/>
                  </a:lnTo>
                  <a:lnTo>
                    <a:pt x="6230" y="17513"/>
                  </a:lnTo>
                  <a:lnTo>
                    <a:pt x="6230" y="17221"/>
                  </a:lnTo>
                  <a:lnTo>
                    <a:pt x="5815" y="16929"/>
                  </a:lnTo>
                  <a:lnTo>
                    <a:pt x="5400" y="16637"/>
                  </a:lnTo>
                  <a:lnTo>
                    <a:pt x="4984" y="16345"/>
                  </a:lnTo>
                  <a:lnTo>
                    <a:pt x="4984" y="15761"/>
                  </a:lnTo>
                  <a:lnTo>
                    <a:pt x="4569" y="15469"/>
                  </a:lnTo>
                  <a:lnTo>
                    <a:pt x="4153" y="14886"/>
                  </a:lnTo>
                  <a:lnTo>
                    <a:pt x="3738" y="14886"/>
                  </a:lnTo>
                  <a:lnTo>
                    <a:pt x="3322" y="14886"/>
                  </a:lnTo>
                  <a:lnTo>
                    <a:pt x="3322" y="14886"/>
                  </a:lnTo>
                  <a:lnTo>
                    <a:pt x="3322" y="14886"/>
                  </a:lnTo>
                  <a:lnTo>
                    <a:pt x="3322" y="14886"/>
                  </a:lnTo>
                  <a:lnTo>
                    <a:pt x="3322" y="15469"/>
                  </a:lnTo>
                  <a:lnTo>
                    <a:pt x="3322" y="15761"/>
                  </a:lnTo>
                  <a:lnTo>
                    <a:pt x="2907" y="16053"/>
                  </a:lnTo>
                  <a:lnTo>
                    <a:pt x="2907" y="16345"/>
                  </a:lnTo>
                  <a:lnTo>
                    <a:pt x="2907" y="16345"/>
                  </a:lnTo>
                  <a:lnTo>
                    <a:pt x="3738" y="18097"/>
                  </a:lnTo>
                  <a:lnTo>
                    <a:pt x="4984" y="19556"/>
                  </a:lnTo>
                  <a:lnTo>
                    <a:pt x="5400" y="20140"/>
                  </a:lnTo>
                  <a:lnTo>
                    <a:pt x="7061" y="21015"/>
                  </a:lnTo>
                  <a:lnTo>
                    <a:pt x="8722" y="21600"/>
                  </a:lnTo>
                  <a:lnTo>
                    <a:pt x="9553" y="21307"/>
                  </a:lnTo>
                  <a:lnTo>
                    <a:pt x="11215" y="21307"/>
                  </a:lnTo>
                  <a:lnTo>
                    <a:pt x="12045" y="21307"/>
                  </a:lnTo>
                  <a:lnTo>
                    <a:pt x="13707" y="20432"/>
                  </a:lnTo>
                  <a:lnTo>
                    <a:pt x="14953" y="19848"/>
                  </a:lnTo>
                  <a:lnTo>
                    <a:pt x="16615" y="18972"/>
                  </a:lnTo>
                  <a:lnTo>
                    <a:pt x="17861" y="17805"/>
                  </a:lnTo>
                  <a:lnTo>
                    <a:pt x="18692" y="17221"/>
                  </a:lnTo>
                  <a:lnTo>
                    <a:pt x="19522" y="15761"/>
                  </a:lnTo>
                  <a:lnTo>
                    <a:pt x="20353" y="14594"/>
                  </a:lnTo>
                  <a:lnTo>
                    <a:pt x="21184" y="13718"/>
                  </a:lnTo>
                </a:path>
              </a:pathLst>
            </a:custGeom>
            <a:solidFill>
              <a:schemeClr val="folHlink">
                <a:alpha val="100000"/>
              </a:schemeClr>
            </a:solidFill>
            <a:ln w="9525">
              <a:noFill/>
            </a:ln>
          </p:spPr>
          <p:txBody>
            <a:bodyPr/>
            <a:p>
              <a:endParaRPr lang="en-US"/>
            </a:p>
          </p:txBody>
        </p:sp>
        <p:sp>
          <p:nvSpPr>
            <p:cNvPr id="1039" name="未知"/>
            <p:cNvSpPr>
              <a:spLocks noChangeAspect="1"/>
            </p:cNvSpPr>
            <p:nvPr/>
          </p:nvSpPr>
          <p:spPr>
            <a:xfrm>
              <a:off x="313" y="184"/>
              <a:ext cx="206" cy="127"/>
            </a:xfrm>
            <a:custGeom>
              <a:avLst/>
              <a:gdLst/>
              <a:ahLst/>
              <a:cxnLst>
                <a:cxn ang="0">
                  <a:pos x="136" y="75"/>
                </a:cxn>
                <a:cxn ang="0">
                  <a:pos x="118" y="77"/>
                </a:cxn>
                <a:cxn ang="0">
                  <a:pos x="104" y="77"/>
                </a:cxn>
                <a:cxn ang="0">
                  <a:pos x="88" y="79"/>
                </a:cxn>
                <a:cxn ang="0">
                  <a:pos x="68" y="82"/>
                </a:cxn>
                <a:cxn ang="0">
                  <a:pos x="54" y="82"/>
                </a:cxn>
                <a:cxn ang="0">
                  <a:pos x="48" y="77"/>
                </a:cxn>
                <a:cxn ang="0">
                  <a:pos x="38" y="68"/>
                </a:cxn>
                <a:cxn ang="0">
                  <a:pos x="32" y="54"/>
                </a:cxn>
                <a:cxn ang="0">
                  <a:pos x="32" y="43"/>
                </a:cxn>
                <a:cxn ang="0">
                  <a:pos x="38" y="34"/>
                </a:cxn>
                <a:cxn ang="0">
                  <a:pos x="43" y="27"/>
                </a:cxn>
                <a:cxn ang="0">
                  <a:pos x="48" y="23"/>
                </a:cxn>
                <a:cxn ang="0">
                  <a:pos x="50" y="14"/>
                </a:cxn>
                <a:cxn ang="0">
                  <a:pos x="48" y="7"/>
                </a:cxn>
                <a:cxn ang="0">
                  <a:pos x="48" y="0"/>
                </a:cxn>
                <a:cxn ang="0">
                  <a:pos x="38" y="0"/>
                </a:cxn>
                <a:cxn ang="0">
                  <a:pos x="29" y="9"/>
                </a:cxn>
                <a:cxn ang="0">
                  <a:pos x="14" y="29"/>
                </a:cxn>
                <a:cxn ang="0">
                  <a:pos x="5" y="52"/>
                </a:cxn>
                <a:cxn ang="0">
                  <a:pos x="0" y="75"/>
                </a:cxn>
                <a:cxn ang="0">
                  <a:pos x="9" y="98"/>
                </a:cxn>
                <a:cxn ang="0">
                  <a:pos x="18" y="111"/>
                </a:cxn>
                <a:cxn ang="0">
                  <a:pos x="32" y="118"/>
                </a:cxn>
                <a:cxn ang="0">
                  <a:pos x="41" y="122"/>
                </a:cxn>
                <a:cxn ang="0">
                  <a:pos x="54" y="125"/>
                </a:cxn>
                <a:cxn ang="0">
                  <a:pos x="68" y="127"/>
                </a:cxn>
                <a:cxn ang="0">
                  <a:pos x="81" y="125"/>
                </a:cxn>
                <a:cxn ang="0">
                  <a:pos x="95" y="122"/>
                </a:cxn>
                <a:cxn ang="0">
                  <a:pos x="106" y="120"/>
                </a:cxn>
                <a:cxn ang="0">
                  <a:pos x="115" y="120"/>
                </a:cxn>
                <a:cxn ang="0">
                  <a:pos x="127" y="120"/>
                </a:cxn>
                <a:cxn ang="0">
                  <a:pos x="138" y="122"/>
                </a:cxn>
                <a:cxn ang="0">
                  <a:pos x="152" y="127"/>
                </a:cxn>
                <a:cxn ang="0">
                  <a:pos x="163" y="122"/>
                </a:cxn>
                <a:cxn ang="0">
                  <a:pos x="174" y="118"/>
                </a:cxn>
                <a:cxn ang="0">
                  <a:pos x="186" y="113"/>
                </a:cxn>
                <a:cxn ang="0">
                  <a:pos x="192" y="109"/>
                </a:cxn>
                <a:cxn ang="0">
                  <a:pos x="201" y="100"/>
                </a:cxn>
                <a:cxn ang="0">
                  <a:pos x="204" y="91"/>
                </a:cxn>
                <a:cxn ang="0">
                  <a:pos x="201" y="82"/>
                </a:cxn>
                <a:cxn ang="0">
                  <a:pos x="195" y="75"/>
                </a:cxn>
                <a:cxn ang="0">
                  <a:pos x="181" y="75"/>
                </a:cxn>
                <a:cxn ang="0">
                  <a:pos x="174" y="75"/>
                </a:cxn>
                <a:cxn ang="0">
                  <a:pos x="168" y="73"/>
                </a:cxn>
                <a:cxn ang="0">
                  <a:pos x="163" y="75"/>
                </a:cxn>
                <a:cxn ang="0">
                  <a:pos x="156" y="75"/>
                </a:cxn>
                <a:cxn ang="0">
                  <a:pos x="149" y="75"/>
                </a:cxn>
              </a:cxnLst>
              <a:pathLst>
                <a:path w="21600" h="21600">
                  <a:moveTo>
                    <a:pt x="15428" y="13114"/>
                  </a:moveTo>
                  <a:lnTo>
                    <a:pt x="14953" y="13114"/>
                  </a:lnTo>
                  <a:lnTo>
                    <a:pt x="14241" y="12728"/>
                  </a:lnTo>
                  <a:lnTo>
                    <a:pt x="13292" y="13114"/>
                  </a:lnTo>
                  <a:lnTo>
                    <a:pt x="13054" y="13500"/>
                  </a:lnTo>
                  <a:lnTo>
                    <a:pt x="12342" y="13114"/>
                  </a:lnTo>
                  <a:lnTo>
                    <a:pt x="11867" y="13500"/>
                  </a:lnTo>
                  <a:lnTo>
                    <a:pt x="11155" y="13500"/>
                  </a:lnTo>
                  <a:lnTo>
                    <a:pt x="10918" y="13114"/>
                  </a:lnTo>
                  <a:lnTo>
                    <a:pt x="10206" y="13500"/>
                  </a:lnTo>
                  <a:lnTo>
                    <a:pt x="9731" y="13500"/>
                  </a:lnTo>
                  <a:lnTo>
                    <a:pt x="9256" y="13500"/>
                  </a:lnTo>
                  <a:lnTo>
                    <a:pt x="8544" y="13500"/>
                  </a:lnTo>
                  <a:lnTo>
                    <a:pt x="8070" y="13885"/>
                  </a:lnTo>
                  <a:lnTo>
                    <a:pt x="7120" y="13885"/>
                  </a:lnTo>
                  <a:lnTo>
                    <a:pt x="6645" y="13885"/>
                  </a:lnTo>
                  <a:lnTo>
                    <a:pt x="5933" y="13885"/>
                  </a:lnTo>
                  <a:lnTo>
                    <a:pt x="5696" y="13885"/>
                  </a:lnTo>
                  <a:lnTo>
                    <a:pt x="5221" y="13885"/>
                  </a:lnTo>
                  <a:lnTo>
                    <a:pt x="4984" y="13500"/>
                  </a:lnTo>
                  <a:lnTo>
                    <a:pt x="4984" y="13114"/>
                  </a:lnTo>
                  <a:lnTo>
                    <a:pt x="4509" y="12728"/>
                  </a:lnTo>
                  <a:lnTo>
                    <a:pt x="4034" y="12342"/>
                  </a:lnTo>
                  <a:lnTo>
                    <a:pt x="4034" y="11571"/>
                  </a:lnTo>
                  <a:lnTo>
                    <a:pt x="3560" y="11185"/>
                  </a:lnTo>
                  <a:lnTo>
                    <a:pt x="3322" y="10414"/>
                  </a:lnTo>
                  <a:lnTo>
                    <a:pt x="3322" y="9256"/>
                  </a:lnTo>
                  <a:lnTo>
                    <a:pt x="3085" y="8485"/>
                  </a:lnTo>
                  <a:lnTo>
                    <a:pt x="3322" y="7714"/>
                  </a:lnTo>
                  <a:lnTo>
                    <a:pt x="3322" y="7328"/>
                  </a:lnTo>
                  <a:lnTo>
                    <a:pt x="3322" y="6942"/>
                  </a:lnTo>
                  <a:lnTo>
                    <a:pt x="3560" y="6556"/>
                  </a:lnTo>
                  <a:lnTo>
                    <a:pt x="4034" y="5785"/>
                  </a:lnTo>
                  <a:lnTo>
                    <a:pt x="4272" y="5400"/>
                  </a:lnTo>
                  <a:lnTo>
                    <a:pt x="4272" y="5014"/>
                  </a:lnTo>
                  <a:lnTo>
                    <a:pt x="4509" y="4628"/>
                  </a:lnTo>
                  <a:lnTo>
                    <a:pt x="4747" y="4242"/>
                  </a:lnTo>
                  <a:lnTo>
                    <a:pt x="4747" y="3856"/>
                  </a:lnTo>
                  <a:lnTo>
                    <a:pt x="4984" y="3856"/>
                  </a:lnTo>
                  <a:lnTo>
                    <a:pt x="4984" y="3471"/>
                  </a:lnTo>
                  <a:lnTo>
                    <a:pt x="5221" y="2700"/>
                  </a:lnTo>
                  <a:lnTo>
                    <a:pt x="5221" y="2314"/>
                  </a:lnTo>
                  <a:lnTo>
                    <a:pt x="5221" y="1928"/>
                  </a:lnTo>
                  <a:lnTo>
                    <a:pt x="5221" y="1542"/>
                  </a:lnTo>
                  <a:lnTo>
                    <a:pt x="4984" y="1156"/>
                  </a:lnTo>
                  <a:lnTo>
                    <a:pt x="4984" y="1156"/>
                  </a:lnTo>
                  <a:lnTo>
                    <a:pt x="4984" y="385"/>
                  </a:lnTo>
                  <a:lnTo>
                    <a:pt x="4984" y="0"/>
                  </a:lnTo>
                  <a:lnTo>
                    <a:pt x="4747" y="0"/>
                  </a:lnTo>
                  <a:lnTo>
                    <a:pt x="4509" y="0"/>
                  </a:lnTo>
                  <a:lnTo>
                    <a:pt x="4034" y="0"/>
                  </a:lnTo>
                  <a:lnTo>
                    <a:pt x="3797" y="0"/>
                  </a:lnTo>
                  <a:lnTo>
                    <a:pt x="3322" y="385"/>
                  </a:lnTo>
                  <a:lnTo>
                    <a:pt x="3085" y="1542"/>
                  </a:lnTo>
                  <a:lnTo>
                    <a:pt x="2373" y="2314"/>
                  </a:lnTo>
                  <a:lnTo>
                    <a:pt x="1898" y="3471"/>
                  </a:lnTo>
                  <a:lnTo>
                    <a:pt x="1424" y="5014"/>
                  </a:lnTo>
                  <a:lnTo>
                    <a:pt x="949" y="6171"/>
                  </a:lnTo>
                  <a:lnTo>
                    <a:pt x="711" y="7328"/>
                  </a:lnTo>
                  <a:lnTo>
                    <a:pt x="474" y="8871"/>
                  </a:lnTo>
                  <a:lnTo>
                    <a:pt x="237" y="10414"/>
                  </a:lnTo>
                  <a:lnTo>
                    <a:pt x="0" y="11956"/>
                  </a:lnTo>
                  <a:lnTo>
                    <a:pt x="0" y="12728"/>
                  </a:lnTo>
                  <a:lnTo>
                    <a:pt x="237" y="13885"/>
                  </a:lnTo>
                  <a:lnTo>
                    <a:pt x="711" y="15428"/>
                  </a:lnTo>
                  <a:lnTo>
                    <a:pt x="949" y="16585"/>
                  </a:lnTo>
                  <a:lnTo>
                    <a:pt x="1186" y="17356"/>
                  </a:lnTo>
                  <a:lnTo>
                    <a:pt x="1661" y="18128"/>
                  </a:lnTo>
                  <a:lnTo>
                    <a:pt x="1898" y="18900"/>
                  </a:lnTo>
                  <a:lnTo>
                    <a:pt x="2373" y="19285"/>
                  </a:lnTo>
                  <a:lnTo>
                    <a:pt x="2848" y="20056"/>
                  </a:lnTo>
                  <a:lnTo>
                    <a:pt x="3322" y="20056"/>
                  </a:lnTo>
                  <a:lnTo>
                    <a:pt x="3560" y="20828"/>
                  </a:lnTo>
                  <a:lnTo>
                    <a:pt x="4034" y="20828"/>
                  </a:lnTo>
                  <a:lnTo>
                    <a:pt x="4272" y="20828"/>
                  </a:lnTo>
                  <a:lnTo>
                    <a:pt x="4747" y="21214"/>
                  </a:lnTo>
                  <a:lnTo>
                    <a:pt x="5221" y="21214"/>
                  </a:lnTo>
                  <a:lnTo>
                    <a:pt x="5696" y="21214"/>
                  </a:lnTo>
                  <a:lnTo>
                    <a:pt x="6171" y="21600"/>
                  </a:lnTo>
                  <a:lnTo>
                    <a:pt x="6645" y="21214"/>
                  </a:lnTo>
                  <a:lnTo>
                    <a:pt x="7120" y="21600"/>
                  </a:lnTo>
                  <a:lnTo>
                    <a:pt x="7595" y="21214"/>
                  </a:lnTo>
                  <a:lnTo>
                    <a:pt x="8070" y="21214"/>
                  </a:lnTo>
                  <a:lnTo>
                    <a:pt x="8544" y="21214"/>
                  </a:lnTo>
                  <a:lnTo>
                    <a:pt x="9019" y="20828"/>
                  </a:lnTo>
                  <a:lnTo>
                    <a:pt x="9494" y="21214"/>
                  </a:lnTo>
                  <a:lnTo>
                    <a:pt x="9969" y="20828"/>
                  </a:lnTo>
                  <a:lnTo>
                    <a:pt x="10443" y="20442"/>
                  </a:lnTo>
                  <a:lnTo>
                    <a:pt x="10918" y="20828"/>
                  </a:lnTo>
                  <a:lnTo>
                    <a:pt x="11155" y="20442"/>
                  </a:lnTo>
                  <a:lnTo>
                    <a:pt x="11630" y="20442"/>
                  </a:lnTo>
                  <a:lnTo>
                    <a:pt x="11867" y="20442"/>
                  </a:lnTo>
                  <a:lnTo>
                    <a:pt x="12105" y="20442"/>
                  </a:lnTo>
                  <a:lnTo>
                    <a:pt x="12580" y="20442"/>
                  </a:lnTo>
                  <a:lnTo>
                    <a:pt x="13054" y="20442"/>
                  </a:lnTo>
                  <a:lnTo>
                    <a:pt x="13292" y="20442"/>
                  </a:lnTo>
                  <a:lnTo>
                    <a:pt x="13766" y="20828"/>
                  </a:lnTo>
                  <a:lnTo>
                    <a:pt x="14241" y="21214"/>
                  </a:lnTo>
                  <a:lnTo>
                    <a:pt x="14478" y="20828"/>
                  </a:lnTo>
                  <a:lnTo>
                    <a:pt x="14953" y="21214"/>
                  </a:lnTo>
                  <a:lnTo>
                    <a:pt x="15428" y="21214"/>
                  </a:lnTo>
                  <a:lnTo>
                    <a:pt x="15903" y="21600"/>
                  </a:lnTo>
                  <a:lnTo>
                    <a:pt x="15903" y="21214"/>
                  </a:lnTo>
                  <a:lnTo>
                    <a:pt x="16615" y="20828"/>
                  </a:lnTo>
                  <a:lnTo>
                    <a:pt x="17089" y="20828"/>
                  </a:lnTo>
                  <a:lnTo>
                    <a:pt x="17564" y="20828"/>
                  </a:lnTo>
                  <a:lnTo>
                    <a:pt x="17802" y="20442"/>
                  </a:lnTo>
                  <a:lnTo>
                    <a:pt x="18276" y="20056"/>
                  </a:lnTo>
                  <a:lnTo>
                    <a:pt x="18751" y="20056"/>
                  </a:lnTo>
                  <a:lnTo>
                    <a:pt x="18988" y="19671"/>
                  </a:lnTo>
                  <a:lnTo>
                    <a:pt x="19463" y="19285"/>
                  </a:lnTo>
                  <a:lnTo>
                    <a:pt x="19938" y="19671"/>
                  </a:lnTo>
                  <a:lnTo>
                    <a:pt x="20175" y="19285"/>
                  </a:lnTo>
                  <a:lnTo>
                    <a:pt x="20175" y="18514"/>
                  </a:lnTo>
                  <a:lnTo>
                    <a:pt x="20650" y="18514"/>
                  </a:lnTo>
                  <a:lnTo>
                    <a:pt x="21125" y="17742"/>
                  </a:lnTo>
                  <a:lnTo>
                    <a:pt x="21125" y="16971"/>
                  </a:lnTo>
                  <a:lnTo>
                    <a:pt x="21125" y="16585"/>
                  </a:lnTo>
                  <a:lnTo>
                    <a:pt x="21600" y="15814"/>
                  </a:lnTo>
                  <a:lnTo>
                    <a:pt x="21362" y="15428"/>
                  </a:lnTo>
                  <a:lnTo>
                    <a:pt x="21362" y="14656"/>
                  </a:lnTo>
                  <a:lnTo>
                    <a:pt x="21362" y="14271"/>
                  </a:lnTo>
                  <a:lnTo>
                    <a:pt x="21125" y="13885"/>
                  </a:lnTo>
                  <a:lnTo>
                    <a:pt x="20887" y="13114"/>
                  </a:lnTo>
                  <a:lnTo>
                    <a:pt x="20887" y="13114"/>
                  </a:lnTo>
                  <a:lnTo>
                    <a:pt x="20413" y="12728"/>
                  </a:lnTo>
                  <a:lnTo>
                    <a:pt x="19938" y="12728"/>
                  </a:lnTo>
                  <a:lnTo>
                    <a:pt x="19463" y="12728"/>
                  </a:lnTo>
                  <a:lnTo>
                    <a:pt x="18988" y="12728"/>
                  </a:lnTo>
                  <a:lnTo>
                    <a:pt x="18751" y="12728"/>
                  </a:lnTo>
                  <a:lnTo>
                    <a:pt x="18514" y="12728"/>
                  </a:lnTo>
                  <a:lnTo>
                    <a:pt x="18276" y="12728"/>
                  </a:lnTo>
                  <a:lnTo>
                    <a:pt x="18039" y="12728"/>
                  </a:lnTo>
                  <a:lnTo>
                    <a:pt x="17802" y="12728"/>
                  </a:lnTo>
                  <a:lnTo>
                    <a:pt x="17564" y="12342"/>
                  </a:lnTo>
                  <a:lnTo>
                    <a:pt x="17327" y="12342"/>
                  </a:lnTo>
                  <a:lnTo>
                    <a:pt x="17089" y="12728"/>
                  </a:lnTo>
                  <a:lnTo>
                    <a:pt x="17089" y="12728"/>
                  </a:lnTo>
                  <a:lnTo>
                    <a:pt x="16852" y="12728"/>
                  </a:lnTo>
                  <a:lnTo>
                    <a:pt x="16615" y="12728"/>
                  </a:lnTo>
                  <a:lnTo>
                    <a:pt x="16377" y="12728"/>
                  </a:lnTo>
                  <a:lnTo>
                    <a:pt x="16140" y="12728"/>
                  </a:lnTo>
                  <a:lnTo>
                    <a:pt x="15903" y="12728"/>
                  </a:lnTo>
                  <a:lnTo>
                    <a:pt x="15665" y="12728"/>
                  </a:lnTo>
                  <a:lnTo>
                    <a:pt x="15428" y="13114"/>
                  </a:lnTo>
                </a:path>
              </a:pathLst>
            </a:custGeom>
            <a:solidFill>
              <a:schemeClr val="folHlink">
                <a:alpha val="100000"/>
              </a:schemeClr>
            </a:solidFill>
            <a:ln w="9525">
              <a:noFill/>
            </a:ln>
          </p:spPr>
          <p:txBody>
            <a:bodyPr/>
            <a:p>
              <a:endParaRPr lang="en-US"/>
            </a:p>
          </p:txBody>
        </p:sp>
        <p:sp>
          <p:nvSpPr>
            <p:cNvPr id="1040" name="未知"/>
            <p:cNvSpPr>
              <a:spLocks noChangeAspect="1"/>
            </p:cNvSpPr>
            <p:nvPr/>
          </p:nvSpPr>
          <p:spPr>
            <a:xfrm>
              <a:off x="73" y="63"/>
              <a:ext cx="278" cy="107"/>
            </a:xfrm>
            <a:custGeom>
              <a:avLst/>
              <a:gdLst/>
              <a:ahLst/>
              <a:cxnLst>
                <a:cxn ang="0">
                  <a:pos x="104" y="66"/>
                </a:cxn>
                <a:cxn ang="0">
                  <a:pos x="113" y="59"/>
                </a:cxn>
                <a:cxn ang="0">
                  <a:pos x="122" y="55"/>
                </a:cxn>
                <a:cxn ang="0">
                  <a:pos x="131" y="52"/>
                </a:cxn>
                <a:cxn ang="0">
                  <a:pos x="138" y="48"/>
                </a:cxn>
                <a:cxn ang="0">
                  <a:pos x="147" y="43"/>
                </a:cxn>
                <a:cxn ang="0">
                  <a:pos x="154" y="39"/>
                </a:cxn>
                <a:cxn ang="0">
                  <a:pos x="163" y="36"/>
                </a:cxn>
                <a:cxn ang="0">
                  <a:pos x="170" y="32"/>
                </a:cxn>
                <a:cxn ang="0">
                  <a:pos x="179" y="30"/>
                </a:cxn>
                <a:cxn ang="0">
                  <a:pos x="185" y="30"/>
                </a:cxn>
                <a:cxn ang="0">
                  <a:pos x="194" y="23"/>
                </a:cxn>
                <a:cxn ang="0">
                  <a:pos x="206" y="23"/>
                </a:cxn>
                <a:cxn ang="0">
                  <a:pos x="217" y="23"/>
                </a:cxn>
                <a:cxn ang="0">
                  <a:pos x="226" y="20"/>
                </a:cxn>
                <a:cxn ang="0">
                  <a:pos x="244" y="23"/>
                </a:cxn>
                <a:cxn ang="0">
                  <a:pos x="255" y="25"/>
                </a:cxn>
                <a:cxn ang="0">
                  <a:pos x="267" y="25"/>
                </a:cxn>
                <a:cxn ang="0">
                  <a:pos x="273" y="20"/>
                </a:cxn>
                <a:cxn ang="0">
                  <a:pos x="278" y="14"/>
                </a:cxn>
                <a:cxn ang="0">
                  <a:pos x="273" y="9"/>
                </a:cxn>
                <a:cxn ang="0">
                  <a:pos x="269" y="2"/>
                </a:cxn>
                <a:cxn ang="0">
                  <a:pos x="260" y="0"/>
                </a:cxn>
                <a:cxn ang="0">
                  <a:pos x="244" y="2"/>
                </a:cxn>
                <a:cxn ang="0">
                  <a:pos x="228" y="2"/>
                </a:cxn>
                <a:cxn ang="0">
                  <a:pos x="219" y="9"/>
                </a:cxn>
                <a:cxn ang="0">
                  <a:pos x="206" y="9"/>
                </a:cxn>
                <a:cxn ang="0">
                  <a:pos x="190" y="14"/>
                </a:cxn>
                <a:cxn ang="0">
                  <a:pos x="174" y="18"/>
                </a:cxn>
                <a:cxn ang="0">
                  <a:pos x="158" y="18"/>
                </a:cxn>
                <a:cxn ang="0">
                  <a:pos x="145" y="23"/>
                </a:cxn>
                <a:cxn ang="0">
                  <a:pos x="127" y="23"/>
                </a:cxn>
                <a:cxn ang="0">
                  <a:pos x="113" y="27"/>
                </a:cxn>
                <a:cxn ang="0">
                  <a:pos x="95" y="30"/>
                </a:cxn>
                <a:cxn ang="0">
                  <a:pos x="79" y="34"/>
                </a:cxn>
                <a:cxn ang="0">
                  <a:pos x="63" y="39"/>
                </a:cxn>
                <a:cxn ang="0">
                  <a:pos x="50" y="41"/>
                </a:cxn>
                <a:cxn ang="0">
                  <a:pos x="36" y="46"/>
                </a:cxn>
                <a:cxn ang="0">
                  <a:pos x="29" y="52"/>
                </a:cxn>
                <a:cxn ang="0">
                  <a:pos x="20" y="59"/>
                </a:cxn>
                <a:cxn ang="0">
                  <a:pos x="11" y="68"/>
                </a:cxn>
                <a:cxn ang="0">
                  <a:pos x="5" y="80"/>
                </a:cxn>
                <a:cxn ang="0">
                  <a:pos x="2" y="91"/>
                </a:cxn>
                <a:cxn ang="0">
                  <a:pos x="0" y="98"/>
                </a:cxn>
                <a:cxn ang="0">
                  <a:pos x="5" y="105"/>
                </a:cxn>
                <a:cxn ang="0">
                  <a:pos x="11" y="105"/>
                </a:cxn>
                <a:cxn ang="0">
                  <a:pos x="20" y="105"/>
                </a:cxn>
                <a:cxn ang="0">
                  <a:pos x="27" y="102"/>
                </a:cxn>
                <a:cxn ang="0">
                  <a:pos x="38" y="98"/>
                </a:cxn>
                <a:cxn ang="0">
                  <a:pos x="47" y="91"/>
                </a:cxn>
                <a:cxn ang="0">
                  <a:pos x="54" y="89"/>
                </a:cxn>
                <a:cxn ang="0">
                  <a:pos x="63" y="87"/>
                </a:cxn>
                <a:cxn ang="0">
                  <a:pos x="68" y="82"/>
                </a:cxn>
                <a:cxn ang="0">
                  <a:pos x="75" y="82"/>
                </a:cxn>
                <a:cxn ang="0">
                  <a:pos x="84" y="80"/>
                </a:cxn>
                <a:cxn ang="0">
                  <a:pos x="93" y="73"/>
                </a:cxn>
              </a:cxnLst>
              <a:pathLst>
                <a:path w="21600" h="21600">
                  <a:moveTo>
                    <a:pt x="7726" y="14246"/>
                  </a:moveTo>
                  <a:lnTo>
                    <a:pt x="8077" y="13327"/>
                  </a:lnTo>
                  <a:lnTo>
                    <a:pt x="8253" y="12867"/>
                  </a:lnTo>
                  <a:lnTo>
                    <a:pt x="8780" y="11948"/>
                  </a:lnTo>
                  <a:lnTo>
                    <a:pt x="9131" y="11489"/>
                  </a:lnTo>
                  <a:lnTo>
                    <a:pt x="9482" y="11029"/>
                  </a:lnTo>
                  <a:lnTo>
                    <a:pt x="9658" y="11029"/>
                  </a:lnTo>
                  <a:lnTo>
                    <a:pt x="10185" y="10569"/>
                  </a:lnTo>
                  <a:lnTo>
                    <a:pt x="10536" y="10110"/>
                  </a:lnTo>
                  <a:lnTo>
                    <a:pt x="10711" y="9651"/>
                  </a:lnTo>
                  <a:lnTo>
                    <a:pt x="11063" y="9191"/>
                  </a:lnTo>
                  <a:lnTo>
                    <a:pt x="11414" y="8731"/>
                  </a:lnTo>
                  <a:lnTo>
                    <a:pt x="11590" y="8272"/>
                  </a:lnTo>
                  <a:lnTo>
                    <a:pt x="11941" y="7812"/>
                  </a:lnTo>
                  <a:lnTo>
                    <a:pt x="12292" y="7353"/>
                  </a:lnTo>
                  <a:lnTo>
                    <a:pt x="12643" y="7353"/>
                  </a:lnTo>
                  <a:lnTo>
                    <a:pt x="12995" y="6893"/>
                  </a:lnTo>
                  <a:lnTo>
                    <a:pt x="13170" y="6433"/>
                  </a:lnTo>
                  <a:lnTo>
                    <a:pt x="13521" y="6433"/>
                  </a:lnTo>
                  <a:lnTo>
                    <a:pt x="13873" y="5974"/>
                  </a:lnTo>
                  <a:lnTo>
                    <a:pt x="14048" y="5974"/>
                  </a:lnTo>
                  <a:lnTo>
                    <a:pt x="14399" y="5974"/>
                  </a:lnTo>
                  <a:lnTo>
                    <a:pt x="14751" y="5055"/>
                  </a:lnTo>
                  <a:lnTo>
                    <a:pt x="15102" y="4595"/>
                  </a:lnTo>
                  <a:lnTo>
                    <a:pt x="15453" y="4595"/>
                  </a:lnTo>
                  <a:lnTo>
                    <a:pt x="15980" y="4595"/>
                  </a:lnTo>
                  <a:lnTo>
                    <a:pt x="16331" y="4595"/>
                  </a:lnTo>
                  <a:lnTo>
                    <a:pt x="16858" y="4595"/>
                  </a:lnTo>
                  <a:lnTo>
                    <a:pt x="17385" y="4136"/>
                  </a:lnTo>
                  <a:lnTo>
                    <a:pt x="17560" y="4136"/>
                  </a:lnTo>
                  <a:lnTo>
                    <a:pt x="18263" y="4136"/>
                  </a:lnTo>
                  <a:lnTo>
                    <a:pt x="18965" y="4595"/>
                  </a:lnTo>
                  <a:lnTo>
                    <a:pt x="19316" y="5055"/>
                  </a:lnTo>
                  <a:lnTo>
                    <a:pt x="19843" y="5055"/>
                  </a:lnTo>
                  <a:lnTo>
                    <a:pt x="20370" y="5514"/>
                  </a:lnTo>
                  <a:lnTo>
                    <a:pt x="20721" y="5055"/>
                  </a:lnTo>
                  <a:lnTo>
                    <a:pt x="21072" y="5055"/>
                  </a:lnTo>
                  <a:lnTo>
                    <a:pt x="21248" y="4136"/>
                  </a:lnTo>
                  <a:lnTo>
                    <a:pt x="21424" y="3676"/>
                  </a:lnTo>
                  <a:lnTo>
                    <a:pt x="21600" y="2757"/>
                  </a:lnTo>
                  <a:lnTo>
                    <a:pt x="21424" y="2297"/>
                  </a:lnTo>
                  <a:lnTo>
                    <a:pt x="21248" y="1838"/>
                  </a:lnTo>
                  <a:lnTo>
                    <a:pt x="21072" y="918"/>
                  </a:lnTo>
                  <a:lnTo>
                    <a:pt x="20897" y="459"/>
                  </a:lnTo>
                  <a:lnTo>
                    <a:pt x="20721" y="459"/>
                  </a:lnTo>
                  <a:lnTo>
                    <a:pt x="20194" y="0"/>
                  </a:lnTo>
                  <a:lnTo>
                    <a:pt x="19668" y="0"/>
                  </a:lnTo>
                  <a:lnTo>
                    <a:pt x="18965" y="459"/>
                  </a:lnTo>
                  <a:lnTo>
                    <a:pt x="18263" y="459"/>
                  </a:lnTo>
                  <a:lnTo>
                    <a:pt x="17736" y="459"/>
                  </a:lnTo>
                  <a:lnTo>
                    <a:pt x="17560" y="918"/>
                  </a:lnTo>
                  <a:lnTo>
                    <a:pt x="17033" y="1838"/>
                  </a:lnTo>
                  <a:lnTo>
                    <a:pt x="16507" y="1838"/>
                  </a:lnTo>
                  <a:lnTo>
                    <a:pt x="15980" y="1838"/>
                  </a:lnTo>
                  <a:lnTo>
                    <a:pt x="15277" y="2297"/>
                  </a:lnTo>
                  <a:lnTo>
                    <a:pt x="14751" y="2757"/>
                  </a:lnTo>
                  <a:lnTo>
                    <a:pt x="14399" y="3216"/>
                  </a:lnTo>
                  <a:lnTo>
                    <a:pt x="13521" y="3676"/>
                  </a:lnTo>
                  <a:lnTo>
                    <a:pt x="12995" y="3676"/>
                  </a:lnTo>
                  <a:lnTo>
                    <a:pt x="12292" y="3676"/>
                  </a:lnTo>
                  <a:lnTo>
                    <a:pt x="11765" y="4136"/>
                  </a:lnTo>
                  <a:lnTo>
                    <a:pt x="11239" y="4595"/>
                  </a:lnTo>
                  <a:lnTo>
                    <a:pt x="10711" y="4136"/>
                  </a:lnTo>
                  <a:lnTo>
                    <a:pt x="9833" y="4595"/>
                  </a:lnTo>
                  <a:lnTo>
                    <a:pt x="9131" y="5055"/>
                  </a:lnTo>
                  <a:lnTo>
                    <a:pt x="8780" y="5514"/>
                  </a:lnTo>
                  <a:lnTo>
                    <a:pt x="8077" y="5974"/>
                  </a:lnTo>
                  <a:lnTo>
                    <a:pt x="7375" y="5974"/>
                  </a:lnTo>
                  <a:lnTo>
                    <a:pt x="6672" y="6433"/>
                  </a:lnTo>
                  <a:lnTo>
                    <a:pt x="6146" y="6893"/>
                  </a:lnTo>
                  <a:lnTo>
                    <a:pt x="5619" y="7353"/>
                  </a:lnTo>
                  <a:lnTo>
                    <a:pt x="4916" y="7812"/>
                  </a:lnTo>
                  <a:lnTo>
                    <a:pt x="4390" y="8272"/>
                  </a:lnTo>
                  <a:lnTo>
                    <a:pt x="3863" y="8272"/>
                  </a:lnTo>
                  <a:lnTo>
                    <a:pt x="3512" y="9191"/>
                  </a:lnTo>
                  <a:lnTo>
                    <a:pt x="2809" y="9191"/>
                  </a:lnTo>
                  <a:lnTo>
                    <a:pt x="2634" y="10110"/>
                  </a:lnTo>
                  <a:lnTo>
                    <a:pt x="2282" y="10569"/>
                  </a:lnTo>
                  <a:lnTo>
                    <a:pt x="1756" y="11029"/>
                  </a:lnTo>
                  <a:lnTo>
                    <a:pt x="1580" y="11948"/>
                  </a:lnTo>
                  <a:lnTo>
                    <a:pt x="1404" y="12408"/>
                  </a:lnTo>
                  <a:lnTo>
                    <a:pt x="878" y="13787"/>
                  </a:lnTo>
                  <a:lnTo>
                    <a:pt x="526" y="15165"/>
                  </a:lnTo>
                  <a:lnTo>
                    <a:pt x="351" y="16084"/>
                  </a:lnTo>
                  <a:lnTo>
                    <a:pt x="175" y="17004"/>
                  </a:lnTo>
                  <a:lnTo>
                    <a:pt x="175" y="18382"/>
                  </a:lnTo>
                  <a:lnTo>
                    <a:pt x="0" y="19302"/>
                  </a:lnTo>
                  <a:lnTo>
                    <a:pt x="0" y="19761"/>
                  </a:lnTo>
                  <a:lnTo>
                    <a:pt x="175" y="20220"/>
                  </a:lnTo>
                  <a:lnTo>
                    <a:pt x="351" y="21140"/>
                  </a:lnTo>
                  <a:lnTo>
                    <a:pt x="526" y="21140"/>
                  </a:lnTo>
                  <a:lnTo>
                    <a:pt x="878" y="21140"/>
                  </a:lnTo>
                  <a:lnTo>
                    <a:pt x="1229" y="21600"/>
                  </a:lnTo>
                  <a:lnTo>
                    <a:pt x="1580" y="21140"/>
                  </a:lnTo>
                  <a:lnTo>
                    <a:pt x="1756" y="20680"/>
                  </a:lnTo>
                  <a:lnTo>
                    <a:pt x="2107" y="20680"/>
                  </a:lnTo>
                  <a:lnTo>
                    <a:pt x="2458" y="19761"/>
                  </a:lnTo>
                  <a:lnTo>
                    <a:pt x="2985" y="19761"/>
                  </a:lnTo>
                  <a:lnTo>
                    <a:pt x="3336" y="18842"/>
                  </a:lnTo>
                  <a:lnTo>
                    <a:pt x="3687" y="18382"/>
                  </a:lnTo>
                  <a:lnTo>
                    <a:pt x="3863" y="18382"/>
                  </a:lnTo>
                  <a:lnTo>
                    <a:pt x="4214" y="17923"/>
                  </a:lnTo>
                  <a:lnTo>
                    <a:pt x="4741" y="17923"/>
                  </a:lnTo>
                  <a:lnTo>
                    <a:pt x="4916" y="17463"/>
                  </a:lnTo>
                  <a:lnTo>
                    <a:pt x="5092" y="17004"/>
                  </a:lnTo>
                  <a:lnTo>
                    <a:pt x="5268" y="16544"/>
                  </a:lnTo>
                  <a:lnTo>
                    <a:pt x="5619" y="17004"/>
                  </a:lnTo>
                  <a:lnTo>
                    <a:pt x="5794" y="16544"/>
                  </a:lnTo>
                  <a:lnTo>
                    <a:pt x="6146" y="16084"/>
                  </a:lnTo>
                  <a:lnTo>
                    <a:pt x="6497" y="16084"/>
                  </a:lnTo>
                  <a:lnTo>
                    <a:pt x="6848" y="15165"/>
                  </a:lnTo>
                  <a:lnTo>
                    <a:pt x="7199" y="14706"/>
                  </a:lnTo>
                  <a:lnTo>
                    <a:pt x="7726" y="14246"/>
                  </a:lnTo>
                </a:path>
              </a:pathLst>
            </a:custGeom>
            <a:solidFill>
              <a:schemeClr val="folHlink">
                <a:alpha val="100000"/>
              </a:schemeClr>
            </a:solidFill>
            <a:ln w="9525">
              <a:noFill/>
            </a:ln>
          </p:spPr>
          <p:txBody>
            <a:bodyPr/>
            <a:p>
              <a:endParaRPr lang="en-US"/>
            </a:p>
          </p:txBody>
        </p:sp>
        <p:sp>
          <p:nvSpPr>
            <p:cNvPr id="1041" name="未知"/>
            <p:cNvSpPr>
              <a:spLocks noChangeAspect="1"/>
            </p:cNvSpPr>
            <p:nvPr/>
          </p:nvSpPr>
          <p:spPr>
            <a:xfrm>
              <a:off x="2" y="494"/>
              <a:ext cx="370" cy="483"/>
            </a:xfrm>
            <a:custGeom>
              <a:avLst/>
              <a:gdLst/>
              <a:ahLst/>
              <a:cxnLst>
                <a:cxn ang="0">
                  <a:pos x="261" y="82"/>
                </a:cxn>
                <a:cxn ang="0">
                  <a:pos x="277" y="43"/>
                </a:cxn>
                <a:cxn ang="0">
                  <a:pos x="302" y="18"/>
                </a:cxn>
                <a:cxn ang="0">
                  <a:pos x="350" y="7"/>
                </a:cxn>
                <a:cxn ang="0">
                  <a:pos x="365" y="0"/>
                </a:cxn>
                <a:cxn ang="0">
                  <a:pos x="316" y="14"/>
                </a:cxn>
                <a:cxn ang="0">
                  <a:pos x="279" y="27"/>
                </a:cxn>
                <a:cxn ang="0">
                  <a:pos x="250" y="57"/>
                </a:cxn>
                <a:cxn ang="0">
                  <a:pos x="236" y="75"/>
                </a:cxn>
                <a:cxn ang="0">
                  <a:pos x="218" y="102"/>
                </a:cxn>
                <a:cxn ang="0">
                  <a:pos x="207" y="127"/>
                </a:cxn>
                <a:cxn ang="0">
                  <a:pos x="195" y="154"/>
                </a:cxn>
                <a:cxn ang="0">
                  <a:pos x="186" y="193"/>
                </a:cxn>
                <a:cxn ang="0">
                  <a:pos x="175" y="218"/>
                </a:cxn>
                <a:cxn ang="0">
                  <a:pos x="170" y="261"/>
                </a:cxn>
                <a:cxn ang="0">
                  <a:pos x="175" y="279"/>
                </a:cxn>
                <a:cxn ang="0">
                  <a:pos x="188" y="245"/>
                </a:cxn>
                <a:cxn ang="0">
                  <a:pos x="202" y="206"/>
                </a:cxn>
                <a:cxn ang="0">
                  <a:pos x="225" y="181"/>
                </a:cxn>
                <a:cxn ang="0">
                  <a:pos x="236" y="193"/>
                </a:cxn>
                <a:cxn ang="0">
                  <a:pos x="238" y="220"/>
                </a:cxn>
                <a:cxn ang="0">
                  <a:pos x="236" y="252"/>
                </a:cxn>
                <a:cxn ang="0">
                  <a:pos x="232" y="283"/>
                </a:cxn>
                <a:cxn ang="0">
                  <a:pos x="227" y="297"/>
                </a:cxn>
                <a:cxn ang="0">
                  <a:pos x="220" y="336"/>
                </a:cxn>
                <a:cxn ang="0">
                  <a:pos x="207" y="374"/>
                </a:cxn>
                <a:cxn ang="0">
                  <a:pos x="191" y="408"/>
                </a:cxn>
                <a:cxn ang="0">
                  <a:pos x="170" y="433"/>
                </a:cxn>
                <a:cxn ang="0">
                  <a:pos x="150" y="449"/>
                </a:cxn>
                <a:cxn ang="0">
                  <a:pos x="123" y="454"/>
                </a:cxn>
                <a:cxn ang="0">
                  <a:pos x="95" y="440"/>
                </a:cxn>
                <a:cxn ang="0">
                  <a:pos x="75" y="408"/>
                </a:cxn>
                <a:cxn ang="0">
                  <a:pos x="59" y="367"/>
                </a:cxn>
                <a:cxn ang="0">
                  <a:pos x="48" y="322"/>
                </a:cxn>
                <a:cxn ang="0">
                  <a:pos x="48" y="274"/>
                </a:cxn>
                <a:cxn ang="0">
                  <a:pos x="50" y="222"/>
                </a:cxn>
                <a:cxn ang="0">
                  <a:pos x="59" y="172"/>
                </a:cxn>
                <a:cxn ang="0">
                  <a:pos x="75" y="125"/>
                </a:cxn>
                <a:cxn ang="0">
                  <a:pos x="95" y="88"/>
                </a:cxn>
                <a:cxn ang="0">
                  <a:pos x="123" y="66"/>
                </a:cxn>
                <a:cxn ang="0">
                  <a:pos x="120" y="63"/>
                </a:cxn>
                <a:cxn ang="0">
                  <a:pos x="89" y="73"/>
                </a:cxn>
                <a:cxn ang="0">
                  <a:pos x="61" y="82"/>
                </a:cxn>
                <a:cxn ang="0">
                  <a:pos x="39" y="111"/>
                </a:cxn>
                <a:cxn ang="0">
                  <a:pos x="18" y="156"/>
                </a:cxn>
                <a:cxn ang="0">
                  <a:pos x="5" y="213"/>
                </a:cxn>
                <a:cxn ang="0">
                  <a:pos x="0" y="272"/>
                </a:cxn>
                <a:cxn ang="0">
                  <a:pos x="7" y="336"/>
                </a:cxn>
                <a:cxn ang="0">
                  <a:pos x="41" y="429"/>
                </a:cxn>
                <a:cxn ang="0">
                  <a:pos x="91" y="476"/>
                </a:cxn>
                <a:cxn ang="0">
                  <a:pos x="141" y="476"/>
                </a:cxn>
                <a:cxn ang="0">
                  <a:pos x="184" y="440"/>
                </a:cxn>
                <a:cxn ang="0">
                  <a:pos x="218" y="383"/>
                </a:cxn>
                <a:cxn ang="0">
                  <a:pos x="229" y="336"/>
                </a:cxn>
                <a:cxn ang="0">
                  <a:pos x="236" y="306"/>
                </a:cxn>
                <a:cxn ang="0">
                  <a:pos x="238" y="274"/>
                </a:cxn>
                <a:cxn ang="0">
                  <a:pos x="236" y="243"/>
                </a:cxn>
                <a:cxn ang="0">
                  <a:pos x="232" y="211"/>
                </a:cxn>
                <a:cxn ang="0">
                  <a:pos x="225" y="179"/>
                </a:cxn>
                <a:cxn ang="0">
                  <a:pos x="229" y="150"/>
                </a:cxn>
                <a:cxn ang="0">
                  <a:pos x="241" y="116"/>
                </a:cxn>
              </a:cxnLst>
              <a:pathLst>
                <a:path w="21600" h="21600">
                  <a:moveTo>
                    <a:pt x="14443" y="4765"/>
                  </a:moveTo>
                  <a:lnTo>
                    <a:pt x="14708" y="4664"/>
                  </a:lnTo>
                  <a:lnTo>
                    <a:pt x="14841" y="4461"/>
                  </a:lnTo>
                  <a:lnTo>
                    <a:pt x="14973" y="4258"/>
                  </a:lnTo>
                  <a:lnTo>
                    <a:pt x="15106" y="3954"/>
                  </a:lnTo>
                  <a:lnTo>
                    <a:pt x="15239" y="3650"/>
                  </a:lnTo>
                  <a:lnTo>
                    <a:pt x="15371" y="3447"/>
                  </a:lnTo>
                  <a:lnTo>
                    <a:pt x="15504" y="3143"/>
                  </a:lnTo>
                  <a:lnTo>
                    <a:pt x="15769" y="2737"/>
                  </a:lnTo>
                  <a:lnTo>
                    <a:pt x="15769" y="2433"/>
                  </a:lnTo>
                  <a:lnTo>
                    <a:pt x="16034" y="2027"/>
                  </a:lnTo>
                  <a:lnTo>
                    <a:pt x="16166" y="1926"/>
                  </a:lnTo>
                  <a:lnTo>
                    <a:pt x="16299" y="1622"/>
                  </a:lnTo>
                  <a:lnTo>
                    <a:pt x="16564" y="1419"/>
                  </a:lnTo>
                  <a:lnTo>
                    <a:pt x="16829" y="1115"/>
                  </a:lnTo>
                  <a:lnTo>
                    <a:pt x="17094" y="1115"/>
                  </a:lnTo>
                  <a:lnTo>
                    <a:pt x="17359" y="912"/>
                  </a:lnTo>
                  <a:lnTo>
                    <a:pt x="17624" y="811"/>
                  </a:lnTo>
                  <a:lnTo>
                    <a:pt x="18021" y="709"/>
                  </a:lnTo>
                  <a:lnTo>
                    <a:pt x="18551" y="608"/>
                  </a:lnTo>
                  <a:lnTo>
                    <a:pt x="19214" y="608"/>
                  </a:lnTo>
                  <a:lnTo>
                    <a:pt x="19612" y="608"/>
                  </a:lnTo>
                  <a:lnTo>
                    <a:pt x="20009" y="405"/>
                  </a:lnTo>
                  <a:lnTo>
                    <a:pt x="20407" y="304"/>
                  </a:lnTo>
                  <a:lnTo>
                    <a:pt x="20937" y="202"/>
                  </a:lnTo>
                  <a:lnTo>
                    <a:pt x="21202" y="101"/>
                  </a:lnTo>
                  <a:lnTo>
                    <a:pt x="21467" y="0"/>
                  </a:lnTo>
                  <a:lnTo>
                    <a:pt x="21600" y="101"/>
                  </a:lnTo>
                  <a:lnTo>
                    <a:pt x="21467" y="0"/>
                  </a:lnTo>
                  <a:lnTo>
                    <a:pt x="21334" y="0"/>
                  </a:lnTo>
                  <a:lnTo>
                    <a:pt x="21069" y="101"/>
                  </a:lnTo>
                  <a:lnTo>
                    <a:pt x="20539" y="202"/>
                  </a:lnTo>
                  <a:lnTo>
                    <a:pt x="19612" y="405"/>
                  </a:lnTo>
                  <a:lnTo>
                    <a:pt x="19346" y="405"/>
                  </a:lnTo>
                  <a:lnTo>
                    <a:pt x="18949" y="506"/>
                  </a:lnTo>
                  <a:lnTo>
                    <a:pt x="18419" y="608"/>
                  </a:lnTo>
                  <a:lnTo>
                    <a:pt x="18021" y="608"/>
                  </a:lnTo>
                  <a:lnTo>
                    <a:pt x="17624" y="709"/>
                  </a:lnTo>
                  <a:lnTo>
                    <a:pt x="17359" y="811"/>
                  </a:lnTo>
                  <a:lnTo>
                    <a:pt x="16961" y="1013"/>
                  </a:lnTo>
                  <a:lnTo>
                    <a:pt x="16696" y="1115"/>
                  </a:lnTo>
                  <a:lnTo>
                    <a:pt x="16299" y="1216"/>
                  </a:lnTo>
                  <a:lnTo>
                    <a:pt x="15901" y="1419"/>
                  </a:lnTo>
                  <a:lnTo>
                    <a:pt x="15636" y="1622"/>
                  </a:lnTo>
                  <a:lnTo>
                    <a:pt x="15371" y="1723"/>
                  </a:lnTo>
                  <a:lnTo>
                    <a:pt x="14973" y="1926"/>
                  </a:lnTo>
                  <a:lnTo>
                    <a:pt x="14841" y="2129"/>
                  </a:lnTo>
                  <a:lnTo>
                    <a:pt x="14576" y="2535"/>
                  </a:lnTo>
                  <a:lnTo>
                    <a:pt x="14311" y="2839"/>
                  </a:lnTo>
                  <a:lnTo>
                    <a:pt x="14311" y="2940"/>
                  </a:lnTo>
                  <a:lnTo>
                    <a:pt x="14178" y="3042"/>
                  </a:lnTo>
                  <a:lnTo>
                    <a:pt x="14046" y="3143"/>
                  </a:lnTo>
                  <a:lnTo>
                    <a:pt x="13913" y="3244"/>
                  </a:lnTo>
                  <a:lnTo>
                    <a:pt x="13781" y="3346"/>
                  </a:lnTo>
                  <a:lnTo>
                    <a:pt x="13648" y="3549"/>
                  </a:lnTo>
                  <a:lnTo>
                    <a:pt x="13383" y="3752"/>
                  </a:lnTo>
                  <a:lnTo>
                    <a:pt x="13251" y="3853"/>
                  </a:lnTo>
                  <a:lnTo>
                    <a:pt x="13118" y="4056"/>
                  </a:lnTo>
                  <a:lnTo>
                    <a:pt x="12986" y="4258"/>
                  </a:lnTo>
                  <a:lnTo>
                    <a:pt x="12721" y="4563"/>
                  </a:lnTo>
                  <a:lnTo>
                    <a:pt x="12588" y="4664"/>
                  </a:lnTo>
                  <a:lnTo>
                    <a:pt x="12588" y="4867"/>
                  </a:lnTo>
                  <a:lnTo>
                    <a:pt x="12323" y="5070"/>
                  </a:lnTo>
                  <a:lnTo>
                    <a:pt x="12191" y="5374"/>
                  </a:lnTo>
                  <a:lnTo>
                    <a:pt x="12058" y="5577"/>
                  </a:lnTo>
                  <a:lnTo>
                    <a:pt x="12058" y="5678"/>
                  </a:lnTo>
                  <a:lnTo>
                    <a:pt x="12058" y="5881"/>
                  </a:lnTo>
                  <a:lnTo>
                    <a:pt x="11926" y="5983"/>
                  </a:lnTo>
                  <a:lnTo>
                    <a:pt x="11793" y="6185"/>
                  </a:lnTo>
                  <a:lnTo>
                    <a:pt x="11661" y="6388"/>
                  </a:lnTo>
                  <a:lnTo>
                    <a:pt x="11528" y="6591"/>
                  </a:lnTo>
                  <a:lnTo>
                    <a:pt x="11396" y="6895"/>
                  </a:lnTo>
                  <a:lnTo>
                    <a:pt x="11396" y="7199"/>
                  </a:lnTo>
                  <a:lnTo>
                    <a:pt x="11131" y="7605"/>
                  </a:lnTo>
                  <a:lnTo>
                    <a:pt x="10998" y="7909"/>
                  </a:lnTo>
                  <a:lnTo>
                    <a:pt x="10998" y="8214"/>
                  </a:lnTo>
                  <a:lnTo>
                    <a:pt x="10866" y="8416"/>
                  </a:lnTo>
                  <a:lnTo>
                    <a:pt x="10866" y="8619"/>
                  </a:lnTo>
                  <a:lnTo>
                    <a:pt x="10600" y="8720"/>
                  </a:lnTo>
                  <a:lnTo>
                    <a:pt x="10600" y="8923"/>
                  </a:lnTo>
                  <a:lnTo>
                    <a:pt x="10600" y="9025"/>
                  </a:lnTo>
                  <a:lnTo>
                    <a:pt x="10468" y="9126"/>
                  </a:lnTo>
                  <a:lnTo>
                    <a:pt x="10335" y="9430"/>
                  </a:lnTo>
                  <a:lnTo>
                    <a:pt x="10203" y="9735"/>
                  </a:lnTo>
                  <a:lnTo>
                    <a:pt x="10203" y="9937"/>
                  </a:lnTo>
                  <a:lnTo>
                    <a:pt x="10203" y="10242"/>
                  </a:lnTo>
                  <a:lnTo>
                    <a:pt x="10070" y="10647"/>
                  </a:lnTo>
                  <a:lnTo>
                    <a:pt x="10070" y="10951"/>
                  </a:lnTo>
                  <a:lnTo>
                    <a:pt x="10070" y="11357"/>
                  </a:lnTo>
                  <a:lnTo>
                    <a:pt x="9938" y="11661"/>
                  </a:lnTo>
                  <a:lnTo>
                    <a:pt x="9938" y="11966"/>
                  </a:lnTo>
                  <a:lnTo>
                    <a:pt x="9938" y="12270"/>
                  </a:lnTo>
                  <a:lnTo>
                    <a:pt x="9938" y="12472"/>
                  </a:lnTo>
                  <a:lnTo>
                    <a:pt x="9938" y="12574"/>
                  </a:lnTo>
                  <a:lnTo>
                    <a:pt x="10070" y="12574"/>
                  </a:lnTo>
                  <a:lnTo>
                    <a:pt x="10203" y="12472"/>
                  </a:lnTo>
                  <a:lnTo>
                    <a:pt x="10468" y="12371"/>
                  </a:lnTo>
                  <a:lnTo>
                    <a:pt x="10600" y="12067"/>
                  </a:lnTo>
                  <a:lnTo>
                    <a:pt x="10733" y="11763"/>
                  </a:lnTo>
                  <a:lnTo>
                    <a:pt x="10733" y="11560"/>
                  </a:lnTo>
                  <a:lnTo>
                    <a:pt x="10866" y="11256"/>
                  </a:lnTo>
                  <a:lnTo>
                    <a:pt x="10998" y="10951"/>
                  </a:lnTo>
                  <a:lnTo>
                    <a:pt x="10998" y="10647"/>
                  </a:lnTo>
                  <a:lnTo>
                    <a:pt x="11131" y="10242"/>
                  </a:lnTo>
                  <a:lnTo>
                    <a:pt x="11263" y="10039"/>
                  </a:lnTo>
                  <a:lnTo>
                    <a:pt x="11396" y="9937"/>
                  </a:lnTo>
                  <a:lnTo>
                    <a:pt x="11528" y="9633"/>
                  </a:lnTo>
                  <a:lnTo>
                    <a:pt x="11793" y="9227"/>
                  </a:lnTo>
                  <a:lnTo>
                    <a:pt x="11793" y="8923"/>
                  </a:lnTo>
                  <a:lnTo>
                    <a:pt x="12191" y="8720"/>
                  </a:lnTo>
                  <a:lnTo>
                    <a:pt x="12323" y="8518"/>
                  </a:lnTo>
                  <a:lnTo>
                    <a:pt x="12721" y="8315"/>
                  </a:lnTo>
                  <a:lnTo>
                    <a:pt x="13118" y="8214"/>
                  </a:lnTo>
                  <a:lnTo>
                    <a:pt x="13118" y="8112"/>
                  </a:lnTo>
                  <a:lnTo>
                    <a:pt x="13251" y="8112"/>
                  </a:lnTo>
                  <a:lnTo>
                    <a:pt x="13383" y="8112"/>
                  </a:lnTo>
                  <a:lnTo>
                    <a:pt x="13516" y="8214"/>
                  </a:lnTo>
                  <a:lnTo>
                    <a:pt x="13648" y="8315"/>
                  </a:lnTo>
                  <a:lnTo>
                    <a:pt x="13781" y="8416"/>
                  </a:lnTo>
                  <a:lnTo>
                    <a:pt x="13781" y="8619"/>
                  </a:lnTo>
                  <a:lnTo>
                    <a:pt x="13781" y="8619"/>
                  </a:lnTo>
                  <a:lnTo>
                    <a:pt x="13913" y="8822"/>
                  </a:lnTo>
                  <a:lnTo>
                    <a:pt x="13781" y="9025"/>
                  </a:lnTo>
                  <a:lnTo>
                    <a:pt x="13913" y="9227"/>
                  </a:lnTo>
                  <a:lnTo>
                    <a:pt x="13781" y="9532"/>
                  </a:lnTo>
                  <a:lnTo>
                    <a:pt x="13913" y="9836"/>
                  </a:lnTo>
                  <a:lnTo>
                    <a:pt x="13781" y="10039"/>
                  </a:lnTo>
                  <a:lnTo>
                    <a:pt x="13913" y="10242"/>
                  </a:lnTo>
                  <a:lnTo>
                    <a:pt x="13781" y="10445"/>
                  </a:lnTo>
                  <a:lnTo>
                    <a:pt x="13781" y="10749"/>
                  </a:lnTo>
                  <a:lnTo>
                    <a:pt x="13781" y="10951"/>
                  </a:lnTo>
                  <a:lnTo>
                    <a:pt x="13781" y="11256"/>
                  </a:lnTo>
                  <a:lnTo>
                    <a:pt x="13648" y="11560"/>
                  </a:lnTo>
                  <a:lnTo>
                    <a:pt x="13516" y="11864"/>
                  </a:lnTo>
                  <a:lnTo>
                    <a:pt x="13516" y="11966"/>
                  </a:lnTo>
                  <a:lnTo>
                    <a:pt x="13648" y="12168"/>
                  </a:lnTo>
                  <a:lnTo>
                    <a:pt x="13516" y="12472"/>
                  </a:lnTo>
                  <a:lnTo>
                    <a:pt x="13516" y="12676"/>
                  </a:lnTo>
                  <a:lnTo>
                    <a:pt x="13383" y="12878"/>
                  </a:lnTo>
                  <a:lnTo>
                    <a:pt x="13383" y="12980"/>
                  </a:lnTo>
                  <a:lnTo>
                    <a:pt x="13383" y="13081"/>
                  </a:lnTo>
                  <a:lnTo>
                    <a:pt x="13383" y="13182"/>
                  </a:lnTo>
                  <a:lnTo>
                    <a:pt x="13251" y="13284"/>
                  </a:lnTo>
                  <a:lnTo>
                    <a:pt x="13251" y="13284"/>
                  </a:lnTo>
                  <a:lnTo>
                    <a:pt x="13251" y="13284"/>
                  </a:lnTo>
                  <a:lnTo>
                    <a:pt x="13118" y="13689"/>
                  </a:lnTo>
                  <a:lnTo>
                    <a:pt x="13118" y="13994"/>
                  </a:lnTo>
                  <a:lnTo>
                    <a:pt x="12986" y="14298"/>
                  </a:lnTo>
                  <a:lnTo>
                    <a:pt x="12853" y="14703"/>
                  </a:lnTo>
                  <a:lnTo>
                    <a:pt x="12853" y="15008"/>
                  </a:lnTo>
                  <a:lnTo>
                    <a:pt x="12721" y="15413"/>
                  </a:lnTo>
                  <a:lnTo>
                    <a:pt x="12588" y="15616"/>
                  </a:lnTo>
                  <a:lnTo>
                    <a:pt x="12456" y="15920"/>
                  </a:lnTo>
                  <a:lnTo>
                    <a:pt x="12323" y="16225"/>
                  </a:lnTo>
                  <a:lnTo>
                    <a:pt x="12191" y="16428"/>
                  </a:lnTo>
                  <a:lnTo>
                    <a:pt x="12058" y="16732"/>
                  </a:lnTo>
                  <a:lnTo>
                    <a:pt x="11793" y="17036"/>
                  </a:lnTo>
                  <a:lnTo>
                    <a:pt x="11793" y="17239"/>
                  </a:lnTo>
                  <a:lnTo>
                    <a:pt x="11528" y="17543"/>
                  </a:lnTo>
                  <a:lnTo>
                    <a:pt x="11396" y="17746"/>
                  </a:lnTo>
                  <a:lnTo>
                    <a:pt x="11131" y="17949"/>
                  </a:lnTo>
                  <a:lnTo>
                    <a:pt x="11131" y="18253"/>
                  </a:lnTo>
                  <a:lnTo>
                    <a:pt x="10866" y="18456"/>
                  </a:lnTo>
                  <a:lnTo>
                    <a:pt x="10733" y="18659"/>
                  </a:lnTo>
                  <a:lnTo>
                    <a:pt x="10468" y="18760"/>
                  </a:lnTo>
                  <a:lnTo>
                    <a:pt x="10203" y="18963"/>
                  </a:lnTo>
                  <a:lnTo>
                    <a:pt x="10070" y="19165"/>
                  </a:lnTo>
                  <a:lnTo>
                    <a:pt x="9938" y="19369"/>
                  </a:lnTo>
                  <a:lnTo>
                    <a:pt x="9673" y="19470"/>
                  </a:lnTo>
                  <a:lnTo>
                    <a:pt x="9540" y="19673"/>
                  </a:lnTo>
                  <a:lnTo>
                    <a:pt x="9408" y="19774"/>
                  </a:lnTo>
                  <a:lnTo>
                    <a:pt x="9143" y="19875"/>
                  </a:lnTo>
                  <a:lnTo>
                    <a:pt x="8878" y="19977"/>
                  </a:lnTo>
                  <a:lnTo>
                    <a:pt x="8745" y="20078"/>
                  </a:lnTo>
                  <a:lnTo>
                    <a:pt x="8348" y="20180"/>
                  </a:lnTo>
                  <a:lnTo>
                    <a:pt x="8083" y="20180"/>
                  </a:lnTo>
                  <a:lnTo>
                    <a:pt x="7818" y="20180"/>
                  </a:lnTo>
                  <a:lnTo>
                    <a:pt x="7685" y="20281"/>
                  </a:lnTo>
                  <a:lnTo>
                    <a:pt x="7420" y="20281"/>
                  </a:lnTo>
                  <a:lnTo>
                    <a:pt x="7155" y="20281"/>
                  </a:lnTo>
                  <a:lnTo>
                    <a:pt x="6890" y="20281"/>
                  </a:lnTo>
                  <a:lnTo>
                    <a:pt x="6493" y="20078"/>
                  </a:lnTo>
                  <a:lnTo>
                    <a:pt x="6227" y="20078"/>
                  </a:lnTo>
                  <a:lnTo>
                    <a:pt x="6095" y="19875"/>
                  </a:lnTo>
                  <a:lnTo>
                    <a:pt x="5830" y="19774"/>
                  </a:lnTo>
                  <a:lnTo>
                    <a:pt x="5565" y="19673"/>
                  </a:lnTo>
                  <a:lnTo>
                    <a:pt x="5432" y="19470"/>
                  </a:lnTo>
                  <a:lnTo>
                    <a:pt x="5300" y="19267"/>
                  </a:lnTo>
                  <a:lnTo>
                    <a:pt x="5035" y="19064"/>
                  </a:lnTo>
                  <a:lnTo>
                    <a:pt x="4902" y="18760"/>
                  </a:lnTo>
                  <a:lnTo>
                    <a:pt x="4505" y="18557"/>
                  </a:lnTo>
                  <a:lnTo>
                    <a:pt x="4372" y="18253"/>
                  </a:lnTo>
                  <a:lnTo>
                    <a:pt x="4107" y="17949"/>
                  </a:lnTo>
                  <a:lnTo>
                    <a:pt x="3975" y="17644"/>
                  </a:lnTo>
                  <a:lnTo>
                    <a:pt x="3975" y="17442"/>
                  </a:lnTo>
                  <a:lnTo>
                    <a:pt x="3842" y="17036"/>
                  </a:lnTo>
                  <a:lnTo>
                    <a:pt x="3710" y="16833"/>
                  </a:lnTo>
                  <a:lnTo>
                    <a:pt x="3445" y="16428"/>
                  </a:lnTo>
                  <a:lnTo>
                    <a:pt x="3312" y="16022"/>
                  </a:lnTo>
                  <a:lnTo>
                    <a:pt x="3312" y="15718"/>
                  </a:lnTo>
                  <a:lnTo>
                    <a:pt x="3047" y="15515"/>
                  </a:lnTo>
                  <a:lnTo>
                    <a:pt x="3047" y="15109"/>
                  </a:lnTo>
                  <a:lnTo>
                    <a:pt x="2915" y="14703"/>
                  </a:lnTo>
                  <a:lnTo>
                    <a:pt x="2782" y="14399"/>
                  </a:lnTo>
                  <a:lnTo>
                    <a:pt x="2782" y="14095"/>
                  </a:lnTo>
                  <a:lnTo>
                    <a:pt x="2915" y="13791"/>
                  </a:lnTo>
                  <a:lnTo>
                    <a:pt x="2782" y="13487"/>
                  </a:lnTo>
                  <a:lnTo>
                    <a:pt x="2782" y="13182"/>
                  </a:lnTo>
                  <a:lnTo>
                    <a:pt x="2782" y="12878"/>
                  </a:lnTo>
                  <a:lnTo>
                    <a:pt x="2782" y="12270"/>
                  </a:lnTo>
                  <a:lnTo>
                    <a:pt x="2650" y="11966"/>
                  </a:lnTo>
                  <a:lnTo>
                    <a:pt x="2650" y="11560"/>
                  </a:lnTo>
                  <a:lnTo>
                    <a:pt x="2782" y="11053"/>
                  </a:lnTo>
                  <a:lnTo>
                    <a:pt x="2782" y="10647"/>
                  </a:lnTo>
                  <a:lnTo>
                    <a:pt x="2782" y="10242"/>
                  </a:lnTo>
                  <a:lnTo>
                    <a:pt x="2915" y="9937"/>
                  </a:lnTo>
                  <a:lnTo>
                    <a:pt x="3047" y="9532"/>
                  </a:lnTo>
                  <a:lnTo>
                    <a:pt x="3047" y="9126"/>
                  </a:lnTo>
                  <a:lnTo>
                    <a:pt x="3047" y="8720"/>
                  </a:lnTo>
                  <a:lnTo>
                    <a:pt x="3180" y="8416"/>
                  </a:lnTo>
                  <a:lnTo>
                    <a:pt x="3312" y="7909"/>
                  </a:lnTo>
                  <a:lnTo>
                    <a:pt x="3445" y="7706"/>
                  </a:lnTo>
                  <a:lnTo>
                    <a:pt x="3577" y="7301"/>
                  </a:lnTo>
                  <a:lnTo>
                    <a:pt x="3710" y="6996"/>
                  </a:lnTo>
                  <a:lnTo>
                    <a:pt x="3975" y="6591"/>
                  </a:lnTo>
                  <a:lnTo>
                    <a:pt x="4107" y="6185"/>
                  </a:lnTo>
                  <a:lnTo>
                    <a:pt x="4240" y="5881"/>
                  </a:lnTo>
                  <a:lnTo>
                    <a:pt x="4372" y="5577"/>
                  </a:lnTo>
                  <a:lnTo>
                    <a:pt x="4505" y="5374"/>
                  </a:lnTo>
                  <a:lnTo>
                    <a:pt x="4770" y="5070"/>
                  </a:lnTo>
                  <a:lnTo>
                    <a:pt x="5035" y="4765"/>
                  </a:lnTo>
                  <a:lnTo>
                    <a:pt x="5167" y="4563"/>
                  </a:lnTo>
                  <a:lnTo>
                    <a:pt x="5432" y="4258"/>
                  </a:lnTo>
                  <a:lnTo>
                    <a:pt x="5565" y="3954"/>
                  </a:lnTo>
                  <a:lnTo>
                    <a:pt x="5830" y="3752"/>
                  </a:lnTo>
                  <a:lnTo>
                    <a:pt x="5962" y="3650"/>
                  </a:lnTo>
                  <a:lnTo>
                    <a:pt x="6360" y="3447"/>
                  </a:lnTo>
                  <a:lnTo>
                    <a:pt x="6493" y="3244"/>
                  </a:lnTo>
                  <a:lnTo>
                    <a:pt x="6758" y="3143"/>
                  </a:lnTo>
                  <a:lnTo>
                    <a:pt x="7155" y="2940"/>
                  </a:lnTo>
                  <a:lnTo>
                    <a:pt x="7420" y="2839"/>
                  </a:lnTo>
                  <a:lnTo>
                    <a:pt x="7420" y="2839"/>
                  </a:lnTo>
                  <a:lnTo>
                    <a:pt x="7420" y="2839"/>
                  </a:lnTo>
                  <a:lnTo>
                    <a:pt x="7420" y="2839"/>
                  </a:lnTo>
                  <a:lnTo>
                    <a:pt x="7288" y="2839"/>
                  </a:lnTo>
                  <a:lnTo>
                    <a:pt x="7023" y="2839"/>
                  </a:lnTo>
                  <a:lnTo>
                    <a:pt x="6758" y="2940"/>
                  </a:lnTo>
                  <a:lnTo>
                    <a:pt x="6493" y="2940"/>
                  </a:lnTo>
                  <a:lnTo>
                    <a:pt x="6095" y="3042"/>
                  </a:lnTo>
                  <a:lnTo>
                    <a:pt x="5830" y="3042"/>
                  </a:lnTo>
                  <a:lnTo>
                    <a:pt x="5565" y="3244"/>
                  </a:lnTo>
                  <a:lnTo>
                    <a:pt x="5167" y="3244"/>
                  </a:lnTo>
                  <a:lnTo>
                    <a:pt x="4902" y="3346"/>
                  </a:lnTo>
                  <a:lnTo>
                    <a:pt x="4505" y="3346"/>
                  </a:lnTo>
                  <a:lnTo>
                    <a:pt x="4240" y="3549"/>
                  </a:lnTo>
                  <a:lnTo>
                    <a:pt x="3975" y="3447"/>
                  </a:lnTo>
                  <a:lnTo>
                    <a:pt x="3842" y="3549"/>
                  </a:lnTo>
                  <a:lnTo>
                    <a:pt x="3577" y="3650"/>
                  </a:lnTo>
                  <a:lnTo>
                    <a:pt x="3312" y="3853"/>
                  </a:lnTo>
                  <a:lnTo>
                    <a:pt x="3180" y="3954"/>
                  </a:lnTo>
                  <a:lnTo>
                    <a:pt x="3047" y="4157"/>
                  </a:lnTo>
                  <a:lnTo>
                    <a:pt x="2650" y="4461"/>
                  </a:lnTo>
                  <a:lnTo>
                    <a:pt x="2385" y="4664"/>
                  </a:lnTo>
                  <a:lnTo>
                    <a:pt x="2252" y="4968"/>
                  </a:lnTo>
                  <a:lnTo>
                    <a:pt x="1987" y="5171"/>
                  </a:lnTo>
                  <a:lnTo>
                    <a:pt x="1854" y="5475"/>
                  </a:lnTo>
                  <a:lnTo>
                    <a:pt x="1589" y="5780"/>
                  </a:lnTo>
                  <a:lnTo>
                    <a:pt x="1324" y="6185"/>
                  </a:lnTo>
                  <a:lnTo>
                    <a:pt x="1192" y="6591"/>
                  </a:lnTo>
                  <a:lnTo>
                    <a:pt x="1059" y="6996"/>
                  </a:lnTo>
                  <a:lnTo>
                    <a:pt x="927" y="7301"/>
                  </a:lnTo>
                  <a:lnTo>
                    <a:pt x="794" y="7808"/>
                  </a:lnTo>
                  <a:lnTo>
                    <a:pt x="662" y="8214"/>
                  </a:lnTo>
                  <a:lnTo>
                    <a:pt x="529" y="8619"/>
                  </a:lnTo>
                  <a:lnTo>
                    <a:pt x="397" y="9025"/>
                  </a:lnTo>
                  <a:lnTo>
                    <a:pt x="264" y="9532"/>
                  </a:lnTo>
                  <a:lnTo>
                    <a:pt x="132" y="10039"/>
                  </a:lnTo>
                  <a:lnTo>
                    <a:pt x="132" y="10343"/>
                  </a:lnTo>
                  <a:lnTo>
                    <a:pt x="0" y="10850"/>
                  </a:lnTo>
                  <a:lnTo>
                    <a:pt x="0" y="11256"/>
                  </a:lnTo>
                  <a:lnTo>
                    <a:pt x="0" y="11661"/>
                  </a:lnTo>
                  <a:lnTo>
                    <a:pt x="0" y="12168"/>
                  </a:lnTo>
                  <a:lnTo>
                    <a:pt x="0" y="12676"/>
                  </a:lnTo>
                  <a:lnTo>
                    <a:pt x="0" y="13182"/>
                  </a:lnTo>
                  <a:lnTo>
                    <a:pt x="264" y="13588"/>
                  </a:lnTo>
                  <a:lnTo>
                    <a:pt x="264" y="14095"/>
                  </a:lnTo>
                  <a:lnTo>
                    <a:pt x="397" y="14501"/>
                  </a:lnTo>
                  <a:lnTo>
                    <a:pt x="397" y="15008"/>
                  </a:lnTo>
                  <a:lnTo>
                    <a:pt x="529" y="15413"/>
                  </a:lnTo>
                  <a:lnTo>
                    <a:pt x="927" y="16326"/>
                  </a:lnTo>
                  <a:lnTo>
                    <a:pt x="1192" y="17138"/>
                  </a:lnTo>
                  <a:lnTo>
                    <a:pt x="1722" y="17949"/>
                  </a:lnTo>
                  <a:lnTo>
                    <a:pt x="2119" y="18659"/>
                  </a:lnTo>
                  <a:lnTo>
                    <a:pt x="2385" y="19165"/>
                  </a:lnTo>
                  <a:lnTo>
                    <a:pt x="2915" y="19673"/>
                  </a:lnTo>
                  <a:lnTo>
                    <a:pt x="3312" y="20180"/>
                  </a:lnTo>
                  <a:lnTo>
                    <a:pt x="3842" y="20585"/>
                  </a:lnTo>
                  <a:lnTo>
                    <a:pt x="4240" y="20890"/>
                  </a:lnTo>
                  <a:lnTo>
                    <a:pt x="4902" y="21194"/>
                  </a:lnTo>
                  <a:lnTo>
                    <a:pt x="5300" y="21295"/>
                  </a:lnTo>
                  <a:lnTo>
                    <a:pt x="5697" y="21498"/>
                  </a:lnTo>
                  <a:lnTo>
                    <a:pt x="6227" y="21498"/>
                  </a:lnTo>
                  <a:lnTo>
                    <a:pt x="6758" y="21600"/>
                  </a:lnTo>
                  <a:lnTo>
                    <a:pt x="7288" y="21600"/>
                  </a:lnTo>
                  <a:lnTo>
                    <a:pt x="7685" y="21396"/>
                  </a:lnTo>
                  <a:lnTo>
                    <a:pt x="8215" y="21295"/>
                  </a:lnTo>
                  <a:lnTo>
                    <a:pt x="8745" y="21092"/>
                  </a:lnTo>
                  <a:lnTo>
                    <a:pt x="9275" y="20991"/>
                  </a:lnTo>
                  <a:lnTo>
                    <a:pt x="9673" y="20585"/>
                  </a:lnTo>
                  <a:lnTo>
                    <a:pt x="9805" y="20484"/>
                  </a:lnTo>
                  <a:lnTo>
                    <a:pt x="10335" y="20078"/>
                  </a:lnTo>
                  <a:lnTo>
                    <a:pt x="10733" y="19673"/>
                  </a:lnTo>
                  <a:lnTo>
                    <a:pt x="11263" y="19267"/>
                  </a:lnTo>
                  <a:lnTo>
                    <a:pt x="11528" y="18963"/>
                  </a:lnTo>
                  <a:lnTo>
                    <a:pt x="11793" y="18456"/>
                  </a:lnTo>
                  <a:lnTo>
                    <a:pt x="12191" y="18050"/>
                  </a:lnTo>
                  <a:lnTo>
                    <a:pt x="12588" y="17543"/>
                  </a:lnTo>
                  <a:lnTo>
                    <a:pt x="12721" y="17138"/>
                  </a:lnTo>
                  <a:lnTo>
                    <a:pt x="12986" y="16630"/>
                  </a:lnTo>
                  <a:lnTo>
                    <a:pt x="13118" y="16123"/>
                  </a:lnTo>
                  <a:lnTo>
                    <a:pt x="13251" y="15616"/>
                  </a:lnTo>
                  <a:lnTo>
                    <a:pt x="13251" y="15413"/>
                  </a:lnTo>
                  <a:lnTo>
                    <a:pt x="13251" y="15211"/>
                  </a:lnTo>
                  <a:lnTo>
                    <a:pt x="13383" y="15008"/>
                  </a:lnTo>
                  <a:lnTo>
                    <a:pt x="13383" y="14805"/>
                  </a:lnTo>
                  <a:lnTo>
                    <a:pt x="13516" y="14602"/>
                  </a:lnTo>
                  <a:lnTo>
                    <a:pt x="13516" y="14298"/>
                  </a:lnTo>
                  <a:lnTo>
                    <a:pt x="13648" y="14095"/>
                  </a:lnTo>
                  <a:lnTo>
                    <a:pt x="13648" y="13892"/>
                  </a:lnTo>
                  <a:lnTo>
                    <a:pt x="13781" y="13689"/>
                  </a:lnTo>
                  <a:lnTo>
                    <a:pt x="13781" y="13487"/>
                  </a:lnTo>
                  <a:lnTo>
                    <a:pt x="13648" y="13284"/>
                  </a:lnTo>
                  <a:lnTo>
                    <a:pt x="13781" y="12980"/>
                  </a:lnTo>
                  <a:lnTo>
                    <a:pt x="13781" y="12777"/>
                  </a:lnTo>
                  <a:lnTo>
                    <a:pt x="13781" y="12472"/>
                  </a:lnTo>
                  <a:lnTo>
                    <a:pt x="13913" y="12270"/>
                  </a:lnTo>
                  <a:lnTo>
                    <a:pt x="13781" y="12168"/>
                  </a:lnTo>
                  <a:lnTo>
                    <a:pt x="13781" y="11864"/>
                  </a:lnTo>
                  <a:lnTo>
                    <a:pt x="13781" y="11661"/>
                  </a:lnTo>
                  <a:lnTo>
                    <a:pt x="13781" y="11357"/>
                  </a:lnTo>
                  <a:lnTo>
                    <a:pt x="13781" y="11154"/>
                  </a:lnTo>
                  <a:lnTo>
                    <a:pt x="13781" y="10850"/>
                  </a:lnTo>
                  <a:lnTo>
                    <a:pt x="13648" y="10546"/>
                  </a:lnTo>
                  <a:lnTo>
                    <a:pt x="13781" y="10242"/>
                  </a:lnTo>
                  <a:lnTo>
                    <a:pt x="13648" y="10140"/>
                  </a:lnTo>
                  <a:lnTo>
                    <a:pt x="13516" y="9937"/>
                  </a:lnTo>
                  <a:lnTo>
                    <a:pt x="13516" y="9735"/>
                  </a:lnTo>
                  <a:lnTo>
                    <a:pt x="13516" y="9430"/>
                  </a:lnTo>
                  <a:lnTo>
                    <a:pt x="13383" y="9126"/>
                  </a:lnTo>
                  <a:lnTo>
                    <a:pt x="13383" y="8923"/>
                  </a:lnTo>
                  <a:lnTo>
                    <a:pt x="13251" y="8518"/>
                  </a:lnTo>
                  <a:lnTo>
                    <a:pt x="13251" y="8416"/>
                  </a:lnTo>
                  <a:lnTo>
                    <a:pt x="13118" y="8112"/>
                  </a:lnTo>
                  <a:lnTo>
                    <a:pt x="13118" y="8011"/>
                  </a:lnTo>
                  <a:lnTo>
                    <a:pt x="13251" y="7808"/>
                  </a:lnTo>
                  <a:lnTo>
                    <a:pt x="13251" y="7605"/>
                  </a:lnTo>
                  <a:lnTo>
                    <a:pt x="13251" y="7301"/>
                  </a:lnTo>
                  <a:lnTo>
                    <a:pt x="13251" y="7098"/>
                  </a:lnTo>
                  <a:lnTo>
                    <a:pt x="13383" y="6794"/>
                  </a:lnTo>
                  <a:lnTo>
                    <a:pt x="13383" y="6692"/>
                  </a:lnTo>
                  <a:lnTo>
                    <a:pt x="13648" y="6388"/>
                  </a:lnTo>
                  <a:lnTo>
                    <a:pt x="13648" y="6084"/>
                  </a:lnTo>
                  <a:lnTo>
                    <a:pt x="13781" y="5881"/>
                  </a:lnTo>
                  <a:lnTo>
                    <a:pt x="13781" y="5678"/>
                  </a:lnTo>
                  <a:lnTo>
                    <a:pt x="13913" y="5475"/>
                  </a:lnTo>
                  <a:lnTo>
                    <a:pt x="14046" y="5171"/>
                  </a:lnTo>
                  <a:lnTo>
                    <a:pt x="14178" y="5070"/>
                  </a:lnTo>
                  <a:lnTo>
                    <a:pt x="14311" y="4968"/>
                  </a:lnTo>
                  <a:lnTo>
                    <a:pt x="14443" y="4765"/>
                  </a:lnTo>
                </a:path>
              </a:pathLst>
            </a:custGeom>
            <a:solidFill>
              <a:schemeClr val="folHlink">
                <a:alpha val="100000"/>
              </a:schemeClr>
            </a:solidFill>
            <a:ln w="9525">
              <a:noFill/>
            </a:ln>
          </p:spPr>
          <p:txBody>
            <a:bodyPr/>
            <a:p>
              <a:endParaRPr lang="en-US"/>
            </a:p>
          </p:txBody>
        </p:sp>
      </p:grpSp>
      <p:sp>
        <p:nvSpPr>
          <p:cNvPr id="1027" name="未知"/>
          <p:cNvSpPr>
            <a:spLocks noChangeAspect="1"/>
          </p:cNvSpPr>
          <p:nvPr/>
        </p:nvSpPr>
        <p:spPr>
          <a:xfrm>
            <a:off x="2130425" y="4749800"/>
            <a:ext cx="7013575" cy="2135188"/>
          </a:xfrm>
          <a:custGeom>
            <a:avLst/>
            <a:gdLst/>
            <a:ahLst/>
            <a:cxnLst>
              <a:cxn ang="0">
                <a:pos x="0" y="2115714"/>
              </a:cxn>
              <a:cxn ang="0">
                <a:pos x="7013575" y="0"/>
              </a:cxn>
              <a:cxn ang="0">
                <a:pos x="7013575" y="2135188"/>
              </a:cxn>
              <a:cxn ang="0">
                <a:pos x="0" y="2115714"/>
              </a:cxn>
            </a:cxnLst>
            <a:pathLst>
              <a:path w="21600" h="21600">
                <a:moveTo>
                  <a:pt x="0" y="21403"/>
                </a:moveTo>
                <a:lnTo>
                  <a:pt x="21600" y="0"/>
                </a:lnTo>
                <a:lnTo>
                  <a:pt x="21600" y="21600"/>
                </a:lnTo>
                <a:lnTo>
                  <a:pt x="0" y="21403"/>
                </a:lnTo>
              </a:path>
            </a:pathLst>
          </a:custGeom>
          <a:solidFill>
            <a:schemeClr val="folHlink">
              <a:alpha val="100000"/>
            </a:schemeClr>
          </a:solidFill>
          <a:ln w="9525">
            <a:noFill/>
          </a:ln>
        </p:spPr>
        <p:txBody>
          <a:bodyPr/>
          <a:p>
            <a:endParaRPr lang="en-US"/>
          </a:p>
        </p:txBody>
      </p:sp>
      <p:sp>
        <p:nvSpPr>
          <p:cNvPr id="1028" name="Rectangle 13"/>
          <p:cNvSpPr>
            <a:spLocks noGrp="1"/>
          </p:cNvSpPr>
          <p:nvPr>
            <p:ph type="title"/>
          </p:nvPr>
        </p:nvSpPr>
        <p:spPr>
          <a:xfrm>
            <a:off x="457200" y="274638"/>
            <a:ext cx="8229600" cy="1143000"/>
          </a:xfrm>
          <a:prstGeom prst="rect">
            <a:avLst/>
          </a:prstGeom>
          <a:noFill/>
          <a:ln w="9525">
            <a:noFill/>
          </a:ln>
        </p:spPr>
        <p:txBody>
          <a:bodyPr anchor="ctr"/>
          <a:p>
            <a:pPr lvl="0"/>
            <a:r>
              <a:rPr lang="en-US" altLang="zh-CN" dirty="0"/>
              <a:t>Click to edit Master title style</a:t>
            </a:r>
            <a:endParaRPr lang="en-US" altLang="zh-CN" dirty="0"/>
          </a:p>
        </p:txBody>
      </p:sp>
      <p:sp>
        <p:nvSpPr>
          <p:cNvPr id="1029" name="Rectangle 14"/>
          <p:cNvSpPr>
            <a:spLocks noGrp="1"/>
          </p:cNvSpPr>
          <p:nvPr>
            <p:ph type="body" idx="1"/>
          </p:nvPr>
        </p:nvSpPr>
        <p:spPr>
          <a:xfrm>
            <a:off x="457200" y="1600200"/>
            <a:ext cx="8229600" cy="4525963"/>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2" name="Rectangle 1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3" name="Rectangle 1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sz="14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4" name="Rectangle 1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en-US" dirty="0">
                <a:effectLst>
                  <a:outerShdw blurRad="38100" dist="38100" dir="2700000">
                    <a:srgbClr val="000000"/>
                  </a:outerShdw>
                </a:effectLst>
              </a:rPr>
            </a:fld>
            <a:endParaRPr lang="en-US" dirty="0">
              <a:effectLst>
                <a:outerShdw blurRad="38100" dist="38100" dir="2700000">
                  <a:srgbClr val="000000"/>
                </a:outerShdw>
              </a:effectLst>
              <a:latin typeface="Tahoma" panose="020B0604030504040204" charset="0"/>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6.xml"/><Relationship Id="rId4" Type="http://schemas.openxmlformats.org/officeDocument/2006/relationships/image" Target="../media/image4.png"/><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5.xml"/><Relationship Id="rId4" Type="http://schemas.openxmlformats.org/officeDocument/2006/relationships/vmlDrawing" Target="../drawings/vmlDrawing1.vml"/><Relationship Id="rId3" Type="http://schemas.openxmlformats.org/officeDocument/2006/relationships/slideLayout" Target="../slideLayouts/slideLayout2.xml"/><Relationship Id="rId2" Type="http://schemas.openxmlformats.org/officeDocument/2006/relationships/image" Target="../media/image5.wmf"/><Relationship Id="rId1"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vmlDrawing" Target="../drawings/vmlDrawing2.vml"/><Relationship Id="rId3" Type="http://schemas.openxmlformats.org/officeDocument/2006/relationships/slideLayout" Target="../slideLayouts/slideLayout6.xml"/><Relationship Id="rId2" Type="http://schemas.openxmlformats.org/officeDocument/2006/relationships/image" Target="../media/image6.wmf"/><Relationship Id="rId1"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vmlDrawing" Target="../drawings/vmlDrawing3.vml"/><Relationship Id="rId3" Type="http://schemas.openxmlformats.org/officeDocument/2006/relationships/slideLayout" Target="../slideLayouts/slideLayout6.xml"/><Relationship Id="rId2" Type="http://schemas.openxmlformats.org/officeDocument/2006/relationships/image" Target="../media/image8.wmf"/><Relationship Id="rId1" Type="http://schemas.openxmlformats.org/officeDocument/2006/relationships/oleObject" Target="../embeddings/oleObject3.bin"/></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6.xml"/><Relationship Id="rId2" Type="http://schemas.openxmlformats.org/officeDocument/2006/relationships/image" Target="../media/image10.jpeg"/><Relationship Id="rId1" Type="http://schemas.openxmlformats.org/officeDocument/2006/relationships/image" Target="../media/image9.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vmlDrawing" Target="../drawings/vmlDrawing4.vml"/><Relationship Id="rId3" Type="http://schemas.openxmlformats.org/officeDocument/2006/relationships/slideLayout" Target="../slideLayouts/slideLayout7.xml"/><Relationship Id="rId2" Type="http://schemas.openxmlformats.org/officeDocument/2006/relationships/image" Target="../media/image8.wmf"/><Relationship Id="rId1" Type="http://schemas.openxmlformats.org/officeDocument/2006/relationships/oleObject" Target="../embeddings/oleObject4.bin"/></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11.xml"/><Relationship Id="rId4" Type="http://schemas.openxmlformats.org/officeDocument/2006/relationships/vmlDrawing" Target="../drawings/vmlDrawing5.vml"/><Relationship Id="rId3" Type="http://schemas.openxmlformats.org/officeDocument/2006/relationships/slideLayout" Target="../slideLayouts/slideLayout7.xml"/><Relationship Id="rId2" Type="http://schemas.openxmlformats.org/officeDocument/2006/relationships/image" Target="../media/image11.wmf"/><Relationship Id="rId1"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vmlDrawing" Target="../drawings/vmlDrawing6.vml"/><Relationship Id="rId3" Type="http://schemas.openxmlformats.org/officeDocument/2006/relationships/slideLayout" Target="../slideLayouts/slideLayout7.xml"/><Relationship Id="rId2" Type="http://schemas.openxmlformats.org/officeDocument/2006/relationships/image" Target="../media/image12.wmf"/><Relationship Id="rId1" Type="http://schemas.openxmlformats.org/officeDocument/2006/relationships/oleObject" Target="../embeddings/oleObject6.bin"/></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4.xml"/><Relationship Id="rId2" Type="http://schemas.openxmlformats.org/officeDocument/2006/relationships/audio" Target="../media/audio1.wav"/><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14.xml"/><Relationship Id="rId7" Type="http://schemas.openxmlformats.org/officeDocument/2006/relationships/vmlDrawing" Target="../drawings/vmlDrawing7.vml"/><Relationship Id="rId6"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hyperlink" Target="http://images.google.com/imgres?imgurl=http://www.coe.uga.edu/coenews/2000/E_Paul_Torrance72.jpg&amp;imgrefurl=http://www.coe.uga.edu/coenews/2003/EPTorranceObit.html&amp;h=282&amp;w=165&amp;sz=13&amp;tbnid=UVyd1OAETCwJ:&amp;tbnh=109&amp;tbnw=63&amp;start=1&amp;prev=/images%3Fq%3Dtorrance%2Bcreativity%26hl%3Den%26lr%3D%26ie%3DUTF-8%26sa%3DG" TargetMode="External"/><Relationship Id="rId3" Type="http://schemas.openxmlformats.org/officeDocument/2006/relationships/image" Target="../media/image15.jpeg"/><Relationship Id="rId2" Type="http://schemas.openxmlformats.org/officeDocument/2006/relationships/image" Target="../media/image14.wmf"/><Relationship Id="rId1" Type="http://schemas.openxmlformats.org/officeDocument/2006/relationships/oleObject" Target="../embeddings/oleObject7.bin"/></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vmlDrawing" Target="../drawings/vmlDrawing8.vml"/><Relationship Id="rId3" Type="http://schemas.openxmlformats.org/officeDocument/2006/relationships/slideLayout" Target="../slideLayouts/slideLayout7.xml"/><Relationship Id="rId2" Type="http://schemas.openxmlformats.org/officeDocument/2006/relationships/image" Target="../media/image17.wmf"/><Relationship Id="rId1" Type="http://schemas.openxmlformats.org/officeDocument/2006/relationships/oleObject" Target="../embeddings/oleObject8.bin"/></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16.xml"/><Relationship Id="rId5" Type="http://schemas.openxmlformats.org/officeDocument/2006/relationships/vmlDrawing" Target="../drawings/vmlDrawing9.vml"/><Relationship Id="rId4" Type="http://schemas.openxmlformats.org/officeDocument/2006/relationships/slideLayout" Target="../slideLayouts/slideLayout7.xml"/><Relationship Id="rId3" Type="http://schemas.openxmlformats.org/officeDocument/2006/relationships/image" Target="../media/image19.jpeg"/><Relationship Id="rId2" Type="http://schemas.openxmlformats.org/officeDocument/2006/relationships/image" Target="../media/image18.wmf"/><Relationship Id="rId1" Type="http://schemas.openxmlformats.org/officeDocument/2006/relationships/oleObject" Target="../embeddings/oleObject9.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18.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vmlDrawing" Target="../drawings/vmlDrawing10.vml"/><Relationship Id="rId3" Type="http://schemas.openxmlformats.org/officeDocument/2006/relationships/slideLayout" Target="../slideLayouts/slideLayout7.xml"/><Relationship Id="rId2" Type="http://schemas.openxmlformats.org/officeDocument/2006/relationships/image" Target="../media/image21.wmf"/><Relationship Id="rId1" Type="http://schemas.openxmlformats.org/officeDocument/2006/relationships/oleObject" Target="../embeddings/oleObject10.bin"/></Relationships>
</file>

<file path=ppt/slides/_rels/slide19.xml.rels><?xml version="1.0" encoding="UTF-8" standalone="yes"?>
<Relationships xmlns="http://schemas.openxmlformats.org/package/2006/relationships"><Relationship Id="rId7" Type="http://schemas.openxmlformats.org/officeDocument/2006/relationships/notesSlide" Target="../notesSlides/notesSlide19.xml"/><Relationship Id="rId6" Type="http://schemas.openxmlformats.org/officeDocument/2006/relationships/vmlDrawing" Target="../drawings/vmlDrawing11.vml"/><Relationship Id="rId5" Type="http://schemas.openxmlformats.org/officeDocument/2006/relationships/slideLayout" Target="../slideLayouts/slideLayout7.xml"/><Relationship Id="rId4" Type="http://schemas.openxmlformats.org/officeDocument/2006/relationships/image" Target="../media/image23.wmf"/><Relationship Id="rId3" Type="http://schemas.openxmlformats.org/officeDocument/2006/relationships/oleObject" Target="../embeddings/oleObject12.bin"/><Relationship Id="rId2" Type="http://schemas.openxmlformats.org/officeDocument/2006/relationships/image" Target="../media/image22.wmf"/><Relationship Id="rId1" Type="http://schemas.openxmlformats.org/officeDocument/2006/relationships/oleObject" Target="../embeddings/oleObject11.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7"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image" Target="../media/image30.jpeg"/></Relationships>
</file>

<file path=ppt/slides/_rels/slide23.xml.rels><?xml version="1.0" encoding="UTF-8" standalone="yes"?>
<Relationships xmlns="http://schemas.openxmlformats.org/package/2006/relationships"><Relationship Id="rId9" Type="http://schemas.openxmlformats.org/officeDocument/2006/relationships/notesSlide" Target="../notesSlides/notesSlide23.xml"/><Relationship Id="rId8" Type="http://schemas.openxmlformats.org/officeDocument/2006/relationships/slideLayout" Target="../slideLayouts/slideLayout7.xml"/><Relationship Id="rId7" Type="http://schemas.openxmlformats.org/officeDocument/2006/relationships/image" Target="../media/image37.jpeg"/><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jpeg"/><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image" Target="../media/image31.png"/></Relationships>
</file>

<file path=ppt/slides/_rels/slide24.xml.rels><?xml version="1.0" encoding="UTF-8" standalone="yes"?>
<Relationships xmlns="http://schemas.openxmlformats.org/package/2006/relationships"><Relationship Id="rId6" Type="http://schemas.openxmlformats.org/officeDocument/2006/relationships/notesSlide" Target="../notesSlides/notesSlide24.xml"/><Relationship Id="rId5" Type="http://schemas.openxmlformats.org/officeDocument/2006/relationships/slideLayout" Target="../slideLayouts/slideLayout7.xml"/><Relationship Id="rId4" Type="http://schemas.openxmlformats.org/officeDocument/2006/relationships/image" Target="../media/image40.jpeg"/><Relationship Id="rId3" Type="http://schemas.openxmlformats.org/officeDocument/2006/relationships/hyperlink" Target="http://www.lightav.com/home/sony/tv/kz32ts1.jpg" TargetMode="External"/><Relationship Id="rId2" Type="http://schemas.openxmlformats.org/officeDocument/2006/relationships/image" Target="../media/image39.jpeg"/><Relationship Id="rId1" Type="http://schemas.openxmlformats.org/officeDocument/2006/relationships/image" Target="../media/image38.jpeg"/></Relationships>
</file>

<file path=ppt/slides/_rels/slide25.xml.rels><?xml version="1.0" encoding="UTF-8" standalone="yes"?>
<Relationships xmlns="http://schemas.openxmlformats.org/package/2006/relationships"><Relationship Id="rId9" Type="http://schemas.openxmlformats.org/officeDocument/2006/relationships/hyperlink" Target="http://www.tvhistory.tv/1939-GE-HM-275.JPG" TargetMode="External"/><Relationship Id="rId8" Type="http://schemas.openxmlformats.org/officeDocument/2006/relationships/image" Target="../media/image45.jpeg"/><Relationship Id="rId7" Type="http://schemas.openxmlformats.org/officeDocument/2006/relationships/image" Target="../media/image44.jpeg"/><Relationship Id="rId6" Type="http://schemas.openxmlformats.org/officeDocument/2006/relationships/image" Target="../media/image43.jpeg"/><Relationship Id="rId5" Type="http://schemas.openxmlformats.org/officeDocument/2006/relationships/hyperlink" Target="http://www.tvhistory.tv/1930BairdTelevisor.JPG" TargetMode="External"/><Relationship Id="rId4" Type="http://schemas.openxmlformats.org/officeDocument/2006/relationships/image" Target="../media/image42.jpeg"/><Relationship Id="rId3" Type="http://schemas.openxmlformats.org/officeDocument/2006/relationships/hyperlink" Target="http://www.tvhistory.tv/1929-Western-Television.JPG" TargetMode="External"/><Relationship Id="rId2" Type="http://schemas.openxmlformats.org/officeDocument/2006/relationships/image" Target="../media/image41.jpeg"/><Relationship Id="rId18" Type="http://schemas.openxmlformats.org/officeDocument/2006/relationships/notesSlide" Target="../notesSlides/notesSlide25.xml"/><Relationship Id="rId17" Type="http://schemas.openxmlformats.org/officeDocument/2006/relationships/slideLayout" Target="../slideLayouts/slideLayout7.xml"/><Relationship Id="rId16" Type="http://schemas.openxmlformats.org/officeDocument/2006/relationships/image" Target="../media/image49.jpeg"/><Relationship Id="rId15" Type="http://schemas.openxmlformats.org/officeDocument/2006/relationships/hyperlink" Target="http://www.tvhistory.tv/1950_PHILCO_T1403_12inch_TV.JPG" TargetMode="External"/><Relationship Id="rId14" Type="http://schemas.openxmlformats.org/officeDocument/2006/relationships/image" Target="../media/image48.jpeg"/><Relationship Id="rId13" Type="http://schemas.openxmlformats.org/officeDocument/2006/relationships/hyperlink" Target="http://www.tvhistory.tv/1950-ZENITH-G2355.JPG" TargetMode="External"/><Relationship Id="rId12" Type="http://schemas.openxmlformats.org/officeDocument/2006/relationships/image" Target="../media/image47.jpeg"/><Relationship Id="rId11" Type="http://schemas.openxmlformats.org/officeDocument/2006/relationships/hyperlink" Target="http://www.tvhistory.tv/BUSH_TV22.jpg" TargetMode="External"/><Relationship Id="rId10" Type="http://schemas.openxmlformats.org/officeDocument/2006/relationships/image" Target="../media/image46.jpeg"/><Relationship Id="rId1" Type="http://schemas.openxmlformats.org/officeDocument/2006/relationships/hyperlink" Target="http://www.tvhistory.tv/1928GEDiskTV.JPG" TargetMode="External"/></Relationships>
</file>

<file path=ppt/slides/_rels/slide26.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7.xml"/><Relationship Id="rId3" Type="http://schemas.openxmlformats.org/officeDocument/2006/relationships/image" Target="../media/image51.jpeg"/><Relationship Id="rId2" Type="http://schemas.openxmlformats.org/officeDocument/2006/relationships/hyperlink" Target="http://images.google.co.id/imgres?imgurl=http://www.linuxsoft.cz/img/acer2304/tm2300.jpg&amp;imgrefurl=http://www.linuxsoft.cz/article.php%3Fid_article%3D709&amp;h=827&amp;w=919&amp;sz=120&amp;tbnid=G_hgFxuptEbXAM:&amp;tbnh=131&amp;tbnw=146&amp;hl=id&amp;start=8&amp;prev=/images%3Fq%3Dnotebook%26svnum%3D10%26hl%3Did%26lr%3D%26sa%3DG" TargetMode="External"/><Relationship Id="rId1" Type="http://schemas.openxmlformats.org/officeDocument/2006/relationships/image" Target="../media/image50.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image" Target="../media/image52.jpeg"/></Relationships>
</file>

<file path=ppt/slides/_rels/slide29.xml.rels><?xml version="1.0" encoding="UTF-8" standalone="yes"?>
<Relationships xmlns="http://schemas.openxmlformats.org/package/2006/relationships"><Relationship Id="rId7" Type="http://schemas.openxmlformats.org/officeDocument/2006/relationships/notesSlide" Target="../notesSlides/notesSlide29.xml"/><Relationship Id="rId6" Type="http://schemas.openxmlformats.org/officeDocument/2006/relationships/vmlDrawing" Target="../drawings/vmlDrawing12.vml"/><Relationship Id="rId5" Type="http://schemas.openxmlformats.org/officeDocument/2006/relationships/slideLayout" Target="../slideLayouts/slideLayout7.xml"/><Relationship Id="rId4" Type="http://schemas.openxmlformats.org/officeDocument/2006/relationships/image" Target="../media/image54.wmf"/><Relationship Id="rId3" Type="http://schemas.openxmlformats.org/officeDocument/2006/relationships/oleObject" Target="../embeddings/oleObject14.bin"/><Relationship Id="rId2" Type="http://schemas.openxmlformats.org/officeDocument/2006/relationships/image" Target="../media/image53.wmf"/><Relationship Id="rId1" Type="http://schemas.openxmlformats.org/officeDocument/2006/relationships/oleObject" Target="../embeddings/oleObject13.bin"/></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5" Type="http://schemas.openxmlformats.org/officeDocument/2006/relationships/notesSlide" Target="../notesSlides/notesSlide32.xml"/><Relationship Id="rId4" Type="http://schemas.openxmlformats.org/officeDocument/2006/relationships/vmlDrawing" Target="../drawings/vmlDrawing13.vml"/><Relationship Id="rId3" Type="http://schemas.openxmlformats.org/officeDocument/2006/relationships/slideLayout" Target="../slideLayouts/slideLayout7.xml"/><Relationship Id="rId2" Type="http://schemas.openxmlformats.org/officeDocument/2006/relationships/image" Target="../media/image55.wmf"/><Relationship Id="rId1" Type="http://schemas.openxmlformats.org/officeDocument/2006/relationships/oleObject" Target="../embeddings/oleObject15.bin"/></Relationships>
</file>

<file path=ppt/slides/_rels/slide33.xml.rels><?xml version="1.0" encoding="UTF-8" standalone="yes"?>
<Relationships xmlns="http://schemas.openxmlformats.org/package/2006/relationships"><Relationship Id="rId5" Type="http://schemas.openxmlformats.org/officeDocument/2006/relationships/notesSlide" Target="../notesSlides/notesSlide33.xml"/><Relationship Id="rId4" Type="http://schemas.openxmlformats.org/officeDocument/2006/relationships/vmlDrawing" Target="../drawings/vmlDrawing14.vml"/><Relationship Id="rId3" Type="http://schemas.openxmlformats.org/officeDocument/2006/relationships/slideLayout" Target="../slideLayouts/slideLayout7.xml"/><Relationship Id="rId2" Type="http://schemas.openxmlformats.org/officeDocument/2006/relationships/image" Target="../media/image56.wmf"/><Relationship Id="rId1" Type="http://schemas.openxmlformats.org/officeDocument/2006/relationships/oleObject" Target="../embeddings/oleObject16.bin"/></Relationships>
</file>

<file path=ppt/slides/_rels/slide34.xml.rels><?xml version="1.0" encoding="UTF-8" standalone="yes"?>
<Relationships xmlns="http://schemas.openxmlformats.org/package/2006/relationships"><Relationship Id="rId5" Type="http://schemas.openxmlformats.org/officeDocument/2006/relationships/notesSlide" Target="../notesSlides/notesSlide34.xml"/><Relationship Id="rId4" Type="http://schemas.openxmlformats.org/officeDocument/2006/relationships/vmlDrawing" Target="../drawings/vmlDrawing15.vml"/><Relationship Id="rId3" Type="http://schemas.openxmlformats.org/officeDocument/2006/relationships/slideLayout" Target="../slideLayouts/slideLayout7.xml"/><Relationship Id="rId2" Type="http://schemas.openxmlformats.org/officeDocument/2006/relationships/image" Target="../media/image57.wmf"/><Relationship Id="rId1" Type="http://schemas.openxmlformats.org/officeDocument/2006/relationships/oleObject" Target="../embeddings/oleObject17.bin"/></Relationships>
</file>

<file path=ppt/slides/_rels/slide35.xml.rels><?xml version="1.0" encoding="UTF-8" standalone="yes"?>
<Relationships xmlns="http://schemas.openxmlformats.org/package/2006/relationships"><Relationship Id="rId6" Type="http://schemas.openxmlformats.org/officeDocument/2006/relationships/notesSlide" Target="../notesSlides/notesSlide35.xml"/><Relationship Id="rId5" Type="http://schemas.openxmlformats.org/officeDocument/2006/relationships/vmlDrawing" Target="../drawings/vmlDrawing16.vml"/><Relationship Id="rId4" Type="http://schemas.openxmlformats.org/officeDocument/2006/relationships/slideLayout" Target="../slideLayouts/slideLayout7.xml"/><Relationship Id="rId3" Type="http://schemas.openxmlformats.org/officeDocument/2006/relationships/image" Target="../media/image59.wmf"/><Relationship Id="rId2" Type="http://schemas.openxmlformats.org/officeDocument/2006/relationships/oleObject" Target="../embeddings/oleObject18.bin"/><Relationship Id="rId1" Type="http://schemas.openxmlformats.org/officeDocument/2006/relationships/image" Target="../media/image58.wmf"/></Relationships>
</file>

<file path=ppt/slides/_rels/slide36.xml.rels><?xml version="1.0" encoding="UTF-8" standalone="yes"?>
<Relationships xmlns="http://schemas.openxmlformats.org/package/2006/relationships"><Relationship Id="rId9" Type="http://schemas.openxmlformats.org/officeDocument/2006/relationships/notesSlide" Target="../notesSlides/notesSlide36.xml"/><Relationship Id="rId8" Type="http://schemas.openxmlformats.org/officeDocument/2006/relationships/vmlDrawing" Target="../drawings/vmlDrawing17.vml"/><Relationship Id="rId7"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hyperlink" Target="http://images.google.com/imgres?imgurl=http://en.wikipedia.org/upload/a/a9/Harley.trike.300pix.jpg&amp;imgrefurl=http://en.wikipedia.org/wiki/Harley-Davidson&amp;h=214&amp;w=300&amp;sz=31&amp;tbnid=atE2j8ex9uUJ:&amp;tbnh=79&amp;tbnw=110&amp;start=6&amp;prev=/images%3Fq%3Dtrike%26hl%3Den%26lr%3D%26ie%3DUTF-8%26sa%3DG" TargetMode="External"/><Relationship Id="rId4" Type="http://schemas.openxmlformats.org/officeDocument/2006/relationships/image" Target="../media/image61.jpeg"/><Relationship Id="rId3" Type="http://schemas.openxmlformats.org/officeDocument/2006/relationships/hyperlink" Target="http://images.google.com/imgres?imgurl=http://www.mrtoys.com/radioflyer/pics/classic_34_red_tricycle.jpg&amp;imgrefurl=http://www.mrtoys.com/radioflyer/34_ClassicRedTricycle.htm&amp;h=301&amp;w=368&amp;sz=15&amp;tbnid=znl6WrR0T1oJ:&amp;tbnh=95&amp;tbnw=117&amp;start=4&amp;prev=/images%3Fq%3Dtricycle%26hl%3Den%26lr%3D%26ie%3DUTF-8%26sa%3DG" TargetMode="External"/><Relationship Id="rId2" Type="http://schemas.openxmlformats.org/officeDocument/2006/relationships/image" Target="../media/image60.wmf"/><Relationship Id="rId1" Type="http://schemas.openxmlformats.org/officeDocument/2006/relationships/oleObject" Target="../embeddings/oleObject19.bin"/></Relationships>
</file>

<file path=ppt/slides/_rels/slide37.xml.rels><?xml version="1.0" encoding="UTF-8" standalone="yes"?>
<Relationships xmlns="http://schemas.openxmlformats.org/package/2006/relationships"><Relationship Id="rId5" Type="http://schemas.openxmlformats.org/officeDocument/2006/relationships/notesSlide" Target="../notesSlides/notesSlide37.xml"/><Relationship Id="rId4" Type="http://schemas.openxmlformats.org/officeDocument/2006/relationships/vmlDrawing" Target="../drawings/vmlDrawing18.vml"/><Relationship Id="rId3" Type="http://schemas.openxmlformats.org/officeDocument/2006/relationships/slideLayout" Target="../slideLayouts/slideLayout7.xml"/><Relationship Id="rId2" Type="http://schemas.openxmlformats.org/officeDocument/2006/relationships/image" Target="../media/image63.wmf"/><Relationship Id="rId1" Type="http://schemas.openxmlformats.org/officeDocument/2006/relationships/oleObject" Target="../embeddings/oleObject20.bin"/></Relationships>
</file>

<file path=ppt/slides/_rels/slide38.xml.rels><?xml version="1.0" encoding="UTF-8" standalone="yes"?>
<Relationships xmlns="http://schemas.openxmlformats.org/package/2006/relationships"><Relationship Id="rId5" Type="http://schemas.openxmlformats.org/officeDocument/2006/relationships/notesSlide" Target="../notesSlides/notesSlide38.xml"/><Relationship Id="rId4" Type="http://schemas.openxmlformats.org/officeDocument/2006/relationships/vmlDrawing" Target="../drawings/vmlDrawing19.vml"/><Relationship Id="rId3" Type="http://schemas.openxmlformats.org/officeDocument/2006/relationships/slideLayout" Target="../slideLayouts/slideLayout7.xml"/><Relationship Id="rId2" Type="http://schemas.openxmlformats.org/officeDocument/2006/relationships/image" Target="../media/image64.wmf"/><Relationship Id="rId1" Type="http://schemas.openxmlformats.org/officeDocument/2006/relationships/oleObject" Target="../embeddings/oleObject21.bin"/></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4" Type="http://schemas.openxmlformats.org/officeDocument/2006/relationships/notesSlide" Target="../notesSlides/notesSlide40.xml"/><Relationship Id="rId3" Type="http://schemas.openxmlformats.org/officeDocument/2006/relationships/slideLayout" Target="../slideLayouts/slideLayout7.xml"/><Relationship Id="rId2" Type="http://schemas.openxmlformats.org/officeDocument/2006/relationships/image" Target="../media/image65.jpeg"/><Relationship Id="rId1" Type="http://schemas.openxmlformats.org/officeDocument/2006/relationships/hyperlink" Target="http://images.google.co.id/imgres?imgurl=http://www.fplsafetyworld.com/science/media/edison.jpg&amp;imgrefurl=http://www.fplsafetyworld.com/science/pioneers.html&amp;h=243&amp;w=278&amp;sz=8&amp;tbnid=EyCjiRjkFWYJ:&amp;tbnh=95&amp;tbnw=109&amp;hl=id&amp;start=2&amp;prev=/images%3Fq%3Dthomas%2Balva%2Bedison%26svnum%3D10%26hl%3Did%26lr%3D%26sa%3DG" TargetMode="External"/></Relationships>
</file>

<file path=ppt/slides/_rels/slide41.xml.rels><?xml version="1.0" encoding="UTF-8" standalone="yes"?>
<Relationships xmlns="http://schemas.openxmlformats.org/package/2006/relationships"><Relationship Id="rId4" Type="http://schemas.openxmlformats.org/officeDocument/2006/relationships/notesSlide" Target="../notesSlides/notesSlide41.xml"/><Relationship Id="rId3" Type="http://schemas.openxmlformats.org/officeDocument/2006/relationships/slideLayout" Target="../slideLayouts/slideLayout7.xml"/><Relationship Id="rId2" Type="http://schemas.openxmlformats.org/officeDocument/2006/relationships/image" Target="../media/image66.jpeg"/><Relationship Id="rId1" Type="http://schemas.openxmlformats.org/officeDocument/2006/relationships/hyperlink" Target="http://images.google.co.id/imgres?imgurl=http://www.nd.edu/~hellmann/lab.jpg&amp;imgrefurl=http://www.nd.edu/~hellmann/gallery.html&amp;h=254&amp;w=275&amp;sz=20&amp;tbnid=7wnchaq8pAE-MM:&amp;tbnh=100&amp;tbnw=109&amp;hl=id&amp;start=2&amp;prev=/images%3Fq%3Dlab%26svnum%3D10%26hl%3Did%26lr%3D%26sa%3DG" TargetMode="Externa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image" Target="../media/image67.jpe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5" Type="http://schemas.openxmlformats.org/officeDocument/2006/relationships/notesSlide" Target="../notesSlides/notesSlide46.xml"/><Relationship Id="rId4" Type="http://schemas.openxmlformats.org/officeDocument/2006/relationships/vmlDrawing" Target="../drawings/vmlDrawing20.vml"/><Relationship Id="rId3" Type="http://schemas.openxmlformats.org/officeDocument/2006/relationships/slideLayout" Target="../slideLayouts/slideLayout7.xml"/><Relationship Id="rId2" Type="http://schemas.openxmlformats.org/officeDocument/2006/relationships/image" Target="../media/image68.wmf"/><Relationship Id="rId1" Type="http://schemas.openxmlformats.org/officeDocument/2006/relationships/oleObject" Target="../embeddings/oleObject22.bin"/></Relationships>
</file>

<file path=ppt/slides/_rels/slide47.xml.rels><?xml version="1.0" encoding="UTF-8" standalone="yes"?>
<Relationships xmlns="http://schemas.openxmlformats.org/package/2006/relationships"><Relationship Id="rId7" Type="http://schemas.openxmlformats.org/officeDocument/2006/relationships/notesSlide" Target="../notesSlides/notesSlide47.xml"/><Relationship Id="rId6" Type="http://schemas.openxmlformats.org/officeDocument/2006/relationships/vmlDrawing" Target="../drawings/vmlDrawing21.vml"/><Relationship Id="rId5" Type="http://schemas.openxmlformats.org/officeDocument/2006/relationships/slideLayout" Target="../slideLayouts/slideLayout7.xml"/><Relationship Id="rId4" Type="http://schemas.openxmlformats.org/officeDocument/2006/relationships/image" Target="../media/image70.jpeg"/><Relationship Id="rId3" Type="http://schemas.openxmlformats.org/officeDocument/2006/relationships/hyperlink" Target="http://images.google.com/imgres?imgurl=http://www.thsimagery.com/DC3,%2520Whitehorse,%2520Yukon.jpg&amp;imgrefurl=http://www.thsimagery.com/Color_Aviation.htm&amp;h=650&amp;w=801&amp;sz=108&amp;tbnid=P9G60Zu3fYQJ:&amp;tbnh=115&amp;tbnw=141&amp;start=32&amp;prev=/images%3Fq%3DDC-3%26start%3D20%26hl%3Den%26lr%3D%26ie%3DUTF-8%26sa%3DN" TargetMode="External"/><Relationship Id="rId2" Type="http://schemas.openxmlformats.org/officeDocument/2006/relationships/image" Target="../media/image69.wmf"/><Relationship Id="rId1" Type="http://schemas.openxmlformats.org/officeDocument/2006/relationships/oleObject" Target="../embeddings/oleObject23.bin"/></Relationships>
</file>

<file path=ppt/slides/_rels/slide48.xml.rels><?xml version="1.0" encoding="UTF-8" standalone="yes"?>
<Relationships xmlns="http://schemas.openxmlformats.org/package/2006/relationships"><Relationship Id="rId5" Type="http://schemas.openxmlformats.org/officeDocument/2006/relationships/notesSlide" Target="../notesSlides/notesSlide48.xml"/><Relationship Id="rId4" Type="http://schemas.openxmlformats.org/officeDocument/2006/relationships/vmlDrawing" Target="../drawings/vmlDrawing22.vml"/><Relationship Id="rId3" Type="http://schemas.openxmlformats.org/officeDocument/2006/relationships/slideLayout" Target="../slideLayouts/slideLayout7.xml"/><Relationship Id="rId2" Type="http://schemas.openxmlformats.org/officeDocument/2006/relationships/image" Target="../media/image71.wmf"/><Relationship Id="rId1" Type="http://schemas.openxmlformats.org/officeDocument/2006/relationships/oleObject" Target="../embeddings/oleObject24.bin"/></Relationships>
</file>

<file path=ppt/slides/_rels/slide49.xml.rels><?xml version="1.0" encoding="UTF-8" standalone="yes"?>
<Relationships xmlns="http://schemas.openxmlformats.org/package/2006/relationships"><Relationship Id="rId7" Type="http://schemas.openxmlformats.org/officeDocument/2006/relationships/notesSlide" Target="../notesSlides/notesSlide49.xml"/><Relationship Id="rId6" Type="http://schemas.openxmlformats.org/officeDocument/2006/relationships/vmlDrawing" Target="../drawings/vmlDrawing23.vml"/><Relationship Id="rId5" Type="http://schemas.openxmlformats.org/officeDocument/2006/relationships/slideLayout" Target="../slideLayouts/slideLayout7.xml"/><Relationship Id="rId4" Type="http://schemas.openxmlformats.org/officeDocument/2006/relationships/image" Target="../media/image73.jpeg"/><Relationship Id="rId3" Type="http://schemas.openxmlformats.org/officeDocument/2006/relationships/hyperlink" Target="http://images.google.com/imgres?imgurl=http://www.thecoyote.com/personal/bread.jpg&amp;imgrefurl=http://www.thecoyote.com/personal/cooking.htm&amp;h=365&amp;w=432&amp;sz=49&amp;tbnid=bLF3M8teVzcJ:&amp;tbnh=103&amp;tbnw=121&amp;start=3&amp;prev=/images%3Fq%3Dbread%26hl%3Den%26lr%3D%26ie%3DUTF-8%26sa%3DG" TargetMode="External"/><Relationship Id="rId2" Type="http://schemas.openxmlformats.org/officeDocument/2006/relationships/image" Target="../media/image72.wmf"/><Relationship Id="rId1" Type="http://schemas.openxmlformats.org/officeDocument/2006/relationships/oleObject" Target="../embeddings/oleObject25.bin"/></Relationships>
</file>

<file path=ppt/slides/_rels/slide50.xml.rels><?xml version="1.0" encoding="UTF-8" standalone="yes"?>
<Relationships xmlns="http://schemas.openxmlformats.org/package/2006/relationships"><Relationship Id="rId7" Type="http://schemas.openxmlformats.org/officeDocument/2006/relationships/notesSlide" Target="../notesSlides/notesSlide50.xml"/><Relationship Id="rId6" Type="http://schemas.openxmlformats.org/officeDocument/2006/relationships/vmlDrawing" Target="../drawings/vmlDrawing24.vml"/><Relationship Id="rId5" Type="http://schemas.openxmlformats.org/officeDocument/2006/relationships/slideLayout" Target="../slideLayouts/slideLayout7.xml"/><Relationship Id="rId4" Type="http://schemas.openxmlformats.org/officeDocument/2006/relationships/image" Target="../media/image75.jpeg"/><Relationship Id="rId3" Type="http://schemas.openxmlformats.org/officeDocument/2006/relationships/hyperlink" Target="http://images.google.com/imgres?imgurl=http://svitlana2000.homestead.com/files/store/26196-10in-FRYPAN-YELLOW_2.JPG&amp;imgrefurl=http://shop.store.yahoo.com/dreamkitchen/innovafrypan10.html&amp;h=249&amp;w=466&amp;sz=12&amp;tbnid=IFyaGwHjiE4J:&amp;tbnh=66&amp;tbnw=123&amp;start=3&amp;prev=/images%3Fq%3Dfrypan%26hl%3Den%26lr%3D%26ie%3DUTF-8%26sa%3DG" TargetMode="External"/><Relationship Id="rId2" Type="http://schemas.openxmlformats.org/officeDocument/2006/relationships/image" Target="../media/image74.wmf"/><Relationship Id="rId1" Type="http://schemas.openxmlformats.org/officeDocument/2006/relationships/oleObject" Target="../embeddings/oleObject26.bin"/></Relationships>
</file>

<file path=ppt/slides/_rels/slide51.xml.rels><?xml version="1.0" encoding="UTF-8" standalone="yes"?>
<Relationships xmlns="http://schemas.openxmlformats.org/package/2006/relationships"><Relationship Id="rId4" Type="http://schemas.openxmlformats.org/officeDocument/2006/relationships/notesSlide" Target="../notesSlides/notesSlide51.xml"/><Relationship Id="rId3" Type="http://schemas.openxmlformats.org/officeDocument/2006/relationships/slideLayout" Target="../slideLayouts/slideLayout7.xml"/><Relationship Id="rId2" Type="http://schemas.openxmlformats.org/officeDocument/2006/relationships/image" Target="../media/image77.jpeg"/><Relationship Id="rId1" Type="http://schemas.openxmlformats.org/officeDocument/2006/relationships/image" Target="../media/image76.jpeg"/></Relationships>
</file>

<file path=ppt/slides/_rels/slide52.xml.rels><?xml version="1.0" encoding="UTF-8" standalone="yes"?>
<Relationships xmlns="http://schemas.openxmlformats.org/package/2006/relationships"><Relationship Id="rId7" Type="http://schemas.openxmlformats.org/officeDocument/2006/relationships/notesSlide" Target="../notesSlides/notesSlide52.xml"/><Relationship Id="rId6" Type="http://schemas.openxmlformats.org/officeDocument/2006/relationships/vmlDrawing" Target="../drawings/vmlDrawing25.vml"/><Relationship Id="rId5" Type="http://schemas.openxmlformats.org/officeDocument/2006/relationships/slideLayout" Target="../slideLayouts/slideLayout7.xml"/><Relationship Id="rId4" Type="http://schemas.openxmlformats.org/officeDocument/2006/relationships/image" Target="../media/image78.wmf"/><Relationship Id="rId3" Type="http://schemas.openxmlformats.org/officeDocument/2006/relationships/oleObject" Target="../embeddings/oleObject28.bin"/><Relationship Id="rId2" Type="http://schemas.openxmlformats.org/officeDocument/2006/relationships/image" Target="../media/image8.wmf"/><Relationship Id="rId1" Type="http://schemas.openxmlformats.org/officeDocument/2006/relationships/oleObject" Target="../embeddings/oleObject27.bin"/></Relationships>
</file>

<file path=ppt/slides/_rels/slide53.xml.rels><?xml version="1.0" encoding="UTF-8" standalone="yes"?>
<Relationships xmlns="http://schemas.openxmlformats.org/package/2006/relationships"><Relationship Id="rId5" Type="http://schemas.openxmlformats.org/officeDocument/2006/relationships/notesSlide" Target="../notesSlides/notesSlide53.xml"/><Relationship Id="rId4" Type="http://schemas.openxmlformats.org/officeDocument/2006/relationships/vmlDrawing" Target="../drawings/vmlDrawing26.vml"/><Relationship Id="rId3" Type="http://schemas.openxmlformats.org/officeDocument/2006/relationships/slideLayout" Target="../slideLayouts/slideLayout7.xml"/><Relationship Id="rId2" Type="http://schemas.openxmlformats.org/officeDocument/2006/relationships/image" Target="../media/image79.wmf"/><Relationship Id="rId1" Type="http://schemas.openxmlformats.org/officeDocument/2006/relationships/oleObject" Target="../embeddings/oleObject29.bin"/></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5" Type="http://schemas.openxmlformats.org/officeDocument/2006/relationships/notesSlide" Target="../notesSlides/notesSlide56.xml"/><Relationship Id="rId4" Type="http://schemas.openxmlformats.org/officeDocument/2006/relationships/vmlDrawing" Target="../drawings/vmlDrawing27.vml"/><Relationship Id="rId3" Type="http://schemas.openxmlformats.org/officeDocument/2006/relationships/slideLayout" Target="../slideLayouts/slideLayout7.xml"/><Relationship Id="rId2" Type="http://schemas.openxmlformats.org/officeDocument/2006/relationships/image" Target="../media/image80.wmf"/><Relationship Id="rId1" Type="http://schemas.openxmlformats.org/officeDocument/2006/relationships/oleObject" Target="../embeddings/oleObject30.bin"/></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9" Type="http://schemas.openxmlformats.org/officeDocument/2006/relationships/notesSlide" Target="../notesSlides/notesSlide59.xml"/><Relationship Id="rId8" Type="http://schemas.openxmlformats.org/officeDocument/2006/relationships/slideLayout" Target="../slideLayouts/slideLayout7.xml"/><Relationship Id="rId7" Type="http://schemas.openxmlformats.org/officeDocument/2006/relationships/image" Target="../media/image87.png"/><Relationship Id="rId6" Type="http://schemas.openxmlformats.org/officeDocument/2006/relationships/image" Target="../media/image86.png"/><Relationship Id="rId5" Type="http://schemas.openxmlformats.org/officeDocument/2006/relationships/image" Target="../media/image85.png"/><Relationship Id="rId4" Type="http://schemas.openxmlformats.org/officeDocument/2006/relationships/image" Target="../media/image84.png"/><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image" Target="../media/image81.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Rectangle 1030"/>
          <p:cNvSpPr txBox="1">
            <a:spLocks noGrp="1" noChangeArrowheads="1"/>
          </p:cNvSpPr>
          <p:nvPr>
            <p:ph type="sldNum" sz="quarter" idx="4"/>
          </p:nvPr>
        </p:nvSpPr>
        <p:spPr bwMode="auto">
          <a:ln/>
        </p:spPr>
        <p:txBody>
          <a:bodyPr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122" name="Rectangle 2"/>
          <p:cNvSpPr>
            <a:spLocks noGrp="1" noChangeArrowheads="1"/>
          </p:cNvSpPr>
          <p:nvPr>
            <p:ph type="ctrTitle" sz="quarter"/>
          </p:nvPr>
        </p:nvSpPr>
        <p:spPr>
          <a:xfrm>
            <a:off x="685800" y="2147888"/>
            <a:ext cx="7772400" cy="1114425"/>
          </a:xfrm>
          <a:effectLst>
            <a:outerShdw dist="107763" dir="2700000" algn="ctr" rotWithShape="0">
              <a:schemeClr val="bg2"/>
            </a:outerShdw>
          </a:effectLst>
        </p:spPr>
        <p:txBody>
          <a:bodyPr vert="horz" wrap="square" lIns="90488" tIns="44450" rIns="90488" bIns="4445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4800" b="1" i="1" u="none" strike="noStrike" kern="0" cap="none" spc="0" normalizeH="0" baseline="0" noProof="0" smtClean="0">
                <a:ln>
                  <a:noFill/>
                </a:ln>
                <a:solidFill>
                  <a:srgbClr val="7FFF00"/>
                </a:solidFill>
                <a:effectLst>
                  <a:outerShdw blurRad="38100" dist="38100" dir="2700000" algn="tl">
                    <a:srgbClr val="000000"/>
                  </a:outerShdw>
                </a:effectLst>
                <a:uLnTx/>
                <a:uFillTx/>
                <a:latin typeface="Monotype Corsiva" panose="03010101010201010101" pitchFamily="66" charset="0"/>
                <a:ea typeface="+mj-ea"/>
                <a:cs typeface="+mj-cs"/>
              </a:rPr>
              <a:t>Membangun Sikap Kreatif </a:t>
            </a:r>
            <a:br>
              <a:rPr kumimoji="0" lang="en-US" sz="4800" b="1" i="1" u="none" strike="noStrike" kern="0" cap="none" spc="0" normalizeH="0" baseline="0" noProof="0" smtClean="0">
                <a:ln>
                  <a:noFill/>
                </a:ln>
                <a:solidFill>
                  <a:srgbClr val="7FFF00"/>
                </a:solidFill>
                <a:effectLst>
                  <a:outerShdw blurRad="38100" dist="38100" dir="2700000" algn="tl">
                    <a:srgbClr val="000000"/>
                  </a:outerShdw>
                </a:effectLst>
                <a:uLnTx/>
                <a:uFillTx/>
                <a:latin typeface="Monotype Corsiva" panose="03010101010201010101" pitchFamily="66" charset="0"/>
                <a:ea typeface="+mj-ea"/>
                <a:cs typeface="+mj-cs"/>
              </a:rPr>
            </a:br>
            <a:r>
              <a:rPr kumimoji="0" lang="en-US" sz="4800" b="1" i="1" u="none" strike="noStrike" kern="0" cap="none" spc="0" normalizeH="0" baseline="0" noProof="0" smtClean="0">
                <a:ln>
                  <a:noFill/>
                </a:ln>
                <a:solidFill>
                  <a:srgbClr val="7FFF00"/>
                </a:solidFill>
                <a:effectLst>
                  <a:outerShdw blurRad="38100" dist="38100" dir="2700000" algn="tl">
                    <a:srgbClr val="000000"/>
                  </a:outerShdw>
                </a:effectLst>
                <a:uLnTx/>
                <a:uFillTx/>
                <a:latin typeface="Monotype Corsiva" panose="03010101010201010101" pitchFamily="66" charset="0"/>
                <a:ea typeface="+mj-ea"/>
                <a:cs typeface="+mj-cs"/>
              </a:rPr>
              <a:t>dan Inovatif </a:t>
            </a:r>
            <a:endParaRPr kumimoji="0" lang="en-US" sz="4800" b="1" i="1" u="none" strike="noStrike" kern="0" cap="none" spc="0" normalizeH="0" baseline="0" noProof="0" smtClean="0">
              <a:ln>
                <a:noFill/>
              </a:ln>
              <a:solidFill>
                <a:srgbClr val="7FFF00"/>
              </a:solidFill>
              <a:effectLst>
                <a:outerShdw blurRad="38100" dist="38100" dir="2700000" algn="tl">
                  <a:srgbClr val="000000"/>
                </a:outerShdw>
              </a:effectLst>
              <a:uLnTx/>
              <a:uFillTx/>
              <a:latin typeface="Monotype Corsiva" panose="03010101010201010101" pitchFamily="66" charset="0"/>
              <a:ea typeface="+mj-ea"/>
              <a:cs typeface="+mj-cs"/>
            </a:endParaRPr>
          </a:p>
        </p:txBody>
      </p:sp>
    </p:spTree>
  </p:cSld>
  <p:clrMapOvr>
    <a:masterClrMapping/>
  </p:clrMapOvr>
  <p:transition spd="slow">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66914" name="Rectangle 2"/>
          <p:cNvSpPr>
            <a:spLocks noChangeArrowheads="1"/>
          </p:cNvSpPr>
          <p:nvPr/>
        </p:nvSpPr>
        <p:spPr bwMode="auto">
          <a:xfrm>
            <a:off x="900113" y="1700213"/>
            <a:ext cx="7343775" cy="374015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463550" marR="0" lvl="0" indent="-463550"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Sebagian besar lulusan Perguruan Tinggi akan diserap oleh dunia bisnis dan industri.</a:t>
            </a:r>
            <a:endPar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a:p>
            <a:pPr marL="463550" marR="0" lvl="0" indent="-463550"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Rata-rata bekal yang diperoleh di Perguruan Tinggi di Indonesia hampir sama/setara. </a:t>
            </a:r>
            <a:endPar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a:p>
            <a:pPr marL="463550" marR="0" lvl="0" indent="-463550"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Di dunia kerja, selalu akan terjadi persaingan ketat antar SDM untuk bisa mencapai karir yang tinggi.</a:t>
            </a:r>
            <a:r>
              <a:rPr kumimoji="0" lang="en-US" sz="2400" b="0"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Wingdings" panose="05000000000000000000" pitchFamily="2" charset="2"/>
                <a:ea typeface="+mn-ea"/>
                <a:cs typeface="+mn-cs"/>
              </a:rPr>
              <a:t> </a:t>
            </a:r>
            <a:endParaRPr kumimoji="0" lang="en-US" sz="2400" b="0"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Wingdings" panose="05000000000000000000" pitchFamily="2" charset="2"/>
              <a:ea typeface="+mn-ea"/>
              <a:cs typeface="+mn-cs"/>
            </a:endParaRPr>
          </a:p>
          <a:p>
            <a:pPr marL="463550" marR="0" lvl="0" indent="-463550"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Hanya mereka yang </a:t>
            </a:r>
            <a:r>
              <a:rPr kumimoji="0" lang="en-US" sz="2400" b="1" i="1" u="none" strike="noStrike" kern="1200" cap="none" spc="0" normalizeH="0" baseline="0" noProof="0" smtClean="0">
                <a:ln>
                  <a:noFill/>
                </a:ln>
                <a:solidFill>
                  <a:schemeClr val="folHlink"/>
                </a:solidFill>
                <a:effectLst>
                  <a:outerShdw blurRad="38100" dist="38100" dir="2700000" algn="tl">
                    <a:srgbClr val="000000"/>
                  </a:outerShdw>
                </a:effectLst>
                <a:uLnTx/>
                <a:uFillTx/>
                <a:latin typeface="Arial" panose="020B0604020202020204" pitchFamily="34" charset="0"/>
                <a:ea typeface="+mn-ea"/>
                <a:cs typeface="+mn-cs"/>
              </a:rPr>
              <a:t>memiliki bekal </a:t>
            </a:r>
            <a:r>
              <a:rPr kumimoji="0" lang="en-US" sz="2400" b="1" i="1"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“lebih”</a:t>
            </a:r>
            <a:r>
              <a:rPr kumimoji="0" lang="en-US" sz="2400" b="1" i="1" u="none" strike="noStrike" kern="1200" cap="none" spc="0" normalizeH="0" baseline="0" noProof="0" smtClean="0">
                <a:ln>
                  <a:noFill/>
                </a:ln>
                <a:solidFill>
                  <a:schemeClr val="folHlink"/>
                </a:solidFill>
                <a:effectLst>
                  <a:outerShdw blurRad="38100" dist="38100" dir="2700000" algn="tl">
                    <a:srgbClr val="000000"/>
                  </a:outerShdw>
                </a:effectLst>
                <a:uLnTx/>
                <a:uFillTx/>
                <a:latin typeface="Arial" panose="020B0604020202020204" pitchFamily="34" charset="0"/>
                <a:ea typeface="+mn-ea"/>
                <a:cs typeface="+mn-cs"/>
              </a:rPr>
              <a:t> atau </a:t>
            </a:r>
            <a:r>
              <a:rPr kumimoji="0" lang="en-US" sz="2400" b="1" i="1"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“plus”</a:t>
            </a:r>
            <a:r>
              <a:rPr kumimoji="0" lang="en-US" sz="2400" b="1" i="1" u="none" strike="noStrike" kern="1200" cap="none" spc="0" normalizeH="0" baseline="0" noProof="0" smtClean="0">
                <a:ln>
                  <a:noFill/>
                </a:ln>
                <a:solidFill>
                  <a:schemeClr val="folHlink"/>
                </a:solidFill>
                <a:effectLst>
                  <a:outerShdw blurRad="38100" dist="38100" dir="2700000" algn="tl">
                    <a:srgbClr val="000000"/>
                  </a:outerShdw>
                </a:effectLst>
                <a:uLnTx/>
                <a:uFillTx/>
                <a:latin typeface="Arial" panose="020B0604020202020204" pitchFamily="34" charset="0"/>
                <a:ea typeface="+mn-ea"/>
                <a:cs typeface="+mn-cs"/>
              </a:rPr>
              <a:t> saja yang akan memenangkan</a:t>
            </a:r>
            <a:r>
              <a:rPr kumimoji="0" lang="en-US" sz="2400" b="1" i="0" u="none" strike="noStrike" kern="1200" cap="none" spc="0" normalizeH="0" baseline="0" noProof="0" smtClean="0">
                <a:ln>
                  <a:noFill/>
                </a:ln>
                <a:solidFill>
                  <a:schemeClr val="folHlink"/>
                </a:solidFill>
                <a:effectLst>
                  <a:outerShdw blurRad="38100" dist="38100" dir="2700000" algn="tl">
                    <a:srgbClr val="000000"/>
                  </a:outerShdw>
                </a:effectLst>
                <a:uLnTx/>
                <a:uFillTx/>
                <a:latin typeface="Arial" panose="020B0604020202020204" pitchFamily="34" charset="0"/>
                <a:ea typeface="+mn-ea"/>
                <a:cs typeface="+mn-cs"/>
              </a:rPr>
              <a:t> </a:t>
            </a: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persaingan bebas.</a:t>
            </a:r>
            <a:endParaRPr kumimoji="0" lang="en-US" sz="2400" b="0"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Times New Roman" panose="02020603050405020304" pitchFamily="18" charset="0"/>
              <a:ea typeface="+mn-ea"/>
              <a:cs typeface="+mn-cs"/>
            </a:endParaRPr>
          </a:p>
        </p:txBody>
      </p:sp>
      <p:sp>
        <p:nvSpPr>
          <p:cNvPr id="166915" name="Rectangle 3"/>
          <p:cNvSpPr>
            <a:spLocks noGrp="1" noChangeArrowheads="1"/>
          </p:cNvSpPr>
          <p:nvPr>
            <p:ph type="title"/>
          </p:nvPr>
        </p:nvSpPr>
        <p:spPr>
          <a:xfrm>
            <a:off x="685800" y="333375"/>
            <a:ext cx="3957638" cy="838200"/>
          </a:xfrm>
          <a:effectLst>
            <a:outerShdw dist="107763" dir="2700000" algn="ctr" rotWithShape="0">
              <a:schemeClr val="bg2"/>
            </a:outerShdw>
          </a:effectLst>
        </p:spPr>
        <p:txBody>
          <a:bodyPr vert="horz" wrap="square" lIns="90488" tIns="44450" rIns="90488" bIns="4445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Latar Belakang</a:t>
            </a:r>
            <a:endPar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Tree>
  </p:cSld>
  <p:clrMapOvr>
    <a:masterClrMapping/>
  </p:clrMapOvr>
  <p:transition spd="slow">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6914">
                                            <p:txEl>
                                              <p:charRg st="0" end="85"/>
                                            </p:txEl>
                                          </p:spTgt>
                                        </p:tgtEl>
                                        <p:attrNameLst>
                                          <p:attrName>style.visibility</p:attrName>
                                        </p:attrNameLst>
                                      </p:cBhvr>
                                      <p:to>
                                        <p:strVal val="visible"/>
                                      </p:to>
                                    </p:set>
                                    <p:animEffect transition="in" filter="wipe(left)">
                                      <p:cBhvr>
                                        <p:cTn id="7" dur="500"/>
                                        <p:tgtEl>
                                          <p:spTgt spid="166914">
                                            <p:txEl>
                                              <p:charRg st="0" end="8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6914">
                                            <p:txEl>
                                              <p:charRg st="85" end="170"/>
                                            </p:txEl>
                                          </p:spTgt>
                                        </p:tgtEl>
                                        <p:attrNameLst>
                                          <p:attrName>style.visibility</p:attrName>
                                        </p:attrNameLst>
                                      </p:cBhvr>
                                      <p:to>
                                        <p:strVal val="visible"/>
                                      </p:to>
                                    </p:set>
                                    <p:animEffect transition="in" filter="wipe(left)">
                                      <p:cBhvr>
                                        <p:cTn id="12" dur="500"/>
                                        <p:tgtEl>
                                          <p:spTgt spid="166914">
                                            <p:txEl>
                                              <p:charRg st="85" end="17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6914">
                                            <p:txEl>
                                              <p:charRg st="170" end="273"/>
                                            </p:txEl>
                                          </p:spTgt>
                                        </p:tgtEl>
                                        <p:attrNameLst>
                                          <p:attrName>style.visibility</p:attrName>
                                        </p:attrNameLst>
                                      </p:cBhvr>
                                      <p:to>
                                        <p:strVal val="visible"/>
                                      </p:to>
                                    </p:set>
                                    <p:animEffect transition="in" filter="wipe(left)">
                                      <p:cBhvr>
                                        <p:cTn id="17" dur="500"/>
                                        <p:tgtEl>
                                          <p:spTgt spid="166914">
                                            <p:txEl>
                                              <p:charRg st="170" end="27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66914">
                                            <p:txEl>
                                              <p:charRg st="273" end="371"/>
                                            </p:txEl>
                                          </p:spTgt>
                                        </p:tgtEl>
                                        <p:attrNameLst>
                                          <p:attrName>style.visibility</p:attrName>
                                        </p:attrNameLst>
                                      </p:cBhvr>
                                      <p:to>
                                        <p:strVal val="visible"/>
                                      </p:to>
                                    </p:set>
                                    <p:animEffect transition="in" filter="wipe(left)">
                                      <p:cBhvr>
                                        <p:cTn id="22" dur="500"/>
                                        <p:tgtEl>
                                          <p:spTgt spid="166914">
                                            <p:txEl>
                                              <p:charRg st="273" end="37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6146" name="Rectangle 2"/>
          <p:cNvSpPr>
            <a:spLocks noChangeArrowheads="1"/>
          </p:cNvSpPr>
          <p:nvPr/>
        </p:nvSpPr>
        <p:spPr bwMode="auto">
          <a:xfrm>
            <a:off x="755650" y="1773238"/>
            <a:ext cx="7704138" cy="30099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96875" marR="0" lvl="0" indent="-39687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Bekal </a:t>
            </a:r>
            <a:r>
              <a:rPr kumimoji="0" lang="en-US" sz="24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“plus”</a:t>
            </a: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 apa yang sebaiknya dimiliki oleh alumni? Bekal yang dianggap paling baik saat ini adalah : </a:t>
            </a:r>
            <a:r>
              <a:rPr kumimoji="0" lang="en-US" sz="2400" b="1" i="1" u="sng"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kemampuan inovatif/kreatif</a:t>
            </a:r>
            <a:r>
              <a:rPr kumimoji="0" lang="en-US" sz="24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 </a:t>
            </a:r>
            <a:endParaRPr kumimoji="0" lang="en-US" sz="24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endParaRPr>
          </a:p>
          <a:p>
            <a:pPr marL="396875" marR="0" lvl="0" indent="-39687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Dengan kemampuan ini, alumni akan mampu menyelesaikan berbagai macam permasalahan di bidang kerjanya (menjadi </a:t>
            </a:r>
            <a:r>
              <a:rPr kumimoji="0" lang="en-US" sz="2400" b="1" i="1"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problem solver</a:t>
            </a: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a:t>
            </a:r>
            <a:endPar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a:p>
            <a:pPr marL="396875" marR="0" lvl="0" indent="-39687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4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Mereka akan sanggup menjawab kebutuhan pasar sehingga bisa meniti karir dengan cepat.</a:t>
            </a:r>
            <a:endParaRPr kumimoji="0" lang="en-US" sz="32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6147" name="Rectangle 3"/>
          <p:cNvSpPr>
            <a:spLocks noGrp="1" noChangeArrowheads="1"/>
          </p:cNvSpPr>
          <p:nvPr>
            <p:ph type="title"/>
          </p:nvPr>
        </p:nvSpPr>
        <p:spPr>
          <a:xfrm>
            <a:off x="685800" y="333375"/>
            <a:ext cx="7772400" cy="838200"/>
          </a:xfrm>
          <a:effectLst>
            <a:outerShdw dist="107763" dir="2700000" algn="ctr" rotWithShape="0">
              <a:schemeClr val="bg2"/>
            </a:outerShdw>
          </a:effectLst>
        </p:spPr>
        <p:txBody>
          <a:bodyPr vert="horz" wrap="square" lIns="90488" tIns="44450" rIns="90488" bIns="4445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Latar Belakang Masalah</a:t>
            </a:r>
            <a:endPar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grpSp>
        <p:nvGrpSpPr>
          <p:cNvPr id="2" name="Group 7"/>
          <p:cNvGrpSpPr/>
          <p:nvPr/>
        </p:nvGrpSpPr>
        <p:grpSpPr>
          <a:xfrm>
            <a:off x="1209675" y="5084763"/>
            <a:ext cx="6746875" cy="1081087"/>
            <a:chOff x="308" y="3347"/>
            <a:chExt cx="4250" cy="681"/>
          </a:xfrm>
        </p:grpSpPr>
        <p:sp>
          <p:nvSpPr>
            <p:cNvPr id="6148" name="Text Box 4"/>
            <p:cNvSpPr txBox="1">
              <a:spLocks noChangeArrowheads="1"/>
            </p:cNvSpPr>
            <p:nvPr/>
          </p:nvSpPr>
          <p:spPr bwMode="auto">
            <a:xfrm>
              <a:off x="2154" y="3397"/>
              <a:ext cx="2404" cy="442"/>
            </a:xfrm>
            <a:prstGeom prst="rect">
              <a:avLst/>
            </a:prstGeom>
            <a:noFill/>
            <a:ln w="12700">
              <a:noFill/>
              <a:miter lim="800000"/>
            </a:ln>
            <a:effectLst/>
          </p:spPr>
          <p:txBody>
            <a:bodyPr>
              <a:spAutoFit/>
            </a:bodyPr>
            <a:lstStyle/>
            <a:p>
              <a:pPr marR="0" defTabSz="914400">
                <a:buClrTx/>
                <a:buSzTx/>
                <a:buFont typeface="Wingdings" panose="05000000000000000000" pitchFamily="2" charset="2"/>
                <a:defRPr/>
              </a:pPr>
              <a:r>
                <a:rPr kumimoji="0" lang="en-US" sz="2000" b="1" kern="1200" cap="none" spc="0" normalizeH="0" baseline="0" noProof="0" smtClean="0">
                  <a:solidFill>
                    <a:srgbClr val="7FFF00"/>
                  </a:solidFill>
                  <a:effectLst>
                    <a:outerShdw blurRad="38100" dist="38100" dir="2700000" algn="tl">
                      <a:srgbClr val="000000"/>
                    </a:outerShdw>
                  </a:effectLst>
                  <a:latin typeface="Tahoma" panose="020B0604030504040204" charset="0"/>
                  <a:ea typeface="+mn-ea"/>
                  <a:cs typeface="+mn-cs"/>
                </a:rPr>
                <a:t>Membekali mahasiswa agar berkarakter</a:t>
              </a:r>
              <a:r>
                <a:rPr kumimoji="0" lang="en-US" sz="2000" b="1" i="1" kern="1200" cap="none" spc="0" normalizeH="0" baseline="0" noProof="0" smtClean="0">
                  <a:solidFill>
                    <a:srgbClr val="7FFF00"/>
                  </a:solidFill>
                  <a:effectLst>
                    <a:outerShdw blurRad="38100" dist="38100" dir="2700000" algn="tl">
                      <a:srgbClr val="000000"/>
                    </a:outerShdw>
                  </a:effectLst>
                  <a:latin typeface="Tahoma" panose="020B0604030504040204" charset="0"/>
                  <a:ea typeface="+mn-ea"/>
                  <a:cs typeface="+mn-cs"/>
                </a:rPr>
                <a:t> </a:t>
              </a:r>
              <a:r>
                <a:rPr kumimoji="0" lang="en-US" sz="2000" b="1" i="1" kern="1200" cap="none" spc="0" normalizeH="0" baseline="0" noProof="0" smtClean="0">
                  <a:effectLst>
                    <a:outerShdw blurRad="38100" dist="38100" dir="2700000" algn="tl">
                      <a:srgbClr val="000000"/>
                    </a:outerShdw>
                  </a:effectLst>
                  <a:latin typeface="Tahoma" panose="020B0604030504040204" charset="0"/>
                  <a:ea typeface="+mn-ea"/>
                  <a:cs typeface="+mn-cs"/>
                </a:rPr>
                <a:t>problem solver</a:t>
              </a:r>
              <a:endParaRPr kumimoji="0" lang="en-US" sz="2000" kern="1200" cap="none" spc="0" normalizeH="0" baseline="0" noProof="0" smtClean="0">
                <a:latin typeface="Tahoma" panose="020B0604030504040204" charset="0"/>
                <a:ea typeface="+mn-ea"/>
                <a:cs typeface="+mn-cs"/>
              </a:endParaRPr>
            </a:p>
          </p:txBody>
        </p:sp>
        <p:sp>
          <p:nvSpPr>
            <p:cNvPr id="32775" name="AutoShape 5"/>
            <p:cNvSpPr/>
            <p:nvPr/>
          </p:nvSpPr>
          <p:spPr>
            <a:xfrm>
              <a:off x="308" y="3347"/>
              <a:ext cx="1724" cy="681"/>
            </a:xfrm>
            <a:prstGeom prst="rightArrow">
              <a:avLst>
                <a:gd name="adj1" fmla="val 50000"/>
                <a:gd name="adj2" fmla="val 63289"/>
              </a:avLst>
            </a:prstGeom>
            <a:solidFill>
              <a:schemeClr val="tx1"/>
            </a:solidFill>
            <a:ln w="12700" cap="flat" cmpd="sng">
              <a:solidFill>
                <a:schemeClr val="tx1"/>
              </a:solidFill>
              <a:prstDash val="solid"/>
              <a:miter/>
              <a:headEnd type="none" w="med" len="med"/>
              <a:tailEnd type="none" w="med" len="med"/>
            </a:ln>
          </p:spPr>
          <p:txBody>
            <a:bodyPr wrap="none" anchor="ctr"/>
            <a:p>
              <a:endParaRPr lang="id-ID" altLang="x-none" dirty="0">
                <a:latin typeface="Tahoma" panose="020B0604030504040204" charset="0"/>
              </a:endParaRPr>
            </a:p>
          </p:txBody>
        </p:sp>
        <p:sp>
          <p:nvSpPr>
            <p:cNvPr id="6150" name="Text Box 6"/>
            <p:cNvSpPr txBox="1">
              <a:spLocks noChangeArrowheads="1"/>
            </p:cNvSpPr>
            <p:nvPr/>
          </p:nvSpPr>
          <p:spPr bwMode="auto">
            <a:xfrm>
              <a:off x="340" y="3573"/>
              <a:ext cx="1542" cy="212"/>
            </a:xfrm>
            <a:prstGeom prst="rect">
              <a:avLst/>
            </a:prstGeom>
            <a:noFill/>
            <a:ln w="12700">
              <a:noFill/>
              <a:miter lim="800000"/>
            </a:ln>
            <a:effectLst/>
          </p:spPr>
          <p:txBody>
            <a:bodyPr>
              <a:spAutoFit/>
            </a:bodyPr>
            <a:lstStyle/>
            <a:p>
              <a:pPr marR="0" defTabSz="914400">
                <a:spcBef>
                  <a:spcPct val="50000"/>
                </a:spcBef>
                <a:buClrTx/>
                <a:buSzTx/>
                <a:buFontTx/>
                <a:defRPr/>
              </a:pPr>
              <a:r>
                <a:rPr kumimoji="0" lang="en-US" sz="1600" b="1" kern="1200" cap="none" spc="0" normalizeH="0" baseline="0" noProof="0" smtClean="0">
                  <a:solidFill>
                    <a:srgbClr val="FF5008"/>
                  </a:solidFill>
                  <a:effectLst>
                    <a:outerShdw blurRad="38100" dist="38100" dir="2700000" algn="tl">
                      <a:srgbClr val="000000"/>
                    </a:outerShdw>
                  </a:effectLst>
                  <a:latin typeface="Tahoma" panose="020B0604030504040204" charset="0"/>
                  <a:ea typeface="+mn-ea"/>
                  <a:cs typeface="+mn-cs"/>
                </a:rPr>
                <a:t>Yang harus dilakukan</a:t>
              </a:r>
              <a:endParaRPr kumimoji="0" lang="en-US" sz="1600" b="1" kern="1200" cap="none" spc="0" normalizeH="0" baseline="0" noProof="0" smtClean="0">
                <a:solidFill>
                  <a:srgbClr val="FF5008"/>
                </a:solidFill>
                <a:effectLst>
                  <a:outerShdw blurRad="38100" dist="38100" dir="2700000" algn="tl">
                    <a:srgbClr val="000000"/>
                  </a:outerShdw>
                </a:effectLst>
                <a:latin typeface="Tahoma" panose="020B0604030504040204" charset="0"/>
                <a:ea typeface="+mn-ea"/>
                <a:cs typeface="+mn-cs"/>
              </a:endParaRPr>
            </a:p>
          </p:txBody>
        </p:sp>
      </p:gr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6147"/>
                                        </p:tgtEl>
                                        <p:attrNameLst>
                                          <p:attrName>style.visibility</p:attrName>
                                        </p:attrNameLst>
                                      </p:cBhvr>
                                      <p:to>
                                        <p:strVal val="visible"/>
                                      </p:to>
                                    </p:set>
                                    <p:anim calcmode="lin" valueType="num">
                                      <p:cBhvr>
                                        <p:cTn id="7" dur="500" fill="hold"/>
                                        <p:tgtEl>
                                          <p:spTgt spid="6147"/>
                                        </p:tgtEl>
                                        <p:attrNameLst>
                                          <p:attrName>ppt_w</p:attrName>
                                        </p:attrNameLst>
                                      </p:cBhvr>
                                      <p:tavLst>
                                        <p:tav tm="0">
                                          <p:val>
                                            <p:fltVal val="0.000000"/>
                                          </p:val>
                                        </p:tav>
                                        <p:tav tm="100000">
                                          <p:val>
                                            <p:strVal val="#ppt_w"/>
                                          </p:val>
                                        </p:tav>
                                      </p:tavLst>
                                    </p:anim>
                                    <p:anim calcmode="lin" valueType="num">
                                      <p:cBhvr>
                                        <p:cTn id="8" dur="500" fill="hold"/>
                                        <p:tgtEl>
                                          <p:spTgt spid="6147"/>
                                        </p:tgtEl>
                                        <p:attrNameLst>
                                          <p:attrName>ppt_h</p:attrName>
                                        </p:attrNameLst>
                                      </p:cBhvr>
                                      <p:tavLst>
                                        <p:tav tm="0">
                                          <p:val>
                                            <p:fltVal val="0.000000"/>
                                          </p:val>
                                        </p:tav>
                                        <p:tav tm="100000">
                                          <p:val>
                                            <p:strVal val="#ppt_h"/>
                                          </p:val>
                                        </p:tav>
                                      </p:tavLst>
                                    </p:anim>
                                    <p:anim calcmode="lin" valueType="num">
                                      <p:cBhvr>
                                        <p:cTn id="9" dur="500" fill="hold"/>
                                        <p:tgtEl>
                                          <p:spTgt spid="6147"/>
                                        </p:tgtEl>
                                        <p:attrNameLst>
                                          <p:attrName>style.rotation</p:attrName>
                                        </p:attrNameLst>
                                      </p:cBhvr>
                                      <p:tavLst>
                                        <p:tav tm="0">
                                          <p:val>
                                            <p:fltVal val="360.000000"/>
                                          </p:val>
                                        </p:tav>
                                        <p:tav tm="100000">
                                          <p:val>
                                            <p:fltVal val="0.000000"/>
                                          </p:val>
                                        </p:tav>
                                      </p:tavLst>
                                    </p:anim>
                                    <p:animEffect transition="in" filter="fade">
                                      <p:cBhvr>
                                        <p:cTn id="10" dur="500"/>
                                        <p:tgtEl>
                                          <p:spTgt spid="614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146">
                                            <p:txEl>
                                              <p:charRg st="0" end="133"/>
                                            </p:txEl>
                                          </p:spTgt>
                                        </p:tgtEl>
                                        <p:attrNameLst>
                                          <p:attrName>style.visibility</p:attrName>
                                        </p:attrNameLst>
                                      </p:cBhvr>
                                      <p:to>
                                        <p:strVal val="visible"/>
                                      </p:to>
                                    </p:set>
                                    <p:animEffect transition="in" filter="wipe(left)">
                                      <p:cBhvr>
                                        <p:cTn id="15" dur="500"/>
                                        <p:tgtEl>
                                          <p:spTgt spid="6146">
                                            <p:txEl>
                                              <p:charRg st="0" end="13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6146">
                                            <p:txEl>
                                              <p:charRg st="133" end="260"/>
                                            </p:txEl>
                                          </p:spTgt>
                                        </p:tgtEl>
                                        <p:attrNameLst>
                                          <p:attrName>style.visibility</p:attrName>
                                        </p:attrNameLst>
                                      </p:cBhvr>
                                      <p:to>
                                        <p:strVal val="visible"/>
                                      </p:to>
                                    </p:set>
                                    <p:animEffect transition="in" filter="wipe(left)">
                                      <p:cBhvr>
                                        <p:cTn id="20" dur="500"/>
                                        <p:tgtEl>
                                          <p:spTgt spid="6146">
                                            <p:txEl>
                                              <p:charRg st="133" end="26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6146">
                                            <p:txEl>
                                              <p:charRg st="260" end="346"/>
                                            </p:txEl>
                                          </p:spTgt>
                                        </p:tgtEl>
                                        <p:attrNameLst>
                                          <p:attrName>style.visibility</p:attrName>
                                        </p:attrNameLst>
                                      </p:cBhvr>
                                      <p:to>
                                        <p:strVal val="visible"/>
                                      </p:to>
                                    </p:set>
                                    <p:animEffect transition="in" filter="wipe(left)">
                                      <p:cBhvr>
                                        <p:cTn id="25" dur="500"/>
                                        <p:tgtEl>
                                          <p:spTgt spid="6146">
                                            <p:txEl>
                                              <p:charRg st="260" end="34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6147"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9219" name="Rectangle 3"/>
          <p:cNvSpPr>
            <a:spLocks noChangeArrowheads="1"/>
          </p:cNvSpPr>
          <p:nvPr/>
        </p:nvSpPr>
        <p:spPr bwMode="auto">
          <a:xfrm>
            <a:off x="900113" y="1812925"/>
            <a:ext cx="7343775" cy="118427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Problem solving adalah penyelesaian masalah dengan mengikuti kaidah-kaidah ilmiah tertentu sehingga dicapai hasil solusi yang optimal.</a:t>
            </a:r>
            <a:endParaRPr kumimoji="0" lang="en-US" sz="1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9220" name="Rectangle 4"/>
          <p:cNvSpPr>
            <a:spLocks noGrp="1" noChangeArrowheads="1"/>
          </p:cNvSpPr>
          <p:nvPr>
            <p:ph type="title"/>
          </p:nvPr>
        </p:nvSpPr>
        <p:spPr>
          <a:xfrm>
            <a:off x="684213" y="549275"/>
            <a:ext cx="7772400" cy="838200"/>
          </a:xfrm>
          <a:effectLst>
            <a:outerShdw dist="107763" dir="2700000" algn="ctr" rotWithShape="0">
              <a:schemeClr val="bg2"/>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1" u="none" strike="noStrike" kern="0" cap="none" spc="0" normalizeH="0" baseline="0" noProof="0" smtClean="0">
                <a:ln>
                  <a:noFill/>
                </a:ln>
                <a:solidFill>
                  <a:srgbClr val="7FFF00"/>
                </a:solidFill>
                <a:effectLst/>
                <a:uLnTx/>
                <a:uFillTx/>
                <a:latin typeface="+mj-lt"/>
                <a:ea typeface="+mj-ea"/>
                <a:cs typeface="+mj-cs"/>
              </a:rPr>
              <a:t>Problem Solving</a:t>
            </a:r>
            <a:endParaRPr kumimoji="0" lang="en-US" sz="3200" b="1" i="1" u="none" strike="noStrike" kern="0" cap="none" spc="0" normalizeH="0" baseline="0" noProof="0" smtClean="0">
              <a:ln>
                <a:noFill/>
              </a:ln>
              <a:solidFill>
                <a:srgbClr val="7FFF00"/>
              </a:solidFill>
              <a:effectLst/>
              <a:uLnTx/>
              <a:uFillTx/>
              <a:latin typeface="+mj-lt"/>
              <a:ea typeface="+mj-ea"/>
              <a:cs typeface="+mj-cs"/>
            </a:endParaRPr>
          </a:p>
        </p:txBody>
      </p:sp>
      <p:grpSp>
        <p:nvGrpSpPr>
          <p:cNvPr id="2" name="Group 9"/>
          <p:cNvGrpSpPr/>
          <p:nvPr/>
        </p:nvGrpSpPr>
        <p:grpSpPr>
          <a:xfrm>
            <a:off x="971550" y="3716338"/>
            <a:ext cx="6985000" cy="701675"/>
            <a:chOff x="294" y="1162"/>
            <a:chExt cx="5171" cy="442"/>
          </a:xfrm>
        </p:grpSpPr>
        <p:sp>
          <p:nvSpPr>
            <p:cNvPr id="9223" name="Text Box 7"/>
            <p:cNvSpPr txBox="1">
              <a:spLocks noChangeArrowheads="1"/>
            </p:cNvSpPr>
            <p:nvPr/>
          </p:nvSpPr>
          <p:spPr bwMode="auto">
            <a:xfrm>
              <a:off x="840" y="1162"/>
              <a:ext cx="4625" cy="44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Semua orang pada prinsipnya harus menjadi </a:t>
              </a:r>
              <a:r>
                <a:rPr kumimoji="0" lang="en-US" sz="2000" b="1" i="1" kern="1200" cap="none" spc="0" normalizeH="0" baseline="0" noProof="0" smtClean="0">
                  <a:solidFill>
                    <a:srgbClr val="7FFF00"/>
                  </a:solidFill>
                  <a:latin typeface="Tahoma" panose="020B0604030504040204" charset="0"/>
                  <a:ea typeface="+mn-ea"/>
                  <a:cs typeface="+mn-cs"/>
                </a:rPr>
                <a:t>problem solver</a:t>
              </a:r>
              <a:r>
                <a:rPr kumimoji="0" lang="en-US" sz="2000" b="1" kern="1200" cap="none" spc="0" normalizeH="0" baseline="0" noProof="0" smtClean="0">
                  <a:solidFill>
                    <a:srgbClr val="7FFF00"/>
                  </a:solidFill>
                  <a:latin typeface="Tahoma" panose="020B0604030504040204" charset="0"/>
                  <a:ea typeface="+mn-ea"/>
                  <a:cs typeface="+mn-cs"/>
                </a:rPr>
                <a:t> bagi permasalahannya sendiri.</a:t>
              </a:r>
              <a:endParaRPr kumimoji="0" lang="en-US" sz="2000" kern="1200" cap="none" spc="0" normalizeH="0" baseline="0" noProof="0" smtClean="0">
                <a:solidFill>
                  <a:srgbClr val="7FFF00"/>
                </a:solidFill>
                <a:latin typeface="Tahoma" panose="020B0604030504040204" charset="0"/>
                <a:ea typeface="+mn-ea"/>
                <a:cs typeface="+mn-cs"/>
              </a:endParaRPr>
            </a:p>
          </p:txBody>
        </p:sp>
        <p:sp>
          <p:nvSpPr>
            <p:cNvPr id="33806" name="AutoShape 8"/>
            <p:cNvSpPr/>
            <p:nvPr/>
          </p:nvSpPr>
          <p:spPr>
            <a:xfrm>
              <a:off x="294" y="1162"/>
              <a:ext cx="454" cy="408"/>
            </a:xfrm>
            <a:custGeom>
              <a:avLst/>
              <a:gdLst>
                <a:gd name="txL" fmla="*/ 3378 w 21600"/>
                <a:gd name="txT" fmla="*/ 5400 h 21600"/>
                <a:gd name="txR" fmla="*/ 18888 w 21600"/>
                <a:gd name="txB" fmla="*/ 16200 h 21600"/>
              </a:gdLst>
              <a:ahLst/>
              <a:cxnLst>
                <a:cxn ang="17694720">
                  <a:pos x="340" y="0"/>
                </a:cxn>
                <a:cxn ang="11796480">
                  <a:pos x="0" y="204"/>
                </a:cxn>
                <a:cxn ang="5898240">
                  <a:pos x="340" y="408"/>
                </a:cxn>
                <a:cxn ang="0">
                  <a:pos x="454" y="204"/>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12700" cap="flat" cmpd="sng">
              <a:solidFill>
                <a:schemeClr val="bg2"/>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grpSp>
        <p:nvGrpSpPr>
          <p:cNvPr id="3" name="Group 24"/>
          <p:cNvGrpSpPr/>
          <p:nvPr/>
        </p:nvGrpSpPr>
        <p:grpSpPr>
          <a:xfrm>
            <a:off x="2640013" y="5013325"/>
            <a:ext cx="4283075" cy="1227138"/>
            <a:chOff x="1663" y="3158"/>
            <a:chExt cx="2698" cy="773"/>
          </a:xfrm>
        </p:grpSpPr>
        <p:grpSp>
          <p:nvGrpSpPr>
            <p:cNvPr id="33799" name="Group 23"/>
            <p:cNvGrpSpPr/>
            <p:nvPr/>
          </p:nvGrpSpPr>
          <p:grpSpPr>
            <a:xfrm>
              <a:off x="1663" y="3158"/>
              <a:ext cx="1126" cy="771"/>
              <a:chOff x="1663" y="3158"/>
              <a:chExt cx="1126" cy="771"/>
            </a:xfrm>
          </p:grpSpPr>
          <p:pic>
            <p:nvPicPr>
              <p:cNvPr id="33803" name="Picture 12" descr="Problem%20SolverB"/>
              <p:cNvPicPr>
                <a:picLocks noChangeAspect="1"/>
              </p:cNvPicPr>
              <p:nvPr/>
            </p:nvPicPr>
            <p:blipFill>
              <a:blip r:embed="rId1"/>
              <a:stretch>
                <a:fillRect/>
              </a:stretch>
            </p:blipFill>
            <p:spPr>
              <a:xfrm flipH="1">
                <a:off x="2017" y="3166"/>
                <a:ext cx="772" cy="761"/>
              </a:xfrm>
              <a:prstGeom prst="rect">
                <a:avLst/>
              </a:prstGeom>
              <a:noFill/>
              <a:ln w="9525">
                <a:noFill/>
              </a:ln>
            </p:spPr>
          </p:pic>
          <p:pic>
            <p:nvPicPr>
              <p:cNvPr id="33804" name="Picture 18" descr="ConfusedB"/>
              <p:cNvPicPr>
                <a:picLocks noChangeAspect="1"/>
              </p:cNvPicPr>
              <p:nvPr/>
            </p:nvPicPr>
            <p:blipFill>
              <a:blip r:embed="rId2"/>
              <a:stretch>
                <a:fillRect/>
              </a:stretch>
            </p:blipFill>
            <p:spPr>
              <a:xfrm>
                <a:off x="1663" y="3158"/>
                <a:ext cx="361" cy="771"/>
              </a:xfrm>
              <a:prstGeom prst="rect">
                <a:avLst/>
              </a:prstGeom>
              <a:noFill/>
              <a:ln w="9525">
                <a:noFill/>
              </a:ln>
            </p:spPr>
          </p:pic>
        </p:grpSp>
        <p:grpSp>
          <p:nvGrpSpPr>
            <p:cNvPr id="33800" name="Group 22"/>
            <p:cNvGrpSpPr/>
            <p:nvPr/>
          </p:nvGrpSpPr>
          <p:grpSpPr>
            <a:xfrm>
              <a:off x="3107" y="3158"/>
              <a:ext cx="1254" cy="773"/>
              <a:chOff x="2624" y="3129"/>
              <a:chExt cx="1254" cy="773"/>
            </a:xfrm>
          </p:grpSpPr>
          <p:pic>
            <p:nvPicPr>
              <p:cNvPr id="33801" name="Picture 14" descr="DisasterB"/>
              <p:cNvPicPr>
                <a:picLocks noChangeAspect="1"/>
              </p:cNvPicPr>
              <p:nvPr/>
            </p:nvPicPr>
            <p:blipFill>
              <a:blip r:embed="rId3"/>
              <a:stretch>
                <a:fillRect/>
              </a:stretch>
            </p:blipFill>
            <p:spPr>
              <a:xfrm>
                <a:off x="2880" y="3139"/>
                <a:ext cx="998" cy="763"/>
              </a:xfrm>
              <a:prstGeom prst="rect">
                <a:avLst/>
              </a:prstGeom>
              <a:noFill/>
              <a:ln w="9525">
                <a:noFill/>
              </a:ln>
            </p:spPr>
          </p:pic>
          <p:pic>
            <p:nvPicPr>
              <p:cNvPr id="33802" name="Picture 21" descr="IdeaB"/>
              <p:cNvPicPr>
                <a:picLocks noChangeAspect="1"/>
              </p:cNvPicPr>
              <p:nvPr/>
            </p:nvPicPr>
            <p:blipFill>
              <a:blip r:embed="rId4"/>
              <a:stretch>
                <a:fillRect/>
              </a:stretch>
            </p:blipFill>
            <p:spPr>
              <a:xfrm>
                <a:off x="2624" y="3129"/>
                <a:ext cx="257" cy="771"/>
              </a:xfrm>
              <a:prstGeom prst="rect">
                <a:avLst/>
              </a:prstGeom>
              <a:noFill/>
              <a:ln w="9525">
                <a:noFill/>
              </a:ln>
            </p:spPr>
          </p:pic>
        </p:grpSp>
      </p:gr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219">
                                            <p:txEl>
                                              <p:charRg st="0" end="135"/>
                                            </p:txEl>
                                          </p:spTgt>
                                        </p:tgtEl>
                                        <p:attrNameLst>
                                          <p:attrName>style.visibility</p:attrName>
                                        </p:attrNameLst>
                                      </p:cBhvr>
                                      <p:to>
                                        <p:strVal val="visible"/>
                                      </p:to>
                                    </p:set>
                                    <p:animEffect transition="in" filter="wipe(left)">
                                      <p:cBhvr>
                                        <p:cTn id="7" dur="500"/>
                                        <p:tgtEl>
                                          <p:spTgt spid="9219">
                                            <p:txEl>
                                              <p:charRg st="0" end="13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mph" presetSubtype="0" fill="hold" nodeType="clickEffect">
                                  <p:stCondLst>
                                    <p:cond delay="0"/>
                                  </p:stCondLst>
                                  <p:childTnLst>
                                    <p:animRot by="21600000">
                                      <p:cBhvr>
                                        <p:cTn id="16"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5"/>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68963" name="Rectangle 3"/>
          <p:cNvSpPr>
            <a:spLocks noGrp="1" noChangeArrowheads="1"/>
          </p:cNvSpPr>
          <p:nvPr>
            <p:ph type="title"/>
          </p:nvPr>
        </p:nvSpPr>
        <p:spPr>
          <a:xfrm>
            <a:off x="457200" y="292100"/>
            <a:ext cx="6419850" cy="1384300"/>
          </a:xfrm>
          <a:effectLst>
            <a:outerShdw dist="35921" dir="2700000" algn="ctr" rotWithShape="0">
              <a:schemeClr val="bg2"/>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400" b="1" i="1" u="none" strike="noStrike" kern="0" cap="none" spc="0" normalizeH="0" baseline="0" noProof="0" smtClean="0">
                <a:ln>
                  <a:noFill/>
                </a:ln>
                <a:solidFill>
                  <a:schemeClr val="tx1"/>
                </a:solidFill>
                <a:effectLst/>
                <a:uLnTx/>
                <a:uFillTx/>
                <a:latin typeface="+mj-lt"/>
                <a:ea typeface="+mj-ea"/>
                <a:cs typeface="+mj-cs"/>
              </a:rPr>
              <a:t>Tak ada seorangpun di dunia ini yang tidak memiliki masalah….</a:t>
            </a:r>
            <a:endParaRPr kumimoji="0" lang="en-US" sz="2400" b="1" i="1" u="none" strike="noStrike" kern="0" cap="none" spc="0" normalizeH="0" baseline="0" noProof="0" smtClean="0">
              <a:ln>
                <a:noFill/>
              </a:ln>
              <a:solidFill>
                <a:schemeClr val="tx1"/>
              </a:solidFill>
              <a:effectLst/>
              <a:uLnTx/>
              <a:uFillTx/>
              <a:latin typeface="+mj-lt"/>
              <a:ea typeface="+mj-ea"/>
              <a:cs typeface="+mj-cs"/>
            </a:endParaRPr>
          </a:p>
        </p:txBody>
      </p:sp>
      <p:sp>
        <p:nvSpPr>
          <p:cNvPr id="168964" name="Text Box 4"/>
          <p:cNvSpPr txBox="1">
            <a:spLocks noChangeArrowheads="1"/>
          </p:cNvSpPr>
          <p:nvPr/>
        </p:nvSpPr>
        <p:spPr bwMode="auto">
          <a:xfrm>
            <a:off x="1042988" y="1700213"/>
            <a:ext cx="7199313" cy="3886200"/>
          </a:xfrm>
          <a:prstGeom prst="rect">
            <a:avLst/>
          </a:prstGeom>
          <a:noFill/>
          <a:ln w="12700">
            <a:noFill/>
            <a:miter lim="800000"/>
          </a:ln>
          <a:effectLst>
            <a:outerShdw dist="35921" dir="2700000" algn="ctr" rotWithShape="0">
              <a:schemeClr val="bg2"/>
            </a:outerShdw>
          </a:effectLst>
        </p:spPr>
        <p:txBody>
          <a:bodyPr>
            <a:spAutoFit/>
          </a:bodyPr>
          <a:lstStyle/>
          <a:p>
            <a:pPr marL="292100" marR="0" indent="-292100" defTabSz="914400">
              <a:buClrTx/>
              <a:buSzTx/>
              <a:buFontTx/>
              <a:defRPr/>
            </a:pPr>
            <a:r>
              <a:rPr kumimoji="0" lang="en-US" sz="2000" b="1" kern="1200" cap="none" spc="0" normalizeH="0" baseline="0" noProof="0" smtClean="0">
                <a:solidFill>
                  <a:srgbClr val="FAFD00"/>
                </a:solidFill>
                <a:latin typeface="Tahoma" panose="020B0604030504040204" charset="0"/>
                <a:ea typeface="+mn-ea"/>
                <a:cs typeface="+mn-cs"/>
              </a:rPr>
              <a:t>Contoh</a:t>
            </a:r>
            <a:r>
              <a:rPr kumimoji="0" lang="en-US" sz="2000" b="1" kern="1200" cap="none" spc="0" normalizeH="0" baseline="0" noProof="0" smtClean="0">
                <a:solidFill>
                  <a:srgbClr val="FDC0E5"/>
                </a:solidFill>
                <a:latin typeface="Tahoma" panose="020B0604030504040204" charset="0"/>
                <a:ea typeface="+mn-ea"/>
                <a:cs typeface="+mn-cs"/>
              </a:rPr>
              <a:t> :</a:t>
            </a:r>
            <a:r>
              <a:rPr kumimoji="0" lang="en-US" sz="2000" b="1" kern="1200" cap="none" spc="0" normalizeH="0" baseline="0" noProof="0" smtClean="0">
                <a:latin typeface="Tahoma" panose="020B0604030504040204" charset="0"/>
                <a:ea typeface="+mn-ea"/>
                <a:cs typeface="+mn-cs"/>
              </a:rPr>
              <a:t> </a:t>
            </a:r>
            <a:endParaRPr kumimoji="0" lang="en-US" sz="2000" b="1" kern="1200" cap="none" spc="0" normalizeH="0" baseline="0" noProof="0" smtClean="0">
              <a:latin typeface="Tahoma" panose="020B0604030504040204" charset="0"/>
              <a:ea typeface="+mn-ea"/>
              <a:cs typeface="+mn-cs"/>
            </a:endParaRPr>
          </a:p>
          <a:p>
            <a:pPr marL="292100" marR="0" indent="-292100" defTabSz="914400">
              <a:buClrTx/>
              <a:buSzTx/>
              <a:buFontTx/>
              <a:defRPr/>
            </a:pPr>
            <a:endParaRPr kumimoji="0" lang="en-US" sz="900" b="1" kern="1200" cap="none" spc="0" normalizeH="0" baseline="0" noProof="0" smtClean="0">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sz="2000" b="1" kern="1200" cap="none" spc="0" normalizeH="0" baseline="0" noProof="0" smtClean="0">
                <a:solidFill>
                  <a:srgbClr val="7FFF00"/>
                </a:solidFill>
                <a:latin typeface="Tahoma" panose="020B0604030504040204" charset="0"/>
                <a:ea typeface="+mn-ea"/>
                <a:cs typeface="+mn-cs"/>
              </a:rPr>
              <a:t>Semua orang harus bekerja karena mereka memiliki masalah : harus memenuhi kebutuhan hidup.</a:t>
            </a:r>
            <a:endParaRPr kumimoji="0" lang="en-US" sz="2000"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sz="2000" b="1" kern="1200" cap="none" spc="0" normalizeH="0" baseline="0" noProof="0" smtClean="0">
                <a:solidFill>
                  <a:srgbClr val="7FFF00"/>
                </a:solidFill>
                <a:latin typeface="Tahoma" panose="020B0604030504040204" charset="0"/>
                <a:ea typeface="+mn-ea"/>
                <a:cs typeface="+mn-cs"/>
              </a:rPr>
              <a:t>Semua anak harus pergi ke sekolah karena mereka memiliki masalah : harus memiliki bekal yang cukup untuk masa depannya.</a:t>
            </a:r>
            <a:endParaRPr kumimoji="0" lang="en-US" sz="2000"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sz="2000" b="1" kern="1200" cap="none" spc="0" normalizeH="0" baseline="0" noProof="0" smtClean="0">
                <a:solidFill>
                  <a:srgbClr val="7FFF00"/>
                </a:solidFill>
                <a:latin typeface="Tahoma" panose="020B0604030504040204" charset="0"/>
                <a:ea typeface="+mn-ea"/>
                <a:cs typeface="+mn-cs"/>
              </a:rPr>
              <a:t>Orang harus menikah karena mereka memiliki masalah : meneruskan keturunan yang antara lain akan menyantuni kelak di hari tua.</a:t>
            </a:r>
            <a:endParaRPr kumimoji="0" lang="en-US" sz="2000"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sz="2000" b="1" kern="1200" cap="none" spc="0" normalizeH="0" baseline="0" noProof="0" smtClean="0">
                <a:solidFill>
                  <a:srgbClr val="7FFF00"/>
                </a:solidFill>
                <a:latin typeface="Tahoma" panose="020B0604030504040204" charset="0"/>
                <a:ea typeface="+mn-ea"/>
                <a:cs typeface="+mn-cs"/>
              </a:rPr>
              <a:t>Umat beragama harus beribadah karena mereka memiliki masalah : harus mengumpulkan “bekal” untuk kehidupan di akherat kelak.</a:t>
            </a:r>
            <a:endParaRPr kumimoji="0" lang="en-US" sz="2000" kern="1200" cap="none" spc="0" normalizeH="0" baseline="0" noProof="0" smtClean="0">
              <a:latin typeface="Tahoma" panose="020B0604030504040204" charset="0"/>
              <a:ea typeface="+mn-ea"/>
              <a:cs typeface="+mn-cs"/>
            </a:endParaRPr>
          </a:p>
        </p:txBody>
      </p:sp>
      <p:grpSp>
        <p:nvGrpSpPr>
          <p:cNvPr id="2" name="Group 12"/>
          <p:cNvGrpSpPr/>
          <p:nvPr/>
        </p:nvGrpSpPr>
        <p:grpSpPr>
          <a:xfrm>
            <a:off x="1258888" y="5589588"/>
            <a:ext cx="6553200" cy="836612"/>
            <a:chOff x="476" y="3521"/>
            <a:chExt cx="4128" cy="527"/>
          </a:xfrm>
        </p:grpSpPr>
        <p:sp>
          <p:nvSpPr>
            <p:cNvPr id="2055" name="AutoShape 6"/>
            <p:cNvSpPr/>
            <p:nvPr/>
          </p:nvSpPr>
          <p:spPr>
            <a:xfrm>
              <a:off x="476" y="3588"/>
              <a:ext cx="4128" cy="460"/>
            </a:xfrm>
            <a:prstGeom prst="roundRect">
              <a:avLst>
                <a:gd name="adj" fmla="val 12495"/>
              </a:avLst>
            </a:prstGeom>
            <a:solidFill>
              <a:schemeClr val="hlink"/>
            </a:solidFill>
            <a:ln w="12700" cap="flat" cmpd="sng">
              <a:solidFill>
                <a:schemeClr val="tx1"/>
              </a:solidFill>
              <a:prstDash val="solid"/>
              <a:headEnd type="none" w="med" len="med"/>
              <a:tailEnd type="none" w="med" len="med"/>
            </a:ln>
          </p:spPr>
          <p:txBody>
            <a:bodyPr wrap="none" anchor="ctr"/>
            <a:p>
              <a:endParaRPr lang="id-ID" altLang="x-none" dirty="0">
                <a:latin typeface="Tahoma" panose="020B0604030504040204" charset="0"/>
              </a:endParaRPr>
            </a:p>
          </p:txBody>
        </p:sp>
        <p:sp>
          <p:nvSpPr>
            <p:cNvPr id="168967" name="Text Box 7"/>
            <p:cNvSpPr txBox="1">
              <a:spLocks noChangeArrowheads="1"/>
            </p:cNvSpPr>
            <p:nvPr/>
          </p:nvSpPr>
          <p:spPr bwMode="auto">
            <a:xfrm>
              <a:off x="521" y="3521"/>
              <a:ext cx="4083" cy="481"/>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endParaRPr kumimoji="0" lang="en-US" sz="800" b="1" i="1" kern="1200" cap="none" spc="0" normalizeH="0" baseline="0" noProof="0" smtClean="0">
                <a:latin typeface="Tahoma" panose="020B0604030504040204" charset="0"/>
                <a:ea typeface="+mn-ea"/>
                <a:cs typeface="+mn-cs"/>
              </a:endParaRPr>
            </a:p>
            <a:p>
              <a:pPr marR="0" defTabSz="914400">
                <a:buClrTx/>
                <a:buSzTx/>
                <a:buFontTx/>
                <a:defRPr/>
              </a:pPr>
              <a:r>
                <a:rPr kumimoji="0" lang="en-US" b="1" kern="1200" cap="none" spc="0" normalizeH="0" baseline="0" noProof="0" smtClean="0">
                  <a:latin typeface="Tahoma" panose="020B0604030504040204" charset="0"/>
                  <a:ea typeface="+mn-ea"/>
                  <a:cs typeface="+mn-cs"/>
                </a:rPr>
                <a:t>Kata kunci : Seorang </a:t>
              </a:r>
              <a:r>
                <a:rPr kumimoji="0" lang="en-US" b="1" i="1" kern="1200" cap="none" spc="0" normalizeH="0" baseline="0" noProof="0" smtClean="0">
                  <a:latin typeface="Tahoma" panose="020B0604030504040204" charset="0"/>
                  <a:ea typeface="+mn-ea"/>
                  <a:cs typeface="+mn-cs"/>
                </a:rPr>
                <a:t>problem solver </a:t>
              </a:r>
              <a:r>
                <a:rPr kumimoji="0" lang="en-US" b="1" kern="1200" cap="none" spc="0" normalizeH="0" baseline="0" noProof="0" smtClean="0">
                  <a:latin typeface="Tahoma" panose="020B0604030504040204" charset="0"/>
                  <a:ea typeface="+mn-ea"/>
                  <a:cs typeface="+mn-cs"/>
                </a:rPr>
                <a:t>haruslah seorang </a:t>
              </a:r>
              <a:endParaRPr kumimoji="0" lang="en-US" b="1" kern="1200" cap="none" spc="0" normalizeH="0" baseline="0" noProof="0" smtClean="0">
                <a:latin typeface="Tahoma" panose="020B0604030504040204" charset="0"/>
                <a:ea typeface="+mn-ea"/>
                <a:cs typeface="+mn-cs"/>
              </a:endParaRPr>
            </a:p>
            <a:p>
              <a:pPr marR="0" defTabSz="914400">
                <a:buClrTx/>
                <a:buSzTx/>
                <a:buFontTx/>
                <a:defRPr/>
              </a:pPr>
              <a:r>
                <a:rPr kumimoji="0" lang="en-US" b="1" kern="1200" cap="none" spc="0" normalizeH="0" baseline="0" noProof="0" smtClean="0">
                  <a:latin typeface="Tahoma" panose="020B0604030504040204" charset="0"/>
                  <a:ea typeface="+mn-ea"/>
                  <a:cs typeface="+mn-cs"/>
                </a:rPr>
                <a:t>	        yang mampu berpikir inovatif/kreatif !</a:t>
              </a:r>
              <a:endParaRPr kumimoji="0" lang="en-US" kern="1200" cap="none" spc="0" normalizeH="0" baseline="0" noProof="0" smtClean="0">
                <a:latin typeface="Tahoma" panose="020B0604030504040204" charset="0"/>
                <a:ea typeface="+mn-ea"/>
                <a:cs typeface="+mn-cs"/>
              </a:endParaRPr>
            </a:p>
          </p:txBody>
        </p:sp>
      </p:grpSp>
      <p:graphicFrame>
        <p:nvGraphicFramePr>
          <p:cNvPr id="2050" name="Object 13">
            <a:hlinkClick r:id="" action="ppaction://ole?verb="/>
          </p:cNvPr>
          <p:cNvGraphicFramePr/>
          <p:nvPr>
            <p:ph idx="1"/>
          </p:nvPr>
        </p:nvGraphicFramePr>
        <p:xfrm>
          <a:off x="6948488" y="403225"/>
          <a:ext cx="1933575" cy="1512888"/>
        </p:xfrm>
        <a:graphic>
          <a:graphicData uri="http://schemas.openxmlformats.org/presentationml/2006/ole">
            <mc:AlternateContent xmlns:mc="http://schemas.openxmlformats.org/markup-compatibility/2006">
              <mc:Choice xmlns:v="urn:schemas-microsoft-com:vml" Requires="v">
                <p:oleObj spid="_x0000_s3078" name="" r:id="rId1" imgW="4022725" imgH="3162300" progId="MS_ClipArt_Gallery">
                  <p:embed/>
                </p:oleObj>
              </mc:Choice>
              <mc:Fallback>
                <p:oleObj name="" r:id="rId1" imgW="4022725" imgH="3162300" progId="MS_ClipArt_Gallery">
                  <p:embed/>
                  <p:pic>
                    <p:nvPicPr>
                      <p:cNvPr id="0" name="Picture 3077"/>
                      <p:cNvPicPr/>
                      <p:nvPr/>
                    </p:nvPicPr>
                    <p:blipFill>
                      <a:blip r:embed="rId2"/>
                      <a:stretch>
                        <a:fillRect/>
                      </a:stretch>
                    </p:blipFill>
                    <p:spPr>
                      <a:xfrm>
                        <a:off x="6948488" y="403225"/>
                        <a:ext cx="1933575" cy="1512888"/>
                      </a:xfrm>
                      <a:prstGeom prst="rect">
                        <a:avLst/>
                      </a:prstGeom>
                      <a:noFill/>
                      <a:ln w="38100">
                        <a:miter/>
                      </a:ln>
                    </p:spPr>
                  </p:pic>
                </p:oleObj>
              </mc:Fallback>
            </mc:AlternateContent>
          </a:graphicData>
        </a:graphic>
      </p:graphicFrame>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68964">
                                            <p:txEl>
                                              <p:charRg st="0" end="10"/>
                                            </p:txEl>
                                          </p:spTgt>
                                        </p:tgtEl>
                                        <p:attrNameLst>
                                          <p:attrName>style.visibility</p:attrName>
                                        </p:attrNameLst>
                                      </p:cBhvr>
                                      <p:to>
                                        <p:strVal val="visible"/>
                                      </p:to>
                                    </p:set>
                                    <p:animEffect transition="in" filter="wipe(left)">
                                      <p:cBhvr>
                                        <p:cTn id="7" dur="500"/>
                                        <p:tgtEl>
                                          <p:spTgt spid="168964">
                                            <p:txEl>
                                              <p:charRg st="0" end="1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68964">
                                            <p:txEl>
                                              <p:charRg st="11" end="102"/>
                                            </p:txEl>
                                          </p:spTgt>
                                        </p:tgtEl>
                                        <p:attrNameLst>
                                          <p:attrName>style.visibility</p:attrName>
                                        </p:attrNameLst>
                                      </p:cBhvr>
                                      <p:to>
                                        <p:strVal val="visible"/>
                                      </p:to>
                                    </p:set>
                                    <p:animEffect transition="in" filter="wipe(left)">
                                      <p:cBhvr>
                                        <p:cTn id="12" dur="500"/>
                                        <p:tgtEl>
                                          <p:spTgt spid="168964">
                                            <p:txEl>
                                              <p:charRg st="11" end="10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68964">
                                            <p:txEl>
                                              <p:charRg st="102" end="222"/>
                                            </p:txEl>
                                          </p:spTgt>
                                        </p:tgtEl>
                                        <p:attrNameLst>
                                          <p:attrName>style.visibility</p:attrName>
                                        </p:attrNameLst>
                                      </p:cBhvr>
                                      <p:to>
                                        <p:strVal val="visible"/>
                                      </p:to>
                                    </p:set>
                                    <p:animEffect transition="in" filter="wipe(left)">
                                      <p:cBhvr>
                                        <p:cTn id="17" dur="500"/>
                                        <p:tgtEl>
                                          <p:spTgt spid="168964">
                                            <p:txEl>
                                              <p:charRg st="102" end="22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68964">
                                            <p:txEl>
                                              <p:charRg st="222" end="348"/>
                                            </p:txEl>
                                          </p:spTgt>
                                        </p:tgtEl>
                                        <p:attrNameLst>
                                          <p:attrName>style.visibility</p:attrName>
                                        </p:attrNameLst>
                                      </p:cBhvr>
                                      <p:to>
                                        <p:strVal val="visible"/>
                                      </p:to>
                                    </p:set>
                                    <p:animEffect transition="in" filter="wipe(left)">
                                      <p:cBhvr>
                                        <p:cTn id="22" dur="500"/>
                                        <p:tgtEl>
                                          <p:spTgt spid="168964">
                                            <p:txEl>
                                              <p:charRg st="222" end="34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68964">
                                            <p:txEl>
                                              <p:charRg st="348" end="472"/>
                                            </p:txEl>
                                          </p:spTgt>
                                        </p:tgtEl>
                                        <p:attrNameLst>
                                          <p:attrName>style.visibility</p:attrName>
                                        </p:attrNameLst>
                                      </p:cBhvr>
                                      <p:to>
                                        <p:strVal val="visible"/>
                                      </p:to>
                                    </p:set>
                                    <p:animEffect transition="in" filter="wipe(left)">
                                      <p:cBhvr>
                                        <p:cTn id="27" dur="500"/>
                                        <p:tgtEl>
                                          <p:spTgt spid="168964">
                                            <p:txEl>
                                              <p:charRg st="348" end="47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ppt_x"/>
                                          </p:val>
                                        </p:tav>
                                        <p:tav tm="100000">
                                          <p:val>
                                            <p:strVal val="#ppt_x"/>
                                          </p:val>
                                        </p:tav>
                                      </p:tavLst>
                                    </p:anim>
                                    <p:anim calcmode="lin" valueType="num">
                                      <p:cBhvr additive="base">
                                        <p:cTn id="3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2290" name="Rectangle 2"/>
          <p:cNvSpPr>
            <a:spLocks noChangeArrowheads="1"/>
          </p:cNvSpPr>
          <p:nvPr/>
        </p:nvSpPr>
        <p:spPr bwMode="auto">
          <a:xfrm>
            <a:off x="381000" y="1447800"/>
            <a:ext cx="8559800" cy="43561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FAFD00"/>
                </a:solidFill>
                <a:effectLst/>
                <a:uLnTx/>
                <a:uFillTx/>
                <a:latin typeface="Arial" panose="020B0604020202020204" pitchFamily="34" charset="0"/>
                <a:ea typeface="+mn-ea"/>
                <a:cs typeface="+mn-cs"/>
              </a:rPr>
              <a:t>Inovasi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semua jenis tindakan yang bertujuan untuk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memperbaiki dan meningkatkan unjuk kerja dan/atau kualitas</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dari semua bentuk kegiatan dan produk kegiatan, baik berupa peranti keras (</a:t>
            </a:r>
            <a:r>
              <a:rPr kumimoji="0" lang="en-US" sz="20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hardware</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maupun peranti lunak (</a:t>
            </a:r>
            <a:r>
              <a:rPr kumimoji="0" lang="en-US" sz="20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software</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Peranti keras</a:t>
            </a:r>
            <a:r>
              <a:rPr kumimoji="0" lang="en-US" sz="2000" b="1" i="0" u="none" strike="noStrike" kern="1200" cap="none" spc="0" normalizeH="0" baseline="0" noProof="0" smtClean="0">
                <a:ln>
                  <a:noFill/>
                </a:ln>
                <a:solidFill>
                  <a:srgbClr val="FF5008"/>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segala jenis peralatan/perangkat, benda, dlsb. yang bisa dilihat dan diraba secara kasat mata. Contoh : komputer, mobil, mesin, alat sekolah, alat dapur, sound system, untai elektronika, peralatan laboratorium, dlsb.</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Peranti lunak</a:t>
            </a:r>
            <a:r>
              <a:rPr kumimoji="0" lang="en-US" sz="2000" b="1" i="0" u="none" strike="noStrike" kern="1200" cap="none" spc="0" normalizeH="0" baseline="0" noProof="0" smtClean="0">
                <a:ln>
                  <a:noFill/>
                </a:ln>
                <a:solidFill>
                  <a:srgbClr val="FF5008"/>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segala jenis program, sistem, metoda, cara, dan proses yang pada umumnya tidak bisa diraba secara kasat mata. Contoh : program komputer, sistem perbankan, metoda pengukuran, proses pendidikan, cara belajar-mengajar, dlsb.</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3074" name="Object 3">
            <a:hlinkClick r:id="" action="ppaction://ole?verb="/>
          </p:cNvPr>
          <p:cNvGraphicFramePr/>
          <p:nvPr/>
        </p:nvGraphicFramePr>
        <p:xfrm>
          <a:off x="7315200" y="44450"/>
          <a:ext cx="1752600" cy="1454150"/>
        </p:xfrm>
        <a:graphic>
          <a:graphicData uri="http://schemas.openxmlformats.org/presentationml/2006/ole">
            <mc:AlternateContent xmlns:mc="http://schemas.openxmlformats.org/markup-compatibility/2006">
              <mc:Choice xmlns:v="urn:schemas-microsoft-com:vml" Requires="v">
                <p:oleObj spid="_x0000_s3077" name="" r:id="rId1" imgW="5867400" imgH="4872355" progId="MS_ClipArt_Gallery">
                  <p:embed/>
                </p:oleObj>
              </mc:Choice>
              <mc:Fallback>
                <p:oleObj name="" r:id="rId1" imgW="5867400" imgH="4872355" progId="MS_ClipArt_Gallery">
                  <p:embed/>
                  <p:pic>
                    <p:nvPicPr>
                      <p:cNvPr id="0" name="Picture 3076"/>
                      <p:cNvPicPr/>
                      <p:nvPr/>
                    </p:nvPicPr>
                    <p:blipFill>
                      <a:blip r:embed="rId2"/>
                      <a:stretch>
                        <a:fillRect/>
                      </a:stretch>
                    </p:blipFill>
                    <p:spPr>
                      <a:xfrm>
                        <a:off x="7315200" y="44450"/>
                        <a:ext cx="1752600" cy="1454150"/>
                      </a:xfrm>
                      <a:prstGeom prst="rect">
                        <a:avLst/>
                      </a:prstGeom>
                      <a:noFill/>
                      <a:ln w="38100">
                        <a:noFill/>
                        <a:miter/>
                      </a:ln>
                    </p:spPr>
                  </p:pic>
                </p:oleObj>
              </mc:Fallback>
            </mc:AlternateContent>
          </a:graphicData>
        </a:graphic>
      </p:graphicFrame>
      <p:sp>
        <p:nvSpPr>
          <p:cNvPr id="12292" name="Rectangle 4"/>
          <p:cNvSpPr>
            <a:spLocks noGrp="1" noChangeArrowheads="1"/>
          </p:cNvSpPr>
          <p:nvPr>
            <p:ph type="title"/>
          </p:nvPr>
        </p:nvSpPr>
        <p:spPr>
          <a:xfrm>
            <a:off x="504825" y="53975"/>
            <a:ext cx="4643438" cy="1143000"/>
          </a:xfrm>
          <a:effectLst>
            <a:outerShdw dist="107763" dir="2700000" algn="ctr" rotWithShape="0">
              <a:schemeClr val="bg2"/>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uLnTx/>
                <a:uFillTx/>
                <a:latin typeface="+mj-lt"/>
                <a:ea typeface="+mj-ea"/>
                <a:cs typeface="+mj-cs"/>
              </a:rPr>
              <a:t>Apa Itu Inovasi  ?</a:t>
            </a:r>
            <a:endParaRPr kumimoji="0" lang="en-US" sz="3600" b="1" i="0" u="none" strike="noStrike" kern="0" cap="none" spc="0" normalizeH="0" baseline="0" noProof="0" smtClean="0">
              <a:ln>
                <a:noFill/>
              </a:ln>
              <a:solidFill>
                <a:srgbClr val="7FFF00"/>
              </a:solidFill>
              <a:effectLst/>
              <a:uLnTx/>
              <a:uFillTx/>
              <a:latin typeface="+mj-lt"/>
              <a:ea typeface="+mj-ea"/>
              <a:cs typeface="+mj-cs"/>
            </a:endParaRPr>
          </a:p>
        </p:txBody>
      </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90">
                                            <p:txEl>
                                              <p:charRg st="0" end="229"/>
                                            </p:txEl>
                                          </p:spTgt>
                                        </p:tgtEl>
                                        <p:attrNameLst>
                                          <p:attrName>style.visibility</p:attrName>
                                        </p:attrNameLst>
                                      </p:cBhvr>
                                      <p:to>
                                        <p:strVal val="visible"/>
                                      </p:to>
                                    </p:set>
                                    <p:animEffect transition="in" filter="wipe(left)">
                                      <p:cBhvr>
                                        <p:cTn id="7" dur="500"/>
                                        <p:tgtEl>
                                          <p:spTgt spid="12290">
                                            <p:txEl>
                                              <p:charRg st="0" end="22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90">
                                            <p:txEl>
                                              <p:charRg st="230" end="464"/>
                                            </p:txEl>
                                          </p:spTgt>
                                        </p:tgtEl>
                                        <p:attrNameLst>
                                          <p:attrName>style.visibility</p:attrName>
                                        </p:attrNameLst>
                                      </p:cBhvr>
                                      <p:to>
                                        <p:strVal val="visible"/>
                                      </p:to>
                                    </p:set>
                                    <p:animEffect transition="in" filter="wipe(left)">
                                      <p:cBhvr>
                                        <p:cTn id="12" dur="500"/>
                                        <p:tgtEl>
                                          <p:spTgt spid="12290">
                                            <p:txEl>
                                              <p:charRg st="230" end="46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290">
                                            <p:txEl>
                                              <p:charRg st="465" end="703"/>
                                            </p:txEl>
                                          </p:spTgt>
                                        </p:tgtEl>
                                        <p:attrNameLst>
                                          <p:attrName>style.visibility</p:attrName>
                                        </p:attrNameLst>
                                      </p:cBhvr>
                                      <p:to>
                                        <p:strVal val="visible"/>
                                      </p:to>
                                    </p:set>
                                    <p:animEffect transition="in" filter="wipe(left)">
                                      <p:cBhvr>
                                        <p:cTn id="17" dur="500"/>
                                        <p:tgtEl>
                                          <p:spTgt spid="12290">
                                            <p:txEl>
                                              <p:charRg st="465" end="70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3315" name="Rectangle 1027"/>
          <p:cNvSpPr>
            <a:spLocks noChangeArrowheads="1"/>
          </p:cNvSpPr>
          <p:nvPr/>
        </p:nvSpPr>
        <p:spPr bwMode="auto">
          <a:xfrm>
            <a:off x="2971800" y="1196975"/>
            <a:ext cx="5921375" cy="149066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Karena :</a:t>
            </a:r>
            <a:r>
              <a:rPr kumimoji="0" lang="en-US" sz="3200" b="1" i="0" u="none" strike="noStrike" kern="1200" cap="none" spc="0" normalizeH="0" baseline="0" noProof="0" smtClean="0">
                <a:ln>
                  <a:noFill/>
                </a:ln>
                <a:solidFill>
                  <a:srgbClr val="7FFF00"/>
                </a:solidFill>
                <a:effectLst/>
                <a:uLnTx/>
                <a:uFillTx/>
                <a:latin typeface="Mistral" panose="03090702030407020403" pitchFamily="66" charset="0"/>
                <a:ea typeface="+mn-ea"/>
                <a:cs typeface="+mn-cs"/>
              </a:rPr>
              <a:t> </a:t>
            </a:r>
            <a:endParaRPr kumimoji="0" lang="en-US" sz="16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Tuntutan zaman bahwa besok harus lebih baik dari hari ini, dan hari ini harus lebih baik dari kemarin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13317" name="Rectangle 1029"/>
          <p:cNvSpPr>
            <a:spLocks noGrp="1" noChangeArrowheads="1"/>
          </p:cNvSpPr>
          <p:nvPr>
            <p:ph type="title"/>
          </p:nvPr>
        </p:nvSpPr>
        <p:spPr>
          <a:xfrm>
            <a:off x="762000" y="228600"/>
            <a:ext cx="8382000" cy="838200"/>
          </a:xfrm>
          <a:effectLst>
            <a:outerShdw dist="107763" dir="2700000" algn="ctr" rotWithShape="0">
              <a:schemeClr val="bg2">
                <a:alpha val="50000"/>
              </a:schemeClr>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uLnTx/>
                <a:uFillTx/>
                <a:latin typeface="+mj-lt"/>
                <a:ea typeface="+mj-ea"/>
                <a:cs typeface="+mj-cs"/>
              </a:rPr>
              <a:t>Mengapa Harus Bersikap Inovatif  ?</a:t>
            </a:r>
            <a:endParaRPr kumimoji="0" lang="en-US" sz="3600" b="1" i="0" u="none" strike="noStrike" kern="0" cap="none" spc="0" normalizeH="0" baseline="0" noProof="0" smtClean="0">
              <a:ln>
                <a:noFill/>
              </a:ln>
              <a:solidFill>
                <a:srgbClr val="7FFF00"/>
              </a:solidFill>
              <a:effectLst/>
              <a:uLnTx/>
              <a:uFillTx/>
              <a:latin typeface="+mj-lt"/>
              <a:ea typeface="+mj-ea"/>
              <a:cs typeface="+mj-cs"/>
            </a:endParaRPr>
          </a:p>
        </p:txBody>
      </p:sp>
      <p:sp>
        <p:nvSpPr>
          <p:cNvPr id="13318" name="Text Box 1030"/>
          <p:cNvSpPr txBox="1">
            <a:spLocks noChangeArrowheads="1"/>
          </p:cNvSpPr>
          <p:nvPr/>
        </p:nvSpPr>
        <p:spPr bwMode="auto">
          <a:xfrm>
            <a:off x="3059113" y="2997200"/>
            <a:ext cx="5473700" cy="1249363"/>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solidFill>
                  <a:srgbClr val="7FFF00"/>
                </a:solidFill>
                <a:latin typeface="Tahoma" panose="020B0604030504040204" charset="0"/>
                <a:ea typeface="+mn-ea"/>
                <a:cs typeface="+mn-cs"/>
              </a:rPr>
              <a:t>Artinya :</a:t>
            </a:r>
            <a:r>
              <a:rPr kumimoji="0" lang="en-US" sz="2000" b="1" kern="1200" cap="none" spc="0" normalizeH="0" baseline="0" noProof="0" smtClean="0">
                <a:solidFill>
                  <a:srgbClr val="7FFF00"/>
                </a:solidFill>
                <a:latin typeface="Tahoma" panose="020B0604030504040204" charset="0"/>
                <a:ea typeface="+mn-ea"/>
                <a:cs typeface="+mn-cs"/>
              </a:rPr>
              <a:t>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12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chemeClr val="tx2"/>
                </a:solidFill>
                <a:latin typeface="Tahoma" panose="020B0604030504040204" charset="0"/>
                <a:ea typeface="+mn-ea"/>
                <a:cs typeface="+mn-cs"/>
              </a:rPr>
              <a:t>Segala sesuatu harus selalu diperbaiki terus menerus tanpa henti.</a:t>
            </a:r>
            <a:endParaRPr kumimoji="0" lang="en-US" sz="2000" b="1" kern="1200" cap="none" spc="0" normalizeH="0" baseline="0" noProof="0" smtClean="0">
              <a:latin typeface="Tahoma" panose="020B0604030504040204" charset="0"/>
              <a:ea typeface="+mn-ea"/>
              <a:cs typeface="+mn-cs"/>
            </a:endParaRPr>
          </a:p>
        </p:txBody>
      </p:sp>
      <p:sp>
        <p:nvSpPr>
          <p:cNvPr id="13319" name="Text Box 1031"/>
          <p:cNvSpPr txBox="1">
            <a:spLocks noChangeArrowheads="1"/>
          </p:cNvSpPr>
          <p:nvPr/>
        </p:nvSpPr>
        <p:spPr bwMode="auto">
          <a:xfrm>
            <a:off x="395288" y="4508500"/>
            <a:ext cx="8135938" cy="1858963"/>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solidFill>
                  <a:srgbClr val="7FFF00"/>
                </a:solidFill>
                <a:latin typeface="Tahoma" panose="020B0604030504040204" charset="0"/>
                <a:ea typeface="+mn-ea"/>
                <a:cs typeface="+mn-cs"/>
              </a:rPr>
              <a:t>Konsekuensinya :</a:t>
            </a:r>
            <a:r>
              <a:rPr kumimoji="0" lang="en-US" sz="2000" b="1" kern="1200" cap="none" spc="0" normalizeH="0" baseline="0" noProof="0" smtClean="0">
                <a:solidFill>
                  <a:srgbClr val="7FFF00"/>
                </a:solidFill>
                <a:latin typeface="Tahoma" panose="020B0604030504040204" charset="0"/>
                <a:ea typeface="+mn-ea"/>
                <a:cs typeface="+mn-cs"/>
              </a:rPr>
              <a:t>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12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latin typeface="Tahoma" panose="020B0604030504040204" charset="0"/>
                <a:ea typeface="+mn-ea"/>
                <a:cs typeface="+mn-cs"/>
              </a:rPr>
              <a:t>Siapapun juga harus bersedia berpartisipasi dalam memperbaiki kualitas kehidupan di segala bidang.</a:t>
            </a:r>
            <a:endParaRPr kumimoji="0" lang="en-US" sz="2000" b="1" kern="1200" cap="none" spc="0" normalizeH="0" baseline="0" noProof="0" smtClean="0">
              <a:latin typeface="Tahoma" panose="020B0604030504040204" charset="0"/>
              <a:ea typeface="+mn-ea"/>
              <a:cs typeface="+mn-cs"/>
            </a:endParaRPr>
          </a:p>
          <a:p>
            <a:pPr marR="0" defTabSz="914400">
              <a:buClrTx/>
              <a:buSzTx/>
              <a:buFontTx/>
              <a:defRPr/>
            </a:pPr>
            <a:endParaRPr kumimoji="0" lang="en-US" sz="2000" b="1" kern="1200" cap="none" spc="0" normalizeH="0" baseline="0" noProof="0" smtClean="0">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Jadi : </a:t>
            </a:r>
            <a:r>
              <a:rPr kumimoji="0" lang="en-US" sz="2000" b="1" i="1" u="sng" kern="1200" cap="none" spc="0" normalizeH="0" baseline="0" noProof="0" smtClean="0">
                <a:solidFill>
                  <a:srgbClr val="7FFF00"/>
                </a:solidFill>
                <a:latin typeface="Tahoma" panose="020B0604030504040204" charset="0"/>
                <a:ea typeface="+mn-ea"/>
                <a:cs typeface="+mn-cs"/>
              </a:rPr>
              <a:t>siapapun juga harus mau dan mampu bersikap inovatif</a:t>
            </a:r>
            <a:endParaRPr kumimoji="0" lang="en-US" sz="2000" kern="1200" cap="none" spc="0" normalizeH="0" baseline="0" noProof="0" smtClean="0">
              <a:solidFill>
                <a:srgbClr val="7FFF00"/>
              </a:solidFill>
              <a:latin typeface="Tahoma" panose="020B0604030504040204" charset="0"/>
              <a:ea typeface="+mn-ea"/>
              <a:cs typeface="+mn-cs"/>
            </a:endParaRPr>
          </a:p>
        </p:txBody>
      </p:sp>
      <p:pic>
        <p:nvPicPr>
          <p:cNvPr id="34823" name="Picture 1033" descr="Jobs Through Recycling Logo"/>
          <p:cNvPicPr>
            <a:picLocks noChangeAspect="1"/>
          </p:cNvPicPr>
          <p:nvPr/>
        </p:nvPicPr>
        <p:blipFill>
          <a:blip r:embed="rId1"/>
          <a:stretch>
            <a:fillRect/>
          </a:stretch>
        </p:blipFill>
        <p:spPr>
          <a:xfrm>
            <a:off x="684213" y="1844675"/>
            <a:ext cx="2016125" cy="1935163"/>
          </a:xfrm>
          <a:prstGeom prst="rect">
            <a:avLst/>
          </a:prstGeom>
          <a:noFill/>
          <a:ln w="9525">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5">
                                            <p:txEl>
                                              <p:charRg st="0" end="10"/>
                                            </p:txEl>
                                          </p:spTgt>
                                        </p:tgtEl>
                                        <p:attrNameLst>
                                          <p:attrName>style.visibility</p:attrName>
                                        </p:attrNameLst>
                                      </p:cBhvr>
                                      <p:to>
                                        <p:strVal val="visible"/>
                                      </p:to>
                                    </p:set>
                                    <p:animEffect transition="in" filter="wipe(left)">
                                      <p:cBhvr>
                                        <p:cTn id="7" dur="500"/>
                                        <p:tgtEl>
                                          <p:spTgt spid="13315">
                                            <p:txEl>
                                              <p:charRg st="0" end="1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5">
                                            <p:txEl>
                                              <p:charRg st="10" end="114"/>
                                            </p:txEl>
                                          </p:spTgt>
                                        </p:tgtEl>
                                        <p:attrNameLst>
                                          <p:attrName>style.visibility</p:attrName>
                                        </p:attrNameLst>
                                      </p:cBhvr>
                                      <p:to>
                                        <p:strVal val="visible"/>
                                      </p:to>
                                    </p:set>
                                    <p:animEffect transition="in" filter="wipe(left)">
                                      <p:cBhvr>
                                        <p:cTn id="12" dur="500"/>
                                        <p:tgtEl>
                                          <p:spTgt spid="13315">
                                            <p:txEl>
                                              <p:charRg st="10" end="11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18">
                                            <p:txEl>
                                              <p:charRg st="0" end="11"/>
                                            </p:txEl>
                                          </p:spTgt>
                                        </p:tgtEl>
                                        <p:attrNameLst>
                                          <p:attrName>style.visibility</p:attrName>
                                        </p:attrNameLst>
                                      </p:cBhvr>
                                      <p:to>
                                        <p:strVal val="visible"/>
                                      </p:to>
                                    </p:set>
                                    <p:animEffect transition="in" filter="wipe(left)">
                                      <p:cBhvr>
                                        <p:cTn id="17" dur="500"/>
                                        <p:tgtEl>
                                          <p:spTgt spid="13318">
                                            <p:txEl>
                                              <p:charRg st="0" end="1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318">
                                            <p:txEl>
                                              <p:charRg st="12" end="78"/>
                                            </p:txEl>
                                          </p:spTgt>
                                        </p:tgtEl>
                                        <p:attrNameLst>
                                          <p:attrName>style.visibility</p:attrName>
                                        </p:attrNameLst>
                                      </p:cBhvr>
                                      <p:to>
                                        <p:strVal val="visible"/>
                                      </p:to>
                                    </p:set>
                                    <p:animEffect transition="in" filter="wipe(left)">
                                      <p:cBhvr>
                                        <p:cTn id="22" dur="500"/>
                                        <p:tgtEl>
                                          <p:spTgt spid="13318">
                                            <p:txEl>
                                              <p:charRg st="12" end="7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3319">
                                            <p:txEl>
                                              <p:charRg st="0" end="18"/>
                                            </p:txEl>
                                          </p:spTgt>
                                        </p:tgtEl>
                                        <p:attrNameLst>
                                          <p:attrName>style.visibility</p:attrName>
                                        </p:attrNameLst>
                                      </p:cBhvr>
                                      <p:to>
                                        <p:strVal val="visible"/>
                                      </p:to>
                                    </p:set>
                                    <p:animEffect transition="in" filter="wipe(left)">
                                      <p:cBhvr>
                                        <p:cTn id="27" dur="500"/>
                                        <p:tgtEl>
                                          <p:spTgt spid="13319">
                                            <p:txEl>
                                              <p:charRg st="0" end="1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319">
                                            <p:txEl>
                                              <p:charRg st="19" end="118"/>
                                            </p:txEl>
                                          </p:spTgt>
                                        </p:tgtEl>
                                        <p:attrNameLst>
                                          <p:attrName>style.visibility</p:attrName>
                                        </p:attrNameLst>
                                      </p:cBhvr>
                                      <p:to>
                                        <p:strVal val="visible"/>
                                      </p:to>
                                    </p:set>
                                    <p:animEffect transition="in" filter="wipe(left)">
                                      <p:cBhvr>
                                        <p:cTn id="32" dur="500"/>
                                        <p:tgtEl>
                                          <p:spTgt spid="13319">
                                            <p:txEl>
                                              <p:charRg st="19" end="11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3319">
                                            <p:txEl>
                                              <p:charRg st="119" end="178"/>
                                            </p:txEl>
                                          </p:spTgt>
                                        </p:tgtEl>
                                        <p:attrNameLst>
                                          <p:attrName>style.visibility</p:attrName>
                                        </p:attrNameLst>
                                      </p:cBhvr>
                                      <p:to>
                                        <p:strVal val="visible"/>
                                      </p:to>
                                    </p:set>
                                    <p:animEffect transition="in" filter="wipe(left)">
                                      <p:cBhvr>
                                        <p:cTn id="37" dur="500"/>
                                        <p:tgtEl>
                                          <p:spTgt spid="13319">
                                            <p:txEl>
                                              <p:charRg st="119" end="17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P spid="13318" grpId="0" build="p"/>
      <p:bldP spid="1331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4338" name="Rectangle 2"/>
          <p:cNvSpPr>
            <a:spLocks noGrp="1" noChangeArrowheads="1"/>
          </p:cNvSpPr>
          <p:nvPr>
            <p:ph type="title"/>
          </p:nvPr>
        </p:nvSpPr>
        <p:spPr>
          <a:xfrm>
            <a:off x="457200" y="292100"/>
            <a:ext cx="6635750" cy="1384300"/>
          </a:xfrm>
          <a:effectLst>
            <a:outerShdw dist="107763" dir="2700000" algn="ctr" rotWithShape="0">
              <a:schemeClr val="bg2"/>
            </a:outerShdw>
          </a:effectLst>
        </p:spPr>
        <p:txBody>
          <a:bodyPr vert="horz" wrap="square" lIns="90488" tIns="44450" rIns="90488" bIns="4445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Bagaimana kalau </a:t>
            </a:r>
            <a:r>
              <a:rPr kumimoji="0" lang="en-US" sz="36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mj-lt"/>
                <a:ea typeface="+mj-ea"/>
                <a:cs typeface="+mj-cs"/>
              </a:rPr>
              <a:t>tidak mau</a:t>
            </a:r>
            <a:r>
              <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 atau </a:t>
            </a:r>
            <a:r>
              <a:rPr kumimoji="0" lang="en-US" sz="36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mj-lt"/>
                <a:ea typeface="+mj-ea"/>
                <a:cs typeface="+mj-cs"/>
              </a:rPr>
              <a:t>tidak mampu</a:t>
            </a:r>
            <a:r>
              <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 ???</a:t>
            </a:r>
            <a:endParaRPr kumimoji="0" lang="en-US" sz="36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graphicFrame>
        <p:nvGraphicFramePr>
          <p:cNvPr id="4098" name="Object 3">
            <a:hlinkClick r:id="" action="ppaction://ole?verb="/>
          </p:cNvPr>
          <p:cNvGraphicFramePr/>
          <p:nvPr/>
        </p:nvGraphicFramePr>
        <p:xfrm>
          <a:off x="7164388" y="476250"/>
          <a:ext cx="1762125" cy="2509838"/>
        </p:xfrm>
        <a:graphic>
          <a:graphicData uri="http://schemas.openxmlformats.org/presentationml/2006/ole">
            <mc:AlternateContent xmlns:mc="http://schemas.openxmlformats.org/markup-compatibility/2006">
              <mc:Choice xmlns:v="urn:schemas-microsoft-com:vml" Requires="v">
                <p:oleObj spid="_x0000_s3079" name="" r:id="rId1" imgW="3848100" imgH="5478780" progId="MS_ClipArt_Gallery">
                  <p:embed/>
                </p:oleObj>
              </mc:Choice>
              <mc:Fallback>
                <p:oleObj name="" r:id="rId1" imgW="3848100" imgH="5478780" progId="MS_ClipArt_Gallery">
                  <p:embed/>
                  <p:pic>
                    <p:nvPicPr>
                      <p:cNvPr id="0" name="Picture 3078"/>
                      <p:cNvPicPr/>
                      <p:nvPr/>
                    </p:nvPicPr>
                    <p:blipFill>
                      <a:blip r:embed="rId2"/>
                      <a:stretch>
                        <a:fillRect/>
                      </a:stretch>
                    </p:blipFill>
                    <p:spPr>
                      <a:xfrm>
                        <a:off x="7164388" y="476250"/>
                        <a:ext cx="1762125" cy="2509838"/>
                      </a:xfrm>
                      <a:prstGeom prst="rect">
                        <a:avLst/>
                      </a:prstGeom>
                      <a:noFill/>
                      <a:ln w="38100">
                        <a:noFill/>
                        <a:miter/>
                      </a:ln>
                    </p:spPr>
                  </p:pic>
                </p:oleObj>
              </mc:Fallback>
            </mc:AlternateContent>
          </a:graphicData>
        </a:graphic>
      </p:graphicFrame>
      <p:sp>
        <p:nvSpPr>
          <p:cNvPr id="14340" name="Rectangle 4"/>
          <p:cNvSpPr>
            <a:spLocks noChangeArrowheads="1"/>
          </p:cNvSpPr>
          <p:nvPr/>
        </p:nvSpPr>
        <p:spPr bwMode="auto">
          <a:xfrm>
            <a:off x="468313" y="2363788"/>
            <a:ext cx="7415213" cy="34417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Akan terjadi seleksi alam : </a:t>
            </a:r>
            <a:r>
              <a:rPr kumimoji="0" lang="en-US" sz="20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siapa lemah, dia akan kalah</a:t>
            </a:r>
            <a:r>
              <a:rPr kumimoji="0" lang="en-US" sz="2000" b="1" i="0" u="none" strike="noStrike" kern="1200" cap="none" spc="0" normalizeH="0" baseline="0" noProof="0" smtClean="0">
                <a:ln>
                  <a:noFill/>
                </a:ln>
                <a:solidFill>
                  <a:srgbClr val="FF5008"/>
                </a:solidFill>
                <a:effectLst>
                  <a:outerShdw blurRad="38100" dist="38100" dir="2700000" algn="tl">
                    <a:srgbClr val="000000"/>
                  </a:outerShdw>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a:t>
            </a:r>
            <a:b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br>
            <a:endPar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Bagi yang </a:t>
            </a:r>
            <a:r>
              <a:rPr kumimoji="0" lang="en-US" sz="20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kalah</a:t>
            </a: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 mereka akan </a:t>
            </a:r>
            <a:r>
              <a:rPr kumimoji="0" lang="en-US" sz="20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“terpinggirkan”</a:t>
            </a: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 tersingkir dari arena perjuangan hidup karena selalu bersikap apatis, masa-bodoh, semau gue, malas, bebal, dan ceroboh.</a:t>
            </a:r>
            <a:b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br>
            <a:endPar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Bagi yang </a:t>
            </a:r>
            <a:r>
              <a:rPr kumimoji="0" lang="en-US" sz="20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“menang”</a:t>
            </a: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 mereka akan selalu </a:t>
            </a:r>
            <a:r>
              <a:rPr kumimoji="0" lang="en-US" sz="2000" b="1"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rPr>
              <a:t>memegang peranan</a:t>
            </a:r>
            <a:r>
              <a:rPr kumimoji="0" lang="en-US" sz="2000" b="1" i="0" u="none" strike="noStrike" kern="120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n-ea"/>
                <a:cs typeface="+mn-cs"/>
              </a:rPr>
              <a:t> penting di arena perjuangan hidup karena akan selalu bersikap kritis, dinamis, rajin belajar tentang apapun juga, teliti, dan sukses.</a:t>
            </a:r>
            <a:endParaRPr kumimoji="0" lang="en-US" sz="2000" b="0" i="0" u="none" strike="noStrike" kern="1200" cap="none" spc="0" normalizeH="0" baseline="0" noProof="0" smtClean="0">
              <a:ln>
                <a:noFill/>
              </a:ln>
              <a:solidFill>
                <a:schemeClr val="tx2"/>
              </a:solidFill>
              <a:effectLst>
                <a:outerShdw blurRad="38100" dist="38100" dir="2700000" algn="tl">
                  <a:srgbClr val="000000"/>
                </a:outerShdw>
              </a:effectLst>
              <a:uLnTx/>
              <a:uFillTx/>
              <a:latin typeface="Arial" panose="020B0604020202020204" pitchFamily="34" charset="0"/>
              <a:ea typeface="+mn-ea"/>
              <a:cs typeface="+mn-cs"/>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40">
                                            <p:txEl>
                                              <p:charRg st="0" end="60"/>
                                            </p:txEl>
                                          </p:spTgt>
                                        </p:tgtEl>
                                        <p:attrNameLst>
                                          <p:attrName>style.visibility</p:attrName>
                                        </p:attrNameLst>
                                      </p:cBhvr>
                                      <p:to>
                                        <p:strVal val="visible"/>
                                      </p:to>
                                    </p:set>
                                    <p:animEffect transition="in" filter="wipe(left)">
                                      <p:cBhvr>
                                        <p:cTn id="7" dur="500"/>
                                        <p:tgtEl>
                                          <p:spTgt spid="14340">
                                            <p:txEl>
                                              <p:charRg st="0" end="6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40">
                                            <p:txEl>
                                              <p:charRg st="60" end="227"/>
                                            </p:txEl>
                                          </p:spTgt>
                                        </p:tgtEl>
                                        <p:attrNameLst>
                                          <p:attrName>style.visibility</p:attrName>
                                        </p:attrNameLst>
                                      </p:cBhvr>
                                      <p:to>
                                        <p:strVal val="visible"/>
                                      </p:to>
                                    </p:set>
                                    <p:animEffect transition="in" filter="wipe(left)">
                                      <p:cBhvr>
                                        <p:cTn id="12" dur="500"/>
                                        <p:tgtEl>
                                          <p:spTgt spid="14340">
                                            <p:txEl>
                                              <p:charRg st="60" end="22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40">
                                            <p:txEl>
                                              <p:charRg st="227" end="417"/>
                                            </p:txEl>
                                          </p:spTgt>
                                        </p:tgtEl>
                                        <p:attrNameLst>
                                          <p:attrName>style.visibility</p:attrName>
                                        </p:attrNameLst>
                                      </p:cBhvr>
                                      <p:to>
                                        <p:strVal val="visible"/>
                                      </p:to>
                                    </p:set>
                                    <p:animEffect transition="in" filter="wipe(left)">
                                      <p:cBhvr>
                                        <p:cTn id="17" dur="500"/>
                                        <p:tgtEl>
                                          <p:spTgt spid="14340">
                                            <p:txEl>
                                              <p:charRg st="227" end="41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77154" name="Rectangle 2"/>
          <p:cNvSpPr>
            <a:spLocks noGrp="1" noChangeArrowheads="1"/>
          </p:cNvSpPr>
          <p:nvPr>
            <p:ph type="title"/>
          </p:nvPr>
        </p:nvSpPr>
        <p:spPr>
          <a:xfrm>
            <a:off x="457200" y="292100"/>
            <a:ext cx="5483225" cy="688975"/>
          </a:xfrm>
          <a:effectLst>
            <a:outerShdw dist="107763" dir="2700000" algn="ctr" rotWithShape="0">
              <a:schemeClr val="bg2"/>
            </a:outerShdw>
          </a:effectLst>
        </p:spPr>
        <p:txBody>
          <a:bodyPr vert="horz" wrap="square" lIns="90488" tIns="44450" rIns="90488" bIns="4445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Ada fakta penting :</a:t>
            </a:r>
            <a:endParaRPr kumimoji="0" lang="en-US" sz="32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grpSp>
        <p:nvGrpSpPr>
          <p:cNvPr id="35844" name="Group 34"/>
          <p:cNvGrpSpPr/>
          <p:nvPr/>
        </p:nvGrpSpPr>
        <p:grpSpPr>
          <a:xfrm>
            <a:off x="1042988" y="1196975"/>
            <a:ext cx="7056437" cy="4913313"/>
            <a:chOff x="658" y="925"/>
            <a:chExt cx="4445" cy="3095"/>
          </a:xfrm>
        </p:grpSpPr>
        <p:pic>
          <p:nvPicPr>
            <p:cNvPr id="35846" name="Picture 6" descr="image009"/>
            <p:cNvPicPr>
              <a:picLocks noChangeAspect="1"/>
            </p:cNvPicPr>
            <p:nvPr/>
          </p:nvPicPr>
          <p:blipFill>
            <a:blip r:embed="rId1"/>
            <a:stretch>
              <a:fillRect/>
            </a:stretch>
          </p:blipFill>
          <p:spPr>
            <a:xfrm>
              <a:off x="658" y="925"/>
              <a:ext cx="4445" cy="3095"/>
            </a:xfrm>
            <a:prstGeom prst="rect">
              <a:avLst/>
            </a:prstGeom>
            <a:noFill/>
            <a:ln w="9525">
              <a:noFill/>
            </a:ln>
          </p:spPr>
        </p:pic>
        <p:sp>
          <p:nvSpPr>
            <p:cNvPr id="35847" name="Text Box 7"/>
            <p:cNvSpPr txBox="1"/>
            <p:nvPr/>
          </p:nvSpPr>
          <p:spPr>
            <a:xfrm>
              <a:off x="1474" y="3698"/>
              <a:ext cx="2903" cy="231"/>
            </a:xfrm>
            <a:prstGeom prst="rect">
              <a:avLst/>
            </a:prstGeom>
            <a:solidFill>
              <a:schemeClr val="tx1"/>
            </a:solidFill>
            <a:ln w="12700">
              <a:noFill/>
            </a:ln>
          </p:spPr>
          <p:txBody>
            <a:bodyPr>
              <a:spAutoFit/>
            </a:bodyPr>
            <a:p>
              <a:pPr algn="ctr">
                <a:spcBef>
                  <a:spcPct val="50000"/>
                </a:spcBef>
              </a:pPr>
              <a:r>
                <a:rPr dirty="0">
                  <a:solidFill>
                    <a:schemeClr val="bg2"/>
                  </a:solidFill>
                  <a:latin typeface="Tahoma" panose="020B0604030504040204" charset="0"/>
                </a:rPr>
                <a:t>Distribusi normal standar kesuksesan hidup</a:t>
              </a:r>
              <a:endParaRPr dirty="0">
                <a:solidFill>
                  <a:schemeClr val="bg2"/>
                </a:solidFill>
                <a:latin typeface="Tahoma" panose="020B0604030504040204" charset="0"/>
              </a:endParaRPr>
            </a:p>
          </p:txBody>
        </p:sp>
        <p:grpSp>
          <p:nvGrpSpPr>
            <p:cNvPr id="35848" name="Group 13"/>
            <p:cNvGrpSpPr/>
            <p:nvPr/>
          </p:nvGrpSpPr>
          <p:grpSpPr>
            <a:xfrm>
              <a:off x="4240" y="2840"/>
              <a:ext cx="590" cy="475"/>
              <a:chOff x="4240" y="2840"/>
              <a:chExt cx="590" cy="475"/>
            </a:xfrm>
          </p:grpSpPr>
          <p:sp>
            <p:nvSpPr>
              <p:cNvPr id="35867" name="Text Box 8"/>
              <p:cNvSpPr txBox="1"/>
              <p:nvPr/>
            </p:nvSpPr>
            <p:spPr>
              <a:xfrm>
                <a:off x="4240" y="2840"/>
                <a:ext cx="590" cy="296"/>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Ekstrim sukses</a:t>
                </a:r>
                <a:endParaRPr sz="1200" b="1" dirty="0">
                  <a:solidFill>
                    <a:schemeClr val="bg2"/>
                  </a:solidFill>
                  <a:latin typeface="Tahoma" panose="020B0604030504040204" charset="0"/>
                </a:endParaRPr>
              </a:p>
            </p:txBody>
          </p:sp>
          <p:sp>
            <p:nvSpPr>
              <p:cNvPr id="35868" name="Line 9"/>
              <p:cNvSpPr/>
              <p:nvPr/>
            </p:nvSpPr>
            <p:spPr>
              <a:xfrm flipH="1">
                <a:off x="4421" y="3134"/>
                <a:ext cx="136" cy="181"/>
              </a:xfrm>
              <a:prstGeom prst="line">
                <a:avLst/>
              </a:prstGeom>
              <a:ln w="12700" cap="flat" cmpd="sng">
                <a:solidFill>
                  <a:schemeClr val="bg2"/>
                </a:solidFill>
                <a:prstDash val="solid"/>
                <a:headEnd type="none" w="med" len="med"/>
                <a:tailEnd type="triangle" w="med" len="med"/>
              </a:ln>
            </p:spPr>
          </p:sp>
        </p:grpSp>
        <p:grpSp>
          <p:nvGrpSpPr>
            <p:cNvPr id="35849" name="Group 18"/>
            <p:cNvGrpSpPr/>
            <p:nvPr/>
          </p:nvGrpSpPr>
          <p:grpSpPr>
            <a:xfrm>
              <a:off x="3726" y="2318"/>
              <a:ext cx="590" cy="931"/>
              <a:chOff x="3726" y="2318"/>
              <a:chExt cx="590" cy="931"/>
            </a:xfrm>
          </p:grpSpPr>
          <p:sp>
            <p:nvSpPr>
              <p:cNvPr id="35865" name="Text Box 10"/>
              <p:cNvSpPr txBox="1"/>
              <p:nvPr/>
            </p:nvSpPr>
            <p:spPr>
              <a:xfrm>
                <a:off x="3726" y="2318"/>
                <a:ext cx="590" cy="296"/>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Sangat sukses</a:t>
                </a:r>
                <a:endParaRPr sz="1200" b="1" dirty="0">
                  <a:solidFill>
                    <a:schemeClr val="bg2"/>
                  </a:solidFill>
                  <a:latin typeface="Tahoma" panose="020B0604030504040204" charset="0"/>
                </a:endParaRPr>
              </a:p>
            </p:txBody>
          </p:sp>
          <p:sp>
            <p:nvSpPr>
              <p:cNvPr id="35866" name="Line 14"/>
              <p:cNvSpPr/>
              <p:nvPr/>
            </p:nvSpPr>
            <p:spPr>
              <a:xfrm>
                <a:off x="4030" y="2614"/>
                <a:ext cx="0" cy="635"/>
              </a:xfrm>
              <a:prstGeom prst="line">
                <a:avLst/>
              </a:prstGeom>
              <a:ln w="12700" cap="flat" cmpd="sng">
                <a:solidFill>
                  <a:schemeClr val="bg2"/>
                </a:solidFill>
                <a:prstDash val="solid"/>
                <a:headEnd type="none" w="med" len="med"/>
                <a:tailEnd type="triangle" w="med" len="med"/>
              </a:ln>
            </p:spPr>
          </p:sp>
        </p:grpSp>
        <p:grpSp>
          <p:nvGrpSpPr>
            <p:cNvPr id="35850" name="Group 19"/>
            <p:cNvGrpSpPr/>
            <p:nvPr/>
          </p:nvGrpSpPr>
          <p:grpSpPr>
            <a:xfrm>
              <a:off x="3350" y="1706"/>
              <a:ext cx="590" cy="1270"/>
              <a:chOff x="3350" y="1706"/>
              <a:chExt cx="590" cy="1270"/>
            </a:xfrm>
          </p:grpSpPr>
          <p:sp>
            <p:nvSpPr>
              <p:cNvPr id="35863" name="Text Box 11"/>
              <p:cNvSpPr txBox="1"/>
              <p:nvPr/>
            </p:nvSpPr>
            <p:spPr>
              <a:xfrm>
                <a:off x="3350" y="1706"/>
                <a:ext cx="590" cy="181"/>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Sukses</a:t>
                </a:r>
                <a:endParaRPr sz="1200" b="1" dirty="0">
                  <a:solidFill>
                    <a:schemeClr val="bg2"/>
                  </a:solidFill>
                  <a:latin typeface="Tahoma" panose="020B0604030504040204" charset="0"/>
                </a:endParaRPr>
              </a:p>
            </p:txBody>
          </p:sp>
          <p:sp>
            <p:nvSpPr>
              <p:cNvPr id="35864" name="Line 15"/>
              <p:cNvSpPr/>
              <p:nvPr/>
            </p:nvSpPr>
            <p:spPr>
              <a:xfrm>
                <a:off x="3606" y="1888"/>
                <a:ext cx="0" cy="1088"/>
              </a:xfrm>
              <a:prstGeom prst="line">
                <a:avLst/>
              </a:prstGeom>
              <a:ln w="12700" cap="flat" cmpd="sng">
                <a:solidFill>
                  <a:schemeClr val="bg2"/>
                </a:solidFill>
                <a:prstDash val="solid"/>
                <a:headEnd type="none" w="med" len="med"/>
                <a:tailEnd type="triangle" w="med" len="med"/>
              </a:ln>
            </p:spPr>
          </p:sp>
        </p:grpSp>
        <p:grpSp>
          <p:nvGrpSpPr>
            <p:cNvPr id="35851" name="Group 20"/>
            <p:cNvGrpSpPr/>
            <p:nvPr/>
          </p:nvGrpSpPr>
          <p:grpSpPr>
            <a:xfrm>
              <a:off x="2426" y="981"/>
              <a:ext cx="908" cy="725"/>
              <a:chOff x="2426" y="981"/>
              <a:chExt cx="908" cy="725"/>
            </a:xfrm>
          </p:grpSpPr>
          <p:sp>
            <p:nvSpPr>
              <p:cNvPr id="35861" name="Text Box 16"/>
              <p:cNvSpPr txBox="1"/>
              <p:nvPr/>
            </p:nvSpPr>
            <p:spPr>
              <a:xfrm>
                <a:off x="2426" y="981"/>
                <a:ext cx="908" cy="181"/>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Biasa-biasa saja</a:t>
                </a:r>
                <a:endParaRPr sz="1200" b="1" dirty="0">
                  <a:solidFill>
                    <a:schemeClr val="bg2"/>
                  </a:solidFill>
                  <a:latin typeface="Tahoma" panose="020B0604030504040204" charset="0"/>
                </a:endParaRPr>
              </a:p>
            </p:txBody>
          </p:sp>
          <p:sp>
            <p:nvSpPr>
              <p:cNvPr id="35862" name="Line 17"/>
              <p:cNvSpPr/>
              <p:nvPr/>
            </p:nvSpPr>
            <p:spPr>
              <a:xfrm>
                <a:off x="2880" y="1162"/>
                <a:ext cx="0" cy="544"/>
              </a:xfrm>
              <a:prstGeom prst="line">
                <a:avLst/>
              </a:prstGeom>
              <a:ln w="12700" cap="flat" cmpd="sng">
                <a:solidFill>
                  <a:schemeClr val="bg2"/>
                </a:solidFill>
                <a:prstDash val="solid"/>
                <a:headEnd type="none" w="med" len="med"/>
                <a:tailEnd type="triangle" w="med" len="med"/>
              </a:ln>
            </p:spPr>
          </p:sp>
        </p:grpSp>
        <p:grpSp>
          <p:nvGrpSpPr>
            <p:cNvPr id="35852" name="Group 25"/>
            <p:cNvGrpSpPr/>
            <p:nvPr/>
          </p:nvGrpSpPr>
          <p:grpSpPr>
            <a:xfrm>
              <a:off x="1828" y="1578"/>
              <a:ext cx="590" cy="1398"/>
              <a:chOff x="1828" y="1578"/>
              <a:chExt cx="590" cy="1398"/>
            </a:xfrm>
          </p:grpSpPr>
          <p:sp>
            <p:nvSpPr>
              <p:cNvPr id="35859" name="Text Box 22"/>
              <p:cNvSpPr txBox="1"/>
              <p:nvPr/>
            </p:nvSpPr>
            <p:spPr>
              <a:xfrm>
                <a:off x="1828" y="1578"/>
                <a:ext cx="590" cy="296"/>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Kurang sukses</a:t>
                </a:r>
                <a:endParaRPr sz="1200" b="1" dirty="0">
                  <a:solidFill>
                    <a:schemeClr val="bg2"/>
                  </a:solidFill>
                  <a:latin typeface="Tahoma" panose="020B0604030504040204" charset="0"/>
                </a:endParaRPr>
              </a:p>
            </p:txBody>
          </p:sp>
          <p:sp>
            <p:nvSpPr>
              <p:cNvPr id="35860" name="Line 23"/>
              <p:cNvSpPr/>
              <p:nvPr/>
            </p:nvSpPr>
            <p:spPr>
              <a:xfrm>
                <a:off x="2154" y="1888"/>
                <a:ext cx="0" cy="1088"/>
              </a:xfrm>
              <a:prstGeom prst="line">
                <a:avLst/>
              </a:prstGeom>
              <a:ln w="12700" cap="flat" cmpd="sng">
                <a:solidFill>
                  <a:schemeClr val="bg2"/>
                </a:solidFill>
                <a:prstDash val="solid"/>
                <a:headEnd type="none" w="med" len="med"/>
                <a:tailEnd type="triangle" w="med" len="med"/>
              </a:ln>
            </p:spPr>
          </p:sp>
        </p:grpSp>
        <p:grpSp>
          <p:nvGrpSpPr>
            <p:cNvPr id="35853" name="Group 29"/>
            <p:cNvGrpSpPr/>
            <p:nvPr/>
          </p:nvGrpSpPr>
          <p:grpSpPr>
            <a:xfrm>
              <a:off x="1474" y="2432"/>
              <a:ext cx="590" cy="817"/>
              <a:chOff x="1474" y="2432"/>
              <a:chExt cx="590" cy="817"/>
            </a:xfrm>
          </p:grpSpPr>
          <p:sp>
            <p:nvSpPr>
              <p:cNvPr id="35857" name="Text Box 27"/>
              <p:cNvSpPr txBox="1"/>
              <p:nvPr/>
            </p:nvSpPr>
            <p:spPr>
              <a:xfrm>
                <a:off x="1474" y="2432"/>
                <a:ext cx="590" cy="181"/>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Gagal</a:t>
                </a:r>
                <a:endParaRPr sz="1200" b="1" dirty="0">
                  <a:solidFill>
                    <a:schemeClr val="bg2"/>
                  </a:solidFill>
                  <a:latin typeface="Tahoma" panose="020B0604030504040204" charset="0"/>
                </a:endParaRPr>
              </a:p>
            </p:txBody>
          </p:sp>
          <p:sp>
            <p:nvSpPr>
              <p:cNvPr id="35858" name="Line 28"/>
              <p:cNvSpPr/>
              <p:nvPr/>
            </p:nvSpPr>
            <p:spPr>
              <a:xfrm>
                <a:off x="1778" y="2614"/>
                <a:ext cx="0" cy="635"/>
              </a:xfrm>
              <a:prstGeom prst="line">
                <a:avLst/>
              </a:prstGeom>
              <a:ln w="12700" cap="flat" cmpd="sng">
                <a:solidFill>
                  <a:schemeClr val="bg2"/>
                </a:solidFill>
                <a:prstDash val="solid"/>
                <a:headEnd type="none" w="med" len="med"/>
                <a:tailEnd type="triangle" w="med" len="med"/>
              </a:ln>
            </p:spPr>
          </p:sp>
        </p:grpSp>
        <p:grpSp>
          <p:nvGrpSpPr>
            <p:cNvPr id="35854" name="Group 33"/>
            <p:cNvGrpSpPr/>
            <p:nvPr/>
          </p:nvGrpSpPr>
          <p:grpSpPr>
            <a:xfrm>
              <a:off x="1140" y="2803"/>
              <a:ext cx="590" cy="499"/>
              <a:chOff x="1156" y="2795"/>
              <a:chExt cx="590" cy="499"/>
            </a:xfrm>
          </p:grpSpPr>
          <p:sp>
            <p:nvSpPr>
              <p:cNvPr id="35855" name="Text Box 31"/>
              <p:cNvSpPr txBox="1"/>
              <p:nvPr/>
            </p:nvSpPr>
            <p:spPr>
              <a:xfrm flipH="1">
                <a:off x="1156" y="2795"/>
                <a:ext cx="590" cy="296"/>
              </a:xfrm>
              <a:prstGeom prst="rect">
                <a:avLst/>
              </a:prstGeom>
              <a:noFill/>
              <a:ln w="12700" cap="flat" cmpd="sng">
                <a:solidFill>
                  <a:schemeClr val="bg2"/>
                </a:solidFill>
                <a:prstDash val="solid"/>
                <a:miter/>
                <a:headEnd type="none" w="med" len="med"/>
                <a:tailEnd type="none" w="med" len="med"/>
              </a:ln>
            </p:spPr>
            <p:txBody>
              <a:bodyPr>
                <a:spAutoFit/>
              </a:bodyPr>
              <a:p>
                <a:pPr algn="ctr">
                  <a:spcBef>
                    <a:spcPct val="50000"/>
                  </a:spcBef>
                </a:pPr>
                <a:r>
                  <a:rPr sz="1200" b="1" dirty="0">
                    <a:solidFill>
                      <a:schemeClr val="bg2"/>
                    </a:solidFill>
                    <a:latin typeface="Tahoma" panose="020B0604030504040204" charset="0"/>
                  </a:rPr>
                  <a:t>Ekstrim gagal</a:t>
                </a:r>
                <a:endParaRPr sz="1200" b="1" dirty="0">
                  <a:solidFill>
                    <a:schemeClr val="bg2"/>
                  </a:solidFill>
                  <a:latin typeface="Tahoma" panose="020B0604030504040204" charset="0"/>
                </a:endParaRPr>
              </a:p>
            </p:txBody>
          </p:sp>
          <p:sp>
            <p:nvSpPr>
              <p:cNvPr id="35856" name="Line 32"/>
              <p:cNvSpPr/>
              <p:nvPr/>
            </p:nvSpPr>
            <p:spPr>
              <a:xfrm>
                <a:off x="1429" y="3089"/>
                <a:ext cx="0" cy="205"/>
              </a:xfrm>
              <a:prstGeom prst="line">
                <a:avLst/>
              </a:prstGeom>
              <a:ln w="12700" cap="flat" cmpd="sng">
                <a:solidFill>
                  <a:schemeClr val="bg2"/>
                </a:solidFill>
                <a:prstDash val="solid"/>
                <a:headEnd type="none" w="med" len="med"/>
                <a:tailEnd type="triangle" w="med" len="med"/>
              </a:ln>
            </p:spPr>
          </p:sp>
        </p:grpSp>
      </p:grpSp>
      <p:pic>
        <p:nvPicPr>
          <p:cNvPr id="35845" name="Picture 36" descr="horrified,mistake,woops"/>
          <p:cNvPicPr>
            <a:picLocks noChangeAspect="1"/>
          </p:cNvPicPr>
          <p:nvPr/>
        </p:nvPicPr>
        <p:blipFill>
          <a:blip r:embed="rId2"/>
          <a:stretch>
            <a:fillRect/>
          </a:stretch>
        </p:blipFill>
        <p:spPr>
          <a:xfrm>
            <a:off x="8027988" y="4797425"/>
            <a:ext cx="893762" cy="1341438"/>
          </a:xfrm>
          <a:prstGeom prst="rect">
            <a:avLst/>
          </a:prstGeom>
          <a:noFill/>
          <a:ln w="9525">
            <a:noFill/>
          </a:ln>
        </p:spPr>
      </p:pic>
    </p:spTree>
  </p:cSld>
  <p:clrMapOvr>
    <a:masterClrMapping/>
  </p:clrMapOvr>
  <p:transition spd="slow">
    <p:spli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124" name="AutoShape 14"/>
          <p:cNvSpPr/>
          <p:nvPr/>
        </p:nvSpPr>
        <p:spPr>
          <a:xfrm>
            <a:off x="2916238" y="260350"/>
            <a:ext cx="3600450" cy="1223963"/>
          </a:xfrm>
          <a:prstGeom prst="wedgeEllipseCallout">
            <a:avLst>
              <a:gd name="adj1" fmla="val 78838"/>
              <a:gd name="adj2" fmla="val -10699"/>
            </a:avLst>
          </a:prstGeom>
          <a:noFill/>
          <a:ln w="12700" cap="flat" cmpd="sng">
            <a:solidFill>
              <a:schemeClr val="tx1"/>
            </a:solidFill>
            <a:prstDash val="solid"/>
            <a:miter/>
            <a:headEnd type="none" w="med" len="med"/>
            <a:tailEnd type="none" w="med" len="med"/>
          </a:ln>
        </p:spPr>
        <p:txBody>
          <a:bodyPr/>
          <a:p>
            <a:pPr algn="ctr"/>
            <a:endParaRPr lang="id-ID" altLang="x-none" dirty="0">
              <a:latin typeface="Tahoma" panose="020B0604030504040204" charset="0"/>
            </a:endParaRPr>
          </a:p>
        </p:txBody>
      </p:sp>
      <p:sp>
        <p:nvSpPr>
          <p:cNvPr id="17410" name="Rectangle 2"/>
          <p:cNvSpPr>
            <a:spLocks noChangeArrowheads="1"/>
          </p:cNvSpPr>
          <p:nvPr/>
        </p:nvSpPr>
        <p:spPr bwMode="auto">
          <a:xfrm>
            <a:off x="1116013" y="2997200"/>
            <a:ext cx="7010400" cy="274002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Langkah-Langkahnya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None/>
              <a:defRPr/>
            </a:pPr>
            <a:endParaRPr kumimoji="0" lang="en-US" sz="14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Memahami cara berpikir inovatif/ kreatif.</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Memahami metoda untuk membangkitkan daya inovasi/kreasi.</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Memahami sikap negatif yang bisa menghalangi daya inovatif/kreatif.</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Memahami sikap positif yang bisa mendorong daya inovatif/kreatif</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17415" name="Rectangle 7"/>
          <p:cNvSpPr>
            <a:spLocks noGrp="1" noChangeArrowheads="1"/>
          </p:cNvSpPr>
          <p:nvPr>
            <p:ph type="title" idx="4294967295"/>
          </p:nvPr>
        </p:nvSpPr>
        <p:spPr>
          <a:xfrm>
            <a:off x="3132138" y="260350"/>
            <a:ext cx="3378200" cy="11430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4000" b="1" i="0" u="none" strike="noStrike" kern="0" cap="none" spc="0" normalizeH="0" baseline="0" noProof="0" smtClean="0">
                <a:ln>
                  <a:noFill/>
                </a:ln>
                <a:solidFill>
                  <a:srgbClr val="7FFF00"/>
                </a:solidFill>
                <a:effectLst/>
                <a:uLnTx/>
                <a:uFillTx/>
                <a:latin typeface="Arial" panose="020B0604020202020204" pitchFamily="34" charset="0"/>
                <a:ea typeface="+mj-ea"/>
                <a:cs typeface="+mj-cs"/>
              </a:rPr>
              <a:t>So, What ?</a:t>
            </a:r>
            <a:endParaRPr kumimoji="0" lang="en-US" sz="44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j-ea"/>
              <a:cs typeface="+mj-cs"/>
            </a:endParaRPr>
          </a:p>
        </p:txBody>
      </p:sp>
      <p:grpSp>
        <p:nvGrpSpPr>
          <p:cNvPr id="5127" name="Group 12"/>
          <p:cNvGrpSpPr/>
          <p:nvPr/>
        </p:nvGrpSpPr>
        <p:grpSpPr>
          <a:xfrm>
            <a:off x="1116013" y="1844675"/>
            <a:ext cx="6335712" cy="720725"/>
            <a:chOff x="703" y="890"/>
            <a:chExt cx="3991" cy="454"/>
          </a:xfrm>
        </p:grpSpPr>
        <p:sp>
          <p:nvSpPr>
            <p:cNvPr id="17417" name="Text Box 9"/>
            <p:cNvSpPr txBox="1">
              <a:spLocks noChangeArrowheads="1"/>
            </p:cNvSpPr>
            <p:nvPr/>
          </p:nvSpPr>
          <p:spPr bwMode="auto">
            <a:xfrm>
              <a:off x="1202" y="890"/>
              <a:ext cx="3492" cy="44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 typeface="Wingdings" panose="05000000000000000000" pitchFamily="2" charset="2"/>
                <a:defRPr/>
              </a:pPr>
              <a:r>
                <a:rPr kumimoji="0" lang="en-US" sz="2000" b="1" kern="1200" cap="none" spc="0" normalizeH="0" baseline="0" noProof="0" smtClean="0">
                  <a:solidFill>
                    <a:srgbClr val="7FFF00"/>
                  </a:solidFill>
                  <a:latin typeface="Tahoma" panose="020B0604030504040204" charset="0"/>
                  <a:ea typeface="+mn-ea"/>
                  <a:cs typeface="+mn-cs"/>
                </a:rPr>
                <a:t>Untuk menjadi </a:t>
              </a:r>
              <a:r>
                <a:rPr kumimoji="0" lang="en-US" sz="2000" b="1" kern="1200" cap="none" spc="0" normalizeH="0" baseline="0" noProof="0" smtClean="0">
                  <a:latin typeface="Tahoma" panose="020B0604030504040204" charset="0"/>
                  <a:ea typeface="+mn-ea"/>
                  <a:cs typeface="+mn-cs"/>
                </a:rPr>
                <a:t>“Si Sukses”</a:t>
              </a:r>
              <a:r>
                <a:rPr kumimoji="0" lang="en-US" sz="2000" b="1" kern="1200" cap="none" spc="0" normalizeH="0" baseline="0" noProof="0" smtClean="0">
                  <a:solidFill>
                    <a:srgbClr val="7FFF00"/>
                  </a:solidFill>
                  <a:latin typeface="Tahoma" panose="020B0604030504040204" charset="0"/>
                  <a:ea typeface="+mn-ea"/>
                  <a:cs typeface="+mn-cs"/>
                </a:rPr>
                <a:t>, bekal </a:t>
              </a:r>
              <a:r>
                <a:rPr kumimoji="0" lang="en-US" sz="2000" b="1" kern="1200" cap="none" spc="0" normalizeH="0" baseline="0" noProof="0" smtClean="0">
                  <a:latin typeface="Tahoma" panose="020B0604030504040204" charset="0"/>
                  <a:ea typeface="+mn-ea"/>
                  <a:cs typeface="+mn-cs"/>
                </a:rPr>
                <a:t>“</a:t>
              </a:r>
              <a:r>
                <a:rPr kumimoji="0" lang="en-US" sz="2000" b="1" i="1" kern="1200" cap="none" spc="0" normalizeH="0" baseline="0" noProof="0" smtClean="0">
                  <a:latin typeface="Tahoma" panose="020B0604030504040204" charset="0"/>
                  <a:ea typeface="+mn-ea"/>
                  <a:cs typeface="+mn-cs"/>
                </a:rPr>
                <a:t>plus”</a:t>
              </a:r>
              <a:r>
                <a:rPr kumimoji="0" lang="en-US" sz="2000" b="1" i="1" kern="1200" cap="none" spc="0" normalizeH="0" baseline="0" noProof="0" smtClean="0">
                  <a:solidFill>
                    <a:srgbClr val="7FFF00"/>
                  </a:solidFill>
                  <a:latin typeface="Tahoma" panose="020B0604030504040204" charset="0"/>
                  <a:ea typeface="+mn-ea"/>
                  <a:cs typeface="+mn-cs"/>
                </a:rPr>
                <a:t> mutlak </a:t>
              </a:r>
              <a:r>
                <a:rPr kumimoji="0" lang="en-US" sz="2000" b="1" kern="1200" cap="none" spc="0" normalizeH="0" baseline="0" noProof="0" smtClean="0">
                  <a:solidFill>
                    <a:srgbClr val="7FFF00"/>
                  </a:solidFill>
                  <a:latin typeface="Tahoma" panose="020B0604030504040204" charset="0"/>
                  <a:ea typeface="+mn-ea"/>
                  <a:cs typeface="+mn-cs"/>
                </a:rPr>
                <a:t>harus dimiliki.</a:t>
              </a:r>
              <a:endParaRPr kumimoji="0" lang="en-US" sz="2000" kern="1200" cap="none" spc="0" normalizeH="0" baseline="0" noProof="0" smtClean="0">
                <a:latin typeface="Tahoma" panose="020B0604030504040204" charset="0"/>
                <a:ea typeface="+mn-ea"/>
                <a:cs typeface="+mn-cs"/>
              </a:endParaRPr>
            </a:p>
          </p:txBody>
        </p:sp>
        <p:sp>
          <p:nvSpPr>
            <p:cNvPr id="5129" name="AutoShape 11"/>
            <p:cNvSpPr/>
            <p:nvPr/>
          </p:nvSpPr>
          <p:spPr>
            <a:xfrm>
              <a:off x="703" y="890"/>
              <a:ext cx="362" cy="454"/>
            </a:xfrm>
            <a:custGeom>
              <a:avLst/>
              <a:gdLst>
                <a:gd name="txL" fmla="*/ 3401 w 21600"/>
                <a:gd name="txT" fmla="*/ 5424 h 21600"/>
                <a:gd name="txR" fmla="*/ 18915 w 21600"/>
                <a:gd name="txB" fmla="*/ 16224 h 21600"/>
              </a:gdLst>
              <a:ahLst/>
              <a:cxnLst>
                <a:cxn ang="17694720">
                  <a:pos x="271" y="0"/>
                </a:cxn>
                <a:cxn ang="11796480">
                  <a:pos x="0" y="227"/>
                </a:cxn>
                <a:cxn ang="5898240">
                  <a:pos x="271" y="454"/>
                </a:cxn>
                <a:cxn ang="0">
                  <a:pos x="362" y="227"/>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folHlink"/>
            </a:solidFill>
            <a:ln w="12700" cap="flat" cmpd="sng">
              <a:solidFill>
                <a:schemeClr val="bg1"/>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graphicFrame>
        <p:nvGraphicFramePr>
          <p:cNvPr id="5122" name="Object 13">
            <a:hlinkClick r:id="" action="ppaction://ole?verb="/>
          </p:cNvPr>
          <p:cNvGraphicFramePr/>
          <p:nvPr/>
        </p:nvGraphicFramePr>
        <p:xfrm>
          <a:off x="7164388" y="260350"/>
          <a:ext cx="1762125" cy="2509838"/>
        </p:xfrm>
        <a:graphic>
          <a:graphicData uri="http://schemas.openxmlformats.org/presentationml/2006/ole">
            <mc:AlternateContent xmlns:mc="http://schemas.openxmlformats.org/markup-compatibility/2006">
              <mc:Choice xmlns:v="urn:schemas-microsoft-com:vml" Requires="v">
                <p:oleObj spid="_x0000_s3080" name="" r:id="rId1" imgW="3848100" imgH="5478780" progId="MS_ClipArt_Gallery">
                  <p:embed/>
                </p:oleObj>
              </mc:Choice>
              <mc:Fallback>
                <p:oleObj name="" r:id="rId1" imgW="3848100" imgH="5478780" progId="MS_ClipArt_Gallery">
                  <p:embed/>
                  <p:pic>
                    <p:nvPicPr>
                      <p:cNvPr id="0" name="Picture 3079"/>
                      <p:cNvPicPr/>
                      <p:nvPr/>
                    </p:nvPicPr>
                    <p:blipFill>
                      <a:blip r:embed="rId2"/>
                      <a:stretch>
                        <a:fillRect/>
                      </a:stretch>
                    </p:blipFill>
                    <p:spPr>
                      <a:xfrm>
                        <a:off x="7164388" y="260350"/>
                        <a:ext cx="1762125" cy="2509838"/>
                      </a:xfrm>
                      <a:prstGeom prst="rect">
                        <a:avLst/>
                      </a:prstGeom>
                      <a:noFill/>
                      <a:ln w="38100">
                        <a:noFill/>
                        <a:miter/>
                      </a:ln>
                    </p:spPr>
                  </p:pic>
                </p:oleObj>
              </mc:Fallback>
            </mc:AlternateContent>
          </a:graphicData>
        </a:graphic>
      </p:graphicFrame>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410">
                                            <p:txEl>
                                              <p:charRg st="0" end="21"/>
                                            </p:txEl>
                                          </p:spTgt>
                                        </p:tgtEl>
                                        <p:attrNameLst>
                                          <p:attrName>style.visibility</p:attrName>
                                        </p:attrNameLst>
                                      </p:cBhvr>
                                      <p:to>
                                        <p:strVal val="visible"/>
                                      </p:to>
                                    </p:set>
                                    <p:animEffect transition="in" filter="wipe(left)">
                                      <p:cBhvr>
                                        <p:cTn id="7" dur="500"/>
                                        <p:tgtEl>
                                          <p:spTgt spid="17410">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410">
                                            <p:txEl>
                                              <p:charRg st="22" end="64"/>
                                            </p:txEl>
                                          </p:spTgt>
                                        </p:tgtEl>
                                        <p:attrNameLst>
                                          <p:attrName>style.visibility</p:attrName>
                                        </p:attrNameLst>
                                      </p:cBhvr>
                                      <p:to>
                                        <p:strVal val="visible"/>
                                      </p:to>
                                    </p:set>
                                    <p:animEffect transition="in" filter="wipe(left)">
                                      <p:cBhvr>
                                        <p:cTn id="12" dur="500"/>
                                        <p:tgtEl>
                                          <p:spTgt spid="17410">
                                            <p:txEl>
                                              <p:charRg st="22" end="6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410">
                                            <p:txEl>
                                              <p:charRg st="64" end="121"/>
                                            </p:txEl>
                                          </p:spTgt>
                                        </p:tgtEl>
                                        <p:attrNameLst>
                                          <p:attrName>style.visibility</p:attrName>
                                        </p:attrNameLst>
                                      </p:cBhvr>
                                      <p:to>
                                        <p:strVal val="visible"/>
                                      </p:to>
                                    </p:set>
                                    <p:animEffect transition="in" filter="wipe(left)">
                                      <p:cBhvr>
                                        <p:cTn id="17" dur="500"/>
                                        <p:tgtEl>
                                          <p:spTgt spid="17410">
                                            <p:txEl>
                                              <p:charRg st="64" end="12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7410">
                                            <p:txEl>
                                              <p:charRg st="121" end="189"/>
                                            </p:txEl>
                                          </p:spTgt>
                                        </p:tgtEl>
                                        <p:attrNameLst>
                                          <p:attrName>style.visibility</p:attrName>
                                        </p:attrNameLst>
                                      </p:cBhvr>
                                      <p:to>
                                        <p:strVal val="visible"/>
                                      </p:to>
                                    </p:set>
                                    <p:animEffect transition="in" filter="wipe(left)">
                                      <p:cBhvr>
                                        <p:cTn id="22" dur="500"/>
                                        <p:tgtEl>
                                          <p:spTgt spid="17410">
                                            <p:txEl>
                                              <p:charRg st="121" end="18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410">
                                            <p:txEl>
                                              <p:charRg st="189" end="254"/>
                                            </p:txEl>
                                          </p:spTgt>
                                        </p:tgtEl>
                                        <p:attrNameLst>
                                          <p:attrName>style.visibility</p:attrName>
                                        </p:attrNameLst>
                                      </p:cBhvr>
                                      <p:to>
                                        <p:strVal val="visible"/>
                                      </p:to>
                                    </p:set>
                                    <p:animEffect transition="in" filter="wipe(left)">
                                      <p:cBhvr>
                                        <p:cTn id="27" dur="500"/>
                                        <p:tgtEl>
                                          <p:spTgt spid="17410">
                                            <p:txEl>
                                              <p:charRg st="189" end="25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79202" name="Rectangle 2"/>
          <p:cNvSpPr>
            <a:spLocks noChangeArrowheads="1"/>
          </p:cNvSpPr>
          <p:nvPr/>
        </p:nvSpPr>
        <p:spPr bwMode="auto">
          <a:xfrm>
            <a:off x="1600200" y="1143000"/>
            <a:ext cx="7148513" cy="13081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McCarthy (1998)  membuat  pembagian  fungsi kerja otak menjadi dua belahan hemisfir :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otak kiri</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dan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otak kanan</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Karakteristik kedua belahan ini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179203" name="Rectangle 3"/>
          <p:cNvSpPr>
            <a:spLocks noChangeArrowheads="1"/>
          </p:cNvSpPr>
          <p:nvPr/>
        </p:nvSpPr>
        <p:spPr bwMode="auto">
          <a:xfrm>
            <a:off x="449263" y="2798763"/>
            <a:ext cx="3906838" cy="319722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OTAK KIRI</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Berpikir logis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Berpikir berurutan/sekuensial</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Berpikir rasional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Berpikir analitis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Berpikir obyektif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Pola berpikir kritis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Mengamati sesuatu sebagai 	bagian-bagian</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6150" name="Group 12"/>
          <p:cNvGrpSpPr/>
          <p:nvPr/>
        </p:nvGrpSpPr>
        <p:grpSpPr>
          <a:xfrm>
            <a:off x="4648200" y="2798763"/>
            <a:ext cx="4100513" cy="3197225"/>
            <a:chOff x="2928" y="1763"/>
            <a:chExt cx="2583" cy="2014"/>
          </a:xfrm>
        </p:grpSpPr>
        <p:sp>
          <p:nvSpPr>
            <p:cNvPr id="179205" name="Rectangle 5"/>
            <p:cNvSpPr>
              <a:spLocks noChangeArrowheads="1"/>
            </p:cNvSpPr>
            <p:nvPr/>
          </p:nvSpPr>
          <p:spPr bwMode="auto">
            <a:xfrm>
              <a:off x="2928" y="2020"/>
              <a:ext cx="88" cy="1720"/>
            </a:xfrm>
            <a:prstGeom prst="rect">
              <a:avLst/>
            </a:prstGeom>
            <a:solidFill>
              <a:srgbClr val="F95AB7"/>
            </a:solidFill>
            <a:ln w="12700">
              <a:solidFill>
                <a:schemeClr val="tx1"/>
              </a:solidFill>
              <a:miter lim="800000"/>
            </a:ln>
            <a:effectLst>
              <a:outerShdw dist="107763" dir="2700000" algn="ctr" rotWithShape="0">
                <a:schemeClr val="bg2"/>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id-ID" sz="1800" b="0" i="0" u="none" strike="noStrike" kern="1200" cap="none" spc="0" normalizeH="0" baseline="0" noProof="0" smtClean="0">
                <a:ln>
                  <a:noFill/>
                </a:ln>
                <a:solidFill>
                  <a:schemeClr val="tx1"/>
                </a:solidFill>
                <a:effectLst/>
                <a:uLnTx/>
                <a:uFillTx/>
                <a:latin typeface="Tahoma" panose="020B0604030504040204" charset="0"/>
                <a:ea typeface="+mn-ea"/>
                <a:cs typeface="+mn-cs"/>
              </a:endParaRPr>
            </a:p>
          </p:txBody>
        </p:sp>
        <p:sp>
          <p:nvSpPr>
            <p:cNvPr id="179206" name="Rectangle 6"/>
            <p:cNvSpPr>
              <a:spLocks noChangeArrowheads="1"/>
            </p:cNvSpPr>
            <p:nvPr/>
          </p:nvSpPr>
          <p:spPr bwMode="auto">
            <a:xfrm>
              <a:off x="3229" y="1763"/>
              <a:ext cx="2282" cy="2014"/>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OTAK KANAN</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Berpikir acak</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Berpikir intuitif/naluriah</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Berpikir holistik/menyeluruh</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Berpikir sintesis</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Berpikir subyektif</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Pola berpikir kreatif</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Mengamati sesuatu sebagai </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rPr>
                <a:t>    keutuhan yang bulat</a:t>
              </a:r>
              <a:endParaRPr kumimoji="0" lang="en-US" sz="2000" b="1" i="0" u="none" strike="noStrike" kern="1200" cap="none" spc="0" normalizeH="0" baseline="0" noProof="0" smtClean="0">
                <a:ln>
                  <a:noFill/>
                </a:ln>
                <a:solidFill>
                  <a:schemeClr val="accent2"/>
                </a:solidFill>
                <a:effectLst/>
                <a:uLnTx/>
                <a:uFillTx/>
                <a:latin typeface="Arial" panose="020B0604020202020204" pitchFamily="34" charset="0"/>
                <a:ea typeface="+mn-ea"/>
                <a:cs typeface="+mn-cs"/>
              </a:endParaRPr>
            </a:p>
          </p:txBody>
        </p:sp>
      </p:grpSp>
      <p:sp>
        <p:nvSpPr>
          <p:cNvPr id="179208" name="Rectangle 8"/>
          <p:cNvSpPr>
            <a:spLocks noGrp="1" noChangeArrowheads="1"/>
          </p:cNvSpPr>
          <p:nvPr>
            <p:ph type="title" idx="4294967295"/>
          </p:nvPr>
        </p:nvSpPr>
        <p:spPr>
          <a:xfrm>
            <a:off x="2057400" y="0"/>
            <a:ext cx="5486400" cy="11430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uLnTx/>
                <a:uFillTx/>
                <a:latin typeface="Arial" panose="020B0604020202020204" pitchFamily="34" charset="0"/>
                <a:ea typeface="+mj-ea"/>
                <a:cs typeface="+mj-cs"/>
              </a:rPr>
              <a:t>Berpikir Inovatif/Kreatif</a:t>
            </a:r>
            <a:endParaRPr kumimoji="0" lang="en-US" sz="40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j-ea"/>
              <a:cs typeface="+mj-cs"/>
            </a:endParaRPr>
          </a:p>
        </p:txBody>
      </p:sp>
      <p:graphicFrame>
        <p:nvGraphicFramePr>
          <p:cNvPr id="6146" name="Object 11">
            <a:hlinkClick r:id="" action="ppaction://ole?verb="/>
          </p:cNvPr>
          <p:cNvGraphicFramePr/>
          <p:nvPr/>
        </p:nvGraphicFramePr>
        <p:xfrm>
          <a:off x="250825" y="1052513"/>
          <a:ext cx="1116013" cy="1409700"/>
        </p:xfrm>
        <a:graphic>
          <a:graphicData uri="http://schemas.openxmlformats.org/presentationml/2006/ole">
            <mc:AlternateContent xmlns:mc="http://schemas.openxmlformats.org/markup-compatibility/2006">
              <mc:Choice xmlns:v="urn:schemas-microsoft-com:vml" Requires="v">
                <p:oleObj spid="_x0000_s3076" name="" r:id="rId1" imgW="2599055" imgH="3284855" progId="MS_ClipArt_Gallery">
                  <p:embed/>
                </p:oleObj>
              </mc:Choice>
              <mc:Fallback>
                <p:oleObj name="" r:id="rId1" imgW="2599055" imgH="3284855" progId="MS_ClipArt_Gallery">
                  <p:embed/>
                  <p:pic>
                    <p:nvPicPr>
                      <p:cNvPr id="0" name="Picture 3075"/>
                      <p:cNvPicPr/>
                      <p:nvPr/>
                    </p:nvPicPr>
                    <p:blipFill>
                      <a:blip r:embed="rId2"/>
                      <a:stretch>
                        <a:fillRect/>
                      </a:stretch>
                    </p:blipFill>
                    <p:spPr>
                      <a:xfrm>
                        <a:off x="250825" y="1052513"/>
                        <a:ext cx="1116013" cy="1409700"/>
                      </a:xfrm>
                      <a:prstGeom prst="rect">
                        <a:avLst/>
                      </a:prstGeom>
                      <a:noFill/>
                      <a:ln w="38100">
                        <a:noFill/>
                        <a:miter/>
                      </a:ln>
                    </p:spPr>
                  </p:pic>
                </p:oleObj>
              </mc:Fallback>
            </mc:AlternateContent>
          </a:graphicData>
        </a:graphic>
      </p:graphicFrame>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79202">
                                            <p:txEl>
                                              <p:charRg st="0" end="113"/>
                                            </p:txEl>
                                          </p:spTgt>
                                        </p:tgtEl>
                                        <p:attrNameLst>
                                          <p:attrName>style.visibility</p:attrName>
                                        </p:attrNameLst>
                                      </p:cBhvr>
                                      <p:to>
                                        <p:strVal val="visible"/>
                                      </p:to>
                                    </p:set>
                                    <p:animEffect transition="in" filter="wipe(left)">
                                      <p:cBhvr>
                                        <p:cTn id="7" dur="500"/>
                                        <p:tgtEl>
                                          <p:spTgt spid="179202">
                                            <p:txEl>
                                              <p:charRg st="0" end="1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9202">
                                            <p:txEl>
                                              <p:charRg st="114" end="149"/>
                                            </p:txEl>
                                          </p:spTgt>
                                        </p:tgtEl>
                                        <p:attrNameLst>
                                          <p:attrName>style.visibility</p:attrName>
                                        </p:attrNameLst>
                                      </p:cBhvr>
                                      <p:to>
                                        <p:strVal val="visible"/>
                                      </p:to>
                                    </p:set>
                                    <p:animEffect transition="in" filter="wipe(left)">
                                      <p:cBhvr>
                                        <p:cTn id="12" dur="500"/>
                                        <p:tgtEl>
                                          <p:spTgt spid="179202">
                                            <p:txEl>
                                              <p:charRg st="114" end="14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179203">
                                            <p:txEl>
                                              <p:charRg st="0" end="11"/>
                                            </p:txEl>
                                          </p:spTgt>
                                        </p:tgtEl>
                                        <p:attrNameLst>
                                          <p:attrName>style.visibility</p:attrName>
                                        </p:attrNameLst>
                                      </p:cBhvr>
                                      <p:to>
                                        <p:strVal val="visible"/>
                                      </p:to>
                                    </p:set>
                                    <p:anim calcmode="lin" valueType="num">
                                      <p:cBhvr additive="base">
                                        <p:cTn id="17" dur="500" fill="hold"/>
                                        <p:tgtEl>
                                          <p:spTgt spid="179203">
                                            <p:txEl>
                                              <p:charRg st="0" end="1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79203">
                                            <p:txEl>
                                              <p:charRg st="0" end="11"/>
                                            </p:txEl>
                                          </p:spTgt>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grpId="0" nodeType="clickEffect">
                                  <p:stCondLst>
                                    <p:cond delay="0"/>
                                  </p:stCondLst>
                                  <p:childTnLst>
                                    <p:set>
                                      <p:cBhvr>
                                        <p:cTn id="22" dur="1" fill="hold">
                                          <p:stCondLst>
                                            <p:cond delay="0"/>
                                          </p:stCondLst>
                                        </p:cTn>
                                        <p:tgtEl>
                                          <p:spTgt spid="179203">
                                            <p:txEl>
                                              <p:charRg st="12" end="28"/>
                                            </p:txEl>
                                          </p:spTgt>
                                        </p:tgtEl>
                                        <p:attrNameLst>
                                          <p:attrName>style.visibility</p:attrName>
                                        </p:attrNameLst>
                                      </p:cBhvr>
                                      <p:to>
                                        <p:strVal val="visible"/>
                                      </p:to>
                                    </p:set>
                                    <p:anim calcmode="lin" valueType="num">
                                      <p:cBhvr additive="base">
                                        <p:cTn id="23" dur="500" fill="hold"/>
                                        <p:tgtEl>
                                          <p:spTgt spid="179203">
                                            <p:txEl>
                                              <p:charRg st="12" end="2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79203">
                                            <p:txEl>
                                              <p:charRg st="12" end="28"/>
                                            </p:txEl>
                                          </p:spTgt>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1" fill="hold" grpId="0" nodeType="clickEffect">
                                  <p:stCondLst>
                                    <p:cond delay="0"/>
                                  </p:stCondLst>
                                  <p:childTnLst>
                                    <p:set>
                                      <p:cBhvr>
                                        <p:cTn id="28" dur="1" fill="hold">
                                          <p:stCondLst>
                                            <p:cond delay="0"/>
                                          </p:stCondLst>
                                        </p:cTn>
                                        <p:tgtEl>
                                          <p:spTgt spid="179203">
                                            <p:txEl>
                                              <p:charRg st="28" end="58"/>
                                            </p:txEl>
                                          </p:spTgt>
                                        </p:tgtEl>
                                        <p:attrNameLst>
                                          <p:attrName>style.visibility</p:attrName>
                                        </p:attrNameLst>
                                      </p:cBhvr>
                                      <p:to>
                                        <p:strVal val="visible"/>
                                      </p:to>
                                    </p:set>
                                    <p:anim calcmode="lin" valueType="num">
                                      <p:cBhvr additive="base">
                                        <p:cTn id="29" dur="500" fill="hold"/>
                                        <p:tgtEl>
                                          <p:spTgt spid="179203">
                                            <p:txEl>
                                              <p:charRg st="28" end="5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79203">
                                            <p:txEl>
                                              <p:charRg st="28" end="58"/>
                                            </p:txEl>
                                          </p:spTgt>
                                        </p:tgtEl>
                                        <p:attrNameLst>
                                          <p:attrName>ppt_y</p:attrName>
                                        </p:attrNameLst>
                                      </p:cBhvr>
                                      <p:tavLst>
                                        <p:tav tm="0">
                                          <p:val>
                                            <p:strVal val="0-#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1" fill="hold" grpId="0" nodeType="clickEffect">
                                  <p:stCondLst>
                                    <p:cond delay="0"/>
                                  </p:stCondLst>
                                  <p:childTnLst>
                                    <p:set>
                                      <p:cBhvr>
                                        <p:cTn id="34" dur="1" fill="hold">
                                          <p:stCondLst>
                                            <p:cond delay="0"/>
                                          </p:stCondLst>
                                        </p:cTn>
                                        <p:tgtEl>
                                          <p:spTgt spid="179203">
                                            <p:txEl>
                                              <p:charRg st="58" end="77"/>
                                            </p:txEl>
                                          </p:spTgt>
                                        </p:tgtEl>
                                        <p:attrNameLst>
                                          <p:attrName>style.visibility</p:attrName>
                                        </p:attrNameLst>
                                      </p:cBhvr>
                                      <p:to>
                                        <p:strVal val="visible"/>
                                      </p:to>
                                    </p:set>
                                    <p:anim calcmode="lin" valueType="num">
                                      <p:cBhvr additive="base">
                                        <p:cTn id="35" dur="500" fill="hold"/>
                                        <p:tgtEl>
                                          <p:spTgt spid="179203">
                                            <p:txEl>
                                              <p:charRg st="58" end="7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79203">
                                            <p:txEl>
                                              <p:charRg st="58" end="77"/>
                                            </p:txEl>
                                          </p:spTgt>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grpId="0" nodeType="clickEffect">
                                  <p:stCondLst>
                                    <p:cond delay="0"/>
                                  </p:stCondLst>
                                  <p:childTnLst>
                                    <p:set>
                                      <p:cBhvr>
                                        <p:cTn id="40" dur="1" fill="hold">
                                          <p:stCondLst>
                                            <p:cond delay="0"/>
                                          </p:stCondLst>
                                        </p:cTn>
                                        <p:tgtEl>
                                          <p:spTgt spid="179203">
                                            <p:txEl>
                                              <p:charRg st="77" end="96"/>
                                            </p:txEl>
                                          </p:spTgt>
                                        </p:tgtEl>
                                        <p:attrNameLst>
                                          <p:attrName>style.visibility</p:attrName>
                                        </p:attrNameLst>
                                      </p:cBhvr>
                                      <p:to>
                                        <p:strVal val="visible"/>
                                      </p:to>
                                    </p:set>
                                    <p:anim calcmode="lin" valueType="num">
                                      <p:cBhvr additive="base">
                                        <p:cTn id="41" dur="500" fill="hold"/>
                                        <p:tgtEl>
                                          <p:spTgt spid="179203">
                                            <p:txEl>
                                              <p:charRg st="77" end="9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79203">
                                            <p:txEl>
                                              <p:charRg st="77" end="96"/>
                                            </p:txEl>
                                          </p:spTgt>
                                        </p:tgtEl>
                                        <p:attrNameLst>
                                          <p:attrName>ppt_y</p:attrName>
                                        </p:attrNameLst>
                                      </p:cBhvr>
                                      <p:tavLst>
                                        <p:tav tm="0">
                                          <p:val>
                                            <p:strVal val="0-#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1" fill="hold" grpId="0" nodeType="clickEffect">
                                  <p:stCondLst>
                                    <p:cond delay="0"/>
                                  </p:stCondLst>
                                  <p:childTnLst>
                                    <p:set>
                                      <p:cBhvr>
                                        <p:cTn id="46" dur="1" fill="hold">
                                          <p:stCondLst>
                                            <p:cond delay="0"/>
                                          </p:stCondLst>
                                        </p:cTn>
                                        <p:tgtEl>
                                          <p:spTgt spid="179203">
                                            <p:txEl>
                                              <p:charRg st="96" end="115"/>
                                            </p:txEl>
                                          </p:spTgt>
                                        </p:tgtEl>
                                        <p:attrNameLst>
                                          <p:attrName>style.visibility</p:attrName>
                                        </p:attrNameLst>
                                      </p:cBhvr>
                                      <p:to>
                                        <p:strVal val="visible"/>
                                      </p:to>
                                    </p:set>
                                    <p:anim calcmode="lin" valueType="num">
                                      <p:cBhvr additive="base">
                                        <p:cTn id="47" dur="500" fill="hold"/>
                                        <p:tgtEl>
                                          <p:spTgt spid="179203">
                                            <p:txEl>
                                              <p:charRg st="96" end="11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79203">
                                            <p:txEl>
                                              <p:charRg st="96" end="115"/>
                                            </p:txEl>
                                          </p:spTgt>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grpId="0" nodeType="clickEffect">
                                  <p:stCondLst>
                                    <p:cond delay="0"/>
                                  </p:stCondLst>
                                  <p:childTnLst>
                                    <p:set>
                                      <p:cBhvr>
                                        <p:cTn id="52" dur="1" fill="hold">
                                          <p:stCondLst>
                                            <p:cond delay="0"/>
                                          </p:stCondLst>
                                        </p:cTn>
                                        <p:tgtEl>
                                          <p:spTgt spid="179203">
                                            <p:txEl>
                                              <p:charRg st="115" end="138"/>
                                            </p:txEl>
                                          </p:spTgt>
                                        </p:tgtEl>
                                        <p:attrNameLst>
                                          <p:attrName>style.visibility</p:attrName>
                                        </p:attrNameLst>
                                      </p:cBhvr>
                                      <p:to>
                                        <p:strVal val="visible"/>
                                      </p:to>
                                    </p:set>
                                    <p:anim calcmode="lin" valueType="num">
                                      <p:cBhvr additive="base">
                                        <p:cTn id="53" dur="500" fill="hold"/>
                                        <p:tgtEl>
                                          <p:spTgt spid="179203">
                                            <p:txEl>
                                              <p:charRg st="115" end="13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79203">
                                            <p:txEl>
                                              <p:charRg st="115" end="138"/>
                                            </p:txEl>
                                          </p:spTgt>
                                        </p:tgtEl>
                                        <p:attrNameLst>
                                          <p:attrName>ppt_y</p:attrName>
                                        </p:attrNameLst>
                                      </p:cBhvr>
                                      <p:tavLst>
                                        <p:tav tm="0">
                                          <p:val>
                                            <p:strVal val="0-#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1" fill="hold" grpId="0" nodeType="clickEffect">
                                  <p:stCondLst>
                                    <p:cond delay="0"/>
                                  </p:stCondLst>
                                  <p:childTnLst>
                                    <p:set>
                                      <p:cBhvr>
                                        <p:cTn id="58" dur="1" fill="hold">
                                          <p:stCondLst>
                                            <p:cond delay="0"/>
                                          </p:stCondLst>
                                        </p:cTn>
                                        <p:tgtEl>
                                          <p:spTgt spid="179203">
                                            <p:txEl>
                                              <p:charRg st="138" end="179"/>
                                            </p:txEl>
                                          </p:spTgt>
                                        </p:tgtEl>
                                        <p:attrNameLst>
                                          <p:attrName>style.visibility</p:attrName>
                                        </p:attrNameLst>
                                      </p:cBhvr>
                                      <p:to>
                                        <p:strVal val="visible"/>
                                      </p:to>
                                    </p:set>
                                    <p:anim calcmode="lin" valueType="num">
                                      <p:cBhvr additive="base">
                                        <p:cTn id="59" dur="500" fill="hold"/>
                                        <p:tgtEl>
                                          <p:spTgt spid="179203">
                                            <p:txEl>
                                              <p:charRg st="138" end="17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79203">
                                            <p:txEl>
                                              <p:charRg st="138" end="17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02" grpId="0" build="p"/>
      <p:bldP spid="17920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 name="Group 6"/>
          <p:cNvGrpSpPr/>
          <p:nvPr/>
        </p:nvGrpSpPr>
        <p:grpSpPr>
          <a:xfrm>
            <a:off x="247650" y="1371600"/>
            <a:ext cx="8794750" cy="2849563"/>
            <a:chOff x="156" y="864"/>
            <a:chExt cx="5540" cy="1795"/>
          </a:xfrm>
        </p:grpSpPr>
        <p:sp>
          <p:nvSpPr>
            <p:cNvPr id="18434" name="Rectangle 2"/>
            <p:cNvSpPr>
              <a:spLocks noChangeArrowheads="1"/>
            </p:cNvSpPr>
            <p:nvPr/>
          </p:nvSpPr>
          <p:spPr bwMode="auto">
            <a:xfrm>
              <a:off x="156" y="864"/>
              <a:ext cx="5540" cy="1533"/>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v</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Kebanyakan orang (</a:t>
              </a:r>
              <a:r>
                <a:rPr kumimoji="0" lang="en-US" sz="2200" b="1" i="0" u="sng" strike="noStrike" kern="1200" cap="none" spc="0" normalizeH="0" baseline="0" noProof="0" smtClean="0">
                  <a:ln>
                    <a:noFill/>
                  </a:ln>
                  <a:solidFill>
                    <a:srgbClr val="7FFF00"/>
                  </a:solidFill>
                  <a:effectLst/>
                  <a:uLnTx/>
                  <a:uFillTx/>
                  <a:latin typeface="Arial" panose="020B0604020202020204" pitchFamily="34" charset="0"/>
                  <a:ea typeface="+mn-ea"/>
                  <a:cs typeface="+mn-cs"/>
                </a:rPr>
                <a:t>&gt;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80%) cenderung memilih salah satu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gaya berpikir di atas, dan hanya sebagian kecil (</a:t>
              </a:r>
              <a:r>
                <a:rPr kumimoji="0" lang="en-US" sz="2200" b="1" i="0" u="sng" strike="noStrike" kern="1200" cap="none" spc="0" normalizeH="0" baseline="0" noProof="0" smtClean="0">
                  <a:ln>
                    <a:noFill/>
                  </a:ln>
                  <a:solidFill>
                    <a:srgbClr val="7FFF00"/>
                  </a:solidFill>
                  <a:effectLst/>
                  <a:uLnTx/>
                  <a:uFillTx/>
                  <a:latin typeface="Arial" panose="020B0604020202020204" pitchFamily="34" charset="0"/>
                  <a:ea typeface="+mn-ea"/>
                  <a:cs typeface="+mn-cs"/>
                </a:rPr>
                <a:t>&lt;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20%) yang</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mampu mengintegrasikan kedua gaya.</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v</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Celakanya : sistem pendidikan saat ini cenderung</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menekankan proses belajar mengajar (PBM) yang</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menuntut penggunaan gaya berpikir </a:t>
              </a: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otak kiri saja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t>
              </a:r>
              <a:endPar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endParaRPr>
            </a:p>
          </p:txBody>
        </p:sp>
        <p:graphicFrame>
          <p:nvGraphicFramePr>
            <p:cNvPr id="7170" name="Object 3">
              <a:hlinkClick r:id="" action="ppaction://ole?verb="/>
            </p:cNvPr>
            <p:cNvGraphicFramePr/>
            <p:nvPr/>
          </p:nvGraphicFramePr>
          <p:xfrm>
            <a:off x="303" y="1661"/>
            <a:ext cx="717" cy="998"/>
          </p:xfrm>
          <a:graphic>
            <a:graphicData uri="http://schemas.openxmlformats.org/presentationml/2006/ole">
              <mc:AlternateContent xmlns:mc="http://schemas.openxmlformats.org/markup-compatibility/2006">
                <mc:Choice xmlns:v="urn:schemas-microsoft-com:vml" Requires="v">
                  <p:oleObj spid="_x0000_s3077" name="" r:id="rId1" imgW="1818005" imgH="2526030" progId="MS_ClipArt_Gallery">
                    <p:embed/>
                  </p:oleObj>
                </mc:Choice>
                <mc:Fallback>
                  <p:oleObj name="" r:id="rId1" imgW="1818005" imgH="2526030" progId="MS_ClipArt_Gallery">
                    <p:embed/>
                    <p:pic>
                      <p:nvPicPr>
                        <p:cNvPr id="0" name="Picture 3076"/>
                        <p:cNvPicPr/>
                        <p:nvPr/>
                      </p:nvPicPr>
                      <p:blipFill>
                        <a:blip r:embed="rId2"/>
                        <a:stretch>
                          <a:fillRect/>
                        </a:stretch>
                      </p:blipFill>
                      <p:spPr>
                        <a:xfrm>
                          <a:off x="303" y="1661"/>
                          <a:ext cx="717" cy="998"/>
                        </a:xfrm>
                        <a:prstGeom prst="rect">
                          <a:avLst/>
                        </a:prstGeom>
                        <a:noFill/>
                        <a:ln w="38100">
                          <a:noFill/>
                          <a:miter/>
                        </a:ln>
                      </p:spPr>
                    </p:pic>
                  </p:oleObj>
                </mc:Fallback>
              </mc:AlternateContent>
            </a:graphicData>
          </a:graphic>
        </p:graphicFrame>
      </p:grpSp>
      <p:sp>
        <p:nvSpPr>
          <p:cNvPr id="18436" name="Rectangle 4"/>
          <p:cNvSpPr>
            <a:spLocks noGrp="1" noChangeArrowheads="1"/>
          </p:cNvSpPr>
          <p:nvPr>
            <p:ph type="title" idx="4294967295"/>
          </p:nvPr>
        </p:nvSpPr>
        <p:spPr>
          <a:xfrm>
            <a:off x="685800" y="304800"/>
            <a:ext cx="7772400" cy="7620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4400" b="1" i="0" u="none" strike="noStrike" kern="0" cap="none" spc="0" normalizeH="0" baseline="0" noProof="0" smtClean="0">
                <a:ln>
                  <a:noFill/>
                </a:ln>
                <a:solidFill>
                  <a:srgbClr val="FAFD00"/>
                </a:solidFill>
                <a:effectLst/>
                <a:uLnTx/>
                <a:uFillTx/>
                <a:latin typeface="+mj-lt"/>
                <a:ea typeface="+mj-ea"/>
                <a:cs typeface="+mj-cs"/>
              </a:rPr>
              <a:t>Sayangnya........</a:t>
            </a:r>
            <a:endParaRPr kumimoji="0" lang="en-US" sz="4800" b="0" i="0" u="none" strike="noStrike" kern="0" cap="none" spc="0" normalizeH="0" baseline="0" noProof="0" smtClean="0">
              <a:ln>
                <a:noFill/>
              </a:ln>
              <a:solidFill>
                <a:srgbClr val="FAFD00"/>
              </a:solidFill>
              <a:effectLst>
                <a:outerShdw blurRad="38100" dist="38100" dir="2700000" algn="tl">
                  <a:srgbClr val="000000"/>
                </a:outerShdw>
              </a:effectLst>
              <a:uLnTx/>
              <a:uFillTx/>
              <a:latin typeface="+mj-lt"/>
              <a:ea typeface="+mj-ea"/>
              <a:cs typeface="+mj-cs"/>
            </a:endParaRPr>
          </a:p>
        </p:txBody>
      </p:sp>
      <p:sp>
        <p:nvSpPr>
          <p:cNvPr id="18437" name="Text Box 5"/>
          <p:cNvSpPr txBox="1"/>
          <p:nvPr/>
        </p:nvSpPr>
        <p:spPr>
          <a:xfrm>
            <a:off x="468313" y="4191000"/>
            <a:ext cx="8207375" cy="1920875"/>
          </a:xfrm>
          <a:prstGeom prst="rect">
            <a:avLst/>
          </a:prstGeom>
          <a:noFill/>
          <a:ln w="12700">
            <a:noFill/>
          </a:ln>
        </p:spPr>
        <p:txBody>
          <a:bodyPr>
            <a:spAutoFit/>
          </a:bodyPr>
          <a:p>
            <a:pPr marL="265430" indent="-265430">
              <a:buChar char="•"/>
            </a:pPr>
            <a:r>
              <a:rPr sz="2000" b="1" dirty="0">
                <a:solidFill>
                  <a:srgbClr val="7FFF00"/>
                </a:solidFill>
                <a:latin typeface="Tahoma" panose="020B0604030504040204" charset="0"/>
              </a:rPr>
              <a:t>Penyebabnya : mata pelajaran/kuliah lebih banyak terfokus pada hal-hal yang menuntut berpikir logis, analitis, dan akurat. Padahal, </a:t>
            </a:r>
            <a:r>
              <a:rPr sz="2000" b="1" i="1" u="sng" dirty="0">
                <a:solidFill>
                  <a:srgbClr val="7FFF00"/>
                </a:solidFill>
                <a:latin typeface="Tahoma" panose="020B0604030504040204" charset="0"/>
              </a:rPr>
              <a:t>kreatifitas justru terletak pada otak kanan </a:t>
            </a:r>
            <a:r>
              <a:rPr sz="2000" b="1" dirty="0">
                <a:solidFill>
                  <a:srgbClr val="7FFF00"/>
                </a:solidFill>
                <a:latin typeface="Tahoma" panose="020B0604030504040204" charset="0"/>
              </a:rPr>
              <a:t>!</a:t>
            </a:r>
            <a:endParaRPr sz="2000" b="1" dirty="0">
              <a:solidFill>
                <a:srgbClr val="7FFF00"/>
              </a:solidFill>
              <a:latin typeface="Tahoma" panose="020B0604030504040204" charset="0"/>
            </a:endParaRPr>
          </a:p>
          <a:p>
            <a:pPr marL="265430" indent="-265430"/>
            <a:endParaRPr sz="2000" b="1" dirty="0">
              <a:solidFill>
                <a:srgbClr val="7FFF00"/>
              </a:solidFill>
              <a:latin typeface="Tahoma" panose="020B0604030504040204" charset="0"/>
            </a:endParaRPr>
          </a:p>
          <a:p>
            <a:pPr marL="265430" indent="-265430">
              <a:buChar char="•"/>
            </a:pPr>
            <a:r>
              <a:rPr sz="2000" b="1" dirty="0">
                <a:solidFill>
                  <a:srgbClr val="7FFF00"/>
                </a:solidFill>
                <a:latin typeface="Tahoma" panose="020B0604030504040204" charset="0"/>
              </a:rPr>
              <a:t>Seorang </a:t>
            </a:r>
            <a:r>
              <a:rPr sz="2000" b="1" i="1" dirty="0">
                <a:latin typeface="Tahoma" panose="020B0604030504040204" charset="0"/>
              </a:rPr>
              <a:t>problem solver</a:t>
            </a:r>
            <a:r>
              <a:rPr sz="2000" b="1" dirty="0">
                <a:solidFill>
                  <a:srgbClr val="7FFF00"/>
                </a:solidFill>
                <a:latin typeface="Tahoma" panose="020B0604030504040204" charset="0"/>
              </a:rPr>
              <a:t>, harus bisa mengintegrasikan kedua gaya berpikir ini dengan baik.</a:t>
            </a:r>
            <a:endParaRPr dirty="0">
              <a:latin typeface="Tahoma" panose="020B0604030504040204" charset="0"/>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8437">
                                            <p:txEl>
                                              <p:charRg st="0" end="178"/>
                                            </p:txEl>
                                          </p:spTgt>
                                        </p:tgtEl>
                                        <p:attrNameLst>
                                          <p:attrName>style.visibility</p:attrName>
                                        </p:attrNameLst>
                                      </p:cBhvr>
                                      <p:to>
                                        <p:strVal val="visible"/>
                                      </p:to>
                                    </p:set>
                                    <p:animEffect transition="in" filter="wipe(left)">
                                      <p:cBhvr>
                                        <p:cTn id="12" dur="500"/>
                                        <p:tgtEl>
                                          <p:spTgt spid="18437">
                                            <p:txEl>
                                              <p:charRg st="0" end="17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437">
                                            <p:txEl>
                                              <p:charRg st="179" end="268"/>
                                            </p:txEl>
                                          </p:spTgt>
                                        </p:tgtEl>
                                        <p:attrNameLst>
                                          <p:attrName>style.visibility</p:attrName>
                                        </p:attrNameLst>
                                      </p:cBhvr>
                                      <p:to>
                                        <p:strVal val="visible"/>
                                      </p:to>
                                    </p:set>
                                    <p:animEffect transition="in" filter="wipe(left)">
                                      <p:cBhvr>
                                        <p:cTn id="17" dur="500"/>
                                        <p:tgtEl>
                                          <p:spTgt spid="18437">
                                            <p:txEl>
                                              <p:charRg st="179" end="26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Slide Number Placeholder 6"/>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0482" name="Rectangle 2"/>
          <p:cNvSpPr>
            <a:spLocks noGrp="1" noChangeArrowheads="1"/>
          </p:cNvSpPr>
          <p:nvPr>
            <p:ph type="title"/>
          </p:nvPr>
        </p:nvSpPr>
        <p:spPr>
          <a:xfrm>
            <a:off x="468313" y="333375"/>
            <a:ext cx="6767513" cy="914400"/>
          </a:xfrm>
          <a:effectLst>
            <a:outerShdw dist="35921" dir="2700000" algn="ctr" rotWithShape="0">
              <a:schemeClr val="bg2"/>
            </a:outerShdw>
          </a:effectLst>
        </p:spPr>
        <p:txBody>
          <a:bodyPr vert="horz" wrap="square" lIns="90488" tIns="44450" rIns="90488" bIns="4445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24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rPr>
              <a:t>Perbandingan antara dua jenis cara berpikir (Robert Harris, 1998 ):</a:t>
            </a:r>
            <a:endParaRPr kumimoji="0" lang="en-US" sz="2400" b="1"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
        <p:nvSpPr>
          <p:cNvPr id="20483" name="Rectangle 3"/>
          <p:cNvSpPr>
            <a:spLocks noGrp="1" noChangeArrowheads="1"/>
          </p:cNvSpPr>
          <p:nvPr>
            <p:ph sz="half" idx="1"/>
          </p:nvPr>
        </p:nvSpPr>
        <p:spPr>
          <a:xfrm>
            <a:off x="1042988" y="2051050"/>
            <a:ext cx="3241675" cy="3465513"/>
          </a:xfrm>
          <a:effectLst>
            <a:outerShdw dist="35921" dir="2700000" algn="ctr" rotWithShape="0">
              <a:schemeClr val="bg2"/>
            </a:outerShdw>
          </a:effectLst>
        </p:spPr>
        <p:txBody>
          <a:bodyPr vert="horz" wrap="square" lIns="90488" tIns="44450" rIns="90488" bIns="44450" numCol="1" anchor="t" anchorCtr="0" compatLnSpc="1"/>
          <a:lstStyle/>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otak kiri </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konvergen</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vertikal</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terfokus</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objektif</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jawaban hanya satu</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analitis</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verbal                                       </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linier</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20484" name="Rectangle 4"/>
          <p:cNvSpPr>
            <a:spLocks noGrp="1" noChangeArrowheads="1"/>
          </p:cNvSpPr>
          <p:nvPr>
            <p:ph sz="half" idx="2"/>
          </p:nvPr>
        </p:nvSpPr>
        <p:spPr>
          <a:xfrm>
            <a:off x="5080000" y="2057400"/>
            <a:ext cx="3236913" cy="3387725"/>
          </a:xfrm>
          <a:effectLst>
            <a:outerShdw dist="35921" dir="2700000" algn="ctr" rotWithShape="0">
              <a:schemeClr val="bg2"/>
            </a:outerShdw>
          </a:effectLst>
        </p:spPr>
        <p:txBody>
          <a:bodyPr vert="horz" wrap="square" lIns="90488" tIns="44450" rIns="90488" bIns="44450" numCol="1" anchor="t" anchorCtr="0" compatLnSpc="1"/>
          <a:lstStyle/>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otak kanan </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divergen</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lateral/horisontal</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difus (menghambur)</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subjektif</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salah satu jawaban</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generatif </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visual</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a:p>
            <a:pPr marL="342900" marR="0" lvl="0" indent="-342900" algn="l" defTabSz="914400" rtl="0" eaLnBrk="1" fontAlgn="base" latinLnBrk="0" hangingPunct="1">
              <a:lnSpc>
                <a:spcPct val="100000"/>
              </a:lnSpc>
              <a:spcBef>
                <a:spcPct val="20000"/>
              </a:spcBef>
              <a:spcAft>
                <a:spcPct val="0"/>
              </a:spcAft>
              <a:buClr>
                <a:schemeClr val="hlink"/>
              </a:buClr>
              <a:buSzPct val="120000"/>
              <a:buFontTx/>
              <a:buChar char="•"/>
              <a:defRPr/>
            </a:pPr>
            <a:r>
              <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rPr>
              <a:t>asosiatif, integratif</a:t>
            </a:r>
            <a:endParaRPr kumimoji="0" lang="en-US" sz="20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n-ea"/>
              <a:cs typeface="+mn-cs"/>
            </a:endParaRPr>
          </a:p>
        </p:txBody>
      </p:sp>
      <p:sp>
        <p:nvSpPr>
          <p:cNvPr id="20485" name="Rectangle 5"/>
          <p:cNvSpPr>
            <a:spLocks noChangeArrowheads="1"/>
          </p:cNvSpPr>
          <p:nvPr/>
        </p:nvSpPr>
        <p:spPr bwMode="auto">
          <a:xfrm>
            <a:off x="4500563" y="1522413"/>
            <a:ext cx="2438400" cy="393700"/>
          </a:xfrm>
          <a:prstGeom prst="rect">
            <a:avLst/>
          </a:prstGeom>
          <a:noFill/>
          <a:ln w="12700">
            <a:noFill/>
            <a:miter lim="800000"/>
          </a:ln>
          <a:effectLst>
            <a:outerShdw dist="35921" dir="2700000" algn="ctr" rotWithShape="0">
              <a:schemeClr val="bg2">
                <a:alpha val="50000"/>
              </a:schemeClr>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sng" strike="noStrike" kern="1200" cap="none" spc="0" normalizeH="0" baseline="0" noProof="0" smtClean="0">
                <a:ln>
                  <a:noFill/>
                </a:ln>
                <a:solidFill>
                  <a:srgbClr val="FAFD00"/>
                </a:solidFill>
                <a:effectLst/>
                <a:uLnTx/>
                <a:uFillTx/>
                <a:latin typeface="Arial" panose="020B0604020202020204" pitchFamily="34" charset="0"/>
                <a:ea typeface="+mn-ea"/>
                <a:cs typeface="+mn-cs"/>
              </a:rPr>
              <a:t>Berpikir Inovatif</a:t>
            </a:r>
            <a:endParaRPr kumimoji="0" lang="en-US" sz="2000" b="1" i="0" u="sng" strike="noStrike" kern="1200" cap="none" spc="0" normalizeH="0" baseline="0" noProof="0" smtClean="0">
              <a:ln>
                <a:noFill/>
              </a:ln>
              <a:solidFill>
                <a:srgbClr val="FAFD00"/>
              </a:solidFill>
              <a:effectLst/>
              <a:uLnTx/>
              <a:uFillTx/>
              <a:latin typeface="Arial" panose="020B0604020202020204" pitchFamily="34" charset="0"/>
              <a:ea typeface="+mn-ea"/>
              <a:cs typeface="+mn-cs"/>
            </a:endParaRPr>
          </a:p>
        </p:txBody>
      </p:sp>
      <p:sp>
        <p:nvSpPr>
          <p:cNvPr id="20486" name="Rectangle 6"/>
          <p:cNvSpPr>
            <a:spLocks noChangeArrowheads="1"/>
          </p:cNvSpPr>
          <p:nvPr/>
        </p:nvSpPr>
        <p:spPr bwMode="auto">
          <a:xfrm>
            <a:off x="684213" y="1484313"/>
            <a:ext cx="2667000" cy="393700"/>
          </a:xfrm>
          <a:prstGeom prst="rect">
            <a:avLst/>
          </a:prstGeom>
          <a:noFill/>
          <a:ln w="12700">
            <a:noFill/>
            <a:miter lim="800000"/>
          </a:ln>
          <a:effectLst>
            <a:outerShdw dist="35921" dir="2700000" algn="ctr" rotWithShape="0">
              <a:schemeClr val="bg2">
                <a:alpha val="50000"/>
              </a:schemeClr>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sng" strike="noStrike" kern="1200" cap="none" spc="0" normalizeH="0" baseline="0" noProof="0" smtClean="0">
                <a:ln>
                  <a:noFill/>
                </a:ln>
                <a:solidFill>
                  <a:srgbClr val="FAFD00"/>
                </a:solidFill>
                <a:effectLst/>
                <a:uLnTx/>
                <a:uFillTx/>
                <a:latin typeface="Arial" panose="020B0604020202020204" pitchFamily="34" charset="0"/>
                <a:ea typeface="+mn-ea"/>
                <a:cs typeface="+mn-cs"/>
              </a:rPr>
              <a:t>Berpikir Kritis</a:t>
            </a:r>
            <a:endParaRPr kumimoji="0" lang="en-US" sz="2000" b="1" i="0" u="sng" strike="noStrike" kern="1200" cap="none" spc="0" normalizeH="0" baseline="0" noProof="0" smtClean="0">
              <a:ln>
                <a:noFill/>
              </a:ln>
              <a:solidFill>
                <a:srgbClr val="FAFD00"/>
              </a:solidFill>
              <a:effectLst/>
              <a:uLnTx/>
              <a:uFillTx/>
              <a:latin typeface="Arial" panose="020B0604020202020204" pitchFamily="34" charset="0"/>
              <a:ea typeface="+mn-ea"/>
              <a:cs typeface="+mn-cs"/>
            </a:endParaRPr>
          </a:p>
        </p:txBody>
      </p:sp>
      <p:grpSp>
        <p:nvGrpSpPr>
          <p:cNvPr id="2" name="Group 9"/>
          <p:cNvGrpSpPr/>
          <p:nvPr/>
        </p:nvGrpSpPr>
        <p:grpSpPr>
          <a:xfrm>
            <a:off x="250825" y="5734050"/>
            <a:ext cx="8686800" cy="457200"/>
            <a:chOff x="240" y="3888"/>
            <a:chExt cx="5472" cy="288"/>
          </a:xfrm>
        </p:grpSpPr>
        <p:sp>
          <p:nvSpPr>
            <p:cNvPr id="20487" name="Text Box 7"/>
            <p:cNvSpPr txBox="1">
              <a:spLocks noChangeArrowheads="1"/>
            </p:cNvSpPr>
            <p:nvPr/>
          </p:nvSpPr>
          <p:spPr bwMode="auto">
            <a:xfrm>
              <a:off x="541" y="3906"/>
              <a:ext cx="5171" cy="250"/>
            </a:xfrm>
            <a:prstGeom prst="rect">
              <a:avLst/>
            </a:prstGeom>
            <a:noFill/>
            <a:ln w="12700">
              <a:noFill/>
              <a:miter lim="800000"/>
            </a:ln>
            <a:effectLst>
              <a:outerShdw dist="107763" dir="2700000" algn="ctr" rotWithShape="0">
                <a:schemeClr val="bg2">
                  <a:alpha val="50000"/>
                </a:schemeClr>
              </a:outerShdw>
            </a:effectLst>
          </p:spPr>
          <p:txBody>
            <a:bodyPr>
              <a:spAutoFit/>
            </a:bodyPr>
            <a:lstStyle/>
            <a:p>
              <a:pPr marR="0" algn="ctr"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Dalam </a:t>
              </a:r>
              <a:r>
                <a:rPr kumimoji="0" lang="en-US" sz="2000" b="1" i="1" kern="1200" cap="none" spc="0" normalizeH="0" baseline="0" noProof="0" smtClean="0">
                  <a:solidFill>
                    <a:srgbClr val="7FFF00"/>
                  </a:solidFill>
                  <a:latin typeface="Arial" panose="020B0604020202020204" pitchFamily="34" charset="0"/>
                  <a:ea typeface="+mn-ea"/>
                  <a:cs typeface="+mn-cs"/>
                </a:rPr>
                <a:t>problem solving</a:t>
              </a:r>
              <a:r>
                <a:rPr kumimoji="0" lang="en-US" sz="2000" b="1" kern="1200" cap="none" spc="0" normalizeH="0" baseline="0" noProof="0" smtClean="0">
                  <a:solidFill>
                    <a:srgbClr val="7FFF00"/>
                  </a:solidFill>
                  <a:latin typeface="Arial" panose="020B0604020202020204" pitchFamily="34" charset="0"/>
                  <a:ea typeface="+mn-ea"/>
                  <a:cs typeface="+mn-cs"/>
                </a:rPr>
                <a:t>, diperlukan kedua jenis cara berpikir ini.</a:t>
              </a:r>
              <a:endParaRPr kumimoji="0" lang="en-US" sz="2000" b="1" kern="1200" cap="none" spc="0" normalizeH="0" baseline="0" noProof="0" smtClean="0">
                <a:solidFill>
                  <a:srgbClr val="7FFF00"/>
                </a:solidFill>
                <a:latin typeface="Arial" panose="020B0604020202020204" pitchFamily="34" charset="0"/>
                <a:ea typeface="+mn-ea"/>
                <a:cs typeface="+mn-cs"/>
              </a:endParaRPr>
            </a:p>
          </p:txBody>
        </p:sp>
        <p:sp>
          <p:nvSpPr>
            <p:cNvPr id="36875" name="AutoShape 8"/>
            <p:cNvSpPr/>
            <p:nvPr/>
          </p:nvSpPr>
          <p:spPr>
            <a:xfrm>
              <a:off x="240" y="3888"/>
              <a:ext cx="336" cy="288"/>
            </a:xfrm>
            <a:custGeom>
              <a:avLst/>
              <a:gdLst>
                <a:gd name="txL" fmla="*/ 3343 w 21600"/>
                <a:gd name="txT" fmla="*/ 5400 h 21600"/>
                <a:gd name="txR" fmla="*/ 18900 w 21600"/>
                <a:gd name="txB" fmla="*/ 16200 h 21600"/>
              </a:gdLst>
              <a:ahLst/>
              <a:cxnLst>
                <a:cxn ang="17694720">
                  <a:pos x="252" y="0"/>
                </a:cxn>
                <a:cxn ang="11796480">
                  <a:pos x="0" y="144"/>
                </a:cxn>
                <a:cxn ang="5898240">
                  <a:pos x="252" y="288"/>
                </a:cxn>
                <a:cxn ang="0">
                  <a:pos x="336" y="144"/>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A2FFA3"/>
            </a:solidFill>
            <a:ln w="12700" cap="flat" cmpd="sng">
              <a:solidFill>
                <a:schemeClr val="folHlink"/>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pic>
        <p:nvPicPr>
          <p:cNvPr id="36873" name="Picture 1032" descr="rh-pic1"/>
          <p:cNvPicPr>
            <a:picLocks noChangeAspect="1"/>
          </p:cNvPicPr>
          <p:nvPr/>
        </p:nvPicPr>
        <p:blipFill>
          <a:blip r:embed="rId1"/>
          <a:stretch>
            <a:fillRect/>
          </a:stretch>
        </p:blipFill>
        <p:spPr>
          <a:xfrm>
            <a:off x="7308850" y="333375"/>
            <a:ext cx="1390650" cy="1962150"/>
          </a:xfrm>
          <a:prstGeom prst="rect">
            <a:avLst/>
          </a:prstGeom>
          <a:noFill/>
          <a:ln w="9525">
            <a:noFill/>
          </a:ln>
        </p:spPr>
      </p:pic>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2">
                                            <p:txEl>
                                              <p:charRg st="4294967295" end="4294967295"/>
                                            </p:txEl>
                                          </p:spTgt>
                                        </p:tgtEl>
                                        <p:attrNameLst>
                                          <p:attrName>style.visibility</p:attrName>
                                        </p:attrNameLst>
                                      </p:cBhvr>
                                      <p:to>
                                        <p:strVal val="visible"/>
                                      </p:to>
                                    </p:set>
                                    <p:animEffect transition="in" filter="wipe(left)">
                                      <p:cBhvr>
                                        <p:cTn id="7" dur="500"/>
                                        <p:tgtEl>
                                          <p:spTgt spid="20482">
                                            <p:txEl>
                                              <p:charRg st="4294967295" end="429496729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0482">
                                            <p:txEl>
                                              <p:charRg st="0" end="68"/>
                                            </p:txEl>
                                          </p:spTgt>
                                        </p:tgtEl>
                                        <p:attrNameLst>
                                          <p:attrName>style.visibility</p:attrName>
                                        </p:attrNameLst>
                                      </p:cBhvr>
                                      <p:to>
                                        <p:strVal val="visible"/>
                                      </p:to>
                                    </p:set>
                                    <p:animEffect transition="in" filter="wipe(left)">
                                      <p:cBhvr>
                                        <p:cTn id="12" dur="500"/>
                                        <p:tgtEl>
                                          <p:spTgt spid="20482">
                                            <p:txEl>
                                              <p:charRg st="0" end="6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iterate type="wd">
                                    <p:tmPct val="100000"/>
                                  </p:iterate>
                                  <p:childTnLst>
                                    <p:set>
                                      <p:cBhvr>
                                        <p:cTn id="16" dur="1" fill="hold">
                                          <p:stCondLst>
                                            <p:cond delay="0"/>
                                          </p:stCondLst>
                                        </p:cTn>
                                        <p:tgtEl>
                                          <p:spTgt spid="20486">
                                            <p:txEl>
                                              <p:charRg st="0" end="16"/>
                                            </p:txEl>
                                          </p:spTgt>
                                        </p:tgtEl>
                                        <p:attrNameLst>
                                          <p:attrName>style.visibility</p:attrName>
                                        </p:attrNameLst>
                                      </p:cBhvr>
                                      <p:to>
                                        <p:strVal val="visible"/>
                                      </p:to>
                                    </p:set>
                                    <p:anim calcmode="lin" valueType="num">
                                      <p:cBhvr additive="base">
                                        <p:cTn id="17" dur="300" fill="hold"/>
                                        <p:tgtEl>
                                          <p:spTgt spid="20486">
                                            <p:txEl>
                                              <p:charRg st="0" end="16"/>
                                            </p:txEl>
                                          </p:spTgt>
                                        </p:tgtEl>
                                        <p:attrNameLst>
                                          <p:attrName>ppt_x</p:attrName>
                                        </p:attrNameLst>
                                      </p:cBhvr>
                                      <p:tavLst>
                                        <p:tav tm="0">
                                          <p:val>
                                            <p:strVal val="#ppt_x"/>
                                          </p:val>
                                        </p:tav>
                                        <p:tav tm="100000">
                                          <p:val>
                                            <p:strVal val="#ppt_x"/>
                                          </p:val>
                                        </p:tav>
                                      </p:tavLst>
                                    </p:anim>
                                    <p:anim calcmode="lin" valueType="num">
                                      <p:cBhvr additive="base">
                                        <p:cTn id="18" dur="300" fill="hold"/>
                                        <p:tgtEl>
                                          <p:spTgt spid="20486">
                                            <p:txEl>
                                              <p:charRg st="0" end="16"/>
                                            </p:txEl>
                                          </p:spTgt>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0483">
                                            <p:txEl>
                                              <p:charRg st="4294967295" end="4294967295"/>
                                            </p:txEl>
                                          </p:spTgt>
                                        </p:tgtEl>
                                        <p:attrNameLst>
                                          <p:attrName>style.visibility</p:attrName>
                                        </p:attrNameLst>
                                      </p:cBhvr>
                                      <p:to>
                                        <p:strVal val="visible"/>
                                      </p:to>
                                    </p:set>
                                    <p:anim calcmode="lin" valueType="num">
                                      <p:cBhvr additive="base">
                                        <p:cTn id="23" dur="500" fill="hold"/>
                                        <p:tgtEl>
                                          <p:spTgt spid="20483">
                                            <p:txEl>
                                              <p:charRg st="4294967295" end="429496729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0483">
                                            <p:txEl>
                                              <p:charRg st="4294967295" end="429496729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1"/>
                                            </p:cond>
                                          </p:stCondLst>
                                          <p:endCondLst>
                                            <p:cond evt="onStopAudio" delay="0">
                                              <p:tgtEl>
                                                <p:sldTgt/>
                                              </p:tgtEl>
                                            </p:cond>
                                          </p:endCondLst>
                                        </p:cTn>
                                        <p:tgtEl>
                                          <p:sndTgt r:embed="rId2" name="whoosh.wav"/>
                                        </p:tgtEl>
                                      </p:cMediaNode>
                                    </p:audio>
                                  </p:sub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0483">
                                            <p:txEl>
                                              <p:charRg st="0" end="11"/>
                                            </p:txEl>
                                          </p:spTgt>
                                        </p:tgtEl>
                                        <p:attrNameLst>
                                          <p:attrName>style.visibility</p:attrName>
                                        </p:attrNameLst>
                                      </p:cBhvr>
                                      <p:to>
                                        <p:strVal val="visible"/>
                                      </p:to>
                                    </p:set>
                                    <p:anim calcmode="lin" valueType="num">
                                      <p:cBhvr additive="base">
                                        <p:cTn id="29" dur="500" fill="hold"/>
                                        <p:tgtEl>
                                          <p:spTgt spid="20483">
                                            <p:txEl>
                                              <p:charRg st="0" end="11"/>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0483">
                                            <p:txEl>
                                              <p:charRg st="0" end="1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whoosh.wav"/>
                                        </p:tgtEl>
                                      </p:cMediaNode>
                                    </p:audio>
                                  </p:sub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20483">
                                            <p:txEl>
                                              <p:charRg st="11" end="21"/>
                                            </p:txEl>
                                          </p:spTgt>
                                        </p:tgtEl>
                                        <p:attrNameLst>
                                          <p:attrName>style.visibility</p:attrName>
                                        </p:attrNameLst>
                                      </p:cBhvr>
                                      <p:to>
                                        <p:strVal val="visible"/>
                                      </p:to>
                                    </p:set>
                                    <p:anim calcmode="lin" valueType="num">
                                      <p:cBhvr additive="base">
                                        <p:cTn id="35" dur="500" fill="hold"/>
                                        <p:tgtEl>
                                          <p:spTgt spid="20483">
                                            <p:txEl>
                                              <p:charRg st="11" end="21"/>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0483">
                                            <p:txEl>
                                              <p:charRg st="11" end="21"/>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whoosh.wav"/>
                                        </p:tgtEl>
                                      </p:cMediaNode>
                                    </p:audio>
                                  </p:sub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20483">
                                            <p:txEl>
                                              <p:charRg st="21" end="30"/>
                                            </p:txEl>
                                          </p:spTgt>
                                        </p:tgtEl>
                                        <p:attrNameLst>
                                          <p:attrName>style.visibility</p:attrName>
                                        </p:attrNameLst>
                                      </p:cBhvr>
                                      <p:to>
                                        <p:strVal val="visible"/>
                                      </p:to>
                                    </p:set>
                                    <p:anim calcmode="lin" valueType="num">
                                      <p:cBhvr additive="base">
                                        <p:cTn id="41" dur="500" fill="hold"/>
                                        <p:tgtEl>
                                          <p:spTgt spid="20483">
                                            <p:txEl>
                                              <p:charRg st="21" end="3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20483">
                                            <p:txEl>
                                              <p:charRg st="21" end="30"/>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whoosh.wav"/>
                                        </p:tgtEl>
                                      </p:cMediaNode>
                                    </p:audio>
                                  </p:sub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20483">
                                            <p:txEl>
                                              <p:charRg st="30" end="39"/>
                                            </p:txEl>
                                          </p:spTgt>
                                        </p:tgtEl>
                                        <p:attrNameLst>
                                          <p:attrName>style.visibility</p:attrName>
                                        </p:attrNameLst>
                                      </p:cBhvr>
                                      <p:to>
                                        <p:strVal val="visible"/>
                                      </p:to>
                                    </p:set>
                                    <p:anim calcmode="lin" valueType="num">
                                      <p:cBhvr additive="base">
                                        <p:cTn id="47" dur="500" fill="hold"/>
                                        <p:tgtEl>
                                          <p:spTgt spid="20483">
                                            <p:txEl>
                                              <p:charRg st="30" end="3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0483">
                                            <p:txEl>
                                              <p:charRg st="30" end="3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5"/>
                                            </p:cond>
                                          </p:stCondLst>
                                          <p:endCondLst>
                                            <p:cond evt="onStopAudio" delay="0">
                                              <p:tgtEl>
                                                <p:sldTgt/>
                                              </p:tgtEl>
                                            </p:cond>
                                          </p:endCondLst>
                                        </p:cTn>
                                        <p:tgtEl>
                                          <p:sndTgt r:embed="rId2" name="whoosh.wav"/>
                                        </p:tgtEl>
                                      </p:cMediaNode>
                                    </p:audio>
                                  </p:sub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20483">
                                            <p:txEl>
                                              <p:charRg st="39" end="48"/>
                                            </p:txEl>
                                          </p:spTgt>
                                        </p:tgtEl>
                                        <p:attrNameLst>
                                          <p:attrName>style.visibility</p:attrName>
                                        </p:attrNameLst>
                                      </p:cBhvr>
                                      <p:to>
                                        <p:strVal val="visible"/>
                                      </p:to>
                                    </p:set>
                                    <p:anim calcmode="lin" valueType="num">
                                      <p:cBhvr additive="base">
                                        <p:cTn id="53" dur="500" fill="hold"/>
                                        <p:tgtEl>
                                          <p:spTgt spid="20483">
                                            <p:txEl>
                                              <p:charRg st="39" end="48"/>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20483">
                                            <p:txEl>
                                              <p:charRg st="39" end="4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1"/>
                                            </p:cond>
                                          </p:stCondLst>
                                          <p:endCondLst>
                                            <p:cond evt="onStopAudio" delay="0">
                                              <p:tgtEl>
                                                <p:sldTgt/>
                                              </p:tgtEl>
                                            </p:cond>
                                          </p:endCondLst>
                                        </p:cTn>
                                        <p:tgtEl>
                                          <p:sndTgt r:embed="rId2" name="whoosh.wav"/>
                                        </p:tgtEl>
                                      </p:cMediaNode>
                                    </p:audio>
                                  </p:sub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20483">
                                            <p:txEl>
                                              <p:charRg st="48" end="67"/>
                                            </p:txEl>
                                          </p:spTgt>
                                        </p:tgtEl>
                                        <p:attrNameLst>
                                          <p:attrName>style.visibility</p:attrName>
                                        </p:attrNameLst>
                                      </p:cBhvr>
                                      <p:to>
                                        <p:strVal val="visible"/>
                                      </p:to>
                                    </p:set>
                                    <p:anim calcmode="lin" valueType="num">
                                      <p:cBhvr additive="base">
                                        <p:cTn id="59" dur="500" fill="hold"/>
                                        <p:tgtEl>
                                          <p:spTgt spid="20483">
                                            <p:txEl>
                                              <p:charRg st="48" end="67"/>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20483">
                                            <p:txEl>
                                              <p:charRg st="48" end="67"/>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7"/>
                                            </p:cond>
                                          </p:stCondLst>
                                          <p:endCondLst>
                                            <p:cond evt="onStopAudio" delay="0">
                                              <p:tgtEl>
                                                <p:sldTgt/>
                                              </p:tgtEl>
                                            </p:cond>
                                          </p:endCondLst>
                                        </p:cTn>
                                        <p:tgtEl>
                                          <p:sndTgt r:embed="rId2" name="whoosh.wav"/>
                                        </p:tgtEl>
                                      </p:cMediaNode>
                                    </p:audio>
                                  </p:sub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20483">
                                            <p:txEl>
                                              <p:charRg st="67" end="76"/>
                                            </p:txEl>
                                          </p:spTgt>
                                        </p:tgtEl>
                                        <p:attrNameLst>
                                          <p:attrName>style.visibility</p:attrName>
                                        </p:attrNameLst>
                                      </p:cBhvr>
                                      <p:to>
                                        <p:strVal val="visible"/>
                                      </p:to>
                                    </p:set>
                                    <p:anim calcmode="lin" valueType="num">
                                      <p:cBhvr additive="base">
                                        <p:cTn id="65" dur="500" fill="hold"/>
                                        <p:tgtEl>
                                          <p:spTgt spid="20483">
                                            <p:txEl>
                                              <p:charRg st="67" end="76"/>
                                            </p:txEl>
                                          </p:spTgt>
                                        </p:tgtEl>
                                        <p:attrNameLst>
                                          <p:attrName>ppt_x</p:attrName>
                                        </p:attrNameLst>
                                      </p:cBhvr>
                                      <p:tavLst>
                                        <p:tav tm="0">
                                          <p:val>
                                            <p:strVal val="0-#ppt_w/2"/>
                                          </p:val>
                                        </p:tav>
                                        <p:tav tm="100000">
                                          <p:val>
                                            <p:strVal val="#ppt_x"/>
                                          </p:val>
                                        </p:tav>
                                      </p:tavLst>
                                    </p:anim>
                                    <p:anim calcmode="lin" valueType="num">
                                      <p:cBhvr additive="base">
                                        <p:cTn id="66" dur="500" fill="hold"/>
                                        <p:tgtEl>
                                          <p:spTgt spid="20483">
                                            <p:txEl>
                                              <p:charRg st="67" end="76"/>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3"/>
                                            </p:cond>
                                          </p:stCondLst>
                                          <p:endCondLst>
                                            <p:cond evt="onStopAudio" delay="0">
                                              <p:tgtEl>
                                                <p:sldTgt/>
                                              </p:tgtEl>
                                            </p:cond>
                                          </p:endCondLst>
                                        </p:cTn>
                                        <p:tgtEl>
                                          <p:sndTgt r:embed="rId2" name="whoosh.wav"/>
                                        </p:tgtEl>
                                      </p:cMediaNode>
                                    </p:audio>
                                  </p:sub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20483">
                                            <p:txEl>
                                              <p:charRg st="76" end="122"/>
                                            </p:txEl>
                                          </p:spTgt>
                                        </p:tgtEl>
                                        <p:attrNameLst>
                                          <p:attrName>style.visibility</p:attrName>
                                        </p:attrNameLst>
                                      </p:cBhvr>
                                      <p:to>
                                        <p:strVal val="visible"/>
                                      </p:to>
                                    </p:set>
                                    <p:anim calcmode="lin" valueType="num">
                                      <p:cBhvr additive="base">
                                        <p:cTn id="71" dur="500" fill="hold"/>
                                        <p:tgtEl>
                                          <p:spTgt spid="20483">
                                            <p:txEl>
                                              <p:charRg st="76" end="122"/>
                                            </p:txEl>
                                          </p:spTgt>
                                        </p:tgtEl>
                                        <p:attrNameLst>
                                          <p:attrName>ppt_x</p:attrName>
                                        </p:attrNameLst>
                                      </p:cBhvr>
                                      <p:tavLst>
                                        <p:tav tm="0">
                                          <p:val>
                                            <p:strVal val="0-#ppt_w/2"/>
                                          </p:val>
                                        </p:tav>
                                        <p:tav tm="100000">
                                          <p:val>
                                            <p:strVal val="#ppt_x"/>
                                          </p:val>
                                        </p:tav>
                                      </p:tavLst>
                                    </p:anim>
                                    <p:anim calcmode="lin" valueType="num">
                                      <p:cBhvr additive="base">
                                        <p:cTn id="72" dur="500" fill="hold"/>
                                        <p:tgtEl>
                                          <p:spTgt spid="20483">
                                            <p:txEl>
                                              <p:charRg st="76" end="12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69"/>
                                            </p:cond>
                                          </p:stCondLst>
                                          <p:endCondLst>
                                            <p:cond evt="onStopAudio" delay="0">
                                              <p:tgtEl>
                                                <p:sldTgt/>
                                              </p:tgtEl>
                                            </p:cond>
                                          </p:endCondLst>
                                        </p:cTn>
                                        <p:tgtEl>
                                          <p:sndTgt r:embed="rId2" name="whoosh.wav"/>
                                        </p:tgtEl>
                                      </p:cMediaNode>
                                    </p:audio>
                                  </p:sub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childTnLst>
                                    <p:set>
                                      <p:cBhvr>
                                        <p:cTn id="76" dur="1" fill="hold">
                                          <p:stCondLst>
                                            <p:cond delay="0"/>
                                          </p:stCondLst>
                                        </p:cTn>
                                        <p:tgtEl>
                                          <p:spTgt spid="20483">
                                            <p:txEl>
                                              <p:charRg st="122" end="129"/>
                                            </p:txEl>
                                          </p:spTgt>
                                        </p:tgtEl>
                                        <p:attrNameLst>
                                          <p:attrName>style.visibility</p:attrName>
                                        </p:attrNameLst>
                                      </p:cBhvr>
                                      <p:to>
                                        <p:strVal val="visible"/>
                                      </p:to>
                                    </p:set>
                                    <p:anim calcmode="lin" valueType="num">
                                      <p:cBhvr additive="base">
                                        <p:cTn id="77" dur="500" fill="hold"/>
                                        <p:tgtEl>
                                          <p:spTgt spid="20483">
                                            <p:txEl>
                                              <p:charRg st="122" end="129"/>
                                            </p:txEl>
                                          </p:spTgt>
                                        </p:tgtEl>
                                        <p:attrNameLst>
                                          <p:attrName>ppt_x</p:attrName>
                                        </p:attrNameLst>
                                      </p:cBhvr>
                                      <p:tavLst>
                                        <p:tav tm="0">
                                          <p:val>
                                            <p:strVal val="0-#ppt_w/2"/>
                                          </p:val>
                                        </p:tav>
                                        <p:tav tm="100000">
                                          <p:val>
                                            <p:strVal val="#ppt_x"/>
                                          </p:val>
                                        </p:tav>
                                      </p:tavLst>
                                    </p:anim>
                                    <p:anim calcmode="lin" valueType="num">
                                      <p:cBhvr additive="base">
                                        <p:cTn id="78" dur="500" fill="hold"/>
                                        <p:tgtEl>
                                          <p:spTgt spid="20483">
                                            <p:txEl>
                                              <p:charRg st="122" end="129"/>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75"/>
                                            </p:cond>
                                          </p:stCondLst>
                                          <p:endCondLst>
                                            <p:cond evt="onStopAudio" delay="0">
                                              <p:tgtEl>
                                                <p:sldTgt/>
                                              </p:tgtEl>
                                            </p:cond>
                                          </p:endCondLst>
                                        </p:cTn>
                                        <p:tgtEl>
                                          <p:sndTgt r:embed="rId2" name="whoosh.wav"/>
                                        </p:tgtEl>
                                      </p:cMediaNode>
                                    </p:audio>
                                  </p:sub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20485">
                                            <p:txEl>
                                              <p:charRg st="0" end="18"/>
                                            </p:txEl>
                                          </p:spTgt>
                                        </p:tgtEl>
                                        <p:attrNameLst>
                                          <p:attrName>style.visibility</p:attrName>
                                        </p:attrNameLst>
                                      </p:cBhvr>
                                      <p:to>
                                        <p:strVal val="visible"/>
                                      </p:to>
                                    </p:set>
                                    <p:animEffect transition="in" filter="wipe(left)">
                                      <p:cBhvr>
                                        <p:cTn id="83" dur="500"/>
                                        <p:tgtEl>
                                          <p:spTgt spid="20485">
                                            <p:txEl>
                                              <p:charRg st="0" end="18"/>
                                            </p:txEl>
                                          </p:spTgt>
                                        </p:tgtEl>
                                      </p:cBhvr>
                                    </p:animEffect>
                                  </p:childTnLst>
                                </p:cTn>
                              </p:par>
                            </p:childTnLst>
                          </p:cTn>
                        </p:par>
                      </p:childTnLst>
                    </p:cTn>
                  </p:par>
                  <p:par>
                    <p:cTn id="84" fill="hold">
                      <p:stCondLst>
                        <p:cond delay="indefinite"/>
                      </p:stCondLst>
                      <p:childTnLst>
                        <p:par>
                          <p:cTn id="85" fill="hold">
                            <p:stCondLst>
                              <p:cond delay="0"/>
                            </p:stCondLst>
                            <p:childTnLst>
                              <p:par>
                                <p:cTn id="86" presetID="9" presetClass="entr" presetSubtype="0" fill="hold" grpId="0" nodeType="clickEffect">
                                  <p:stCondLst>
                                    <p:cond delay="0"/>
                                  </p:stCondLst>
                                  <p:childTnLst>
                                    <p:set>
                                      <p:cBhvr>
                                        <p:cTn id="87" dur="1" fill="hold">
                                          <p:stCondLst>
                                            <p:cond delay="0"/>
                                          </p:stCondLst>
                                        </p:cTn>
                                        <p:tgtEl>
                                          <p:spTgt spid="20484">
                                            <p:txEl>
                                              <p:charRg st="4294967295" end="4294967295"/>
                                            </p:txEl>
                                          </p:spTgt>
                                        </p:tgtEl>
                                        <p:attrNameLst>
                                          <p:attrName>style.visibility</p:attrName>
                                        </p:attrNameLst>
                                      </p:cBhvr>
                                      <p:to>
                                        <p:strVal val="visible"/>
                                      </p:to>
                                    </p:set>
                                    <p:animEffect transition="in" filter="dissolve">
                                      <p:cBhvr>
                                        <p:cTn id="88" dur="500"/>
                                        <p:tgtEl>
                                          <p:spTgt spid="20484">
                                            <p:txEl>
                                              <p:charRg st="4294967295" end="4294967295"/>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9" presetClass="entr" presetSubtype="0" fill="hold" grpId="0" nodeType="clickEffect">
                                  <p:stCondLst>
                                    <p:cond delay="0"/>
                                  </p:stCondLst>
                                  <p:childTnLst>
                                    <p:set>
                                      <p:cBhvr>
                                        <p:cTn id="92" dur="1" fill="hold">
                                          <p:stCondLst>
                                            <p:cond delay="0"/>
                                          </p:stCondLst>
                                        </p:cTn>
                                        <p:tgtEl>
                                          <p:spTgt spid="20484">
                                            <p:txEl>
                                              <p:charRg st="0" end="12"/>
                                            </p:txEl>
                                          </p:spTgt>
                                        </p:tgtEl>
                                        <p:attrNameLst>
                                          <p:attrName>style.visibility</p:attrName>
                                        </p:attrNameLst>
                                      </p:cBhvr>
                                      <p:to>
                                        <p:strVal val="visible"/>
                                      </p:to>
                                    </p:set>
                                    <p:animEffect transition="in" filter="dissolve">
                                      <p:cBhvr>
                                        <p:cTn id="93" dur="500"/>
                                        <p:tgtEl>
                                          <p:spTgt spid="20484">
                                            <p:txEl>
                                              <p:charRg st="0" end="12"/>
                                            </p:txEl>
                                          </p:spTgt>
                                        </p:tgtEl>
                                      </p:cBhvr>
                                    </p:animEffect>
                                  </p:childTnLst>
                                </p:cTn>
                              </p:par>
                            </p:childTnLst>
                          </p:cTn>
                        </p:par>
                      </p:childTnLst>
                    </p:cTn>
                  </p:par>
                  <p:par>
                    <p:cTn id="94" fill="hold">
                      <p:stCondLst>
                        <p:cond delay="indefinite"/>
                      </p:stCondLst>
                      <p:childTnLst>
                        <p:par>
                          <p:cTn id="95" fill="hold">
                            <p:stCondLst>
                              <p:cond delay="0"/>
                            </p:stCondLst>
                            <p:childTnLst>
                              <p:par>
                                <p:cTn id="96" presetID="9" presetClass="entr" presetSubtype="0" fill="hold" grpId="0" nodeType="clickEffect">
                                  <p:stCondLst>
                                    <p:cond delay="0"/>
                                  </p:stCondLst>
                                  <p:childTnLst>
                                    <p:set>
                                      <p:cBhvr>
                                        <p:cTn id="97" dur="1" fill="hold">
                                          <p:stCondLst>
                                            <p:cond delay="0"/>
                                          </p:stCondLst>
                                        </p:cTn>
                                        <p:tgtEl>
                                          <p:spTgt spid="20484">
                                            <p:txEl>
                                              <p:charRg st="12" end="21"/>
                                            </p:txEl>
                                          </p:spTgt>
                                        </p:tgtEl>
                                        <p:attrNameLst>
                                          <p:attrName>style.visibility</p:attrName>
                                        </p:attrNameLst>
                                      </p:cBhvr>
                                      <p:to>
                                        <p:strVal val="visible"/>
                                      </p:to>
                                    </p:set>
                                    <p:animEffect transition="in" filter="dissolve">
                                      <p:cBhvr>
                                        <p:cTn id="98" dur="500"/>
                                        <p:tgtEl>
                                          <p:spTgt spid="20484">
                                            <p:txEl>
                                              <p:charRg st="12" end="21"/>
                                            </p:txEl>
                                          </p:spTgt>
                                        </p:tgtEl>
                                      </p:cBhvr>
                                    </p:animEffect>
                                  </p:childTnLst>
                                </p:cTn>
                              </p:par>
                            </p:childTnLst>
                          </p:cTn>
                        </p:par>
                      </p:childTnLst>
                    </p:cTn>
                  </p:par>
                  <p:par>
                    <p:cTn id="99" fill="hold">
                      <p:stCondLst>
                        <p:cond delay="indefinite"/>
                      </p:stCondLst>
                      <p:childTnLst>
                        <p:par>
                          <p:cTn id="100" fill="hold">
                            <p:stCondLst>
                              <p:cond delay="0"/>
                            </p:stCondLst>
                            <p:childTnLst>
                              <p:par>
                                <p:cTn id="101" presetID="9" presetClass="entr" presetSubtype="0" fill="hold" grpId="0" nodeType="clickEffect">
                                  <p:stCondLst>
                                    <p:cond delay="0"/>
                                  </p:stCondLst>
                                  <p:childTnLst>
                                    <p:set>
                                      <p:cBhvr>
                                        <p:cTn id="102" dur="1" fill="hold">
                                          <p:stCondLst>
                                            <p:cond delay="0"/>
                                          </p:stCondLst>
                                        </p:cTn>
                                        <p:tgtEl>
                                          <p:spTgt spid="20484">
                                            <p:txEl>
                                              <p:charRg st="21" end="40"/>
                                            </p:txEl>
                                          </p:spTgt>
                                        </p:tgtEl>
                                        <p:attrNameLst>
                                          <p:attrName>style.visibility</p:attrName>
                                        </p:attrNameLst>
                                      </p:cBhvr>
                                      <p:to>
                                        <p:strVal val="visible"/>
                                      </p:to>
                                    </p:set>
                                    <p:animEffect transition="in" filter="dissolve">
                                      <p:cBhvr>
                                        <p:cTn id="103" dur="500"/>
                                        <p:tgtEl>
                                          <p:spTgt spid="20484">
                                            <p:txEl>
                                              <p:charRg st="21" end="40"/>
                                            </p:txEl>
                                          </p:spTgt>
                                        </p:tgtEl>
                                      </p:cBhvr>
                                    </p:animEffect>
                                  </p:childTnLst>
                                </p:cTn>
                              </p:par>
                            </p:childTnLst>
                          </p:cTn>
                        </p:par>
                      </p:childTnLst>
                    </p:cTn>
                  </p:par>
                  <p:par>
                    <p:cTn id="104" fill="hold">
                      <p:stCondLst>
                        <p:cond delay="indefinite"/>
                      </p:stCondLst>
                      <p:childTnLst>
                        <p:par>
                          <p:cTn id="105" fill="hold">
                            <p:stCondLst>
                              <p:cond delay="0"/>
                            </p:stCondLst>
                            <p:childTnLst>
                              <p:par>
                                <p:cTn id="106" presetID="9" presetClass="entr" presetSubtype="0" fill="hold" grpId="0" nodeType="clickEffect">
                                  <p:stCondLst>
                                    <p:cond delay="0"/>
                                  </p:stCondLst>
                                  <p:childTnLst>
                                    <p:set>
                                      <p:cBhvr>
                                        <p:cTn id="107" dur="1" fill="hold">
                                          <p:stCondLst>
                                            <p:cond delay="0"/>
                                          </p:stCondLst>
                                        </p:cTn>
                                        <p:tgtEl>
                                          <p:spTgt spid="20484">
                                            <p:txEl>
                                              <p:charRg st="40" end="59"/>
                                            </p:txEl>
                                          </p:spTgt>
                                        </p:tgtEl>
                                        <p:attrNameLst>
                                          <p:attrName>style.visibility</p:attrName>
                                        </p:attrNameLst>
                                      </p:cBhvr>
                                      <p:to>
                                        <p:strVal val="visible"/>
                                      </p:to>
                                    </p:set>
                                    <p:animEffect transition="in" filter="dissolve">
                                      <p:cBhvr>
                                        <p:cTn id="108" dur="500"/>
                                        <p:tgtEl>
                                          <p:spTgt spid="20484">
                                            <p:txEl>
                                              <p:charRg st="40" end="59"/>
                                            </p:txEl>
                                          </p:spTgt>
                                        </p:tgtEl>
                                      </p:cBhvr>
                                    </p:animEffect>
                                  </p:childTnLst>
                                </p:cTn>
                              </p:par>
                            </p:childTnLst>
                          </p:cTn>
                        </p:par>
                      </p:childTnLst>
                    </p:cTn>
                  </p:par>
                  <p:par>
                    <p:cTn id="109" fill="hold">
                      <p:stCondLst>
                        <p:cond delay="indefinite"/>
                      </p:stCondLst>
                      <p:childTnLst>
                        <p:par>
                          <p:cTn id="110" fill="hold">
                            <p:stCondLst>
                              <p:cond delay="0"/>
                            </p:stCondLst>
                            <p:childTnLst>
                              <p:par>
                                <p:cTn id="111" presetID="9" presetClass="entr" presetSubtype="0" fill="hold" grpId="0" nodeType="clickEffect">
                                  <p:stCondLst>
                                    <p:cond delay="0"/>
                                  </p:stCondLst>
                                  <p:childTnLst>
                                    <p:set>
                                      <p:cBhvr>
                                        <p:cTn id="112" dur="1" fill="hold">
                                          <p:stCondLst>
                                            <p:cond delay="0"/>
                                          </p:stCondLst>
                                        </p:cTn>
                                        <p:tgtEl>
                                          <p:spTgt spid="20484">
                                            <p:txEl>
                                              <p:charRg st="59" end="69"/>
                                            </p:txEl>
                                          </p:spTgt>
                                        </p:tgtEl>
                                        <p:attrNameLst>
                                          <p:attrName>style.visibility</p:attrName>
                                        </p:attrNameLst>
                                      </p:cBhvr>
                                      <p:to>
                                        <p:strVal val="visible"/>
                                      </p:to>
                                    </p:set>
                                    <p:animEffect transition="in" filter="dissolve">
                                      <p:cBhvr>
                                        <p:cTn id="113" dur="500"/>
                                        <p:tgtEl>
                                          <p:spTgt spid="20484">
                                            <p:txEl>
                                              <p:charRg st="59" end="69"/>
                                            </p:txEl>
                                          </p:spTgt>
                                        </p:tgtEl>
                                      </p:cBhvr>
                                    </p:animEffect>
                                  </p:childTnLst>
                                </p:cTn>
                              </p:par>
                            </p:childTnLst>
                          </p:cTn>
                        </p:par>
                      </p:childTnLst>
                    </p:cTn>
                  </p:par>
                  <p:par>
                    <p:cTn id="114" fill="hold">
                      <p:stCondLst>
                        <p:cond delay="indefinite"/>
                      </p:stCondLst>
                      <p:childTnLst>
                        <p:par>
                          <p:cTn id="115" fill="hold">
                            <p:stCondLst>
                              <p:cond delay="0"/>
                            </p:stCondLst>
                            <p:childTnLst>
                              <p:par>
                                <p:cTn id="116" presetID="9" presetClass="entr" presetSubtype="0" fill="hold" grpId="0" nodeType="clickEffect">
                                  <p:stCondLst>
                                    <p:cond delay="0"/>
                                  </p:stCondLst>
                                  <p:childTnLst>
                                    <p:set>
                                      <p:cBhvr>
                                        <p:cTn id="117" dur="1" fill="hold">
                                          <p:stCondLst>
                                            <p:cond delay="0"/>
                                          </p:stCondLst>
                                        </p:cTn>
                                        <p:tgtEl>
                                          <p:spTgt spid="20484">
                                            <p:txEl>
                                              <p:charRg st="69" end="88"/>
                                            </p:txEl>
                                          </p:spTgt>
                                        </p:tgtEl>
                                        <p:attrNameLst>
                                          <p:attrName>style.visibility</p:attrName>
                                        </p:attrNameLst>
                                      </p:cBhvr>
                                      <p:to>
                                        <p:strVal val="visible"/>
                                      </p:to>
                                    </p:set>
                                    <p:animEffect transition="in" filter="dissolve">
                                      <p:cBhvr>
                                        <p:cTn id="118" dur="500"/>
                                        <p:tgtEl>
                                          <p:spTgt spid="20484">
                                            <p:txEl>
                                              <p:charRg st="69" end="88"/>
                                            </p:txEl>
                                          </p:spTgt>
                                        </p:tgtEl>
                                      </p:cBhvr>
                                    </p:animEffect>
                                  </p:childTnLst>
                                </p:cTn>
                              </p:par>
                            </p:childTnLst>
                          </p:cTn>
                        </p:par>
                      </p:childTnLst>
                    </p:cTn>
                  </p:par>
                  <p:par>
                    <p:cTn id="119" fill="hold">
                      <p:stCondLst>
                        <p:cond delay="indefinite"/>
                      </p:stCondLst>
                      <p:childTnLst>
                        <p:par>
                          <p:cTn id="120" fill="hold">
                            <p:stCondLst>
                              <p:cond delay="0"/>
                            </p:stCondLst>
                            <p:childTnLst>
                              <p:par>
                                <p:cTn id="121" presetID="9" presetClass="entr" presetSubtype="0" fill="hold" grpId="0" nodeType="clickEffect">
                                  <p:stCondLst>
                                    <p:cond delay="0"/>
                                  </p:stCondLst>
                                  <p:childTnLst>
                                    <p:set>
                                      <p:cBhvr>
                                        <p:cTn id="122" dur="1" fill="hold">
                                          <p:stCondLst>
                                            <p:cond delay="0"/>
                                          </p:stCondLst>
                                        </p:cTn>
                                        <p:tgtEl>
                                          <p:spTgt spid="20484">
                                            <p:txEl>
                                              <p:charRg st="88" end="99"/>
                                            </p:txEl>
                                          </p:spTgt>
                                        </p:tgtEl>
                                        <p:attrNameLst>
                                          <p:attrName>style.visibility</p:attrName>
                                        </p:attrNameLst>
                                      </p:cBhvr>
                                      <p:to>
                                        <p:strVal val="visible"/>
                                      </p:to>
                                    </p:set>
                                    <p:animEffect transition="in" filter="dissolve">
                                      <p:cBhvr>
                                        <p:cTn id="123" dur="500"/>
                                        <p:tgtEl>
                                          <p:spTgt spid="20484">
                                            <p:txEl>
                                              <p:charRg st="88" end="99"/>
                                            </p:txEl>
                                          </p:spTgt>
                                        </p:tgtEl>
                                      </p:cBhvr>
                                    </p:animEffect>
                                  </p:childTnLst>
                                </p:cTn>
                              </p:par>
                            </p:childTnLst>
                          </p:cTn>
                        </p:par>
                      </p:childTnLst>
                    </p:cTn>
                  </p:par>
                  <p:par>
                    <p:cTn id="124" fill="hold">
                      <p:stCondLst>
                        <p:cond delay="indefinite"/>
                      </p:stCondLst>
                      <p:childTnLst>
                        <p:par>
                          <p:cTn id="125" fill="hold">
                            <p:stCondLst>
                              <p:cond delay="0"/>
                            </p:stCondLst>
                            <p:childTnLst>
                              <p:par>
                                <p:cTn id="126" presetID="9" presetClass="entr" presetSubtype="0" fill="hold" grpId="0" nodeType="clickEffect">
                                  <p:stCondLst>
                                    <p:cond delay="0"/>
                                  </p:stCondLst>
                                  <p:childTnLst>
                                    <p:set>
                                      <p:cBhvr>
                                        <p:cTn id="127" dur="1" fill="hold">
                                          <p:stCondLst>
                                            <p:cond delay="0"/>
                                          </p:stCondLst>
                                        </p:cTn>
                                        <p:tgtEl>
                                          <p:spTgt spid="20484">
                                            <p:txEl>
                                              <p:charRg st="99" end="106"/>
                                            </p:txEl>
                                          </p:spTgt>
                                        </p:tgtEl>
                                        <p:attrNameLst>
                                          <p:attrName>style.visibility</p:attrName>
                                        </p:attrNameLst>
                                      </p:cBhvr>
                                      <p:to>
                                        <p:strVal val="visible"/>
                                      </p:to>
                                    </p:set>
                                    <p:animEffect transition="in" filter="dissolve">
                                      <p:cBhvr>
                                        <p:cTn id="128" dur="500"/>
                                        <p:tgtEl>
                                          <p:spTgt spid="20484">
                                            <p:txEl>
                                              <p:charRg st="99" end="106"/>
                                            </p:txEl>
                                          </p:spTgt>
                                        </p:tgtEl>
                                      </p:cBhvr>
                                    </p:animEffect>
                                  </p:childTnLst>
                                </p:cTn>
                              </p:par>
                            </p:childTnLst>
                          </p:cTn>
                        </p:par>
                      </p:childTnLst>
                    </p:cTn>
                  </p:par>
                  <p:par>
                    <p:cTn id="129" fill="hold">
                      <p:stCondLst>
                        <p:cond delay="indefinite"/>
                      </p:stCondLst>
                      <p:childTnLst>
                        <p:par>
                          <p:cTn id="130" fill="hold">
                            <p:stCondLst>
                              <p:cond delay="0"/>
                            </p:stCondLst>
                            <p:childTnLst>
                              <p:par>
                                <p:cTn id="131" presetID="9" presetClass="entr" presetSubtype="0" fill="hold" grpId="0" nodeType="clickEffect">
                                  <p:stCondLst>
                                    <p:cond delay="0"/>
                                  </p:stCondLst>
                                  <p:childTnLst>
                                    <p:set>
                                      <p:cBhvr>
                                        <p:cTn id="132" dur="1" fill="hold">
                                          <p:stCondLst>
                                            <p:cond delay="0"/>
                                          </p:stCondLst>
                                        </p:cTn>
                                        <p:tgtEl>
                                          <p:spTgt spid="20484">
                                            <p:txEl>
                                              <p:charRg st="106" end="128"/>
                                            </p:txEl>
                                          </p:spTgt>
                                        </p:tgtEl>
                                        <p:attrNameLst>
                                          <p:attrName>style.visibility</p:attrName>
                                        </p:attrNameLst>
                                      </p:cBhvr>
                                      <p:to>
                                        <p:strVal val="visible"/>
                                      </p:to>
                                    </p:set>
                                    <p:animEffect transition="in" filter="dissolve">
                                      <p:cBhvr>
                                        <p:cTn id="133" dur="500"/>
                                        <p:tgtEl>
                                          <p:spTgt spid="20484">
                                            <p:txEl>
                                              <p:charRg st="106" end="128"/>
                                            </p:txEl>
                                          </p:spTgt>
                                        </p:tgtEl>
                                      </p:cBhvr>
                                    </p:animEffect>
                                  </p:childTnLst>
                                </p:cTn>
                              </p:par>
                            </p:childTnLst>
                          </p:cTn>
                        </p:par>
                      </p:childTnLst>
                    </p:cTn>
                  </p:par>
                  <p:par>
                    <p:cTn id="134" fill="hold">
                      <p:stCondLst>
                        <p:cond delay="indefinite"/>
                      </p:stCondLst>
                      <p:childTnLst>
                        <p:par>
                          <p:cTn id="135" fill="hold">
                            <p:stCondLst>
                              <p:cond delay="0"/>
                            </p:stCondLst>
                            <p:childTnLst>
                              <p:par>
                                <p:cTn id="136" presetID="9" presetClass="entr" presetSubtype="0" fill="hold" nodeType="clickEffect">
                                  <p:stCondLst>
                                    <p:cond delay="0"/>
                                  </p:stCondLst>
                                  <p:childTnLst>
                                    <p:set>
                                      <p:cBhvr>
                                        <p:cTn id="137" dur="1" fill="hold">
                                          <p:stCondLst>
                                            <p:cond delay="0"/>
                                          </p:stCondLst>
                                        </p:cTn>
                                        <p:tgtEl>
                                          <p:spTgt spid="2"/>
                                        </p:tgtEl>
                                        <p:attrNameLst>
                                          <p:attrName>style.visibility</p:attrName>
                                        </p:attrNameLst>
                                      </p:cBhvr>
                                      <p:to>
                                        <p:strVal val="visible"/>
                                      </p:to>
                                    </p:set>
                                    <p:animEffect transition="in" filter="dissolve">
                                      <p:cBhvr>
                                        <p:cTn id="1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P spid="20483" grpId="0" build="p"/>
      <p:bldP spid="20484" grpId="0" build="p"/>
      <p:bldP spid="20485" grpId="0" build="p"/>
      <p:bldP spid="2048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2530" name="Rectangle 2"/>
          <p:cNvSpPr>
            <a:spLocks noChangeArrowheads="1"/>
          </p:cNvSpPr>
          <p:nvPr/>
        </p:nvSpPr>
        <p:spPr bwMode="auto">
          <a:xfrm>
            <a:off x="1331913" y="1023938"/>
            <a:ext cx="7435850" cy="16129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Ada banyak definisi . . . .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Stenberg dan Lubart, 1995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Kreatifitas adalah menginventasikan kecakapan dan ikhtiar individu ke dalam gagasan yang baru dan berkualitas tinggi</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8194" name="Object 3">
            <a:hlinkClick r:id="" action="ppaction://ole?verb="/>
          </p:cNvPr>
          <p:cNvGraphicFramePr/>
          <p:nvPr/>
        </p:nvGraphicFramePr>
        <p:xfrm>
          <a:off x="323850" y="115888"/>
          <a:ext cx="1547813" cy="1500187"/>
        </p:xfrm>
        <a:graphic>
          <a:graphicData uri="http://schemas.openxmlformats.org/presentationml/2006/ole">
            <mc:AlternateContent xmlns:mc="http://schemas.openxmlformats.org/markup-compatibility/2006">
              <mc:Choice xmlns:v="urn:schemas-microsoft-com:vml" Requires="v">
                <p:oleObj spid="_x0000_s3079" name="" r:id="rId1" imgW="3025775" imgH="3253105" progId="MS_ClipArt_Gallery">
                  <p:embed/>
                </p:oleObj>
              </mc:Choice>
              <mc:Fallback>
                <p:oleObj name="" r:id="rId1" imgW="3025775" imgH="3253105" progId="MS_ClipArt_Gallery">
                  <p:embed/>
                  <p:pic>
                    <p:nvPicPr>
                      <p:cNvPr id="0" name="Picture 3078"/>
                      <p:cNvPicPr/>
                      <p:nvPr/>
                    </p:nvPicPr>
                    <p:blipFill>
                      <a:blip r:embed="rId2"/>
                      <a:stretch>
                        <a:fillRect/>
                      </a:stretch>
                    </p:blipFill>
                    <p:spPr>
                      <a:xfrm>
                        <a:off x="323850" y="115888"/>
                        <a:ext cx="1547813" cy="1500187"/>
                      </a:xfrm>
                      <a:prstGeom prst="rect">
                        <a:avLst/>
                      </a:prstGeom>
                      <a:noFill/>
                      <a:ln w="38100">
                        <a:noFill/>
                        <a:miter/>
                      </a:ln>
                    </p:spPr>
                  </p:pic>
                </p:oleObj>
              </mc:Fallback>
            </mc:AlternateContent>
          </a:graphicData>
        </a:graphic>
      </p:graphicFrame>
      <p:sp>
        <p:nvSpPr>
          <p:cNvPr id="22532" name="Rectangle 4"/>
          <p:cNvSpPr>
            <a:spLocks noGrp="1" noChangeArrowheads="1"/>
          </p:cNvSpPr>
          <p:nvPr>
            <p:ph type="title" idx="4294967295"/>
          </p:nvPr>
        </p:nvSpPr>
        <p:spPr>
          <a:xfrm>
            <a:off x="2484438" y="260350"/>
            <a:ext cx="4824413" cy="6477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uLnTx/>
                <a:uFillTx/>
                <a:latin typeface="+mj-lt"/>
                <a:ea typeface="+mj-ea"/>
                <a:cs typeface="+mj-cs"/>
              </a:rPr>
              <a:t>Apa itu Kreatifitas ?</a:t>
            </a:r>
            <a:endParaRPr kumimoji="0" lang="en-US" sz="40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grpSp>
        <p:nvGrpSpPr>
          <p:cNvPr id="2" name="Group 10"/>
          <p:cNvGrpSpPr/>
          <p:nvPr/>
        </p:nvGrpSpPr>
        <p:grpSpPr>
          <a:xfrm>
            <a:off x="250825" y="2701925"/>
            <a:ext cx="8677275" cy="2814638"/>
            <a:chOff x="158" y="1706"/>
            <a:chExt cx="5466" cy="1773"/>
          </a:xfrm>
        </p:grpSpPr>
        <p:pic>
          <p:nvPicPr>
            <p:cNvPr id="8202" name="Picture 5" descr="Howard-Gardner"/>
            <p:cNvPicPr>
              <a:picLocks noChangeAspect="1"/>
            </p:cNvPicPr>
            <p:nvPr/>
          </p:nvPicPr>
          <p:blipFill>
            <a:blip r:embed="rId3"/>
            <a:stretch>
              <a:fillRect/>
            </a:stretch>
          </p:blipFill>
          <p:spPr>
            <a:xfrm>
              <a:off x="158" y="2024"/>
              <a:ext cx="720" cy="720"/>
            </a:xfrm>
            <a:prstGeom prst="rect">
              <a:avLst/>
            </a:prstGeom>
            <a:noFill/>
            <a:ln w="9525">
              <a:noFill/>
            </a:ln>
          </p:spPr>
        </p:pic>
        <p:sp>
          <p:nvSpPr>
            <p:cNvPr id="8203" name="Text Box 7"/>
            <p:cNvSpPr txBox="1"/>
            <p:nvPr/>
          </p:nvSpPr>
          <p:spPr>
            <a:xfrm>
              <a:off x="884" y="1706"/>
              <a:ext cx="4740" cy="1773"/>
            </a:xfrm>
            <a:prstGeom prst="rect">
              <a:avLst/>
            </a:prstGeom>
            <a:noFill/>
            <a:ln w="12700">
              <a:noFill/>
            </a:ln>
          </p:spPr>
          <p:txBody>
            <a:bodyPr>
              <a:spAutoFit/>
            </a:bodyPr>
            <a:p>
              <a:r>
                <a:rPr sz="2000" b="1" dirty="0">
                  <a:solidFill>
                    <a:schemeClr val="tx2"/>
                  </a:solidFill>
                  <a:latin typeface="Tahoma" panose="020B0604030504040204" charset="0"/>
                </a:rPr>
                <a:t>Howard Gardner, 1998 :</a:t>
              </a:r>
              <a:endParaRPr sz="2000" b="1" dirty="0">
                <a:solidFill>
                  <a:srgbClr val="FE9B03"/>
                </a:solidFill>
                <a:latin typeface="Tahoma" panose="020B0604030504040204" charset="0"/>
              </a:endParaRPr>
            </a:p>
            <a:p>
              <a:endParaRPr sz="700" b="1" dirty="0">
                <a:solidFill>
                  <a:srgbClr val="7FFF00"/>
                </a:solidFill>
                <a:latin typeface="Tahoma" panose="020B0604030504040204" charset="0"/>
              </a:endParaRPr>
            </a:p>
            <a:p>
              <a:pPr marL="357505" lvl="1" indent="-171450">
                <a:buChar char="•"/>
              </a:pPr>
              <a:r>
                <a:rPr sz="1900" b="1" dirty="0">
                  <a:solidFill>
                    <a:srgbClr val="7FFF00"/>
                  </a:solidFill>
                  <a:latin typeface="Tahoma" panose="020B0604030504040204" charset="0"/>
                </a:rPr>
                <a:t>Kreatifitas adalah kecakapan individu dalam memecah-kan masalah, menghasilkan produk dan mengajukan serangkaian pertanyaan baru dan unik yang berbeda dari yang pernah diajukan orang lain.</a:t>
              </a:r>
              <a:endParaRPr sz="1900" b="1" dirty="0">
                <a:solidFill>
                  <a:srgbClr val="7FFF00"/>
                </a:solidFill>
                <a:latin typeface="Tahoma" panose="020B0604030504040204" charset="0"/>
              </a:endParaRPr>
            </a:p>
            <a:p>
              <a:pPr marL="357505" lvl="1" indent="-171450">
                <a:buChar char="•"/>
              </a:pPr>
              <a:r>
                <a:rPr sz="1900" b="1" dirty="0">
                  <a:solidFill>
                    <a:srgbClr val="7FFF00"/>
                  </a:solidFill>
                  <a:latin typeface="Tahoma" panose="020B0604030504040204" charset="0"/>
                </a:rPr>
                <a:t>Kreatifitas adalah kecakapan menangani masalah-masalah baru yang ditunjukkan lewat mengamati kejadian-kejadian bermasalah yang belum terpikirkan oleh orang lain.</a:t>
              </a:r>
              <a:endParaRPr sz="1900" dirty="0">
                <a:latin typeface="Tahoma" panose="020B0604030504040204" charset="0"/>
              </a:endParaRPr>
            </a:p>
          </p:txBody>
        </p:sp>
      </p:grpSp>
      <p:grpSp>
        <p:nvGrpSpPr>
          <p:cNvPr id="3" name="Group 9"/>
          <p:cNvGrpSpPr/>
          <p:nvPr/>
        </p:nvGrpSpPr>
        <p:grpSpPr>
          <a:xfrm>
            <a:off x="395288" y="5300663"/>
            <a:ext cx="8124825" cy="1474787"/>
            <a:chOff x="249" y="3339"/>
            <a:chExt cx="5118" cy="929"/>
          </a:xfrm>
        </p:grpSpPr>
        <p:sp>
          <p:nvSpPr>
            <p:cNvPr id="8200" name="Text Box 6"/>
            <p:cNvSpPr txBox="1"/>
            <p:nvPr/>
          </p:nvSpPr>
          <p:spPr>
            <a:xfrm>
              <a:off x="249" y="3490"/>
              <a:ext cx="4400" cy="711"/>
            </a:xfrm>
            <a:prstGeom prst="rect">
              <a:avLst/>
            </a:prstGeom>
            <a:noFill/>
            <a:ln w="12700">
              <a:noFill/>
            </a:ln>
          </p:spPr>
          <p:txBody>
            <a:bodyPr>
              <a:spAutoFit/>
            </a:bodyPr>
            <a:p>
              <a:r>
                <a:rPr sz="2000" b="1" dirty="0">
                  <a:solidFill>
                    <a:schemeClr val="tx2"/>
                  </a:solidFill>
                  <a:latin typeface="Tahoma" panose="020B0604030504040204" charset="0"/>
                </a:rPr>
                <a:t>Torrance, 1999 :</a:t>
              </a:r>
              <a:endParaRPr sz="2000" b="1" dirty="0">
                <a:solidFill>
                  <a:srgbClr val="7FFF00"/>
                </a:solidFill>
                <a:latin typeface="Tahoma" panose="020B0604030504040204" charset="0"/>
              </a:endParaRPr>
            </a:p>
            <a:p>
              <a:endParaRPr sz="800" b="1" dirty="0">
                <a:solidFill>
                  <a:srgbClr val="7FFF00"/>
                </a:solidFill>
                <a:latin typeface="Tahoma" panose="020B0604030504040204" charset="0"/>
              </a:endParaRPr>
            </a:p>
            <a:p>
              <a:r>
                <a:rPr sz="2000" b="1" dirty="0">
                  <a:solidFill>
                    <a:srgbClr val="7FFF00"/>
                  </a:solidFill>
                  <a:latin typeface="Tahoma" panose="020B0604030504040204" charset="0"/>
                </a:rPr>
                <a:t>Kreatifitas adalah proses menciptakan ide/gagasan/ hipotesis serta mengkomunikasikan hasilnya.</a:t>
              </a:r>
              <a:endParaRPr sz="2000" dirty="0">
                <a:latin typeface="Tahoma" panose="020B0604030504040204" charset="0"/>
              </a:endParaRPr>
            </a:p>
          </p:txBody>
        </p:sp>
        <p:pic>
          <p:nvPicPr>
            <p:cNvPr id="8201" name="Picture 8" descr="E_Paul_Torrance72">
              <a:hlinkClick r:id="rId4"/>
            </p:cNvPr>
            <p:cNvPicPr>
              <a:picLocks noChangeAspect="1"/>
            </p:cNvPicPr>
            <p:nvPr/>
          </p:nvPicPr>
          <p:blipFill>
            <a:blip r:embed="rId5"/>
            <a:stretch>
              <a:fillRect/>
            </a:stretch>
          </p:blipFill>
          <p:spPr>
            <a:xfrm>
              <a:off x="4830" y="3339"/>
              <a:ext cx="537" cy="929"/>
            </a:xfrm>
            <a:prstGeom prst="rect">
              <a:avLst/>
            </a:prstGeom>
            <a:noFill/>
            <a:ln w="9525">
              <a:noFill/>
            </a:ln>
          </p:spPr>
        </p:pic>
      </p:gr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530">
                                            <p:txEl>
                                              <p:charRg st="0" end="30"/>
                                            </p:txEl>
                                          </p:spTgt>
                                        </p:tgtEl>
                                        <p:attrNameLst>
                                          <p:attrName>style.visibility</p:attrName>
                                        </p:attrNameLst>
                                      </p:cBhvr>
                                      <p:to>
                                        <p:strVal val="visible"/>
                                      </p:to>
                                    </p:set>
                                    <p:animEffect transition="in" filter="wipe(left)">
                                      <p:cBhvr>
                                        <p:cTn id="7" dur="500"/>
                                        <p:tgtEl>
                                          <p:spTgt spid="22530">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2530">
                                            <p:txEl>
                                              <p:charRg st="31" end="59"/>
                                            </p:txEl>
                                          </p:spTgt>
                                        </p:tgtEl>
                                        <p:attrNameLst>
                                          <p:attrName>style.visibility</p:attrName>
                                        </p:attrNameLst>
                                      </p:cBhvr>
                                      <p:to>
                                        <p:strVal val="visible"/>
                                      </p:to>
                                    </p:set>
                                    <p:animEffect transition="in" filter="wipe(left)">
                                      <p:cBhvr>
                                        <p:cTn id="12" dur="500"/>
                                        <p:tgtEl>
                                          <p:spTgt spid="22530">
                                            <p:txEl>
                                              <p:charRg st="31" end="5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2530">
                                            <p:txEl>
                                              <p:charRg st="60" end="177"/>
                                            </p:txEl>
                                          </p:spTgt>
                                        </p:tgtEl>
                                        <p:attrNameLst>
                                          <p:attrName>style.visibility</p:attrName>
                                        </p:attrNameLst>
                                      </p:cBhvr>
                                      <p:to>
                                        <p:strVal val="visible"/>
                                      </p:to>
                                    </p:set>
                                    <p:animEffect transition="in" filter="wipe(left)">
                                      <p:cBhvr>
                                        <p:cTn id="17" dur="500"/>
                                        <p:tgtEl>
                                          <p:spTgt spid="22530">
                                            <p:txEl>
                                              <p:charRg st="60" end="17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dissolve">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3555" name="Rectangle 3"/>
          <p:cNvSpPr>
            <a:spLocks noChangeArrowheads="1"/>
          </p:cNvSpPr>
          <p:nvPr/>
        </p:nvSpPr>
        <p:spPr bwMode="auto">
          <a:xfrm>
            <a:off x="336550" y="981075"/>
            <a:ext cx="7512050" cy="109378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Definisi 1 :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Kreatifitas adalah kemampuan membayangkan 	atau menemukan sesuatu yang baru.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aphicFrame>
        <p:nvGraphicFramePr>
          <p:cNvPr id="9218" name="Object 6">
            <a:hlinkClick r:id="" action="ppaction://ole?verb="/>
          </p:cNvPr>
          <p:cNvGraphicFramePr/>
          <p:nvPr/>
        </p:nvGraphicFramePr>
        <p:xfrm>
          <a:off x="8027988" y="73025"/>
          <a:ext cx="1038225" cy="2974975"/>
        </p:xfrm>
        <a:graphic>
          <a:graphicData uri="http://schemas.openxmlformats.org/presentationml/2006/ole">
            <mc:AlternateContent xmlns:mc="http://schemas.openxmlformats.org/markup-compatibility/2006">
              <mc:Choice xmlns:v="urn:schemas-microsoft-com:vml" Requires="v">
                <p:oleObj spid="_x0000_s3080" name="" r:id="rId1" imgW="1233170" imgH="3514725" progId="MS_ClipArt_Gallery">
                  <p:embed/>
                </p:oleObj>
              </mc:Choice>
              <mc:Fallback>
                <p:oleObj name="" r:id="rId1" imgW="1233170" imgH="3514725" progId="MS_ClipArt_Gallery">
                  <p:embed/>
                  <p:pic>
                    <p:nvPicPr>
                      <p:cNvPr id="0" name="Picture 3079"/>
                      <p:cNvPicPr/>
                      <p:nvPr/>
                    </p:nvPicPr>
                    <p:blipFill>
                      <a:blip r:embed="rId2"/>
                      <a:stretch>
                        <a:fillRect/>
                      </a:stretch>
                    </p:blipFill>
                    <p:spPr>
                      <a:xfrm>
                        <a:off x="8027988" y="73025"/>
                        <a:ext cx="1038225" cy="2974975"/>
                      </a:xfrm>
                      <a:prstGeom prst="rect">
                        <a:avLst/>
                      </a:prstGeom>
                      <a:noFill/>
                      <a:ln w="38100">
                        <a:noFill/>
                        <a:miter/>
                      </a:ln>
                    </p:spPr>
                  </p:pic>
                </p:oleObj>
              </mc:Fallback>
            </mc:AlternateContent>
          </a:graphicData>
        </a:graphic>
      </p:graphicFrame>
      <p:grpSp>
        <p:nvGrpSpPr>
          <p:cNvPr id="2" name="Group 8"/>
          <p:cNvGrpSpPr/>
          <p:nvPr/>
        </p:nvGrpSpPr>
        <p:grpSpPr>
          <a:xfrm>
            <a:off x="379413" y="5013325"/>
            <a:ext cx="8369300" cy="1465263"/>
            <a:chOff x="239" y="3294"/>
            <a:chExt cx="5272" cy="923"/>
          </a:xfrm>
        </p:grpSpPr>
        <p:sp>
          <p:nvSpPr>
            <p:cNvPr id="23557" name="AutoShape 5"/>
            <p:cNvSpPr>
              <a:spLocks noChangeArrowheads="1"/>
            </p:cNvSpPr>
            <p:nvPr/>
          </p:nvSpPr>
          <p:spPr bwMode="auto">
            <a:xfrm>
              <a:off x="239" y="3521"/>
              <a:ext cx="328" cy="472"/>
            </a:xfrm>
            <a:prstGeom prst="rightArrow">
              <a:avLst>
                <a:gd name="adj1" fmla="val 50000"/>
                <a:gd name="adj2" fmla="val 50005"/>
              </a:avLst>
            </a:prstGeom>
            <a:solidFill>
              <a:srgbClr val="FAFD00"/>
            </a:solidFill>
            <a:ln w="12700">
              <a:solidFill>
                <a:schemeClr val="tx1"/>
              </a:solidFill>
              <a:miter lim="800000"/>
            </a:ln>
            <a:effectLst>
              <a:outerShdw dist="35921" dir="2700000" algn="ctr" rotWithShape="0">
                <a:schemeClr val="bg2"/>
              </a:outerShdw>
            </a:effec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id-ID" sz="1800" b="0" i="0" u="none" strike="noStrike" kern="1200" cap="none" spc="0" normalizeH="0" baseline="0" noProof="0" smtClean="0">
                <a:ln>
                  <a:noFill/>
                </a:ln>
                <a:solidFill>
                  <a:schemeClr val="tx1"/>
                </a:solidFill>
                <a:effectLst/>
                <a:uLnTx/>
                <a:uFillTx/>
                <a:latin typeface="Tahoma" panose="020B0604030504040204" charset="0"/>
                <a:ea typeface="+mn-ea"/>
                <a:cs typeface="+mn-cs"/>
              </a:endParaRPr>
            </a:p>
          </p:txBody>
        </p:sp>
        <p:sp>
          <p:nvSpPr>
            <p:cNvPr id="23559" name="Text Box 7"/>
            <p:cNvSpPr txBox="1">
              <a:spLocks noChangeArrowheads="1"/>
            </p:cNvSpPr>
            <p:nvPr/>
          </p:nvSpPr>
          <p:spPr bwMode="auto">
            <a:xfrm>
              <a:off x="703" y="3294"/>
              <a:ext cx="4808" cy="923"/>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b="1" kern="1200" cap="none" spc="0" normalizeH="0" baseline="0" noProof="0" smtClean="0">
                  <a:solidFill>
                    <a:srgbClr val="7FFF00"/>
                  </a:solidFill>
                  <a:latin typeface="Tahoma" panose="020B0604030504040204" charset="0"/>
                  <a:ea typeface="+mn-ea"/>
                  <a:cs typeface="+mn-cs"/>
                </a:rPr>
                <a:t>Ini dibuktikan dengan daya kreatifitas yang terdapat pada semua kanak-kanak. Pada orang dewasa, kreatifitas seringkali tertekan oleh pendidikan standar yang diperoleh. Tetapi, sebenarnya kemampuan ini tetap ada dan bisa dibangunkan kembali !</a:t>
              </a:r>
              <a:endParaRPr kumimoji="0" lang="en-US" kern="1200" cap="none" spc="0" normalizeH="0" baseline="0" noProof="0" smtClean="0">
                <a:solidFill>
                  <a:srgbClr val="7FFF00"/>
                </a:solidFill>
                <a:latin typeface="Tahoma" panose="020B0604030504040204" charset="0"/>
                <a:ea typeface="+mn-ea"/>
                <a:cs typeface="+mn-cs"/>
              </a:endParaRPr>
            </a:p>
          </p:txBody>
        </p:sp>
      </p:grpSp>
      <p:grpSp>
        <p:nvGrpSpPr>
          <p:cNvPr id="3" name="Group 12"/>
          <p:cNvGrpSpPr/>
          <p:nvPr/>
        </p:nvGrpSpPr>
        <p:grpSpPr>
          <a:xfrm>
            <a:off x="920750" y="3789363"/>
            <a:ext cx="7531100" cy="901700"/>
            <a:chOff x="580" y="2718"/>
            <a:chExt cx="4744" cy="568"/>
          </a:xfrm>
        </p:grpSpPr>
        <p:sp>
          <p:nvSpPr>
            <p:cNvPr id="9227" name="AutoShape 2"/>
            <p:cNvSpPr/>
            <p:nvPr/>
          </p:nvSpPr>
          <p:spPr>
            <a:xfrm>
              <a:off x="580" y="2718"/>
              <a:ext cx="4744" cy="568"/>
            </a:xfrm>
            <a:prstGeom prst="roundRect">
              <a:avLst>
                <a:gd name="adj" fmla="val 12495"/>
              </a:avLst>
            </a:prstGeom>
            <a:solidFill>
              <a:schemeClr val="tx1"/>
            </a:solidFill>
            <a:ln w="12700" cap="flat" cmpd="sng">
              <a:solidFill>
                <a:schemeClr val="tx1"/>
              </a:solidFill>
              <a:prstDash val="solid"/>
              <a:headEnd type="none" w="med" len="med"/>
              <a:tailEnd type="none" w="med" len="med"/>
            </a:ln>
          </p:spPr>
          <p:txBody>
            <a:bodyPr wrap="none" anchor="ctr"/>
            <a:p>
              <a:endParaRPr lang="id-ID" altLang="x-none" dirty="0">
                <a:latin typeface="Tahoma" panose="020B0604030504040204" charset="0"/>
              </a:endParaRPr>
            </a:p>
          </p:txBody>
        </p:sp>
        <p:sp>
          <p:nvSpPr>
            <p:cNvPr id="9228" name="Text Box 9"/>
            <p:cNvSpPr txBox="1"/>
            <p:nvPr/>
          </p:nvSpPr>
          <p:spPr>
            <a:xfrm>
              <a:off x="703" y="2750"/>
              <a:ext cx="4445" cy="442"/>
            </a:xfrm>
            <a:prstGeom prst="rect">
              <a:avLst/>
            </a:prstGeom>
            <a:noFill/>
            <a:ln w="12700">
              <a:noFill/>
            </a:ln>
          </p:spPr>
          <p:txBody>
            <a:bodyPr>
              <a:spAutoFit/>
            </a:bodyPr>
            <a:p>
              <a:pPr algn="ctr"/>
              <a:r>
                <a:rPr sz="2000" b="1" dirty="0">
                  <a:solidFill>
                    <a:schemeClr val="bg2"/>
                  </a:solidFill>
                  <a:latin typeface="Tahoma" panose="020B0604030504040204" charset="0"/>
                </a:rPr>
                <a:t>Pada dasarnya :</a:t>
              </a:r>
              <a:r>
                <a:rPr sz="2000" b="1" dirty="0">
                  <a:solidFill>
                    <a:schemeClr val="tx2"/>
                  </a:solidFill>
                  <a:latin typeface="Tahoma" panose="020B0604030504040204" charset="0"/>
                </a:rPr>
                <a:t> </a:t>
              </a:r>
              <a:r>
                <a:rPr sz="2000" b="1" i="1" dirty="0">
                  <a:solidFill>
                    <a:schemeClr val="bg2"/>
                  </a:solidFill>
                  <a:latin typeface="Tahoma" panose="020B0604030504040204" charset="0"/>
                </a:rPr>
                <a:t>semua orang secara substansial memiliki kemampuan kreatif sejak lahir</a:t>
              </a:r>
              <a:r>
                <a:rPr b="1" dirty="0">
                  <a:solidFill>
                    <a:schemeClr val="tx2"/>
                  </a:solidFill>
                  <a:latin typeface="Tahoma" panose="020B0604030504040204" charset="0"/>
                </a:rPr>
                <a:t>  </a:t>
              </a:r>
              <a:endParaRPr dirty="0">
                <a:latin typeface="Tahoma" panose="020B0604030504040204" charset="0"/>
              </a:endParaRPr>
            </a:p>
          </p:txBody>
        </p:sp>
      </p:grpSp>
      <p:grpSp>
        <p:nvGrpSpPr>
          <p:cNvPr id="4" name="Group 11"/>
          <p:cNvGrpSpPr/>
          <p:nvPr/>
        </p:nvGrpSpPr>
        <p:grpSpPr>
          <a:xfrm>
            <a:off x="468313" y="2205038"/>
            <a:ext cx="7416800" cy="1314450"/>
            <a:chOff x="295" y="1470"/>
            <a:chExt cx="4672" cy="828"/>
          </a:xfrm>
        </p:grpSpPr>
        <p:sp>
          <p:nvSpPr>
            <p:cNvPr id="9225" name="AutoShape 4"/>
            <p:cNvSpPr/>
            <p:nvPr/>
          </p:nvSpPr>
          <p:spPr>
            <a:xfrm>
              <a:off x="295" y="1480"/>
              <a:ext cx="376" cy="818"/>
            </a:xfrm>
            <a:prstGeom prst="rightArrow">
              <a:avLst>
                <a:gd name="adj1" fmla="val 50000"/>
                <a:gd name="adj2" fmla="val 50004"/>
              </a:avLst>
            </a:prstGeom>
            <a:solidFill>
              <a:schemeClr val="accent2"/>
            </a:solidFill>
            <a:ln w="12700" cap="flat" cmpd="sng">
              <a:solidFill>
                <a:schemeClr val="tx1"/>
              </a:solidFill>
              <a:prstDash val="solid"/>
              <a:miter/>
              <a:headEnd type="none" w="med" len="med"/>
              <a:tailEnd type="none" w="med" len="med"/>
            </a:ln>
          </p:spPr>
          <p:txBody>
            <a:bodyPr wrap="none" anchor="ctr"/>
            <a:p>
              <a:endParaRPr lang="id-ID" altLang="x-none" dirty="0">
                <a:latin typeface="Tahoma" panose="020B0604030504040204" charset="0"/>
              </a:endParaRPr>
            </a:p>
          </p:txBody>
        </p:sp>
        <p:sp>
          <p:nvSpPr>
            <p:cNvPr id="23562" name="Text Box 10"/>
            <p:cNvSpPr txBox="1">
              <a:spLocks noChangeArrowheads="1"/>
            </p:cNvSpPr>
            <p:nvPr/>
          </p:nvSpPr>
          <p:spPr bwMode="auto">
            <a:xfrm>
              <a:off x="839" y="1470"/>
              <a:ext cx="4128" cy="826"/>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A2FFA3"/>
                  </a:solidFill>
                  <a:latin typeface="Tahoma" panose="020B0604030504040204" charset="0"/>
                  <a:ea typeface="+mn-ea"/>
                  <a:cs typeface="+mn-cs"/>
                </a:rPr>
                <a:t>Berupa kemampuan untuk membangun ide-ide baru dengan cara : mengkombinasikan, mengubah, atau menerapkan kembali ide-ide yang sudah ada.</a:t>
              </a:r>
              <a:endParaRPr kumimoji="0" lang="en-US" sz="2000" kern="1200" cap="none" spc="0" normalizeH="0" baseline="0" noProof="0" smtClean="0">
                <a:latin typeface="Tahoma" panose="020B0604030504040204" charset="0"/>
                <a:ea typeface="+mn-ea"/>
                <a:cs typeface="+mn-cs"/>
              </a:endParaRPr>
            </a:p>
          </p:txBody>
        </p:sp>
      </p:grpSp>
      <p:sp>
        <p:nvSpPr>
          <p:cNvPr id="23565" name="Text Box 13"/>
          <p:cNvSpPr txBox="1">
            <a:spLocks noChangeArrowheads="1"/>
          </p:cNvSpPr>
          <p:nvPr/>
        </p:nvSpPr>
        <p:spPr bwMode="auto">
          <a:xfrm>
            <a:off x="323850" y="260350"/>
            <a:ext cx="7920038"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solidFill>
                  <a:srgbClr val="7FFF00"/>
                </a:solidFill>
                <a:latin typeface="Tahoma" panose="020B0604030504040204" charset="0"/>
                <a:ea typeface="+mn-ea"/>
                <a:cs typeface="+mn-cs"/>
              </a:rPr>
              <a:t>Tiga definisi kreatifitas dari Robert Harris,  1998 :</a:t>
            </a:r>
            <a:endParaRPr kumimoji="0" lang="en-US" sz="2400" kern="1200" cap="none" spc="0" normalizeH="0" baseline="0" noProof="0" smtClean="0">
              <a:latin typeface="Tahoma" panose="020B0604030504040204" charset="0"/>
              <a:ea typeface="+mn-ea"/>
              <a:cs typeface="+mn-cs"/>
            </a:endParaRPr>
          </a:p>
        </p:txBody>
      </p:sp>
    </p:spTree>
  </p:cSld>
  <p:clrMapOvr>
    <a:masterClrMapping/>
  </p:clrMapOvr>
  <p:transition spd="slow">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55">
                                            <p:txEl>
                                              <p:charRg st="0" end="15"/>
                                            </p:txEl>
                                          </p:spTgt>
                                        </p:tgtEl>
                                        <p:attrNameLst>
                                          <p:attrName>style.visibility</p:attrName>
                                        </p:attrNameLst>
                                      </p:cBhvr>
                                      <p:to>
                                        <p:strVal val="visible"/>
                                      </p:to>
                                    </p:set>
                                    <p:animEffect transition="in" filter="wipe(left)">
                                      <p:cBhvr>
                                        <p:cTn id="7" dur="500"/>
                                        <p:tgtEl>
                                          <p:spTgt spid="23555">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555">
                                            <p:txEl>
                                              <p:charRg st="15" end="94"/>
                                            </p:txEl>
                                          </p:spTgt>
                                        </p:tgtEl>
                                        <p:attrNameLst>
                                          <p:attrName>style.visibility</p:attrName>
                                        </p:attrNameLst>
                                      </p:cBhvr>
                                      <p:to>
                                        <p:strVal val="visible"/>
                                      </p:to>
                                    </p:set>
                                    <p:animEffect transition="in" filter="wipe(left)">
                                      <p:cBhvr>
                                        <p:cTn id="12" dur="500"/>
                                        <p:tgtEl>
                                          <p:spTgt spid="23555">
                                            <p:txEl>
                                              <p:charRg st="15" end="9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ssolv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4578" name="Rectangle 2"/>
          <p:cNvSpPr>
            <a:spLocks noChangeArrowheads="1"/>
          </p:cNvSpPr>
          <p:nvPr/>
        </p:nvSpPr>
        <p:spPr bwMode="auto">
          <a:xfrm>
            <a:off x="487363" y="635000"/>
            <a:ext cx="6316663" cy="310356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Definisi 2 : </a:t>
            </a:r>
            <a:endParaRPr kumimoji="0" lang="en-US" sz="22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Kreatifitas adalah sikap : mampu menerima perubahan dan pembaruan, sudi/mau untuk bermain dengan ide-ide dan kemungkinan-kemungkinan, fleksibilitas dalam cara memandang, kebiasaan menikmati hal-hal yang baik, sambil mencari jalan untuk memperbaiki hal tersebut.</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pSp>
        <p:nvGrpSpPr>
          <p:cNvPr id="2" name="Group 5"/>
          <p:cNvGrpSpPr/>
          <p:nvPr/>
        </p:nvGrpSpPr>
        <p:grpSpPr>
          <a:xfrm>
            <a:off x="611188" y="3789363"/>
            <a:ext cx="7997825" cy="2530475"/>
            <a:chOff x="385" y="2341"/>
            <a:chExt cx="5038" cy="1594"/>
          </a:xfrm>
        </p:grpSpPr>
        <p:graphicFrame>
          <p:nvGraphicFramePr>
            <p:cNvPr id="10242" name="Object 3">
              <a:hlinkClick r:id="" action="ppaction://ole?verb="/>
            </p:cNvPr>
            <p:cNvGraphicFramePr/>
            <p:nvPr/>
          </p:nvGraphicFramePr>
          <p:xfrm>
            <a:off x="4150" y="2478"/>
            <a:ext cx="1273" cy="1457"/>
          </p:xfrm>
          <a:graphic>
            <a:graphicData uri="http://schemas.openxmlformats.org/presentationml/2006/ole">
              <mc:AlternateContent xmlns:mc="http://schemas.openxmlformats.org/markup-compatibility/2006">
                <mc:Choice xmlns:v="urn:schemas-microsoft-com:vml" Requires="v">
                  <p:oleObj spid="_x0000_s3078" name="" r:id="rId1" imgW="2675255" imgH="3056255" progId="MS_ClipArt_Gallery">
                    <p:embed/>
                  </p:oleObj>
                </mc:Choice>
                <mc:Fallback>
                  <p:oleObj name="" r:id="rId1" imgW="2675255" imgH="3056255" progId="MS_ClipArt_Gallery">
                    <p:embed/>
                    <p:pic>
                      <p:nvPicPr>
                        <p:cNvPr id="0" name="Picture 3077"/>
                        <p:cNvPicPr/>
                        <p:nvPr/>
                      </p:nvPicPr>
                      <p:blipFill>
                        <a:blip r:embed="rId2"/>
                        <a:stretch>
                          <a:fillRect/>
                        </a:stretch>
                      </p:blipFill>
                      <p:spPr>
                        <a:xfrm>
                          <a:off x="4150" y="2478"/>
                          <a:ext cx="1273" cy="1457"/>
                        </a:xfrm>
                        <a:prstGeom prst="rect">
                          <a:avLst/>
                        </a:prstGeom>
                        <a:noFill/>
                        <a:ln w="38100">
                          <a:noFill/>
                          <a:miter/>
                        </a:ln>
                      </p:spPr>
                    </p:pic>
                  </p:oleObj>
                </mc:Fallback>
              </mc:AlternateContent>
            </a:graphicData>
          </a:graphic>
        </p:graphicFrame>
        <p:sp>
          <p:nvSpPr>
            <p:cNvPr id="24580" name="Text Box 4"/>
            <p:cNvSpPr txBox="1">
              <a:spLocks noChangeArrowheads="1"/>
            </p:cNvSpPr>
            <p:nvPr/>
          </p:nvSpPr>
          <p:spPr bwMode="auto">
            <a:xfrm>
              <a:off x="385" y="2341"/>
              <a:ext cx="3629" cy="1458"/>
            </a:xfrm>
            <a:prstGeom prst="rect">
              <a:avLst/>
            </a:prstGeom>
            <a:noFill/>
            <a:ln w="12700">
              <a:noFill/>
              <a:miter lim="800000"/>
            </a:ln>
            <a:effectLst>
              <a:outerShdw dist="35921" dir="2700000" algn="ctr" rotWithShape="0">
                <a:schemeClr val="bg2">
                  <a:alpha val="50000"/>
                </a:schemeClr>
              </a:outerShdw>
            </a:effectLst>
          </p:spPr>
          <p:txBody>
            <a:bodyPr>
              <a:spAutoFit/>
            </a:bodyPr>
            <a:lstStyle/>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Contoh :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1400" b="1" kern="1200" cap="none" spc="0" normalizeH="0" baseline="0" noProof="0" smtClean="0">
                  <a:solidFill>
                    <a:srgbClr val="7FFF00"/>
                  </a:solidFill>
                  <a:latin typeface="Arial" panose="020B0604020202020204" pitchFamily="34" charset="0"/>
                  <a:ea typeface="+mn-ea"/>
                  <a:cs typeface="+mn-cs"/>
                </a:rPr>
                <a:t> </a:t>
              </a:r>
              <a:endParaRPr kumimoji="0" lang="en-US" sz="14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Di Jepang, tomat dibentuk sejak masih menempel di pohonnya menjadi menyerupai apel, jeruk, atau bahkan  berbentuk kotak, hati, jantung, dll. Tujuannya, agar konsumen tertarik. </a:t>
              </a:r>
              <a:endParaRPr kumimoji="0" lang="en-US" sz="2200" b="1" kern="1200" cap="none" spc="0" normalizeH="0" baseline="0" noProof="0" smtClean="0">
                <a:solidFill>
                  <a:srgbClr val="7FFF00"/>
                </a:solidFill>
                <a:latin typeface="Arial" panose="020B0604020202020204" pitchFamily="34" charset="0"/>
                <a:ea typeface="+mn-ea"/>
                <a:cs typeface="+mn-cs"/>
              </a:endParaRPr>
            </a:p>
          </p:txBody>
        </p:sp>
      </p:grpSp>
      <p:pic>
        <p:nvPicPr>
          <p:cNvPr id="10246" name="Picture 7" descr="Creative thinking image -  a rubber duck"/>
          <p:cNvPicPr>
            <a:picLocks noChangeAspect="1"/>
          </p:cNvPicPr>
          <p:nvPr/>
        </p:nvPicPr>
        <p:blipFill>
          <a:blip r:embed="rId3"/>
          <a:stretch>
            <a:fillRect/>
          </a:stretch>
        </p:blipFill>
        <p:spPr>
          <a:xfrm>
            <a:off x="6702425" y="1412875"/>
            <a:ext cx="2190750" cy="1752600"/>
          </a:xfrm>
          <a:prstGeom prst="rect">
            <a:avLst/>
          </a:prstGeom>
          <a:noFill/>
          <a:ln w="9525">
            <a:noFill/>
          </a:ln>
        </p:spPr>
      </p:pic>
    </p:spTree>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4578">
                                            <p:txEl>
                                              <p:charRg st="0" end="14"/>
                                            </p:txEl>
                                          </p:spTgt>
                                        </p:tgtEl>
                                        <p:attrNameLst>
                                          <p:attrName>style.visibility</p:attrName>
                                        </p:attrNameLst>
                                      </p:cBhvr>
                                      <p:to>
                                        <p:strVal val="visible"/>
                                      </p:to>
                                    </p:set>
                                    <p:animEffect transition="in" filter="wipe(left)">
                                      <p:cBhvr>
                                        <p:cTn id="7" dur="500"/>
                                        <p:tgtEl>
                                          <p:spTgt spid="24578">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4578">
                                            <p:txEl>
                                              <p:charRg st="15" end="277"/>
                                            </p:txEl>
                                          </p:spTgt>
                                        </p:tgtEl>
                                        <p:attrNameLst>
                                          <p:attrName>style.visibility</p:attrName>
                                        </p:attrNameLst>
                                      </p:cBhvr>
                                      <p:to>
                                        <p:strVal val="visible"/>
                                      </p:to>
                                    </p:set>
                                    <p:animEffect transition="in" filter="wipe(left)">
                                      <p:cBhvr>
                                        <p:cTn id="12" dur="500"/>
                                        <p:tgtEl>
                                          <p:spTgt spid="24578">
                                            <p:txEl>
                                              <p:charRg st="15" end="27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5603" name="Rectangle 3"/>
          <p:cNvSpPr>
            <a:spLocks noChangeArrowheads="1"/>
          </p:cNvSpPr>
          <p:nvPr/>
        </p:nvSpPr>
        <p:spPr bwMode="auto">
          <a:xfrm>
            <a:off x="284163" y="288925"/>
            <a:ext cx="8464550" cy="191611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2"/>
                </a:solidFill>
                <a:effectLst/>
                <a:uLnTx/>
                <a:uFillTx/>
                <a:latin typeface="Wingdings" panose="05000000000000000000" pitchFamily="2" charset="2"/>
                <a:ea typeface="+mn-ea"/>
                <a:cs typeface="+mn-cs"/>
              </a:rPr>
              <a:t>v</a:t>
            </a:r>
            <a:r>
              <a:rPr kumimoji="0" lang="en-US" sz="22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 Definisi 3 :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Kreatifitas adalah sebuah proses. 	Orang yang kreatif adalah pekerja keras, dan secara kontinyu memperbaiki ide-ide dan solusi-solusi dengan membuat perubahan-perubahan gradual dan perbaikan-perbaikan pekerjaan mereka.   </a:t>
            </a: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25604" name="Text Box 4"/>
          <p:cNvSpPr txBox="1">
            <a:spLocks noChangeArrowheads="1"/>
          </p:cNvSpPr>
          <p:nvPr/>
        </p:nvSpPr>
        <p:spPr bwMode="auto">
          <a:xfrm>
            <a:off x="381000" y="2438400"/>
            <a:ext cx="6711950" cy="1919288"/>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chemeClr val="tx2"/>
                </a:solidFill>
                <a:latin typeface="Wingdings" panose="05000000000000000000" pitchFamily="2" charset="2"/>
                <a:ea typeface="+mn-ea"/>
                <a:cs typeface="+mn-cs"/>
              </a:rPr>
              <a:t>v</a:t>
            </a:r>
            <a:r>
              <a:rPr kumimoji="0" lang="en-US" sz="2200" b="1" kern="1200" cap="none" spc="0" normalizeH="0" baseline="0" noProof="0" smtClean="0">
                <a:solidFill>
                  <a:schemeClr val="tx2"/>
                </a:solidFill>
                <a:latin typeface="Arial" panose="020B0604020202020204" pitchFamily="34" charset="0"/>
                <a:ea typeface="+mn-ea"/>
                <a:cs typeface="+mn-cs"/>
              </a:rPr>
              <a:t> Mitos :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1000" b="1" kern="1200" cap="none" spc="0" normalizeH="0" baseline="0" noProof="0" smtClean="0">
              <a:solidFill>
                <a:srgbClr val="7FFF00"/>
              </a:solidFill>
              <a:latin typeface="Arial" panose="020B0604020202020204" pitchFamily="34" charset="0"/>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Proses kreatif haruslah sesuatu yang sedemikian menakjubkan sehingga dalam sekejap bisa menghasilkan sebuah benda hebat. </a:t>
            </a:r>
            <a:endParaRPr kumimoji="0" lang="en-US" sz="1800" b="0" i="0" u="none" strike="noStrike" kern="1200" cap="none" spc="0" normalizeH="0" baseline="0" noProof="0" smtClean="0">
              <a:ln>
                <a:noFill/>
              </a:ln>
              <a:solidFill>
                <a:schemeClr val="tx1"/>
              </a:solidFill>
              <a:effectLst/>
              <a:uLnTx/>
              <a:uFillTx/>
              <a:latin typeface="Tahoma" panose="020B0604030504040204" charset="0"/>
              <a:ea typeface="+mn-ea"/>
              <a:cs typeface="+mn-cs"/>
            </a:endParaRPr>
          </a:p>
        </p:txBody>
      </p:sp>
      <p:sp>
        <p:nvSpPr>
          <p:cNvPr id="25605" name="Text Box 5"/>
          <p:cNvSpPr txBox="1">
            <a:spLocks noChangeArrowheads="1"/>
          </p:cNvSpPr>
          <p:nvPr/>
        </p:nvSpPr>
        <p:spPr bwMode="auto">
          <a:xfrm>
            <a:off x="323850" y="4508500"/>
            <a:ext cx="8153400" cy="158432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chemeClr val="tx2"/>
                </a:solidFill>
                <a:latin typeface="Wingdings" panose="05000000000000000000" pitchFamily="2" charset="2"/>
                <a:ea typeface="+mn-ea"/>
                <a:cs typeface="+mn-cs"/>
              </a:rPr>
              <a:t>v</a:t>
            </a:r>
            <a:r>
              <a:rPr kumimoji="0" lang="en-US" sz="2200" b="1" kern="1200" cap="none" spc="0" normalizeH="0" baseline="0" noProof="0" smtClean="0">
                <a:solidFill>
                  <a:schemeClr val="tx2"/>
                </a:solidFill>
                <a:latin typeface="Arial" panose="020B0604020202020204" pitchFamily="34" charset="0"/>
                <a:ea typeface="+mn-ea"/>
                <a:cs typeface="+mn-cs"/>
              </a:rPr>
              <a:t> Yang lebih realistis :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1000" b="1" kern="1200" cap="none" spc="0" normalizeH="0" baseline="0" noProof="0" smtClean="0">
              <a:solidFill>
                <a:srgbClr val="7FFF00"/>
              </a:solidFill>
              <a:latin typeface="Arial" panose="020B0604020202020204" pitchFamily="34" charset="0"/>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Untuk memanfaatkan suatu penemuan baru (hasil dari berpikir kreatif) masih diperlukan perbaikan-perbaikan secara gradual.</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pic>
        <p:nvPicPr>
          <p:cNvPr id="37894" name="Picture 8" descr="ideasondemand"/>
          <p:cNvPicPr>
            <a:picLocks noChangeAspect="1"/>
          </p:cNvPicPr>
          <p:nvPr/>
        </p:nvPicPr>
        <p:blipFill>
          <a:blip r:embed="rId1"/>
          <a:stretch>
            <a:fillRect/>
          </a:stretch>
        </p:blipFill>
        <p:spPr>
          <a:xfrm>
            <a:off x="7164388" y="2833688"/>
            <a:ext cx="1800225" cy="1531937"/>
          </a:xfrm>
          <a:prstGeom prst="rect">
            <a:avLst/>
          </a:prstGeom>
          <a:noFill/>
          <a:ln w="9525">
            <a:noFill/>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3">
                                            <p:txEl>
                                              <p:charRg st="0" end="16"/>
                                            </p:txEl>
                                          </p:spTgt>
                                        </p:tgtEl>
                                        <p:attrNameLst>
                                          <p:attrName>style.visibility</p:attrName>
                                        </p:attrNameLst>
                                      </p:cBhvr>
                                      <p:to>
                                        <p:strVal val="visible"/>
                                      </p:to>
                                    </p:set>
                                    <p:animEffect transition="in" filter="wipe(left)">
                                      <p:cBhvr>
                                        <p:cTn id="7" dur="500"/>
                                        <p:tgtEl>
                                          <p:spTgt spid="25603">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3">
                                            <p:txEl>
                                              <p:charRg st="17" end="239"/>
                                            </p:txEl>
                                          </p:spTgt>
                                        </p:tgtEl>
                                        <p:attrNameLst>
                                          <p:attrName>style.visibility</p:attrName>
                                        </p:attrNameLst>
                                      </p:cBhvr>
                                      <p:to>
                                        <p:strVal val="visible"/>
                                      </p:to>
                                    </p:set>
                                    <p:animEffect transition="in" filter="wipe(left)">
                                      <p:cBhvr>
                                        <p:cTn id="12" dur="500"/>
                                        <p:tgtEl>
                                          <p:spTgt spid="25603">
                                            <p:txEl>
                                              <p:charRg st="17" end="23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5604">
                                            <p:txEl>
                                              <p:charRg st="0" end="11"/>
                                            </p:txEl>
                                          </p:spTgt>
                                        </p:tgtEl>
                                        <p:attrNameLst>
                                          <p:attrName>style.visibility</p:attrName>
                                        </p:attrNameLst>
                                      </p:cBhvr>
                                      <p:to>
                                        <p:strVal val="visible"/>
                                      </p:to>
                                    </p:set>
                                    <p:animEffect transition="in" filter="dissolve">
                                      <p:cBhvr>
                                        <p:cTn id="17" dur="500"/>
                                        <p:tgtEl>
                                          <p:spTgt spid="25604">
                                            <p:txEl>
                                              <p:charRg st="0" end="11"/>
                                            </p:txEl>
                                          </p:spTgt>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25604">
                                            <p:txEl>
                                              <p:charRg st="12" end="134"/>
                                            </p:txEl>
                                          </p:spTgt>
                                        </p:tgtEl>
                                        <p:attrNameLst>
                                          <p:attrName>style.visibility</p:attrName>
                                        </p:attrNameLst>
                                      </p:cBhvr>
                                      <p:to>
                                        <p:strVal val="visible"/>
                                      </p:to>
                                    </p:set>
                                    <p:animEffect transition="in" filter="dissolve">
                                      <p:cBhvr>
                                        <p:cTn id="20" dur="500"/>
                                        <p:tgtEl>
                                          <p:spTgt spid="25604">
                                            <p:txEl>
                                              <p:charRg st="12" end="13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P spid="25604"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6626" name="Rectangle 2"/>
          <p:cNvSpPr>
            <a:spLocks noChangeArrowheads="1"/>
          </p:cNvSpPr>
          <p:nvPr/>
        </p:nvSpPr>
        <p:spPr bwMode="auto">
          <a:xfrm>
            <a:off x="250825" y="1412875"/>
            <a:ext cx="8707438" cy="209867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Ilmu pengetahuan</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Intelijensi</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Gaya berpikir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thinking styles</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Karakteristik kepribadian tertentu</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Motivasi</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403225" marR="0" lvl="0" indent="-40322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Lingkungan yang mendukung</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aphicFrame>
        <p:nvGraphicFramePr>
          <p:cNvPr id="11266" name="Object 3">
            <a:hlinkClick r:id="" action="ppaction://ole?verb="/>
          </p:cNvPr>
          <p:cNvGraphicFramePr/>
          <p:nvPr/>
        </p:nvGraphicFramePr>
        <p:xfrm>
          <a:off x="6507163" y="981075"/>
          <a:ext cx="2009775" cy="2628900"/>
        </p:xfrm>
        <a:graphic>
          <a:graphicData uri="http://schemas.openxmlformats.org/presentationml/2006/ole">
            <mc:AlternateContent xmlns:mc="http://schemas.openxmlformats.org/markup-compatibility/2006">
              <mc:Choice xmlns:v="urn:schemas-microsoft-com:vml" Requires="v">
                <p:oleObj spid="_x0000_s3082" name="" r:id="rId1" imgW="3794125" imgH="4961255" progId="MS_ClipArt_Gallery">
                  <p:embed/>
                </p:oleObj>
              </mc:Choice>
              <mc:Fallback>
                <p:oleObj name="" r:id="rId1" imgW="3794125" imgH="4961255" progId="MS_ClipArt_Gallery">
                  <p:embed/>
                  <p:pic>
                    <p:nvPicPr>
                      <p:cNvPr id="0" name="Picture 3081"/>
                      <p:cNvPicPr/>
                      <p:nvPr/>
                    </p:nvPicPr>
                    <p:blipFill>
                      <a:blip r:embed="rId2"/>
                      <a:stretch>
                        <a:fillRect/>
                      </a:stretch>
                    </p:blipFill>
                    <p:spPr>
                      <a:xfrm>
                        <a:off x="6507163" y="981075"/>
                        <a:ext cx="2009775" cy="2628900"/>
                      </a:xfrm>
                      <a:prstGeom prst="rect">
                        <a:avLst/>
                      </a:prstGeom>
                      <a:noFill/>
                      <a:ln w="38100">
                        <a:noFill/>
                        <a:miter/>
                      </a:ln>
                    </p:spPr>
                  </p:pic>
                </p:oleObj>
              </mc:Fallback>
            </mc:AlternateContent>
          </a:graphicData>
        </a:graphic>
      </p:graphicFrame>
      <p:sp>
        <p:nvSpPr>
          <p:cNvPr id="26628" name="Text Box 4"/>
          <p:cNvSpPr txBox="1">
            <a:spLocks noChangeArrowheads="1"/>
          </p:cNvSpPr>
          <p:nvPr/>
        </p:nvSpPr>
        <p:spPr bwMode="auto">
          <a:xfrm>
            <a:off x="755650" y="333375"/>
            <a:ext cx="7993063" cy="79375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800" b="1" kern="1200" cap="none" spc="0" normalizeH="0" baseline="0" noProof="0" smtClean="0">
                <a:solidFill>
                  <a:schemeClr val="tx2"/>
                </a:solidFill>
                <a:latin typeface="Tahoma" panose="020B0604030504040204" charset="0"/>
                <a:ea typeface="+mn-ea"/>
                <a:cs typeface="+mn-cs"/>
              </a:rPr>
              <a:t>Sumber pembangkit kreatifitas </a:t>
            </a:r>
            <a:endParaRPr kumimoji="0" lang="en-US" sz="2800" b="1" kern="1200" cap="none" spc="0" normalizeH="0" baseline="0" noProof="0" smtClean="0">
              <a:solidFill>
                <a:schemeClr val="tx2"/>
              </a:solidFill>
              <a:latin typeface="Tahoma" panose="020B0604030504040204" charset="0"/>
              <a:ea typeface="+mn-ea"/>
              <a:cs typeface="+mn-cs"/>
            </a:endParaRPr>
          </a:p>
          <a:p>
            <a:pPr marR="0" defTabSz="914400">
              <a:buClrTx/>
              <a:buSzTx/>
              <a:buFontTx/>
              <a:defRPr/>
            </a:pPr>
            <a:r>
              <a:rPr kumimoji="0" lang="en-US" b="1" kern="1200" cap="none" spc="0" normalizeH="0" baseline="0" noProof="0" smtClean="0">
                <a:solidFill>
                  <a:schemeClr val="tx2"/>
                </a:solidFill>
                <a:latin typeface="Tahoma" panose="020B0604030504040204" charset="0"/>
                <a:ea typeface="+mn-ea"/>
                <a:cs typeface="+mn-cs"/>
              </a:rPr>
              <a:t>(Hetherington dan Parke, 1999) </a:t>
            </a:r>
            <a:endParaRPr kumimoji="0" lang="en-US" kern="1200" cap="none" spc="0" normalizeH="0" baseline="0" noProof="0" smtClean="0">
              <a:latin typeface="Tahoma" panose="020B0604030504040204" charset="0"/>
              <a:ea typeface="+mn-ea"/>
              <a:cs typeface="+mn-cs"/>
            </a:endParaRPr>
          </a:p>
        </p:txBody>
      </p:sp>
      <p:grpSp>
        <p:nvGrpSpPr>
          <p:cNvPr id="11270" name="Group 8"/>
          <p:cNvGrpSpPr/>
          <p:nvPr/>
        </p:nvGrpSpPr>
        <p:grpSpPr>
          <a:xfrm>
            <a:off x="684213" y="3862388"/>
            <a:ext cx="7775575" cy="1079500"/>
            <a:chOff x="431" y="2433"/>
            <a:chExt cx="4898" cy="680"/>
          </a:xfrm>
        </p:grpSpPr>
        <p:sp>
          <p:nvSpPr>
            <p:cNvPr id="26629" name="Text Box 5"/>
            <p:cNvSpPr txBox="1">
              <a:spLocks noChangeArrowheads="1"/>
            </p:cNvSpPr>
            <p:nvPr/>
          </p:nvSpPr>
          <p:spPr bwMode="auto">
            <a:xfrm>
              <a:off x="1020" y="2479"/>
              <a:ext cx="4309" cy="634"/>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Dalam </a:t>
              </a:r>
              <a:r>
                <a:rPr kumimoji="0" lang="en-US" sz="2000" b="1" i="1" kern="1200" cap="none" spc="0" normalizeH="0" baseline="0" noProof="0" smtClean="0">
                  <a:solidFill>
                    <a:srgbClr val="7FFF00"/>
                  </a:solidFill>
                  <a:latin typeface="Tahoma" panose="020B0604030504040204" charset="0"/>
                  <a:ea typeface="+mn-ea"/>
                  <a:cs typeface="+mn-cs"/>
                </a:rPr>
                <a:t>problem solving</a:t>
              </a:r>
              <a:r>
                <a:rPr kumimoji="0" lang="en-US" sz="2000" b="1" kern="1200" cap="none" spc="0" normalizeH="0" baseline="0" noProof="0" smtClean="0">
                  <a:solidFill>
                    <a:srgbClr val="7FFF00"/>
                  </a:solidFill>
                  <a:latin typeface="Tahoma" panose="020B0604030504040204" charset="0"/>
                  <a:ea typeface="+mn-ea"/>
                  <a:cs typeface="+mn-cs"/>
                </a:rPr>
                <a:t>, motivasi terkuat yang bisa menjadi sumber pembangkitan kreatifitas adalah faktor </a:t>
              </a:r>
              <a:r>
                <a:rPr kumimoji="0" lang="en-US" sz="2000" b="1" i="1" u="sng" kern="1200" cap="none" spc="0" normalizeH="0" baseline="0" noProof="0" smtClean="0">
                  <a:latin typeface="Tahoma" panose="020B0604030504040204" charset="0"/>
                  <a:ea typeface="+mn-ea"/>
                  <a:cs typeface="+mn-cs"/>
                </a:rPr>
                <a:t>masalah</a:t>
              </a:r>
              <a:r>
                <a:rPr kumimoji="0" lang="en-US" sz="2000" b="1" kern="1200" cap="none" spc="0" normalizeH="0" baseline="0" noProof="0" smtClean="0">
                  <a:solidFill>
                    <a:srgbClr val="7FFF00"/>
                  </a:solidFill>
                  <a:latin typeface="Tahoma" panose="020B0604030504040204" charset="0"/>
                  <a:ea typeface="+mn-ea"/>
                  <a:cs typeface="+mn-cs"/>
                </a:rPr>
                <a:t>.</a:t>
              </a:r>
              <a:endParaRPr kumimoji="0" lang="en-US" sz="2000" kern="1200" cap="none" spc="0" normalizeH="0" baseline="0" noProof="0" smtClean="0">
                <a:latin typeface="Tahoma" panose="020B0604030504040204" charset="0"/>
                <a:ea typeface="+mn-ea"/>
                <a:cs typeface="+mn-cs"/>
              </a:endParaRPr>
            </a:p>
          </p:txBody>
        </p:sp>
        <p:sp>
          <p:nvSpPr>
            <p:cNvPr id="11275" name="AutoShape 7"/>
            <p:cNvSpPr/>
            <p:nvPr/>
          </p:nvSpPr>
          <p:spPr>
            <a:xfrm>
              <a:off x="431" y="2433"/>
              <a:ext cx="363" cy="680"/>
            </a:xfrm>
            <a:custGeom>
              <a:avLst/>
              <a:gdLst>
                <a:gd name="txL" fmla="*/ 3392 w 21600"/>
                <a:gd name="txT" fmla="*/ 5400 h 21600"/>
                <a:gd name="txR" fmla="*/ 18922 w 21600"/>
                <a:gd name="txB" fmla="*/ 16200 h 21600"/>
              </a:gdLst>
              <a:ahLst/>
              <a:cxnLst>
                <a:cxn ang="17694720">
                  <a:pos x="272" y="0"/>
                </a:cxn>
                <a:cxn ang="11796480">
                  <a:pos x="0" y="340"/>
                </a:cxn>
                <a:cxn ang="5898240">
                  <a:pos x="272" y="680"/>
                </a:cxn>
                <a:cxn ang="0">
                  <a:pos x="363" y="34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E9B03"/>
            </a:solidFill>
            <a:ln w="12700" cap="flat" cmpd="sng">
              <a:solidFill>
                <a:schemeClr val="bg1"/>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grpSp>
        <p:nvGrpSpPr>
          <p:cNvPr id="11271" name="Group 10"/>
          <p:cNvGrpSpPr/>
          <p:nvPr/>
        </p:nvGrpSpPr>
        <p:grpSpPr>
          <a:xfrm>
            <a:off x="684213" y="5086350"/>
            <a:ext cx="7920037" cy="1079500"/>
            <a:chOff x="431" y="3204"/>
            <a:chExt cx="4989" cy="680"/>
          </a:xfrm>
        </p:grpSpPr>
        <p:sp>
          <p:nvSpPr>
            <p:cNvPr id="26630" name="Text Box 6"/>
            <p:cNvSpPr txBox="1">
              <a:spLocks noChangeArrowheads="1"/>
            </p:cNvSpPr>
            <p:nvPr/>
          </p:nvSpPr>
          <p:spPr bwMode="auto">
            <a:xfrm>
              <a:off x="975" y="3385"/>
              <a:ext cx="4445" cy="44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Tingkat intelejensi, sayangnya, tidak selalu berkaitan langsung dengan kemampuan berinovasi/berkreasi.</a:t>
              </a:r>
              <a:r>
                <a:rPr kumimoji="0" lang="en-US" b="1" kern="1200" cap="none" spc="0" normalizeH="0" baseline="0" noProof="0" smtClean="0">
                  <a:solidFill>
                    <a:srgbClr val="7FFF00"/>
                  </a:solidFill>
                  <a:latin typeface="Tahoma" panose="020B0604030504040204" charset="0"/>
                  <a:ea typeface="+mn-ea"/>
                  <a:cs typeface="+mn-cs"/>
                </a:rPr>
                <a:t> </a:t>
              </a:r>
              <a:endParaRPr kumimoji="0" lang="en-US" kern="1200" cap="none" spc="0" normalizeH="0" baseline="0" noProof="0" smtClean="0">
                <a:latin typeface="Tahoma" panose="020B0604030504040204" charset="0"/>
                <a:ea typeface="+mn-ea"/>
                <a:cs typeface="+mn-cs"/>
              </a:endParaRPr>
            </a:p>
          </p:txBody>
        </p:sp>
        <p:sp>
          <p:nvSpPr>
            <p:cNvPr id="11273" name="AutoShape 9"/>
            <p:cNvSpPr/>
            <p:nvPr/>
          </p:nvSpPr>
          <p:spPr>
            <a:xfrm>
              <a:off x="431" y="3204"/>
              <a:ext cx="363" cy="680"/>
            </a:xfrm>
            <a:custGeom>
              <a:avLst/>
              <a:gdLst>
                <a:gd name="txL" fmla="*/ 3392 w 21600"/>
                <a:gd name="txT" fmla="*/ 5400 h 21600"/>
                <a:gd name="txR" fmla="*/ 18922 w 21600"/>
                <a:gd name="txB" fmla="*/ 16200 h 21600"/>
              </a:gdLst>
              <a:ahLst/>
              <a:cxnLst>
                <a:cxn ang="17694720">
                  <a:pos x="272" y="0"/>
                </a:cxn>
                <a:cxn ang="11796480">
                  <a:pos x="0" y="340"/>
                </a:cxn>
                <a:cxn ang="5898240">
                  <a:pos x="272" y="680"/>
                </a:cxn>
                <a:cxn ang="0">
                  <a:pos x="363" y="34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E9B03"/>
            </a:solidFill>
            <a:ln w="12700" cap="flat" cmpd="sng">
              <a:solidFill>
                <a:schemeClr val="bg1"/>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Tree>
  </p:cSld>
  <p:clrMapOvr>
    <a:masterClrMapping/>
  </p:clrMapOvr>
  <p:transition spd="slow">
    <p:cover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6626">
                                            <p:txEl>
                                              <p:charRg st="0" end="21"/>
                                            </p:txEl>
                                          </p:spTgt>
                                        </p:tgtEl>
                                        <p:attrNameLst>
                                          <p:attrName>style.visibility</p:attrName>
                                        </p:attrNameLst>
                                      </p:cBhvr>
                                      <p:to>
                                        <p:strVal val="visible"/>
                                      </p:to>
                                    </p:set>
                                    <p:animEffect transition="in" filter="dissolve">
                                      <p:cBhvr>
                                        <p:cTn id="7" dur="500"/>
                                        <p:tgtEl>
                                          <p:spTgt spid="26626">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6626">
                                            <p:txEl>
                                              <p:charRg st="21" end="37"/>
                                            </p:txEl>
                                          </p:spTgt>
                                        </p:tgtEl>
                                        <p:attrNameLst>
                                          <p:attrName>style.visibility</p:attrName>
                                        </p:attrNameLst>
                                      </p:cBhvr>
                                      <p:to>
                                        <p:strVal val="visible"/>
                                      </p:to>
                                    </p:set>
                                    <p:animEffect transition="in" filter="dissolve">
                                      <p:cBhvr>
                                        <p:cTn id="12" dur="500"/>
                                        <p:tgtEl>
                                          <p:spTgt spid="26626">
                                            <p:txEl>
                                              <p:charRg st="21" end="3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6626">
                                            <p:txEl>
                                              <p:charRg st="37" end="73"/>
                                            </p:txEl>
                                          </p:spTgt>
                                        </p:tgtEl>
                                        <p:attrNameLst>
                                          <p:attrName>style.visibility</p:attrName>
                                        </p:attrNameLst>
                                      </p:cBhvr>
                                      <p:to>
                                        <p:strVal val="visible"/>
                                      </p:to>
                                    </p:set>
                                    <p:animEffect transition="in" filter="dissolve">
                                      <p:cBhvr>
                                        <p:cTn id="17" dur="500"/>
                                        <p:tgtEl>
                                          <p:spTgt spid="26626">
                                            <p:txEl>
                                              <p:charRg st="37" end="7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6626">
                                            <p:txEl>
                                              <p:charRg st="73" end="112"/>
                                            </p:txEl>
                                          </p:spTgt>
                                        </p:tgtEl>
                                        <p:attrNameLst>
                                          <p:attrName>style.visibility</p:attrName>
                                        </p:attrNameLst>
                                      </p:cBhvr>
                                      <p:to>
                                        <p:strVal val="visible"/>
                                      </p:to>
                                    </p:set>
                                    <p:animEffect transition="in" filter="dissolve">
                                      <p:cBhvr>
                                        <p:cTn id="22" dur="500"/>
                                        <p:tgtEl>
                                          <p:spTgt spid="26626">
                                            <p:txEl>
                                              <p:charRg st="73" end="11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6626">
                                            <p:txEl>
                                              <p:charRg st="112" end="125"/>
                                            </p:txEl>
                                          </p:spTgt>
                                        </p:tgtEl>
                                        <p:attrNameLst>
                                          <p:attrName>style.visibility</p:attrName>
                                        </p:attrNameLst>
                                      </p:cBhvr>
                                      <p:to>
                                        <p:strVal val="visible"/>
                                      </p:to>
                                    </p:set>
                                    <p:animEffect transition="in" filter="dissolve">
                                      <p:cBhvr>
                                        <p:cTn id="27" dur="500"/>
                                        <p:tgtEl>
                                          <p:spTgt spid="26626">
                                            <p:txEl>
                                              <p:charRg st="112" end="12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6626">
                                            <p:txEl>
                                              <p:charRg st="125" end="155"/>
                                            </p:txEl>
                                          </p:spTgt>
                                        </p:tgtEl>
                                        <p:attrNameLst>
                                          <p:attrName>style.visibility</p:attrName>
                                        </p:attrNameLst>
                                      </p:cBhvr>
                                      <p:to>
                                        <p:strVal val="visible"/>
                                      </p:to>
                                    </p:set>
                                    <p:animEffect transition="in" filter="dissolve">
                                      <p:cBhvr>
                                        <p:cTn id="32" dur="500"/>
                                        <p:tgtEl>
                                          <p:spTgt spid="26626">
                                            <p:txEl>
                                              <p:charRg st="125" end="1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7650" name="Rectangle 2"/>
          <p:cNvSpPr>
            <a:spLocks noChangeArrowheads="1"/>
          </p:cNvSpPr>
          <p:nvPr/>
        </p:nvSpPr>
        <p:spPr bwMode="auto">
          <a:xfrm>
            <a:off x="969963" y="1665288"/>
            <a:ext cx="5735638" cy="176371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l</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Orang jenius : mampu </a:t>
            </a:r>
            <a:r>
              <a:rPr kumimoji="0" lang="en-US" sz="2200" b="1" i="1" u="sng" strike="noStrike" kern="1200" cap="none" spc="0" normalizeH="0" baseline="0" noProof="0" smtClean="0">
                <a:ln>
                  <a:noFill/>
                </a:ln>
                <a:solidFill>
                  <a:schemeClr val="accent1"/>
                </a:solidFill>
                <a:effectLst/>
                <a:uLnTx/>
                <a:uFillTx/>
                <a:latin typeface="Arial" panose="020B0604020202020204" pitchFamily="34" charset="0"/>
                <a:ea typeface="+mn-ea"/>
                <a:cs typeface="+mn-cs"/>
              </a:rPr>
              <a:t>menyelesaikan</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 </a:t>
            </a:r>
            <a:r>
              <a:rPr kumimoji="0" lang="en-US" sz="2200" b="1" i="1" u="sng" strike="noStrike" kern="1200" cap="none" spc="0" normalizeH="0" baseline="0" noProof="0" smtClean="0">
                <a:ln>
                  <a:noFill/>
                </a:ln>
                <a:solidFill>
                  <a:schemeClr val="accent1"/>
                </a:solidFill>
                <a:effectLst/>
                <a:uLnTx/>
                <a:uFillTx/>
                <a:latin typeface="Arial" panose="020B0604020202020204" pitchFamily="34" charset="0"/>
                <a:ea typeface="+mn-ea"/>
                <a:cs typeface="+mn-cs"/>
              </a:rPr>
              <a:t>masalah</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yang diberikan kepadanya dengan cepat. Sayangnya, seringkali ia sulit </a:t>
            </a:r>
            <a:r>
              <a:rPr kumimoji="0" lang="en-US" sz="2200" b="1" i="1" u="sng" strike="noStrike" kern="1200" cap="none" spc="0" normalizeH="0" baseline="0" noProof="0" smtClean="0">
                <a:ln>
                  <a:noFill/>
                </a:ln>
                <a:solidFill>
                  <a:schemeClr val="accent1"/>
                </a:solidFill>
                <a:effectLst/>
                <a:uLnTx/>
                <a:uFillTx/>
                <a:latin typeface="Arial" panose="020B0604020202020204" pitchFamily="34" charset="0"/>
                <a:ea typeface="+mn-ea"/>
                <a:cs typeface="+mn-cs"/>
              </a:rPr>
              <a:t>mengenali masalah</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yang </a:t>
            </a: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belum tampak ke permukaan.</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aphicFrame>
        <p:nvGraphicFramePr>
          <p:cNvPr id="12290" name="Object 3">
            <a:hlinkClick r:id="" action="ppaction://ole?verb="/>
          </p:cNvPr>
          <p:cNvGraphicFramePr/>
          <p:nvPr/>
        </p:nvGraphicFramePr>
        <p:xfrm>
          <a:off x="6400800" y="909638"/>
          <a:ext cx="2667000" cy="2782887"/>
        </p:xfrm>
        <a:graphic>
          <a:graphicData uri="http://schemas.openxmlformats.org/presentationml/2006/ole">
            <mc:AlternateContent xmlns:mc="http://schemas.openxmlformats.org/markup-compatibility/2006">
              <mc:Choice xmlns:v="urn:schemas-microsoft-com:vml" Requires="v">
                <p:oleObj spid="_x0000_s3081" name="" r:id="rId1" imgW="4754880" imgH="4961255" progId="MS_ClipArt_Gallery">
                  <p:embed/>
                </p:oleObj>
              </mc:Choice>
              <mc:Fallback>
                <p:oleObj name="" r:id="rId1" imgW="4754880" imgH="4961255" progId="MS_ClipArt_Gallery">
                  <p:embed/>
                  <p:pic>
                    <p:nvPicPr>
                      <p:cNvPr id="0" name="Picture 3080"/>
                      <p:cNvPicPr/>
                      <p:nvPr/>
                    </p:nvPicPr>
                    <p:blipFill>
                      <a:blip r:embed="rId2"/>
                      <a:stretch>
                        <a:fillRect/>
                      </a:stretch>
                    </p:blipFill>
                    <p:spPr>
                      <a:xfrm>
                        <a:off x="6400800" y="909638"/>
                        <a:ext cx="2667000" cy="2782887"/>
                      </a:xfrm>
                      <a:prstGeom prst="rect">
                        <a:avLst/>
                      </a:prstGeom>
                      <a:noFill/>
                      <a:ln w="38100">
                        <a:noFill/>
                        <a:miter/>
                      </a:ln>
                    </p:spPr>
                  </p:pic>
                </p:oleObj>
              </mc:Fallback>
            </mc:AlternateContent>
          </a:graphicData>
        </a:graphic>
      </p:graphicFrame>
      <p:graphicFrame>
        <p:nvGraphicFramePr>
          <p:cNvPr id="12291" name="Object 4">
            <a:hlinkClick r:id="" action="ppaction://ole?verb="/>
          </p:cNvPr>
          <p:cNvGraphicFramePr/>
          <p:nvPr/>
        </p:nvGraphicFramePr>
        <p:xfrm>
          <a:off x="304800" y="3773488"/>
          <a:ext cx="3108325" cy="2725737"/>
        </p:xfrm>
        <a:graphic>
          <a:graphicData uri="http://schemas.openxmlformats.org/presentationml/2006/ole">
            <mc:AlternateContent xmlns:mc="http://schemas.openxmlformats.org/markup-compatibility/2006">
              <mc:Choice xmlns:v="urn:schemas-microsoft-com:vml" Requires="v">
                <p:oleObj spid="_x0000_s3083" name="" r:id="rId3" imgW="4406900" imgH="3867150" progId="MS_ClipArt_Gallery">
                  <p:embed/>
                </p:oleObj>
              </mc:Choice>
              <mc:Fallback>
                <p:oleObj name="" r:id="rId3" imgW="4406900" imgH="3867150" progId="MS_ClipArt_Gallery">
                  <p:embed/>
                  <p:pic>
                    <p:nvPicPr>
                      <p:cNvPr id="0" name="Picture 3082"/>
                      <p:cNvPicPr/>
                      <p:nvPr/>
                    </p:nvPicPr>
                    <p:blipFill>
                      <a:blip r:embed="rId4"/>
                      <a:stretch>
                        <a:fillRect/>
                      </a:stretch>
                    </p:blipFill>
                    <p:spPr>
                      <a:xfrm>
                        <a:off x="304800" y="3773488"/>
                        <a:ext cx="3108325" cy="2725737"/>
                      </a:xfrm>
                      <a:prstGeom prst="rect">
                        <a:avLst/>
                      </a:prstGeom>
                      <a:noFill/>
                      <a:ln w="38100">
                        <a:noFill/>
                        <a:miter/>
                      </a:ln>
                    </p:spPr>
                  </p:pic>
                </p:oleObj>
              </mc:Fallback>
            </mc:AlternateContent>
          </a:graphicData>
        </a:graphic>
      </p:graphicFrame>
      <p:sp>
        <p:nvSpPr>
          <p:cNvPr id="27653" name="Text Box 5"/>
          <p:cNvSpPr txBox="1">
            <a:spLocks noChangeArrowheads="1"/>
          </p:cNvSpPr>
          <p:nvPr/>
        </p:nvSpPr>
        <p:spPr bwMode="auto">
          <a:xfrm>
            <a:off x="609600" y="381000"/>
            <a:ext cx="7315200" cy="94615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800" b="1" kern="1200" cap="none" spc="0" normalizeH="0" baseline="0" noProof="0" smtClean="0">
                <a:latin typeface="Arial" panose="020B0604020202020204" pitchFamily="34" charset="0"/>
                <a:ea typeface="+mn-ea"/>
                <a:cs typeface="+mn-cs"/>
              </a:rPr>
              <a:t>Fakta : </a:t>
            </a:r>
            <a:endParaRPr kumimoji="0" lang="en-US" sz="2800" b="1" kern="1200" cap="none" spc="0" normalizeH="0" baseline="0" noProof="0" smtClean="0">
              <a:latin typeface="Arial" panose="020B0604020202020204" pitchFamily="34" charset="0"/>
              <a:ea typeface="+mn-ea"/>
              <a:cs typeface="+mn-cs"/>
            </a:endParaRPr>
          </a:p>
          <a:p>
            <a:pPr marR="0" defTabSz="914400">
              <a:buClrTx/>
              <a:buSzTx/>
              <a:buFontTx/>
              <a:defRPr/>
            </a:pPr>
            <a:r>
              <a:rPr kumimoji="0" lang="en-US" sz="2800" b="1" kern="1200" cap="none" spc="0" normalizeH="0" baseline="0" noProof="0" smtClean="0">
                <a:latin typeface="Arial" panose="020B0604020202020204" pitchFamily="34" charset="0"/>
                <a:ea typeface="+mn-ea"/>
                <a:cs typeface="+mn-cs"/>
              </a:rPr>
              <a:t>orang jenius cenderung tidak kreatif…</a:t>
            </a:r>
            <a:endParaRPr kumimoji="0" lang="en-US" sz="2000" kern="1200" cap="none" spc="0" normalizeH="0" baseline="0" noProof="0" smtClean="0">
              <a:latin typeface="Tahoma" panose="020B0604030504040204" charset="0"/>
              <a:ea typeface="+mn-ea"/>
              <a:cs typeface="+mn-cs"/>
            </a:endParaRPr>
          </a:p>
        </p:txBody>
      </p:sp>
      <p:sp>
        <p:nvSpPr>
          <p:cNvPr id="27654" name="Text Box 6"/>
          <p:cNvSpPr txBox="1"/>
          <p:nvPr/>
        </p:nvSpPr>
        <p:spPr>
          <a:xfrm>
            <a:off x="3635375" y="4302125"/>
            <a:ext cx="4876800" cy="1431925"/>
          </a:xfrm>
          <a:prstGeom prst="rect">
            <a:avLst/>
          </a:prstGeom>
          <a:noFill/>
          <a:ln w="12700">
            <a:noFill/>
          </a:ln>
        </p:spPr>
        <p:txBody>
          <a:bodyPr>
            <a:spAutoFit/>
          </a:bodyPr>
          <a:p>
            <a:r>
              <a:rPr sz="2200" b="1" dirty="0">
                <a:solidFill>
                  <a:srgbClr val="7FFF00"/>
                </a:solidFill>
                <a:latin typeface="Wingdings" panose="05000000000000000000" pitchFamily="2" charset="2"/>
              </a:rPr>
              <a:t>l</a:t>
            </a:r>
            <a:r>
              <a:rPr sz="2200" b="1" dirty="0">
                <a:solidFill>
                  <a:srgbClr val="7FFF00"/>
                </a:solidFill>
                <a:latin typeface="Arial" panose="020B0604020202020204" pitchFamily="34" charset="0"/>
              </a:rPr>
              <a:t> Orang yang inovatif/kreatif : justru jarang yang pandai/jenius, tetapi ia  </a:t>
            </a:r>
            <a:r>
              <a:rPr sz="2200" b="1" i="1" u="sng" dirty="0">
                <a:solidFill>
                  <a:schemeClr val="accent1"/>
                </a:solidFill>
                <a:latin typeface="Arial" panose="020B0604020202020204" pitchFamily="34" charset="0"/>
              </a:rPr>
              <a:t>mampu mengenali masalah</a:t>
            </a:r>
            <a:r>
              <a:rPr sz="2200" b="1" i="1" u="sng" dirty="0">
                <a:solidFill>
                  <a:srgbClr val="7FFF00"/>
                </a:solidFill>
                <a:latin typeface="Arial" panose="020B0604020202020204" pitchFamily="34" charset="0"/>
              </a:rPr>
              <a:t> </a:t>
            </a:r>
            <a:r>
              <a:rPr sz="2200" b="1" u="sng" dirty="0">
                <a:solidFill>
                  <a:srgbClr val="7FFF00"/>
                </a:solidFill>
                <a:latin typeface="Arial" panose="020B0604020202020204" pitchFamily="34" charset="0"/>
              </a:rPr>
              <a:t>dan</a:t>
            </a:r>
            <a:r>
              <a:rPr sz="2200" b="1" i="1" u="sng" dirty="0">
                <a:solidFill>
                  <a:srgbClr val="7FFF00"/>
                </a:solidFill>
                <a:latin typeface="Arial" panose="020B0604020202020204" pitchFamily="34" charset="0"/>
              </a:rPr>
              <a:t> </a:t>
            </a:r>
            <a:r>
              <a:rPr sz="2200" b="1" i="1" u="sng" dirty="0">
                <a:solidFill>
                  <a:schemeClr val="accent1"/>
                </a:solidFill>
                <a:latin typeface="Arial" panose="020B0604020202020204" pitchFamily="34" charset="0"/>
              </a:rPr>
              <a:t>mendefinisikannya</a:t>
            </a:r>
            <a:r>
              <a:rPr sz="2200" b="1" dirty="0">
                <a:solidFill>
                  <a:srgbClr val="7FFF00"/>
                </a:solidFill>
                <a:latin typeface="Arial" panose="020B0604020202020204" pitchFamily="34" charset="0"/>
              </a:rPr>
              <a:t>.</a:t>
            </a:r>
            <a:endParaRPr dirty="0">
              <a:latin typeface="Tahoma" panose="020B0604030504040204" charset="0"/>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3">
                                            <p:txEl>
                                              <p:charRg st="0" end="9"/>
                                            </p:txEl>
                                          </p:spTgt>
                                        </p:tgtEl>
                                        <p:attrNameLst>
                                          <p:attrName>style.visibility</p:attrName>
                                        </p:attrNameLst>
                                      </p:cBhvr>
                                      <p:to>
                                        <p:strVal val="visible"/>
                                      </p:to>
                                    </p:set>
                                    <p:animEffect transition="in" filter="wipe(left)">
                                      <p:cBhvr>
                                        <p:cTn id="7" dur="500"/>
                                        <p:tgtEl>
                                          <p:spTgt spid="27653">
                                            <p:txEl>
                                              <p:charRg st="0"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653">
                                            <p:txEl>
                                              <p:charRg st="9" end="47"/>
                                            </p:txEl>
                                          </p:spTgt>
                                        </p:tgtEl>
                                        <p:attrNameLst>
                                          <p:attrName>style.visibility</p:attrName>
                                        </p:attrNameLst>
                                      </p:cBhvr>
                                      <p:to>
                                        <p:strVal val="visible"/>
                                      </p:to>
                                    </p:set>
                                    <p:animEffect transition="in" filter="wipe(left)">
                                      <p:cBhvr>
                                        <p:cTn id="12" dur="500"/>
                                        <p:tgtEl>
                                          <p:spTgt spid="27653">
                                            <p:txEl>
                                              <p:charRg st="9" end="4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27650">
                                            <p:txEl>
                                              <p:charRg st="0" end="166"/>
                                            </p:txEl>
                                          </p:spTgt>
                                        </p:tgtEl>
                                        <p:attrNameLst>
                                          <p:attrName>style.visibility</p:attrName>
                                        </p:attrNameLst>
                                      </p:cBhvr>
                                      <p:to>
                                        <p:strVal val="visible"/>
                                      </p:to>
                                    </p:set>
                                    <p:animEffect transition="in" filter="dissolve">
                                      <p:cBhvr>
                                        <p:cTn id="17" dur="500"/>
                                        <p:tgtEl>
                                          <p:spTgt spid="27650">
                                            <p:txEl>
                                              <p:charRg st="0" end="16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7654">
                                            <p:txEl>
                                              <p:charRg st="0" end="124"/>
                                            </p:txEl>
                                          </p:spTgt>
                                        </p:tgtEl>
                                        <p:attrNameLst>
                                          <p:attrName>style.visibility</p:attrName>
                                        </p:attrNameLst>
                                      </p:cBhvr>
                                      <p:to>
                                        <p:strVal val="visible"/>
                                      </p:to>
                                    </p:set>
                                    <p:animEffect transition="in" filter="dissolve">
                                      <p:cBhvr>
                                        <p:cTn id="22" dur="500"/>
                                        <p:tgtEl>
                                          <p:spTgt spid="27654">
                                            <p:txEl>
                                              <p:charRg st="0" end="12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P spid="27653" grpId="0" build="p"/>
      <p:bldP spid="2765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8675" name="Rectangle 3"/>
          <p:cNvSpPr>
            <a:spLocks noChangeArrowheads="1"/>
          </p:cNvSpPr>
          <p:nvPr/>
        </p:nvSpPr>
        <p:spPr bwMode="auto">
          <a:xfrm>
            <a:off x="533400" y="1408113"/>
            <a:ext cx="8286750" cy="223678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4805" marR="0" lvl="0" indent="-34480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1. Evolusi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Tx/>
              <a:buNone/>
              <a:defRPr/>
            </a:pPr>
            <a:endParaRPr kumimoji="0" lang="en-US" sz="7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517525" marR="0" lvl="1" indent="-59055"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Metoda perbaikan dengan cara peningkatan secara </a:t>
            </a:r>
            <a:r>
              <a:rPr kumimoji="0" lang="en-US" sz="20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gradual</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517525" marR="0" lvl="1" indent="-59055"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1259205" marR="0" lvl="2"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Ide baru dibangkitkan dari ide sebelumnya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1259205" marR="0" lvl="2"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Solusi baru didasarkan pada solusi sebelumnya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1259205" marR="0" lvl="2"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Membuat sesuatu lebih baik (walau sedikit) dari yang sebelumnya. </a:t>
            </a:r>
            <a:endParaRPr kumimoji="0" lang="en-US" sz="2000" b="1" i="0" u="none" strike="noStrike" kern="1200" cap="none" spc="0" normalizeH="0" baseline="0" noProof="0" smtClean="0">
              <a:ln>
                <a:noFill/>
              </a:ln>
              <a:solidFill>
                <a:srgbClr val="FDC0E5"/>
              </a:solidFill>
              <a:effectLst/>
              <a:uLnTx/>
              <a:uFillTx/>
              <a:latin typeface="Arial" panose="020B0604020202020204" pitchFamily="34" charset="0"/>
              <a:ea typeface="+mn-ea"/>
              <a:cs typeface="+mn-cs"/>
            </a:endParaRPr>
          </a:p>
        </p:txBody>
      </p:sp>
      <p:sp>
        <p:nvSpPr>
          <p:cNvPr id="28676" name="Rectangle 4"/>
          <p:cNvSpPr>
            <a:spLocks noGrp="1" noChangeArrowheads="1"/>
          </p:cNvSpPr>
          <p:nvPr>
            <p:ph type="title" idx="4294967295"/>
          </p:nvPr>
        </p:nvSpPr>
        <p:spPr>
          <a:xfrm>
            <a:off x="685800" y="287338"/>
            <a:ext cx="7772400" cy="765175"/>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rgbClr val="7FFF00"/>
                </a:solidFill>
                <a:effectLst/>
                <a:uLnTx/>
                <a:uFillTx/>
                <a:latin typeface="+mj-lt"/>
                <a:ea typeface="+mj-ea"/>
                <a:cs typeface="+mj-cs"/>
              </a:rPr>
              <a:t>Metoda-Metoda Inovatif/Kreatif</a:t>
            </a:r>
            <a:endParaRPr kumimoji="0" lang="en-US" sz="40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grpSp>
        <p:nvGrpSpPr>
          <p:cNvPr id="38917" name="Group 10"/>
          <p:cNvGrpSpPr/>
          <p:nvPr/>
        </p:nvGrpSpPr>
        <p:grpSpPr>
          <a:xfrm>
            <a:off x="466725" y="3860800"/>
            <a:ext cx="8066088" cy="2225675"/>
            <a:chOff x="294" y="2432"/>
            <a:chExt cx="5081" cy="1402"/>
          </a:xfrm>
        </p:grpSpPr>
        <p:sp>
          <p:nvSpPr>
            <p:cNvPr id="28679" name="Text Box 7"/>
            <p:cNvSpPr txBox="1">
              <a:spLocks noChangeArrowheads="1"/>
            </p:cNvSpPr>
            <p:nvPr/>
          </p:nvSpPr>
          <p:spPr bwMode="auto">
            <a:xfrm>
              <a:off x="839" y="2432"/>
              <a:ext cx="4536" cy="140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Kebanyakan benda, sistem, metoda, yang ada saat ini dibangun dengan metoda evolusi dalam waktu yang panjang. Hasil evolusi bisa saja sangat berbeda dari asal-usulnya.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Contoh : mobil, pesawat terbang, kereta api, komputer, dlsb.</a:t>
              </a:r>
              <a:endParaRPr kumimoji="0" lang="en-US" sz="2000" b="1" kern="1200" cap="none" spc="0" normalizeH="0" baseline="0" noProof="0" smtClean="0">
                <a:solidFill>
                  <a:srgbClr val="7FFF00"/>
                </a:solidFill>
                <a:latin typeface="Tahoma" panose="020B0604030504040204" charset="0"/>
                <a:ea typeface="+mn-ea"/>
                <a:cs typeface="+mn-cs"/>
              </a:endParaRPr>
            </a:p>
          </p:txBody>
        </p:sp>
        <p:sp>
          <p:nvSpPr>
            <p:cNvPr id="38919" name="AutoShape 9"/>
            <p:cNvSpPr/>
            <p:nvPr/>
          </p:nvSpPr>
          <p:spPr>
            <a:xfrm>
              <a:off x="294" y="2523"/>
              <a:ext cx="454" cy="590"/>
            </a:xfrm>
            <a:custGeom>
              <a:avLst/>
              <a:gdLst>
                <a:gd name="txL" fmla="*/ 3378 w 21600"/>
                <a:gd name="txT" fmla="*/ 5418 h 21600"/>
                <a:gd name="txR" fmla="*/ 18888 w 21600"/>
                <a:gd name="txB" fmla="*/ 16182 h 21600"/>
              </a:gdLst>
              <a:ahLst/>
              <a:cxnLst>
                <a:cxn ang="17694720">
                  <a:pos x="340" y="0"/>
                </a:cxn>
                <a:cxn ang="11796480">
                  <a:pos x="0" y="295"/>
                </a:cxn>
                <a:cxn ang="5898240">
                  <a:pos x="340" y="590"/>
                </a:cxn>
                <a:cxn ang="0">
                  <a:pos x="454" y="295"/>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12700" cap="flat" cmpd="sng">
              <a:solidFill>
                <a:schemeClr val="bg1"/>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8675">
                                            <p:txEl>
                                              <p:charRg st="0" end="13"/>
                                            </p:txEl>
                                          </p:spTgt>
                                        </p:tgtEl>
                                        <p:attrNameLst>
                                          <p:attrName>style.visibility</p:attrName>
                                        </p:attrNameLst>
                                      </p:cBhvr>
                                      <p:to>
                                        <p:strVal val="visible"/>
                                      </p:to>
                                    </p:set>
                                    <p:animEffect transition="in" filter="wipe(left)">
                                      <p:cBhvr>
                                        <p:cTn id="7" dur="500"/>
                                        <p:tgtEl>
                                          <p:spTgt spid="28675">
                                            <p:txEl>
                                              <p:charRg st="0" end="13"/>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8675">
                                            <p:txEl>
                                              <p:charRg st="14" end="72"/>
                                            </p:txEl>
                                          </p:spTgt>
                                        </p:tgtEl>
                                        <p:attrNameLst>
                                          <p:attrName>style.visibility</p:attrName>
                                        </p:attrNameLst>
                                      </p:cBhvr>
                                      <p:to>
                                        <p:strVal val="visible"/>
                                      </p:to>
                                    </p:set>
                                    <p:animEffect transition="in" filter="wipe(left)">
                                      <p:cBhvr>
                                        <p:cTn id="10" dur="500"/>
                                        <p:tgtEl>
                                          <p:spTgt spid="28675">
                                            <p:txEl>
                                              <p:charRg st="14" end="72"/>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8675">
                                            <p:txEl>
                                              <p:charRg st="73" end="116"/>
                                            </p:txEl>
                                          </p:spTgt>
                                        </p:tgtEl>
                                        <p:attrNameLst>
                                          <p:attrName>style.visibility</p:attrName>
                                        </p:attrNameLst>
                                      </p:cBhvr>
                                      <p:to>
                                        <p:strVal val="visible"/>
                                      </p:to>
                                    </p:set>
                                    <p:animEffect transition="in" filter="wipe(left)">
                                      <p:cBhvr>
                                        <p:cTn id="13" dur="500"/>
                                        <p:tgtEl>
                                          <p:spTgt spid="28675">
                                            <p:txEl>
                                              <p:charRg st="73" end="116"/>
                                            </p:txEl>
                                          </p:spTgt>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8675">
                                            <p:txEl>
                                              <p:charRg st="116" end="163"/>
                                            </p:txEl>
                                          </p:spTgt>
                                        </p:tgtEl>
                                        <p:attrNameLst>
                                          <p:attrName>style.visibility</p:attrName>
                                        </p:attrNameLst>
                                      </p:cBhvr>
                                      <p:to>
                                        <p:strVal val="visible"/>
                                      </p:to>
                                    </p:set>
                                    <p:animEffect transition="in" filter="wipe(left)">
                                      <p:cBhvr>
                                        <p:cTn id="16" dur="500"/>
                                        <p:tgtEl>
                                          <p:spTgt spid="28675">
                                            <p:txEl>
                                              <p:charRg st="116" end="163"/>
                                            </p:txEl>
                                          </p:spTgt>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28675">
                                            <p:txEl>
                                              <p:charRg st="163" end="229"/>
                                            </p:txEl>
                                          </p:spTgt>
                                        </p:tgtEl>
                                        <p:attrNameLst>
                                          <p:attrName>style.visibility</p:attrName>
                                        </p:attrNameLst>
                                      </p:cBhvr>
                                      <p:to>
                                        <p:strVal val="visible"/>
                                      </p:to>
                                    </p:set>
                                    <p:animEffect transition="in" filter="wipe(left)">
                                      <p:cBhvr>
                                        <p:cTn id="19" dur="500"/>
                                        <p:tgtEl>
                                          <p:spTgt spid="28675">
                                            <p:txEl>
                                              <p:charRg st="163" end="22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5"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86378" name="Text Box 10"/>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grpSp>
        <p:nvGrpSpPr>
          <p:cNvPr id="2" name="Group 11"/>
          <p:cNvGrpSpPr/>
          <p:nvPr/>
        </p:nvGrpSpPr>
        <p:grpSpPr>
          <a:xfrm>
            <a:off x="34925" y="1052513"/>
            <a:ext cx="2895600" cy="3048000"/>
            <a:chOff x="240" y="768"/>
            <a:chExt cx="1824" cy="1920"/>
          </a:xfrm>
        </p:grpSpPr>
        <p:pic>
          <p:nvPicPr>
            <p:cNvPr id="186380" name="Picture 12" descr="Draisine"/>
            <p:cNvPicPr>
              <a:picLocks noChangeAspect="1" noChangeArrowheads="1"/>
            </p:cNvPicPr>
            <p:nvPr/>
          </p:nvPicPr>
          <p:blipFill>
            <a:blip r:embed="rId1"/>
            <a:srcRect/>
            <a:stretch>
              <a:fillRect/>
            </a:stretch>
          </p:blipFill>
          <p:spPr bwMode="auto">
            <a:xfrm>
              <a:off x="336" y="768"/>
              <a:ext cx="1584" cy="1554"/>
            </a:xfrm>
            <a:prstGeom prst="rect">
              <a:avLst/>
            </a:prstGeom>
            <a:noFill/>
            <a:effectLst>
              <a:outerShdw dist="35921" dir="2700000" algn="ctr" rotWithShape="0">
                <a:srgbClr val="808080"/>
              </a:outerShdw>
            </a:effectLst>
          </p:spPr>
        </p:pic>
        <p:sp>
          <p:nvSpPr>
            <p:cNvPr id="186381" name="Rectangle 13"/>
            <p:cNvSpPr>
              <a:spLocks noChangeArrowheads="1"/>
            </p:cNvSpPr>
            <p:nvPr/>
          </p:nvSpPr>
          <p:spPr bwMode="auto">
            <a:xfrm>
              <a:off x="240" y="2400"/>
              <a:ext cx="1824" cy="288"/>
            </a:xfrm>
            <a:prstGeom prst="rect">
              <a:avLst/>
            </a:prstGeom>
            <a:noFill/>
            <a:ln w="12700">
              <a:noFill/>
              <a:miter lim="800000"/>
            </a:ln>
            <a:effectLst>
              <a:outerShdw dist="35921" dir="2700000" algn="ctr" rotWithShape="0">
                <a:schemeClr val="bg2"/>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600" b="1" i="0" u="none" strike="noStrike" kern="1200" cap="none" spc="0" normalizeH="0" baseline="0" noProof="0" smtClean="0">
                  <a:ln>
                    <a:noFill/>
                  </a:ln>
                  <a:solidFill>
                    <a:srgbClr val="7BE878"/>
                  </a:solidFill>
                  <a:effectLst/>
                  <a:uLnTx/>
                  <a:uFillTx/>
                  <a:latin typeface="Tahoma" panose="020B0604030504040204" charset="0"/>
                  <a:ea typeface="+mn-ea"/>
                  <a:cs typeface="+mn-cs"/>
                </a:rPr>
                <a:t>Baron von Drais (1817) “The Walking Machine”</a:t>
              </a:r>
              <a:endParaRPr kumimoji="0" lang="en-US" sz="1600" b="1" i="0" u="none" strike="noStrike" kern="1200" cap="none" spc="0" normalizeH="0" baseline="0" noProof="0" smtClean="0">
                <a:ln>
                  <a:noFill/>
                </a:ln>
                <a:solidFill>
                  <a:srgbClr val="7BE878"/>
                </a:solidFill>
                <a:effectLst/>
                <a:uLnTx/>
                <a:uFillTx/>
                <a:latin typeface="Tahoma" panose="020B0604030504040204" charset="0"/>
                <a:ea typeface="+mn-ea"/>
                <a:cs typeface="+mn-cs"/>
              </a:endParaRPr>
            </a:p>
          </p:txBody>
        </p:sp>
      </p:grpSp>
      <p:grpSp>
        <p:nvGrpSpPr>
          <p:cNvPr id="3" name="Group 14"/>
          <p:cNvGrpSpPr/>
          <p:nvPr/>
        </p:nvGrpSpPr>
        <p:grpSpPr>
          <a:xfrm>
            <a:off x="2700338" y="1052513"/>
            <a:ext cx="2362200" cy="3200400"/>
            <a:chOff x="2064" y="768"/>
            <a:chExt cx="1488" cy="2016"/>
          </a:xfrm>
        </p:grpSpPr>
        <p:pic>
          <p:nvPicPr>
            <p:cNvPr id="186383" name="Picture 15" descr="PHBonShk"/>
            <p:cNvPicPr>
              <a:picLocks noChangeAspect="1" noChangeArrowheads="1"/>
            </p:cNvPicPr>
            <p:nvPr/>
          </p:nvPicPr>
          <p:blipFill>
            <a:blip r:embed="rId2"/>
            <a:srcRect/>
            <a:stretch>
              <a:fillRect/>
            </a:stretch>
          </p:blipFill>
          <p:spPr bwMode="auto">
            <a:xfrm>
              <a:off x="2110" y="768"/>
              <a:ext cx="1346" cy="1584"/>
            </a:xfrm>
            <a:prstGeom prst="rect">
              <a:avLst/>
            </a:prstGeom>
            <a:noFill/>
            <a:effectLst>
              <a:outerShdw dist="35921" dir="2700000" algn="ctr" rotWithShape="0">
                <a:srgbClr val="808080"/>
              </a:outerShdw>
            </a:effectLst>
          </p:spPr>
        </p:pic>
        <p:sp>
          <p:nvSpPr>
            <p:cNvPr id="186384" name="Rectangle 16"/>
            <p:cNvSpPr>
              <a:spLocks noChangeArrowheads="1"/>
            </p:cNvSpPr>
            <p:nvPr/>
          </p:nvSpPr>
          <p:spPr bwMode="auto">
            <a:xfrm>
              <a:off x="2064" y="2342"/>
              <a:ext cx="1488" cy="442"/>
            </a:xfrm>
            <a:prstGeom prst="rect">
              <a:avLst/>
            </a:prstGeom>
            <a:noFill/>
            <a:ln w="12700">
              <a:noFill/>
              <a:miter lim="800000"/>
            </a:ln>
            <a:effectLst>
              <a:outerShdw dist="35921" dir="2700000" algn="ctr" rotWithShape="0">
                <a:schemeClr val="bg2"/>
              </a:outerShdw>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1600" b="1" i="0" u="none" strike="noStrike" kern="1200" cap="none" spc="0" normalizeH="0" baseline="0" noProof="0" smtClean="0">
                  <a:ln>
                    <a:noFill/>
                  </a:ln>
                  <a:solidFill>
                    <a:srgbClr val="7BE878"/>
                  </a:solidFill>
                  <a:effectLst/>
                  <a:uLnTx/>
                  <a:uFillTx/>
                  <a:latin typeface="Tahoma" panose="020B0604030504040204" charset="0"/>
                  <a:ea typeface="+mn-ea"/>
                  <a:cs typeface="+mn-cs"/>
                </a:rPr>
                <a:t>The Velocipede or Boneshaker (1865)</a:t>
              </a:r>
              <a:endParaRPr kumimoji="0" lang="en-US" sz="1600" b="0" i="0" u="none" strike="noStrike" kern="1200" cap="none" spc="0" normalizeH="0" baseline="0" noProof="0" smtClean="0">
                <a:ln>
                  <a:noFill/>
                </a:ln>
                <a:solidFill>
                  <a:srgbClr val="7BE878"/>
                </a:solidFill>
                <a:effectLst/>
                <a:uLnTx/>
                <a:uFillTx/>
                <a:latin typeface="Tahoma" panose="020B0604030504040204" charset="0"/>
                <a:ea typeface="+mn-ea"/>
                <a:cs typeface="+mn-cs"/>
              </a:endParaRPr>
            </a:p>
          </p:txBody>
        </p:sp>
      </p:grpSp>
      <p:grpSp>
        <p:nvGrpSpPr>
          <p:cNvPr id="4" name="Group 17"/>
          <p:cNvGrpSpPr/>
          <p:nvPr/>
        </p:nvGrpSpPr>
        <p:grpSpPr>
          <a:xfrm>
            <a:off x="5003800" y="1052513"/>
            <a:ext cx="3857625" cy="3048000"/>
            <a:chOff x="3282" y="624"/>
            <a:chExt cx="2430" cy="1920"/>
          </a:xfrm>
        </p:grpSpPr>
        <p:pic>
          <p:nvPicPr>
            <p:cNvPr id="186386" name="Picture 18" descr="highwhel"/>
            <p:cNvPicPr>
              <a:picLocks noChangeAspect="1" noChangeArrowheads="1"/>
            </p:cNvPicPr>
            <p:nvPr/>
          </p:nvPicPr>
          <p:blipFill>
            <a:blip r:embed="rId3"/>
            <a:srcRect/>
            <a:stretch>
              <a:fillRect/>
            </a:stretch>
          </p:blipFill>
          <p:spPr bwMode="auto">
            <a:xfrm>
              <a:off x="3282" y="624"/>
              <a:ext cx="1170" cy="1584"/>
            </a:xfrm>
            <a:prstGeom prst="rect">
              <a:avLst/>
            </a:prstGeom>
            <a:noFill/>
            <a:effectLst>
              <a:outerShdw dist="35921" dir="2700000" algn="ctr" rotWithShape="0">
                <a:srgbClr val="808080"/>
              </a:outerShdw>
            </a:effectLst>
          </p:spPr>
        </p:pic>
        <p:sp>
          <p:nvSpPr>
            <p:cNvPr id="186387" name="Rectangle 19"/>
            <p:cNvSpPr>
              <a:spLocks noChangeArrowheads="1"/>
            </p:cNvSpPr>
            <p:nvPr/>
          </p:nvSpPr>
          <p:spPr bwMode="auto">
            <a:xfrm>
              <a:off x="3408" y="2246"/>
              <a:ext cx="2160" cy="298"/>
            </a:xfrm>
            <a:prstGeom prst="rect">
              <a:avLst/>
            </a:prstGeom>
            <a:noFill/>
            <a:ln w="12700">
              <a:noFill/>
              <a:miter lim="800000"/>
            </a:ln>
            <a:effectLst>
              <a:outerShdw dist="35921" dir="2700000" algn="ctr" rotWithShape="0">
                <a:schemeClr val="bg2"/>
              </a:outerShdw>
            </a:effectLst>
          </p:spPr>
          <p:txBody>
            <a:bodyPr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1600" b="1" i="0" u="none" strike="noStrike" kern="1200" cap="none" spc="0" normalizeH="0" baseline="0" noProof="0" smtClean="0">
                  <a:ln>
                    <a:noFill/>
                  </a:ln>
                  <a:solidFill>
                    <a:srgbClr val="7BE878"/>
                  </a:solidFill>
                  <a:effectLst/>
                  <a:uLnTx/>
                  <a:uFillTx/>
                  <a:latin typeface="Tahoma" panose="020B0604030504040204" charset="0"/>
                  <a:ea typeface="+mn-ea"/>
                  <a:cs typeface="+mn-cs"/>
                </a:rPr>
                <a:t>The High-Wheel Bicycle (1870)</a:t>
              </a:r>
              <a:r>
                <a:rPr kumimoji="0" lang="en-US" sz="1600" b="1" i="0" u="none" strike="noStrike" kern="1200" cap="none" spc="0" normalizeH="0" baseline="0" noProof="0" smtClean="0">
                  <a:ln>
                    <a:noFill/>
                  </a:ln>
                  <a:solidFill>
                    <a:srgbClr val="7BE878"/>
                  </a:solidFill>
                  <a:effectLst/>
                  <a:uLnTx/>
                  <a:uFillTx/>
                  <a:latin typeface="Times New Roman" panose="02020603050405020304" pitchFamily="18" charset="0"/>
                  <a:ea typeface="+mn-ea"/>
                  <a:cs typeface="+mn-cs"/>
                </a:rPr>
                <a:t> </a:t>
              </a:r>
              <a:endParaRPr kumimoji="0" lang="en-US" sz="2400" b="0" i="0" u="none" strike="noStrike" kern="1200" cap="none" spc="0" normalizeH="0" baseline="0" noProof="0" smtClean="0">
                <a:ln>
                  <a:noFill/>
                </a:ln>
                <a:solidFill>
                  <a:srgbClr val="7BE878"/>
                </a:solidFill>
                <a:effectLst/>
                <a:uLnTx/>
                <a:uFillTx/>
                <a:latin typeface="Times New Roman" panose="02020603050405020304" pitchFamily="18" charset="0"/>
                <a:ea typeface="+mn-ea"/>
                <a:cs typeface="+mn-cs"/>
              </a:endParaRPr>
            </a:p>
          </p:txBody>
        </p:sp>
        <p:pic>
          <p:nvPicPr>
            <p:cNvPr id="186388" name="Picture 20" descr="Header"/>
            <p:cNvPicPr>
              <a:picLocks noChangeAspect="1" noChangeArrowheads="1"/>
            </p:cNvPicPr>
            <p:nvPr/>
          </p:nvPicPr>
          <p:blipFill>
            <a:blip r:embed="rId4"/>
            <a:srcRect/>
            <a:stretch>
              <a:fillRect/>
            </a:stretch>
          </p:blipFill>
          <p:spPr bwMode="auto">
            <a:xfrm>
              <a:off x="4512" y="624"/>
              <a:ext cx="1200" cy="1562"/>
            </a:xfrm>
            <a:prstGeom prst="rect">
              <a:avLst/>
            </a:prstGeom>
            <a:noFill/>
            <a:effectLst>
              <a:outerShdw dist="35921" dir="2700000" algn="ctr" rotWithShape="0">
                <a:srgbClr val="808080"/>
              </a:outerShdw>
            </a:effectLst>
          </p:spPr>
        </p:pic>
      </p:grpSp>
      <p:grpSp>
        <p:nvGrpSpPr>
          <p:cNvPr id="5" name="Group 21"/>
          <p:cNvGrpSpPr/>
          <p:nvPr/>
        </p:nvGrpSpPr>
        <p:grpSpPr>
          <a:xfrm>
            <a:off x="1476375" y="4221163"/>
            <a:ext cx="3200400" cy="2362200"/>
            <a:chOff x="1872" y="2640"/>
            <a:chExt cx="2016" cy="1488"/>
          </a:xfrm>
        </p:grpSpPr>
        <p:pic>
          <p:nvPicPr>
            <p:cNvPr id="39947" name="Picture 22" descr="HTSafety"/>
            <p:cNvPicPr>
              <a:picLocks noChangeAspect="1"/>
            </p:cNvPicPr>
            <p:nvPr/>
          </p:nvPicPr>
          <p:blipFill>
            <a:blip r:embed="rId5"/>
            <a:stretch>
              <a:fillRect/>
            </a:stretch>
          </p:blipFill>
          <p:spPr>
            <a:xfrm>
              <a:off x="1872" y="2640"/>
              <a:ext cx="2016" cy="1488"/>
            </a:xfrm>
            <a:prstGeom prst="rect">
              <a:avLst/>
            </a:prstGeom>
            <a:noFill/>
            <a:ln w="9525">
              <a:noFill/>
            </a:ln>
          </p:spPr>
        </p:pic>
        <p:sp>
          <p:nvSpPr>
            <p:cNvPr id="39948" name="Text Box 23"/>
            <p:cNvSpPr txBox="1"/>
            <p:nvPr/>
          </p:nvSpPr>
          <p:spPr>
            <a:xfrm>
              <a:off x="1872" y="3888"/>
              <a:ext cx="1728" cy="231"/>
            </a:xfrm>
            <a:prstGeom prst="rect">
              <a:avLst/>
            </a:prstGeom>
            <a:noFill/>
            <a:ln w="12700">
              <a:noFill/>
            </a:ln>
          </p:spPr>
          <p:txBody>
            <a:bodyPr>
              <a:spAutoFit/>
            </a:bodyPr>
            <a:p>
              <a:pPr eaLnBrk="1" hangingPunct="1">
                <a:spcBef>
                  <a:spcPct val="50000"/>
                </a:spcBef>
              </a:pPr>
              <a:r>
                <a:rPr b="1" dirty="0">
                  <a:solidFill>
                    <a:schemeClr val="bg2"/>
                  </a:solidFill>
                  <a:latin typeface="Tahoma" panose="020B0604030504040204" charset="0"/>
                </a:rPr>
                <a:t>1890 (ban mati)</a:t>
              </a:r>
              <a:endParaRPr b="1" dirty="0">
                <a:solidFill>
                  <a:schemeClr val="bg2"/>
                </a:solidFill>
                <a:latin typeface="Tahoma" panose="020B0604030504040204" charset="0"/>
              </a:endParaRPr>
            </a:p>
          </p:txBody>
        </p:sp>
      </p:grpSp>
      <p:grpSp>
        <p:nvGrpSpPr>
          <p:cNvPr id="6" name="Group 24"/>
          <p:cNvGrpSpPr/>
          <p:nvPr/>
        </p:nvGrpSpPr>
        <p:grpSpPr>
          <a:xfrm>
            <a:off x="5148263" y="4221163"/>
            <a:ext cx="2971800" cy="2393950"/>
            <a:chOff x="3888" y="2640"/>
            <a:chExt cx="1872" cy="1508"/>
          </a:xfrm>
        </p:grpSpPr>
        <p:pic>
          <p:nvPicPr>
            <p:cNvPr id="186393" name="Picture 25" descr="PHpneum"/>
            <p:cNvPicPr>
              <a:picLocks noChangeAspect="1" noChangeArrowheads="1"/>
            </p:cNvPicPr>
            <p:nvPr/>
          </p:nvPicPr>
          <p:blipFill>
            <a:blip r:embed="rId6"/>
            <a:srcRect/>
            <a:stretch>
              <a:fillRect/>
            </a:stretch>
          </p:blipFill>
          <p:spPr bwMode="auto">
            <a:xfrm>
              <a:off x="3888" y="2640"/>
              <a:ext cx="1872" cy="1253"/>
            </a:xfrm>
            <a:prstGeom prst="rect">
              <a:avLst/>
            </a:prstGeom>
            <a:noFill/>
            <a:effectLst>
              <a:outerShdw dist="35921" dir="2700000" algn="ctr" rotWithShape="0">
                <a:srgbClr val="808080"/>
              </a:outerShdw>
            </a:effectLst>
          </p:spPr>
        </p:pic>
        <p:sp>
          <p:nvSpPr>
            <p:cNvPr id="186394" name="Text Box 26"/>
            <p:cNvSpPr txBox="1">
              <a:spLocks noChangeArrowheads="1"/>
            </p:cNvSpPr>
            <p:nvPr/>
          </p:nvSpPr>
          <p:spPr bwMode="auto">
            <a:xfrm>
              <a:off x="4224" y="3936"/>
              <a:ext cx="1392" cy="212"/>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mn-cs"/>
                </a:rPr>
                <a:t>1898 (ban pompa)</a:t>
              </a:r>
              <a:endParaRPr kumimoji="0" lang="en-US" sz="1600" b="1" kern="1200" cap="none" spc="0" normalizeH="0" baseline="0" noProof="0" smtClean="0">
                <a:solidFill>
                  <a:srgbClr val="7BE878"/>
                </a:solidFill>
                <a:latin typeface="Tahoma" panose="020B0604030504040204" charset="0"/>
                <a:ea typeface="+mn-ea"/>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88422"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grpSp>
        <p:nvGrpSpPr>
          <p:cNvPr id="40964" name="Group 11"/>
          <p:cNvGrpSpPr/>
          <p:nvPr/>
        </p:nvGrpSpPr>
        <p:grpSpPr>
          <a:xfrm>
            <a:off x="971550" y="1412875"/>
            <a:ext cx="7373938" cy="4949825"/>
            <a:chOff x="612" y="890"/>
            <a:chExt cx="4645" cy="3118"/>
          </a:xfrm>
        </p:grpSpPr>
        <p:pic>
          <p:nvPicPr>
            <p:cNvPr id="40965" name="Picture 8" descr="honda_fit-jazz(2002)"/>
            <p:cNvPicPr>
              <a:picLocks noChangeAspect="1"/>
            </p:cNvPicPr>
            <p:nvPr/>
          </p:nvPicPr>
          <p:blipFill>
            <a:blip r:embed="rId1"/>
            <a:stretch>
              <a:fillRect/>
            </a:stretch>
          </p:blipFill>
          <p:spPr>
            <a:xfrm>
              <a:off x="612" y="890"/>
              <a:ext cx="4627" cy="3118"/>
            </a:xfrm>
            <a:prstGeom prst="rect">
              <a:avLst/>
            </a:prstGeom>
            <a:noFill/>
            <a:ln w="9525">
              <a:noFill/>
            </a:ln>
          </p:spPr>
        </p:pic>
        <p:sp>
          <p:nvSpPr>
            <p:cNvPr id="188425" name="Text Box 9"/>
            <p:cNvSpPr txBox="1">
              <a:spLocks noChangeArrowheads="1"/>
            </p:cNvSpPr>
            <p:nvPr/>
          </p:nvSpPr>
          <p:spPr bwMode="auto">
            <a:xfrm>
              <a:off x="4105" y="3612"/>
              <a:ext cx="1152" cy="231"/>
            </a:xfrm>
            <a:prstGeom prst="rect">
              <a:avLst/>
            </a:prstGeom>
            <a:noFill/>
            <a:ln w="12700">
              <a:noFill/>
              <a:miter lim="800000"/>
            </a:ln>
            <a:effectLst>
              <a:outerShdw dist="35921" dir="2700000" algn="ctr" rotWithShape="0">
                <a:schemeClr val="tx1"/>
              </a:outerShdw>
            </a:effectLst>
          </p:spPr>
          <p:txBody>
            <a:bodyPr>
              <a:spAutoFit/>
            </a:bodyPr>
            <a:lstStyle/>
            <a:p>
              <a:pPr marR="0" algn="ctr" defTabSz="914400" eaLnBrk="1" hangingPunct="1">
                <a:spcBef>
                  <a:spcPct val="50000"/>
                </a:spcBef>
                <a:buClrTx/>
                <a:buSzTx/>
                <a:buFontTx/>
                <a:defRPr/>
              </a:pPr>
              <a:r>
                <a:rPr kumimoji="0" lang="en-US" b="1" kern="1200" cap="none" spc="0" normalizeH="0" baseline="0" noProof="0" smtClean="0">
                  <a:solidFill>
                    <a:srgbClr val="F95AB7"/>
                  </a:solidFill>
                  <a:latin typeface="Times New Roman" panose="02020603050405020304" pitchFamily="18" charset="0"/>
                  <a:ea typeface="+mn-ea"/>
                  <a:cs typeface="+mn-cs"/>
                </a:rPr>
                <a:t>HONDA (2004)</a:t>
              </a:r>
              <a:endParaRPr kumimoji="0" lang="en-US" b="1" kern="1200" cap="none" spc="0" normalizeH="0" baseline="0" noProof="0" smtClean="0">
                <a:solidFill>
                  <a:srgbClr val="F95AB7"/>
                </a:solidFill>
                <a:latin typeface="Times New Roman" panose="02020603050405020304" pitchFamily="18" charset="0"/>
                <a:ea typeface="+mn-ea"/>
                <a:cs typeface="+mn-cs"/>
              </a:endParaRPr>
            </a:p>
          </p:txBody>
        </p:sp>
        <p:sp>
          <p:nvSpPr>
            <p:cNvPr id="188423" name="Rectangle 7"/>
            <p:cNvSpPr>
              <a:spLocks noChangeArrowheads="1"/>
            </p:cNvSpPr>
            <p:nvPr/>
          </p:nvSpPr>
          <p:spPr bwMode="auto">
            <a:xfrm>
              <a:off x="748" y="981"/>
              <a:ext cx="1406" cy="315"/>
            </a:xfrm>
            <a:prstGeom prst="rect">
              <a:avLst/>
            </a:prstGeom>
            <a:noFill/>
            <a:ln w="12700">
              <a:noFill/>
              <a:miter lim="800000"/>
            </a:ln>
            <a:effectLst>
              <a:outerShdw dist="35921" dir="2700000" algn="ctr" rotWithShape="0">
                <a:schemeClr val="bg2"/>
              </a:outerShdw>
            </a:effectLst>
          </p:spPr>
          <p:txBody>
            <a:bodyPr lIns="90488" tIns="44450" rIns="90488" bIns="44450"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rPr>
                <a:t>Mobil masa kini</a:t>
              </a:r>
              <a:endParaRPr kumimoji="0" lang="en-US" sz="2800" b="0" i="0" u="none" strike="noStrike" kern="1200" cap="none" spc="0" normalizeH="0" baseline="0" noProof="0" smtClean="0">
                <a:ln>
                  <a:noFill/>
                </a:ln>
                <a:solidFill>
                  <a:schemeClr val="tx1"/>
                </a:solidFill>
                <a:effectLst>
                  <a:outerShdw blurRad="38100" dist="38100" dir="2700000" algn="tl">
                    <a:srgbClr val="000000"/>
                  </a:outerShdw>
                </a:effectLst>
                <a:uLnTx/>
                <a:uFillTx/>
                <a:latin typeface="Tahoma" panose="020B0604030504040204" charset="0"/>
                <a:ea typeface="+mn-ea"/>
                <a:cs typeface="+mn-cs"/>
              </a:endParaRPr>
            </a:p>
          </p:txBody>
        </p:sp>
      </p:grpSp>
    </p:spTree>
  </p:cSld>
  <p:clrMapOvr>
    <a:masterClrMapping/>
  </p:clrMapOvr>
  <p:transition spd="slow">
    <p:random/>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92518"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sp>
        <p:nvSpPr>
          <p:cNvPr id="41988" name="Text Box 7"/>
          <p:cNvSpPr txBox="1"/>
          <p:nvPr/>
        </p:nvSpPr>
        <p:spPr>
          <a:xfrm>
            <a:off x="762000" y="3095625"/>
            <a:ext cx="3810000" cy="396875"/>
          </a:xfrm>
          <a:prstGeom prst="rect">
            <a:avLst/>
          </a:prstGeom>
          <a:noFill/>
          <a:ln w="12700">
            <a:noFill/>
          </a:ln>
        </p:spPr>
        <p:txBody>
          <a:bodyPr>
            <a:spAutoFit/>
          </a:bodyPr>
          <a:p>
            <a:pPr eaLnBrk="1" hangingPunct="1">
              <a:spcBef>
                <a:spcPct val="50000"/>
              </a:spcBef>
            </a:pPr>
            <a:endParaRPr lang="id-ID" altLang="x-none" sz="2000" dirty="0">
              <a:latin typeface="Times New Roman" panose="02020603050405020304" pitchFamily="18" charset="0"/>
            </a:endParaRPr>
          </a:p>
        </p:txBody>
      </p:sp>
      <p:sp>
        <p:nvSpPr>
          <p:cNvPr id="41989" name="Rectangle 8"/>
          <p:cNvSpPr/>
          <p:nvPr/>
        </p:nvSpPr>
        <p:spPr>
          <a:xfrm>
            <a:off x="0" y="4094163"/>
            <a:ext cx="9144000" cy="0"/>
          </a:xfrm>
          <a:prstGeom prst="rect">
            <a:avLst/>
          </a:prstGeom>
          <a:solidFill>
            <a:srgbClr val="E9E9E9"/>
          </a:solidFill>
          <a:ln w="12700">
            <a:noFill/>
          </a:ln>
        </p:spPr>
        <p:txBody>
          <a:bodyPr>
            <a:spAutoFit/>
          </a:bodyPr>
          <a:p>
            <a:endParaRPr lang="id-ID" altLang="x-none" dirty="0">
              <a:latin typeface="Tahoma" panose="020B0604030504040204" charset="0"/>
            </a:endParaRPr>
          </a:p>
        </p:txBody>
      </p:sp>
      <p:grpSp>
        <p:nvGrpSpPr>
          <p:cNvPr id="2" name="Group 9"/>
          <p:cNvGrpSpPr/>
          <p:nvPr/>
        </p:nvGrpSpPr>
        <p:grpSpPr>
          <a:xfrm>
            <a:off x="395288" y="4632325"/>
            <a:ext cx="3671887" cy="1604963"/>
            <a:chOff x="336" y="768"/>
            <a:chExt cx="2160" cy="922"/>
          </a:xfrm>
        </p:grpSpPr>
        <p:sp>
          <p:nvSpPr>
            <p:cNvPr id="192522" name="Text Box 10"/>
            <p:cNvSpPr txBox="1">
              <a:spLocks noChangeArrowheads="1"/>
            </p:cNvSpPr>
            <p:nvPr/>
          </p:nvSpPr>
          <p:spPr bwMode="auto">
            <a:xfrm>
              <a:off x="384" y="1497"/>
              <a:ext cx="2112" cy="193"/>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7BE878"/>
                  </a:solidFill>
                  <a:latin typeface="Verdana" panose="020B0604030504040204" pitchFamily="34" charset="0"/>
                  <a:ea typeface="+mn-ea"/>
                  <a:cs typeface="+mn-cs"/>
                </a:rPr>
                <a:t>Nicolas Cugnot</a:t>
              </a:r>
              <a:r>
                <a:rPr kumimoji="0" lang="en-US" sz="1600" b="1" kern="1200" cap="none" spc="0" normalizeH="0" baseline="0" noProof="0" smtClean="0">
                  <a:solidFill>
                    <a:srgbClr val="7BE878"/>
                  </a:solidFill>
                  <a:latin typeface="Times New Roman" panose="02020603050405020304" pitchFamily="18" charset="0"/>
                  <a:ea typeface="+mn-ea"/>
                  <a:cs typeface="+mn-cs"/>
                </a:rPr>
                <a:t>  (</a:t>
              </a:r>
              <a:r>
                <a:rPr kumimoji="0" lang="en-US" sz="1600" b="1" kern="1200" cap="none" spc="0" normalizeH="0" baseline="0" noProof="0" smtClean="0">
                  <a:solidFill>
                    <a:srgbClr val="7BE878"/>
                  </a:solidFill>
                  <a:latin typeface="Verdana" panose="020B0604030504040204" pitchFamily="34" charset="0"/>
                  <a:ea typeface="+mn-ea"/>
                  <a:cs typeface="+mn-cs"/>
                </a:rPr>
                <a:t>1769)</a:t>
              </a:r>
              <a:endParaRPr kumimoji="0" lang="en-US" sz="1600" b="1" kern="1200" cap="none" spc="0" normalizeH="0" baseline="0" noProof="0" smtClean="0">
                <a:solidFill>
                  <a:srgbClr val="7BE878"/>
                </a:solidFill>
                <a:latin typeface="Verdana" panose="020B0604030504040204" pitchFamily="34" charset="0"/>
                <a:ea typeface="+mn-ea"/>
                <a:cs typeface="+mn-cs"/>
              </a:endParaRPr>
            </a:p>
          </p:txBody>
        </p:sp>
        <p:pic>
          <p:nvPicPr>
            <p:cNvPr id="192523" name="Picture 11" descr="cugnot"/>
            <p:cNvPicPr>
              <a:picLocks noChangeAspect="1" noChangeArrowheads="1"/>
            </p:cNvPicPr>
            <p:nvPr/>
          </p:nvPicPr>
          <p:blipFill>
            <a:blip r:embed="rId1"/>
            <a:srcRect/>
            <a:stretch>
              <a:fillRect/>
            </a:stretch>
          </p:blipFill>
          <p:spPr bwMode="auto">
            <a:xfrm>
              <a:off x="336" y="768"/>
              <a:ext cx="2064" cy="737"/>
            </a:xfrm>
            <a:prstGeom prst="rect">
              <a:avLst/>
            </a:prstGeom>
            <a:noFill/>
            <a:effectLst>
              <a:outerShdw dist="35921" dir="2700000" algn="ctr" rotWithShape="0">
                <a:srgbClr val="808080"/>
              </a:outerShdw>
            </a:effectLst>
          </p:spPr>
        </p:pic>
      </p:grpSp>
      <p:grpSp>
        <p:nvGrpSpPr>
          <p:cNvPr id="3" name="Group 12"/>
          <p:cNvGrpSpPr/>
          <p:nvPr/>
        </p:nvGrpSpPr>
        <p:grpSpPr>
          <a:xfrm>
            <a:off x="2316163" y="1700213"/>
            <a:ext cx="3048000" cy="1860550"/>
            <a:chOff x="288" y="624"/>
            <a:chExt cx="1920" cy="1172"/>
          </a:xfrm>
        </p:grpSpPr>
        <p:sp>
          <p:nvSpPr>
            <p:cNvPr id="192525" name="Text Box 13"/>
            <p:cNvSpPr txBox="1">
              <a:spLocks noChangeArrowheads="1"/>
            </p:cNvSpPr>
            <p:nvPr/>
          </p:nvSpPr>
          <p:spPr bwMode="auto">
            <a:xfrm>
              <a:off x="480" y="1584"/>
              <a:ext cx="1536" cy="212"/>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mn-cs"/>
                </a:rPr>
                <a:t>3.500 BC (Sumeria)</a:t>
              </a:r>
              <a:endParaRPr kumimoji="0" lang="en-US" sz="1600" kern="1200" cap="none" spc="0" normalizeH="0" baseline="0" noProof="0" smtClean="0">
                <a:solidFill>
                  <a:srgbClr val="7BE878"/>
                </a:solidFill>
                <a:latin typeface="Tahoma" panose="020B0604030504040204" charset="0"/>
                <a:ea typeface="+mn-ea"/>
                <a:cs typeface="+mn-cs"/>
              </a:endParaRPr>
            </a:p>
          </p:txBody>
        </p:sp>
        <p:pic>
          <p:nvPicPr>
            <p:cNvPr id="192526" name="Picture 14" descr="egypt"/>
            <p:cNvPicPr>
              <a:picLocks noChangeAspect="1" noChangeArrowheads="1"/>
            </p:cNvPicPr>
            <p:nvPr/>
          </p:nvPicPr>
          <p:blipFill>
            <a:blip r:embed="rId2"/>
            <a:srcRect/>
            <a:stretch>
              <a:fillRect/>
            </a:stretch>
          </p:blipFill>
          <p:spPr bwMode="auto">
            <a:xfrm>
              <a:off x="288" y="624"/>
              <a:ext cx="1920" cy="938"/>
            </a:xfrm>
            <a:prstGeom prst="rect">
              <a:avLst/>
            </a:prstGeom>
            <a:noFill/>
            <a:effectLst>
              <a:outerShdw dist="35921" dir="2700000" algn="ctr" rotWithShape="0">
                <a:srgbClr val="808080"/>
              </a:outerShdw>
            </a:effectLst>
          </p:spPr>
        </p:pic>
      </p:grpSp>
      <p:grpSp>
        <p:nvGrpSpPr>
          <p:cNvPr id="4" name="Group 15"/>
          <p:cNvGrpSpPr/>
          <p:nvPr/>
        </p:nvGrpSpPr>
        <p:grpSpPr>
          <a:xfrm>
            <a:off x="376238" y="1700213"/>
            <a:ext cx="1674812" cy="2727325"/>
            <a:chOff x="192" y="528"/>
            <a:chExt cx="1055" cy="1718"/>
          </a:xfrm>
        </p:grpSpPr>
        <p:pic>
          <p:nvPicPr>
            <p:cNvPr id="192528" name="Picture 16" descr="keledai"/>
            <p:cNvPicPr>
              <a:picLocks noChangeAspect="1" noChangeArrowheads="1"/>
            </p:cNvPicPr>
            <p:nvPr/>
          </p:nvPicPr>
          <p:blipFill>
            <a:blip r:embed="rId3"/>
            <a:srcRect/>
            <a:stretch>
              <a:fillRect/>
            </a:stretch>
          </p:blipFill>
          <p:spPr bwMode="auto">
            <a:xfrm>
              <a:off x="192" y="528"/>
              <a:ext cx="1055" cy="1392"/>
            </a:xfrm>
            <a:prstGeom prst="rect">
              <a:avLst/>
            </a:prstGeom>
            <a:noFill/>
            <a:effectLst>
              <a:outerShdw dist="35921" dir="2700000" algn="ctr" rotWithShape="0">
                <a:srgbClr val="808080"/>
              </a:outerShdw>
            </a:effectLst>
          </p:spPr>
        </p:pic>
        <p:sp>
          <p:nvSpPr>
            <p:cNvPr id="192529" name="Text Box 17"/>
            <p:cNvSpPr txBox="1">
              <a:spLocks noChangeArrowheads="1"/>
            </p:cNvSpPr>
            <p:nvPr/>
          </p:nvSpPr>
          <p:spPr bwMode="auto">
            <a:xfrm>
              <a:off x="240" y="1920"/>
              <a:ext cx="960" cy="326"/>
            </a:xfrm>
            <a:prstGeom prst="rect">
              <a:avLst/>
            </a:prstGeom>
            <a:noFill/>
            <a:ln w="12700">
              <a:noFill/>
              <a:miter lim="800000"/>
            </a:ln>
            <a:effectLst>
              <a:outerShdw dist="35921" dir="2700000" algn="ctr" rotWithShape="0">
                <a:schemeClr val="bg2"/>
              </a:outerShdw>
            </a:effectLst>
          </p:spPr>
          <p:txBody>
            <a:bodyPr>
              <a:spAutoFit/>
            </a:bodyPr>
            <a:lstStyle/>
            <a:p>
              <a:pPr marR="0" defTabSz="914400" eaLnBrk="1" hangingPunct="1">
                <a:spcBef>
                  <a:spcPct val="50000"/>
                </a:spcBef>
                <a:buClrTx/>
                <a:buSzTx/>
                <a:buFontTx/>
                <a:defRPr/>
              </a:pPr>
              <a:r>
                <a:rPr kumimoji="0" lang="en-US" sz="1400" b="1" kern="1200" cap="none" spc="0" normalizeH="0" baseline="0" noProof="0" smtClean="0">
                  <a:solidFill>
                    <a:srgbClr val="7BE878"/>
                  </a:solidFill>
                  <a:latin typeface="Tahoma" panose="020B0604030504040204" charset="0"/>
                  <a:ea typeface="+mn-ea"/>
                  <a:cs typeface="+mn-cs"/>
                </a:rPr>
                <a:t>Sejak puluhan ribu tahun BC</a:t>
              </a:r>
              <a:endParaRPr kumimoji="0" lang="en-US" sz="1400" b="1" kern="1200" cap="none" spc="0" normalizeH="0" baseline="0" noProof="0" smtClean="0">
                <a:solidFill>
                  <a:srgbClr val="7BE878"/>
                </a:solidFill>
                <a:latin typeface="Tahoma" panose="020B0604030504040204" charset="0"/>
                <a:ea typeface="+mn-ea"/>
                <a:cs typeface="+mn-cs"/>
              </a:endParaRPr>
            </a:p>
          </p:txBody>
        </p:sp>
      </p:grpSp>
      <p:grpSp>
        <p:nvGrpSpPr>
          <p:cNvPr id="5" name="Group 18"/>
          <p:cNvGrpSpPr/>
          <p:nvPr/>
        </p:nvGrpSpPr>
        <p:grpSpPr>
          <a:xfrm>
            <a:off x="5580063" y="1196975"/>
            <a:ext cx="3276600" cy="2657475"/>
            <a:chOff x="3552" y="191"/>
            <a:chExt cx="2064" cy="1674"/>
          </a:xfrm>
        </p:grpSpPr>
        <p:grpSp>
          <p:nvGrpSpPr>
            <p:cNvPr id="42001" name="Group 19"/>
            <p:cNvGrpSpPr/>
            <p:nvPr/>
          </p:nvGrpSpPr>
          <p:grpSpPr>
            <a:xfrm>
              <a:off x="3600" y="192"/>
              <a:ext cx="2016" cy="1673"/>
              <a:chOff x="3600" y="192"/>
              <a:chExt cx="2016" cy="1673"/>
            </a:xfrm>
          </p:grpSpPr>
          <p:pic>
            <p:nvPicPr>
              <p:cNvPr id="42003" name="Picture 20" descr="gerobak"/>
              <p:cNvPicPr>
                <a:picLocks noChangeAspect="1"/>
              </p:cNvPicPr>
              <p:nvPr/>
            </p:nvPicPr>
            <p:blipFill>
              <a:blip r:embed="rId4"/>
              <a:stretch>
                <a:fillRect/>
              </a:stretch>
            </p:blipFill>
            <p:spPr>
              <a:xfrm>
                <a:off x="3600" y="192"/>
                <a:ext cx="2016" cy="1673"/>
              </a:xfrm>
              <a:prstGeom prst="rect">
                <a:avLst/>
              </a:prstGeom>
              <a:noFill/>
              <a:ln w="9525">
                <a:noFill/>
              </a:ln>
            </p:spPr>
          </p:pic>
          <p:sp>
            <p:nvSpPr>
              <p:cNvPr id="42004" name="Text Box 21"/>
              <p:cNvSpPr txBox="1"/>
              <p:nvPr/>
            </p:nvSpPr>
            <p:spPr>
              <a:xfrm>
                <a:off x="3648" y="1584"/>
                <a:ext cx="1344" cy="212"/>
              </a:xfrm>
              <a:prstGeom prst="rect">
                <a:avLst/>
              </a:prstGeom>
              <a:noFill/>
              <a:ln w="12700">
                <a:noFill/>
              </a:ln>
            </p:spPr>
            <p:txBody>
              <a:bodyPr>
                <a:spAutoFit/>
              </a:bodyPr>
              <a:p>
                <a:pPr eaLnBrk="1" hangingPunct="1">
                  <a:spcBef>
                    <a:spcPct val="50000"/>
                  </a:spcBef>
                </a:pPr>
                <a:r>
                  <a:rPr sz="1600" b="1" dirty="0">
                    <a:solidFill>
                      <a:schemeClr val="folHlink"/>
                    </a:solidFill>
                    <a:latin typeface="Tahoma" panose="020B0604030504040204" charset="0"/>
                  </a:rPr>
                  <a:t>1.000 BC</a:t>
                </a:r>
                <a:endParaRPr sz="1600" b="1" dirty="0">
                  <a:solidFill>
                    <a:schemeClr val="folHlink"/>
                  </a:solidFill>
                  <a:latin typeface="Tahoma" panose="020B0604030504040204" charset="0"/>
                </a:endParaRPr>
              </a:p>
            </p:txBody>
          </p:sp>
        </p:grpSp>
        <p:pic>
          <p:nvPicPr>
            <p:cNvPr id="42002" name="Picture 22" descr="wheel"/>
            <p:cNvPicPr>
              <a:picLocks noChangeAspect="1"/>
            </p:cNvPicPr>
            <p:nvPr/>
          </p:nvPicPr>
          <p:blipFill>
            <a:blip r:embed="rId5"/>
            <a:stretch>
              <a:fillRect/>
            </a:stretch>
          </p:blipFill>
          <p:spPr>
            <a:xfrm>
              <a:off x="3552" y="191"/>
              <a:ext cx="720" cy="673"/>
            </a:xfrm>
            <a:prstGeom prst="rect">
              <a:avLst/>
            </a:prstGeom>
            <a:noFill/>
            <a:ln w="9525">
              <a:noFill/>
            </a:ln>
          </p:spPr>
        </p:pic>
      </p:grpSp>
      <p:sp>
        <p:nvSpPr>
          <p:cNvPr id="192535" name="Rectangle 23"/>
          <p:cNvSpPr>
            <a:spLocks noChangeArrowheads="1"/>
          </p:cNvSpPr>
          <p:nvPr/>
        </p:nvSpPr>
        <p:spPr bwMode="auto">
          <a:xfrm>
            <a:off x="228600" y="1011238"/>
            <a:ext cx="4038600" cy="546100"/>
          </a:xfrm>
          <a:prstGeom prst="rect">
            <a:avLst/>
          </a:prstGeom>
          <a:noFill/>
          <a:ln w="12700">
            <a:noFill/>
            <a:miter lim="800000"/>
          </a:ln>
          <a:effectLst>
            <a:outerShdw dist="35921" dir="2700000" algn="ctr" rotWithShape="0">
              <a:schemeClr val="bg2"/>
            </a:outerShdw>
          </a:effectLst>
        </p:spPr>
        <p:txBody>
          <a:bodyPr lIns="90488" tIns="44450" rIns="90488" bIns="44450"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rPr>
              <a:t>Mobil masa lampau…</a:t>
            </a:r>
            <a:endPar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endParaRPr>
          </a:p>
        </p:txBody>
      </p:sp>
      <p:grpSp>
        <p:nvGrpSpPr>
          <p:cNvPr id="7" name="Group 24"/>
          <p:cNvGrpSpPr/>
          <p:nvPr/>
        </p:nvGrpSpPr>
        <p:grpSpPr>
          <a:xfrm>
            <a:off x="4140200" y="3716338"/>
            <a:ext cx="2895600" cy="3003550"/>
            <a:chOff x="3408" y="2064"/>
            <a:chExt cx="1824" cy="1892"/>
          </a:xfrm>
        </p:grpSpPr>
        <p:sp>
          <p:nvSpPr>
            <p:cNvPr id="192537" name="Text Box 25"/>
            <p:cNvSpPr txBox="1">
              <a:spLocks noChangeArrowheads="1"/>
            </p:cNvSpPr>
            <p:nvPr/>
          </p:nvSpPr>
          <p:spPr bwMode="auto">
            <a:xfrm>
              <a:off x="3696" y="3744"/>
              <a:ext cx="1536" cy="212"/>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latin typeface="Tahoma" panose="020B0604030504040204" charset="0"/>
                  <a:ea typeface="+mn-ea"/>
                  <a:cs typeface="+mn-cs"/>
                </a:rPr>
                <a:t>1885 - Karl Benz</a:t>
              </a:r>
              <a:endParaRPr kumimoji="0" lang="en-US" sz="1600" b="1" kern="1200" cap="none" spc="0" normalizeH="0" baseline="0" noProof="0" smtClean="0">
                <a:latin typeface="Tahoma" panose="020B0604030504040204" charset="0"/>
                <a:ea typeface="+mn-ea"/>
                <a:cs typeface="+mn-cs"/>
              </a:endParaRPr>
            </a:p>
          </p:txBody>
        </p:sp>
        <p:pic>
          <p:nvPicPr>
            <p:cNvPr id="192538" name="Picture 26" descr="benz1"/>
            <p:cNvPicPr>
              <a:picLocks noChangeAspect="1" noChangeArrowheads="1"/>
            </p:cNvPicPr>
            <p:nvPr/>
          </p:nvPicPr>
          <p:blipFill>
            <a:blip r:embed="rId6"/>
            <a:srcRect/>
            <a:stretch>
              <a:fillRect/>
            </a:stretch>
          </p:blipFill>
          <p:spPr bwMode="auto">
            <a:xfrm>
              <a:off x="3408" y="2064"/>
              <a:ext cx="1824" cy="1557"/>
            </a:xfrm>
            <a:prstGeom prst="rect">
              <a:avLst/>
            </a:prstGeom>
            <a:noFill/>
            <a:effectLst>
              <a:outerShdw dist="35921" dir="2700000" algn="ctr" rotWithShape="0">
                <a:srgbClr val="808080"/>
              </a:outerShdw>
            </a:effectLst>
          </p:spPr>
        </p:pic>
      </p:grpSp>
      <p:grpSp>
        <p:nvGrpSpPr>
          <p:cNvPr id="8" name="Group 30"/>
          <p:cNvGrpSpPr/>
          <p:nvPr/>
        </p:nvGrpSpPr>
        <p:grpSpPr>
          <a:xfrm>
            <a:off x="7194550" y="4149725"/>
            <a:ext cx="2057400" cy="2422525"/>
            <a:chOff x="288" y="624"/>
            <a:chExt cx="1296" cy="1526"/>
          </a:xfrm>
        </p:grpSpPr>
        <p:pic>
          <p:nvPicPr>
            <p:cNvPr id="192543" name="Picture 31" descr="gottlieb"/>
            <p:cNvPicPr>
              <a:picLocks noChangeAspect="1" noChangeArrowheads="1"/>
            </p:cNvPicPr>
            <p:nvPr/>
          </p:nvPicPr>
          <p:blipFill>
            <a:blip r:embed="rId7"/>
            <a:srcRect/>
            <a:stretch>
              <a:fillRect/>
            </a:stretch>
          </p:blipFill>
          <p:spPr bwMode="auto">
            <a:xfrm>
              <a:off x="432" y="624"/>
              <a:ext cx="806" cy="1109"/>
            </a:xfrm>
            <a:prstGeom prst="rect">
              <a:avLst/>
            </a:prstGeom>
            <a:noFill/>
            <a:effectLst>
              <a:outerShdw dist="35921" dir="2700000" algn="ctr" rotWithShape="0">
                <a:srgbClr val="808080"/>
              </a:outerShdw>
            </a:effectLst>
          </p:spPr>
        </p:pic>
        <p:sp>
          <p:nvSpPr>
            <p:cNvPr id="192544" name="Text Box 32"/>
            <p:cNvSpPr txBox="1">
              <a:spLocks noChangeArrowheads="1"/>
            </p:cNvSpPr>
            <p:nvPr/>
          </p:nvSpPr>
          <p:spPr bwMode="auto">
            <a:xfrm>
              <a:off x="288" y="1824"/>
              <a:ext cx="1296" cy="326"/>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400" b="1" kern="1200" cap="none" spc="0" normalizeH="0" baseline="0" noProof="0" smtClean="0">
                  <a:solidFill>
                    <a:srgbClr val="7BE878"/>
                  </a:solidFill>
                  <a:latin typeface="Tahoma" panose="020B0604030504040204" charset="0"/>
                  <a:ea typeface="+mn-ea"/>
                  <a:cs typeface="+mn-cs"/>
                </a:rPr>
                <a:t>Gottlieb Daimler (1886)</a:t>
              </a:r>
              <a:endParaRPr kumimoji="0" lang="en-US" sz="1400" b="1" kern="1200" cap="none" spc="0" normalizeH="0" baseline="0" noProof="0" smtClean="0">
                <a:solidFill>
                  <a:srgbClr val="7BE878"/>
                </a:solidFill>
                <a:latin typeface="Tahoma" panose="020B0604030504040204" charset="0"/>
                <a:ea typeface="+mn-ea"/>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ssolve">
                                      <p:cBhvr>
                                        <p:cTn id="17" dur="500"/>
                                        <p:tgtEl>
                                          <p:spTgt spid="5"/>
                                        </p:tgtEl>
                                      </p:cBhvr>
                                    </p:animEffect>
                                  </p:childTnLst>
                                </p:cTn>
                              </p:par>
                            </p:childTnLst>
                          </p:cTn>
                        </p:par>
                        <p:par>
                          <p:cTn id="18" fill="hold">
                            <p:stCondLst>
                              <p:cond delay="500"/>
                            </p:stCondLst>
                            <p:childTnLst>
                              <p:par>
                                <p:cTn id="19" presetID="9" presetClass="entr" presetSubtype="0" fill="hold" nodeType="afterEffect">
                                  <p:stCondLst>
                                    <p:cond delay="1000"/>
                                  </p:stCondLst>
                                  <p:childTnLst>
                                    <p:set>
                                      <p:cBhvr>
                                        <p:cTn id="20" dur="1" fill="hold">
                                          <p:stCondLst>
                                            <p:cond delay="0"/>
                                          </p:stCondLst>
                                        </p:cTn>
                                        <p:tgtEl>
                                          <p:spTgt spid="2"/>
                                        </p:tgtEl>
                                        <p:attrNameLst>
                                          <p:attrName>style.visibility</p:attrName>
                                        </p:attrNameLst>
                                      </p:cBhvr>
                                      <p:to>
                                        <p:strVal val="visible"/>
                                      </p:to>
                                    </p:set>
                                    <p:animEffect transition="in" filter="dissolve">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dissolv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ssolve">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90470"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sp>
        <p:nvSpPr>
          <p:cNvPr id="190471" name="Rectangle 7"/>
          <p:cNvSpPr>
            <a:spLocks noChangeArrowheads="1"/>
          </p:cNvSpPr>
          <p:nvPr/>
        </p:nvSpPr>
        <p:spPr bwMode="auto">
          <a:xfrm>
            <a:off x="900113" y="1052513"/>
            <a:ext cx="2589213" cy="550863"/>
          </a:xfrm>
          <a:prstGeom prst="rect">
            <a:avLst/>
          </a:prstGeom>
          <a:noFill/>
          <a:ln w="12700">
            <a:noFill/>
            <a:miter lim="800000"/>
          </a:ln>
          <a:effectLst>
            <a:outerShdw dist="107763" dir="2700000" algn="ctr" rotWithShape="0">
              <a:schemeClr val="bg2"/>
            </a:outerShdw>
          </a:effectLst>
        </p:spPr>
        <p:txBody>
          <a:bodyPr lIns="90488" tIns="44450" rIns="90488" bIns="44450"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rPr>
              <a:t>Televisi masa kini</a:t>
            </a:r>
            <a:endPar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endParaRPr>
          </a:p>
        </p:txBody>
      </p:sp>
      <p:pic>
        <p:nvPicPr>
          <p:cNvPr id="43013" name="Picture 8" descr="SONY kv32fx60b"/>
          <p:cNvPicPr>
            <a:picLocks noChangeAspect="1"/>
          </p:cNvPicPr>
          <p:nvPr/>
        </p:nvPicPr>
        <p:blipFill>
          <a:blip r:embed="rId1"/>
          <a:stretch>
            <a:fillRect/>
          </a:stretch>
        </p:blipFill>
        <p:spPr>
          <a:xfrm>
            <a:off x="5292725" y="3937000"/>
            <a:ext cx="3236913" cy="2546350"/>
          </a:xfrm>
          <a:prstGeom prst="rect">
            <a:avLst/>
          </a:prstGeom>
          <a:noFill/>
          <a:ln w="9525">
            <a:noFill/>
          </a:ln>
        </p:spPr>
      </p:pic>
      <p:pic>
        <p:nvPicPr>
          <p:cNvPr id="43014" name="Picture 9" descr="prize-sony-projectiontv"/>
          <p:cNvPicPr>
            <a:picLocks noChangeAspect="1"/>
          </p:cNvPicPr>
          <p:nvPr/>
        </p:nvPicPr>
        <p:blipFill>
          <a:blip r:embed="rId2"/>
          <a:stretch>
            <a:fillRect/>
          </a:stretch>
        </p:blipFill>
        <p:spPr>
          <a:xfrm>
            <a:off x="841375" y="1816100"/>
            <a:ext cx="3916363" cy="4660900"/>
          </a:xfrm>
          <a:prstGeom prst="rect">
            <a:avLst/>
          </a:prstGeom>
          <a:noFill/>
          <a:ln w="9525">
            <a:noFill/>
          </a:ln>
        </p:spPr>
      </p:pic>
      <p:pic>
        <p:nvPicPr>
          <p:cNvPr id="43015" name="Picture 10" descr="kz32ts1">
            <a:hlinkClick r:id="rId3"/>
          </p:cNvPr>
          <p:cNvPicPr>
            <a:picLocks noChangeAspect="1"/>
          </p:cNvPicPr>
          <p:nvPr/>
        </p:nvPicPr>
        <p:blipFill>
          <a:blip r:embed="rId4"/>
          <a:stretch>
            <a:fillRect/>
          </a:stretch>
        </p:blipFill>
        <p:spPr>
          <a:xfrm>
            <a:off x="5292725" y="1368425"/>
            <a:ext cx="3236913" cy="2136775"/>
          </a:xfrm>
          <a:prstGeom prst="rect">
            <a:avLst/>
          </a:prstGeom>
          <a:noFill/>
          <a:ln w="9525">
            <a:noFill/>
          </a:ln>
        </p:spPr>
      </p:pic>
    </p:spTree>
  </p:cSld>
  <p:clrMapOvr>
    <a:masterClrMapping/>
  </p:clrMapOvr>
  <p:transition spd="slow">
    <p:random/>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94566"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grpSp>
        <p:nvGrpSpPr>
          <p:cNvPr id="2" name="Group 7"/>
          <p:cNvGrpSpPr/>
          <p:nvPr/>
        </p:nvGrpSpPr>
        <p:grpSpPr>
          <a:xfrm>
            <a:off x="684213" y="1416050"/>
            <a:ext cx="1911350" cy="1797050"/>
            <a:chOff x="192" y="192"/>
            <a:chExt cx="1488" cy="1544"/>
          </a:xfrm>
        </p:grpSpPr>
        <p:pic>
          <p:nvPicPr>
            <p:cNvPr id="194568" name="Picture 8" descr="1928 General Electric Scanning Disk TV   (24K bytes)">
              <a:hlinkClick r:id="rId1"/>
            </p:cNvPr>
            <p:cNvPicPr>
              <a:picLocks noChangeAspect="1" noChangeArrowheads="1"/>
            </p:cNvPicPr>
            <p:nvPr/>
          </p:nvPicPr>
          <p:blipFill>
            <a:blip r:embed="rId2"/>
            <a:srcRect/>
            <a:stretch>
              <a:fillRect/>
            </a:stretch>
          </p:blipFill>
          <p:spPr bwMode="auto">
            <a:xfrm>
              <a:off x="240" y="192"/>
              <a:ext cx="1344" cy="1078"/>
            </a:xfrm>
            <a:prstGeom prst="rect">
              <a:avLst/>
            </a:prstGeom>
            <a:noFill/>
            <a:effectLst>
              <a:outerShdw dist="35921" dir="2700000" algn="ctr" rotWithShape="0">
                <a:srgbClr val="808080"/>
              </a:outerShdw>
            </a:effectLst>
          </p:spPr>
        </p:pic>
        <p:sp>
          <p:nvSpPr>
            <p:cNvPr id="194569" name="Text Box 9"/>
            <p:cNvSpPr txBox="1">
              <a:spLocks noChangeArrowheads="1"/>
            </p:cNvSpPr>
            <p:nvPr/>
          </p:nvSpPr>
          <p:spPr bwMode="auto">
            <a:xfrm>
              <a:off x="192" y="1237"/>
              <a:ext cx="1488" cy="499"/>
            </a:xfrm>
            <a:prstGeom prst="rect">
              <a:avLst/>
            </a:prstGeom>
            <a:noFill/>
            <a:ln w="12700">
              <a:noFill/>
              <a:miter lim="800000"/>
            </a:ln>
            <a:effectLst>
              <a:outerShdw dist="35921" dir="2700000" algn="ctr" rotWithShape="0">
                <a:schemeClr val="bg2"/>
              </a:outerShdw>
            </a:effectLst>
          </p:spPr>
          <p:txBody>
            <a:bodyPr>
              <a:spAutoFit/>
            </a:bodyPr>
            <a:lstStyle/>
            <a:p>
              <a:pPr marR="0" defTabSz="914400" eaLnBrk="1"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mn-cs"/>
                </a:rPr>
                <a:t>GE OCTAGON (1928)</a:t>
              </a:r>
              <a:endParaRPr kumimoji="0" lang="en-US" sz="1600" b="1" kern="1200" cap="none" spc="0" normalizeH="0" baseline="0" noProof="0" smtClean="0">
                <a:solidFill>
                  <a:srgbClr val="7BE878"/>
                </a:solidFill>
                <a:latin typeface="Tahoma" panose="020B0604030504040204" charset="0"/>
                <a:ea typeface="+mn-ea"/>
                <a:cs typeface="+mn-cs"/>
              </a:endParaRPr>
            </a:p>
          </p:txBody>
        </p:sp>
      </p:grpSp>
      <p:grpSp>
        <p:nvGrpSpPr>
          <p:cNvPr id="3" name="Group 10"/>
          <p:cNvGrpSpPr/>
          <p:nvPr/>
        </p:nvGrpSpPr>
        <p:grpSpPr>
          <a:xfrm>
            <a:off x="3276600" y="1773238"/>
            <a:ext cx="1849438" cy="2055812"/>
            <a:chOff x="1632" y="192"/>
            <a:chExt cx="1440" cy="1766"/>
          </a:xfrm>
        </p:grpSpPr>
        <p:pic>
          <p:nvPicPr>
            <p:cNvPr id="194571" name="Picture 11" descr="1929 Western Television  USA   (32K bytes)">
              <a:hlinkClick r:id="rId3"/>
            </p:cNvPr>
            <p:cNvPicPr>
              <a:picLocks noChangeAspect="1" noChangeArrowheads="1"/>
            </p:cNvPicPr>
            <p:nvPr/>
          </p:nvPicPr>
          <p:blipFill>
            <a:blip r:embed="rId4"/>
            <a:srcRect/>
            <a:stretch>
              <a:fillRect/>
            </a:stretch>
          </p:blipFill>
          <p:spPr bwMode="auto">
            <a:xfrm>
              <a:off x="1776" y="192"/>
              <a:ext cx="960" cy="1056"/>
            </a:xfrm>
            <a:prstGeom prst="rect">
              <a:avLst/>
            </a:prstGeom>
            <a:noFill/>
            <a:effectLst>
              <a:outerShdw dist="35921" dir="2700000" algn="ctr" rotWithShape="0">
                <a:srgbClr val="808080"/>
              </a:outerShdw>
            </a:effectLst>
          </p:spPr>
        </p:pic>
        <p:sp>
          <p:nvSpPr>
            <p:cNvPr id="194572" name="Text Box 12"/>
            <p:cNvSpPr txBox="1">
              <a:spLocks noChangeArrowheads="1"/>
            </p:cNvSpPr>
            <p:nvPr/>
          </p:nvSpPr>
          <p:spPr bwMode="auto">
            <a:xfrm>
              <a:off x="1632" y="1249"/>
              <a:ext cx="1440" cy="709"/>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mn-cs"/>
                </a:rPr>
                <a:t>Western Television (1929)</a:t>
              </a:r>
              <a:endParaRPr kumimoji="0" lang="en-US" sz="1600" b="1" kern="1200" cap="none" spc="0" normalizeH="0" baseline="0" noProof="0" smtClean="0">
                <a:solidFill>
                  <a:srgbClr val="7BE878"/>
                </a:solidFill>
                <a:latin typeface="Tahoma" panose="020B0604030504040204" charset="0"/>
                <a:ea typeface="+mn-ea"/>
                <a:cs typeface="+mn-cs"/>
              </a:endParaRPr>
            </a:p>
          </p:txBody>
        </p:sp>
      </p:grpSp>
      <p:grpSp>
        <p:nvGrpSpPr>
          <p:cNvPr id="4" name="Group 13"/>
          <p:cNvGrpSpPr/>
          <p:nvPr/>
        </p:nvGrpSpPr>
        <p:grpSpPr>
          <a:xfrm>
            <a:off x="5661025" y="1844675"/>
            <a:ext cx="1725613" cy="2041525"/>
            <a:chOff x="3168" y="204"/>
            <a:chExt cx="1344" cy="1754"/>
          </a:xfrm>
        </p:grpSpPr>
        <p:pic>
          <p:nvPicPr>
            <p:cNvPr id="194574" name="Picture 14" descr="1930 Baird &quot;Televisor&quot;  (25K bytes)">
              <a:hlinkClick r:id="rId5"/>
            </p:cNvPr>
            <p:cNvPicPr>
              <a:picLocks noChangeAspect="1" noChangeArrowheads="1"/>
            </p:cNvPicPr>
            <p:nvPr/>
          </p:nvPicPr>
          <p:blipFill>
            <a:blip r:embed="rId6"/>
            <a:srcRect/>
            <a:stretch>
              <a:fillRect/>
            </a:stretch>
          </p:blipFill>
          <p:spPr bwMode="auto">
            <a:xfrm>
              <a:off x="3168" y="204"/>
              <a:ext cx="1248" cy="1011"/>
            </a:xfrm>
            <a:prstGeom prst="rect">
              <a:avLst/>
            </a:prstGeom>
            <a:noFill/>
            <a:effectLst>
              <a:outerShdw dist="35921" dir="2700000" algn="ctr" rotWithShape="0">
                <a:srgbClr val="808080"/>
              </a:outerShdw>
            </a:effectLst>
          </p:spPr>
        </p:pic>
        <p:sp>
          <p:nvSpPr>
            <p:cNvPr id="194575" name="Text Box 15"/>
            <p:cNvSpPr txBox="1">
              <a:spLocks noChangeArrowheads="1"/>
            </p:cNvSpPr>
            <p:nvPr/>
          </p:nvSpPr>
          <p:spPr bwMode="auto">
            <a:xfrm>
              <a:off x="3168" y="1249"/>
              <a:ext cx="1344" cy="709"/>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Arial" panose="020B0604020202020204" pitchFamily="34" charset="0"/>
                </a:rPr>
                <a:t>Baird "Televisor" 1930</a:t>
              </a:r>
              <a:endParaRPr kumimoji="0" lang="en-US" sz="1600" b="1" kern="1200" cap="none" spc="0" normalizeH="0" baseline="0" noProof="0" smtClean="0">
                <a:solidFill>
                  <a:srgbClr val="7BE878"/>
                </a:solidFill>
                <a:latin typeface="Tahoma" panose="020B0604030504040204" charset="0"/>
                <a:ea typeface="+mn-ea"/>
                <a:cs typeface="Arial" panose="020B0604020202020204" pitchFamily="34" charset="0"/>
              </a:endParaRPr>
            </a:p>
          </p:txBody>
        </p:sp>
      </p:grpSp>
      <p:pic>
        <p:nvPicPr>
          <p:cNvPr id="194576" name="Picture 16" descr="1926-Baird-Transmitter_small"/>
          <p:cNvPicPr>
            <a:picLocks noChangeAspect="1"/>
          </p:cNvPicPr>
          <p:nvPr/>
        </p:nvPicPr>
        <p:blipFill>
          <a:blip r:embed="rId7"/>
          <a:stretch>
            <a:fillRect/>
          </a:stretch>
        </p:blipFill>
        <p:spPr>
          <a:xfrm>
            <a:off x="827088" y="3292475"/>
            <a:ext cx="1787525" cy="1360488"/>
          </a:xfrm>
          <a:prstGeom prst="rect">
            <a:avLst/>
          </a:prstGeom>
          <a:noFill/>
          <a:ln w="9525">
            <a:noFill/>
          </a:ln>
        </p:spPr>
      </p:pic>
      <p:grpSp>
        <p:nvGrpSpPr>
          <p:cNvPr id="5" name="Group 17"/>
          <p:cNvGrpSpPr/>
          <p:nvPr/>
        </p:nvGrpSpPr>
        <p:grpSpPr>
          <a:xfrm>
            <a:off x="7550150" y="1773238"/>
            <a:ext cx="1665288" cy="2466975"/>
            <a:chOff x="4464" y="192"/>
            <a:chExt cx="1296" cy="2120"/>
          </a:xfrm>
        </p:grpSpPr>
        <p:pic>
          <p:nvPicPr>
            <p:cNvPr id="194578" name="Picture 18" descr="1932_Jenkins_JD30_TV_Receiver_Frt_small"/>
            <p:cNvPicPr>
              <a:picLocks noChangeAspect="1" noChangeArrowheads="1"/>
            </p:cNvPicPr>
            <p:nvPr/>
          </p:nvPicPr>
          <p:blipFill>
            <a:blip r:embed="rId8"/>
            <a:srcRect/>
            <a:stretch>
              <a:fillRect/>
            </a:stretch>
          </p:blipFill>
          <p:spPr bwMode="auto">
            <a:xfrm>
              <a:off x="4688" y="192"/>
              <a:ext cx="784" cy="1104"/>
            </a:xfrm>
            <a:prstGeom prst="rect">
              <a:avLst/>
            </a:prstGeom>
            <a:noFill/>
            <a:effectLst>
              <a:outerShdw dist="35921" dir="2700000" algn="ctr" rotWithShape="0">
                <a:srgbClr val="808080"/>
              </a:outerShdw>
            </a:effectLst>
          </p:spPr>
        </p:pic>
        <p:sp>
          <p:nvSpPr>
            <p:cNvPr id="194579" name="Text Box 19"/>
            <p:cNvSpPr txBox="1">
              <a:spLocks noChangeArrowheads="1"/>
            </p:cNvSpPr>
            <p:nvPr/>
          </p:nvSpPr>
          <p:spPr bwMode="auto">
            <a:xfrm>
              <a:off x="4464" y="1392"/>
              <a:ext cx="1296" cy="92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fontAlgn="t" hangingPunct="1">
                <a:spcBef>
                  <a:spcPct val="50000"/>
                </a:spcBef>
                <a:buClrTx/>
                <a:buSzTx/>
                <a:buFontTx/>
                <a:defRPr/>
              </a:pPr>
              <a:r>
                <a:rPr kumimoji="0" lang="en-US" sz="1600" b="1" kern="1200" cap="none" spc="0" normalizeH="0" baseline="0" noProof="0" smtClean="0">
                  <a:solidFill>
                    <a:srgbClr val="7BE878"/>
                  </a:solidFill>
                  <a:latin typeface="Arial" panose="020B0604020202020204" pitchFamily="34" charset="0"/>
                  <a:ea typeface="+mn-ea"/>
                  <a:cs typeface="Arial" panose="020B0604020202020204" pitchFamily="34" charset="0"/>
                </a:rPr>
                <a:t>1932 Jenkins Radio-TV Receiver - Model JD30</a:t>
              </a:r>
              <a:endParaRPr kumimoji="0" lang="en-US" sz="1600" b="1" kern="1200" cap="none" spc="0" normalizeH="0" baseline="0" noProof="0" smtClean="0">
                <a:solidFill>
                  <a:srgbClr val="7BE878"/>
                </a:solidFill>
                <a:latin typeface="Times New Roman" panose="02020603050405020304" pitchFamily="18" charset="0"/>
                <a:ea typeface="+mn-ea"/>
                <a:cs typeface="+mn-cs"/>
              </a:endParaRPr>
            </a:p>
          </p:txBody>
        </p:sp>
      </p:grpSp>
      <p:grpSp>
        <p:nvGrpSpPr>
          <p:cNvPr id="6" name="Group 20"/>
          <p:cNvGrpSpPr/>
          <p:nvPr/>
        </p:nvGrpSpPr>
        <p:grpSpPr>
          <a:xfrm>
            <a:off x="3276600" y="3933825"/>
            <a:ext cx="1911350" cy="2725738"/>
            <a:chOff x="4128" y="2064"/>
            <a:chExt cx="1488" cy="2342"/>
          </a:xfrm>
        </p:grpSpPr>
        <p:pic>
          <p:nvPicPr>
            <p:cNvPr id="194581" name="Picture 21" descr="1939 General Electric Model HM-275 TV  (24K bytes)">
              <a:hlinkClick r:id="rId9"/>
            </p:cNvPr>
            <p:cNvPicPr>
              <a:picLocks noChangeAspect="1" noChangeArrowheads="1"/>
            </p:cNvPicPr>
            <p:nvPr/>
          </p:nvPicPr>
          <p:blipFill>
            <a:blip r:embed="rId10"/>
            <a:srcRect/>
            <a:stretch>
              <a:fillRect/>
            </a:stretch>
          </p:blipFill>
          <p:spPr bwMode="auto">
            <a:xfrm>
              <a:off x="4176" y="2064"/>
              <a:ext cx="1366" cy="1584"/>
            </a:xfrm>
            <a:prstGeom prst="rect">
              <a:avLst/>
            </a:prstGeom>
            <a:noFill/>
            <a:effectLst>
              <a:outerShdw dist="35921" dir="2700000" algn="ctr" rotWithShape="0">
                <a:srgbClr val="808080"/>
              </a:outerShdw>
            </a:effectLst>
          </p:spPr>
        </p:pic>
        <p:sp>
          <p:nvSpPr>
            <p:cNvPr id="194582" name="Text Box 22"/>
            <p:cNvSpPr txBox="1">
              <a:spLocks noChangeArrowheads="1"/>
            </p:cNvSpPr>
            <p:nvPr/>
          </p:nvSpPr>
          <p:spPr bwMode="auto">
            <a:xfrm>
              <a:off x="4128" y="3696"/>
              <a:ext cx="1488" cy="71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fontAlgn="t" hangingPunct="1">
                <a:spcBef>
                  <a:spcPct val="50000"/>
                </a:spcBef>
                <a:buClrTx/>
                <a:buSzTx/>
                <a:buFontTx/>
                <a:defRPr/>
              </a:pPr>
              <a:r>
                <a:rPr kumimoji="0" lang="en-US" sz="1600" b="1" kern="1200" cap="none" spc="0" normalizeH="0" baseline="0" noProof="0" smtClean="0">
                  <a:solidFill>
                    <a:srgbClr val="7BE878"/>
                  </a:solidFill>
                  <a:latin typeface="Arial" panose="020B0604020202020204" pitchFamily="34" charset="0"/>
                  <a:ea typeface="+mn-ea"/>
                  <a:cs typeface="Arial" panose="020B0604020202020204" pitchFamily="34" charset="0"/>
                </a:rPr>
                <a:t>1939 General Electric TV - Model HM-275</a:t>
              </a:r>
              <a:r>
                <a:rPr kumimoji="0" lang="en-US" sz="1600" kern="1200" cap="none" spc="0" normalizeH="0" baseline="0" noProof="0" smtClean="0">
                  <a:latin typeface="Arial" panose="020B0604020202020204" pitchFamily="34" charset="0"/>
                  <a:ea typeface="+mn-ea"/>
                  <a:cs typeface="Arial" panose="020B0604020202020204" pitchFamily="34" charset="0"/>
                </a:rPr>
                <a:t> </a:t>
              </a:r>
              <a:endParaRPr kumimoji="0" lang="en-US" sz="1600" kern="1200" cap="none" spc="0" normalizeH="0" baseline="0" noProof="0" smtClean="0">
                <a:latin typeface="Times New Roman" panose="02020603050405020304" pitchFamily="18" charset="0"/>
                <a:ea typeface="+mn-ea"/>
                <a:cs typeface="+mn-cs"/>
              </a:endParaRPr>
            </a:p>
          </p:txBody>
        </p:sp>
      </p:grpSp>
      <p:grpSp>
        <p:nvGrpSpPr>
          <p:cNvPr id="7" name="Group 23"/>
          <p:cNvGrpSpPr/>
          <p:nvPr/>
        </p:nvGrpSpPr>
        <p:grpSpPr>
          <a:xfrm>
            <a:off x="5830888" y="4076700"/>
            <a:ext cx="1479550" cy="2411413"/>
            <a:chOff x="3408" y="1776"/>
            <a:chExt cx="1152" cy="2072"/>
          </a:xfrm>
        </p:grpSpPr>
        <p:pic>
          <p:nvPicPr>
            <p:cNvPr id="194584" name="Picture 24" descr="BUSH_TV22.jpg (32640 bytes)">
              <a:hlinkClick r:id="rId11"/>
            </p:cNvPr>
            <p:cNvPicPr>
              <a:picLocks noChangeAspect="1" noChangeArrowheads="1"/>
            </p:cNvPicPr>
            <p:nvPr/>
          </p:nvPicPr>
          <p:blipFill>
            <a:blip r:embed="rId12"/>
            <a:srcRect/>
            <a:stretch>
              <a:fillRect/>
            </a:stretch>
          </p:blipFill>
          <p:spPr bwMode="auto">
            <a:xfrm>
              <a:off x="3408" y="1776"/>
              <a:ext cx="1152" cy="1152"/>
            </a:xfrm>
            <a:prstGeom prst="rect">
              <a:avLst/>
            </a:prstGeom>
            <a:noFill/>
            <a:effectLst>
              <a:outerShdw dist="35921" dir="2700000" algn="ctr" rotWithShape="0">
                <a:srgbClr val="808080"/>
              </a:outerShdw>
            </a:effectLst>
          </p:spPr>
        </p:pic>
        <p:sp>
          <p:nvSpPr>
            <p:cNvPr id="194585" name="Text Box 25"/>
            <p:cNvSpPr txBox="1">
              <a:spLocks noChangeArrowheads="1"/>
            </p:cNvSpPr>
            <p:nvPr/>
          </p:nvSpPr>
          <p:spPr bwMode="auto">
            <a:xfrm>
              <a:off x="3408" y="2928"/>
              <a:ext cx="1152" cy="92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fontAlgn="t" hangingPunct="1">
                <a:spcBef>
                  <a:spcPct val="50000"/>
                </a:spcBef>
                <a:buClrTx/>
                <a:buSzTx/>
                <a:buFontTx/>
                <a:defRPr/>
              </a:pPr>
              <a:r>
                <a:rPr kumimoji="0" lang="en-US" sz="1600" b="1" kern="1200" cap="none" spc="0" normalizeH="0" baseline="0" noProof="0" smtClean="0">
                  <a:solidFill>
                    <a:srgbClr val="7BE878"/>
                  </a:solidFill>
                  <a:latin typeface="Tahoma" panose="020B0604030504040204" charset="0"/>
                  <a:ea typeface="+mn-ea"/>
                  <a:cs typeface="Arial" panose="020B0604020202020204" pitchFamily="34" charset="0"/>
                </a:rPr>
                <a:t>1950 Bush Model TV22 9" British B&amp;W TV</a:t>
              </a:r>
              <a:endParaRPr kumimoji="0" lang="en-US" sz="1600" kern="1200" cap="none" spc="0" normalizeH="0" baseline="0" noProof="0" smtClean="0">
                <a:solidFill>
                  <a:srgbClr val="7BE878"/>
                </a:solidFill>
                <a:latin typeface="Tahoma" panose="020B0604030504040204" charset="0"/>
                <a:ea typeface="+mn-ea"/>
                <a:cs typeface="+mn-cs"/>
              </a:endParaRPr>
            </a:p>
          </p:txBody>
        </p:sp>
      </p:grpSp>
      <p:pic>
        <p:nvPicPr>
          <p:cNvPr id="194586" name="Picture 26" descr="1950 ZENITH Porthole TV  (22K bytes)">
            <a:hlinkClick r:id="rId13"/>
          </p:cNvPr>
          <p:cNvPicPr>
            <a:picLocks noChangeAspect="1"/>
          </p:cNvPicPr>
          <p:nvPr/>
        </p:nvPicPr>
        <p:blipFill>
          <a:blip r:embed="rId14"/>
          <a:stretch>
            <a:fillRect/>
          </a:stretch>
        </p:blipFill>
        <p:spPr>
          <a:xfrm>
            <a:off x="7812088" y="4508500"/>
            <a:ext cx="1185862" cy="1849438"/>
          </a:xfrm>
          <a:prstGeom prst="rect">
            <a:avLst/>
          </a:prstGeom>
          <a:noFill/>
          <a:ln w="9525">
            <a:noFill/>
          </a:ln>
        </p:spPr>
      </p:pic>
      <p:grpSp>
        <p:nvGrpSpPr>
          <p:cNvPr id="8" name="Group 27"/>
          <p:cNvGrpSpPr/>
          <p:nvPr/>
        </p:nvGrpSpPr>
        <p:grpSpPr>
          <a:xfrm>
            <a:off x="827088" y="5013325"/>
            <a:ext cx="1665287" cy="1643063"/>
            <a:chOff x="336" y="2832"/>
            <a:chExt cx="1296" cy="1412"/>
          </a:xfrm>
        </p:grpSpPr>
        <p:pic>
          <p:nvPicPr>
            <p:cNvPr id="194588" name="Picture 28" descr="1950 PHILCO T1403 12inch TV.JPG (37489 bytes)">
              <a:hlinkClick r:id="rId15"/>
            </p:cNvPr>
            <p:cNvPicPr>
              <a:picLocks noChangeAspect="1" noChangeArrowheads="1"/>
            </p:cNvPicPr>
            <p:nvPr/>
          </p:nvPicPr>
          <p:blipFill>
            <a:blip r:embed="rId16"/>
            <a:srcRect/>
            <a:stretch>
              <a:fillRect/>
            </a:stretch>
          </p:blipFill>
          <p:spPr bwMode="auto">
            <a:xfrm>
              <a:off x="348" y="2832"/>
              <a:ext cx="1236" cy="1248"/>
            </a:xfrm>
            <a:prstGeom prst="rect">
              <a:avLst/>
            </a:prstGeom>
            <a:noFill/>
            <a:effectLst>
              <a:outerShdw dist="35921" dir="2700000" algn="ctr" rotWithShape="0">
                <a:srgbClr val="808080"/>
              </a:outerShdw>
            </a:effectLst>
          </p:spPr>
        </p:pic>
        <p:sp>
          <p:nvSpPr>
            <p:cNvPr id="194589" name="Text Box 29"/>
            <p:cNvSpPr txBox="1">
              <a:spLocks noChangeArrowheads="1"/>
            </p:cNvSpPr>
            <p:nvPr/>
          </p:nvSpPr>
          <p:spPr bwMode="auto">
            <a:xfrm>
              <a:off x="336" y="3744"/>
              <a:ext cx="1296" cy="50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fontAlgn="t" hangingPunct="1">
                <a:spcBef>
                  <a:spcPct val="50000"/>
                </a:spcBef>
                <a:buClrTx/>
                <a:buSzTx/>
                <a:buFontTx/>
                <a:defRPr/>
              </a:pPr>
              <a:r>
                <a:rPr kumimoji="0" lang="en-US" sz="1600" b="1" kern="1200" cap="none" spc="0" normalizeH="0" baseline="0" noProof="0" smtClean="0">
                  <a:solidFill>
                    <a:srgbClr val="7BE878"/>
                  </a:solidFill>
                  <a:latin typeface="Arial" panose="020B0604020202020204" pitchFamily="34" charset="0"/>
                  <a:ea typeface="+mn-ea"/>
                  <a:cs typeface="Arial" panose="020B0604020202020204" pitchFamily="34" charset="0"/>
                </a:rPr>
                <a:t>1950 American Philco</a:t>
              </a:r>
              <a:endParaRPr kumimoji="0" lang="en-US" sz="1600" b="1" kern="1200" cap="none" spc="0" normalizeH="0" baseline="0" noProof="0" smtClean="0">
                <a:solidFill>
                  <a:srgbClr val="7BE878"/>
                </a:solidFill>
                <a:latin typeface="Times New Roman" panose="02020603050405020304" pitchFamily="18" charset="0"/>
                <a:ea typeface="+mn-ea"/>
                <a:cs typeface="+mn-cs"/>
              </a:endParaRPr>
            </a:p>
          </p:txBody>
        </p:sp>
      </p:grpSp>
      <p:sp>
        <p:nvSpPr>
          <p:cNvPr id="194590" name="Rectangle 30"/>
          <p:cNvSpPr>
            <a:spLocks noChangeArrowheads="1"/>
          </p:cNvSpPr>
          <p:nvPr/>
        </p:nvSpPr>
        <p:spPr bwMode="auto">
          <a:xfrm>
            <a:off x="4211638" y="1125538"/>
            <a:ext cx="3328988" cy="334963"/>
          </a:xfrm>
          <a:prstGeom prst="rect">
            <a:avLst/>
          </a:prstGeom>
          <a:noFill/>
          <a:ln w="12700">
            <a:noFill/>
            <a:miter lim="800000"/>
          </a:ln>
          <a:effectLst>
            <a:outerShdw dist="107763" dir="2700000" algn="ctr" rotWithShape="0">
              <a:schemeClr val="bg2"/>
            </a:outerShdw>
          </a:effectLst>
        </p:spPr>
        <p:txBody>
          <a:bodyPr lIns="90488" tIns="44450" rIns="90488" bIns="44450" anchor="ct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rPr>
              <a:t>Televisi masa lampau…</a:t>
            </a:r>
            <a:endParaRPr kumimoji="0" lang="en-US" sz="2800" b="1" i="0" u="none" strike="noStrike" kern="120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n-ea"/>
              <a:cs typeface="+mn-cs"/>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dissolv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94586"/>
                                        </p:tgtEl>
                                        <p:attrNameLst>
                                          <p:attrName>style.visibility</p:attrName>
                                        </p:attrNameLst>
                                      </p:cBhvr>
                                      <p:to>
                                        <p:strVal val="visible"/>
                                      </p:to>
                                    </p:set>
                                    <p:animEffect transition="in" filter="dissolve">
                                      <p:cBhvr>
                                        <p:cTn id="37" dur="500"/>
                                        <p:tgtEl>
                                          <p:spTgt spid="194586"/>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dissolve">
                                      <p:cBhvr>
                                        <p:cTn id="42" dur="500"/>
                                        <p:tgtEl>
                                          <p:spTgt spid="8"/>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194576"/>
                                        </p:tgtEl>
                                        <p:attrNameLst>
                                          <p:attrName>style.visibility</p:attrName>
                                        </p:attrNameLst>
                                      </p:cBhvr>
                                      <p:to>
                                        <p:strVal val="visible"/>
                                      </p:to>
                                    </p:set>
                                    <p:animEffect transition="in" filter="dissolve">
                                      <p:cBhvr>
                                        <p:cTn id="47" dur="500"/>
                                        <p:tgtEl>
                                          <p:spTgt spid="1945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 name="Group 2"/>
          <p:cNvGrpSpPr/>
          <p:nvPr/>
        </p:nvGrpSpPr>
        <p:grpSpPr>
          <a:xfrm>
            <a:off x="996950" y="5699125"/>
            <a:ext cx="7454900" cy="825500"/>
            <a:chOff x="628" y="3508"/>
            <a:chExt cx="4696" cy="520"/>
          </a:xfrm>
        </p:grpSpPr>
        <p:sp>
          <p:nvSpPr>
            <p:cNvPr id="45072" name="AutoShape 3"/>
            <p:cNvSpPr/>
            <p:nvPr/>
          </p:nvSpPr>
          <p:spPr>
            <a:xfrm>
              <a:off x="628" y="3508"/>
              <a:ext cx="4696" cy="520"/>
            </a:xfrm>
            <a:prstGeom prst="roundRect">
              <a:avLst>
                <a:gd name="adj" fmla="val 12495"/>
              </a:avLst>
            </a:prstGeom>
            <a:solidFill>
              <a:schemeClr val="hlink"/>
            </a:solidFill>
            <a:ln w="12700" cap="flat" cmpd="sng">
              <a:solidFill>
                <a:schemeClr val="tx1"/>
              </a:solidFill>
              <a:prstDash val="solid"/>
              <a:headEnd type="none" w="med" len="med"/>
              <a:tailEnd type="none" w="med" len="med"/>
            </a:ln>
          </p:spPr>
          <p:txBody>
            <a:bodyPr wrap="none" anchor="ctr"/>
            <a:p>
              <a:endParaRPr lang="id-ID" altLang="x-none" dirty="0">
                <a:latin typeface="Tahoma" panose="020B0604030504040204" charset="0"/>
              </a:endParaRPr>
            </a:p>
          </p:txBody>
        </p:sp>
        <p:sp>
          <p:nvSpPr>
            <p:cNvPr id="196612" name="Text Box 4"/>
            <p:cNvSpPr txBox="1">
              <a:spLocks noChangeArrowheads="1"/>
            </p:cNvSpPr>
            <p:nvPr/>
          </p:nvSpPr>
          <p:spPr bwMode="auto">
            <a:xfrm>
              <a:off x="672" y="3552"/>
              <a:ext cx="4608" cy="442"/>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a:buClrTx/>
                <a:buSzTx/>
                <a:buFontTx/>
                <a:defRPr/>
              </a:pPr>
              <a:r>
                <a:rPr kumimoji="0" lang="en-US" sz="2000" b="1" i="1" kern="1200" cap="none" spc="0" normalizeH="0" baseline="0" noProof="0" smtClean="0">
                  <a:latin typeface="Arial" panose="020B0604020202020204" pitchFamily="34" charset="0"/>
                  <a:ea typeface="+mn-ea"/>
                  <a:cs typeface="+mn-cs"/>
                </a:rPr>
                <a:t>A creative thinker's philosophy :</a:t>
              </a:r>
              <a:endParaRPr kumimoji="0" lang="en-US" sz="2000" b="1" i="1" kern="1200" cap="none" spc="0" normalizeH="0" baseline="0" noProof="0" smtClean="0">
                <a:latin typeface="Arial" panose="020B0604020202020204" pitchFamily="34" charset="0"/>
                <a:ea typeface="+mn-ea"/>
                <a:cs typeface="+mn-cs"/>
              </a:endParaRPr>
            </a:p>
            <a:p>
              <a:pPr marR="0" algn="ctr" defTabSz="914400">
                <a:buClrTx/>
                <a:buSzTx/>
                <a:buFontTx/>
                <a:defRPr/>
              </a:pPr>
              <a:r>
                <a:rPr kumimoji="0" lang="en-US" sz="2000" b="1" i="1" kern="1200" cap="none" spc="0" normalizeH="0" baseline="0" noProof="0" smtClean="0">
                  <a:latin typeface="Arial" panose="020B0604020202020204" pitchFamily="34" charset="0"/>
                  <a:ea typeface="+mn-ea"/>
                  <a:cs typeface="+mn-cs"/>
                </a:rPr>
                <a:t>"There is no such thing as an insignificant improvement."</a:t>
              </a:r>
              <a:endParaRPr kumimoji="0" lang="en-US" kern="1200" cap="none" spc="0" normalizeH="0" baseline="0" noProof="0" smtClean="0">
                <a:latin typeface="Tahoma" panose="020B0604030504040204" charset="0"/>
                <a:ea typeface="+mn-ea"/>
                <a:cs typeface="+mn-cs"/>
              </a:endParaRPr>
            </a:p>
          </p:txBody>
        </p:sp>
      </p:grpSp>
      <p:sp>
        <p:nvSpPr>
          <p:cNvPr id="196613" name="Text Box 5"/>
          <p:cNvSpPr txBox="1">
            <a:spLocks noChangeArrowheads="1"/>
          </p:cNvSpPr>
          <p:nvPr/>
        </p:nvSpPr>
        <p:spPr bwMode="auto">
          <a:xfrm>
            <a:off x="828675" y="4437063"/>
            <a:ext cx="7920038" cy="100647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Metoda evolusi mengingatkan pada prinsip berpikir kritis : </a:t>
            </a:r>
            <a:r>
              <a:rPr kumimoji="0" lang="en-US" sz="2000" b="1" kern="1200" cap="none" spc="0" normalizeH="0" baseline="0" noProof="0" smtClean="0">
                <a:latin typeface="Tahoma" panose="020B0604030504040204" charset="0"/>
                <a:ea typeface="+mn-ea"/>
                <a:cs typeface="+mn-cs"/>
              </a:rPr>
              <a:t>setiap masalah yang telah diselesaikan akan selalu bisa diselesaikan dengan cara yang lebih baik.</a:t>
            </a:r>
            <a:endParaRPr kumimoji="0" lang="en-US" sz="2000" kern="1200" cap="none" spc="0" normalizeH="0" baseline="0" noProof="0" smtClean="0">
              <a:latin typeface="Tahoma" panose="020B0604030504040204" charset="0"/>
              <a:ea typeface="+mn-ea"/>
              <a:cs typeface="+mn-cs"/>
            </a:endParaRPr>
          </a:p>
        </p:txBody>
      </p:sp>
      <p:sp>
        <p:nvSpPr>
          <p:cNvPr id="196614"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industri :</a:t>
            </a:r>
            <a:endParaRPr kumimoji="0" lang="en-US" sz="2400" b="1" kern="1200" cap="none" spc="0" normalizeH="0" baseline="0" noProof="0" smtClean="0">
              <a:latin typeface="Tahoma" panose="020B0604030504040204" charset="0"/>
              <a:ea typeface="+mn-ea"/>
              <a:cs typeface="+mn-cs"/>
            </a:endParaRPr>
          </a:p>
        </p:txBody>
      </p:sp>
      <p:grpSp>
        <p:nvGrpSpPr>
          <p:cNvPr id="45062" name="Group 17"/>
          <p:cNvGrpSpPr/>
          <p:nvPr/>
        </p:nvGrpSpPr>
        <p:grpSpPr>
          <a:xfrm>
            <a:off x="971550" y="1125538"/>
            <a:ext cx="7439025" cy="3240087"/>
            <a:chOff x="612" y="709"/>
            <a:chExt cx="4686" cy="2041"/>
          </a:xfrm>
        </p:grpSpPr>
        <p:grpSp>
          <p:nvGrpSpPr>
            <p:cNvPr id="45063" name="Group 15"/>
            <p:cNvGrpSpPr/>
            <p:nvPr/>
          </p:nvGrpSpPr>
          <p:grpSpPr>
            <a:xfrm>
              <a:off x="612" y="738"/>
              <a:ext cx="4686" cy="2012"/>
              <a:chOff x="612" y="754"/>
              <a:chExt cx="4686" cy="2012"/>
            </a:xfrm>
          </p:grpSpPr>
          <p:grpSp>
            <p:nvGrpSpPr>
              <p:cNvPr id="45065" name="Group 9"/>
              <p:cNvGrpSpPr/>
              <p:nvPr/>
            </p:nvGrpSpPr>
            <p:grpSpPr>
              <a:xfrm>
                <a:off x="612" y="754"/>
                <a:ext cx="1451" cy="2012"/>
                <a:chOff x="528" y="864"/>
                <a:chExt cx="1901" cy="3462"/>
              </a:xfrm>
            </p:grpSpPr>
            <p:pic>
              <p:nvPicPr>
                <p:cNvPr id="45070" name="Picture 10" descr="11_20_system"/>
                <p:cNvPicPr>
                  <a:picLocks noChangeAspect="1"/>
                </p:cNvPicPr>
                <p:nvPr/>
              </p:nvPicPr>
              <p:blipFill>
                <a:blip r:embed="rId1"/>
                <a:stretch>
                  <a:fillRect/>
                </a:stretch>
              </p:blipFill>
              <p:spPr>
                <a:xfrm>
                  <a:off x="528" y="864"/>
                  <a:ext cx="1901" cy="2830"/>
                </a:xfrm>
                <a:prstGeom prst="rect">
                  <a:avLst/>
                </a:prstGeom>
                <a:noFill/>
                <a:ln w="9525">
                  <a:noFill/>
                </a:ln>
              </p:spPr>
            </p:pic>
            <p:sp>
              <p:nvSpPr>
                <p:cNvPr id="196619" name="Text Box 11"/>
                <p:cNvSpPr txBox="1">
                  <a:spLocks noChangeArrowheads="1"/>
                </p:cNvSpPr>
                <p:nvPr/>
              </p:nvSpPr>
              <p:spPr bwMode="auto">
                <a:xfrm>
                  <a:off x="528" y="3696"/>
                  <a:ext cx="1872" cy="63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eaLnBrk="1" hangingPunct="1">
                    <a:spcBef>
                      <a:spcPct val="50000"/>
                    </a:spcBef>
                    <a:buClrTx/>
                    <a:buSzTx/>
                    <a:buFontTx/>
                    <a:defRPr/>
                  </a:pPr>
                  <a:r>
                    <a:rPr kumimoji="0" lang="en-US" sz="1600" b="1" kern="1200" cap="none" spc="0" normalizeH="0" baseline="0" noProof="0" smtClean="0">
                      <a:solidFill>
                        <a:srgbClr val="00FF00"/>
                      </a:solidFill>
                      <a:latin typeface="Tahoma" panose="020B0604030504040204" charset="0"/>
                      <a:ea typeface="+mn-ea"/>
                      <a:cs typeface="+mn-cs"/>
                    </a:rPr>
                    <a:t>DEC PDP 11/20 (1970)</a:t>
                  </a:r>
                  <a:endParaRPr kumimoji="0" lang="en-US" sz="1600" b="1" kern="1200" cap="none" spc="0" normalizeH="0" baseline="0" noProof="0" smtClean="0">
                    <a:solidFill>
                      <a:srgbClr val="00FF00"/>
                    </a:solidFill>
                    <a:latin typeface="Tahoma" panose="020B0604030504040204" charset="0"/>
                    <a:ea typeface="+mn-ea"/>
                    <a:cs typeface="+mn-cs"/>
                  </a:endParaRPr>
                </a:p>
              </p:txBody>
            </p:sp>
          </p:grpSp>
          <p:grpSp>
            <p:nvGrpSpPr>
              <p:cNvPr id="45066" name="Group 13"/>
              <p:cNvGrpSpPr/>
              <p:nvPr/>
            </p:nvGrpSpPr>
            <p:grpSpPr>
              <a:xfrm>
                <a:off x="3878" y="931"/>
                <a:ext cx="1420" cy="1731"/>
                <a:chOff x="3878" y="931"/>
                <a:chExt cx="1420" cy="1731"/>
              </a:xfrm>
            </p:grpSpPr>
            <p:pic>
              <p:nvPicPr>
                <p:cNvPr id="45068" name="Picture 8" descr="tm2300">
                  <a:hlinkClick r:id="rId2"/>
                </p:cNvPr>
                <p:cNvPicPr>
                  <a:picLocks noChangeAspect="1"/>
                </p:cNvPicPr>
                <p:nvPr/>
              </p:nvPicPr>
              <p:blipFill>
                <a:blip r:embed="rId3"/>
                <a:stretch>
                  <a:fillRect/>
                </a:stretch>
              </p:blipFill>
              <p:spPr>
                <a:xfrm>
                  <a:off x="3878" y="931"/>
                  <a:ext cx="1420" cy="1274"/>
                </a:xfrm>
                <a:prstGeom prst="rect">
                  <a:avLst/>
                </a:prstGeom>
                <a:noFill/>
                <a:ln w="9525">
                  <a:noFill/>
                </a:ln>
              </p:spPr>
            </p:pic>
            <p:sp>
              <p:nvSpPr>
                <p:cNvPr id="196620" name="Text Box 12"/>
                <p:cNvSpPr txBox="1">
                  <a:spLocks noChangeArrowheads="1"/>
                </p:cNvSpPr>
                <p:nvPr/>
              </p:nvSpPr>
              <p:spPr bwMode="auto">
                <a:xfrm>
                  <a:off x="3878" y="2296"/>
                  <a:ext cx="1406" cy="366"/>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a:spcBef>
                      <a:spcPct val="50000"/>
                    </a:spcBef>
                    <a:buClrTx/>
                    <a:buSzTx/>
                    <a:buFontTx/>
                    <a:defRPr/>
                  </a:pPr>
                  <a:r>
                    <a:rPr kumimoji="0" lang="en-US" sz="1600" b="1" kern="1200" cap="none" spc="0" normalizeH="0" baseline="0" noProof="0" smtClean="0">
                      <a:solidFill>
                        <a:srgbClr val="A2FFA3"/>
                      </a:solidFill>
                      <a:latin typeface="Tahoma" panose="020B0604030504040204" charset="0"/>
                      <a:ea typeface="+mn-ea"/>
                      <a:cs typeface="+mn-cs"/>
                    </a:rPr>
                    <a:t>Acer TM 2304NLC (2006) </a:t>
                  </a:r>
                  <a:endParaRPr kumimoji="0" lang="en-US" sz="1600" b="1" kern="1200" cap="none" spc="0" normalizeH="0" baseline="0" noProof="0" smtClean="0">
                    <a:solidFill>
                      <a:srgbClr val="A2FFA3"/>
                    </a:solidFill>
                    <a:latin typeface="Tahoma" panose="020B0604030504040204" charset="0"/>
                    <a:ea typeface="+mn-ea"/>
                    <a:cs typeface="+mn-cs"/>
                  </a:endParaRPr>
                </a:p>
              </p:txBody>
            </p:sp>
          </p:grpSp>
          <p:sp>
            <p:nvSpPr>
              <p:cNvPr id="45067" name="AutoShape 14"/>
              <p:cNvSpPr/>
              <p:nvPr/>
            </p:nvSpPr>
            <p:spPr>
              <a:xfrm>
                <a:off x="2472" y="1253"/>
                <a:ext cx="907" cy="680"/>
              </a:xfrm>
              <a:custGeom>
                <a:avLst/>
                <a:gdLst>
                  <a:gd name="txL" fmla="*/ 3382 w 21600"/>
                  <a:gd name="txT" fmla="*/ 5400 h 21600"/>
                  <a:gd name="txR" fmla="*/ 18909 w 21600"/>
                  <a:gd name="txB" fmla="*/ 16200 h 21600"/>
                </a:gdLst>
                <a:ahLst/>
                <a:cxnLst>
                  <a:cxn ang="17694720">
                    <a:pos x="680" y="0"/>
                  </a:cxn>
                  <a:cxn ang="11796480">
                    <a:pos x="0" y="340"/>
                  </a:cxn>
                  <a:cxn ang="5898240">
                    <a:pos x="680" y="680"/>
                  </a:cxn>
                  <a:cxn ang="0">
                    <a:pos x="907" y="34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E9B03"/>
              </a:solidFill>
              <a:ln w="12700" cap="flat" cmpd="sng">
                <a:solidFill>
                  <a:schemeClr val="bg1"/>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
          <p:nvSpPr>
            <p:cNvPr id="196624" name="Text Box 16"/>
            <p:cNvSpPr txBox="1">
              <a:spLocks noChangeArrowheads="1"/>
            </p:cNvSpPr>
            <p:nvPr/>
          </p:nvSpPr>
          <p:spPr bwMode="auto">
            <a:xfrm>
              <a:off x="2562" y="709"/>
              <a:ext cx="998" cy="231"/>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a:spcBef>
                  <a:spcPct val="50000"/>
                </a:spcBef>
                <a:buClrTx/>
                <a:buSzTx/>
                <a:buFontTx/>
                <a:defRPr/>
              </a:pPr>
              <a:r>
                <a:rPr kumimoji="0" lang="en-US" b="1" kern="1200" cap="none" spc="0" normalizeH="0" baseline="0" noProof="0" smtClean="0">
                  <a:latin typeface="Tahoma" panose="020B0604030504040204" charset="0"/>
                  <a:ea typeface="+mn-ea"/>
                  <a:cs typeface="+mn-cs"/>
                </a:rPr>
                <a:t>Komputer :</a:t>
              </a:r>
              <a:endParaRPr kumimoji="0" lang="en-US" b="1" kern="1200" cap="none" spc="0" normalizeH="0" baseline="0" noProof="0" smtClean="0">
                <a:latin typeface="Tahoma" panose="020B0604030504040204" charset="0"/>
                <a:ea typeface="+mn-ea"/>
                <a:cs typeface="+mn-cs"/>
              </a:endParaRPr>
            </a:p>
          </p:txBody>
        </p:sp>
      </p:gr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98661" name="Text Box 5"/>
          <p:cNvSpPr txBox="1">
            <a:spLocks noChangeArrowheads="1"/>
          </p:cNvSpPr>
          <p:nvPr/>
        </p:nvSpPr>
        <p:spPr bwMode="auto">
          <a:xfrm>
            <a:off x="755650" y="4797425"/>
            <a:ext cx="7920038" cy="15367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1900" b="1" kern="1200" cap="none" spc="0" normalizeH="0" baseline="0" noProof="0" smtClean="0">
                <a:solidFill>
                  <a:srgbClr val="7FFF00"/>
                </a:solidFill>
                <a:latin typeface="Tahoma" panose="020B0604030504040204" charset="0"/>
                <a:ea typeface="+mn-ea"/>
                <a:cs typeface="+mn-cs"/>
              </a:rPr>
              <a:t>Inovasi pada contoh ini muncul dengan model '</a:t>
            </a:r>
            <a:r>
              <a:rPr kumimoji="0" lang="en-US" sz="1900" b="1" i="1" kern="1200" cap="none" spc="0" normalizeH="0" baseline="0" noProof="0" smtClean="0">
                <a:solidFill>
                  <a:srgbClr val="7FFF00"/>
                </a:solidFill>
                <a:latin typeface="Tahoma" panose="020B0604030504040204" charset="0"/>
                <a:ea typeface="+mn-ea"/>
                <a:cs typeface="+mn-cs"/>
              </a:rPr>
              <a:t>Top-Down Innovation</a:t>
            </a:r>
            <a:r>
              <a:rPr kumimoji="0" lang="en-US" sz="1900" b="1" kern="1200" cap="none" spc="0" normalizeH="0" baseline="0" noProof="0" smtClean="0">
                <a:solidFill>
                  <a:srgbClr val="7FFF00"/>
                </a:solidFill>
                <a:latin typeface="Tahoma" panose="020B0604030504040204" charset="0"/>
                <a:ea typeface="+mn-ea"/>
                <a:cs typeface="+mn-cs"/>
              </a:rPr>
              <a:t>" yang merupakan kebalikan dari model inovasi yang diciptakan berdasarkan ide, pikiran, kreasi, dan inisiatif dari sekolah, guru atau masyarakat (model "</a:t>
            </a:r>
            <a:r>
              <a:rPr kumimoji="0" lang="en-US" sz="1900" b="1" i="1" kern="1200" cap="none" spc="0" normalizeH="0" baseline="0" noProof="0" smtClean="0">
                <a:solidFill>
                  <a:srgbClr val="7FFF00"/>
                </a:solidFill>
                <a:latin typeface="Tahoma" panose="020B0604030504040204" charset="0"/>
                <a:ea typeface="+mn-ea"/>
                <a:cs typeface="+mn-cs"/>
              </a:rPr>
              <a:t>Bottom-Up Innovation</a:t>
            </a:r>
            <a:r>
              <a:rPr kumimoji="0" lang="en-US" sz="1900" b="1" kern="1200" cap="none" spc="0" normalizeH="0" baseline="0" noProof="0" smtClean="0">
                <a:solidFill>
                  <a:srgbClr val="7FFF00"/>
                </a:solidFill>
                <a:latin typeface="Tahoma" panose="020B0604030504040204" charset="0"/>
                <a:ea typeface="+mn-ea"/>
                <a:cs typeface="+mn-cs"/>
              </a:rPr>
              <a:t>“)</a:t>
            </a:r>
            <a:endParaRPr kumimoji="0" lang="en-US" sz="1900" b="1" kern="1200" cap="none" spc="0" normalizeH="0" baseline="0" noProof="0" smtClean="0">
              <a:solidFill>
                <a:srgbClr val="7FFF00"/>
              </a:solidFill>
              <a:latin typeface="Tahoma" panose="020B0604030504040204" charset="0"/>
              <a:ea typeface="+mn-ea"/>
              <a:cs typeface="+mn-cs"/>
            </a:endParaRPr>
          </a:p>
        </p:txBody>
      </p:sp>
      <p:sp>
        <p:nvSpPr>
          <p:cNvPr id="198662" name="Text Box 6"/>
          <p:cNvSpPr txBox="1">
            <a:spLocks noChangeArrowheads="1"/>
          </p:cNvSpPr>
          <p:nvPr/>
        </p:nvSpPr>
        <p:spPr bwMode="auto">
          <a:xfrm>
            <a:off x="755650" y="404813"/>
            <a:ext cx="74168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400" b="1" kern="1200" cap="none" spc="0" normalizeH="0" baseline="0" noProof="0" smtClean="0">
                <a:latin typeface="Tahoma" panose="020B0604030504040204" charset="0"/>
                <a:ea typeface="+mn-ea"/>
                <a:cs typeface="+mn-cs"/>
              </a:rPr>
              <a:t>Contoh-Contoh inovasi di dunia pendidikan :</a:t>
            </a:r>
            <a:endParaRPr kumimoji="0" lang="en-US" sz="2400" b="1" kern="1200" cap="none" spc="0" normalizeH="0" baseline="0" noProof="0" smtClean="0">
              <a:latin typeface="Tahoma" panose="020B0604030504040204" charset="0"/>
              <a:ea typeface="+mn-ea"/>
              <a:cs typeface="+mn-cs"/>
            </a:endParaRPr>
          </a:p>
        </p:txBody>
      </p:sp>
      <p:sp>
        <p:nvSpPr>
          <p:cNvPr id="198673" name="Text Box 17"/>
          <p:cNvSpPr txBox="1">
            <a:spLocks noChangeArrowheads="1"/>
          </p:cNvSpPr>
          <p:nvPr/>
        </p:nvSpPr>
        <p:spPr bwMode="auto">
          <a:xfrm>
            <a:off x="971550" y="1268413"/>
            <a:ext cx="7272338" cy="3392488"/>
          </a:xfrm>
          <a:prstGeom prst="rect">
            <a:avLst/>
          </a:prstGeom>
          <a:noFill/>
          <a:ln w="12700">
            <a:noFill/>
            <a:miter lim="800000"/>
          </a:ln>
          <a:effectLst>
            <a:outerShdw dist="35921" dir="2700000" algn="ctr" rotWithShape="0">
              <a:schemeClr val="bg2"/>
            </a:outerShdw>
          </a:effectLst>
        </p:spPr>
        <p:txBody>
          <a:bodyPr>
            <a:spAutoFit/>
          </a:bodyPr>
          <a:lstStyle/>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Cara Belajar Siswa Aktif (CBSA)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Guru Pamong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Sekolah Persiapan Pembangunan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Sekolah kecil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Sistem Pengajaran Modul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Sistem Belajar jarak jauh </a:t>
            </a:r>
            <a:endParaRPr kumimoji="0" lang="en-US" b="1" kern="1200" cap="none" spc="0" normalizeH="0" baseline="0" noProof="0" smtClean="0">
              <a:latin typeface="Tahoma" panose="020B0604030504040204" charset="0"/>
              <a:ea typeface="+mn-ea"/>
              <a:cs typeface="+mn-cs"/>
            </a:endParaRPr>
          </a:p>
          <a:p>
            <a:pPr marL="292100" marR="0" indent="-292100" defTabSz="914400">
              <a:spcBef>
                <a:spcPct val="50000"/>
              </a:spcBef>
              <a:buClrTx/>
              <a:buSzTx/>
              <a:buFont typeface="Wingdings" panose="05000000000000000000" pitchFamily="2" charset="2"/>
              <a:buChar char="Ø"/>
              <a:defRPr/>
            </a:pPr>
            <a:r>
              <a:rPr kumimoji="0" lang="en-US" b="1" kern="1200" cap="none" spc="0" normalizeH="0" baseline="0" noProof="0" smtClean="0">
                <a:latin typeface="Tahoma" panose="020B0604030504040204" charset="0"/>
                <a:ea typeface="+mn-ea"/>
                <a:cs typeface="+mn-cs"/>
              </a:rPr>
              <a:t>Inovasi yang diciptakan oleh Depdiknas bekerjasama dengan lembaga-lembaga asing seperti British Council. USAID dll.</a:t>
            </a:r>
            <a:endParaRPr kumimoji="0" lang="en-US" b="1" kern="1200" cap="none" spc="0" normalizeH="0" baseline="0" noProof="0" smtClean="0">
              <a:latin typeface="Tahoma" panose="020B0604030504040204" charset="0"/>
              <a:ea typeface="+mn-ea"/>
              <a:cs typeface="+mn-cs"/>
            </a:endParaRPr>
          </a:p>
        </p:txBody>
      </p:sp>
    </p:spTree>
  </p:cSld>
  <p:clrMapOvr>
    <a:masterClrMapping/>
  </p:clrMapOvr>
  <p:transition spd="slow">
    <p:random/>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29698" name="Rectangle 2"/>
          <p:cNvSpPr>
            <a:spLocks noChangeArrowheads="1"/>
          </p:cNvSpPr>
          <p:nvPr/>
        </p:nvSpPr>
        <p:spPr bwMode="auto">
          <a:xfrm>
            <a:off x="609600" y="2590800"/>
            <a:ext cx="8256588" cy="319563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4805" marR="0" lvl="0" indent="-344805"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Contoh : </a:t>
            </a:r>
            <a:endParaRPr kumimoji="0" lang="en-US" sz="28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Menggabungkan ide sebuah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radio</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dengan ide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teletext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memberikan ide baru : sebuah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radiotext</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Menggabungkan ide telepon dan ide komputer memberikan ide baru :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smartphone</a:t>
            </a:r>
            <a:r>
              <a:rPr kumimoji="0" lang="en-US" sz="2200" b="1" i="0" u="none" strike="noStrike" kern="1200" cap="none" spc="0" normalizeH="0" baseline="0" noProof="0" smtClean="0">
                <a:ln>
                  <a:noFill/>
                </a:ln>
                <a:solidFill>
                  <a:srgbClr val="FDC0E5"/>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dan </a:t>
            </a:r>
            <a:r>
              <a:rPr kumimoji="0" lang="en-US" sz="2200" b="1" i="0"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PDA</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t>
            </a:r>
            <a:endParaRPr kumimoji="0" lang="en-US" sz="2200" b="1" i="0" u="sng"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4805" marR="0" lvl="0" indent="-34480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Menggabungkan ide perdagangan dan internet memberikan ide baru :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e-business</a:t>
            </a:r>
            <a:r>
              <a:rPr kumimoji="0" lang="en-US" sz="2200" b="1" i="0" u="none" strike="noStrike" kern="1200" cap="none" spc="0" normalizeH="0" baseline="0" noProof="0" smtClean="0">
                <a:ln>
                  <a:noFill/>
                </a:ln>
                <a:solidFill>
                  <a:srgbClr val="FDC0E5"/>
                </a:solidFill>
                <a:effectLst/>
                <a:uLnTx/>
                <a:uFillTx/>
                <a:latin typeface="Arial" panose="020B0604020202020204" pitchFamily="34" charset="0"/>
                <a:ea typeface="+mn-ea"/>
                <a:cs typeface="+mn-cs"/>
              </a:rPr>
              <a:t>,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e-commerce,</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e-banking</a:t>
            </a:r>
            <a:r>
              <a:rPr kumimoji="0" lang="en-US" sz="2200" b="1" i="1" u="none" strike="noStrike" kern="1200" cap="none" spc="0" normalizeH="0" baseline="0" noProof="0" smtClean="0">
                <a:ln>
                  <a:noFill/>
                </a:ln>
                <a:solidFill>
                  <a:srgbClr val="FDC0E5"/>
                </a:solidFill>
                <a:effectLst/>
                <a:uLnTx/>
                <a:uFillTx/>
                <a:latin typeface="Arial" panose="020B0604020202020204" pitchFamily="34" charset="0"/>
                <a:ea typeface="+mn-ea"/>
                <a:cs typeface="+mn-cs"/>
              </a:rPr>
              <a:t>, </a:t>
            </a:r>
            <a:r>
              <a:rPr kumimoji="0" lang="en-US" sz="2200" b="1" i="1" u="sng" strike="noStrike" kern="1200" cap="none" spc="0" normalizeH="0" baseline="0" noProof="0" smtClean="0">
                <a:ln>
                  <a:noFill/>
                </a:ln>
                <a:solidFill>
                  <a:srgbClr val="FDC0E5"/>
                </a:solidFill>
                <a:effectLst/>
                <a:uLnTx/>
                <a:uFillTx/>
                <a:latin typeface="Arial" panose="020B0604020202020204" pitchFamily="34" charset="0"/>
                <a:ea typeface="+mn-ea"/>
                <a:cs typeface="+mn-cs"/>
              </a:rPr>
              <a:t>e-payment</a:t>
            </a:r>
            <a:r>
              <a:rPr kumimoji="0" lang="en-US" sz="2200" b="1" i="1" u="none" strike="noStrike" kern="1200" cap="none" spc="0" normalizeH="0" baseline="0" noProof="0" smtClean="0">
                <a:ln>
                  <a:noFill/>
                </a:ln>
                <a:solidFill>
                  <a:srgbClr val="FDC0E5"/>
                </a:solidFill>
                <a:effectLst/>
                <a:uLnTx/>
                <a:uFillTx/>
                <a:latin typeface="Arial" panose="020B0604020202020204" pitchFamily="34" charset="0"/>
                <a:ea typeface="+mn-ea"/>
                <a:cs typeface="+mn-cs"/>
              </a:rPr>
              <a:t>,</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dll.</a:t>
            </a:r>
            <a:endParaRPr kumimoji="0" lang="en-US" sz="2000" b="0" i="1" u="none" strike="noStrike" kern="1200" cap="none" spc="0" normalizeH="0" baseline="0" noProof="0" smtClean="0">
              <a:ln>
                <a:noFill/>
              </a:ln>
              <a:solidFill>
                <a:schemeClr val="tx1"/>
              </a:solidFill>
              <a:effectLst/>
              <a:uLnTx/>
              <a:uFillTx/>
              <a:latin typeface="Times New Roman" panose="02020603050405020304" pitchFamily="18" charset="0"/>
              <a:ea typeface="+mn-ea"/>
              <a:cs typeface="+mn-cs"/>
            </a:endParaRPr>
          </a:p>
        </p:txBody>
      </p:sp>
      <p:sp>
        <p:nvSpPr>
          <p:cNvPr id="29699" name="Text Box 3"/>
          <p:cNvSpPr txBox="1">
            <a:spLocks noChangeArrowheads="1"/>
          </p:cNvSpPr>
          <p:nvPr/>
        </p:nvSpPr>
        <p:spPr bwMode="auto">
          <a:xfrm>
            <a:off x="533400" y="549275"/>
            <a:ext cx="6343650" cy="1431925"/>
          </a:xfrm>
          <a:prstGeom prst="rect">
            <a:avLst/>
          </a:prstGeom>
          <a:noFill/>
          <a:ln w="12700">
            <a:noFill/>
            <a:miter lim="800000"/>
          </a:ln>
          <a:effectLst>
            <a:outerShdw dist="35921" dir="2700000" algn="ctr" rotWithShape="0">
              <a:schemeClr val="bg2"/>
            </a:outerShdw>
          </a:effectLst>
        </p:spPr>
        <p:txBody>
          <a:bodyPr>
            <a:spAutoFit/>
          </a:bodyPr>
          <a:lstStyle/>
          <a:p>
            <a:pPr marL="294005" marR="0" indent="-294005" defTabSz="914400">
              <a:buClrTx/>
              <a:buSzTx/>
              <a:buFontTx/>
              <a:defRPr/>
            </a:pPr>
            <a:r>
              <a:rPr kumimoji="0" lang="en-US" sz="2400" b="1" kern="1200" cap="none" spc="0" normalizeH="0" baseline="0" noProof="0" smtClean="0">
                <a:latin typeface="Arial" panose="020B0604020202020204" pitchFamily="34" charset="0"/>
                <a:ea typeface="+mn-ea"/>
                <a:cs typeface="+mn-cs"/>
              </a:rPr>
              <a:t>2. Sintesis :</a:t>
            </a:r>
            <a:endParaRPr kumimoji="0" lang="en-US" sz="2000" b="1" kern="1200" cap="none" spc="0" normalizeH="0" baseline="0" noProof="0" smtClean="0">
              <a:latin typeface="Arial" panose="020B0604020202020204" pitchFamily="34" charset="0"/>
              <a:ea typeface="+mn-ea"/>
              <a:cs typeface="+mn-cs"/>
            </a:endParaRPr>
          </a:p>
          <a:p>
            <a:pPr marL="294005" marR="0" indent="-294005" defTabSz="914400">
              <a:buClrTx/>
              <a:buSzTx/>
              <a:buFontTx/>
              <a:defRPr/>
            </a:pPr>
            <a:endParaRPr kumimoji="0" lang="en-US" sz="2000" b="1" kern="1200" cap="none" spc="0" normalizeH="0" baseline="0" noProof="0" smtClean="0">
              <a:latin typeface="Arial" panose="020B0604020202020204" pitchFamily="34" charset="0"/>
              <a:ea typeface="+mn-ea"/>
              <a:cs typeface="+mn-cs"/>
            </a:endParaRPr>
          </a:p>
          <a:p>
            <a:pPr marL="294005" marR="0" indent="-294005"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    Dua atau lebih ide yang ada digabungkan ke dalam satu ide (baru) yang lain. </a:t>
            </a:r>
            <a:endParaRPr kumimoji="0" lang="en-US" kern="1200" cap="none" spc="0" normalizeH="0" baseline="0" noProof="0" smtClean="0">
              <a:latin typeface="Tahoma" panose="020B0604030504040204" charset="0"/>
              <a:ea typeface="+mn-ea"/>
              <a:cs typeface="+mn-cs"/>
            </a:endParaRPr>
          </a:p>
        </p:txBody>
      </p:sp>
      <p:pic>
        <p:nvPicPr>
          <p:cNvPr id="47109" name="Picture 5" descr="Illustration"/>
          <p:cNvPicPr>
            <a:picLocks noChangeAspect="1"/>
          </p:cNvPicPr>
          <p:nvPr/>
        </p:nvPicPr>
        <p:blipFill>
          <a:blip r:embed="rId1"/>
          <a:stretch>
            <a:fillRect/>
          </a:stretch>
        </p:blipFill>
        <p:spPr>
          <a:xfrm>
            <a:off x="7019925" y="549275"/>
            <a:ext cx="1524000" cy="2276475"/>
          </a:xfrm>
          <a:prstGeom prst="rect">
            <a:avLst/>
          </a:prstGeom>
          <a:noFill/>
          <a:ln w="9525">
            <a:noFill/>
          </a:ln>
        </p:spPr>
      </p:pic>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699">
                                            <p:txEl>
                                              <p:charRg st="0" end="14"/>
                                            </p:txEl>
                                          </p:spTgt>
                                        </p:tgtEl>
                                        <p:attrNameLst>
                                          <p:attrName>style.visibility</p:attrName>
                                        </p:attrNameLst>
                                      </p:cBhvr>
                                      <p:to>
                                        <p:strVal val="visible"/>
                                      </p:to>
                                    </p:set>
                                    <p:animEffect transition="in" filter="wipe(left)">
                                      <p:cBhvr>
                                        <p:cTn id="7" dur="500"/>
                                        <p:tgtEl>
                                          <p:spTgt spid="29699">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699">
                                            <p:txEl>
                                              <p:charRg st="15" end="96"/>
                                            </p:txEl>
                                          </p:spTgt>
                                        </p:tgtEl>
                                        <p:attrNameLst>
                                          <p:attrName>style.visibility</p:attrName>
                                        </p:attrNameLst>
                                      </p:cBhvr>
                                      <p:to>
                                        <p:strVal val="visible"/>
                                      </p:to>
                                    </p:set>
                                    <p:animEffect transition="in" filter="wipe(left)">
                                      <p:cBhvr>
                                        <p:cTn id="12" dur="500"/>
                                        <p:tgtEl>
                                          <p:spTgt spid="29699">
                                            <p:txEl>
                                              <p:charRg st="15" end="9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698">
                                            <p:txEl>
                                              <p:charRg st="0" end="10"/>
                                            </p:txEl>
                                          </p:spTgt>
                                        </p:tgtEl>
                                        <p:attrNameLst>
                                          <p:attrName>style.visibility</p:attrName>
                                        </p:attrNameLst>
                                      </p:cBhvr>
                                      <p:to>
                                        <p:strVal val="visible"/>
                                      </p:to>
                                    </p:set>
                                    <p:animEffect transition="in" filter="wipe(left)">
                                      <p:cBhvr>
                                        <p:cTn id="17" dur="500"/>
                                        <p:tgtEl>
                                          <p:spTgt spid="29698">
                                            <p:txEl>
                                              <p:charRg st="0" end="1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698">
                                            <p:txEl>
                                              <p:charRg st="11" end="104"/>
                                            </p:txEl>
                                          </p:spTgt>
                                        </p:tgtEl>
                                        <p:attrNameLst>
                                          <p:attrName>style.visibility</p:attrName>
                                        </p:attrNameLst>
                                      </p:cBhvr>
                                      <p:to>
                                        <p:strVal val="visible"/>
                                      </p:to>
                                    </p:set>
                                    <p:animEffect transition="in" filter="wipe(left)">
                                      <p:cBhvr>
                                        <p:cTn id="22" dur="500"/>
                                        <p:tgtEl>
                                          <p:spTgt spid="29698">
                                            <p:txEl>
                                              <p:charRg st="11" end="10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9698">
                                            <p:txEl>
                                              <p:charRg st="104" end="189"/>
                                            </p:txEl>
                                          </p:spTgt>
                                        </p:tgtEl>
                                        <p:attrNameLst>
                                          <p:attrName>style.visibility</p:attrName>
                                        </p:attrNameLst>
                                      </p:cBhvr>
                                      <p:to>
                                        <p:strVal val="visible"/>
                                      </p:to>
                                    </p:set>
                                    <p:animEffect transition="in" filter="wipe(left)">
                                      <p:cBhvr>
                                        <p:cTn id="27" dur="500"/>
                                        <p:tgtEl>
                                          <p:spTgt spid="29698">
                                            <p:txEl>
                                              <p:charRg st="104" end="18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29698">
                                            <p:txEl>
                                              <p:charRg st="189" end="307"/>
                                            </p:txEl>
                                          </p:spTgt>
                                        </p:tgtEl>
                                        <p:attrNameLst>
                                          <p:attrName>style.visibility</p:attrName>
                                        </p:attrNameLst>
                                      </p:cBhvr>
                                      <p:to>
                                        <p:strVal val="visible"/>
                                      </p:to>
                                    </p:set>
                                    <p:animEffect transition="in" filter="wipe(left)">
                                      <p:cBhvr>
                                        <p:cTn id="32" dur="500"/>
                                        <p:tgtEl>
                                          <p:spTgt spid="29698">
                                            <p:txEl>
                                              <p:charRg st="189" end="30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build="p"/>
      <p:bldP spid="2969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0722" name="Rectangle 2"/>
          <p:cNvSpPr>
            <a:spLocks noChangeArrowheads="1"/>
          </p:cNvSpPr>
          <p:nvPr/>
        </p:nvSpPr>
        <p:spPr bwMode="auto">
          <a:xfrm>
            <a:off x="207963" y="512763"/>
            <a:ext cx="8478838" cy="136842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3. Revolusi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endParaRPr kumimoji="0" lang="en-US" sz="16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Seringkali ide baru yang terbaik </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benar-benar berbeda dari pendahulunya</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2" name="Group 7"/>
          <p:cNvGrpSpPr/>
          <p:nvPr/>
        </p:nvGrpSpPr>
        <p:grpSpPr>
          <a:xfrm>
            <a:off x="279400" y="1981200"/>
            <a:ext cx="8559800" cy="2406650"/>
            <a:chOff x="176" y="1392"/>
            <a:chExt cx="5392" cy="1516"/>
          </a:xfrm>
        </p:grpSpPr>
        <p:graphicFrame>
          <p:nvGraphicFramePr>
            <p:cNvPr id="13315" name="Object 4">
              <a:hlinkClick r:id="" action="ppaction://ole?verb="/>
            </p:cNvPr>
            <p:cNvGraphicFramePr/>
            <p:nvPr/>
          </p:nvGraphicFramePr>
          <p:xfrm>
            <a:off x="176" y="1584"/>
            <a:ext cx="1312" cy="956"/>
          </p:xfrm>
          <a:graphic>
            <a:graphicData uri="http://schemas.openxmlformats.org/presentationml/2006/ole">
              <mc:AlternateContent xmlns:mc="http://schemas.openxmlformats.org/markup-compatibility/2006">
                <mc:Choice xmlns:v="urn:schemas-microsoft-com:vml" Requires="v">
                  <p:oleObj spid="_x0000_s3084" name="" r:id="rId1" imgW="4610100" imgH="3368675" progId="MS_ClipArt_Gallery">
                    <p:embed/>
                  </p:oleObj>
                </mc:Choice>
                <mc:Fallback>
                  <p:oleObj name="" r:id="rId1" imgW="4610100" imgH="3368675" progId="MS_ClipArt_Gallery">
                    <p:embed/>
                    <p:pic>
                      <p:nvPicPr>
                        <p:cNvPr id="0" name="Picture 3083"/>
                        <p:cNvPicPr/>
                        <p:nvPr/>
                      </p:nvPicPr>
                      <p:blipFill>
                        <a:blip r:embed="rId2"/>
                        <a:stretch>
                          <a:fillRect/>
                        </a:stretch>
                      </p:blipFill>
                      <p:spPr>
                        <a:xfrm>
                          <a:off x="176" y="1584"/>
                          <a:ext cx="1312" cy="956"/>
                        </a:xfrm>
                        <a:prstGeom prst="rect">
                          <a:avLst/>
                        </a:prstGeom>
                        <a:noFill/>
                        <a:ln w="38100">
                          <a:noFill/>
                          <a:miter/>
                        </a:ln>
                        <a:effectLst>
                          <a:outerShdw dist="35921" dir="2699999" algn="ctr" rotWithShape="0">
                            <a:schemeClr val="bg2"/>
                          </a:outerShdw>
                        </a:effectLst>
                      </p:spPr>
                    </p:pic>
                  </p:oleObj>
                </mc:Fallback>
              </mc:AlternateContent>
            </a:graphicData>
          </a:graphic>
        </p:graphicFrame>
        <p:sp>
          <p:nvSpPr>
            <p:cNvPr id="30725" name="Text Box 5"/>
            <p:cNvSpPr txBox="1">
              <a:spLocks noChangeArrowheads="1"/>
            </p:cNvSpPr>
            <p:nvPr/>
          </p:nvSpPr>
          <p:spPr bwMode="auto">
            <a:xfrm>
              <a:off x="1584" y="1392"/>
              <a:ext cx="3984" cy="1516"/>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solidFill>
                    <a:srgbClr val="7FFF00"/>
                  </a:solidFill>
                  <a:latin typeface="Arial" panose="020B0604020202020204" pitchFamily="34" charset="0"/>
                  <a:ea typeface="+mn-ea"/>
                  <a:cs typeface="+mn-cs"/>
                </a:rPr>
                <a:t>Contoh : </a:t>
              </a:r>
              <a:endParaRPr kumimoji="0" lang="en-US" sz="24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Devais elektronik dari semikonduktor adalah sama sekali berbeda dibanding pendahulunya (tabung hampa), walau fungsinya tepat sama (dengan perbaikan unjuk kerja yang sangat berarti).</a:t>
              </a:r>
              <a:endParaRPr kumimoji="0" lang="en-US" kern="1200" cap="none" spc="0" normalizeH="0" baseline="0" noProof="0" smtClean="0">
                <a:latin typeface="Tahoma" panose="020B0604030504040204" charset="0"/>
                <a:ea typeface="+mn-ea"/>
                <a:cs typeface="+mn-cs"/>
              </a:endParaRPr>
            </a:p>
          </p:txBody>
        </p:sp>
      </p:grpSp>
      <p:grpSp>
        <p:nvGrpSpPr>
          <p:cNvPr id="3" name="Group 8"/>
          <p:cNvGrpSpPr/>
          <p:nvPr/>
        </p:nvGrpSpPr>
        <p:grpSpPr>
          <a:xfrm>
            <a:off x="381000" y="4114800"/>
            <a:ext cx="8699500" cy="2428875"/>
            <a:chOff x="240" y="2742"/>
            <a:chExt cx="5480" cy="1530"/>
          </a:xfrm>
        </p:grpSpPr>
        <p:graphicFrame>
          <p:nvGraphicFramePr>
            <p:cNvPr id="13314" name="Object 3">
              <a:hlinkClick r:id="" action="ppaction://ole?verb="/>
            </p:cNvPr>
            <p:cNvGraphicFramePr/>
            <p:nvPr/>
          </p:nvGraphicFramePr>
          <p:xfrm>
            <a:off x="4272" y="2742"/>
            <a:ext cx="1448" cy="1530"/>
          </p:xfrm>
          <a:graphic>
            <a:graphicData uri="http://schemas.openxmlformats.org/presentationml/2006/ole">
              <mc:AlternateContent xmlns:mc="http://schemas.openxmlformats.org/markup-compatibility/2006">
                <mc:Choice xmlns:v="urn:schemas-microsoft-com:vml" Requires="v">
                  <p:oleObj spid="_x0000_s3085" name="" r:id="rId3" imgW="3246755" imgH="3429000" progId="MS_ClipArt_Gallery">
                    <p:embed/>
                  </p:oleObj>
                </mc:Choice>
                <mc:Fallback>
                  <p:oleObj name="" r:id="rId3" imgW="3246755" imgH="3429000" progId="MS_ClipArt_Gallery">
                    <p:embed/>
                    <p:pic>
                      <p:nvPicPr>
                        <p:cNvPr id="0" name="Picture 3084"/>
                        <p:cNvPicPr/>
                        <p:nvPr/>
                      </p:nvPicPr>
                      <p:blipFill>
                        <a:blip r:embed="rId4"/>
                        <a:stretch>
                          <a:fillRect/>
                        </a:stretch>
                      </p:blipFill>
                      <p:spPr>
                        <a:xfrm>
                          <a:off x="4272" y="2742"/>
                          <a:ext cx="1448" cy="1530"/>
                        </a:xfrm>
                        <a:prstGeom prst="rect">
                          <a:avLst/>
                        </a:prstGeom>
                        <a:noFill/>
                        <a:ln w="38100">
                          <a:noFill/>
                          <a:miter/>
                        </a:ln>
                        <a:effectLst>
                          <a:outerShdw dist="35921" dir="2699999" algn="ctr" rotWithShape="0">
                            <a:schemeClr val="bg2"/>
                          </a:outerShdw>
                        </a:effectLst>
                      </p:spPr>
                    </p:pic>
                  </p:oleObj>
                </mc:Fallback>
              </mc:AlternateContent>
            </a:graphicData>
          </a:graphic>
        </p:graphicFrame>
        <p:sp>
          <p:nvSpPr>
            <p:cNvPr id="30726" name="Text Box 6"/>
            <p:cNvSpPr txBox="1">
              <a:spLocks noChangeArrowheads="1"/>
            </p:cNvSpPr>
            <p:nvPr/>
          </p:nvSpPr>
          <p:spPr bwMode="auto">
            <a:xfrm>
              <a:off x="240" y="3120"/>
              <a:ext cx="3840" cy="1113"/>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Layar LCD dari bahan kristal cair menggantikan layar tabung hampa sehingga mengubah tampilan dan dimensi pesawat TV serta monitor komputer menjadi jauh lebih tipis dan ringan.</a:t>
              </a:r>
              <a:endParaRPr kumimoji="0" lang="en-US" kern="1200" cap="none" spc="0" normalizeH="0" baseline="0" noProof="0" smtClean="0">
                <a:latin typeface="Tahoma" panose="020B0604030504040204" charset="0"/>
                <a:ea typeface="+mn-ea"/>
                <a:cs typeface="+mn-cs"/>
              </a:endParaRPr>
            </a:p>
          </p:txBody>
        </p:sp>
      </p:grpSp>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22">
                                            <p:txEl>
                                              <p:charRg st="0" end="14"/>
                                            </p:txEl>
                                          </p:spTgt>
                                        </p:tgtEl>
                                        <p:attrNameLst>
                                          <p:attrName>style.visibility</p:attrName>
                                        </p:attrNameLst>
                                      </p:cBhvr>
                                      <p:to>
                                        <p:strVal val="visible"/>
                                      </p:to>
                                    </p:set>
                                    <p:animEffect transition="in" filter="wipe(left)">
                                      <p:cBhvr>
                                        <p:cTn id="7" dur="500"/>
                                        <p:tgtEl>
                                          <p:spTgt spid="30722">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722">
                                            <p:txEl>
                                              <p:charRg st="15" end="91"/>
                                            </p:txEl>
                                          </p:spTgt>
                                        </p:tgtEl>
                                        <p:attrNameLst>
                                          <p:attrName>style.visibility</p:attrName>
                                        </p:attrNameLst>
                                      </p:cBhvr>
                                      <p:to>
                                        <p:strVal val="visible"/>
                                      </p:to>
                                    </p:set>
                                    <p:animEffect transition="in" filter="wipe(left)">
                                      <p:cBhvr>
                                        <p:cTn id="12" dur="500"/>
                                        <p:tgtEl>
                                          <p:spTgt spid="30722">
                                            <p:txEl>
                                              <p:charRg st="15" end="9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ssolve">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1746" name="Rectangle 2"/>
          <p:cNvSpPr>
            <a:spLocks noChangeArrowheads="1"/>
          </p:cNvSpPr>
          <p:nvPr/>
        </p:nvSpPr>
        <p:spPr bwMode="auto">
          <a:xfrm>
            <a:off x="207963" y="284163"/>
            <a:ext cx="8478838" cy="20066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4. Mengubah Arah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endParaRPr kumimoji="0" lang="en-US" sz="1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Banyak terobosan kreatif terjadi saat perhatian dialihkan dari satu sudut pandang ke sudut pandang lainnya. Sering disebut dengan </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keinsyafan kreatif</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Jika sebuah solusi gagal untuk bekerja, alihkan ke kemungkinan solusi lainnya.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31747" name="Text Box 3"/>
          <p:cNvSpPr txBox="1">
            <a:spLocks noChangeArrowheads="1"/>
          </p:cNvSpPr>
          <p:nvPr/>
        </p:nvSpPr>
        <p:spPr bwMode="auto">
          <a:xfrm>
            <a:off x="457200" y="4495800"/>
            <a:ext cx="8305800" cy="1919288"/>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solidFill>
                  <a:schemeClr val="tx2"/>
                </a:solidFill>
                <a:latin typeface="Arial" panose="020B0604020202020204" pitchFamily="34" charset="0"/>
                <a:ea typeface="+mn-ea"/>
                <a:cs typeface="+mn-cs"/>
              </a:rPr>
              <a:t>Contoh :</a:t>
            </a:r>
            <a:endParaRPr kumimoji="0" lang="en-US" sz="2400" b="1" kern="1200" cap="none" spc="0" normalizeH="0" baseline="0" noProof="0" smtClean="0">
              <a:latin typeface="Arial" panose="020B0604020202020204" pitchFamily="34" charset="0"/>
              <a:ea typeface="+mn-ea"/>
              <a:cs typeface="+mn-cs"/>
            </a:endParaRPr>
          </a:p>
          <a:p>
            <a:pPr marR="0" defTabSz="914400">
              <a:buClrTx/>
              <a:buSzTx/>
              <a:buFontTx/>
              <a:defRPr/>
            </a:pPr>
            <a:endParaRPr kumimoji="0" lang="en-US" sz="800" b="1" kern="1200" cap="none" spc="0" normalizeH="0" baseline="0" noProof="0" smtClean="0">
              <a:latin typeface="Arial" panose="020B0604020202020204" pitchFamily="34" charset="0"/>
              <a:ea typeface="+mn-ea"/>
              <a:cs typeface="+mn-cs"/>
            </a:endParaRPr>
          </a:p>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Seorang staf peneliti 3M membuat formula lem yang “gagal” karena walaupun biosa menempelkan kertas, tetapi sangat mudah dilepas kembali. Ternyata, lem itu justru cocok untuk digunakan sebagai </a:t>
            </a:r>
            <a:r>
              <a:rPr kumimoji="0" lang="en-US" sz="2200" b="1" i="1" kern="1200" cap="none" spc="0" normalizeH="0" baseline="0" noProof="0" smtClean="0">
                <a:solidFill>
                  <a:srgbClr val="7FFF00"/>
                </a:solidFill>
                <a:latin typeface="Arial" panose="020B0604020202020204" pitchFamily="34" charset="0"/>
                <a:ea typeface="+mn-ea"/>
                <a:cs typeface="+mn-cs"/>
              </a:rPr>
              <a:t>non permanent glue</a:t>
            </a:r>
            <a:r>
              <a:rPr kumimoji="0" lang="en-US" sz="2200" b="1" kern="1200" cap="none" spc="0" normalizeH="0" baseline="0" noProof="0" smtClean="0">
                <a:solidFill>
                  <a:srgbClr val="7FFF00"/>
                </a:solidFill>
                <a:latin typeface="Arial" panose="020B0604020202020204" pitchFamily="34" charset="0"/>
                <a:ea typeface="+mn-ea"/>
                <a:cs typeface="+mn-cs"/>
              </a:rPr>
              <a:t> alias “</a:t>
            </a:r>
            <a:r>
              <a:rPr kumimoji="0" lang="en-US" sz="2200" b="1" i="1" kern="1200" cap="none" spc="0" normalizeH="0" baseline="0" noProof="0" smtClean="0">
                <a:solidFill>
                  <a:srgbClr val="FDC0E5"/>
                </a:solidFill>
                <a:latin typeface="Arial" panose="020B0604020202020204" pitchFamily="34" charset="0"/>
                <a:ea typeface="+mn-ea"/>
                <a:cs typeface="+mn-cs"/>
              </a:rPr>
              <a:t>paste it</a:t>
            </a:r>
            <a:r>
              <a:rPr kumimoji="0" lang="en-US" sz="2200" b="1" kern="1200" cap="none" spc="0" normalizeH="0" baseline="0" noProof="0" smtClean="0">
                <a:solidFill>
                  <a:srgbClr val="7FFF00"/>
                </a:solidFill>
                <a:latin typeface="Arial" panose="020B0604020202020204" pitchFamily="34" charset="0"/>
                <a:ea typeface="+mn-ea"/>
                <a:cs typeface="+mn-cs"/>
              </a:rPr>
              <a:t>” ! </a:t>
            </a:r>
            <a:endParaRPr kumimoji="0" lang="en-US" kern="1200" cap="none" spc="0" normalizeH="0" baseline="0" noProof="0" smtClean="0">
              <a:latin typeface="Tahoma" panose="020B0604030504040204" charset="0"/>
              <a:ea typeface="+mn-ea"/>
              <a:cs typeface="+mn-cs"/>
            </a:endParaRPr>
          </a:p>
        </p:txBody>
      </p:sp>
      <p:grpSp>
        <p:nvGrpSpPr>
          <p:cNvPr id="2" name="Group 6"/>
          <p:cNvGrpSpPr/>
          <p:nvPr/>
        </p:nvGrpSpPr>
        <p:grpSpPr>
          <a:xfrm>
            <a:off x="228600" y="2835275"/>
            <a:ext cx="8763000" cy="1431925"/>
            <a:chOff x="144" y="1786"/>
            <a:chExt cx="5520" cy="902"/>
          </a:xfrm>
        </p:grpSpPr>
        <p:sp>
          <p:nvSpPr>
            <p:cNvPr id="31748" name="Text Box 4"/>
            <p:cNvSpPr txBox="1">
              <a:spLocks noChangeArrowheads="1"/>
            </p:cNvSpPr>
            <p:nvPr/>
          </p:nvSpPr>
          <p:spPr bwMode="auto">
            <a:xfrm>
              <a:off x="576" y="1786"/>
              <a:ext cx="5088" cy="90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Di sinilah prinsip penyelesaian masalah (</a:t>
              </a:r>
              <a:r>
                <a:rPr kumimoji="0" lang="en-US" sz="2200" b="1" i="1" kern="1200" cap="none" spc="0" normalizeH="0" baseline="0" noProof="0" smtClean="0">
                  <a:solidFill>
                    <a:srgbClr val="7FFF00"/>
                  </a:solidFill>
                  <a:latin typeface="Arial" panose="020B0604020202020204" pitchFamily="34" charset="0"/>
                  <a:ea typeface="+mn-ea"/>
                  <a:cs typeface="+mn-cs"/>
                </a:rPr>
                <a:t>problem solving</a:t>
              </a:r>
              <a:r>
                <a:rPr kumimoji="0" lang="en-US" sz="2200" b="1" kern="1200" cap="none" spc="0" normalizeH="0" baseline="0" noProof="0" smtClean="0">
                  <a:solidFill>
                    <a:srgbClr val="7FFF00"/>
                  </a:solidFill>
                  <a:latin typeface="Arial" panose="020B0604020202020204" pitchFamily="34" charset="0"/>
                  <a:ea typeface="+mn-ea"/>
                  <a:cs typeface="+mn-cs"/>
                </a:rPr>
                <a:t>) secara nyata bisa terjadi, karena tujuan dari metoda ini adalah untuk menyelesaikan masalah, dan bukan untuk mengimplementasikan penyelesaian tertentu.</a:t>
              </a:r>
              <a:endParaRPr kumimoji="0" lang="en-US" kern="1200" cap="none" spc="0" normalizeH="0" baseline="0" noProof="0" smtClean="0">
                <a:latin typeface="Tahoma" panose="020B0604030504040204" charset="0"/>
                <a:ea typeface="+mn-ea"/>
                <a:cs typeface="+mn-cs"/>
              </a:endParaRPr>
            </a:p>
          </p:txBody>
        </p:sp>
        <p:sp>
          <p:nvSpPr>
            <p:cNvPr id="48135" name="AutoShape 5"/>
            <p:cNvSpPr/>
            <p:nvPr/>
          </p:nvSpPr>
          <p:spPr>
            <a:xfrm>
              <a:off x="144" y="1968"/>
              <a:ext cx="336" cy="528"/>
            </a:xfrm>
            <a:custGeom>
              <a:avLst/>
              <a:gdLst>
                <a:gd name="txL" fmla="*/ 3343 w 21600"/>
                <a:gd name="txT" fmla="*/ 5400 h 21600"/>
                <a:gd name="txR" fmla="*/ 18900 w 21600"/>
                <a:gd name="txB" fmla="*/ 16200 h 21600"/>
              </a:gdLst>
              <a:ahLst/>
              <a:cxnLst>
                <a:cxn ang="17694720">
                  <a:pos x="252" y="0"/>
                </a:cxn>
                <a:cxn ang="11796480">
                  <a:pos x="0" y="264"/>
                </a:cxn>
                <a:cxn ang="5898240">
                  <a:pos x="252" y="528"/>
                </a:cxn>
                <a:cxn ang="0">
                  <a:pos x="336" y="264"/>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E9B03"/>
            </a:solidFill>
            <a:ln w="12700" cap="flat" cmpd="sng">
              <a:solidFill>
                <a:schemeClr val="folHlink"/>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746">
                                            <p:txEl>
                                              <p:charRg st="0" end="19"/>
                                            </p:txEl>
                                          </p:spTgt>
                                        </p:tgtEl>
                                        <p:attrNameLst>
                                          <p:attrName>style.visibility</p:attrName>
                                        </p:attrNameLst>
                                      </p:cBhvr>
                                      <p:to>
                                        <p:strVal val="visible"/>
                                      </p:to>
                                    </p:set>
                                    <p:animEffect transition="in" filter="wipe(left)">
                                      <p:cBhvr>
                                        <p:cTn id="7" dur="500"/>
                                        <p:tgtEl>
                                          <p:spTgt spid="31746">
                                            <p:txEl>
                                              <p:charRg st="0" end="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746">
                                            <p:txEl>
                                              <p:charRg st="20" end="253"/>
                                            </p:txEl>
                                          </p:spTgt>
                                        </p:tgtEl>
                                        <p:attrNameLst>
                                          <p:attrName>style.visibility</p:attrName>
                                        </p:attrNameLst>
                                      </p:cBhvr>
                                      <p:to>
                                        <p:strVal val="visible"/>
                                      </p:to>
                                    </p:set>
                                    <p:animEffect transition="in" filter="wipe(left)">
                                      <p:cBhvr>
                                        <p:cTn id="12" dur="500"/>
                                        <p:tgtEl>
                                          <p:spTgt spid="31746">
                                            <p:txEl>
                                              <p:charRg st="20" end="25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1747">
                                            <p:txEl>
                                              <p:charRg st="0" end="9"/>
                                            </p:txEl>
                                          </p:spTgt>
                                        </p:tgtEl>
                                        <p:attrNameLst>
                                          <p:attrName>style.visibility</p:attrName>
                                        </p:attrNameLst>
                                      </p:cBhvr>
                                      <p:to>
                                        <p:strVal val="visible"/>
                                      </p:to>
                                    </p:set>
                                    <p:animEffect transition="in" filter="wipe(left)">
                                      <p:cBhvr>
                                        <p:cTn id="22" dur="500"/>
                                        <p:tgtEl>
                                          <p:spTgt spid="31747">
                                            <p:txEl>
                                              <p:charRg st="0"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1747">
                                            <p:txEl>
                                              <p:charRg st="10" end="241"/>
                                            </p:txEl>
                                          </p:spTgt>
                                        </p:tgtEl>
                                        <p:attrNameLst>
                                          <p:attrName>style.visibility</p:attrName>
                                        </p:attrNameLst>
                                      </p:cBhvr>
                                      <p:to>
                                        <p:strVal val="visible"/>
                                      </p:to>
                                    </p:set>
                                    <p:animEffect transition="in" filter="wipe(left)">
                                      <p:cBhvr>
                                        <p:cTn id="27" dur="500"/>
                                        <p:tgtEl>
                                          <p:spTgt spid="31747">
                                            <p:txEl>
                                              <p:charRg st="10" end="24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P spid="31747"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2771" name="Rectangle 3"/>
          <p:cNvSpPr>
            <a:spLocks noChangeArrowheads="1"/>
          </p:cNvSpPr>
          <p:nvPr/>
        </p:nvSpPr>
        <p:spPr bwMode="auto">
          <a:xfrm>
            <a:off x="458788" y="917575"/>
            <a:ext cx="8380413" cy="121602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1. Aduh, ada masalah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Reaksi dari timbulnya sebuah masalah seringkali merupakan masalah yang lebih besar dari masalah itu sendiri.</a:t>
            </a:r>
            <a:endParaRPr kumimoji="0" lang="en-US" sz="18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32772" name="Rectangle 4"/>
          <p:cNvSpPr>
            <a:spLocks noGrp="1" noChangeArrowheads="1"/>
          </p:cNvSpPr>
          <p:nvPr>
            <p:ph type="title" idx="4294967295"/>
          </p:nvPr>
        </p:nvSpPr>
        <p:spPr>
          <a:xfrm>
            <a:off x="381000" y="152400"/>
            <a:ext cx="8223250" cy="6858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0" cap="none" spc="0" normalizeH="0" baseline="0" noProof="0" smtClean="0">
                <a:ln>
                  <a:noFill/>
                </a:ln>
                <a:solidFill>
                  <a:srgbClr val="7FFF00"/>
                </a:solidFill>
                <a:effectLst/>
                <a:uLnTx/>
                <a:uFillTx/>
                <a:latin typeface="+mj-lt"/>
                <a:ea typeface="+mj-ea"/>
                <a:cs typeface="+mj-cs"/>
              </a:rPr>
              <a:t>Sikap Negatif yang Menghalangi Kreatifitas</a:t>
            </a:r>
            <a:endParaRPr kumimoji="0" lang="en-US" sz="40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
        <p:nvSpPr>
          <p:cNvPr id="32773" name="Text Box 5"/>
          <p:cNvSpPr txBox="1">
            <a:spLocks noChangeArrowheads="1"/>
          </p:cNvSpPr>
          <p:nvPr/>
        </p:nvSpPr>
        <p:spPr bwMode="auto">
          <a:xfrm>
            <a:off x="762000" y="2130425"/>
            <a:ext cx="8153400" cy="2378075"/>
          </a:xfrm>
          <a:prstGeom prst="rect">
            <a:avLst/>
          </a:prstGeom>
          <a:noFill/>
          <a:ln w="12700">
            <a:noFill/>
            <a:miter lim="800000"/>
          </a:ln>
          <a:effectLst>
            <a:outerShdw dist="35921" dir="2700000" algn="ctr" rotWithShape="0">
              <a:schemeClr val="bg2"/>
            </a:outerShdw>
          </a:effectLst>
        </p:spPr>
        <p:txBody>
          <a:bodyPr>
            <a:spAutoFit/>
          </a:bodyPr>
          <a:lstStyle/>
          <a:p>
            <a:pPr marL="457200" marR="0" indent="-457200" defTabSz="914400">
              <a:buClrTx/>
              <a:buSzTx/>
              <a:buFontTx/>
              <a:defRPr/>
            </a:pPr>
            <a:r>
              <a:rPr kumimoji="0" lang="en-US" sz="2000" b="1" kern="1200" cap="none" spc="0" normalizeH="0" baseline="0" noProof="0" smtClean="0">
                <a:latin typeface="Arial" panose="020B0604020202020204" pitchFamily="34" charset="0"/>
                <a:ea typeface="+mn-ea"/>
                <a:cs typeface="+mn-cs"/>
              </a:rPr>
              <a:t>Definisi masalah :</a:t>
            </a:r>
            <a:r>
              <a:rPr kumimoji="0" lang="en-US" sz="2000" b="1" kern="1200" cap="none" spc="0" normalizeH="0" baseline="0" noProof="0" smtClean="0">
                <a:solidFill>
                  <a:srgbClr val="7FFF00"/>
                </a:solidFill>
                <a:latin typeface="Arial" panose="020B0604020202020204" pitchFamily="34" charset="0"/>
                <a:ea typeface="+mn-ea"/>
                <a:cs typeface="+mn-cs"/>
              </a:rPr>
              <a:t>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defRPr/>
            </a:pPr>
            <a:endParaRPr kumimoji="0" lang="en-US" sz="10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000" b="1" kern="1200" cap="none" spc="0" normalizeH="0" baseline="0" noProof="0" smtClean="0">
                <a:solidFill>
                  <a:srgbClr val="7FFF00"/>
                </a:solidFill>
                <a:latin typeface="Arial" panose="020B0604020202020204" pitchFamily="34" charset="0"/>
                <a:ea typeface="+mn-ea"/>
                <a:cs typeface="+mn-cs"/>
              </a:rPr>
              <a:t>Perbedaan antara </a:t>
            </a:r>
            <a:r>
              <a:rPr kumimoji="0" lang="en-US" sz="2000" b="1" i="1" kern="1200" cap="none" spc="0" normalizeH="0" baseline="0" noProof="0" smtClean="0">
                <a:solidFill>
                  <a:srgbClr val="FDC0E5"/>
                </a:solidFill>
                <a:latin typeface="Arial" panose="020B0604020202020204" pitchFamily="34" charset="0"/>
                <a:ea typeface="+mn-ea"/>
                <a:cs typeface="+mn-cs"/>
              </a:rPr>
              <a:t>apa yang dimiliki</a:t>
            </a:r>
            <a:r>
              <a:rPr kumimoji="0" lang="en-US" sz="2000" b="1" i="1" kern="1200" cap="none" spc="0" normalizeH="0" baseline="0" noProof="0" smtClean="0">
                <a:solidFill>
                  <a:schemeClr val="hlink"/>
                </a:solidFill>
                <a:latin typeface="Arial" panose="020B0604020202020204" pitchFamily="34" charset="0"/>
                <a:ea typeface="+mn-ea"/>
                <a:cs typeface="+mn-cs"/>
              </a:rPr>
              <a:t> </a:t>
            </a:r>
            <a:r>
              <a:rPr kumimoji="0" lang="en-US" sz="2000" b="1" kern="1200" cap="none" spc="0" normalizeH="0" baseline="0" noProof="0" smtClean="0">
                <a:solidFill>
                  <a:srgbClr val="7FFF00"/>
                </a:solidFill>
                <a:latin typeface="Arial" panose="020B0604020202020204" pitchFamily="34" charset="0"/>
                <a:ea typeface="+mn-ea"/>
                <a:cs typeface="+mn-cs"/>
              </a:rPr>
              <a:t>dengan </a:t>
            </a:r>
            <a:r>
              <a:rPr kumimoji="0" lang="en-US" sz="2000" b="1" i="1" kern="1200" cap="none" spc="0" normalizeH="0" baseline="0" noProof="0" smtClean="0">
                <a:solidFill>
                  <a:srgbClr val="FDC0E5"/>
                </a:solidFill>
                <a:latin typeface="Arial" panose="020B0604020202020204" pitchFamily="34" charset="0"/>
                <a:ea typeface="+mn-ea"/>
                <a:cs typeface="+mn-cs"/>
              </a:rPr>
              <a:t>apa yang diinginkan</a:t>
            </a:r>
            <a:endParaRPr kumimoji="0" lang="en-US" sz="2000" b="1" kern="1200" cap="none" spc="0" normalizeH="0" baseline="0" noProof="0" smtClean="0">
              <a:solidFill>
                <a:srgbClr val="FDC0E5"/>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000" b="1" kern="1200" cap="none" spc="0" normalizeH="0" baseline="0" noProof="0" smtClean="0">
                <a:solidFill>
                  <a:srgbClr val="7FFF00"/>
                </a:solidFill>
                <a:latin typeface="Arial" panose="020B0604020202020204" pitchFamily="34" charset="0"/>
                <a:ea typeface="+mn-ea"/>
                <a:cs typeface="+mn-cs"/>
              </a:rPr>
              <a:t>Pemahaman bahwa ada </a:t>
            </a:r>
            <a:r>
              <a:rPr kumimoji="0" lang="en-US" sz="2000" b="1" i="1" kern="1200" cap="none" spc="0" normalizeH="0" baseline="0" noProof="0" smtClean="0">
                <a:solidFill>
                  <a:srgbClr val="FDC0E5"/>
                </a:solidFill>
                <a:latin typeface="Arial" panose="020B0604020202020204" pitchFamily="34" charset="0"/>
                <a:ea typeface="+mn-ea"/>
                <a:cs typeface="+mn-cs"/>
              </a:rPr>
              <a:t>sesuatu yang lebih baik</a:t>
            </a:r>
            <a:r>
              <a:rPr kumimoji="0" lang="en-US" sz="2000" b="1" i="1" kern="1200" cap="none" spc="0" normalizeH="0" baseline="0" noProof="0" smtClean="0">
                <a:solidFill>
                  <a:srgbClr val="7FFF00"/>
                </a:solidFill>
                <a:latin typeface="Arial" panose="020B0604020202020204" pitchFamily="34" charset="0"/>
                <a:ea typeface="+mn-ea"/>
                <a:cs typeface="+mn-cs"/>
              </a:rPr>
              <a:t> </a:t>
            </a:r>
            <a:r>
              <a:rPr kumimoji="0" lang="en-US" sz="2000" b="1" kern="1200" cap="none" spc="0" normalizeH="0" baseline="0" noProof="0" smtClean="0">
                <a:solidFill>
                  <a:srgbClr val="7FFF00"/>
                </a:solidFill>
                <a:latin typeface="Arial" panose="020B0604020202020204" pitchFamily="34" charset="0"/>
                <a:ea typeface="+mn-ea"/>
                <a:cs typeface="+mn-cs"/>
              </a:rPr>
              <a:t>dibanding keadaan yang ada saat ini</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000" b="1" kern="1200" cap="none" spc="0" normalizeH="0" baseline="0" noProof="0" smtClean="0">
                <a:solidFill>
                  <a:srgbClr val="7FFF00"/>
                </a:solidFill>
                <a:latin typeface="Arial" panose="020B0604020202020204" pitchFamily="34" charset="0"/>
                <a:ea typeface="+mn-ea"/>
                <a:cs typeface="+mn-cs"/>
              </a:rPr>
              <a:t>Sebuah kesempatan untuk berbuat yang lebih baik dari yang telah dikerjakan orang</a:t>
            </a:r>
            <a:endParaRPr kumimoji="0" lang="en-US" b="1" kern="1200" cap="none" spc="0" normalizeH="0" baseline="0" noProof="0" smtClean="0">
              <a:solidFill>
                <a:srgbClr val="7FFF00"/>
              </a:solidFill>
              <a:latin typeface="Arial" panose="020B0604020202020204" pitchFamily="34" charset="0"/>
              <a:ea typeface="+mn-ea"/>
              <a:cs typeface="+mn-cs"/>
            </a:endParaRPr>
          </a:p>
        </p:txBody>
      </p:sp>
      <p:grpSp>
        <p:nvGrpSpPr>
          <p:cNvPr id="49158" name="Group 11"/>
          <p:cNvGrpSpPr/>
          <p:nvPr/>
        </p:nvGrpSpPr>
        <p:grpSpPr>
          <a:xfrm>
            <a:off x="1855788" y="4621213"/>
            <a:ext cx="4876800" cy="536575"/>
            <a:chOff x="1056" y="2622"/>
            <a:chExt cx="3072" cy="338"/>
          </a:xfrm>
        </p:grpSpPr>
        <p:sp>
          <p:nvSpPr>
            <p:cNvPr id="49162" name="AutoShape 2"/>
            <p:cNvSpPr/>
            <p:nvPr/>
          </p:nvSpPr>
          <p:spPr>
            <a:xfrm>
              <a:off x="1156" y="2622"/>
              <a:ext cx="2872" cy="338"/>
            </a:xfrm>
            <a:prstGeom prst="roundRect">
              <a:avLst>
                <a:gd name="adj" fmla="val 12495"/>
              </a:avLst>
            </a:prstGeom>
            <a:solidFill>
              <a:schemeClr val="hlink"/>
            </a:solidFill>
            <a:ln w="12700" cap="flat" cmpd="sng">
              <a:solidFill>
                <a:schemeClr val="tx1"/>
              </a:solidFill>
              <a:prstDash val="solid"/>
              <a:headEnd type="none" w="med" len="med"/>
              <a:tailEnd type="none" w="med" len="med"/>
            </a:ln>
          </p:spPr>
          <p:txBody>
            <a:bodyPr wrap="none" anchor="ctr"/>
            <a:p>
              <a:endParaRPr lang="id-ID" altLang="x-none" dirty="0">
                <a:latin typeface="Tahoma" panose="020B0604030504040204" charset="0"/>
              </a:endParaRPr>
            </a:p>
          </p:txBody>
        </p:sp>
        <p:sp>
          <p:nvSpPr>
            <p:cNvPr id="32774" name="Text Box 6"/>
            <p:cNvSpPr txBox="1">
              <a:spLocks noChangeArrowheads="1"/>
            </p:cNvSpPr>
            <p:nvPr/>
          </p:nvSpPr>
          <p:spPr bwMode="auto">
            <a:xfrm>
              <a:off x="1056" y="2632"/>
              <a:ext cx="3072" cy="250"/>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a:buClrTx/>
                <a:buSzTx/>
                <a:buFontTx/>
                <a:defRPr/>
              </a:pPr>
              <a:r>
                <a:rPr kumimoji="0" lang="en-US" sz="2000" b="1" i="1" kern="1200" cap="none" spc="0" normalizeH="0" baseline="0" noProof="0" smtClean="0">
                  <a:latin typeface="Arial" panose="020B0604020202020204" pitchFamily="34" charset="0"/>
                  <a:ea typeface="+mn-ea"/>
                  <a:cs typeface="+mn-cs"/>
                </a:rPr>
                <a:t>A problem is an opportunity !</a:t>
              </a:r>
              <a:endParaRPr kumimoji="0" lang="en-US" kern="1200" cap="none" spc="0" normalizeH="0" baseline="0" noProof="0" smtClean="0">
                <a:latin typeface="Tahoma" panose="020B0604030504040204" charset="0"/>
                <a:ea typeface="+mn-ea"/>
                <a:cs typeface="+mn-cs"/>
              </a:endParaRPr>
            </a:p>
          </p:txBody>
        </p:sp>
      </p:grpSp>
      <p:grpSp>
        <p:nvGrpSpPr>
          <p:cNvPr id="49159" name="Group 12"/>
          <p:cNvGrpSpPr/>
          <p:nvPr/>
        </p:nvGrpSpPr>
        <p:grpSpPr>
          <a:xfrm>
            <a:off x="250825" y="5229225"/>
            <a:ext cx="8804275" cy="1143000"/>
            <a:chOff x="192" y="3360"/>
            <a:chExt cx="5546" cy="720"/>
          </a:xfrm>
        </p:grpSpPr>
        <p:sp>
          <p:nvSpPr>
            <p:cNvPr id="49160" name="Text Box 7"/>
            <p:cNvSpPr txBox="1"/>
            <p:nvPr/>
          </p:nvSpPr>
          <p:spPr>
            <a:xfrm>
              <a:off x="698" y="3431"/>
              <a:ext cx="5040" cy="634"/>
            </a:xfrm>
            <a:prstGeom prst="rect">
              <a:avLst/>
            </a:prstGeom>
            <a:noFill/>
            <a:ln w="12700">
              <a:noFill/>
            </a:ln>
          </p:spPr>
          <p:txBody>
            <a:bodyPr>
              <a:spAutoFit/>
            </a:bodyPr>
            <a:p>
              <a:r>
                <a:rPr sz="2000" b="1" dirty="0">
                  <a:solidFill>
                    <a:srgbClr val="7FFF00"/>
                  </a:solidFill>
                  <a:latin typeface="Arial" panose="020B0604020202020204" pitchFamily="34" charset="0"/>
                </a:rPr>
                <a:t>Orang yang berhasil/sukses seringkali merupakan </a:t>
              </a:r>
              <a:r>
                <a:rPr sz="2000" b="1" i="1" dirty="0">
                  <a:solidFill>
                    <a:srgbClr val="FDC0E5"/>
                  </a:solidFill>
                  <a:latin typeface="Arial" panose="020B0604020202020204" pitchFamily="34" charset="0"/>
                </a:rPr>
                <a:t>pencari dan penemu masalah </a:t>
              </a:r>
              <a:r>
                <a:rPr sz="2000" b="1" dirty="0">
                  <a:solidFill>
                    <a:srgbClr val="7FFF00"/>
                  </a:solidFill>
                  <a:latin typeface="Arial" panose="020B0604020202020204" pitchFamily="34" charset="0"/>
                </a:rPr>
                <a:t>yang baik, yang menjadikan masalah sebagai tantangan dan kesempatan untuk memperbaikinya. </a:t>
              </a:r>
              <a:endParaRPr sz="2000" b="1" dirty="0">
                <a:solidFill>
                  <a:srgbClr val="7FFF00"/>
                </a:solidFill>
                <a:latin typeface="Arial" panose="020B0604020202020204" pitchFamily="34" charset="0"/>
              </a:endParaRPr>
            </a:p>
          </p:txBody>
        </p:sp>
        <p:sp>
          <p:nvSpPr>
            <p:cNvPr id="49161" name="AutoShape 9"/>
            <p:cNvSpPr/>
            <p:nvPr/>
          </p:nvSpPr>
          <p:spPr>
            <a:xfrm>
              <a:off x="192" y="3360"/>
              <a:ext cx="384" cy="720"/>
            </a:xfrm>
            <a:custGeom>
              <a:avLst/>
              <a:gdLst>
                <a:gd name="txL" fmla="*/ 3375 w 21600"/>
                <a:gd name="txT" fmla="*/ 5400 h 21600"/>
                <a:gd name="txR" fmla="*/ 18900 w 21600"/>
                <a:gd name="txB" fmla="*/ 16200 h 21600"/>
              </a:gdLst>
              <a:ahLst/>
              <a:cxnLst>
                <a:cxn ang="17694720">
                  <a:pos x="288" y="0"/>
                </a:cxn>
                <a:cxn ang="11796480">
                  <a:pos x="0" y="360"/>
                </a:cxn>
                <a:cxn ang="5898240">
                  <a:pos x="288" y="720"/>
                </a:cxn>
                <a:cxn ang="0">
                  <a:pos x="384" y="36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E9B03"/>
            </a:solidFill>
            <a:ln w="12700" cap="flat" cmpd="sng">
              <a:solidFill>
                <a:schemeClr val="folHlink"/>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Tree>
  </p:cSld>
  <p:clrMapOvr>
    <a:masterClrMapping/>
  </p:clrMapOvr>
  <p:transition spd="slow">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771">
                                            <p:txEl>
                                              <p:charRg st="0" end="23"/>
                                            </p:txEl>
                                          </p:spTgt>
                                        </p:tgtEl>
                                        <p:attrNameLst>
                                          <p:attrName>style.visibility</p:attrName>
                                        </p:attrNameLst>
                                      </p:cBhvr>
                                      <p:to>
                                        <p:strVal val="visible"/>
                                      </p:to>
                                    </p:set>
                                    <p:animEffect transition="in" filter="wipe(left)">
                                      <p:cBhvr>
                                        <p:cTn id="7" dur="500"/>
                                        <p:tgtEl>
                                          <p:spTgt spid="32771">
                                            <p:txEl>
                                              <p:charRg st="0" end="2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2771">
                                            <p:txEl>
                                              <p:charRg st="24" end="137"/>
                                            </p:txEl>
                                          </p:spTgt>
                                        </p:tgtEl>
                                        <p:attrNameLst>
                                          <p:attrName>style.visibility</p:attrName>
                                        </p:attrNameLst>
                                      </p:cBhvr>
                                      <p:to>
                                        <p:strVal val="visible"/>
                                      </p:to>
                                    </p:set>
                                    <p:animEffect transition="in" filter="wipe(left)">
                                      <p:cBhvr>
                                        <p:cTn id="12" dur="500"/>
                                        <p:tgtEl>
                                          <p:spTgt spid="32771">
                                            <p:txEl>
                                              <p:charRg st="24" end="13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2773">
                                            <p:txEl>
                                              <p:charRg st="0" end="20"/>
                                            </p:txEl>
                                          </p:spTgt>
                                        </p:tgtEl>
                                        <p:attrNameLst>
                                          <p:attrName>style.visibility</p:attrName>
                                        </p:attrNameLst>
                                      </p:cBhvr>
                                      <p:to>
                                        <p:strVal val="visible"/>
                                      </p:to>
                                    </p:set>
                                    <p:animEffect transition="in" filter="wipe(left)">
                                      <p:cBhvr>
                                        <p:cTn id="17" dur="500"/>
                                        <p:tgtEl>
                                          <p:spTgt spid="32773">
                                            <p:txEl>
                                              <p:charRg st="0" end="2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2773">
                                            <p:txEl>
                                              <p:charRg st="21" end="83"/>
                                            </p:txEl>
                                          </p:spTgt>
                                        </p:tgtEl>
                                        <p:attrNameLst>
                                          <p:attrName>style.visibility</p:attrName>
                                        </p:attrNameLst>
                                      </p:cBhvr>
                                      <p:to>
                                        <p:strVal val="visible"/>
                                      </p:to>
                                    </p:set>
                                    <p:animEffect transition="in" filter="wipe(left)">
                                      <p:cBhvr>
                                        <p:cTn id="22" dur="500"/>
                                        <p:tgtEl>
                                          <p:spTgt spid="32773">
                                            <p:txEl>
                                              <p:charRg st="21" end="8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2773">
                                            <p:txEl>
                                              <p:charRg st="83" end="163"/>
                                            </p:txEl>
                                          </p:spTgt>
                                        </p:tgtEl>
                                        <p:attrNameLst>
                                          <p:attrName>style.visibility</p:attrName>
                                        </p:attrNameLst>
                                      </p:cBhvr>
                                      <p:to>
                                        <p:strVal val="visible"/>
                                      </p:to>
                                    </p:set>
                                    <p:animEffect transition="in" filter="wipe(left)">
                                      <p:cBhvr>
                                        <p:cTn id="27" dur="500"/>
                                        <p:tgtEl>
                                          <p:spTgt spid="32773">
                                            <p:txEl>
                                              <p:charRg st="83" end="16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2773">
                                            <p:txEl>
                                              <p:charRg st="163" end="244"/>
                                            </p:txEl>
                                          </p:spTgt>
                                        </p:tgtEl>
                                        <p:attrNameLst>
                                          <p:attrName>style.visibility</p:attrName>
                                        </p:attrNameLst>
                                      </p:cBhvr>
                                      <p:to>
                                        <p:strVal val="visible"/>
                                      </p:to>
                                    </p:set>
                                    <p:animEffect transition="in" filter="wipe(left)">
                                      <p:cBhvr>
                                        <p:cTn id="32" dur="500"/>
                                        <p:tgtEl>
                                          <p:spTgt spid="32773">
                                            <p:txEl>
                                              <p:charRg st="163" end="24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P spid="3277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3794" name="Rectangle 2"/>
          <p:cNvSpPr>
            <a:spLocks noChangeArrowheads="1"/>
          </p:cNvSpPr>
          <p:nvPr/>
        </p:nvSpPr>
        <p:spPr bwMode="auto">
          <a:xfrm>
            <a:off x="284163" y="371475"/>
            <a:ext cx="8555038" cy="279876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7980" marR="0" lvl="0" indent="-34798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2. Skeptis</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endParaRPr kumimoji="0" lang="en-US" sz="1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517525" marR="0" lvl="1"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Sikap ini sama saja dengan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“menyerah sebelum berperang”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karena menempatkan masalah pada tempat yang musykil. Seakan-akan masalah adalah sebuah momok dengan kekuatan yang tak tertandingi.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517525" marR="0" lvl="1"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Padahal, banyak contoh bahwa segala masalah yang musykil ternyata berhasil diatasi dengan baik.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pSp>
        <p:nvGrpSpPr>
          <p:cNvPr id="2" name="Group 5"/>
          <p:cNvGrpSpPr/>
          <p:nvPr/>
        </p:nvGrpSpPr>
        <p:grpSpPr>
          <a:xfrm>
            <a:off x="200025" y="3357563"/>
            <a:ext cx="8404225" cy="3122612"/>
            <a:chOff x="126" y="2296"/>
            <a:chExt cx="5294" cy="1967"/>
          </a:xfrm>
        </p:grpSpPr>
        <p:graphicFrame>
          <p:nvGraphicFramePr>
            <p:cNvPr id="14338" name="Object 3">
              <a:hlinkClick r:id="" action="ppaction://ole?verb="/>
            </p:cNvPr>
            <p:cNvGraphicFramePr/>
            <p:nvPr/>
          </p:nvGraphicFramePr>
          <p:xfrm>
            <a:off x="126" y="2296"/>
            <a:ext cx="849" cy="1967"/>
          </p:xfrm>
          <a:graphic>
            <a:graphicData uri="http://schemas.openxmlformats.org/presentationml/2006/ole">
              <mc:AlternateContent xmlns:mc="http://schemas.openxmlformats.org/markup-compatibility/2006">
                <mc:Choice xmlns:v="urn:schemas-microsoft-com:vml" Requires="v">
                  <p:oleObj spid="_x0000_s3088" name="" r:id="rId1" imgW="1779905" imgH="4107815" progId="MS_ClipArt_Gallery">
                    <p:embed/>
                  </p:oleObj>
                </mc:Choice>
                <mc:Fallback>
                  <p:oleObj name="" r:id="rId1" imgW="1779905" imgH="4107815" progId="MS_ClipArt_Gallery">
                    <p:embed/>
                    <p:pic>
                      <p:nvPicPr>
                        <p:cNvPr id="0" name="Picture 3087"/>
                        <p:cNvPicPr/>
                        <p:nvPr/>
                      </p:nvPicPr>
                      <p:blipFill>
                        <a:blip r:embed="rId2"/>
                        <a:stretch>
                          <a:fillRect/>
                        </a:stretch>
                      </p:blipFill>
                      <p:spPr>
                        <a:xfrm>
                          <a:off x="126" y="2296"/>
                          <a:ext cx="849" cy="1967"/>
                        </a:xfrm>
                        <a:prstGeom prst="rect">
                          <a:avLst/>
                        </a:prstGeom>
                        <a:noFill/>
                        <a:ln w="38100">
                          <a:noFill/>
                          <a:miter/>
                        </a:ln>
                      </p:spPr>
                    </p:pic>
                  </p:oleObj>
                </mc:Fallback>
              </mc:AlternateContent>
            </a:graphicData>
          </a:graphic>
        </p:graphicFrame>
        <p:sp>
          <p:nvSpPr>
            <p:cNvPr id="33796" name="Text Box 4"/>
            <p:cNvSpPr txBox="1">
              <a:spLocks noChangeArrowheads="1"/>
            </p:cNvSpPr>
            <p:nvPr/>
          </p:nvSpPr>
          <p:spPr bwMode="auto">
            <a:xfrm>
              <a:off x="1247" y="2432"/>
              <a:ext cx="4173" cy="1535"/>
            </a:xfrm>
            <a:prstGeom prst="rect">
              <a:avLst/>
            </a:prstGeom>
            <a:noFill/>
            <a:ln w="12700">
              <a:noFill/>
              <a:miter lim="800000"/>
            </a:ln>
            <a:effectLst>
              <a:outerShdw dist="35921" dir="2700000" algn="ctr" rotWithShape="0">
                <a:schemeClr val="bg2">
                  <a:alpha val="50000"/>
                </a:schemeClr>
              </a:outerShdw>
            </a:effectLst>
          </p:spPr>
          <p:txBody>
            <a:bodyPr>
              <a:spAutoFit/>
            </a:bodyPr>
            <a:lstStyle/>
            <a:p>
              <a:pPr marL="276225" marR="0" indent="-276225" defTabSz="914400">
                <a:buClrTx/>
                <a:buSzTx/>
                <a:buFontTx/>
                <a:defRPr/>
              </a:pPr>
              <a:r>
                <a:rPr kumimoji="0" lang="en-US" sz="2200" b="1" kern="1200" cap="none" spc="0" normalizeH="0" baseline="0" noProof="0" smtClean="0">
                  <a:solidFill>
                    <a:schemeClr val="tx2"/>
                  </a:solidFill>
                  <a:latin typeface="Arial" panose="020B0604020202020204" pitchFamily="34" charset="0"/>
                  <a:ea typeface="+mn-ea"/>
                  <a:cs typeface="+mn-cs"/>
                </a:rPr>
                <a:t>Contoh nyata : </a:t>
              </a:r>
              <a:endParaRPr kumimoji="0" lang="en-US" sz="2200" b="1" kern="1200" cap="none" spc="0" normalizeH="0" baseline="0" noProof="0" smtClean="0">
                <a:solidFill>
                  <a:schemeClr val="hlink"/>
                </a:solidFill>
                <a:latin typeface="Arial" panose="020B0604020202020204" pitchFamily="34" charset="0"/>
                <a:ea typeface="+mn-ea"/>
                <a:cs typeface="+mn-cs"/>
              </a:endParaRPr>
            </a:p>
            <a:p>
              <a:pPr marL="276225" marR="0" indent="-276225" defTabSz="914400">
                <a:buClrTx/>
                <a:buSzTx/>
                <a:buFontTx/>
                <a:defRPr/>
              </a:pPr>
              <a:endParaRPr kumimoji="0" lang="en-US" sz="2200" b="1" kern="1200" cap="none" spc="0" normalizeH="0" baseline="0" noProof="0" smtClean="0">
                <a:solidFill>
                  <a:srgbClr val="7FFF00"/>
                </a:solidFill>
                <a:latin typeface="Arial" panose="020B0604020202020204" pitchFamily="34" charset="0"/>
                <a:ea typeface="+mn-ea"/>
                <a:cs typeface="+mn-cs"/>
              </a:endParaRPr>
            </a:p>
            <a:p>
              <a:pPr marL="276225" marR="0" indent="-276225" defTabSz="914400">
                <a:buClrTx/>
                <a:buSzTx/>
                <a:buFontTx/>
                <a:buChar char="•"/>
                <a:defRPr/>
              </a:pPr>
              <a:r>
                <a:rPr kumimoji="0" lang="en-US" sz="2200" b="1" kern="1200" cap="none" spc="0" normalizeH="0" baseline="0" noProof="0" smtClean="0">
                  <a:solidFill>
                    <a:srgbClr val="7FFF00"/>
                  </a:solidFill>
                  <a:latin typeface="Arial" panose="020B0604020202020204" pitchFamily="34" charset="0"/>
                  <a:ea typeface="+mn-ea"/>
                  <a:cs typeface="+mn-cs"/>
                </a:rPr>
                <a:t>Manusia mampu terbang ke angkasa (bahkan sampai ke bulan). Tak lama lagi, manusia merencanakan akan bepergian ke Mars.</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L="276225" marR="0" indent="-276225" defTabSz="914400">
                <a:buClrTx/>
                <a:buSzTx/>
                <a:buFontTx/>
                <a:buChar char="•"/>
                <a:defRPr/>
              </a:pPr>
              <a:r>
                <a:rPr kumimoji="0" lang="en-US" sz="2200" b="1" kern="1200" cap="none" spc="0" normalizeH="0" baseline="0" noProof="0" smtClean="0">
                  <a:solidFill>
                    <a:srgbClr val="7FFF00"/>
                  </a:solidFill>
                  <a:latin typeface="Arial" panose="020B0604020202020204" pitchFamily="34" charset="0"/>
                  <a:ea typeface="+mn-ea"/>
                  <a:cs typeface="+mn-cs"/>
                </a:rPr>
                <a:t>Chip CPU bisa dibuat hanya seukuran 1 inch persegi, padahal isinya 40 juta transistor.</a:t>
              </a:r>
              <a:endParaRPr kumimoji="0" lang="en-US" sz="2200" kern="1200" cap="none" spc="0" normalizeH="0" baseline="0" noProof="0" smtClean="0">
                <a:latin typeface="Arial" panose="020B0604020202020204" pitchFamily="34" charset="0"/>
                <a:ea typeface="+mn-ea"/>
                <a:cs typeface="+mn-cs"/>
              </a:endParaRPr>
            </a:p>
          </p:txBody>
        </p:sp>
      </p:gr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794">
                                            <p:txEl>
                                              <p:charRg st="0" end="11"/>
                                            </p:txEl>
                                          </p:spTgt>
                                        </p:tgtEl>
                                        <p:attrNameLst>
                                          <p:attrName>style.visibility</p:attrName>
                                        </p:attrNameLst>
                                      </p:cBhvr>
                                      <p:to>
                                        <p:strVal val="visible"/>
                                      </p:to>
                                    </p:set>
                                    <p:animEffect transition="in" filter="wipe(left)">
                                      <p:cBhvr>
                                        <p:cTn id="7" dur="500"/>
                                        <p:tgtEl>
                                          <p:spTgt spid="33794">
                                            <p:txEl>
                                              <p:charRg st="0" end="11"/>
                                            </p:txEl>
                                          </p:spTgt>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3794">
                                            <p:txEl>
                                              <p:charRg st="12" end="200"/>
                                            </p:txEl>
                                          </p:spTgt>
                                        </p:tgtEl>
                                        <p:attrNameLst>
                                          <p:attrName>style.visibility</p:attrName>
                                        </p:attrNameLst>
                                      </p:cBhvr>
                                      <p:to>
                                        <p:strVal val="visible"/>
                                      </p:to>
                                    </p:set>
                                    <p:animEffect transition="in" filter="wipe(left)">
                                      <p:cBhvr>
                                        <p:cTn id="10" dur="500"/>
                                        <p:tgtEl>
                                          <p:spTgt spid="33794">
                                            <p:txEl>
                                              <p:charRg st="12" end="200"/>
                                            </p:txEl>
                                          </p:spTgt>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3794">
                                            <p:txEl>
                                              <p:charRg st="201" end="298"/>
                                            </p:txEl>
                                          </p:spTgt>
                                        </p:tgtEl>
                                        <p:attrNameLst>
                                          <p:attrName>style.visibility</p:attrName>
                                        </p:attrNameLst>
                                      </p:cBhvr>
                                      <p:to>
                                        <p:strVal val="visible"/>
                                      </p:to>
                                    </p:set>
                                    <p:animEffect transition="in" filter="wipe(left)">
                                      <p:cBhvr>
                                        <p:cTn id="13" dur="500"/>
                                        <p:tgtEl>
                                          <p:spTgt spid="33794">
                                            <p:txEl>
                                              <p:charRg st="201" end="298"/>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dissolv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4818" name="Rectangle 2"/>
          <p:cNvSpPr>
            <a:spLocks noChangeArrowheads="1"/>
          </p:cNvSpPr>
          <p:nvPr/>
        </p:nvSpPr>
        <p:spPr bwMode="auto">
          <a:xfrm>
            <a:off x="55563" y="360363"/>
            <a:ext cx="8707438" cy="170338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3. Saya bukan ahlinya</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16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Banyak orang berpikir, “Masalah itu bisa diselesaikan oleh para ahli, tapi jelas bukan saya karena saya tidak cukup mampu, bukan insinyur, atau tidak berpendidikan untuk itu.”</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2" name="Group 5"/>
          <p:cNvGrpSpPr/>
          <p:nvPr/>
        </p:nvGrpSpPr>
        <p:grpSpPr>
          <a:xfrm>
            <a:off x="228600" y="2390775"/>
            <a:ext cx="8848725" cy="3846513"/>
            <a:chOff x="144" y="1536"/>
            <a:chExt cx="5574" cy="2423"/>
          </a:xfrm>
        </p:grpSpPr>
        <p:graphicFrame>
          <p:nvGraphicFramePr>
            <p:cNvPr id="15362" name="Object 3">
              <a:hlinkClick r:id="" action="ppaction://ole?verb="/>
            </p:cNvPr>
            <p:cNvGraphicFramePr/>
            <p:nvPr/>
          </p:nvGraphicFramePr>
          <p:xfrm>
            <a:off x="3888" y="1626"/>
            <a:ext cx="1830" cy="630"/>
          </p:xfrm>
          <a:graphic>
            <a:graphicData uri="http://schemas.openxmlformats.org/presentationml/2006/ole">
              <mc:AlternateContent xmlns:mc="http://schemas.openxmlformats.org/markup-compatibility/2006">
                <mc:Choice xmlns:v="urn:schemas-microsoft-com:vml" Requires="v">
                  <p:oleObj spid="_x0000_s3087" name="" r:id="rId1" imgW="5971540" imgH="2069465" progId="MS_ClipArt_Gallery">
                    <p:embed/>
                  </p:oleObj>
                </mc:Choice>
                <mc:Fallback>
                  <p:oleObj name="" r:id="rId1" imgW="5971540" imgH="2069465" progId="MS_ClipArt_Gallery">
                    <p:embed/>
                    <p:pic>
                      <p:nvPicPr>
                        <p:cNvPr id="0" name="Picture 3086"/>
                        <p:cNvPicPr/>
                        <p:nvPr/>
                      </p:nvPicPr>
                      <p:blipFill>
                        <a:blip r:embed="rId2"/>
                        <a:stretch>
                          <a:fillRect/>
                        </a:stretch>
                      </p:blipFill>
                      <p:spPr>
                        <a:xfrm>
                          <a:off x="3888" y="1626"/>
                          <a:ext cx="1830" cy="630"/>
                        </a:xfrm>
                        <a:prstGeom prst="rect">
                          <a:avLst/>
                        </a:prstGeom>
                        <a:noFill/>
                        <a:ln w="38100">
                          <a:noFill/>
                          <a:miter/>
                        </a:ln>
                      </p:spPr>
                    </p:pic>
                  </p:oleObj>
                </mc:Fallback>
              </mc:AlternateContent>
            </a:graphicData>
          </a:graphic>
        </p:graphicFrame>
        <p:sp>
          <p:nvSpPr>
            <p:cNvPr id="34820" name="Text Box 4"/>
            <p:cNvSpPr txBox="1">
              <a:spLocks noChangeArrowheads="1"/>
            </p:cNvSpPr>
            <p:nvPr/>
          </p:nvSpPr>
          <p:spPr bwMode="auto">
            <a:xfrm>
              <a:off x="144" y="1536"/>
              <a:ext cx="5520" cy="2423"/>
            </a:xfrm>
            <a:prstGeom prst="rect">
              <a:avLst/>
            </a:prstGeom>
            <a:noFill/>
            <a:ln w="12700">
              <a:noFill/>
              <a:miter lim="800000"/>
            </a:ln>
            <a:effectLst>
              <a:outerShdw dist="35921" dir="2700000" algn="ctr" rotWithShape="0">
                <a:schemeClr val="bg2"/>
              </a:outerShdw>
            </a:effectLst>
          </p:spPr>
          <p:txBody>
            <a:bodyPr>
              <a:spAutoFit/>
            </a:bodyPr>
            <a:lstStyle/>
            <a:p>
              <a:pPr marL="457200" marR="0" indent="-45720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Jelas sikap ini </a:t>
              </a:r>
              <a:r>
                <a:rPr kumimoji="0" lang="en-US" sz="2200" b="1" kern="1200" cap="none" spc="0" normalizeH="0" baseline="0" noProof="0" smtClean="0">
                  <a:latin typeface="Arial" panose="020B0604020202020204" pitchFamily="34" charset="0"/>
                  <a:ea typeface="+mn-ea"/>
                  <a:cs typeface="+mn-cs"/>
                </a:rPr>
                <a:t>salah besar</a:t>
              </a:r>
              <a:r>
                <a:rPr kumimoji="0" lang="en-US" sz="2200" b="1" kern="1200" cap="none" spc="0" normalizeH="0" baseline="0" noProof="0" smtClean="0">
                  <a:solidFill>
                    <a:srgbClr val="7FFF00"/>
                  </a:solidFill>
                  <a:latin typeface="Arial" panose="020B0604020202020204" pitchFamily="34" charset="0"/>
                  <a:ea typeface="+mn-ea"/>
                  <a:cs typeface="+mn-cs"/>
                </a:rPr>
                <a:t> ! Lihat contoh-contohnya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defRPr/>
              </a:pPr>
              <a:endParaRPr kumimoji="0" lang="en-US" sz="14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100" b="1" kern="1200" cap="none" spc="0" normalizeH="0" baseline="0" noProof="0" smtClean="0">
                  <a:solidFill>
                    <a:srgbClr val="7FFF00"/>
                  </a:solidFill>
                  <a:latin typeface="Arial" panose="020B0604020202020204" pitchFamily="34" charset="0"/>
                  <a:ea typeface="+mn-ea"/>
                  <a:cs typeface="+mn-cs"/>
                </a:rPr>
                <a:t>Siapa yang menemukan pesawat terbang ? 		     Apakah ahli penerbangan ?</a:t>
              </a:r>
              <a:r>
                <a:rPr kumimoji="0" lang="en-US" sz="2100" b="1" i="1" kern="1200" cap="none" spc="0" normalizeH="0" baseline="0" noProof="0" smtClean="0">
                  <a:solidFill>
                    <a:srgbClr val="7FFF00"/>
                  </a:solidFill>
                  <a:latin typeface="Arial" panose="020B0604020202020204" pitchFamily="34" charset="0"/>
                  <a:ea typeface="+mn-ea"/>
                  <a:cs typeface="+mn-cs"/>
                </a:rPr>
                <a:t> No ! </a:t>
              </a:r>
              <a:r>
                <a:rPr kumimoji="0" lang="en-US" sz="2100" b="1" kern="1200" cap="none" spc="0" normalizeH="0" baseline="0" noProof="0" smtClean="0">
                  <a:solidFill>
                    <a:srgbClr val="7FFF00"/>
                  </a:solidFill>
                  <a:latin typeface="Arial" panose="020B0604020202020204" pitchFamily="34" charset="0"/>
                  <a:ea typeface="+mn-ea"/>
                  <a:cs typeface="+mn-cs"/>
                </a:rPr>
                <a:t>Wright bersaudara, yang ternyata adalah mekanik sepeda (pancal) ! </a:t>
              </a:r>
              <a:endParaRPr kumimoji="0" lang="en-US" sz="21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100" b="1" kern="1200" cap="none" spc="0" normalizeH="0" baseline="0" noProof="0" smtClean="0">
                  <a:solidFill>
                    <a:srgbClr val="7FFF00"/>
                  </a:solidFill>
                  <a:latin typeface="Arial" panose="020B0604020202020204" pitchFamily="34" charset="0"/>
                  <a:ea typeface="+mn-ea"/>
                  <a:cs typeface="+mn-cs"/>
                </a:rPr>
                <a:t>Siapa penemu pena </a:t>
              </a:r>
              <a:r>
                <a:rPr kumimoji="0" lang="en-US" sz="2100" b="1" i="1" kern="1200" cap="none" spc="0" normalizeH="0" baseline="0" noProof="0" smtClean="0">
                  <a:solidFill>
                    <a:srgbClr val="7FFF00"/>
                  </a:solidFill>
                  <a:latin typeface="Arial" panose="020B0604020202020204" pitchFamily="34" charset="0"/>
                  <a:ea typeface="+mn-ea"/>
                  <a:cs typeface="+mn-cs"/>
                </a:rPr>
                <a:t>ballpoint</a:t>
              </a:r>
              <a:r>
                <a:rPr kumimoji="0" lang="en-US" sz="2100" b="1" kern="1200" cap="none" spc="0" normalizeH="0" baseline="0" noProof="0" smtClean="0">
                  <a:solidFill>
                    <a:srgbClr val="7FFF00"/>
                  </a:solidFill>
                  <a:latin typeface="Arial" panose="020B0604020202020204" pitchFamily="34" charset="0"/>
                  <a:ea typeface="+mn-ea"/>
                  <a:cs typeface="+mn-cs"/>
                </a:rPr>
                <a:t> ? Ladislao Biro, seorang pengecek hasil cetakan (dan bukan seorang insinyur!).</a:t>
              </a:r>
              <a:endParaRPr kumimoji="0" lang="en-US" sz="21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100" b="1" kern="1200" cap="none" spc="0" normalizeH="0" baseline="0" noProof="0" smtClean="0">
                  <a:solidFill>
                    <a:srgbClr val="7FFF00"/>
                  </a:solidFill>
                  <a:latin typeface="Arial" panose="020B0604020202020204" pitchFamily="34" charset="0"/>
                  <a:ea typeface="+mn-ea"/>
                  <a:cs typeface="+mn-cs"/>
                </a:rPr>
                <a:t>Rancangan-rancangan kapal selam malah banyak dibuat oleh seorang pendeta Inggris G.W. Garret dan seorang kepala sekolah bangsa Irlandia, John P. Holland.</a:t>
              </a:r>
              <a:endParaRPr kumimoji="0" lang="en-US" sz="21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100" b="1" kern="1200" cap="none" spc="0" normalizeH="0" baseline="0" noProof="0" smtClean="0">
                  <a:solidFill>
                    <a:srgbClr val="7FFF00"/>
                  </a:solidFill>
                  <a:latin typeface="Arial" panose="020B0604020202020204" pitchFamily="34" charset="0"/>
                  <a:ea typeface="+mn-ea"/>
                  <a:cs typeface="+mn-cs"/>
                </a:rPr>
                <a:t>Pemadam api ditemukan oleh kapten tentara George Manby.</a:t>
              </a:r>
              <a:endParaRPr kumimoji="0" lang="en-US" sz="2100" b="1" kern="1200" cap="none" spc="0" normalizeH="0" baseline="0" noProof="0" smtClean="0">
                <a:solidFill>
                  <a:srgbClr val="7FFF00"/>
                </a:solidFill>
                <a:latin typeface="Arial" panose="020B0604020202020204" pitchFamily="34" charset="0"/>
                <a:ea typeface="+mn-ea"/>
                <a:cs typeface="+mn-cs"/>
              </a:endParaRPr>
            </a:p>
            <a:p>
              <a:pPr marL="457200" marR="0" indent="-457200" defTabSz="914400">
                <a:buClrTx/>
                <a:buSzTx/>
                <a:buFontTx/>
                <a:buAutoNum type="arabicPeriod"/>
                <a:defRPr/>
              </a:pPr>
              <a:r>
                <a:rPr kumimoji="0" lang="en-US" sz="2100" b="1" kern="1200" cap="none" spc="0" normalizeH="0" baseline="0" noProof="0" smtClean="0">
                  <a:solidFill>
                    <a:srgbClr val="7FFF00"/>
                  </a:solidFill>
                  <a:latin typeface="Arial" panose="020B0604020202020204" pitchFamily="34" charset="0"/>
                  <a:ea typeface="+mn-ea"/>
                  <a:cs typeface="+mn-cs"/>
                </a:rPr>
                <a:t>Dll, masih banyak lagi !</a:t>
              </a:r>
              <a:endParaRPr kumimoji="0" lang="en-US" sz="2100" kern="1200" cap="none" spc="0" normalizeH="0" baseline="0" noProof="0" smtClean="0">
                <a:latin typeface="Tahoma" panose="020B0604030504040204" charset="0"/>
                <a:ea typeface="+mn-ea"/>
                <a:cs typeface="+mn-cs"/>
              </a:endParaRPr>
            </a:p>
          </p:txBody>
        </p:sp>
      </p:grpSp>
    </p:spTree>
  </p:cSld>
  <p:clrMapOvr>
    <a:masterClrMapping/>
  </p:clrMapOvr>
  <p:transition spd="slow">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18">
                                            <p:txEl>
                                              <p:charRg st="0" end="22"/>
                                            </p:txEl>
                                          </p:spTgt>
                                        </p:tgtEl>
                                        <p:attrNameLst>
                                          <p:attrName>style.visibility</p:attrName>
                                        </p:attrNameLst>
                                      </p:cBhvr>
                                      <p:to>
                                        <p:strVal val="visible"/>
                                      </p:to>
                                    </p:set>
                                    <p:animEffect transition="in" filter="wipe(left)">
                                      <p:cBhvr>
                                        <p:cTn id="7" dur="500"/>
                                        <p:tgtEl>
                                          <p:spTgt spid="34818">
                                            <p:txEl>
                                              <p:charRg st="0" end="2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818">
                                            <p:txEl>
                                              <p:charRg st="22" end="24"/>
                                            </p:txEl>
                                          </p:spTgt>
                                        </p:tgtEl>
                                        <p:attrNameLst>
                                          <p:attrName>style.visibility</p:attrName>
                                        </p:attrNameLst>
                                      </p:cBhvr>
                                      <p:to>
                                        <p:strVal val="visible"/>
                                      </p:to>
                                    </p:set>
                                    <p:animEffect transition="in" filter="wipe(left)">
                                      <p:cBhvr>
                                        <p:cTn id="12" dur="500"/>
                                        <p:tgtEl>
                                          <p:spTgt spid="34818">
                                            <p:txEl>
                                              <p:charRg st="22" end="2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4818">
                                            <p:txEl>
                                              <p:charRg st="24" end="201"/>
                                            </p:txEl>
                                          </p:spTgt>
                                        </p:tgtEl>
                                        <p:attrNameLst>
                                          <p:attrName>style.visibility</p:attrName>
                                        </p:attrNameLst>
                                      </p:cBhvr>
                                      <p:to>
                                        <p:strVal val="visible"/>
                                      </p:to>
                                    </p:set>
                                    <p:animEffect transition="in" filter="wipe(left)">
                                      <p:cBhvr>
                                        <p:cTn id="17" dur="500"/>
                                        <p:tgtEl>
                                          <p:spTgt spid="34818">
                                            <p:txEl>
                                              <p:charRg st="24" end="20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5842" name="Rectangle 2"/>
          <p:cNvSpPr>
            <a:spLocks noChangeArrowheads="1"/>
          </p:cNvSpPr>
          <p:nvPr/>
        </p:nvSpPr>
        <p:spPr bwMode="auto">
          <a:xfrm>
            <a:off x="2663825" y="1230313"/>
            <a:ext cx="6084888" cy="155098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Fakta 1 :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endParaRPr kumimoji="0" lang="en-US" sz="1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Kebanyakan inovasi di dunia industri ternyata datang dari individu-individu dan bukan dari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grup riset !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16386" name="Object 3">
            <a:hlinkClick r:id="" action="ppaction://ole?verb="/>
          </p:cNvPr>
          <p:cNvGraphicFramePr/>
          <p:nvPr/>
        </p:nvGraphicFramePr>
        <p:xfrm>
          <a:off x="468313" y="333375"/>
          <a:ext cx="2014537" cy="2808288"/>
        </p:xfrm>
        <a:graphic>
          <a:graphicData uri="http://schemas.openxmlformats.org/presentationml/2006/ole">
            <mc:AlternateContent xmlns:mc="http://schemas.openxmlformats.org/markup-compatibility/2006">
              <mc:Choice xmlns:v="urn:schemas-microsoft-com:vml" Requires="v">
                <p:oleObj spid="_x0000_s3086" name="" r:id="rId1" imgW="3100705" imgH="4313555" progId="MS_ClipArt_Gallery">
                  <p:embed/>
                </p:oleObj>
              </mc:Choice>
              <mc:Fallback>
                <p:oleObj name="" r:id="rId1" imgW="3100705" imgH="4313555" progId="MS_ClipArt_Gallery">
                  <p:embed/>
                  <p:pic>
                    <p:nvPicPr>
                      <p:cNvPr id="0" name="Picture 3085"/>
                      <p:cNvPicPr/>
                      <p:nvPr/>
                    </p:nvPicPr>
                    <p:blipFill>
                      <a:blip r:embed="rId2"/>
                      <a:stretch>
                        <a:fillRect/>
                      </a:stretch>
                    </p:blipFill>
                    <p:spPr>
                      <a:xfrm>
                        <a:off x="468313" y="333375"/>
                        <a:ext cx="2014537" cy="2808288"/>
                      </a:xfrm>
                      <a:prstGeom prst="rect">
                        <a:avLst/>
                      </a:prstGeom>
                      <a:noFill/>
                      <a:ln w="38100">
                        <a:noFill/>
                        <a:miter/>
                      </a:ln>
                    </p:spPr>
                  </p:pic>
                </p:oleObj>
              </mc:Fallback>
            </mc:AlternateContent>
          </a:graphicData>
        </a:graphic>
      </p:graphicFrame>
      <p:sp>
        <p:nvSpPr>
          <p:cNvPr id="35844" name="Rectangle 4"/>
          <p:cNvSpPr>
            <a:spLocks noGrp="1" noChangeArrowheads="1"/>
          </p:cNvSpPr>
          <p:nvPr>
            <p:ph type="title" idx="4294967295"/>
          </p:nvPr>
        </p:nvSpPr>
        <p:spPr>
          <a:xfrm>
            <a:off x="2771775" y="333375"/>
            <a:ext cx="5330825" cy="792163"/>
          </a:xfrm>
          <a:effectLst>
            <a:outerShdw dist="35921"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0" cap="none" spc="0" normalizeH="0" baseline="0" noProof="0" smtClean="0">
                <a:ln>
                  <a:noFill/>
                </a:ln>
                <a:solidFill>
                  <a:schemeClr val="tx1"/>
                </a:solidFill>
                <a:effectLst/>
                <a:uLnTx/>
                <a:uFillTx/>
                <a:latin typeface="Arial" panose="020B0604020202020204" pitchFamily="34" charset="0"/>
                <a:ea typeface="+mj-ea"/>
                <a:cs typeface="+mj-cs"/>
              </a:rPr>
              <a:t>Beberapa fakta. . . . . .</a:t>
            </a:r>
            <a:endParaRPr kumimoji="0" lang="en-US" sz="3200" b="0" i="0" u="none" strike="noStrike" kern="0" cap="none" spc="0" normalizeH="0" baseline="0" noProof="0" smtClean="0">
              <a:ln>
                <a:noFill/>
              </a:ln>
              <a:solidFill>
                <a:schemeClr val="tx1"/>
              </a:solidFill>
              <a:effectLst>
                <a:outerShdw blurRad="38100" dist="38100" dir="2700000" algn="tl">
                  <a:srgbClr val="000000"/>
                </a:outerShdw>
              </a:effectLst>
              <a:uLnTx/>
              <a:uFillTx/>
              <a:latin typeface="Arial" panose="020B0604020202020204" pitchFamily="34" charset="0"/>
              <a:ea typeface="+mj-ea"/>
              <a:cs typeface="+mj-cs"/>
            </a:endParaRPr>
          </a:p>
        </p:txBody>
      </p:sp>
      <p:sp>
        <p:nvSpPr>
          <p:cNvPr id="35845" name="Text Box 5"/>
          <p:cNvSpPr txBox="1">
            <a:spLocks noChangeArrowheads="1"/>
          </p:cNvSpPr>
          <p:nvPr/>
        </p:nvSpPr>
        <p:spPr bwMode="auto">
          <a:xfrm>
            <a:off x="2632075" y="2997200"/>
            <a:ext cx="6477000" cy="1616075"/>
          </a:xfrm>
          <a:prstGeom prst="rect">
            <a:avLst/>
          </a:prstGeom>
          <a:noFill/>
          <a:ln w="12700">
            <a:noFill/>
            <a:miter lim="800000"/>
          </a:ln>
          <a:effectLst>
            <a:outerShdw dist="35921" dir="2700000" algn="ctr" rotWithShape="0">
              <a:schemeClr val="bg2"/>
            </a:outerShdw>
          </a:effectLst>
        </p:spPr>
        <p:txBody>
          <a:bodyPr>
            <a:spAutoFit/>
          </a:bodyPr>
          <a:lstStyle/>
          <a:p>
            <a:pPr marL="219075" marR="0" indent="-219075" defTabSz="914400">
              <a:buClrTx/>
              <a:buSzTx/>
              <a:buFontTx/>
              <a:defRPr/>
            </a:pPr>
            <a:r>
              <a:rPr kumimoji="0" lang="en-US" sz="2400" b="1" kern="1200" cap="none" spc="0" normalizeH="0" baseline="0" noProof="0" smtClean="0">
                <a:latin typeface="Arial" panose="020B0604020202020204" pitchFamily="34" charset="0"/>
                <a:ea typeface="+mn-ea"/>
                <a:cs typeface="+mn-cs"/>
              </a:rPr>
              <a:t>Fakta 2 :</a:t>
            </a:r>
            <a:r>
              <a:rPr kumimoji="0" lang="en-US" sz="2400" b="1" kern="1200" cap="none" spc="0" normalizeH="0" baseline="0" noProof="0" smtClean="0">
                <a:solidFill>
                  <a:schemeClr val="accent1"/>
                </a:solidFill>
                <a:latin typeface="Arial" panose="020B0604020202020204" pitchFamily="34" charset="0"/>
                <a:ea typeface="+mn-ea"/>
                <a:cs typeface="+mn-cs"/>
              </a:rPr>
              <a:t>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endParaRPr kumimoji="0" lang="en-US" sz="16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   Pikiran sehat dengan niat baik/positif dan kemampuan </a:t>
            </a:r>
            <a:r>
              <a:rPr kumimoji="0" lang="en-US" sz="2000" b="1" i="1" kern="1200" cap="none" spc="0" normalizeH="0" baseline="0" noProof="0" smtClean="0">
                <a:solidFill>
                  <a:srgbClr val="7FFF00"/>
                </a:solidFill>
                <a:latin typeface="Arial" panose="020B0604020202020204" pitchFamily="34" charset="0"/>
                <a:ea typeface="+mn-ea"/>
                <a:cs typeface="+mn-cs"/>
              </a:rPr>
              <a:t>inovasi</a:t>
            </a:r>
            <a:r>
              <a:rPr kumimoji="0" lang="en-US" sz="2000" b="1" kern="1200" cap="none" spc="0" normalizeH="0" baseline="0" noProof="0" smtClean="0">
                <a:solidFill>
                  <a:srgbClr val="7FFF00"/>
                </a:solidFill>
                <a:latin typeface="Arial" panose="020B0604020202020204" pitchFamily="34" charset="0"/>
                <a:ea typeface="+mn-ea"/>
                <a:cs typeface="+mn-cs"/>
              </a:rPr>
              <a:t> sangat berguna dalam setiap penyelesaian masalah.</a:t>
            </a:r>
            <a:endParaRPr kumimoji="0" lang="en-US" sz="2000" b="1" kern="1200" cap="none" spc="0" normalizeH="0" baseline="0" noProof="0" smtClean="0">
              <a:solidFill>
                <a:srgbClr val="7FFF00"/>
              </a:solidFill>
              <a:latin typeface="Arial" panose="020B0604020202020204" pitchFamily="34" charset="0"/>
              <a:ea typeface="+mn-ea"/>
              <a:cs typeface="+mn-cs"/>
            </a:endParaRPr>
          </a:p>
        </p:txBody>
      </p:sp>
      <p:sp>
        <p:nvSpPr>
          <p:cNvPr id="35846" name="Text Box 6"/>
          <p:cNvSpPr txBox="1">
            <a:spLocks noChangeArrowheads="1"/>
          </p:cNvSpPr>
          <p:nvPr/>
        </p:nvSpPr>
        <p:spPr bwMode="auto">
          <a:xfrm>
            <a:off x="304800" y="4508500"/>
            <a:ext cx="7391400" cy="1616075"/>
          </a:xfrm>
          <a:prstGeom prst="rect">
            <a:avLst/>
          </a:prstGeom>
          <a:noFill/>
          <a:ln w="12700">
            <a:noFill/>
            <a:miter lim="800000"/>
          </a:ln>
          <a:effectLst>
            <a:outerShdw dist="35921" dir="2700000" algn="ctr" rotWithShape="0">
              <a:schemeClr val="bg2"/>
            </a:outerShdw>
          </a:effectLst>
        </p:spPr>
        <p:txBody>
          <a:bodyPr>
            <a:spAutoFit/>
          </a:bodyPr>
          <a:lstStyle/>
          <a:p>
            <a:pPr marL="219075" marR="0" indent="-219075" defTabSz="914400">
              <a:buClrTx/>
              <a:buSzTx/>
              <a:buFontTx/>
              <a:defRPr/>
            </a:pPr>
            <a:r>
              <a:rPr kumimoji="0" lang="en-US" sz="2400" b="1" kern="1200" cap="none" spc="0" normalizeH="0" baseline="0" noProof="0" smtClean="0">
                <a:latin typeface="Arial" panose="020B0604020202020204" pitchFamily="34" charset="0"/>
                <a:ea typeface="+mn-ea"/>
                <a:cs typeface="+mn-cs"/>
              </a:rPr>
              <a:t>Fakta 3 :</a:t>
            </a:r>
            <a:r>
              <a:rPr kumimoji="0" lang="en-US" sz="2400" b="1" kern="1200" cap="none" spc="0" normalizeH="0" baseline="0" noProof="0" smtClean="0">
                <a:solidFill>
                  <a:schemeClr val="accent1"/>
                </a:solidFill>
                <a:latin typeface="Arial" panose="020B0604020202020204" pitchFamily="34" charset="0"/>
                <a:ea typeface="+mn-ea"/>
                <a:cs typeface="+mn-cs"/>
              </a:rPr>
              <a:t>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endParaRPr kumimoji="0" lang="en-US" sz="16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   Motivasi (= sebuah kemauan untuk berusaha) seringkali lebih penting dibanding peralatan laboratorium yang lengkap.</a:t>
            </a:r>
            <a:endParaRPr kumimoji="0" lang="en-US" kern="1200" cap="none" spc="0" normalizeH="0" baseline="0" noProof="0" smtClean="0">
              <a:latin typeface="Tahoma" panose="020B0604030504040204" charset="0"/>
              <a:ea typeface="+mn-ea"/>
              <a:cs typeface="+mn-cs"/>
            </a:endParaRP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842">
                                            <p:txEl>
                                              <p:charRg st="0" end="11"/>
                                            </p:txEl>
                                          </p:spTgt>
                                        </p:tgtEl>
                                        <p:attrNameLst>
                                          <p:attrName>style.visibility</p:attrName>
                                        </p:attrNameLst>
                                      </p:cBhvr>
                                      <p:to>
                                        <p:strVal val="visible"/>
                                      </p:to>
                                    </p:set>
                                    <p:animEffect transition="in" filter="wipe(left)">
                                      <p:cBhvr>
                                        <p:cTn id="7" dur="500"/>
                                        <p:tgtEl>
                                          <p:spTgt spid="35842">
                                            <p:txEl>
                                              <p:charRg st="0" end="1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842">
                                            <p:txEl>
                                              <p:charRg st="12" end="107"/>
                                            </p:txEl>
                                          </p:spTgt>
                                        </p:tgtEl>
                                        <p:attrNameLst>
                                          <p:attrName>style.visibility</p:attrName>
                                        </p:attrNameLst>
                                      </p:cBhvr>
                                      <p:to>
                                        <p:strVal val="visible"/>
                                      </p:to>
                                    </p:set>
                                    <p:animEffect transition="in" filter="wipe(left)">
                                      <p:cBhvr>
                                        <p:cTn id="12" dur="500"/>
                                        <p:tgtEl>
                                          <p:spTgt spid="35842">
                                            <p:txEl>
                                              <p:charRg st="12" end="10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5842">
                                            <p:txEl>
                                              <p:charRg st="107" end="124"/>
                                            </p:txEl>
                                          </p:spTgt>
                                        </p:tgtEl>
                                        <p:attrNameLst>
                                          <p:attrName>style.visibility</p:attrName>
                                        </p:attrNameLst>
                                      </p:cBhvr>
                                      <p:to>
                                        <p:strVal val="visible"/>
                                      </p:to>
                                    </p:set>
                                    <p:animEffect transition="in" filter="wipe(left)">
                                      <p:cBhvr>
                                        <p:cTn id="17" dur="500"/>
                                        <p:tgtEl>
                                          <p:spTgt spid="35842">
                                            <p:txEl>
                                              <p:charRg st="107" end="12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5845">
                                            <p:txEl>
                                              <p:charRg st="0" end="11"/>
                                            </p:txEl>
                                          </p:spTgt>
                                        </p:tgtEl>
                                        <p:attrNameLst>
                                          <p:attrName>style.visibility</p:attrName>
                                        </p:attrNameLst>
                                      </p:cBhvr>
                                      <p:to>
                                        <p:strVal val="visible"/>
                                      </p:to>
                                    </p:set>
                                    <p:animEffect transition="in" filter="wipe(left)">
                                      <p:cBhvr>
                                        <p:cTn id="22" dur="500"/>
                                        <p:tgtEl>
                                          <p:spTgt spid="35845">
                                            <p:txEl>
                                              <p:charRg st="0" end="1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35845">
                                            <p:txEl>
                                              <p:charRg st="12" end="126"/>
                                            </p:txEl>
                                          </p:spTgt>
                                        </p:tgtEl>
                                        <p:attrNameLst>
                                          <p:attrName>style.visibility</p:attrName>
                                        </p:attrNameLst>
                                      </p:cBhvr>
                                      <p:to>
                                        <p:strVal val="visible"/>
                                      </p:to>
                                    </p:set>
                                    <p:animEffect transition="in" filter="wipe(left)">
                                      <p:cBhvr>
                                        <p:cTn id="27" dur="500"/>
                                        <p:tgtEl>
                                          <p:spTgt spid="35845">
                                            <p:txEl>
                                              <p:charRg st="12" end="12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5846">
                                            <p:txEl>
                                              <p:charRg st="0" end="11"/>
                                            </p:txEl>
                                          </p:spTgt>
                                        </p:tgtEl>
                                        <p:attrNameLst>
                                          <p:attrName>style.visibility</p:attrName>
                                        </p:attrNameLst>
                                      </p:cBhvr>
                                      <p:to>
                                        <p:strVal val="visible"/>
                                      </p:to>
                                    </p:set>
                                    <p:animEffect transition="in" filter="wipe(left)">
                                      <p:cBhvr>
                                        <p:cTn id="32" dur="500"/>
                                        <p:tgtEl>
                                          <p:spTgt spid="35846">
                                            <p:txEl>
                                              <p:charRg st="0" end="1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35846">
                                            <p:txEl>
                                              <p:charRg st="12" end="130"/>
                                            </p:txEl>
                                          </p:spTgt>
                                        </p:tgtEl>
                                        <p:attrNameLst>
                                          <p:attrName>style.visibility</p:attrName>
                                        </p:attrNameLst>
                                      </p:cBhvr>
                                      <p:to>
                                        <p:strVal val="visible"/>
                                      </p:to>
                                    </p:set>
                                    <p:animEffect transition="in" filter="wipe(left)">
                                      <p:cBhvr>
                                        <p:cTn id="37" dur="500"/>
                                        <p:tgtEl>
                                          <p:spTgt spid="35846">
                                            <p:txEl>
                                              <p:charRg st="12" end="13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P spid="35845" grpId="0" build="p"/>
      <p:bldP spid="35846"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6866" name="Rectangle 2"/>
          <p:cNvSpPr>
            <a:spLocks noChangeArrowheads="1"/>
          </p:cNvSpPr>
          <p:nvPr/>
        </p:nvSpPr>
        <p:spPr bwMode="auto">
          <a:xfrm>
            <a:off x="347663" y="1214438"/>
            <a:ext cx="7753350" cy="32258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Siapa bilang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6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Secara alamiah, </a:t>
            </a:r>
            <a:r>
              <a:rPr kumimoji="0" lang="en-US" sz="2200" b="1" i="1" u="sng" strike="noStrike" kern="1200" cap="none" spc="0" normalizeH="0" baseline="0" noProof="0" smtClean="0">
                <a:ln>
                  <a:noFill/>
                </a:ln>
                <a:solidFill>
                  <a:schemeClr val="tx1"/>
                </a:solidFill>
                <a:effectLst/>
                <a:uLnTx/>
                <a:uFillTx/>
                <a:latin typeface="Arial" panose="020B0604020202020204" pitchFamily="34" charset="0"/>
                <a:ea typeface="+mn-ea"/>
                <a:cs typeface="+mn-cs"/>
              </a:rPr>
              <a:t>semua orang</a:t>
            </a:r>
            <a:r>
              <a:rPr kumimoji="0" lang="en-US" sz="2200" b="1" i="0" u="sng" strike="noStrike" kern="1200" cap="none" spc="0" normalizeH="0" baseline="0" noProof="0" smtClean="0">
                <a:ln>
                  <a:noFill/>
                </a:ln>
                <a:solidFill>
                  <a:srgbClr val="FF5008"/>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berbakat untuk menjadi kreatif. Lihat kanak-kanak, mereka selalu bermain dengan daya imajinasi mereka,  yang adalah merupakan daya kreatif ! Memang pendidikan standar (yang keliru) bisa membantai daya kreatifitas ini !!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4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Cobalah untuk kembali ke </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sifat alamiah</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maka Anda akan terkejut betapa kreatifnya Anda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2" name="Group 6"/>
          <p:cNvGrpSpPr/>
          <p:nvPr/>
        </p:nvGrpSpPr>
        <p:grpSpPr>
          <a:xfrm>
            <a:off x="395288" y="4652963"/>
            <a:ext cx="8640762" cy="1798637"/>
            <a:chOff x="249" y="3158"/>
            <a:chExt cx="5443" cy="1133"/>
          </a:xfrm>
        </p:grpSpPr>
        <p:sp>
          <p:nvSpPr>
            <p:cNvPr id="36868" name="Text Box 4"/>
            <p:cNvSpPr txBox="1">
              <a:spLocks noChangeArrowheads="1"/>
            </p:cNvSpPr>
            <p:nvPr/>
          </p:nvSpPr>
          <p:spPr bwMode="auto">
            <a:xfrm>
              <a:off x="249" y="3158"/>
              <a:ext cx="4219" cy="1133"/>
            </a:xfrm>
            <a:prstGeom prst="rect">
              <a:avLst/>
            </a:prstGeom>
            <a:noFill/>
            <a:ln w="12700">
              <a:noFill/>
              <a:miter lim="800000"/>
            </a:ln>
            <a:effectLst>
              <a:outerShdw dist="35921" dir="2700000" algn="ctr" rotWithShape="0">
                <a:schemeClr val="bg2">
                  <a:alpha val="50000"/>
                </a:schemeClr>
              </a:outerShdw>
            </a:effectLst>
          </p:spPr>
          <p:txBody>
            <a:bodyPr>
              <a:spAutoFit/>
            </a:bodyPr>
            <a:lstStyle/>
            <a:p>
              <a:pPr marR="0" defTabSz="914400">
                <a:buClrTx/>
                <a:buSzTx/>
                <a:buFontTx/>
                <a:defRPr/>
              </a:pPr>
              <a:r>
                <a:rPr kumimoji="0" lang="en-US" sz="2000" b="1" kern="1200" cap="none" spc="0" normalizeH="0" baseline="0" noProof="0" smtClean="0">
                  <a:latin typeface="Arial" panose="020B0604020202020204" pitchFamily="34" charset="0"/>
                  <a:ea typeface="+mn-ea"/>
                  <a:cs typeface="+mn-cs"/>
                </a:rPr>
                <a:t>Misalnya :</a:t>
              </a:r>
              <a:endParaRPr kumimoji="0" lang="en-US" sz="2000" b="1" kern="1200" cap="none" spc="0" normalizeH="0" baseline="0" noProof="0" smtClean="0">
                <a:latin typeface="Arial" panose="020B0604020202020204" pitchFamily="34" charset="0"/>
                <a:ea typeface="+mn-ea"/>
                <a:cs typeface="+mn-cs"/>
              </a:endParaRPr>
            </a:p>
            <a:p>
              <a:pPr marR="0" defTabSz="914400">
                <a:buClrTx/>
                <a:buSzTx/>
                <a:buFontTx/>
                <a:defRPr/>
              </a:pPr>
              <a:endParaRPr kumimoji="0" lang="en-US" sz="1200" b="1" kern="1200" cap="none" spc="0" normalizeH="0" baseline="0" noProof="0" smtClean="0">
                <a:latin typeface="Arial" panose="020B0604020202020204" pitchFamily="3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“Rekreasi” adalah salah satu usaha untuk kembali ke sifat alamiah, yakni melepaskan diri dari kungkungan “birokrasi kehidupan” sehari-hari yang membunuh kreatifitas.</a:t>
              </a:r>
              <a:endParaRPr kumimoji="0" lang="en-US" sz="2000" kern="1200" cap="none" spc="0" normalizeH="0" baseline="0" noProof="0" smtClean="0">
                <a:latin typeface="Arial" panose="020B0604020202020204" pitchFamily="34" charset="0"/>
                <a:ea typeface="+mn-ea"/>
                <a:cs typeface="+mn-cs"/>
              </a:endParaRPr>
            </a:p>
          </p:txBody>
        </p:sp>
        <p:pic>
          <p:nvPicPr>
            <p:cNvPr id="36869" name="Picture 5" descr="pe02622_"/>
            <p:cNvPicPr>
              <a:picLocks noChangeAspect="1" noChangeArrowheads="1"/>
            </p:cNvPicPr>
            <p:nvPr/>
          </p:nvPicPr>
          <p:blipFill>
            <a:blip r:embed="rId1"/>
            <a:srcRect/>
            <a:stretch>
              <a:fillRect/>
            </a:stretch>
          </p:blipFill>
          <p:spPr bwMode="auto">
            <a:xfrm>
              <a:off x="4496" y="3216"/>
              <a:ext cx="1196" cy="970"/>
            </a:xfrm>
            <a:prstGeom prst="rect">
              <a:avLst/>
            </a:prstGeom>
            <a:noFill/>
            <a:effectLst>
              <a:outerShdw dist="35921" dir="2700000" algn="ctr" rotWithShape="0">
                <a:srgbClr val="808080"/>
              </a:outerShdw>
            </a:effectLst>
          </p:spPr>
        </p:pic>
      </p:grpSp>
      <p:grpSp>
        <p:nvGrpSpPr>
          <p:cNvPr id="17414" name="Group 8"/>
          <p:cNvGrpSpPr/>
          <p:nvPr/>
        </p:nvGrpSpPr>
        <p:grpSpPr>
          <a:xfrm>
            <a:off x="611188" y="260350"/>
            <a:ext cx="8105775" cy="3384550"/>
            <a:chOff x="385" y="164"/>
            <a:chExt cx="5106" cy="2132"/>
          </a:xfrm>
        </p:grpSpPr>
        <p:graphicFrame>
          <p:nvGraphicFramePr>
            <p:cNvPr id="17410" name="Object 3">
              <a:hlinkClick r:id="" action="ppaction://ole?verb="/>
            </p:cNvPr>
            <p:cNvGraphicFramePr/>
            <p:nvPr/>
          </p:nvGraphicFramePr>
          <p:xfrm>
            <a:off x="4740" y="210"/>
            <a:ext cx="751" cy="2086"/>
          </p:xfrm>
          <a:graphic>
            <a:graphicData uri="http://schemas.openxmlformats.org/presentationml/2006/ole">
              <mc:AlternateContent xmlns:mc="http://schemas.openxmlformats.org/markup-compatibility/2006">
                <mc:Choice xmlns:v="urn:schemas-microsoft-com:vml" Requires="v">
                  <p:oleObj spid="_x0000_s3089" name="" r:id="rId2" imgW="1201420" imgH="3316605" progId="MS_ClipArt_Gallery">
                    <p:embed/>
                  </p:oleObj>
                </mc:Choice>
                <mc:Fallback>
                  <p:oleObj name="" r:id="rId2" imgW="1201420" imgH="3316605" progId="MS_ClipArt_Gallery">
                    <p:embed/>
                    <p:pic>
                      <p:nvPicPr>
                        <p:cNvPr id="0" name="Picture 3088"/>
                        <p:cNvPicPr/>
                        <p:nvPr/>
                      </p:nvPicPr>
                      <p:blipFill>
                        <a:blip r:embed="rId3"/>
                        <a:stretch>
                          <a:fillRect/>
                        </a:stretch>
                      </p:blipFill>
                      <p:spPr>
                        <a:xfrm>
                          <a:off x="4740" y="210"/>
                          <a:ext cx="751" cy="2086"/>
                        </a:xfrm>
                        <a:prstGeom prst="rect">
                          <a:avLst/>
                        </a:prstGeom>
                        <a:noFill/>
                        <a:ln w="38100">
                          <a:noFill/>
                          <a:miter/>
                        </a:ln>
                      </p:spPr>
                    </p:pic>
                  </p:oleObj>
                </mc:Fallback>
              </mc:AlternateContent>
            </a:graphicData>
          </a:graphic>
        </p:graphicFrame>
        <p:sp>
          <p:nvSpPr>
            <p:cNvPr id="36871" name="Text Box 7"/>
            <p:cNvSpPr txBox="1">
              <a:spLocks noChangeArrowheads="1"/>
            </p:cNvSpPr>
            <p:nvPr/>
          </p:nvSpPr>
          <p:spPr bwMode="auto">
            <a:xfrm>
              <a:off x="385" y="164"/>
              <a:ext cx="3402" cy="327"/>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800" b="1" kern="1200" cap="none" spc="0" normalizeH="0" baseline="0" noProof="0" smtClean="0">
                  <a:latin typeface="Tahoma" panose="020B0604030504040204" charset="0"/>
                  <a:ea typeface="+mn-ea"/>
                  <a:cs typeface="+mn-cs"/>
                </a:rPr>
                <a:t>4. Tapi saya tidak kreatif !</a:t>
              </a:r>
              <a:endParaRPr kumimoji="0" lang="en-US" sz="2800" kern="1200" cap="none" spc="0" normalizeH="0" baseline="0" noProof="0" smtClean="0">
                <a:latin typeface="Tahoma" panose="020B0604030504040204" charset="0"/>
                <a:ea typeface="+mn-ea"/>
                <a:cs typeface="+mn-cs"/>
              </a:endParaRPr>
            </a:p>
          </p:txBody>
        </p:sp>
      </p:grpSp>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6866">
                                            <p:txEl>
                                              <p:charRg st="0" end="15"/>
                                            </p:txEl>
                                          </p:spTgt>
                                        </p:tgtEl>
                                        <p:attrNameLst>
                                          <p:attrName>style.visibility</p:attrName>
                                        </p:attrNameLst>
                                      </p:cBhvr>
                                      <p:to>
                                        <p:strVal val="visible"/>
                                      </p:to>
                                    </p:set>
                                    <p:animEffect transition="in" filter="wipe(left)">
                                      <p:cBhvr>
                                        <p:cTn id="7" dur="500"/>
                                        <p:tgtEl>
                                          <p:spTgt spid="36866">
                                            <p:txEl>
                                              <p:charRg st="0" end="1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6866">
                                            <p:txEl>
                                              <p:charRg st="16" end="265"/>
                                            </p:txEl>
                                          </p:spTgt>
                                        </p:tgtEl>
                                        <p:attrNameLst>
                                          <p:attrName>style.visibility</p:attrName>
                                        </p:attrNameLst>
                                      </p:cBhvr>
                                      <p:to>
                                        <p:strVal val="visible"/>
                                      </p:to>
                                    </p:set>
                                    <p:animEffect transition="in" filter="wipe(left)">
                                      <p:cBhvr>
                                        <p:cTn id="12" dur="500"/>
                                        <p:tgtEl>
                                          <p:spTgt spid="36866">
                                            <p:txEl>
                                              <p:charRg st="16" end="26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866">
                                            <p:txEl>
                                              <p:charRg st="266" end="356"/>
                                            </p:txEl>
                                          </p:spTgt>
                                        </p:tgtEl>
                                        <p:attrNameLst>
                                          <p:attrName>style.visibility</p:attrName>
                                        </p:attrNameLst>
                                      </p:cBhvr>
                                      <p:to>
                                        <p:strVal val="visible"/>
                                      </p:to>
                                    </p:set>
                                    <p:animEffect transition="in" filter="wipe(left)">
                                      <p:cBhvr>
                                        <p:cTn id="17" dur="500"/>
                                        <p:tgtEl>
                                          <p:spTgt spid="36866">
                                            <p:txEl>
                                              <p:charRg st="266" end="35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dissolv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7890" name="Rectangle 2"/>
          <p:cNvSpPr>
            <a:spLocks noChangeArrowheads="1"/>
          </p:cNvSpPr>
          <p:nvPr/>
        </p:nvSpPr>
        <p:spPr bwMode="auto">
          <a:xfrm>
            <a:off x="2916238" y="854075"/>
            <a:ext cx="5857875" cy="334803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Seringkali untuk tampak dewasa dan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sophisticated</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kita mentertawakan kreatifitas, yakni sikap-sikap bermain seperti yang dilakukan di usia muda kita dahulu.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6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Kata kita : ah, itu </a:t>
            </a: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kekanak-kanakan</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 Padahal, seringkali daya kreatif kanak-kanak/masa muda bisa mengatasi masalah yang ada.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18434" name="Object 3">
            <a:hlinkClick r:id="" action="ppaction://ole?verb="/>
          </p:cNvPr>
          <p:cNvGraphicFramePr/>
          <p:nvPr/>
        </p:nvGraphicFramePr>
        <p:xfrm>
          <a:off x="179388" y="1125538"/>
          <a:ext cx="2560637" cy="2328862"/>
        </p:xfrm>
        <a:graphic>
          <a:graphicData uri="http://schemas.openxmlformats.org/presentationml/2006/ole">
            <mc:AlternateContent xmlns:mc="http://schemas.openxmlformats.org/markup-compatibility/2006">
              <mc:Choice xmlns:v="urn:schemas-microsoft-com:vml" Requires="v">
                <p:oleObj spid="_x0000_s3092" name="" r:id="rId1" imgW="8322945" imgH="7573010" progId="MS_ClipArt_Gallery">
                  <p:embed/>
                </p:oleObj>
              </mc:Choice>
              <mc:Fallback>
                <p:oleObj name="" r:id="rId1" imgW="8322945" imgH="7573010" progId="MS_ClipArt_Gallery">
                  <p:embed/>
                  <p:pic>
                    <p:nvPicPr>
                      <p:cNvPr id="0" name="Picture 3091"/>
                      <p:cNvPicPr/>
                      <p:nvPr/>
                    </p:nvPicPr>
                    <p:blipFill>
                      <a:blip r:embed="rId2"/>
                      <a:stretch>
                        <a:fillRect/>
                      </a:stretch>
                    </p:blipFill>
                    <p:spPr>
                      <a:xfrm>
                        <a:off x="179388" y="1125538"/>
                        <a:ext cx="2560637" cy="2328862"/>
                      </a:xfrm>
                      <a:prstGeom prst="rect">
                        <a:avLst/>
                      </a:prstGeom>
                      <a:noFill/>
                      <a:ln w="38100">
                        <a:noFill/>
                        <a:miter/>
                      </a:ln>
                    </p:spPr>
                  </p:pic>
                </p:oleObj>
              </mc:Fallback>
            </mc:AlternateContent>
          </a:graphicData>
        </a:graphic>
      </p:graphicFrame>
      <p:sp>
        <p:nvSpPr>
          <p:cNvPr id="37893" name="Text Box 5"/>
          <p:cNvSpPr txBox="1">
            <a:spLocks noChangeArrowheads="1"/>
          </p:cNvSpPr>
          <p:nvPr/>
        </p:nvSpPr>
        <p:spPr bwMode="auto">
          <a:xfrm>
            <a:off x="468313" y="260350"/>
            <a:ext cx="6048375"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latin typeface="Tahoma" panose="020B0604030504040204" charset="0"/>
                <a:ea typeface="+mn-ea"/>
                <a:cs typeface="+mn-cs"/>
              </a:rPr>
              <a:t>5. Ah, itu kekanak-kanakan !</a:t>
            </a:r>
            <a:endParaRPr kumimoji="0" lang="en-US" sz="2400" kern="1200" cap="none" spc="0" normalizeH="0" baseline="0" noProof="0" smtClean="0">
              <a:latin typeface="Tahoma" panose="020B0604030504040204" charset="0"/>
              <a:ea typeface="+mn-ea"/>
              <a:cs typeface="+mn-cs"/>
            </a:endParaRPr>
          </a:p>
        </p:txBody>
      </p:sp>
      <p:grpSp>
        <p:nvGrpSpPr>
          <p:cNvPr id="2" name="Group 9"/>
          <p:cNvGrpSpPr/>
          <p:nvPr/>
        </p:nvGrpSpPr>
        <p:grpSpPr>
          <a:xfrm>
            <a:off x="250825" y="4076700"/>
            <a:ext cx="8569325" cy="2530475"/>
            <a:chOff x="158" y="2568"/>
            <a:chExt cx="5398" cy="1594"/>
          </a:xfrm>
        </p:grpSpPr>
        <p:sp>
          <p:nvSpPr>
            <p:cNvPr id="37892" name="Text Box 4"/>
            <p:cNvSpPr txBox="1">
              <a:spLocks noChangeArrowheads="1"/>
            </p:cNvSpPr>
            <p:nvPr/>
          </p:nvSpPr>
          <p:spPr bwMode="auto">
            <a:xfrm>
              <a:off x="158" y="2568"/>
              <a:ext cx="4491" cy="1594"/>
            </a:xfrm>
            <a:prstGeom prst="rect">
              <a:avLst/>
            </a:prstGeom>
            <a:noFill/>
            <a:ln w="12700">
              <a:noFill/>
              <a:miter lim="800000"/>
            </a:ln>
            <a:effectLst>
              <a:outerShdw dist="35921" dir="2700000" algn="ctr" rotWithShape="0">
                <a:schemeClr val="bg2"/>
              </a:outerShdw>
            </a:effectLst>
          </p:spPr>
          <p:txBody>
            <a:bodyPr>
              <a:spAutoFit/>
            </a:bodyPr>
            <a:lstStyle/>
            <a:p>
              <a:pPr marL="265430" marR="0" indent="-265430" defTabSz="914400">
                <a:buClrTx/>
                <a:buSzTx/>
                <a:buFontTx/>
                <a:defRPr/>
              </a:pPr>
              <a:r>
                <a:rPr kumimoji="0" lang="en-US" sz="2000" b="1" kern="1200" cap="none" spc="0" normalizeH="0" baseline="0" noProof="0" smtClean="0">
                  <a:solidFill>
                    <a:srgbClr val="FAFD00"/>
                  </a:solidFill>
                  <a:latin typeface="Tahoma" panose="020B0604030504040204" charset="0"/>
                  <a:ea typeface="+mn-ea"/>
                  <a:cs typeface="+mn-cs"/>
                </a:rPr>
                <a:t>Contoh :</a:t>
              </a:r>
              <a:r>
                <a:rPr kumimoji="0" lang="en-US" sz="2000" b="1" kern="1200" cap="none" spc="0" normalizeH="0" baseline="0" noProof="0" smtClean="0">
                  <a:solidFill>
                    <a:schemeClr val="accent2"/>
                  </a:solidFill>
                  <a:latin typeface="Tahoma" panose="020B0604030504040204" charset="0"/>
                  <a:ea typeface="+mn-ea"/>
                  <a:cs typeface="+mn-cs"/>
                </a:rPr>
                <a:t> </a:t>
              </a:r>
              <a:endParaRPr kumimoji="0" lang="en-US" sz="2000" b="1" kern="1200" cap="none" spc="0" normalizeH="0" baseline="0" noProof="0" smtClean="0">
                <a:solidFill>
                  <a:schemeClr val="accent2"/>
                </a:solidFill>
                <a:latin typeface="Tahoma" panose="020B0604030504040204" charset="0"/>
                <a:ea typeface="+mn-ea"/>
                <a:cs typeface="+mn-cs"/>
              </a:endParaRPr>
            </a:p>
            <a:p>
              <a:pPr marL="265430" marR="0" indent="-265430" defTabSz="914400">
                <a:buClrTx/>
                <a:buSzTx/>
                <a:buFontTx/>
                <a:defRPr/>
              </a:pPr>
              <a:endParaRPr kumimoji="0" lang="en-US" sz="2000" b="1" kern="1200" cap="none" spc="0" normalizeH="0" baseline="0" noProof="0" smtClean="0">
                <a:solidFill>
                  <a:schemeClr val="accent2"/>
                </a:solidFill>
                <a:latin typeface="Tahoma" panose="020B0604030504040204" charset="0"/>
                <a:ea typeface="+mn-ea"/>
                <a:cs typeface="+mn-cs"/>
              </a:endParaRPr>
            </a:p>
            <a:p>
              <a:pPr marL="265430" marR="0" indent="-265430" defTabSz="914400">
                <a:buClrTx/>
                <a:buSzTx/>
                <a:buFontTx/>
                <a:buChar char="•"/>
                <a:defRPr/>
              </a:pPr>
              <a:r>
                <a:rPr kumimoji="0" lang="en-US" sz="2000" b="1" kern="1200" cap="none" spc="0" normalizeH="0" baseline="0" noProof="0" smtClean="0">
                  <a:solidFill>
                    <a:srgbClr val="7FFF00"/>
                  </a:solidFill>
                  <a:latin typeface="Tahoma" panose="020B0604030504040204" charset="0"/>
                  <a:ea typeface="+mn-ea"/>
                  <a:cs typeface="+mn-cs"/>
                </a:rPr>
                <a:t>Ide sepeda roda tiga untuk kanak-kanak kini digunakan pada kendaraan bermotor pantai yang justru sangat ampuh melawan redaman pasir !</a:t>
              </a:r>
              <a:endParaRPr kumimoji="0" lang="en-US" sz="2000" b="1" kern="1200" cap="none" spc="0" normalizeH="0" baseline="0" noProof="0" smtClean="0">
                <a:solidFill>
                  <a:srgbClr val="7FFF00"/>
                </a:solidFill>
                <a:latin typeface="Tahoma" panose="020B0604030504040204" charset="0"/>
                <a:ea typeface="+mn-ea"/>
                <a:cs typeface="+mn-cs"/>
              </a:endParaRPr>
            </a:p>
            <a:p>
              <a:pPr marL="265430" marR="0" indent="-265430" defTabSz="914400">
                <a:buClrTx/>
                <a:buSzTx/>
                <a:buFontTx/>
                <a:buChar char="•"/>
                <a:defRPr/>
              </a:pPr>
              <a:endParaRPr kumimoji="0" lang="en-US" sz="2000" b="1" kern="1200" cap="none" spc="0" normalizeH="0" baseline="0" noProof="0" smtClean="0">
                <a:solidFill>
                  <a:srgbClr val="7FFF00"/>
                </a:solidFill>
                <a:latin typeface="Tahoma" panose="020B0604030504040204" charset="0"/>
                <a:ea typeface="+mn-ea"/>
                <a:cs typeface="+mn-cs"/>
              </a:endParaRPr>
            </a:p>
            <a:p>
              <a:pPr marL="265430" marR="0" indent="-265430" defTabSz="914400">
                <a:buClrTx/>
                <a:buSzTx/>
                <a:buFontTx/>
                <a:buChar char="•"/>
                <a:defRPr/>
              </a:pPr>
              <a:r>
                <a:rPr kumimoji="0" lang="en-US" sz="2000" b="1" kern="1200" cap="none" spc="0" normalizeH="0" baseline="0" noProof="0" smtClean="0">
                  <a:solidFill>
                    <a:srgbClr val="7FFF00"/>
                  </a:solidFill>
                  <a:latin typeface="Tahoma" panose="020B0604030504040204" charset="0"/>
                  <a:ea typeface="+mn-ea"/>
                  <a:cs typeface="+mn-cs"/>
                </a:rPr>
                <a:t>Ide dot bayi menginspirasi penggunaan sedotan limun.</a:t>
              </a:r>
              <a:endParaRPr kumimoji="0" lang="en-US" sz="2000" kern="1200" cap="none" spc="0" normalizeH="0" baseline="0" noProof="0" smtClean="0">
                <a:latin typeface="Tahoma" panose="020B0604030504040204" charset="0"/>
                <a:ea typeface="+mn-ea"/>
                <a:cs typeface="+mn-cs"/>
              </a:endParaRPr>
            </a:p>
          </p:txBody>
        </p:sp>
        <p:grpSp>
          <p:nvGrpSpPr>
            <p:cNvPr id="18440" name="Group 8"/>
            <p:cNvGrpSpPr/>
            <p:nvPr/>
          </p:nvGrpSpPr>
          <p:grpSpPr>
            <a:xfrm>
              <a:off x="4468" y="2614"/>
              <a:ext cx="1088" cy="1542"/>
              <a:chOff x="4644" y="2724"/>
              <a:chExt cx="912" cy="1432"/>
            </a:xfrm>
          </p:grpSpPr>
          <p:pic>
            <p:nvPicPr>
              <p:cNvPr id="37894" name="Picture 6" descr="classic_34_red_tricycle">
                <a:hlinkClick r:id="rId3"/>
              </p:cNvPr>
              <p:cNvPicPr>
                <a:picLocks noChangeAspect="1" noChangeArrowheads="1"/>
              </p:cNvPicPr>
              <p:nvPr/>
            </p:nvPicPr>
            <p:blipFill>
              <a:blip r:embed="rId4"/>
              <a:srcRect/>
              <a:stretch>
                <a:fillRect/>
              </a:stretch>
            </p:blipFill>
            <p:spPr bwMode="auto">
              <a:xfrm>
                <a:off x="4644" y="2724"/>
                <a:ext cx="912" cy="741"/>
              </a:xfrm>
              <a:prstGeom prst="rect">
                <a:avLst/>
              </a:prstGeom>
              <a:noFill/>
              <a:effectLst>
                <a:outerShdw dist="35921" dir="2700000" algn="ctr" rotWithShape="0">
                  <a:srgbClr val="808080"/>
                </a:outerShdw>
              </a:effectLst>
            </p:spPr>
          </p:pic>
          <p:pic>
            <p:nvPicPr>
              <p:cNvPr id="37895" name="Picture 7" descr="Harley">
                <a:hlinkClick r:id="rId5"/>
              </p:cNvPr>
              <p:cNvPicPr>
                <a:picLocks noChangeAspect="1" noChangeArrowheads="1"/>
              </p:cNvPicPr>
              <p:nvPr/>
            </p:nvPicPr>
            <p:blipFill>
              <a:blip r:embed="rId6"/>
              <a:srcRect/>
              <a:stretch>
                <a:fillRect/>
              </a:stretch>
            </p:blipFill>
            <p:spPr bwMode="auto">
              <a:xfrm>
                <a:off x="4644" y="3501"/>
                <a:ext cx="912" cy="655"/>
              </a:xfrm>
              <a:prstGeom prst="rect">
                <a:avLst/>
              </a:prstGeom>
              <a:noFill/>
              <a:effectLst>
                <a:outerShdw dist="35921" dir="2700000" algn="ctr" rotWithShape="0">
                  <a:srgbClr val="808080"/>
                </a:outerShdw>
              </a:effectLst>
            </p:spPr>
          </p:pic>
        </p:grpSp>
      </p:grpSp>
    </p:spTree>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890">
                                            <p:txEl>
                                              <p:charRg st="0" end="159"/>
                                            </p:txEl>
                                          </p:spTgt>
                                        </p:tgtEl>
                                        <p:attrNameLst>
                                          <p:attrName>style.visibility</p:attrName>
                                        </p:attrNameLst>
                                      </p:cBhvr>
                                      <p:to>
                                        <p:strVal val="visible"/>
                                      </p:to>
                                    </p:set>
                                    <p:animEffect transition="in" filter="wipe(left)">
                                      <p:cBhvr>
                                        <p:cTn id="7" dur="500"/>
                                        <p:tgtEl>
                                          <p:spTgt spid="37890">
                                            <p:txEl>
                                              <p:charRg st="0" end="15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0">
                                            <p:txEl>
                                              <p:charRg st="160" end="287"/>
                                            </p:txEl>
                                          </p:spTgt>
                                        </p:tgtEl>
                                        <p:attrNameLst>
                                          <p:attrName>style.visibility</p:attrName>
                                        </p:attrNameLst>
                                      </p:cBhvr>
                                      <p:to>
                                        <p:strVal val="visible"/>
                                      </p:to>
                                    </p:set>
                                    <p:animEffect transition="in" filter="wipe(left)">
                                      <p:cBhvr>
                                        <p:cTn id="12" dur="500"/>
                                        <p:tgtEl>
                                          <p:spTgt spid="37890">
                                            <p:txEl>
                                              <p:charRg st="160" end="28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8914" name="Rectangle 2"/>
          <p:cNvSpPr>
            <a:spLocks noChangeArrowheads="1"/>
          </p:cNvSpPr>
          <p:nvPr/>
        </p:nvSpPr>
        <p:spPr bwMode="auto">
          <a:xfrm>
            <a:off x="708025" y="1398588"/>
            <a:ext cx="7319963" cy="109378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Ada tekanan sosial yang kuat untuk selalu berbuat yang “umum”, tidak melakukan di luar kelaziman, dan berbuat tidak kreatif.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19461" name="Group 7"/>
          <p:cNvGrpSpPr/>
          <p:nvPr/>
        </p:nvGrpSpPr>
        <p:grpSpPr>
          <a:xfrm>
            <a:off x="684213" y="1989138"/>
            <a:ext cx="8405812" cy="3887787"/>
            <a:chOff x="431" y="1253"/>
            <a:chExt cx="5295" cy="2449"/>
          </a:xfrm>
        </p:grpSpPr>
        <p:graphicFrame>
          <p:nvGraphicFramePr>
            <p:cNvPr id="19458" name="Object 3">
              <a:hlinkClick r:id="" action="ppaction://ole?verb="/>
            </p:cNvPr>
            <p:cNvGraphicFramePr/>
            <p:nvPr/>
          </p:nvGraphicFramePr>
          <p:xfrm>
            <a:off x="4484" y="1253"/>
            <a:ext cx="1242" cy="1835"/>
          </p:xfrm>
          <a:graphic>
            <a:graphicData uri="http://schemas.openxmlformats.org/presentationml/2006/ole">
              <mc:AlternateContent xmlns:mc="http://schemas.openxmlformats.org/markup-compatibility/2006">
                <mc:Choice xmlns:v="urn:schemas-microsoft-com:vml" Requires="v">
                  <p:oleObj spid="_x0000_s3091" name="" r:id="rId1" imgW="3794125" imgH="5600700" progId="MS_ClipArt_Gallery">
                    <p:embed/>
                  </p:oleObj>
                </mc:Choice>
                <mc:Fallback>
                  <p:oleObj name="" r:id="rId1" imgW="3794125" imgH="5600700" progId="MS_ClipArt_Gallery">
                    <p:embed/>
                    <p:pic>
                      <p:nvPicPr>
                        <p:cNvPr id="0" name="Picture 3090"/>
                        <p:cNvPicPr/>
                        <p:nvPr/>
                      </p:nvPicPr>
                      <p:blipFill>
                        <a:blip r:embed="rId2"/>
                        <a:stretch>
                          <a:fillRect/>
                        </a:stretch>
                      </p:blipFill>
                      <p:spPr>
                        <a:xfrm>
                          <a:off x="4484" y="1253"/>
                          <a:ext cx="1242" cy="1835"/>
                        </a:xfrm>
                        <a:prstGeom prst="rect">
                          <a:avLst/>
                        </a:prstGeom>
                        <a:noFill/>
                        <a:ln w="38100">
                          <a:noFill/>
                          <a:miter/>
                        </a:ln>
                      </p:spPr>
                    </p:pic>
                  </p:oleObj>
                </mc:Fallback>
              </mc:AlternateContent>
            </a:graphicData>
          </a:graphic>
        </p:graphicFrame>
        <p:sp>
          <p:nvSpPr>
            <p:cNvPr id="38916" name="Text Box 4"/>
            <p:cNvSpPr txBox="1">
              <a:spLocks noChangeArrowheads="1"/>
            </p:cNvSpPr>
            <p:nvPr/>
          </p:nvSpPr>
          <p:spPr bwMode="auto">
            <a:xfrm>
              <a:off x="431" y="1916"/>
              <a:ext cx="4536" cy="1786"/>
            </a:xfrm>
            <a:prstGeom prst="rect">
              <a:avLst/>
            </a:prstGeom>
            <a:noFill/>
            <a:ln w="12700">
              <a:noFill/>
              <a:miter lim="800000"/>
            </a:ln>
            <a:effectLst>
              <a:outerShdw dist="35921" dir="2700000" algn="ctr" rotWithShape="0">
                <a:schemeClr val="bg2"/>
              </a:outerShdw>
            </a:effectLst>
          </p:spPr>
          <p:txBody>
            <a:bodyPr>
              <a:spAutoFit/>
            </a:bodyPr>
            <a:lstStyle/>
            <a:p>
              <a:pPr marL="1538605" marR="0" indent="-1538605" defTabSz="914400">
                <a:buClrTx/>
                <a:buSzTx/>
                <a:buFontTx/>
                <a:defRPr/>
              </a:pPr>
              <a:r>
                <a:rPr kumimoji="0" lang="en-US" sz="2000" b="1" kern="1200" cap="none" spc="0" normalizeH="0" baseline="0" noProof="0" smtClean="0">
                  <a:solidFill>
                    <a:schemeClr val="tx2"/>
                  </a:solidFill>
                  <a:latin typeface="Tahoma" panose="020B0604030504040204" charset="0"/>
                  <a:ea typeface="+mn-ea"/>
                  <a:cs typeface="+mn-cs"/>
                </a:rPr>
                <a:t>Beberapa contoh : </a:t>
              </a:r>
              <a:endParaRPr kumimoji="0" lang="en-US" sz="2000" b="1" kern="1200" cap="none" spc="0" normalizeH="0" baseline="0" noProof="0" smtClean="0">
                <a:solidFill>
                  <a:schemeClr val="tx2"/>
                </a:solidFill>
                <a:latin typeface="Tahoma" panose="020B0604030504040204" charset="0"/>
                <a:ea typeface="+mn-ea"/>
                <a:cs typeface="+mn-cs"/>
              </a:endParaRPr>
            </a:p>
            <a:p>
              <a:pPr marL="1538605" marR="0" indent="-1538605" defTabSz="914400">
                <a:buClrTx/>
                <a:buSzTx/>
                <a:buFontTx/>
                <a:defRPr/>
              </a:pPr>
              <a:endParaRPr kumimoji="0" lang="en-US" sz="2000" b="1" kern="1200" cap="none" spc="0" normalizeH="0" baseline="0" noProof="0" smtClean="0">
                <a:solidFill>
                  <a:schemeClr val="tx2"/>
                </a:solidFill>
                <a:latin typeface="Tahoma" panose="020B0604030504040204" charset="0"/>
                <a:ea typeface="+mn-ea"/>
                <a:cs typeface="+mn-cs"/>
              </a:endParaRPr>
            </a:p>
            <a:p>
              <a:pPr marL="1538605" marR="0" indent="-1538605"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Si kreatif  : “Saya luka kena pisau, dan kebetulan tidak ada obat. Ah, pakai ludah saya saja…”</a:t>
              </a:r>
              <a:endParaRPr kumimoji="0" lang="en-US" sz="2000" b="1" kern="1200" cap="none" spc="0" normalizeH="0" baseline="0" noProof="0" smtClean="0">
                <a:solidFill>
                  <a:srgbClr val="7FFF00"/>
                </a:solidFill>
                <a:latin typeface="Tahoma" panose="020B0604030504040204" charset="0"/>
                <a:ea typeface="+mn-ea"/>
                <a:cs typeface="+mn-cs"/>
              </a:endParaRPr>
            </a:p>
            <a:p>
              <a:pPr marL="1538605" marR="0" indent="-1538605"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Si biasa    : “Iiih, jijik ah !”</a:t>
              </a:r>
              <a:endParaRPr kumimoji="0" lang="en-US" sz="2000" b="1" kern="1200" cap="none" spc="0" normalizeH="0" baseline="0" noProof="0" smtClean="0">
                <a:solidFill>
                  <a:srgbClr val="7FFF00"/>
                </a:solidFill>
                <a:latin typeface="Tahoma" panose="020B0604030504040204" charset="0"/>
                <a:ea typeface="+mn-ea"/>
                <a:cs typeface="+mn-cs"/>
              </a:endParaRPr>
            </a:p>
            <a:p>
              <a:pPr marL="1538605" marR="0" indent="-1538605" defTabSz="914400">
                <a:buClrTx/>
                <a:buSzTx/>
                <a:buFontTx/>
                <a:defRPr/>
              </a:pPr>
              <a:endParaRPr kumimoji="0" lang="en-US" sz="2000" b="1" kern="1200" cap="none" spc="0" normalizeH="0" baseline="0" noProof="0" smtClean="0">
                <a:solidFill>
                  <a:srgbClr val="7FFF00"/>
                </a:solidFill>
                <a:latin typeface="Tahoma" panose="020B0604030504040204" charset="0"/>
                <a:ea typeface="+mn-ea"/>
                <a:cs typeface="+mn-cs"/>
              </a:endParaRPr>
            </a:p>
            <a:p>
              <a:pPr marL="1538605" marR="0" indent="-1538605"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Si biasa   : “Tidak hujan kok berpayung?”</a:t>
              </a:r>
              <a:endParaRPr kumimoji="0" lang="en-US" sz="2000" b="1" kern="1200" cap="none" spc="0" normalizeH="0" baseline="0" noProof="0" smtClean="0">
                <a:solidFill>
                  <a:srgbClr val="7FFF00"/>
                </a:solidFill>
                <a:latin typeface="Tahoma" panose="020B0604030504040204" charset="0"/>
                <a:ea typeface="+mn-ea"/>
                <a:cs typeface="+mn-cs"/>
              </a:endParaRPr>
            </a:p>
            <a:p>
              <a:pPr marL="1538605" marR="0" indent="-1538605"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Si kreatif : “Matahari sangat terik”</a:t>
              </a:r>
              <a:endParaRPr kumimoji="0" lang="en-US" sz="2000" b="1" kern="1200" cap="none" spc="0" normalizeH="0" baseline="0" noProof="0" smtClean="0">
                <a:solidFill>
                  <a:srgbClr val="7FFF00"/>
                </a:solidFill>
                <a:latin typeface="Tahoma" panose="020B0604030504040204" charset="0"/>
                <a:ea typeface="+mn-ea"/>
                <a:cs typeface="+mn-cs"/>
              </a:endParaRPr>
            </a:p>
            <a:p>
              <a:pPr marL="1538605" marR="0" indent="-1538605"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Si biasa   : “Malu ah, kaya perempuan saja”</a:t>
              </a:r>
              <a:endParaRPr kumimoji="0" lang="en-US" sz="2000" b="1" kern="1200" cap="none" spc="0" normalizeH="0" baseline="0" noProof="0" smtClean="0">
                <a:solidFill>
                  <a:srgbClr val="7FFF00"/>
                </a:solidFill>
                <a:latin typeface="Tahoma" panose="020B0604030504040204" charset="0"/>
                <a:ea typeface="+mn-ea"/>
                <a:cs typeface="+mn-cs"/>
              </a:endParaRPr>
            </a:p>
          </p:txBody>
        </p:sp>
      </p:grpSp>
      <p:sp>
        <p:nvSpPr>
          <p:cNvPr id="38917" name="Text Box 5"/>
          <p:cNvSpPr txBox="1">
            <a:spLocks noChangeArrowheads="1"/>
          </p:cNvSpPr>
          <p:nvPr/>
        </p:nvSpPr>
        <p:spPr bwMode="auto">
          <a:xfrm>
            <a:off x="538163" y="595313"/>
            <a:ext cx="50419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latin typeface="Tahoma" panose="020B0604030504040204" charset="0"/>
                <a:ea typeface="+mn-ea"/>
                <a:cs typeface="+mn-cs"/>
              </a:rPr>
              <a:t>6. Takut digunjingkan orang.</a:t>
            </a:r>
            <a:endParaRPr kumimoji="0" lang="en-US" sz="2400" kern="1200" cap="none" spc="0" normalizeH="0" baseline="0" noProof="0" smtClean="0">
              <a:latin typeface="Tahoma" panose="020B0604030504040204" charset="0"/>
              <a:ea typeface="+mn-ea"/>
              <a:cs typeface="+mn-cs"/>
            </a:endParaRP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8914">
                                            <p:txEl>
                                              <p:charRg st="0" end="126"/>
                                            </p:txEl>
                                          </p:spTgt>
                                        </p:tgtEl>
                                        <p:attrNameLst>
                                          <p:attrName>style.visibility</p:attrName>
                                        </p:attrNameLst>
                                      </p:cBhvr>
                                      <p:to>
                                        <p:strVal val="visible"/>
                                      </p:to>
                                    </p:set>
                                    <p:animEffect transition="in" filter="wipe(left)">
                                      <p:cBhvr>
                                        <p:cTn id="7" dur="500"/>
                                        <p:tgtEl>
                                          <p:spTgt spid="38914">
                                            <p:txEl>
                                              <p:charRg st="0" end="1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39940" name="Text Box 4"/>
          <p:cNvSpPr txBox="1">
            <a:spLocks noChangeArrowheads="1"/>
          </p:cNvSpPr>
          <p:nvPr/>
        </p:nvSpPr>
        <p:spPr bwMode="auto">
          <a:xfrm>
            <a:off x="2484438" y="4652963"/>
            <a:ext cx="6408738" cy="1798638"/>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Fakta :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12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Ide baru seringkali</a:t>
            </a:r>
            <a:r>
              <a:rPr kumimoji="0" lang="en-US" sz="2000" b="1" i="1" kern="1200" cap="none" spc="0" normalizeH="0" baseline="0" noProof="0" smtClean="0">
                <a:solidFill>
                  <a:srgbClr val="7FFF00"/>
                </a:solidFill>
                <a:latin typeface="Tahoma" panose="020B0604030504040204" charset="0"/>
                <a:ea typeface="+mn-ea"/>
                <a:cs typeface="+mn-cs"/>
              </a:rPr>
              <a:t> </a:t>
            </a:r>
            <a:r>
              <a:rPr kumimoji="0" lang="en-US" sz="2000" b="1" i="1" kern="1200" cap="none" spc="0" normalizeH="0" baseline="0" noProof="0" smtClean="0">
                <a:solidFill>
                  <a:schemeClr val="accent1"/>
                </a:solidFill>
                <a:latin typeface="Tahoma" panose="020B0604030504040204" charset="0"/>
                <a:ea typeface="+mn-ea"/>
                <a:cs typeface="+mn-cs"/>
              </a:rPr>
              <a:t>terasa asing</a:t>
            </a:r>
            <a:r>
              <a:rPr kumimoji="0" lang="en-US" sz="2000" b="1" i="1" kern="1200" cap="none" spc="0" normalizeH="0" baseline="0" noProof="0" smtClean="0">
                <a:solidFill>
                  <a:srgbClr val="7FFF00"/>
                </a:solidFill>
                <a:latin typeface="Tahoma" panose="020B0604030504040204" charset="0"/>
                <a:ea typeface="+mn-ea"/>
                <a:cs typeface="+mn-cs"/>
              </a:rPr>
              <a:t> </a:t>
            </a:r>
            <a:r>
              <a:rPr kumimoji="0" lang="en-US" sz="2000" b="1" kern="1200" cap="none" spc="0" normalizeH="0" baseline="0" noProof="0" smtClean="0">
                <a:solidFill>
                  <a:srgbClr val="7FFF00"/>
                </a:solidFill>
                <a:latin typeface="Tahoma" panose="020B0604030504040204" charset="0"/>
                <a:ea typeface="+mn-ea"/>
                <a:cs typeface="+mn-cs"/>
              </a:rPr>
              <a:t>dan biasanya ditertawakan dan bahkan diejek. Ini wajar saja, jadi masukkan hal ini ke dalam salah satu risiko bersikap kreatif ! </a:t>
            </a:r>
            <a:endParaRPr kumimoji="0" lang="en-US" sz="2000" kern="1200" cap="none" spc="0" normalizeH="0" baseline="0" noProof="0" smtClean="0">
              <a:latin typeface="Tahoma" panose="020B0604030504040204" charset="0"/>
              <a:ea typeface="+mn-ea"/>
              <a:cs typeface="+mn-cs"/>
            </a:endParaRPr>
          </a:p>
        </p:txBody>
      </p:sp>
      <p:grpSp>
        <p:nvGrpSpPr>
          <p:cNvPr id="2" name="Group 9"/>
          <p:cNvGrpSpPr/>
          <p:nvPr/>
        </p:nvGrpSpPr>
        <p:grpSpPr>
          <a:xfrm>
            <a:off x="217488" y="3500438"/>
            <a:ext cx="8818562" cy="2112962"/>
            <a:chOff x="47" y="2205"/>
            <a:chExt cx="5555" cy="1331"/>
          </a:xfrm>
        </p:grpSpPr>
        <p:graphicFrame>
          <p:nvGraphicFramePr>
            <p:cNvPr id="20482" name="Object 3">
              <a:hlinkClick r:id="" action="ppaction://ole?verb="/>
            </p:cNvPr>
            <p:cNvGraphicFramePr/>
            <p:nvPr/>
          </p:nvGraphicFramePr>
          <p:xfrm>
            <a:off x="47" y="2304"/>
            <a:ext cx="1229" cy="1232"/>
          </p:xfrm>
          <a:graphic>
            <a:graphicData uri="http://schemas.openxmlformats.org/presentationml/2006/ole">
              <mc:AlternateContent xmlns:mc="http://schemas.openxmlformats.org/markup-compatibility/2006">
                <mc:Choice xmlns:v="urn:schemas-microsoft-com:vml" Requires="v">
                  <p:oleObj spid="_x0000_s3090" name="" r:id="rId1" imgW="4824730" imgH="4838700" progId="MS_ClipArt_Gallery">
                    <p:embed/>
                  </p:oleObj>
                </mc:Choice>
                <mc:Fallback>
                  <p:oleObj name="" r:id="rId1" imgW="4824730" imgH="4838700" progId="MS_ClipArt_Gallery">
                    <p:embed/>
                    <p:pic>
                      <p:nvPicPr>
                        <p:cNvPr id="0" name="Picture 3089"/>
                        <p:cNvPicPr/>
                        <p:nvPr/>
                      </p:nvPicPr>
                      <p:blipFill>
                        <a:blip r:embed="rId2"/>
                        <a:stretch>
                          <a:fillRect/>
                        </a:stretch>
                      </p:blipFill>
                      <p:spPr>
                        <a:xfrm>
                          <a:off x="47" y="2304"/>
                          <a:ext cx="1229" cy="1232"/>
                        </a:xfrm>
                        <a:prstGeom prst="rect">
                          <a:avLst/>
                        </a:prstGeom>
                        <a:noFill/>
                        <a:ln w="38100">
                          <a:noFill/>
                          <a:miter/>
                        </a:ln>
                      </p:spPr>
                    </p:pic>
                  </p:oleObj>
                </mc:Fallback>
              </mc:AlternateContent>
            </a:graphicData>
          </a:graphic>
        </p:graphicFrame>
        <p:sp>
          <p:nvSpPr>
            <p:cNvPr id="39941" name="Text Box 5"/>
            <p:cNvSpPr txBox="1">
              <a:spLocks noChangeArrowheads="1"/>
            </p:cNvSpPr>
            <p:nvPr/>
          </p:nvSpPr>
          <p:spPr bwMode="auto">
            <a:xfrm>
              <a:off x="1383" y="2205"/>
              <a:ext cx="4219" cy="634"/>
            </a:xfrm>
            <a:prstGeom prst="rect">
              <a:avLst/>
            </a:prstGeom>
            <a:noFill/>
            <a:ln w="12700">
              <a:noFill/>
              <a:miter lim="800000"/>
            </a:ln>
            <a:effectLst>
              <a:outerShdw dist="35921" dir="2700000" algn="ctr" rotWithShape="0">
                <a:schemeClr val="bg2"/>
              </a:outerShdw>
            </a:effectLst>
          </p:spPr>
          <p:txBody>
            <a:bodyPr>
              <a:spAutoFit/>
            </a:bodyPr>
            <a:lstStyle/>
            <a:p>
              <a:pPr marL="1167130" marR="0" indent="-116713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Contoh : Galileo Galilei dikurung seumur hidup karena berpendapat bahwa pusat “dunia” adalah matahari dan bukan bumi.	</a:t>
              </a:r>
              <a:endParaRPr kumimoji="0" lang="en-US" sz="2000" kern="1200" cap="none" spc="0" normalizeH="0" baseline="0" noProof="0" smtClean="0">
                <a:latin typeface="Tahoma" panose="020B0604030504040204" charset="0"/>
                <a:ea typeface="+mn-ea"/>
                <a:cs typeface="+mn-cs"/>
              </a:endParaRPr>
            </a:p>
          </p:txBody>
        </p:sp>
      </p:grpSp>
      <p:sp>
        <p:nvSpPr>
          <p:cNvPr id="39942" name="Text Box 6"/>
          <p:cNvSpPr txBox="1">
            <a:spLocks noChangeArrowheads="1"/>
          </p:cNvSpPr>
          <p:nvPr/>
        </p:nvSpPr>
        <p:spPr bwMode="auto">
          <a:xfrm>
            <a:off x="539750" y="260350"/>
            <a:ext cx="7632700" cy="427038"/>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rgbClr val="7FFF00"/>
                </a:solidFill>
                <a:latin typeface="Tahoma" panose="020B0604030504040204" charset="0"/>
                <a:ea typeface="+mn-ea"/>
                <a:cs typeface="+mn-cs"/>
              </a:rPr>
              <a:t>Jadi, pendapat umum selalu </a:t>
            </a:r>
            <a:r>
              <a:rPr kumimoji="0" lang="en-US" sz="2200" b="1" i="1" kern="1200" cap="none" spc="0" normalizeH="0" baseline="0" noProof="0" smtClean="0">
                <a:solidFill>
                  <a:schemeClr val="tx2"/>
                </a:solidFill>
                <a:latin typeface="Tahoma" panose="020B0604030504040204" charset="0"/>
                <a:ea typeface="+mn-ea"/>
                <a:cs typeface="+mn-cs"/>
              </a:rPr>
              <a:t>cenderung tidak kreatif</a:t>
            </a:r>
            <a:r>
              <a:rPr kumimoji="0" lang="en-US" sz="2200" b="1" kern="1200" cap="none" spc="0" normalizeH="0" baseline="0" noProof="0" smtClean="0">
                <a:latin typeface="Tahoma" panose="020B0604030504040204" charset="0"/>
                <a:ea typeface="+mn-ea"/>
                <a:cs typeface="+mn-cs"/>
              </a:rPr>
              <a:t>. </a:t>
            </a:r>
            <a:endParaRPr kumimoji="0" lang="en-US" sz="2200" kern="1200" cap="none" spc="0" normalizeH="0" baseline="0" noProof="0" smtClean="0">
              <a:latin typeface="Tahoma" panose="020B0604030504040204" charset="0"/>
              <a:ea typeface="+mn-ea"/>
              <a:cs typeface="+mn-cs"/>
            </a:endParaRPr>
          </a:p>
        </p:txBody>
      </p:sp>
      <p:grpSp>
        <p:nvGrpSpPr>
          <p:cNvPr id="3" name="Group 8"/>
          <p:cNvGrpSpPr/>
          <p:nvPr/>
        </p:nvGrpSpPr>
        <p:grpSpPr>
          <a:xfrm>
            <a:off x="250825" y="908050"/>
            <a:ext cx="8642350" cy="2295525"/>
            <a:chOff x="158" y="572"/>
            <a:chExt cx="5444" cy="1446"/>
          </a:xfrm>
        </p:grpSpPr>
        <p:sp>
          <p:nvSpPr>
            <p:cNvPr id="39938" name="Rectangle 2"/>
            <p:cNvSpPr>
              <a:spLocks noChangeArrowheads="1"/>
            </p:cNvSpPr>
            <p:nvPr/>
          </p:nvSpPr>
          <p:spPr bwMode="auto">
            <a:xfrm>
              <a:off x="683" y="618"/>
              <a:ext cx="4919" cy="14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Untuk mengatasinya,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selama “tidak mengganggu kepentingan umum”</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bersikaplah santai dan teruskan saja ide kreatifitas     sebagaimana mestinya !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Memang kadang masyarakat bertindak tidak adil dengan memberikan hukuman yang mengerikan jika kita telah divonis mengganggu kepentingan umum !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20489" name="AutoShape 7"/>
            <p:cNvSpPr/>
            <p:nvPr/>
          </p:nvSpPr>
          <p:spPr>
            <a:xfrm>
              <a:off x="158" y="572"/>
              <a:ext cx="453" cy="771"/>
            </a:xfrm>
            <a:custGeom>
              <a:avLst/>
              <a:gdLst>
                <a:gd name="txL" fmla="*/ 3385 w 21600"/>
                <a:gd name="txT" fmla="*/ 5407 h 21600"/>
                <a:gd name="txR" fmla="*/ 18882 w 21600"/>
                <a:gd name="txB" fmla="*/ 16193 h 21600"/>
              </a:gdLst>
              <a:ahLst/>
              <a:cxnLst>
                <a:cxn ang="17694720">
                  <a:pos x="340" y="0"/>
                </a:cxn>
                <a:cxn ang="11796480">
                  <a:pos x="0" y="386"/>
                </a:cxn>
                <a:cxn ang="5898240">
                  <a:pos x="340" y="771"/>
                </a:cxn>
                <a:cxn ang="0">
                  <a:pos x="453" y="386"/>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A2FFA3"/>
            </a:solidFill>
            <a:ln w="12700" cap="flat" cmpd="sng">
              <a:solidFill>
                <a:schemeClr val="folHlink"/>
              </a:solidFill>
              <a:prstDash val="solid"/>
              <a:miter/>
              <a:headEnd type="none" w="med" len="med"/>
              <a:tailEnd type="none" w="med" len="med"/>
            </a:ln>
          </p:spPr>
          <p:txBody>
            <a:bodyPr wrap="none" anchor="ctr"/>
            <a:p>
              <a:endParaRPr lang="id-ID" altLang="x-none" dirty="0">
                <a:latin typeface="Tahoma" panose="020B0604030504040204" charset="0"/>
              </a:endParaRPr>
            </a:p>
          </p:txBody>
        </p:sp>
      </p:grpSp>
    </p:spTree>
  </p:cSld>
  <p:clrMapOvr>
    <a:masterClrMapping/>
  </p:clrMapOvr>
  <p:transition spd="slow">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9940">
                                            <p:txEl>
                                              <p:charRg st="0" end="9"/>
                                            </p:txEl>
                                          </p:spTgt>
                                        </p:tgtEl>
                                        <p:attrNameLst>
                                          <p:attrName>style.visibility</p:attrName>
                                        </p:attrNameLst>
                                      </p:cBhvr>
                                      <p:to>
                                        <p:strVal val="visible"/>
                                      </p:to>
                                    </p:set>
                                    <p:animEffect transition="in" filter="wipe(left)">
                                      <p:cBhvr>
                                        <p:cTn id="17" dur="500"/>
                                        <p:tgtEl>
                                          <p:spTgt spid="39940">
                                            <p:txEl>
                                              <p:charRg st="0" end="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9940">
                                            <p:txEl>
                                              <p:charRg st="10" end="173"/>
                                            </p:txEl>
                                          </p:spTgt>
                                        </p:tgtEl>
                                        <p:attrNameLst>
                                          <p:attrName>style.visibility</p:attrName>
                                        </p:attrNameLst>
                                      </p:cBhvr>
                                      <p:to>
                                        <p:strVal val="visible"/>
                                      </p:to>
                                    </p:set>
                                    <p:animEffect transition="in" filter="wipe(left)">
                                      <p:cBhvr>
                                        <p:cTn id="22" dur="500"/>
                                        <p:tgtEl>
                                          <p:spTgt spid="39940">
                                            <p:txEl>
                                              <p:charRg st="10" end="17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0962" name="Rectangle 2"/>
          <p:cNvSpPr>
            <a:spLocks noChangeArrowheads="1"/>
          </p:cNvSpPr>
          <p:nvPr/>
        </p:nvSpPr>
        <p:spPr bwMode="auto">
          <a:xfrm>
            <a:off x="539750" y="1052513"/>
            <a:ext cx="8280400" cy="49657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Getah pohon pisang bisa digunakan sebagai obat luka yang sangat manjur !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Air kelapa bisa digunakan untuk membersihkan botol kaca.</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Tembakau bisa digunakan untuk membersihkan kaca mobil sehingga sewaktu turun hujan air bisa lancar mengalir.</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Tanaman Lavender bisa digunakan untuk mengusir nyamuk.</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Magnet yang kuat bisa digunakan untuk menghemat BBM dengan cara menempatkannya di saluran masuk karburator.</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Busi bekas bisa dimodifikasi menjadi komponen pompa darurat untuk sepeda motor.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Sisa sabun mandi yang tinggal sepotong kecil jangan dibuang, tapi  tekankan saja pada sabun baru, maka Anda bisa lebih menghemat !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Sampah nabati dari dapur jangan dibuang, tapi ditanam dalam tanah untuk dibuat pupuk.</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76225" marR="0" lvl="0" indent="-276225" algn="l" defTabSz="914400" rtl="0" eaLnBrk="0" fontAlgn="base" latinLnBrk="0" hangingPunct="0">
              <a:lnSpc>
                <a:spcPct val="100000"/>
              </a:lnSpc>
              <a:spcBef>
                <a:spcPct val="0"/>
              </a:spcBef>
              <a:spcAft>
                <a:spcPct val="0"/>
              </a:spcAft>
              <a:buClrTx/>
              <a:buSzTx/>
              <a:buFont typeface="Wingdings" panose="05000000000000000000" pitchFamily="2" charset="2"/>
              <a:buChar char="Ø"/>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Dll...</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40963" name="Rectangle 3"/>
          <p:cNvSpPr>
            <a:spLocks noGrp="1" noChangeArrowheads="1"/>
          </p:cNvSpPr>
          <p:nvPr>
            <p:ph type="title" idx="4294967295"/>
          </p:nvPr>
        </p:nvSpPr>
        <p:spPr>
          <a:xfrm>
            <a:off x="685800" y="0"/>
            <a:ext cx="7010400" cy="11430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0" cap="none" spc="0" normalizeH="0" baseline="0" noProof="0" smtClean="0">
                <a:ln>
                  <a:noFill/>
                </a:ln>
                <a:solidFill>
                  <a:srgbClr val="7FFF00"/>
                </a:solidFill>
                <a:effectLst/>
                <a:uLnTx/>
                <a:uFillTx/>
                <a:latin typeface="Arial" panose="020B0604020202020204" pitchFamily="34" charset="0"/>
                <a:ea typeface="+mj-ea"/>
                <a:cs typeface="+mj-cs"/>
              </a:rPr>
              <a:t>Beberapa contoh temuan kreatif :</a:t>
            </a:r>
            <a:endParaRPr kumimoji="0" lang="en-US" sz="24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Arial" panose="020B0604020202020204" pitchFamily="34" charset="0"/>
              <a:ea typeface="+mj-ea"/>
              <a:cs typeface="+mj-cs"/>
            </a:endParaRPr>
          </a:p>
        </p:txBody>
      </p:sp>
    </p:spTree>
  </p:cSld>
  <p:clrMapOvr>
    <a:masterClrMapping/>
  </p:clrMapOvr>
  <p:transition spd="slow">
    <p:strips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2">
                                            <p:txEl>
                                              <p:charRg st="0" end="74"/>
                                            </p:txEl>
                                          </p:spTgt>
                                        </p:tgtEl>
                                        <p:attrNameLst>
                                          <p:attrName>style.visibility</p:attrName>
                                        </p:attrNameLst>
                                      </p:cBhvr>
                                      <p:to>
                                        <p:strVal val="visible"/>
                                      </p:to>
                                    </p:set>
                                    <p:animEffect transition="in" filter="wipe(left)">
                                      <p:cBhvr>
                                        <p:cTn id="7" dur="500"/>
                                        <p:tgtEl>
                                          <p:spTgt spid="40962">
                                            <p:txEl>
                                              <p:charRg st="0" end="7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2">
                                            <p:txEl>
                                              <p:charRg st="74" end="131"/>
                                            </p:txEl>
                                          </p:spTgt>
                                        </p:tgtEl>
                                        <p:attrNameLst>
                                          <p:attrName>style.visibility</p:attrName>
                                        </p:attrNameLst>
                                      </p:cBhvr>
                                      <p:to>
                                        <p:strVal val="visible"/>
                                      </p:to>
                                    </p:set>
                                    <p:animEffect transition="in" filter="wipe(left)">
                                      <p:cBhvr>
                                        <p:cTn id="12" dur="500"/>
                                        <p:tgtEl>
                                          <p:spTgt spid="40962">
                                            <p:txEl>
                                              <p:charRg st="74" end="13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62">
                                            <p:txEl>
                                              <p:charRg st="131" end="240"/>
                                            </p:txEl>
                                          </p:spTgt>
                                        </p:tgtEl>
                                        <p:attrNameLst>
                                          <p:attrName>style.visibility</p:attrName>
                                        </p:attrNameLst>
                                      </p:cBhvr>
                                      <p:to>
                                        <p:strVal val="visible"/>
                                      </p:to>
                                    </p:set>
                                    <p:animEffect transition="in" filter="wipe(left)">
                                      <p:cBhvr>
                                        <p:cTn id="17" dur="500"/>
                                        <p:tgtEl>
                                          <p:spTgt spid="40962">
                                            <p:txEl>
                                              <p:charRg st="131" end="24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0962">
                                            <p:txEl>
                                              <p:charRg st="240" end="295"/>
                                            </p:txEl>
                                          </p:spTgt>
                                        </p:tgtEl>
                                        <p:attrNameLst>
                                          <p:attrName>style.visibility</p:attrName>
                                        </p:attrNameLst>
                                      </p:cBhvr>
                                      <p:to>
                                        <p:strVal val="visible"/>
                                      </p:to>
                                    </p:set>
                                    <p:animEffect transition="in" filter="wipe(left)">
                                      <p:cBhvr>
                                        <p:cTn id="22" dur="500"/>
                                        <p:tgtEl>
                                          <p:spTgt spid="40962">
                                            <p:txEl>
                                              <p:charRg st="240" end="29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0962">
                                            <p:txEl>
                                              <p:charRg st="295" end="403"/>
                                            </p:txEl>
                                          </p:spTgt>
                                        </p:tgtEl>
                                        <p:attrNameLst>
                                          <p:attrName>style.visibility</p:attrName>
                                        </p:attrNameLst>
                                      </p:cBhvr>
                                      <p:to>
                                        <p:strVal val="visible"/>
                                      </p:to>
                                    </p:set>
                                    <p:animEffect transition="in" filter="wipe(left)">
                                      <p:cBhvr>
                                        <p:cTn id="27" dur="500"/>
                                        <p:tgtEl>
                                          <p:spTgt spid="40962">
                                            <p:txEl>
                                              <p:charRg st="295" end="40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0962">
                                            <p:txEl>
                                              <p:charRg st="403" end="484"/>
                                            </p:txEl>
                                          </p:spTgt>
                                        </p:tgtEl>
                                        <p:attrNameLst>
                                          <p:attrName>style.visibility</p:attrName>
                                        </p:attrNameLst>
                                      </p:cBhvr>
                                      <p:to>
                                        <p:strVal val="visible"/>
                                      </p:to>
                                    </p:set>
                                    <p:animEffect transition="in" filter="wipe(left)">
                                      <p:cBhvr>
                                        <p:cTn id="32" dur="500"/>
                                        <p:tgtEl>
                                          <p:spTgt spid="40962">
                                            <p:txEl>
                                              <p:charRg st="403" end="48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0962">
                                            <p:txEl>
                                              <p:charRg st="484" end="616"/>
                                            </p:txEl>
                                          </p:spTgt>
                                        </p:tgtEl>
                                        <p:attrNameLst>
                                          <p:attrName>style.visibility</p:attrName>
                                        </p:attrNameLst>
                                      </p:cBhvr>
                                      <p:to>
                                        <p:strVal val="visible"/>
                                      </p:to>
                                    </p:set>
                                    <p:animEffect transition="in" filter="wipe(left)">
                                      <p:cBhvr>
                                        <p:cTn id="37" dur="500"/>
                                        <p:tgtEl>
                                          <p:spTgt spid="40962">
                                            <p:txEl>
                                              <p:charRg st="484" end="61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40962">
                                            <p:txEl>
                                              <p:charRg st="616" end="702"/>
                                            </p:txEl>
                                          </p:spTgt>
                                        </p:tgtEl>
                                        <p:attrNameLst>
                                          <p:attrName>style.visibility</p:attrName>
                                        </p:attrNameLst>
                                      </p:cBhvr>
                                      <p:to>
                                        <p:strVal val="visible"/>
                                      </p:to>
                                    </p:set>
                                    <p:animEffect transition="in" filter="wipe(left)">
                                      <p:cBhvr>
                                        <p:cTn id="42" dur="500"/>
                                        <p:tgtEl>
                                          <p:spTgt spid="40962">
                                            <p:txEl>
                                              <p:charRg st="616" end="70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40962">
                                            <p:txEl>
                                              <p:charRg st="702" end="709"/>
                                            </p:txEl>
                                          </p:spTgt>
                                        </p:tgtEl>
                                        <p:attrNameLst>
                                          <p:attrName>style.visibility</p:attrName>
                                        </p:attrNameLst>
                                      </p:cBhvr>
                                      <p:to>
                                        <p:strVal val="visible"/>
                                      </p:to>
                                    </p:set>
                                    <p:animEffect transition="in" filter="wipe(left)">
                                      <p:cBhvr>
                                        <p:cTn id="47" dur="500"/>
                                        <p:tgtEl>
                                          <p:spTgt spid="40962">
                                            <p:txEl>
                                              <p:charRg st="702" end="70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1987" name="Text Box 3"/>
          <p:cNvSpPr txBox="1">
            <a:spLocks noChangeArrowheads="1"/>
          </p:cNvSpPr>
          <p:nvPr/>
        </p:nvSpPr>
        <p:spPr bwMode="auto">
          <a:xfrm>
            <a:off x="323850" y="260350"/>
            <a:ext cx="5688013" cy="519113"/>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800" b="1" kern="1200" cap="none" spc="0" normalizeH="0" baseline="0" noProof="0" smtClean="0">
                <a:latin typeface="Tahoma" panose="020B0604030504040204" charset="0"/>
                <a:ea typeface="+mn-ea"/>
                <a:cs typeface="+mn-cs"/>
              </a:rPr>
              <a:t>7. Saya Mungkin Gagal</a:t>
            </a:r>
            <a:endParaRPr kumimoji="0" lang="en-US" sz="2800" kern="1200" cap="none" spc="0" normalizeH="0" baseline="0" noProof="0" smtClean="0">
              <a:latin typeface="Tahoma" panose="020B0604030504040204" charset="0"/>
              <a:ea typeface="+mn-ea"/>
              <a:cs typeface="+mn-cs"/>
            </a:endParaRPr>
          </a:p>
        </p:txBody>
      </p:sp>
      <p:grpSp>
        <p:nvGrpSpPr>
          <p:cNvPr id="51204" name="Group 9"/>
          <p:cNvGrpSpPr/>
          <p:nvPr/>
        </p:nvGrpSpPr>
        <p:grpSpPr>
          <a:xfrm>
            <a:off x="395288" y="908050"/>
            <a:ext cx="8569325" cy="2012950"/>
            <a:chOff x="249" y="572"/>
            <a:chExt cx="5398" cy="1268"/>
          </a:xfrm>
        </p:grpSpPr>
        <p:sp>
          <p:nvSpPr>
            <p:cNvPr id="41986" name="Rectangle 2"/>
            <p:cNvSpPr>
              <a:spLocks noChangeArrowheads="1"/>
            </p:cNvSpPr>
            <p:nvPr/>
          </p:nvSpPr>
          <p:spPr bwMode="auto">
            <a:xfrm>
              <a:off x="249" y="572"/>
              <a:ext cx="4378" cy="126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Thomas Alva Edison dalam penelitiannya untuk mencari jenis bahan filamen lampu pijar yang baik telah mencoba segala jenis bahan yang terpikir olehnya, termasuk </a:t>
              </a:r>
              <a:r>
                <a:rPr kumimoji="0" lang="en-US" sz="21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jenggot</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kawan-nya ! Setelah lebih dari 1.000 bahan dicobanya, seseorang bertanya apakah dia frustrasi karena tidak juga sukses ? </a:t>
              </a:r>
              <a:endParaRPr kumimoji="0" lang="en-US" sz="17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pic>
          <p:nvPicPr>
            <p:cNvPr id="41989" name="Picture 5" descr="edison">
              <a:hlinkClick r:id="rId1"/>
            </p:cNvPr>
            <p:cNvPicPr>
              <a:picLocks noChangeAspect="1" noChangeArrowheads="1"/>
            </p:cNvPicPr>
            <p:nvPr/>
          </p:nvPicPr>
          <p:blipFill>
            <a:blip r:embed="rId2"/>
            <a:srcRect/>
            <a:stretch>
              <a:fillRect/>
            </a:stretch>
          </p:blipFill>
          <p:spPr bwMode="auto">
            <a:xfrm>
              <a:off x="4558" y="618"/>
              <a:ext cx="1089" cy="949"/>
            </a:xfrm>
            <a:prstGeom prst="rect">
              <a:avLst/>
            </a:prstGeom>
            <a:noFill/>
            <a:effectLst>
              <a:outerShdw dist="35921" dir="2700000" algn="ctr" rotWithShape="0">
                <a:srgbClr val="808080"/>
              </a:outerShdw>
            </a:effectLst>
          </p:spPr>
        </p:pic>
      </p:grpSp>
      <p:sp>
        <p:nvSpPr>
          <p:cNvPr id="41990" name="Text Box 6"/>
          <p:cNvSpPr txBox="1">
            <a:spLocks noChangeArrowheads="1"/>
          </p:cNvSpPr>
          <p:nvPr/>
        </p:nvSpPr>
        <p:spPr bwMode="auto">
          <a:xfrm>
            <a:off x="1382713" y="2997200"/>
            <a:ext cx="7380288" cy="1006475"/>
          </a:xfrm>
          <a:prstGeom prst="rect">
            <a:avLst/>
          </a:prstGeom>
          <a:noFill/>
          <a:ln w="12700">
            <a:noFill/>
            <a:miter lim="800000"/>
          </a:ln>
          <a:effectLst>
            <a:outerShdw dist="35921" dir="2700000" algn="ctr" rotWithShape="0">
              <a:schemeClr val="bg2"/>
            </a:outerShdw>
          </a:effectLst>
        </p:spPr>
        <p:txBody>
          <a:bodyPr>
            <a:spAutoFit/>
          </a:bodyPr>
          <a:lstStyle/>
          <a:p>
            <a:pPr marL="1536700" marR="0" indent="-153670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Jawabnya : </a:t>
            </a:r>
            <a:r>
              <a:rPr kumimoji="0" lang="en-US" sz="2000" b="1" i="1" kern="1200" cap="none" spc="0" normalizeH="0" baseline="0" noProof="0" smtClean="0">
                <a:latin typeface="Tahoma" panose="020B0604030504040204" charset="0"/>
                <a:ea typeface="+mn-ea"/>
                <a:cs typeface="+mn-cs"/>
              </a:rPr>
              <a:t>”No. Saya memperoleh banyak pengetahuan. Sekarang saya jadi tahu seribu bahan yang tidak dapat digunakan !”</a:t>
            </a:r>
            <a:endParaRPr kumimoji="0" lang="en-US" sz="2000" b="1" kern="1200" cap="none" spc="0" normalizeH="0" baseline="0" noProof="0" smtClean="0">
              <a:latin typeface="Tahoma" panose="020B0604030504040204" charset="0"/>
              <a:ea typeface="+mn-ea"/>
              <a:cs typeface="+mn-cs"/>
            </a:endParaRPr>
          </a:p>
        </p:txBody>
      </p:sp>
      <p:sp>
        <p:nvSpPr>
          <p:cNvPr id="41992" name="Text Box 8"/>
          <p:cNvSpPr txBox="1">
            <a:spLocks noChangeArrowheads="1"/>
          </p:cNvSpPr>
          <p:nvPr/>
        </p:nvSpPr>
        <p:spPr bwMode="auto">
          <a:xfrm>
            <a:off x="457200" y="4191000"/>
            <a:ext cx="8458200" cy="222567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Ketakutan akan gagal adalah penghambat utama dalam kreatifitas dan </a:t>
            </a:r>
            <a:r>
              <a:rPr kumimoji="0" lang="en-US" sz="2000" b="1" i="1" kern="1200" cap="none" spc="0" normalizeH="0" baseline="0" noProof="0" smtClean="0">
                <a:solidFill>
                  <a:srgbClr val="7FFF00"/>
                </a:solidFill>
                <a:latin typeface="Tahoma" panose="020B0604030504040204" charset="0"/>
                <a:ea typeface="+mn-ea"/>
                <a:cs typeface="+mn-cs"/>
              </a:rPr>
              <a:t>problem solving</a:t>
            </a:r>
            <a:r>
              <a:rPr kumimoji="0" lang="en-US" sz="2000" b="1" kern="1200" cap="none" spc="0" normalizeH="0" baseline="0" noProof="0" smtClean="0">
                <a:solidFill>
                  <a:srgbClr val="7FFF00"/>
                </a:solidFill>
                <a:latin typeface="Tahoma" panose="020B0604030504040204" charset="0"/>
                <a:ea typeface="+mn-ea"/>
                <a:cs typeface="+mn-cs"/>
              </a:rPr>
              <a:t>. Obatnya hanya satu : </a:t>
            </a:r>
            <a:r>
              <a:rPr kumimoji="0" lang="en-US" sz="2000" b="1" i="1" u="sng" kern="1200" cap="none" spc="0" normalizeH="0" baseline="0" noProof="0" smtClean="0">
                <a:solidFill>
                  <a:schemeClr val="tx2"/>
                </a:solidFill>
                <a:latin typeface="Tahoma" panose="020B0604030504040204" charset="0"/>
                <a:ea typeface="+mn-ea"/>
                <a:cs typeface="+mn-cs"/>
              </a:rPr>
              <a:t>ubah sikap dan pendapat tentang kegagalan</a:t>
            </a:r>
            <a:r>
              <a:rPr kumimoji="0" lang="en-US" sz="2000" b="1" i="1" kern="1200" cap="none" spc="0" normalizeH="0" baseline="0" noProof="0" smtClean="0">
                <a:solidFill>
                  <a:schemeClr val="tx2"/>
                </a:solidFill>
                <a:latin typeface="Tahoma" panose="020B0604030504040204" charset="0"/>
                <a:ea typeface="+mn-ea"/>
                <a:cs typeface="+mn-cs"/>
              </a:rPr>
              <a:t>.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Gagal setelah mencoba jauh lebih baik dibanding tak pernah gagal karena tak pernah mencoba ! Dibalik musibah (= gagal) selalu ada hikmah (= pengetahuan).</a:t>
            </a:r>
            <a:endParaRPr kumimoji="0" lang="en-US" kern="1200" cap="none" spc="0" normalizeH="0" baseline="0" noProof="0" smtClean="0">
              <a:latin typeface="Tahoma" panose="020B0604030504040204" charset="0"/>
              <a:ea typeface="+mn-ea"/>
              <a:cs typeface="+mn-cs"/>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1990">
                                            <p:txEl>
                                              <p:charRg st="0" end="119"/>
                                            </p:txEl>
                                          </p:spTgt>
                                        </p:tgtEl>
                                        <p:attrNameLst>
                                          <p:attrName>style.visibility</p:attrName>
                                        </p:attrNameLst>
                                      </p:cBhvr>
                                      <p:to>
                                        <p:strVal val="visible"/>
                                      </p:to>
                                    </p:set>
                                    <p:animEffect transition="in" filter="wipe(left)">
                                      <p:cBhvr>
                                        <p:cTn id="7" dur="500"/>
                                        <p:tgtEl>
                                          <p:spTgt spid="41990">
                                            <p:txEl>
                                              <p:charRg st="0" end="11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1992">
                                            <p:txEl>
                                              <p:charRg st="0" end="149"/>
                                            </p:txEl>
                                          </p:spTgt>
                                        </p:tgtEl>
                                        <p:attrNameLst>
                                          <p:attrName>style.visibility</p:attrName>
                                        </p:attrNameLst>
                                      </p:cBhvr>
                                      <p:to>
                                        <p:strVal val="visible"/>
                                      </p:to>
                                    </p:set>
                                    <p:animEffect transition="in" filter="wipe(left)">
                                      <p:cBhvr>
                                        <p:cTn id="12" dur="500"/>
                                        <p:tgtEl>
                                          <p:spTgt spid="41992">
                                            <p:txEl>
                                              <p:charRg st="0" end="14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1992">
                                            <p:txEl>
                                              <p:charRg st="150" end="304"/>
                                            </p:txEl>
                                          </p:spTgt>
                                        </p:tgtEl>
                                        <p:attrNameLst>
                                          <p:attrName>style.visibility</p:attrName>
                                        </p:attrNameLst>
                                      </p:cBhvr>
                                      <p:to>
                                        <p:strVal val="visible"/>
                                      </p:to>
                                    </p:set>
                                    <p:animEffect transition="in" filter="wipe(left)">
                                      <p:cBhvr>
                                        <p:cTn id="17" dur="500"/>
                                        <p:tgtEl>
                                          <p:spTgt spid="41992">
                                            <p:txEl>
                                              <p:charRg st="150" end="30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0" grpId="0" build="p"/>
      <p:bldP spid="41992"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3011" name="Rectangle 3"/>
          <p:cNvSpPr>
            <a:spLocks noChangeArrowheads="1"/>
          </p:cNvSpPr>
          <p:nvPr/>
        </p:nvSpPr>
        <p:spPr bwMode="auto">
          <a:xfrm>
            <a:off x="539750" y="1004888"/>
            <a:ext cx="8135938" cy="2433638"/>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Karena takut gagal, Anda hanya melakukan usaha/percobaan  3 kali dalam setahun. Ternyata ketiga-tiganya sukses, sehingga tingkat kegagalannya 0%. Lalu pada tahun berikutnya, karena tidak takut gagal, Anda melakukan 100 kali usaha/percobaan dalam setahun. Ternyata hasilnya hanya 30 kali yang sukses sehingga tingkat kegagalannya menjadi 70%. </a:t>
            </a:r>
            <a:endParaRPr kumimoji="0" lang="en-US" sz="18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43012" name="Text Box 4"/>
          <p:cNvSpPr txBox="1">
            <a:spLocks noChangeArrowheads="1"/>
          </p:cNvSpPr>
          <p:nvPr/>
        </p:nvSpPr>
        <p:spPr bwMode="auto">
          <a:xfrm>
            <a:off x="250825" y="254000"/>
            <a:ext cx="4465638" cy="519113"/>
          </a:xfrm>
          <a:prstGeom prst="rect">
            <a:avLst/>
          </a:prstGeom>
          <a:noFill/>
          <a:ln w="12700">
            <a:noFill/>
            <a:miter lim="800000"/>
          </a:ln>
          <a:effectLst>
            <a:outerShdw dist="35921" dir="2700000" algn="ctr" rotWithShape="0">
              <a:schemeClr val="bg2"/>
            </a:outerShdw>
          </a:effectLst>
        </p:spPr>
        <p:txBody>
          <a:bodyPr>
            <a:spAutoFit/>
          </a:bodyPr>
          <a:lstStyle/>
          <a:p>
            <a:pPr marR="0" defTabSz="914400">
              <a:spcBef>
                <a:spcPct val="50000"/>
              </a:spcBef>
              <a:buClrTx/>
              <a:buSzTx/>
              <a:buFontTx/>
              <a:defRPr/>
            </a:pPr>
            <a:r>
              <a:rPr kumimoji="0" lang="en-US" sz="2800" b="1" kern="1200" cap="none" spc="0" normalizeH="0" baseline="0" noProof="0" smtClean="0">
                <a:solidFill>
                  <a:srgbClr val="7FFF00"/>
                </a:solidFill>
                <a:latin typeface="Tahoma" panose="020B0604030504040204" charset="0"/>
                <a:ea typeface="+mn-ea"/>
                <a:cs typeface="+mn-cs"/>
              </a:rPr>
              <a:t>Ilustrasi :</a:t>
            </a:r>
            <a:endParaRPr kumimoji="0" lang="en-US" sz="2800" b="1" kern="1200" cap="none" spc="0" normalizeH="0" baseline="0" noProof="0" smtClean="0">
              <a:solidFill>
                <a:srgbClr val="7FFF00"/>
              </a:solidFill>
              <a:latin typeface="Tahoma" panose="020B0604030504040204" charset="0"/>
              <a:ea typeface="+mn-ea"/>
              <a:cs typeface="+mn-cs"/>
            </a:endParaRPr>
          </a:p>
        </p:txBody>
      </p:sp>
      <p:grpSp>
        <p:nvGrpSpPr>
          <p:cNvPr id="52229" name="Group 12"/>
          <p:cNvGrpSpPr/>
          <p:nvPr/>
        </p:nvGrpSpPr>
        <p:grpSpPr>
          <a:xfrm>
            <a:off x="539750" y="3860800"/>
            <a:ext cx="8064500" cy="2436813"/>
            <a:chOff x="340" y="2432"/>
            <a:chExt cx="5080" cy="1535"/>
          </a:xfrm>
        </p:grpSpPr>
        <p:pic>
          <p:nvPicPr>
            <p:cNvPr id="52230" name="Picture 10" descr="lab">
              <a:hlinkClick r:id="rId1"/>
            </p:cNvPr>
            <p:cNvPicPr>
              <a:picLocks noChangeAspect="1"/>
            </p:cNvPicPr>
            <p:nvPr/>
          </p:nvPicPr>
          <p:blipFill>
            <a:blip r:embed="rId2"/>
            <a:stretch>
              <a:fillRect/>
            </a:stretch>
          </p:blipFill>
          <p:spPr>
            <a:xfrm>
              <a:off x="340" y="2523"/>
              <a:ext cx="1406" cy="1290"/>
            </a:xfrm>
            <a:prstGeom prst="rect">
              <a:avLst/>
            </a:prstGeom>
            <a:noFill/>
            <a:ln w="9525">
              <a:noFill/>
            </a:ln>
          </p:spPr>
        </p:pic>
        <p:sp>
          <p:nvSpPr>
            <p:cNvPr id="52231" name="Text Box 11"/>
            <p:cNvSpPr txBox="1"/>
            <p:nvPr/>
          </p:nvSpPr>
          <p:spPr>
            <a:xfrm>
              <a:off x="2064" y="2432"/>
              <a:ext cx="3356" cy="1535"/>
            </a:xfrm>
            <a:prstGeom prst="rect">
              <a:avLst/>
            </a:prstGeom>
            <a:noFill/>
            <a:ln w="12700">
              <a:noFill/>
            </a:ln>
          </p:spPr>
          <p:txBody>
            <a:bodyPr>
              <a:spAutoFit/>
            </a:bodyPr>
            <a:p>
              <a:r>
                <a:rPr sz="2200" b="1" dirty="0">
                  <a:solidFill>
                    <a:srgbClr val="7FFF00"/>
                  </a:solidFill>
                  <a:latin typeface="Tahoma" panose="020B0604030504040204" charset="0"/>
                </a:rPr>
                <a:t>Mana yang Anda pilih : memperoleh sukses setahun 3 kali atau 30 kali ? </a:t>
              </a:r>
              <a:endParaRPr sz="2200" b="1" dirty="0">
                <a:solidFill>
                  <a:srgbClr val="7FFF00"/>
                </a:solidFill>
                <a:latin typeface="Tahoma" panose="020B0604030504040204" charset="0"/>
              </a:endParaRPr>
            </a:p>
            <a:p>
              <a:endParaRPr sz="2200" b="1" dirty="0">
                <a:solidFill>
                  <a:srgbClr val="7FFF00"/>
                </a:solidFill>
                <a:latin typeface="Tahoma" panose="020B0604030504040204" charset="0"/>
              </a:endParaRPr>
            </a:p>
            <a:p>
              <a:r>
                <a:rPr sz="2200" b="1" dirty="0">
                  <a:solidFill>
                    <a:srgbClr val="7FFF00"/>
                  </a:solidFill>
                  <a:latin typeface="Tahoma" panose="020B0604030504040204" charset="0"/>
                </a:rPr>
                <a:t>Dan bayangkan : Anda memperoleh pengetahuan sebanyak 70 kali tentang hal-hal yang tidak boleh dilakukan !</a:t>
              </a:r>
              <a:endParaRPr sz="2200" dirty="0">
                <a:latin typeface="Tahoma" panose="020B0604030504040204" charset="0"/>
              </a:endParaRPr>
            </a:p>
          </p:txBody>
        </p:sp>
      </p:grpSp>
    </p:spTree>
  </p:cSld>
  <p:clrMapOvr>
    <a:masterClrMapping/>
  </p:clrMapOvr>
  <p:transition spd="slow">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1">
                                            <p:txEl>
                                              <p:charRg st="0" end="343"/>
                                            </p:txEl>
                                          </p:spTgt>
                                        </p:tgtEl>
                                        <p:attrNameLst>
                                          <p:attrName>style.visibility</p:attrName>
                                        </p:attrNameLst>
                                      </p:cBhvr>
                                      <p:to>
                                        <p:strVal val="visible"/>
                                      </p:to>
                                    </p:set>
                                    <p:animEffect transition="in" filter="wipe(left)">
                                      <p:cBhvr>
                                        <p:cTn id="7" dur="500"/>
                                        <p:tgtEl>
                                          <p:spTgt spid="43011">
                                            <p:txEl>
                                              <p:charRg st="0" end="34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1"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4034" name="Rectangle 2"/>
          <p:cNvSpPr>
            <a:spLocks noChangeArrowheads="1"/>
          </p:cNvSpPr>
          <p:nvPr/>
        </p:nvSpPr>
        <p:spPr bwMode="auto">
          <a:xfrm>
            <a:off x="323850" y="2060575"/>
            <a:ext cx="8604250" cy="3262313"/>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7980" marR="0" lvl="0" indent="-34798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rPr>
              <a:t>1. Setiap masalah hanya punya satu solusi (hanya ada satu jawaban). </a:t>
            </a:r>
            <a:endParaRPr kumimoji="0" lang="en-US" sz="24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endParaRPr kumimoji="0" lang="en-US" sz="1300" b="1" i="0" u="none" strike="noStrike" kern="1200" cap="none" spc="0" normalizeH="0" baseline="0" noProof="0" smtClean="0">
              <a:ln>
                <a:noFill/>
              </a:ln>
              <a:solidFill>
                <a:schemeClr val="tx2"/>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Tujuan dari </a:t>
            </a:r>
            <a:r>
              <a:rPr kumimoji="0" lang="en-US" sz="21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problem solving </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adalah menyelesaikan masalah, dan kebanyakan masalah dapat diselesaikan dalam banyak cara. Jika Anda menemukan sebuah penyelesaian yang bekerja baik, maka Anda telah menemukan sebuah solusi yang baik. Tetapi mungkin saja ada </a:t>
            </a:r>
            <a:r>
              <a:rPr kumimoji="0" lang="en-US" sz="21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solusi-solusi baik</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yang lain yang  ditemukan oleh orang lain ! Itu tidak berarti bahwa solusi Anda salah !</a:t>
            </a: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44035" name="Rectangle 3"/>
          <p:cNvSpPr>
            <a:spLocks noGrp="1" noChangeArrowheads="1"/>
          </p:cNvSpPr>
          <p:nvPr>
            <p:ph type="title" idx="4294967295"/>
          </p:nvPr>
        </p:nvSpPr>
        <p:spPr>
          <a:xfrm>
            <a:off x="755650" y="404813"/>
            <a:ext cx="6156325" cy="11430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2800" b="1" i="0" u="none" strike="noStrike" kern="0" cap="none" spc="0" normalizeH="0" baseline="0" noProof="0" smtClean="0">
                <a:ln>
                  <a:noFill/>
                </a:ln>
                <a:solidFill>
                  <a:srgbClr val="7FFF00"/>
                </a:solidFill>
                <a:effectLst/>
                <a:uLnTx/>
                <a:uFillTx/>
                <a:latin typeface="+mj-lt"/>
                <a:ea typeface="+mj-ea"/>
                <a:cs typeface="+mj-cs"/>
              </a:rPr>
              <a:t>Mitos Tentang Berpikir Kreatif </a:t>
            </a:r>
            <a:br>
              <a:rPr kumimoji="0" lang="en-US" sz="2800" b="1" i="0" u="none" strike="noStrike" kern="0" cap="none" spc="0" normalizeH="0" baseline="0" noProof="0" smtClean="0">
                <a:ln>
                  <a:noFill/>
                </a:ln>
                <a:solidFill>
                  <a:srgbClr val="7FFF00"/>
                </a:solidFill>
                <a:effectLst/>
                <a:uLnTx/>
                <a:uFillTx/>
                <a:latin typeface="+mj-lt"/>
                <a:ea typeface="+mj-ea"/>
                <a:cs typeface="+mj-cs"/>
              </a:rPr>
            </a:br>
            <a:r>
              <a:rPr kumimoji="0" lang="en-US" sz="2800" b="1" i="0" u="none" strike="noStrike" kern="0" cap="none" spc="0" normalizeH="0" baseline="0" noProof="0" smtClean="0">
                <a:ln>
                  <a:noFill/>
                </a:ln>
                <a:solidFill>
                  <a:srgbClr val="7FFF00"/>
                </a:solidFill>
                <a:effectLst/>
                <a:uLnTx/>
                <a:uFillTx/>
                <a:latin typeface="+mj-lt"/>
                <a:ea typeface="+mj-ea"/>
                <a:cs typeface="+mj-cs"/>
              </a:rPr>
              <a:t>dan Problem Solving</a:t>
            </a:r>
            <a:endParaRPr kumimoji="0" lang="en-US" sz="36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4034">
                                            <p:txEl>
                                              <p:charRg st="0" end="69"/>
                                            </p:txEl>
                                          </p:spTgt>
                                        </p:tgtEl>
                                        <p:attrNameLst>
                                          <p:attrName>style.visibility</p:attrName>
                                        </p:attrNameLst>
                                      </p:cBhvr>
                                      <p:to>
                                        <p:strVal val="visible"/>
                                      </p:to>
                                    </p:set>
                                    <p:animEffect transition="in" filter="wipe(left)">
                                      <p:cBhvr>
                                        <p:cTn id="7" dur="500"/>
                                        <p:tgtEl>
                                          <p:spTgt spid="44034">
                                            <p:txEl>
                                              <p:charRg st="0" end="6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4034">
                                            <p:txEl>
                                              <p:charRg st="70" end="435"/>
                                            </p:txEl>
                                          </p:spTgt>
                                        </p:tgtEl>
                                        <p:attrNameLst>
                                          <p:attrName>style.visibility</p:attrName>
                                        </p:attrNameLst>
                                      </p:cBhvr>
                                      <p:to>
                                        <p:strVal val="visible"/>
                                      </p:to>
                                    </p:set>
                                    <p:animEffect transition="in" filter="wipe(left)">
                                      <p:cBhvr>
                                        <p:cTn id="12" dur="500"/>
                                        <p:tgtEl>
                                          <p:spTgt spid="44034">
                                            <p:txEl>
                                              <p:charRg st="70" end="43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5058" name="Rectangle 2"/>
          <p:cNvSpPr>
            <a:spLocks noChangeArrowheads="1"/>
          </p:cNvSpPr>
          <p:nvPr/>
        </p:nvSpPr>
        <p:spPr bwMode="auto">
          <a:xfrm>
            <a:off x="584200" y="377825"/>
            <a:ext cx="7948613" cy="819150"/>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2. Jawaban/solusi/metoda yang terbaik telah didapat, </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jadi tidak ada lagi yang lain.</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5059" name="Text Box 3"/>
          <p:cNvSpPr txBox="1">
            <a:spLocks noChangeArrowheads="1"/>
          </p:cNvSpPr>
          <p:nvPr/>
        </p:nvSpPr>
        <p:spPr bwMode="auto">
          <a:xfrm>
            <a:off x="539750" y="1916113"/>
            <a:ext cx="8208963" cy="3509963"/>
          </a:xfrm>
          <a:prstGeom prst="rect">
            <a:avLst/>
          </a:prstGeom>
          <a:noFill/>
          <a:ln w="12700">
            <a:noFill/>
            <a:miter lim="800000"/>
          </a:ln>
          <a:effectLst>
            <a:outerShdw dist="35921" dir="2700000" algn="ctr" rotWithShape="0">
              <a:schemeClr val="bg2"/>
            </a:outerShdw>
          </a:effectLst>
        </p:spPr>
        <p:txBody>
          <a:bodyPr>
            <a:spAutoFit/>
          </a:bodyPr>
          <a:lstStyle/>
          <a:p>
            <a:pPr marL="292100" marR="0" indent="-292100" defTabSz="914400">
              <a:buClrTx/>
              <a:buSzTx/>
              <a:buFontTx/>
              <a:defRPr/>
            </a:pPr>
            <a:r>
              <a:rPr kumimoji="0" lang="en-US" b="1" kern="1200" cap="none" spc="0" normalizeH="0" baseline="0" noProof="0" smtClean="0">
                <a:solidFill>
                  <a:schemeClr val="tx2"/>
                </a:solidFill>
                <a:latin typeface="Tahoma" panose="020B0604030504040204" charset="0"/>
                <a:ea typeface="+mn-ea"/>
                <a:cs typeface="+mn-cs"/>
              </a:rPr>
              <a:t>Contoh :</a:t>
            </a:r>
            <a:endParaRPr kumimoji="0" lang="en-US"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Tx/>
              <a:defRPr/>
            </a:pPr>
            <a:endParaRPr kumimoji="0" lang="en-US" sz="800"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b="1" kern="1200" cap="none" spc="0" normalizeH="0" baseline="0" noProof="0" smtClean="0">
                <a:solidFill>
                  <a:srgbClr val="7FFF00"/>
                </a:solidFill>
                <a:latin typeface="Tahoma" panose="020B0604030504040204" charset="0"/>
                <a:ea typeface="+mn-ea"/>
                <a:cs typeface="+mn-cs"/>
              </a:rPr>
              <a:t>Apa solusi bagi transportasi manusia ? Sapi atau kuda, eretan, gerobak, kereta, kereta-api, mobil, pesawat terbang, jet ? Apakah semua itu sudah yang terbaik ? Bagaimana dengan kereta tabung, hovercraft, dan kereta linier (kereta peluru) ? Jelas pasti masih akan ada yang lebih baik lagi !</a:t>
            </a:r>
            <a:endParaRPr kumimoji="0" lang="en-US"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b="1" kern="1200" cap="none" spc="0" normalizeH="0" baseline="0" noProof="0" smtClean="0">
                <a:solidFill>
                  <a:srgbClr val="7FFF00"/>
                </a:solidFill>
                <a:latin typeface="Tahoma" panose="020B0604030504040204" charset="0"/>
                <a:ea typeface="+mn-ea"/>
                <a:cs typeface="+mn-cs"/>
              </a:rPr>
              <a:t>Apakah program pengolah kata di komputer dengan pencetak adalah penemuan yang paling baik ? Bagaimana dengan </a:t>
            </a:r>
            <a:r>
              <a:rPr kumimoji="0" lang="en-US" b="1" i="1" kern="1200" cap="none" spc="0" normalizeH="0" baseline="0" noProof="0" smtClean="0">
                <a:solidFill>
                  <a:srgbClr val="7FFF00"/>
                </a:solidFill>
                <a:latin typeface="Tahoma" panose="020B0604030504040204" charset="0"/>
                <a:ea typeface="+mn-ea"/>
                <a:cs typeface="+mn-cs"/>
              </a:rPr>
              <a:t>voice recognition input</a:t>
            </a:r>
            <a:r>
              <a:rPr kumimoji="0" lang="en-US" b="1" kern="1200" cap="none" spc="0" normalizeH="0" baseline="0" noProof="0" smtClean="0">
                <a:solidFill>
                  <a:srgbClr val="7FFF00"/>
                </a:solidFill>
                <a:latin typeface="Tahoma" panose="020B0604030504040204" charset="0"/>
                <a:ea typeface="+mn-ea"/>
                <a:cs typeface="+mn-cs"/>
              </a:rPr>
              <a:t>, atau malahan </a:t>
            </a:r>
            <a:r>
              <a:rPr kumimoji="0" lang="en-US" b="1" i="1" kern="1200" cap="none" spc="0" normalizeH="0" baseline="0" noProof="0" smtClean="0">
                <a:solidFill>
                  <a:srgbClr val="7FFF00"/>
                </a:solidFill>
                <a:latin typeface="Tahoma" panose="020B0604030504040204" charset="0"/>
                <a:ea typeface="+mn-ea"/>
                <a:cs typeface="+mn-cs"/>
              </a:rPr>
              <a:t>thought wave input</a:t>
            </a:r>
            <a:r>
              <a:rPr kumimoji="0" lang="en-US" b="1" kern="1200" cap="none" spc="0" normalizeH="0" baseline="0" noProof="0" smtClean="0">
                <a:solidFill>
                  <a:srgbClr val="7FFF00"/>
                </a:solidFill>
                <a:latin typeface="Tahoma" panose="020B0604030504040204" charset="0"/>
                <a:ea typeface="+mn-ea"/>
                <a:cs typeface="+mn-cs"/>
              </a:rPr>
              <a:t> ? Orang tak perlu mengetik lagi..  </a:t>
            </a:r>
            <a:endParaRPr kumimoji="0" lang="en-US" b="1" kern="1200" cap="none" spc="0" normalizeH="0" baseline="0" noProof="0" smtClean="0">
              <a:solidFill>
                <a:srgbClr val="7FFF00"/>
              </a:solidFill>
              <a:latin typeface="Tahoma" panose="020B0604030504040204" charset="0"/>
              <a:ea typeface="+mn-ea"/>
              <a:cs typeface="+mn-cs"/>
            </a:endParaRPr>
          </a:p>
          <a:p>
            <a:pPr marL="292100" marR="0" indent="-292100" defTabSz="914400">
              <a:buClrTx/>
              <a:buSzTx/>
              <a:buFont typeface="Wingdings" panose="05000000000000000000" pitchFamily="2" charset="2"/>
              <a:buChar char="Ø"/>
              <a:defRPr/>
            </a:pPr>
            <a:r>
              <a:rPr kumimoji="0" lang="en-US" b="1" kern="1200" cap="none" spc="0" normalizeH="0" baseline="0" noProof="0" smtClean="0">
                <a:solidFill>
                  <a:srgbClr val="7FFF00"/>
                </a:solidFill>
                <a:latin typeface="Tahoma" panose="020B0604030504040204" charset="0"/>
                <a:ea typeface="+mn-ea"/>
                <a:cs typeface="+mn-cs"/>
              </a:rPr>
              <a:t>Memang, apa yang sehari-hari kita lihat tampaknya sudah yang “terbaik”. Tapi itu kalau dilihat dengan “kaca mata awam” ! </a:t>
            </a:r>
            <a:endParaRPr kumimoji="0" lang="en-US" kern="1200" cap="none" spc="0" normalizeH="0" baseline="0" noProof="0" smtClean="0">
              <a:solidFill>
                <a:schemeClr val="tx2"/>
              </a:solidFill>
              <a:latin typeface="Tahoma" panose="020B0604030504040204" charset="0"/>
              <a:ea typeface="+mn-ea"/>
              <a:cs typeface="+mn-cs"/>
            </a:endParaRPr>
          </a:p>
        </p:txBody>
      </p:sp>
      <p:sp>
        <p:nvSpPr>
          <p:cNvPr id="45060" name="Text Box 4"/>
          <p:cNvSpPr txBox="1">
            <a:spLocks noChangeArrowheads="1"/>
          </p:cNvSpPr>
          <p:nvPr/>
        </p:nvSpPr>
        <p:spPr bwMode="auto">
          <a:xfrm>
            <a:off x="323850" y="1303338"/>
            <a:ext cx="8640763" cy="39687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Padahal, </a:t>
            </a:r>
            <a:r>
              <a:rPr kumimoji="0" lang="en-US" sz="2000" b="1" i="1" kern="1200" cap="none" spc="0" normalizeH="0" baseline="0" noProof="0" smtClean="0">
                <a:solidFill>
                  <a:schemeClr val="tx2"/>
                </a:solidFill>
                <a:latin typeface="Tahoma" panose="020B0604030504040204" charset="0"/>
                <a:ea typeface="+mn-ea"/>
                <a:cs typeface="+mn-cs"/>
              </a:rPr>
              <a:t>selalu ditemukan perbaikan, solusi baru, jawaban baru</a:t>
            </a:r>
            <a:r>
              <a:rPr kumimoji="0" lang="en-US" sz="2000" b="1" kern="1200" cap="none" spc="0" normalizeH="0" baseline="0" noProof="0" smtClean="0">
                <a:solidFill>
                  <a:srgbClr val="7FFF00"/>
                </a:solidFill>
                <a:latin typeface="Tahoma" panose="020B0604030504040204" charset="0"/>
                <a:ea typeface="+mn-ea"/>
                <a:cs typeface="+mn-cs"/>
              </a:rPr>
              <a:t>. </a:t>
            </a:r>
            <a:endParaRPr kumimoji="0" lang="en-US" sz="2000" kern="1200" cap="none" spc="0" normalizeH="0" baseline="0" noProof="0" smtClean="0">
              <a:latin typeface="Tahoma" panose="020B0604030504040204" charset="0"/>
              <a:ea typeface="+mn-ea"/>
              <a:cs typeface="+mn-cs"/>
            </a:endParaRPr>
          </a:p>
        </p:txBody>
      </p:sp>
      <p:sp>
        <p:nvSpPr>
          <p:cNvPr id="54278" name="Text Box 5"/>
          <p:cNvSpPr txBox="1"/>
          <p:nvPr/>
        </p:nvSpPr>
        <p:spPr>
          <a:xfrm>
            <a:off x="1042988" y="5589588"/>
            <a:ext cx="7632700" cy="915987"/>
          </a:xfrm>
          <a:prstGeom prst="rect">
            <a:avLst/>
          </a:prstGeom>
          <a:noFill/>
          <a:ln w="12700">
            <a:noFill/>
          </a:ln>
        </p:spPr>
        <p:txBody>
          <a:bodyPr>
            <a:spAutoFit/>
          </a:bodyPr>
          <a:p>
            <a:pPr>
              <a:buFont typeface="Wingdings" panose="05000000000000000000" pitchFamily="2" charset="2"/>
            </a:pPr>
            <a:r>
              <a:rPr b="1" dirty="0">
                <a:solidFill>
                  <a:srgbClr val="7FFF00"/>
                </a:solidFill>
                <a:latin typeface="Tahoma" panose="020B0604030504040204" charset="0"/>
              </a:rPr>
              <a:t>Seorang yang berpikir kreatif dan inovatif akan berpikir secara lain : </a:t>
            </a:r>
            <a:r>
              <a:rPr b="1" i="1" dirty="0">
                <a:solidFill>
                  <a:schemeClr val="tx2"/>
                </a:solidFill>
                <a:latin typeface="Tahoma" panose="020B0604030504040204" charset="0"/>
              </a:rPr>
              <a:t>semuanya masih belum sempurna</a:t>
            </a:r>
            <a:r>
              <a:rPr b="1" dirty="0">
                <a:solidFill>
                  <a:schemeClr val="tx2"/>
                </a:solidFill>
                <a:latin typeface="Tahoma" panose="020B0604030504040204" charset="0"/>
              </a:rPr>
              <a:t>, dan </a:t>
            </a:r>
            <a:r>
              <a:rPr b="1" i="1" dirty="0">
                <a:solidFill>
                  <a:schemeClr val="tx2"/>
                </a:solidFill>
                <a:latin typeface="Tahoma" panose="020B0604030504040204" charset="0"/>
              </a:rPr>
              <a:t>masih banyak kesempatan untuk memperbaikinya</a:t>
            </a:r>
            <a:r>
              <a:rPr b="1" dirty="0">
                <a:solidFill>
                  <a:schemeClr val="tx2"/>
                </a:solidFill>
                <a:latin typeface="Tahoma" panose="020B0604030504040204" charset="0"/>
              </a:rPr>
              <a:t> !</a:t>
            </a:r>
            <a:endParaRPr dirty="0">
              <a:latin typeface="Tahoma" panose="020B0604030504040204" charset="0"/>
            </a:endParaRPr>
          </a:p>
        </p:txBody>
      </p:sp>
      <p:sp>
        <p:nvSpPr>
          <p:cNvPr id="54279" name="AutoShape 6"/>
          <p:cNvSpPr/>
          <p:nvPr/>
        </p:nvSpPr>
        <p:spPr>
          <a:xfrm>
            <a:off x="395288" y="5661025"/>
            <a:ext cx="504825" cy="792163"/>
          </a:xfrm>
          <a:custGeom>
            <a:avLst/>
            <a:gdLst>
              <a:gd name="txL" fmla="*/ 3375 w 21600"/>
              <a:gd name="txT" fmla="*/ 5400 h 21600"/>
              <a:gd name="txR" fmla="*/ 18900 w 21600"/>
              <a:gd name="txB" fmla="*/ 16200 h 21600"/>
            </a:gdLst>
            <a:ahLst/>
            <a:cxnLst>
              <a:cxn ang="17694720">
                <a:pos x="378619" y="0"/>
              </a:cxn>
              <a:cxn ang="11796480">
                <a:pos x="0" y="396082"/>
              </a:cxn>
              <a:cxn ang="5898240">
                <a:pos x="378619" y="792163"/>
              </a:cxn>
              <a:cxn ang="0">
                <a:pos x="504825" y="396082"/>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12700" cap="flat" cmpd="sng">
            <a:solidFill>
              <a:schemeClr val="tx1"/>
            </a:solidFill>
            <a:prstDash val="solid"/>
            <a:miter/>
            <a:headEnd type="none" w="med" len="med"/>
            <a:tailEnd type="none" w="med" len="med"/>
          </a:ln>
        </p:spPr>
        <p:txBody>
          <a:bodyPr wrap="none" anchor="ctr"/>
          <a:p>
            <a:endParaRPr lang="id-ID" altLang="x-none" dirty="0">
              <a:latin typeface="Tahoma" panose="020B0604030504040204" charset="0"/>
            </a:endParaRPr>
          </a:p>
        </p:txBody>
      </p:sp>
    </p:spTree>
  </p:cSld>
  <p:clrMapOvr>
    <a:masterClrMapping/>
  </p:clrMapOvr>
  <p:transition spd="slow">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60">
                                            <p:txEl>
                                              <p:charRg st="0" end="65"/>
                                            </p:txEl>
                                          </p:spTgt>
                                        </p:tgtEl>
                                        <p:attrNameLst>
                                          <p:attrName>style.visibility</p:attrName>
                                        </p:attrNameLst>
                                      </p:cBhvr>
                                      <p:to>
                                        <p:strVal val="visible"/>
                                      </p:to>
                                    </p:set>
                                    <p:animEffect transition="in" filter="wipe(left)">
                                      <p:cBhvr>
                                        <p:cTn id="7" dur="500"/>
                                        <p:tgtEl>
                                          <p:spTgt spid="45060">
                                            <p:txEl>
                                              <p:charRg st="0" end="6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5059">
                                            <p:txEl>
                                              <p:charRg st="0" end="9"/>
                                            </p:txEl>
                                          </p:spTgt>
                                        </p:tgtEl>
                                        <p:attrNameLst>
                                          <p:attrName>style.visibility</p:attrName>
                                        </p:attrNameLst>
                                      </p:cBhvr>
                                      <p:to>
                                        <p:strVal val="visible"/>
                                      </p:to>
                                    </p:set>
                                    <p:animEffect transition="in" filter="wipe(left)">
                                      <p:cBhvr>
                                        <p:cTn id="12" dur="500"/>
                                        <p:tgtEl>
                                          <p:spTgt spid="45059">
                                            <p:txEl>
                                              <p:charRg st="0" end="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5059">
                                            <p:txEl>
                                              <p:charRg st="10" end="300"/>
                                            </p:txEl>
                                          </p:spTgt>
                                        </p:tgtEl>
                                        <p:attrNameLst>
                                          <p:attrName>style.visibility</p:attrName>
                                        </p:attrNameLst>
                                      </p:cBhvr>
                                      <p:to>
                                        <p:strVal val="visible"/>
                                      </p:to>
                                    </p:set>
                                    <p:animEffect transition="in" filter="wipe(left)">
                                      <p:cBhvr>
                                        <p:cTn id="17" dur="500"/>
                                        <p:tgtEl>
                                          <p:spTgt spid="45059">
                                            <p:txEl>
                                              <p:charRg st="10" end="30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5059">
                                            <p:txEl>
                                              <p:charRg st="300" end="502"/>
                                            </p:txEl>
                                          </p:spTgt>
                                        </p:tgtEl>
                                        <p:attrNameLst>
                                          <p:attrName>style.visibility</p:attrName>
                                        </p:attrNameLst>
                                      </p:cBhvr>
                                      <p:to>
                                        <p:strVal val="visible"/>
                                      </p:to>
                                    </p:set>
                                    <p:animEffect transition="in" filter="wipe(left)">
                                      <p:cBhvr>
                                        <p:cTn id="22" dur="500"/>
                                        <p:tgtEl>
                                          <p:spTgt spid="45059">
                                            <p:txEl>
                                              <p:charRg st="300" end="50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5059">
                                            <p:txEl>
                                              <p:charRg st="502" end="624"/>
                                            </p:txEl>
                                          </p:spTgt>
                                        </p:tgtEl>
                                        <p:attrNameLst>
                                          <p:attrName>style.visibility</p:attrName>
                                        </p:attrNameLst>
                                      </p:cBhvr>
                                      <p:to>
                                        <p:strVal val="visible"/>
                                      </p:to>
                                    </p:set>
                                    <p:animEffect transition="in" filter="wipe(left)">
                                      <p:cBhvr>
                                        <p:cTn id="27" dur="500"/>
                                        <p:tgtEl>
                                          <p:spTgt spid="45059">
                                            <p:txEl>
                                              <p:charRg st="502" end="62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p:bldP spid="45060"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6082" name="Rectangle 2"/>
          <p:cNvSpPr>
            <a:spLocks noChangeArrowheads="1"/>
          </p:cNvSpPr>
          <p:nvPr/>
        </p:nvSpPr>
        <p:spPr bwMode="auto">
          <a:xfrm>
            <a:off x="179388" y="1341438"/>
            <a:ext cx="8783638" cy="22225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2100" marR="0" lvl="0" indent="-29210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Padahal, hanya </a:t>
            </a:r>
            <a:r>
              <a:rPr kumimoji="0" lang="en-US" sz="20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sedikit sekali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masalah yang memerlukan penanganan yang rumit, kompleks dan perlu  teknologi tinggi. Kebanyakan masalah justru hanya memerlukan solusi dan metoda yang sederhana.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2100" marR="0" lvl="0" indent="-292100"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2100" marR="0" lvl="0" indent="-292100"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Bahkan, </a:t>
            </a:r>
            <a:r>
              <a:rPr kumimoji="0" lang="en-US" sz="20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apabila sesuatu itu harus dikerjakan dengan proses sulit dan rumit, maka biasanya cenderung salah </a:t>
            </a: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46083" name="Text Box 3"/>
          <p:cNvSpPr txBox="1">
            <a:spLocks noChangeArrowheads="1"/>
          </p:cNvSpPr>
          <p:nvPr/>
        </p:nvSpPr>
        <p:spPr bwMode="auto">
          <a:xfrm>
            <a:off x="2700338" y="4149725"/>
            <a:ext cx="5832475" cy="199390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chemeClr val="tx2"/>
                </a:solidFill>
                <a:latin typeface="Arial" panose="020B0604020202020204" pitchFamily="34" charset="0"/>
                <a:ea typeface="+mn-ea"/>
                <a:cs typeface="+mn-cs"/>
              </a:rPr>
              <a:t>Contoh : </a:t>
            </a:r>
            <a:endParaRPr kumimoji="0" lang="en-US" sz="2000" b="1" kern="1200" cap="none" spc="0" normalizeH="0" baseline="0" noProof="0" smtClean="0">
              <a:solidFill>
                <a:schemeClr val="tx2"/>
              </a:solidFill>
              <a:latin typeface="Arial" panose="020B0604020202020204" pitchFamily="34" charset="0"/>
              <a:ea typeface="+mn-ea"/>
              <a:cs typeface="+mn-cs"/>
            </a:endParaRPr>
          </a:p>
          <a:p>
            <a:pPr marR="0" defTabSz="914400">
              <a:buClrTx/>
              <a:buSzTx/>
              <a:buFontTx/>
              <a:defRPr/>
            </a:pPr>
            <a:endParaRPr kumimoji="0" lang="en-US" sz="1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1900" b="1" kern="1200" cap="none" spc="0" normalizeH="0" baseline="0" noProof="0" smtClean="0">
                <a:solidFill>
                  <a:srgbClr val="7FFF00"/>
                </a:solidFill>
                <a:latin typeface="Arial" panose="020B0604020202020204" pitchFamily="34" charset="0"/>
                <a:ea typeface="+mn-ea"/>
                <a:cs typeface="+mn-cs"/>
              </a:rPr>
              <a:t>Bagaimana membuat antena WiFi supaya bisa mengarah ke ISP dengan baik ? Ternyata mudah saja, ambil bekas kaleng minuman (dari logam), dan modifikasi sedikit untuk memasangkan titik pengumpan. Selesai !</a:t>
            </a:r>
            <a:endParaRPr kumimoji="0" lang="en-US" sz="1900" kern="1200" cap="none" spc="0" normalizeH="0" baseline="0" noProof="0" smtClean="0">
              <a:latin typeface="Arial" panose="020B0604020202020204" pitchFamily="34" charset="0"/>
              <a:ea typeface="+mn-ea"/>
              <a:cs typeface="+mn-cs"/>
            </a:endParaRPr>
          </a:p>
        </p:txBody>
      </p:sp>
      <p:sp>
        <p:nvSpPr>
          <p:cNvPr id="46084" name="Text Box 4"/>
          <p:cNvSpPr txBox="1">
            <a:spLocks noChangeArrowheads="1"/>
          </p:cNvSpPr>
          <p:nvPr/>
        </p:nvSpPr>
        <p:spPr bwMode="auto">
          <a:xfrm>
            <a:off x="468313" y="620713"/>
            <a:ext cx="8382000" cy="45720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400" b="1" kern="1200" cap="none" spc="0" normalizeH="0" baseline="0" noProof="0" smtClean="0">
                <a:latin typeface="Arial" panose="020B0604020202020204" pitchFamily="34" charset="0"/>
                <a:ea typeface="+mn-ea"/>
                <a:cs typeface="+mn-cs"/>
              </a:rPr>
              <a:t>3. Solusi kreatif teknologinya tentu rumit dan kompleks.</a:t>
            </a:r>
            <a:endParaRPr kumimoji="0" lang="en-US" kern="1200" cap="none" spc="0" normalizeH="0" baseline="0" noProof="0" smtClean="0">
              <a:latin typeface="Tahoma" panose="020B0604030504040204" charset="0"/>
              <a:ea typeface="+mn-ea"/>
              <a:cs typeface="+mn-cs"/>
            </a:endParaRPr>
          </a:p>
        </p:txBody>
      </p:sp>
      <p:pic>
        <p:nvPicPr>
          <p:cNvPr id="55302" name="Picture 7" descr="ant2_02"/>
          <p:cNvPicPr>
            <a:picLocks noChangeAspect="1"/>
          </p:cNvPicPr>
          <p:nvPr/>
        </p:nvPicPr>
        <p:blipFill>
          <a:blip r:embed="rId1"/>
          <a:stretch>
            <a:fillRect/>
          </a:stretch>
        </p:blipFill>
        <p:spPr>
          <a:xfrm>
            <a:off x="684213" y="4005263"/>
            <a:ext cx="1670050" cy="2251075"/>
          </a:xfrm>
          <a:prstGeom prst="rect">
            <a:avLst/>
          </a:prstGeom>
          <a:noFill/>
          <a:ln w="9525">
            <a:noFill/>
          </a:ln>
        </p:spPr>
      </p:pic>
    </p:spTree>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6082">
                                            <p:txEl>
                                              <p:charRg st="0" end="197"/>
                                            </p:txEl>
                                          </p:spTgt>
                                        </p:tgtEl>
                                        <p:attrNameLst>
                                          <p:attrName>style.visibility</p:attrName>
                                        </p:attrNameLst>
                                      </p:cBhvr>
                                      <p:to>
                                        <p:strVal val="visible"/>
                                      </p:to>
                                    </p:set>
                                    <p:animEffect transition="in" filter="wipe(left)">
                                      <p:cBhvr>
                                        <p:cTn id="7" dur="500"/>
                                        <p:tgtEl>
                                          <p:spTgt spid="46082">
                                            <p:txEl>
                                              <p:charRg st="0" end="197"/>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6082">
                                            <p:txEl>
                                              <p:charRg st="198" end="311"/>
                                            </p:txEl>
                                          </p:spTgt>
                                        </p:tgtEl>
                                        <p:attrNameLst>
                                          <p:attrName>style.visibility</p:attrName>
                                        </p:attrNameLst>
                                      </p:cBhvr>
                                      <p:to>
                                        <p:strVal val="visible"/>
                                      </p:to>
                                    </p:set>
                                    <p:animEffect transition="in" filter="wipe(left)">
                                      <p:cBhvr>
                                        <p:cTn id="12" dur="500"/>
                                        <p:tgtEl>
                                          <p:spTgt spid="46082">
                                            <p:txEl>
                                              <p:charRg st="198" end="31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6083">
                                            <p:txEl>
                                              <p:charRg st="0" end="10"/>
                                            </p:txEl>
                                          </p:spTgt>
                                        </p:tgtEl>
                                        <p:attrNameLst>
                                          <p:attrName>style.visibility</p:attrName>
                                        </p:attrNameLst>
                                      </p:cBhvr>
                                      <p:to>
                                        <p:strVal val="visible"/>
                                      </p:to>
                                    </p:set>
                                    <p:animEffect transition="in" filter="wipe(left)">
                                      <p:cBhvr>
                                        <p:cTn id="17" dur="500"/>
                                        <p:tgtEl>
                                          <p:spTgt spid="46083">
                                            <p:txEl>
                                              <p:charRg st="0" end="1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6083">
                                            <p:txEl>
                                              <p:charRg st="11" end="213"/>
                                            </p:txEl>
                                          </p:spTgt>
                                        </p:tgtEl>
                                        <p:attrNameLst>
                                          <p:attrName>style.visibility</p:attrName>
                                        </p:attrNameLst>
                                      </p:cBhvr>
                                      <p:to>
                                        <p:strVal val="visible"/>
                                      </p:to>
                                    </p:set>
                                    <p:animEffect transition="in" filter="wipe(left)">
                                      <p:cBhvr>
                                        <p:cTn id="22" dur="500"/>
                                        <p:tgtEl>
                                          <p:spTgt spid="46083">
                                            <p:txEl>
                                              <p:charRg st="11" end="2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P spid="4608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47106" name="Rectangle 2"/>
          <p:cNvSpPr>
            <a:spLocks noChangeArrowheads="1"/>
          </p:cNvSpPr>
          <p:nvPr/>
        </p:nvSpPr>
        <p:spPr bwMode="auto">
          <a:xfrm>
            <a:off x="131763" y="342900"/>
            <a:ext cx="8478838" cy="20066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347980" marR="0" lvl="0" indent="-34798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4. Tak ada ide.</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endParaRPr kumimoji="0" lang="en-US" sz="1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347980" marR="0" lvl="0" indent="-34798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FF5008"/>
                </a:solidFill>
                <a:effectLst/>
                <a:uLnTx/>
                <a:uFillTx/>
                <a:latin typeface="Arial" panose="020B0604020202020204" pitchFamily="34" charset="0"/>
                <a:ea typeface="+mn-ea"/>
                <a:cs typeface="+mn-cs"/>
              </a:rPr>
              <a:t>Bahaya !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Pasif, apatis, pesimistik, adalah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musuh-musuh terbesar</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dari inovasi dan kreasi ! Mesti belajar banyak tentang optimisme, semangat memperbaiki, dan teknik-teknik pembangkitan ide ! Inilah gunanya belajar inovasi !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47107" name="Text Box 3"/>
          <p:cNvSpPr txBox="1">
            <a:spLocks noChangeArrowheads="1"/>
          </p:cNvSpPr>
          <p:nvPr/>
        </p:nvSpPr>
        <p:spPr bwMode="auto">
          <a:xfrm>
            <a:off x="250825" y="2711450"/>
            <a:ext cx="8458200" cy="3381375"/>
          </a:xfrm>
          <a:prstGeom prst="rect">
            <a:avLst/>
          </a:prstGeom>
          <a:noFill/>
          <a:ln w="12700">
            <a:noFill/>
            <a:miter lim="800000"/>
          </a:ln>
          <a:effectLst>
            <a:outerShdw dist="35921" dir="2700000" algn="ctr" rotWithShape="0">
              <a:schemeClr val="bg2"/>
            </a:outerShdw>
          </a:effectLst>
        </p:spPr>
        <p:txBody>
          <a:bodyPr>
            <a:spAutoFit/>
          </a:bodyPr>
          <a:lstStyle/>
          <a:p>
            <a:pPr marL="342900" marR="0" indent="-342900" defTabSz="914400">
              <a:buClrTx/>
              <a:buSzTx/>
              <a:buFontTx/>
              <a:defRPr/>
            </a:pPr>
            <a:r>
              <a:rPr kumimoji="0" lang="en-US" sz="2200" b="1" i="1" kern="1200" cap="none" spc="0" normalizeH="0" baseline="0" noProof="0" smtClean="0">
                <a:latin typeface="Arial" panose="020B0604020202020204" pitchFamily="34" charset="0"/>
                <a:ea typeface="+mn-ea"/>
                <a:cs typeface="+mn-cs"/>
              </a:rPr>
              <a:t>So what ?</a:t>
            </a:r>
            <a:endParaRPr kumimoji="0" lang="en-US" sz="2200" b="1" i="1" kern="1200" cap="none" spc="0" normalizeH="0" baseline="0" noProof="0" smtClean="0">
              <a:latin typeface="Arial" panose="020B0604020202020204" pitchFamily="34" charset="0"/>
              <a:ea typeface="+mn-ea"/>
              <a:cs typeface="+mn-cs"/>
            </a:endParaRPr>
          </a:p>
          <a:p>
            <a:pPr marL="342900" marR="0" indent="-342900" defTabSz="914400">
              <a:buClrTx/>
              <a:buSzTx/>
              <a:buFontTx/>
              <a:defRPr/>
            </a:pPr>
            <a:endParaRPr kumimoji="0" lang="en-US" b="1" kern="1200" cap="none" spc="0" normalizeH="0" baseline="0" noProof="0" smtClean="0">
              <a:latin typeface="Arial" panose="020B0604020202020204" pitchFamily="34" charset="0"/>
              <a:ea typeface="+mn-ea"/>
              <a:cs typeface="+mn-cs"/>
            </a:endParaRPr>
          </a:p>
          <a:p>
            <a:pPr marL="342900" marR="0" indent="-34290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	Sikap negatip semacam ini, apabila terlanjur melekat di dalam diri, harus dianggap sebagai </a:t>
            </a:r>
            <a:r>
              <a:rPr kumimoji="0" lang="en-US" sz="2200" b="1" i="1" kern="1200" cap="none" spc="0" normalizeH="0" baseline="0" noProof="0" smtClean="0">
                <a:solidFill>
                  <a:schemeClr val="accent1"/>
                </a:solidFill>
                <a:latin typeface="Arial" panose="020B0604020202020204" pitchFamily="34" charset="0"/>
                <a:ea typeface="+mn-ea"/>
                <a:cs typeface="+mn-cs"/>
              </a:rPr>
              <a:t>masalah</a:t>
            </a:r>
            <a:r>
              <a:rPr kumimoji="0" lang="en-US" sz="2200" b="1" i="1" kern="1200" cap="none" spc="0" normalizeH="0" baseline="0" noProof="0" smtClean="0">
                <a:solidFill>
                  <a:srgbClr val="7FFF00"/>
                </a:solidFill>
                <a:latin typeface="Arial" panose="020B0604020202020204" pitchFamily="34" charset="0"/>
                <a:ea typeface="+mn-ea"/>
                <a:cs typeface="+mn-cs"/>
              </a:rPr>
              <a:t>. </a:t>
            </a:r>
            <a:r>
              <a:rPr kumimoji="0" lang="en-US" sz="2200" b="1" kern="1200" cap="none" spc="0" normalizeH="0" baseline="0" noProof="0" smtClean="0">
                <a:solidFill>
                  <a:srgbClr val="7FFF00"/>
                </a:solidFill>
                <a:latin typeface="Arial" panose="020B0604020202020204" pitchFamily="34" charset="0"/>
                <a:ea typeface="+mn-ea"/>
                <a:cs typeface="+mn-cs"/>
              </a:rPr>
              <a:t>Harus dicari solusinya !</a:t>
            </a:r>
            <a:r>
              <a:rPr kumimoji="0" lang="en-US" sz="2200" b="1" i="1" kern="1200" cap="none" spc="0" normalizeH="0" baseline="0" noProof="0" smtClean="0">
                <a:solidFill>
                  <a:srgbClr val="7FFF00"/>
                </a:solidFill>
                <a:latin typeface="Arial" panose="020B0604020202020204" pitchFamily="34" charset="0"/>
                <a:ea typeface="+mn-ea"/>
                <a:cs typeface="+mn-cs"/>
              </a:rPr>
              <a:t> </a:t>
            </a:r>
            <a:r>
              <a:rPr kumimoji="0" lang="en-US" sz="2200" b="1" kern="1200" cap="none" spc="0" normalizeH="0" baseline="0" noProof="0" smtClean="0">
                <a:solidFill>
                  <a:srgbClr val="7FFF00"/>
                </a:solidFill>
                <a:latin typeface="Arial" panose="020B0604020202020204" pitchFamily="34" charset="0"/>
                <a:ea typeface="+mn-ea"/>
                <a:cs typeface="+mn-cs"/>
              </a:rPr>
              <a:t> Nah,</a:t>
            </a:r>
            <a:r>
              <a:rPr kumimoji="0" lang="en-US" sz="2200" b="1" i="1" kern="1200" cap="none" spc="0" normalizeH="0" baseline="0" noProof="0" smtClean="0">
                <a:solidFill>
                  <a:srgbClr val="7FFF00"/>
                </a:solidFill>
                <a:latin typeface="Arial" panose="020B0604020202020204" pitchFamily="34" charset="0"/>
                <a:ea typeface="+mn-ea"/>
                <a:cs typeface="+mn-cs"/>
              </a:rPr>
              <a:t> </a:t>
            </a:r>
            <a:r>
              <a:rPr kumimoji="0" lang="en-US" sz="2200" b="1" kern="1200" cap="none" spc="0" normalizeH="0" baseline="0" noProof="0" smtClean="0">
                <a:solidFill>
                  <a:srgbClr val="7FFF00"/>
                </a:solidFill>
                <a:latin typeface="Arial" panose="020B0604020202020204" pitchFamily="34" charset="0"/>
                <a:ea typeface="+mn-ea"/>
                <a:cs typeface="+mn-cs"/>
              </a:rPr>
              <a:t>mulailah dengan prinsip-prinsip </a:t>
            </a:r>
            <a:r>
              <a:rPr kumimoji="0" lang="en-US" sz="2200" b="1" i="1" kern="1200" cap="none" spc="0" normalizeH="0" baseline="0" noProof="0" smtClean="0">
                <a:solidFill>
                  <a:srgbClr val="7FFF00"/>
                </a:solidFill>
                <a:latin typeface="Arial" panose="020B0604020202020204" pitchFamily="34" charset="0"/>
                <a:ea typeface="+mn-ea"/>
                <a:cs typeface="+mn-cs"/>
              </a:rPr>
              <a:t>problem-solving</a:t>
            </a:r>
            <a:r>
              <a:rPr kumimoji="0" lang="en-US" sz="2200" b="1" kern="1200" cap="none" spc="0" normalizeH="0" baseline="0" noProof="0" smtClean="0">
                <a:solidFill>
                  <a:srgbClr val="7FFF00"/>
                </a:solidFill>
                <a:latin typeface="Arial" panose="020B0604020202020204" pitchFamily="34" charset="0"/>
                <a:ea typeface="+mn-ea"/>
                <a:cs typeface="+mn-cs"/>
              </a:rPr>
              <a:t> yang benar : definisikan dengan tepat masalah itu, dan mencoba mencari alternatif-alternatif solusinya.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L="342900" marR="0" indent="-34290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     Mulailah dengan sebuah </a:t>
            </a:r>
            <a:r>
              <a:rPr kumimoji="0" lang="en-US" sz="2200" b="1" i="1" kern="1200" cap="none" spc="0" normalizeH="0" baseline="0" noProof="0" smtClean="0">
                <a:solidFill>
                  <a:schemeClr val="accent1"/>
                </a:solidFill>
                <a:latin typeface="Arial" panose="020B0604020202020204" pitchFamily="34" charset="0"/>
                <a:ea typeface="+mn-ea"/>
                <a:cs typeface="+mn-cs"/>
              </a:rPr>
              <a:t>daftar penyebab</a:t>
            </a:r>
            <a:r>
              <a:rPr kumimoji="0" lang="en-US" sz="2200" b="1" kern="1200" cap="none" spc="0" normalizeH="0" baseline="0" noProof="0" smtClean="0">
                <a:solidFill>
                  <a:schemeClr val="accent1"/>
                </a:solidFill>
                <a:latin typeface="Arial" panose="020B0604020202020204" pitchFamily="34" charset="0"/>
                <a:ea typeface="+mn-ea"/>
                <a:cs typeface="+mn-cs"/>
              </a:rPr>
              <a:t> </a:t>
            </a:r>
            <a:r>
              <a:rPr kumimoji="0" lang="en-US" sz="2200" b="1" kern="1200" cap="none" spc="0" normalizeH="0" baseline="0" noProof="0" smtClean="0">
                <a:solidFill>
                  <a:srgbClr val="7FFF00"/>
                </a:solidFill>
                <a:latin typeface="Arial" panose="020B0604020202020204" pitchFamily="34" charset="0"/>
                <a:ea typeface="+mn-ea"/>
                <a:cs typeface="+mn-cs"/>
              </a:rPr>
              <a:t>sikap negatip itu. Jika sulit, </a:t>
            </a:r>
            <a:r>
              <a:rPr kumimoji="0" lang="en-US" sz="2200" b="1" i="1" kern="1200" cap="none" spc="0" normalizeH="0" baseline="0" noProof="0" smtClean="0">
                <a:solidFill>
                  <a:srgbClr val="7FFF00"/>
                </a:solidFill>
                <a:latin typeface="Arial" panose="020B0604020202020204" pitchFamily="34" charset="0"/>
                <a:ea typeface="+mn-ea"/>
                <a:cs typeface="+mn-cs"/>
              </a:rPr>
              <a:t>bertanyalah</a:t>
            </a:r>
            <a:r>
              <a:rPr kumimoji="0" lang="en-US" sz="2200" b="1" kern="1200" cap="none" spc="0" normalizeH="0" baseline="0" noProof="0" smtClean="0">
                <a:solidFill>
                  <a:srgbClr val="7FFF00"/>
                </a:solidFill>
                <a:latin typeface="Arial" panose="020B0604020202020204" pitchFamily="34" charset="0"/>
                <a:ea typeface="+mn-ea"/>
                <a:cs typeface="+mn-cs"/>
              </a:rPr>
              <a:t> pada : buku dan pakar ! Dari daftar itulah kelak alternatif-alternatif solusi akan terbangun !</a:t>
            </a:r>
            <a:endParaRPr kumimoji="0" lang="en-US" kern="1200" cap="none" spc="0" normalizeH="0" baseline="0" noProof="0" smtClean="0">
              <a:latin typeface="Tahoma" panose="020B0604030504040204" charset="0"/>
              <a:ea typeface="+mn-ea"/>
              <a:cs typeface="+mn-cs"/>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7106">
                                            <p:txEl>
                                              <p:charRg st="0" end="16"/>
                                            </p:txEl>
                                          </p:spTgt>
                                        </p:tgtEl>
                                        <p:attrNameLst>
                                          <p:attrName>style.visibility</p:attrName>
                                        </p:attrNameLst>
                                      </p:cBhvr>
                                      <p:to>
                                        <p:strVal val="visible"/>
                                      </p:to>
                                    </p:set>
                                    <p:animEffect transition="in" filter="wipe(left)">
                                      <p:cBhvr>
                                        <p:cTn id="7" dur="500"/>
                                        <p:tgtEl>
                                          <p:spTgt spid="47106">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7106">
                                            <p:txEl>
                                              <p:charRg st="17" end="241"/>
                                            </p:txEl>
                                          </p:spTgt>
                                        </p:tgtEl>
                                        <p:attrNameLst>
                                          <p:attrName>style.visibility</p:attrName>
                                        </p:attrNameLst>
                                      </p:cBhvr>
                                      <p:to>
                                        <p:strVal val="visible"/>
                                      </p:to>
                                    </p:set>
                                    <p:animEffect transition="in" filter="wipe(left)">
                                      <p:cBhvr>
                                        <p:cTn id="12" dur="500"/>
                                        <p:tgtEl>
                                          <p:spTgt spid="47106">
                                            <p:txEl>
                                              <p:charRg st="17" end="24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7107">
                                            <p:txEl>
                                              <p:charRg st="0" end="10"/>
                                            </p:txEl>
                                          </p:spTgt>
                                        </p:tgtEl>
                                        <p:attrNameLst>
                                          <p:attrName>style.visibility</p:attrName>
                                        </p:attrNameLst>
                                      </p:cBhvr>
                                      <p:to>
                                        <p:strVal val="visible"/>
                                      </p:to>
                                    </p:set>
                                    <p:animEffect transition="in" filter="wipe(left)">
                                      <p:cBhvr>
                                        <p:cTn id="17" dur="500"/>
                                        <p:tgtEl>
                                          <p:spTgt spid="47107">
                                            <p:txEl>
                                              <p:charRg st="0" end="1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7107">
                                            <p:txEl>
                                              <p:charRg st="11" end="296"/>
                                            </p:txEl>
                                          </p:spTgt>
                                        </p:tgtEl>
                                        <p:attrNameLst>
                                          <p:attrName>style.visibility</p:attrName>
                                        </p:attrNameLst>
                                      </p:cBhvr>
                                      <p:to>
                                        <p:strVal val="visible"/>
                                      </p:to>
                                    </p:set>
                                    <p:animEffect transition="in" filter="wipe(left)">
                                      <p:cBhvr>
                                        <p:cTn id="22" dur="500"/>
                                        <p:tgtEl>
                                          <p:spTgt spid="47107">
                                            <p:txEl>
                                              <p:charRg st="11" end="29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7107">
                                            <p:txEl>
                                              <p:charRg st="296" end="478"/>
                                            </p:txEl>
                                          </p:spTgt>
                                        </p:tgtEl>
                                        <p:attrNameLst>
                                          <p:attrName>style.visibility</p:attrName>
                                        </p:attrNameLst>
                                      </p:cBhvr>
                                      <p:to>
                                        <p:strVal val="visible"/>
                                      </p:to>
                                    </p:set>
                                    <p:animEffect transition="in" filter="wipe(left)">
                                      <p:cBhvr>
                                        <p:cTn id="27" dur="500"/>
                                        <p:tgtEl>
                                          <p:spTgt spid="47107">
                                            <p:txEl>
                                              <p:charRg st="296" end="47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p:bldP spid="47107"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 name="Group 6"/>
          <p:cNvGrpSpPr/>
          <p:nvPr/>
        </p:nvGrpSpPr>
        <p:grpSpPr>
          <a:xfrm>
            <a:off x="374650" y="1524000"/>
            <a:ext cx="8718550" cy="3246438"/>
            <a:chOff x="236" y="960"/>
            <a:chExt cx="5492" cy="2045"/>
          </a:xfrm>
        </p:grpSpPr>
        <p:sp>
          <p:nvSpPr>
            <p:cNvPr id="48130" name="Rectangle 2"/>
            <p:cNvSpPr>
              <a:spLocks noChangeArrowheads="1"/>
            </p:cNvSpPr>
            <p:nvPr/>
          </p:nvSpPr>
          <p:spPr bwMode="auto">
            <a:xfrm>
              <a:off x="236" y="960"/>
              <a:ext cx="4276" cy="1630"/>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1. Berprasangka</a:t>
              </a:r>
              <a:endPar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6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Berprasangka jelek akan sesuatu yang </a:t>
              </a: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baru</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atau sesuatu yang </a:t>
              </a: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“lain”</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Tak jarang merasa </a:t>
              </a: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curiga</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dan malahan merasa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    terancam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akan hal-hal baru tersebut.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21506" name="Object 3">
              <a:hlinkClick r:id="" action="ppaction://ole?verb="/>
            </p:cNvPr>
            <p:cNvGraphicFramePr/>
            <p:nvPr/>
          </p:nvGraphicFramePr>
          <p:xfrm>
            <a:off x="4201" y="1392"/>
            <a:ext cx="1527" cy="1613"/>
          </p:xfrm>
          <a:graphic>
            <a:graphicData uri="http://schemas.openxmlformats.org/presentationml/2006/ole">
              <mc:AlternateContent xmlns:mc="http://schemas.openxmlformats.org/markup-compatibility/2006">
                <mc:Choice xmlns:v="urn:schemas-microsoft-com:vml" Requires="v">
                  <p:oleObj spid="_x0000_s3095" name="" r:id="rId1" imgW="3276600" imgH="3459480" progId="MS_ClipArt_Gallery">
                    <p:embed/>
                  </p:oleObj>
                </mc:Choice>
                <mc:Fallback>
                  <p:oleObj name="" r:id="rId1" imgW="3276600" imgH="3459480" progId="MS_ClipArt_Gallery">
                    <p:embed/>
                    <p:pic>
                      <p:nvPicPr>
                        <p:cNvPr id="0" name="Picture 3094"/>
                        <p:cNvPicPr/>
                        <p:nvPr/>
                      </p:nvPicPr>
                      <p:blipFill>
                        <a:blip r:embed="rId2"/>
                        <a:stretch>
                          <a:fillRect/>
                        </a:stretch>
                      </p:blipFill>
                      <p:spPr>
                        <a:xfrm>
                          <a:off x="4201" y="1392"/>
                          <a:ext cx="1527" cy="1613"/>
                        </a:xfrm>
                        <a:prstGeom prst="rect">
                          <a:avLst/>
                        </a:prstGeom>
                        <a:noFill/>
                        <a:ln w="38100">
                          <a:noFill/>
                          <a:miter/>
                        </a:ln>
                      </p:spPr>
                    </p:pic>
                  </p:oleObj>
                </mc:Fallback>
              </mc:AlternateContent>
            </a:graphicData>
          </a:graphic>
        </p:graphicFrame>
      </p:grpSp>
      <p:sp>
        <p:nvSpPr>
          <p:cNvPr id="48132" name="Rectangle 4"/>
          <p:cNvSpPr>
            <a:spLocks noGrp="1" noChangeArrowheads="1"/>
          </p:cNvSpPr>
          <p:nvPr>
            <p:ph type="title" idx="4294967295"/>
          </p:nvPr>
        </p:nvSpPr>
        <p:spPr>
          <a:xfrm>
            <a:off x="838200" y="228600"/>
            <a:ext cx="5105400" cy="1143000"/>
          </a:xfrm>
          <a:effectLst>
            <a:outerShdw dist="35921"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0" cap="none" spc="0" normalizeH="0" baseline="0" noProof="0" smtClean="0">
                <a:ln>
                  <a:noFill/>
                </a:ln>
                <a:solidFill>
                  <a:srgbClr val="7FFF00"/>
                </a:solidFill>
                <a:effectLst/>
                <a:uLnTx/>
                <a:uFillTx/>
                <a:latin typeface="+mj-lt"/>
                <a:ea typeface="+mj-ea"/>
                <a:cs typeface="+mj-cs"/>
              </a:rPr>
              <a:t>Hambatan Mental pada </a:t>
            </a:r>
            <a:br>
              <a:rPr kumimoji="0" lang="en-US" sz="3200" b="1" i="0" u="none" strike="noStrike" kern="0" cap="none" spc="0" normalizeH="0" baseline="0" noProof="0" smtClean="0">
                <a:ln>
                  <a:noFill/>
                </a:ln>
                <a:solidFill>
                  <a:srgbClr val="7FFF00"/>
                </a:solidFill>
                <a:effectLst/>
                <a:uLnTx/>
                <a:uFillTx/>
                <a:latin typeface="+mj-lt"/>
                <a:ea typeface="+mj-ea"/>
                <a:cs typeface="+mj-cs"/>
              </a:rPr>
            </a:br>
            <a:r>
              <a:rPr kumimoji="0" lang="en-US" sz="3200" b="1" i="0" u="none" strike="noStrike" kern="0" cap="none" spc="0" normalizeH="0" baseline="0" noProof="0" smtClean="0">
                <a:ln>
                  <a:noFill/>
                </a:ln>
                <a:solidFill>
                  <a:srgbClr val="7FFF00"/>
                </a:solidFill>
                <a:effectLst/>
                <a:uLnTx/>
                <a:uFillTx/>
                <a:latin typeface="+mj-lt"/>
                <a:ea typeface="+mj-ea"/>
                <a:cs typeface="+mj-cs"/>
              </a:rPr>
              <a:t>Cara Berpikir Kreatif</a:t>
            </a:r>
            <a:endParaRPr kumimoji="0" lang="en-US" sz="36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
        <p:nvSpPr>
          <p:cNvPr id="48133" name="Text Box 5"/>
          <p:cNvSpPr txBox="1">
            <a:spLocks noChangeArrowheads="1"/>
          </p:cNvSpPr>
          <p:nvPr/>
        </p:nvSpPr>
        <p:spPr bwMode="auto">
          <a:xfrm>
            <a:off x="723900" y="4435475"/>
            <a:ext cx="7200900" cy="143192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200" b="1" kern="1200" cap="none" spc="0" normalizeH="0" baseline="0" noProof="0" smtClean="0">
                <a:solidFill>
                  <a:schemeClr val="tx2"/>
                </a:solidFill>
                <a:latin typeface="Tahoma" panose="020B0604030504040204" charset="0"/>
                <a:ea typeface="+mn-ea"/>
                <a:cs typeface="+mn-cs"/>
              </a:rPr>
              <a:t>Penyebab : </a:t>
            </a:r>
            <a:endParaRPr kumimoji="0" lang="en-US" sz="22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22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200" b="1" kern="1200" cap="none" spc="0" normalizeH="0" baseline="0" noProof="0" smtClean="0">
                <a:solidFill>
                  <a:srgbClr val="7FFF00"/>
                </a:solidFill>
                <a:latin typeface="Tahoma" panose="020B0604030504040204" charset="0"/>
                <a:ea typeface="+mn-ea"/>
                <a:cs typeface="+mn-cs"/>
              </a:rPr>
              <a:t>Persepsi yang timbul dari keadaan-keadaan yang selama ini telah ada dan “mapan”.</a:t>
            </a:r>
            <a:endParaRPr kumimoji="0" lang="en-US" sz="2200" kern="1200" cap="none" spc="0" normalizeH="0" baseline="0" noProof="0" smtClean="0">
              <a:latin typeface="Tahoma" panose="020B0604030504040204" charset="0"/>
              <a:ea typeface="+mn-ea"/>
              <a:cs typeface="+mn-cs"/>
            </a:endParaRPr>
          </a:p>
        </p:txBody>
      </p:sp>
    </p:spTree>
  </p:cSld>
  <p:clrMapOvr>
    <a:masterClrMapping/>
  </p:clrMapOvr>
  <p:transition spd="slow">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133">
                                            <p:txEl>
                                              <p:charRg st="0" end="12"/>
                                            </p:txEl>
                                          </p:spTgt>
                                        </p:tgtEl>
                                        <p:attrNameLst>
                                          <p:attrName>style.visibility</p:attrName>
                                        </p:attrNameLst>
                                      </p:cBhvr>
                                      <p:to>
                                        <p:strVal val="visible"/>
                                      </p:to>
                                    </p:set>
                                    <p:animEffect transition="in" filter="wipe(left)">
                                      <p:cBhvr>
                                        <p:cTn id="12" dur="500"/>
                                        <p:tgtEl>
                                          <p:spTgt spid="48133">
                                            <p:txEl>
                                              <p:charRg st="0" end="1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133">
                                            <p:txEl>
                                              <p:charRg st="13" end="94"/>
                                            </p:txEl>
                                          </p:spTgt>
                                        </p:tgtEl>
                                        <p:attrNameLst>
                                          <p:attrName>style.visibility</p:attrName>
                                        </p:attrNameLst>
                                      </p:cBhvr>
                                      <p:to>
                                        <p:strVal val="visible"/>
                                      </p:to>
                                    </p:set>
                                    <p:animEffect transition="in" filter="wipe(left)">
                                      <p:cBhvr>
                                        <p:cTn id="17" dur="500"/>
                                        <p:tgtEl>
                                          <p:spTgt spid="48133">
                                            <p:txEl>
                                              <p:charRg st="13" end="9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aphicFrame>
        <p:nvGraphicFramePr>
          <p:cNvPr id="22530" name="Object 3">
            <a:hlinkClick r:id="" action="ppaction://ole?verb="/>
          </p:cNvPr>
          <p:cNvGraphicFramePr/>
          <p:nvPr/>
        </p:nvGraphicFramePr>
        <p:xfrm>
          <a:off x="3819525" y="115888"/>
          <a:ext cx="5307013" cy="3074987"/>
        </p:xfrm>
        <a:graphic>
          <a:graphicData uri="http://schemas.openxmlformats.org/presentationml/2006/ole">
            <mc:AlternateContent xmlns:mc="http://schemas.openxmlformats.org/markup-compatibility/2006">
              <mc:Choice xmlns:v="urn:schemas-microsoft-com:vml" Requires="v">
                <p:oleObj spid="_x0000_s3096" name="" r:id="rId1" imgW="5318125" imgH="3086100" progId="MS_ClipArt_Gallery">
                  <p:embed/>
                </p:oleObj>
              </mc:Choice>
              <mc:Fallback>
                <p:oleObj name="" r:id="rId1" imgW="5318125" imgH="3086100" progId="MS_ClipArt_Gallery">
                  <p:embed/>
                  <p:pic>
                    <p:nvPicPr>
                      <p:cNvPr id="0" name="Picture 3095"/>
                      <p:cNvPicPr/>
                      <p:nvPr/>
                    </p:nvPicPr>
                    <p:blipFill>
                      <a:blip r:embed="rId2"/>
                      <a:stretch>
                        <a:fillRect/>
                      </a:stretch>
                    </p:blipFill>
                    <p:spPr>
                      <a:xfrm>
                        <a:off x="3819525" y="115888"/>
                        <a:ext cx="5307013" cy="3074987"/>
                      </a:xfrm>
                      <a:prstGeom prst="rect">
                        <a:avLst/>
                      </a:prstGeom>
                      <a:noFill/>
                      <a:ln w="38100">
                        <a:noFill/>
                        <a:miter/>
                      </a:ln>
                    </p:spPr>
                  </p:pic>
                </p:oleObj>
              </mc:Fallback>
            </mc:AlternateContent>
          </a:graphicData>
        </a:graphic>
      </p:graphicFrame>
      <p:grpSp>
        <p:nvGrpSpPr>
          <p:cNvPr id="2" name="Group 5"/>
          <p:cNvGrpSpPr/>
          <p:nvPr/>
        </p:nvGrpSpPr>
        <p:grpSpPr>
          <a:xfrm>
            <a:off x="179388" y="549275"/>
            <a:ext cx="8547100" cy="5797550"/>
            <a:chOff x="113" y="164"/>
            <a:chExt cx="5384" cy="3652"/>
          </a:xfrm>
        </p:grpSpPr>
        <p:sp>
          <p:nvSpPr>
            <p:cNvPr id="49154" name="Rectangle 2"/>
            <p:cNvSpPr>
              <a:spLocks noChangeArrowheads="1"/>
            </p:cNvSpPr>
            <p:nvPr/>
          </p:nvSpPr>
          <p:spPr bwMode="auto">
            <a:xfrm>
              <a:off x="113" y="1571"/>
              <a:ext cx="5384" cy="2245"/>
            </a:xfrm>
            <a:prstGeom prst="rect">
              <a:avLst/>
            </a:prstGeom>
            <a:noFill/>
            <a:ln w="12700">
              <a:noFill/>
              <a:miter lim="800000"/>
            </a:ln>
            <a:effectLst>
              <a:outerShdw dist="35921" dir="2700000" algn="ctr" rotWithShape="0">
                <a:schemeClr val="bg2">
                  <a:alpha val="50000"/>
                </a:schemeClr>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rgbClr val="FE9B03"/>
                  </a:solidFill>
                  <a:effectLst/>
                  <a:uLnTx/>
                  <a:uFillTx/>
                  <a:latin typeface="Arial" panose="020B0604020202020204" pitchFamily="34" charset="0"/>
                  <a:ea typeface="+mn-ea"/>
                  <a:cs typeface="+mn-cs"/>
                </a:rPr>
                <a:t>Contoh 1 :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Bagian-bagian atau komponen-komponen pesawat terbang biasanya disatukan atau disambungkan dengan cara “dikeling” (rivet, dipaku mati) yang cara pengerjaannya tidak sederhana. Bagaimana kalau bagian-bagian ini di-lem saja agar pekerjaannya jadi lebih mudah ? Wah, apa mungkin ? Ternyata sangat mungkin, dan berdasarkan penelitian bahkan hasilnya jauh lebih kuat dibandingkan jika dikeling ! Jadi, kita ragu dengan pengeleman </a:t>
              </a:r>
              <a:r>
                <a:rPr kumimoji="0" lang="en-US" sz="20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karena adanya persepsi bahwa lem itu lembek</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0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tidak kuat</a:t>
              </a:r>
              <a:r>
                <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dan hanya cocok untuk kertas saja ! Kita sudah berprasangka !</a:t>
              </a: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pic>
          <p:nvPicPr>
            <p:cNvPr id="22534" name="Picture 4" descr="DC3,%2520Whitehorse,%2520Yukon">
              <a:hlinkClick r:id="rId3"/>
            </p:cNvPr>
            <p:cNvPicPr>
              <a:picLocks noChangeAspect="1"/>
            </p:cNvPicPr>
            <p:nvPr/>
          </p:nvPicPr>
          <p:blipFill>
            <a:blip r:embed="rId4"/>
            <a:stretch>
              <a:fillRect/>
            </a:stretch>
          </p:blipFill>
          <p:spPr>
            <a:xfrm>
              <a:off x="340" y="164"/>
              <a:ext cx="1724" cy="1406"/>
            </a:xfrm>
            <a:prstGeom prst="rect">
              <a:avLst/>
            </a:prstGeom>
            <a:noFill/>
            <a:ln w="9525">
              <a:noFill/>
            </a:ln>
          </p:spPr>
        </p:pic>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3556" name="Group 5"/>
          <p:cNvGrpSpPr/>
          <p:nvPr/>
        </p:nvGrpSpPr>
        <p:grpSpPr>
          <a:xfrm>
            <a:off x="395288" y="368300"/>
            <a:ext cx="8574087" cy="3997325"/>
            <a:chOff x="35" y="170"/>
            <a:chExt cx="5615" cy="2518"/>
          </a:xfrm>
        </p:grpSpPr>
        <p:sp>
          <p:nvSpPr>
            <p:cNvPr id="50178" name="Rectangle 2"/>
            <p:cNvSpPr>
              <a:spLocks noChangeArrowheads="1"/>
            </p:cNvSpPr>
            <p:nvPr/>
          </p:nvSpPr>
          <p:spPr bwMode="auto">
            <a:xfrm>
              <a:off x="35" y="170"/>
              <a:ext cx="5581" cy="1882"/>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rgbClr val="FE9B03"/>
                  </a:solidFill>
                  <a:effectLst/>
                  <a:uLnTx/>
                  <a:uFillTx/>
                  <a:latin typeface="Arial" panose="020B0604020202020204" pitchFamily="34" charset="0"/>
                  <a:ea typeface="+mn-ea"/>
                  <a:cs typeface="+mn-cs"/>
                </a:rPr>
                <a:t>Contoh 2 :</a:t>
              </a:r>
              <a:r>
                <a:rPr kumimoji="0" lang="en-US" sz="3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19075" marR="0" lvl="0" indent="-21907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Apakah terbayangkan bahwa baling-baling helikopter BO-105 (aslinya buatan Jerman, dan IPTN sudah merakitnya) adalah terbuat dari </a:t>
              </a:r>
              <a:r>
                <a:rPr kumimoji="0" lang="en-US" sz="21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plastik</a:t>
              </a:r>
              <a:r>
                <a:rPr kumimoji="0" lang="en-US" sz="21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Padahal, setelah proses pengerasan tertentu, ia lebih baik dibanding logam. Bayangan kita : seberapa sih kekuatan plastik yang hanya cocok untuk ember dan tas “kresek”....... Sekali lagi, </a:t>
              </a:r>
              <a:r>
                <a:rPr kumimoji="0" lang="en-US" sz="21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kita sudah berprasangka buruk.</a:t>
              </a:r>
              <a:endParaRPr kumimoji="0" lang="en-US" sz="21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aphicFrame>
          <p:nvGraphicFramePr>
            <p:cNvPr id="23554" name="Object 3">
              <a:hlinkClick r:id="" action="ppaction://ole?verb="/>
            </p:cNvPr>
            <p:cNvGraphicFramePr/>
            <p:nvPr/>
          </p:nvGraphicFramePr>
          <p:xfrm>
            <a:off x="3120" y="1728"/>
            <a:ext cx="2530" cy="960"/>
          </p:xfrm>
          <a:graphic>
            <a:graphicData uri="http://schemas.openxmlformats.org/presentationml/2006/ole">
              <mc:AlternateContent xmlns:mc="http://schemas.openxmlformats.org/markup-compatibility/2006">
                <mc:Choice xmlns:v="urn:schemas-microsoft-com:vml" Requires="v">
                  <p:oleObj spid="_x0000_s3093" name="" r:id="rId1" imgW="4996815" imgH="1681480" progId="MS_ClipArt_Gallery">
                    <p:embed/>
                  </p:oleObj>
                </mc:Choice>
                <mc:Fallback>
                  <p:oleObj name="" r:id="rId1" imgW="4996815" imgH="1681480" progId="MS_ClipArt_Gallery">
                    <p:embed/>
                    <p:pic>
                      <p:nvPicPr>
                        <p:cNvPr id="0" name="Picture 3092"/>
                        <p:cNvPicPr/>
                        <p:nvPr/>
                      </p:nvPicPr>
                      <p:blipFill>
                        <a:blip r:embed="rId2"/>
                        <a:stretch>
                          <a:fillRect/>
                        </a:stretch>
                      </p:blipFill>
                      <p:spPr>
                        <a:xfrm>
                          <a:off x="3120" y="1728"/>
                          <a:ext cx="2530" cy="960"/>
                        </a:xfrm>
                        <a:prstGeom prst="rect">
                          <a:avLst/>
                        </a:prstGeom>
                        <a:noFill/>
                        <a:ln w="38100">
                          <a:noFill/>
                          <a:miter/>
                        </a:ln>
                      </p:spPr>
                    </p:pic>
                  </p:oleObj>
                </mc:Fallback>
              </mc:AlternateContent>
            </a:graphicData>
          </a:graphic>
        </p:graphicFrame>
      </p:grpSp>
      <p:sp>
        <p:nvSpPr>
          <p:cNvPr id="50180" name="Text Box 4"/>
          <p:cNvSpPr txBox="1">
            <a:spLocks noChangeArrowheads="1"/>
          </p:cNvSpPr>
          <p:nvPr/>
        </p:nvSpPr>
        <p:spPr bwMode="auto">
          <a:xfrm>
            <a:off x="457200" y="3933825"/>
            <a:ext cx="8001000" cy="2406650"/>
          </a:xfrm>
          <a:prstGeom prst="rect">
            <a:avLst/>
          </a:prstGeom>
          <a:noFill/>
          <a:ln w="12700">
            <a:noFill/>
            <a:miter lim="800000"/>
          </a:ln>
          <a:effectLst>
            <a:outerShdw dist="35921" dir="2700000" algn="ctr" rotWithShape="0">
              <a:schemeClr val="bg2"/>
            </a:outerShdw>
          </a:effectLst>
        </p:spPr>
        <p:txBody>
          <a:bodyPr>
            <a:spAutoFit/>
          </a:bodyPr>
          <a:lstStyle/>
          <a:p>
            <a:pPr marL="219075" marR="0" indent="-219075" defTabSz="914400">
              <a:buClrTx/>
              <a:buSzTx/>
              <a:buFontTx/>
              <a:defRPr/>
            </a:pPr>
            <a:r>
              <a:rPr kumimoji="0" lang="en-US" sz="2800" b="1" kern="1200" cap="none" spc="0" normalizeH="0" baseline="0" noProof="0" smtClean="0">
                <a:solidFill>
                  <a:srgbClr val="FE9B03"/>
                </a:solidFill>
                <a:latin typeface="Arial" panose="020B0604020202020204" pitchFamily="34" charset="0"/>
                <a:ea typeface="+mn-ea"/>
                <a:cs typeface="+mn-cs"/>
              </a:rPr>
              <a:t>Contoh 3 :</a:t>
            </a:r>
            <a:r>
              <a:rPr kumimoji="0" lang="en-US" sz="3200" b="1" kern="1200" cap="none" spc="0" normalizeH="0" baseline="0" noProof="0" smtClean="0">
                <a:solidFill>
                  <a:srgbClr val="FE9B03"/>
                </a:solidFill>
                <a:latin typeface="Mistral" panose="03090702030407020403" pitchFamily="66" charset="0"/>
                <a:ea typeface="+mn-ea"/>
                <a:cs typeface="+mn-cs"/>
              </a:rPr>
              <a:t>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endParaRPr kumimoji="0" lang="en-US" sz="1000" b="1" kern="1200" cap="none" spc="0" normalizeH="0" baseline="0" noProof="0" smtClean="0">
              <a:solidFill>
                <a:srgbClr val="7FFF00"/>
              </a:solidFill>
              <a:latin typeface="Arial" panose="020B0604020202020204" pitchFamily="34" charset="0"/>
              <a:ea typeface="+mn-ea"/>
              <a:cs typeface="+mn-cs"/>
            </a:endParaRPr>
          </a:p>
          <a:p>
            <a:pPr marL="219075" marR="0" indent="-219075"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   Plastik lagi. Tahukan Anda bahwa kaca tahan peluru terbuat dari</a:t>
            </a:r>
            <a:r>
              <a:rPr kumimoji="0" lang="en-US" sz="2200" b="1" i="1" kern="1200" cap="none" spc="0" normalizeH="0" baseline="0" noProof="0" smtClean="0">
                <a:solidFill>
                  <a:schemeClr val="accent1"/>
                </a:solidFill>
                <a:latin typeface="Arial" panose="020B0604020202020204" pitchFamily="34" charset="0"/>
                <a:ea typeface="+mn-ea"/>
                <a:cs typeface="+mn-cs"/>
              </a:rPr>
              <a:t> plastik </a:t>
            </a:r>
            <a:r>
              <a:rPr kumimoji="0" lang="en-US" sz="2200" b="1" kern="1200" cap="none" spc="0" normalizeH="0" baseline="0" noProof="0" smtClean="0">
                <a:solidFill>
                  <a:srgbClr val="7FFF00"/>
                </a:solidFill>
                <a:latin typeface="Arial" panose="020B0604020202020204" pitchFamily="34" charset="0"/>
                <a:ea typeface="+mn-ea"/>
                <a:cs typeface="+mn-cs"/>
              </a:rPr>
              <a:t>dan bukannya kaca tebal ? Kaca tebal harus betul-betul tebal untuk bisa menahan peluru, sedangkan plastik tidak. Nah, jangan sepelekan plastik, apalagi berprasangka buruk padanya !</a:t>
            </a:r>
            <a:endParaRPr kumimoji="0" lang="en-US" kern="1200" cap="none" spc="0" normalizeH="0" baseline="0" noProof="0" smtClean="0">
              <a:latin typeface="Tahoma" panose="020B0604030504040204" charset="0"/>
              <a:ea typeface="+mn-ea"/>
              <a:cs typeface="+mn-cs"/>
            </a:endParaRPr>
          </a:p>
        </p:txBody>
      </p:sp>
    </p:spTree>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0180">
                                            <p:txEl>
                                              <p:charRg st="0" end="12"/>
                                            </p:txEl>
                                          </p:spTgt>
                                        </p:tgtEl>
                                        <p:attrNameLst>
                                          <p:attrName>style.visibility</p:attrName>
                                        </p:attrNameLst>
                                      </p:cBhvr>
                                      <p:to>
                                        <p:strVal val="visible"/>
                                      </p:to>
                                    </p:set>
                                    <p:animEffect transition="in" filter="wipe(left)">
                                      <p:cBhvr>
                                        <p:cTn id="7" dur="500"/>
                                        <p:tgtEl>
                                          <p:spTgt spid="50180">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0180">
                                            <p:txEl>
                                              <p:charRg st="13" end="269"/>
                                            </p:txEl>
                                          </p:spTgt>
                                        </p:tgtEl>
                                        <p:attrNameLst>
                                          <p:attrName>style.visibility</p:attrName>
                                        </p:attrNameLst>
                                      </p:cBhvr>
                                      <p:to>
                                        <p:strVal val="visible"/>
                                      </p:to>
                                    </p:set>
                                    <p:animEffect transition="in" filter="wipe(left)">
                                      <p:cBhvr>
                                        <p:cTn id="12" dur="500"/>
                                        <p:tgtEl>
                                          <p:spTgt spid="50180">
                                            <p:txEl>
                                              <p:charRg st="13" end="26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4580" name="Group 8"/>
          <p:cNvGrpSpPr/>
          <p:nvPr/>
        </p:nvGrpSpPr>
        <p:grpSpPr>
          <a:xfrm>
            <a:off x="284163" y="457200"/>
            <a:ext cx="8631237" cy="5348288"/>
            <a:chOff x="179" y="288"/>
            <a:chExt cx="5437" cy="3369"/>
          </a:xfrm>
        </p:grpSpPr>
        <p:sp>
          <p:nvSpPr>
            <p:cNvPr id="51202" name="Rectangle 2"/>
            <p:cNvSpPr>
              <a:spLocks noChangeArrowheads="1"/>
            </p:cNvSpPr>
            <p:nvPr/>
          </p:nvSpPr>
          <p:spPr bwMode="auto">
            <a:xfrm>
              <a:off x="179" y="288"/>
              <a:ext cx="5437" cy="1361"/>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rgbClr val="FE9B03"/>
                  </a:solidFill>
                  <a:effectLst/>
                  <a:uLnTx/>
                  <a:uFillTx/>
                  <a:latin typeface="Arial" panose="020B0604020202020204" pitchFamily="34" charset="0"/>
                  <a:ea typeface="+mn-ea"/>
                  <a:cs typeface="+mn-cs"/>
                </a:rPr>
                <a:t>Contoh 4 :</a:t>
              </a:r>
              <a:r>
                <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endParaRPr kumimoji="0" lang="en-US" sz="20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2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Bagaimana caranya membagi sebuah roti untuk dua orang anak agar tidak saling berebut potongan yang paling besar ?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Kita pasti berprasangka : mereka tak akan bisa melakukannya sendiri, </a:t>
              </a:r>
              <a:r>
                <a:rPr kumimoji="0" lang="en-US" sz="2200" b="1" i="0"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karena masih kanak-kanak</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24578" name="Object 3">
              <a:hlinkClick r:id="" action="ppaction://ole?verb="/>
            </p:cNvPr>
            <p:cNvGraphicFramePr/>
            <p:nvPr/>
          </p:nvGraphicFramePr>
          <p:xfrm>
            <a:off x="288" y="1744"/>
            <a:ext cx="1458" cy="1913"/>
          </p:xfrm>
          <a:graphic>
            <a:graphicData uri="http://schemas.openxmlformats.org/presentationml/2006/ole">
              <mc:AlternateContent xmlns:mc="http://schemas.openxmlformats.org/markup-compatibility/2006">
                <mc:Choice xmlns:v="urn:schemas-microsoft-com:vml" Requires="v">
                  <p:oleObj spid="_x0000_s3094" name="" r:id="rId1" imgW="6997700" imgH="8322945" progId="MS_ClipArt_Gallery">
                    <p:embed/>
                  </p:oleObj>
                </mc:Choice>
                <mc:Fallback>
                  <p:oleObj name="" r:id="rId1" imgW="6997700" imgH="8322945" progId="MS_ClipArt_Gallery">
                    <p:embed/>
                    <p:pic>
                      <p:nvPicPr>
                        <p:cNvPr id="0" name="Picture 3093"/>
                        <p:cNvPicPr/>
                        <p:nvPr/>
                      </p:nvPicPr>
                      <p:blipFill>
                        <a:blip r:embed="rId2"/>
                        <a:stretch>
                          <a:fillRect/>
                        </a:stretch>
                      </p:blipFill>
                      <p:spPr>
                        <a:xfrm>
                          <a:off x="288" y="1744"/>
                          <a:ext cx="1458" cy="1913"/>
                        </a:xfrm>
                        <a:prstGeom prst="rect">
                          <a:avLst/>
                        </a:prstGeom>
                        <a:noFill/>
                        <a:ln w="38100">
                          <a:noFill/>
                          <a:miter/>
                        </a:ln>
                      </p:spPr>
                    </p:pic>
                  </p:oleObj>
                </mc:Fallback>
              </mc:AlternateContent>
            </a:graphicData>
          </a:graphic>
        </p:graphicFrame>
      </p:grpSp>
      <p:grpSp>
        <p:nvGrpSpPr>
          <p:cNvPr id="3" name="Group 7"/>
          <p:cNvGrpSpPr/>
          <p:nvPr/>
        </p:nvGrpSpPr>
        <p:grpSpPr>
          <a:xfrm>
            <a:off x="3124200" y="2781300"/>
            <a:ext cx="5797550" cy="3810000"/>
            <a:chOff x="1968" y="1872"/>
            <a:chExt cx="3652" cy="2400"/>
          </a:xfrm>
        </p:grpSpPr>
        <p:pic>
          <p:nvPicPr>
            <p:cNvPr id="24582" name="Picture 5" descr="bread">
              <a:hlinkClick r:id="rId3"/>
            </p:cNvPr>
            <p:cNvPicPr>
              <a:picLocks noChangeAspect="1"/>
            </p:cNvPicPr>
            <p:nvPr/>
          </p:nvPicPr>
          <p:blipFill>
            <a:blip r:embed="rId4"/>
            <a:stretch>
              <a:fillRect/>
            </a:stretch>
          </p:blipFill>
          <p:spPr>
            <a:xfrm>
              <a:off x="4468" y="3291"/>
              <a:ext cx="1152" cy="981"/>
            </a:xfrm>
            <a:prstGeom prst="rect">
              <a:avLst/>
            </a:prstGeom>
            <a:noFill/>
            <a:ln w="9525">
              <a:noFill/>
            </a:ln>
          </p:spPr>
        </p:pic>
        <p:sp>
          <p:nvSpPr>
            <p:cNvPr id="51206" name="Text Box 6"/>
            <p:cNvSpPr txBox="1">
              <a:spLocks noChangeArrowheads="1"/>
            </p:cNvSpPr>
            <p:nvPr/>
          </p:nvSpPr>
          <p:spPr bwMode="auto">
            <a:xfrm>
              <a:off x="1968" y="1872"/>
              <a:ext cx="3311" cy="140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Padahal, ada cara yang hampir selalu berhasil ini : seorang anak memotong roti tersebut, dan anak yang lain yang akan memilih pertama.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2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Hasilnya, mereka sama-sama puas. Itulah cara anak-anak untuk </a:t>
              </a:r>
              <a:r>
                <a:rPr kumimoji="0" lang="en-US" sz="2000" b="1" kern="1200" cap="none" spc="0" normalizeH="0" baseline="0" noProof="0" smtClean="0">
                  <a:solidFill>
                    <a:schemeClr val="accent1"/>
                  </a:solidFill>
                  <a:latin typeface="Arial" panose="020B0604020202020204" pitchFamily="34" charset="0"/>
                  <a:ea typeface="+mn-ea"/>
                  <a:cs typeface="+mn-cs"/>
                </a:rPr>
                <a:t>“bertindak adil” </a:t>
              </a:r>
              <a:r>
                <a:rPr kumimoji="0" lang="en-US" sz="2000" b="1" kern="1200" cap="none" spc="0" normalizeH="0" baseline="0" noProof="0" smtClean="0">
                  <a:solidFill>
                    <a:srgbClr val="7FFF00"/>
                  </a:solidFill>
                  <a:latin typeface="Arial" panose="020B0604020202020204" pitchFamily="34" charset="0"/>
                  <a:ea typeface="+mn-ea"/>
                  <a:cs typeface="+mn-cs"/>
                </a:rPr>
                <a:t>!</a:t>
              </a:r>
              <a:endParaRPr kumimoji="0" lang="en-US" sz="2000" kern="1200" cap="none" spc="0" normalizeH="0" baseline="0" noProof="0" smtClean="0">
                <a:latin typeface="Arial" panose="020B0604020202020204" pitchFamily="34" charset="0"/>
                <a:ea typeface="+mn-ea"/>
                <a:cs typeface="+mn-cs"/>
              </a:endParaRPr>
            </a:p>
          </p:txBody>
        </p:sp>
      </p:gr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5604" name="Group 7"/>
          <p:cNvGrpSpPr/>
          <p:nvPr/>
        </p:nvGrpSpPr>
        <p:grpSpPr>
          <a:xfrm>
            <a:off x="55563" y="436563"/>
            <a:ext cx="9004300" cy="4259262"/>
            <a:chOff x="35" y="275"/>
            <a:chExt cx="5672" cy="2683"/>
          </a:xfrm>
        </p:grpSpPr>
        <p:sp>
          <p:nvSpPr>
            <p:cNvPr id="52226" name="Rectangle 2"/>
            <p:cNvSpPr>
              <a:spLocks noChangeArrowheads="1"/>
            </p:cNvSpPr>
            <p:nvPr/>
          </p:nvSpPr>
          <p:spPr bwMode="auto">
            <a:xfrm>
              <a:off x="35" y="275"/>
              <a:ext cx="5293" cy="2224"/>
            </a:xfrm>
            <a:prstGeom prst="rect">
              <a:avLst/>
            </a:prstGeom>
            <a:noFill/>
            <a:ln w="12700">
              <a:noFill/>
              <a:miter lim="800000"/>
            </a:ln>
            <a:effectLst>
              <a:outerShdw dist="35921" dir="2700000" algn="ctr" rotWithShape="0">
                <a:schemeClr val="bg2">
                  <a:alpha val="50000"/>
                </a:schemeClr>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2. Fiksasi Fungsional.</a:t>
              </a:r>
              <a:endPar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Seringkali kita melihat fungsi benda/obyek hanya dari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namanya</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saja, dan bukan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fungsinya</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Misalnya tongkat pengepel lantai, tentu hanya berfungsi untuk mengepel lantai saja. Tidak terpikirkan bahwa benda itu bisa juga untuk : membersihkan langit-langit, mencuci mobil di bagian-bagian yang sulit, menopang pintu supaya tidak membuka/menutup, dan bahkan bisa untuk 		 latihan aerobik !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aphicFrame>
          <p:nvGraphicFramePr>
            <p:cNvPr id="25602" name="Object 3">
              <a:hlinkClick r:id="" action="ppaction://ole?verb="/>
            </p:cNvPr>
            <p:cNvGraphicFramePr/>
            <p:nvPr/>
          </p:nvGraphicFramePr>
          <p:xfrm>
            <a:off x="4014" y="346"/>
            <a:ext cx="1693" cy="2612"/>
          </p:xfrm>
          <a:graphic>
            <a:graphicData uri="http://schemas.openxmlformats.org/presentationml/2006/ole">
              <mc:AlternateContent xmlns:mc="http://schemas.openxmlformats.org/markup-compatibility/2006">
                <mc:Choice xmlns:v="urn:schemas-microsoft-com:vml" Requires="v">
                  <p:oleObj spid="_x0000_s3099" name="" r:id="rId1" imgW="2698750" imgH="4157980" progId="MS_ClipArt_Gallery">
                    <p:embed/>
                  </p:oleObj>
                </mc:Choice>
                <mc:Fallback>
                  <p:oleObj name="" r:id="rId1" imgW="2698750" imgH="4157980" progId="MS_ClipArt_Gallery">
                    <p:embed/>
                    <p:pic>
                      <p:nvPicPr>
                        <p:cNvPr id="0" name="Picture 3098"/>
                        <p:cNvPicPr/>
                        <p:nvPr/>
                      </p:nvPicPr>
                      <p:blipFill>
                        <a:blip r:embed="rId2"/>
                        <a:stretch>
                          <a:fillRect/>
                        </a:stretch>
                      </p:blipFill>
                      <p:spPr>
                        <a:xfrm>
                          <a:off x="4014" y="346"/>
                          <a:ext cx="1693" cy="2612"/>
                        </a:xfrm>
                        <a:prstGeom prst="rect">
                          <a:avLst/>
                        </a:prstGeom>
                        <a:noFill/>
                        <a:ln w="38100">
                          <a:noFill/>
                          <a:miter/>
                        </a:ln>
                      </p:spPr>
                    </p:pic>
                  </p:oleObj>
                </mc:Fallback>
              </mc:AlternateContent>
            </a:graphicData>
          </a:graphic>
        </p:graphicFrame>
      </p:grpSp>
      <p:grpSp>
        <p:nvGrpSpPr>
          <p:cNvPr id="3" name="Group 6"/>
          <p:cNvGrpSpPr/>
          <p:nvPr/>
        </p:nvGrpSpPr>
        <p:grpSpPr>
          <a:xfrm>
            <a:off x="354013" y="4086225"/>
            <a:ext cx="8105775" cy="2619375"/>
            <a:chOff x="223" y="2574"/>
            <a:chExt cx="5106" cy="1650"/>
          </a:xfrm>
        </p:grpSpPr>
        <p:pic>
          <p:nvPicPr>
            <p:cNvPr id="25606" name="Picture 4" descr="26196-10in-FRYPAN-YELLOW_2">
              <a:hlinkClick r:id="rId3"/>
            </p:cNvPr>
            <p:cNvPicPr>
              <a:picLocks noChangeAspect="1"/>
            </p:cNvPicPr>
            <p:nvPr/>
          </p:nvPicPr>
          <p:blipFill>
            <a:blip r:embed="rId4"/>
            <a:stretch>
              <a:fillRect/>
            </a:stretch>
          </p:blipFill>
          <p:spPr>
            <a:xfrm>
              <a:off x="223" y="2871"/>
              <a:ext cx="1296" cy="1058"/>
            </a:xfrm>
            <a:prstGeom prst="rect">
              <a:avLst/>
            </a:prstGeom>
            <a:noFill/>
            <a:ln w="9525">
              <a:noFill/>
            </a:ln>
          </p:spPr>
        </p:pic>
        <p:sp>
          <p:nvSpPr>
            <p:cNvPr id="52229" name="Text Box 5"/>
            <p:cNvSpPr txBox="1">
              <a:spLocks noChangeArrowheads="1"/>
            </p:cNvSpPr>
            <p:nvPr/>
          </p:nvSpPr>
          <p:spPr bwMode="auto">
            <a:xfrm>
              <a:off x="1655" y="2574"/>
              <a:ext cx="3674" cy="1650"/>
            </a:xfrm>
            <a:prstGeom prst="rect">
              <a:avLst/>
            </a:prstGeom>
            <a:noFill/>
            <a:ln w="12700">
              <a:noFill/>
              <a:miter lim="800000"/>
            </a:ln>
            <a:effectLst>
              <a:outerShdw dist="35921" dir="2700000" algn="ctr" rotWithShape="0">
                <a:schemeClr val="bg2">
                  <a:alpha val="50000"/>
                </a:schemeClr>
              </a:outerShdw>
            </a:effectLst>
          </p:spPr>
          <p:txBody>
            <a:bodyPr>
              <a:spAutoFit/>
            </a:bodyPr>
            <a:lstStyle/>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Contoh : </a:t>
              </a:r>
              <a:endParaRPr kumimoji="0" lang="en-US" sz="22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12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2200" b="1" kern="1200" cap="none" spc="0" normalizeH="0" baseline="0" noProof="0" smtClean="0">
                  <a:solidFill>
                    <a:srgbClr val="7FFF00"/>
                  </a:solidFill>
                  <a:latin typeface="Arial" panose="020B0604020202020204" pitchFamily="34" charset="0"/>
                  <a:ea typeface="+mn-ea"/>
                  <a:cs typeface="+mn-cs"/>
                </a:rPr>
                <a:t>Sebuah penggorengan (Jw. wajan), selain untuk menggoreng, juga bisa digunakan untuk merebus, menanak nasi, mengetim,  bahkan memanggang ! Sebaliknya, panci untuk merebus juga  bisa untuk menggoreng, dlsb.</a:t>
              </a:r>
              <a:endParaRPr kumimoji="0" lang="en-US" sz="2200" kern="1200" cap="none" spc="0" normalizeH="0" baseline="0" noProof="0" smtClean="0">
                <a:latin typeface="Arial" panose="020B0604020202020204" pitchFamily="34" charset="0"/>
                <a:ea typeface="+mn-ea"/>
                <a:cs typeface="+mn-cs"/>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4274" name="Rectangle 2"/>
          <p:cNvSpPr>
            <a:spLocks noChangeArrowheads="1"/>
          </p:cNvSpPr>
          <p:nvPr/>
        </p:nvSpPr>
        <p:spPr bwMode="auto">
          <a:xfrm>
            <a:off x="271463" y="346075"/>
            <a:ext cx="8332788" cy="225107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3200" b="1" i="0" u="none" strike="noStrike" kern="1200" cap="none" spc="0" normalizeH="0" baseline="0" noProof="0" smtClean="0">
                <a:ln>
                  <a:noFill/>
                </a:ln>
                <a:solidFill>
                  <a:srgbClr val="FE9B03"/>
                </a:solidFill>
                <a:effectLst/>
                <a:uLnTx/>
                <a:uFillTx/>
                <a:latin typeface="Arial" panose="020B0604020202020204" pitchFamily="34" charset="0"/>
                <a:ea typeface="+mn-ea"/>
                <a:cs typeface="+mn-cs"/>
              </a:rPr>
              <a:t>Contoh 5 : </a:t>
            </a:r>
            <a:endParaRPr kumimoji="0" lang="en-US" sz="3200" b="1" i="0" u="none" strike="noStrike" kern="1200" cap="none" spc="0" normalizeH="0" baseline="0" noProof="0" smtClean="0">
              <a:ln>
                <a:noFill/>
              </a:ln>
              <a:solidFill>
                <a:srgbClr val="FE9B03"/>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Dulu mobil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pick-up</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hanya digunakan untuk mengangkut barang. Sekarang, benda itu bisa menjadi “toko berjalan”. Demikian juga becak, tidak hanya untuk mengangkut penumpang, tetapi bisa menjadi penjaja es krim.</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pSp>
        <p:nvGrpSpPr>
          <p:cNvPr id="2" name="Group 6"/>
          <p:cNvGrpSpPr/>
          <p:nvPr/>
        </p:nvGrpSpPr>
        <p:grpSpPr>
          <a:xfrm>
            <a:off x="611188" y="2924175"/>
            <a:ext cx="8208962" cy="3427413"/>
            <a:chOff x="385" y="2024"/>
            <a:chExt cx="5171" cy="2159"/>
          </a:xfrm>
        </p:grpSpPr>
        <p:pic>
          <p:nvPicPr>
            <p:cNvPr id="57349" name="Picture 3" descr="mobileshop"/>
            <p:cNvPicPr>
              <a:picLocks noChangeAspect="1"/>
            </p:cNvPicPr>
            <p:nvPr/>
          </p:nvPicPr>
          <p:blipFill>
            <a:blip r:embed="rId1"/>
            <a:stretch>
              <a:fillRect/>
            </a:stretch>
          </p:blipFill>
          <p:spPr>
            <a:xfrm>
              <a:off x="3424" y="2738"/>
              <a:ext cx="2132" cy="1327"/>
            </a:xfrm>
            <a:prstGeom prst="rect">
              <a:avLst/>
            </a:prstGeom>
            <a:noFill/>
            <a:ln w="9525">
              <a:noFill/>
            </a:ln>
          </p:spPr>
        </p:pic>
        <p:pic>
          <p:nvPicPr>
            <p:cNvPr id="57350" name="Picture 4" descr="mobileshop1"/>
            <p:cNvPicPr>
              <a:picLocks noChangeAspect="1"/>
            </p:cNvPicPr>
            <p:nvPr/>
          </p:nvPicPr>
          <p:blipFill>
            <a:blip r:embed="rId2"/>
            <a:stretch>
              <a:fillRect/>
            </a:stretch>
          </p:blipFill>
          <p:spPr>
            <a:xfrm>
              <a:off x="566" y="2750"/>
              <a:ext cx="1951" cy="1433"/>
            </a:xfrm>
            <a:prstGeom prst="rect">
              <a:avLst/>
            </a:prstGeom>
            <a:noFill/>
            <a:ln w="9525">
              <a:noFill/>
            </a:ln>
          </p:spPr>
        </p:pic>
        <p:sp>
          <p:nvSpPr>
            <p:cNvPr id="54277" name="Text Box 5"/>
            <p:cNvSpPr txBox="1">
              <a:spLocks noChangeArrowheads="1"/>
            </p:cNvSpPr>
            <p:nvPr/>
          </p:nvSpPr>
          <p:spPr bwMode="auto">
            <a:xfrm>
              <a:off x="385" y="2024"/>
              <a:ext cx="5126" cy="634"/>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kern="1200" cap="none" spc="0" normalizeH="0" baseline="0" noProof="0" smtClean="0">
                  <a:latin typeface="Tahoma" panose="020B0604030504040204" charset="0"/>
                  <a:ea typeface="+mn-ea"/>
                  <a:cs typeface="+mn-cs"/>
                </a:rPr>
                <a:t> </a:t>
              </a:r>
              <a:r>
                <a:rPr kumimoji="0" lang="en-US" sz="2000" b="1" i="1" kern="1200" cap="none" spc="0" normalizeH="0" baseline="0" noProof="0" smtClean="0">
                  <a:latin typeface="Tahoma" panose="020B0604030504040204" charset="0"/>
                  <a:ea typeface="+mn-ea"/>
                  <a:cs typeface="+mn-cs"/>
                </a:rPr>
                <a:t>“Spesialisasi fungsi pada sebutan nama akan mempersempit kemampuan, dan itu berarti mempersempit munculnya kesempatan !”</a:t>
              </a:r>
              <a:endParaRPr kumimoji="0" lang="en-US" sz="2000" kern="1200" cap="none" spc="0" normalizeH="0" baseline="0" noProof="0" smtClean="0">
                <a:latin typeface="Tahoma" panose="020B0604030504040204" charset="0"/>
                <a:ea typeface="+mn-ea"/>
                <a:cs typeface="+mn-cs"/>
              </a:endParaRPr>
            </a:p>
          </p:txBody>
        </p:sp>
      </p:grpSp>
    </p:spTree>
  </p:cSld>
  <p:clrMapOvr>
    <a:masterClrMapping/>
  </p:clrMapOvr>
  <p:transition spd="slow">
    <p:pull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5298" name="Rectangle 2"/>
          <p:cNvSpPr>
            <a:spLocks noChangeArrowheads="1"/>
          </p:cNvSpPr>
          <p:nvPr/>
        </p:nvSpPr>
        <p:spPr bwMode="auto">
          <a:xfrm>
            <a:off x="439738" y="223838"/>
            <a:ext cx="6219825" cy="2403475"/>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3. Merasa Tak ada Pertolongan</a:t>
            </a:r>
            <a:endPar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Merasa tak memiliki kemampuan,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pengetahuan, peralatan, material, untuk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melakukan sesuatu dan tak ada yang akan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menolongnya sehingga tak berusaha</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melakukan apa-apa. Merasa tak berdaya.</a:t>
            </a:r>
            <a:endParaRPr kumimoji="0" lang="en-US" sz="1800" b="1" i="0" u="none" strike="noStrike" kern="1200" cap="none" spc="0" normalizeH="0" baseline="0" noProof="0" smtClean="0">
              <a:ln>
                <a:noFill/>
              </a:ln>
              <a:solidFill>
                <a:srgbClr val="FE9B03"/>
              </a:solidFill>
              <a:effectLst/>
              <a:uLnTx/>
              <a:uFillTx/>
              <a:latin typeface="Mistral" panose="03090702030407020403" pitchFamily="66" charset="0"/>
              <a:ea typeface="+mn-ea"/>
              <a:cs typeface="+mn-cs"/>
            </a:endParaRPr>
          </a:p>
        </p:txBody>
      </p:sp>
      <p:graphicFrame>
        <p:nvGraphicFramePr>
          <p:cNvPr id="26626" name="Object 4">
            <a:hlinkClick r:id="" action="ppaction://ole?verb="/>
          </p:cNvPr>
          <p:cNvGraphicFramePr/>
          <p:nvPr/>
        </p:nvGraphicFramePr>
        <p:xfrm>
          <a:off x="6781800" y="0"/>
          <a:ext cx="2292350" cy="3267075"/>
        </p:xfrm>
        <a:graphic>
          <a:graphicData uri="http://schemas.openxmlformats.org/presentationml/2006/ole">
            <mc:AlternateContent xmlns:mc="http://schemas.openxmlformats.org/markup-compatibility/2006">
              <mc:Choice xmlns:v="urn:schemas-microsoft-com:vml" Requires="v">
                <p:oleObj spid="_x0000_s3097" name="" r:id="rId1" imgW="3848100" imgH="5478780" progId="MS_ClipArt_Gallery">
                  <p:embed/>
                </p:oleObj>
              </mc:Choice>
              <mc:Fallback>
                <p:oleObj name="" r:id="rId1" imgW="3848100" imgH="5478780" progId="MS_ClipArt_Gallery">
                  <p:embed/>
                  <p:pic>
                    <p:nvPicPr>
                      <p:cNvPr id="0" name="Picture 3096"/>
                      <p:cNvPicPr/>
                      <p:nvPr/>
                    </p:nvPicPr>
                    <p:blipFill>
                      <a:blip r:embed="rId2"/>
                      <a:stretch>
                        <a:fillRect/>
                      </a:stretch>
                    </p:blipFill>
                    <p:spPr>
                      <a:xfrm>
                        <a:off x="6781800" y="0"/>
                        <a:ext cx="2292350" cy="3267075"/>
                      </a:xfrm>
                      <a:prstGeom prst="rect">
                        <a:avLst/>
                      </a:prstGeom>
                      <a:noFill/>
                      <a:ln w="38100">
                        <a:noFill/>
                        <a:miter/>
                      </a:ln>
                    </p:spPr>
                  </p:pic>
                </p:oleObj>
              </mc:Fallback>
            </mc:AlternateContent>
          </a:graphicData>
        </a:graphic>
      </p:graphicFrame>
      <p:grpSp>
        <p:nvGrpSpPr>
          <p:cNvPr id="2" name="Group 6"/>
          <p:cNvGrpSpPr/>
          <p:nvPr/>
        </p:nvGrpSpPr>
        <p:grpSpPr>
          <a:xfrm>
            <a:off x="92075" y="2997200"/>
            <a:ext cx="8896350" cy="3384550"/>
            <a:chOff x="58" y="1842"/>
            <a:chExt cx="5604" cy="2132"/>
          </a:xfrm>
        </p:grpSpPr>
        <p:graphicFrame>
          <p:nvGraphicFramePr>
            <p:cNvPr id="26627" name="Object 3">
              <a:hlinkClick r:id="" action="ppaction://ole?verb="/>
            </p:cNvPr>
            <p:cNvGraphicFramePr/>
            <p:nvPr/>
          </p:nvGraphicFramePr>
          <p:xfrm>
            <a:off x="58" y="2432"/>
            <a:ext cx="1142" cy="1305"/>
          </p:xfrm>
          <a:graphic>
            <a:graphicData uri="http://schemas.openxmlformats.org/presentationml/2006/ole">
              <mc:AlternateContent xmlns:mc="http://schemas.openxmlformats.org/markup-compatibility/2006">
                <mc:Choice xmlns:v="urn:schemas-microsoft-com:vml" Requires="v">
                  <p:oleObj spid="_x0000_s3100" name="" r:id="rId3" imgW="2865755" imgH="3276600" progId="MS_ClipArt_Gallery">
                    <p:embed/>
                  </p:oleObj>
                </mc:Choice>
                <mc:Fallback>
                  <p:oleObj name="" r:id="rId3" imgW="2865755" imgH="3276600" progId="MS_ClipArt_Gallery">
                    <p:embed/>
                    <p:pic>
                      <p:nvPicPr>
                        <p:cNvPr id="0" name="Picture 3099"/>
                        <p:cNvPicPr/>
                        <p:nvPr/>
                      </p:nvPicPr>
                      <p:blipFill>
                        <a:blip r:embed="rId4"/>
                        <a:stretch>
                          <a:fillRect/>
                        </a:stretch>
                      </p:blipFill>
                      <p:spPr>
                        <a:xfrm>
                          <a:off x="58" y="2432"/>
                          <a:ext cx="1142" cy="1305"/>
                        </a:xfrm>
                        <a:prstGeom prst="rect">
                          <a:avLst/>
                        </a:prstGeom>
                        <a:noFill/>
                        <a:ln w="38100">
                          <a:noFill/>
                          <a:miter/>
                        </a:ln>
                      </p:spPr>
                    </p:pic>
                  </p:oleObj>
                </mc:Fallback>
              </mc:AlternateContent>
            </a:graphicData>
          </a:graphic>
        </p:graphicFrame>
        <p:sp>
          <p:nvSpPr>
            <p:cNvPr id="55301" name="Text Box 5"/>
            <p:cNvSpPr txBox="1">
              <a:spLocks noChangeArrowheads="1"/>
            </p:cNvSpPr>
            <p:nvPr/>
          </p:nvSpPr>
          <p:spPr bwMode="auto">
            <a:xfrm>
              <a:off x="1104" y="1842"/>
              <a:ext cx="4558" cy="2132"/>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chemeClr val="tx2"/>
                  </a:solidFill>
                  <a:latin typeface="Arial" panose="020B0604020202020204" pitchFamily="34" charset="0"/>
                  <a:ea typeface="+mn-ea"/>
                  <a:cs typeface="+mn-cs"/>
                </a:rPr>
                <a:t>Padahal :</a:t>
              </a:r>
              <a:r>
                <a:rPr kumimoji="0" lang="en-US" sz="2000" b="1" kern="1200" cap="none" spc="0" normalizeH="0" baseline="0" noProof="0" smtClean="0">
                  <a:solidFill>
                    <a:srgbClr val="FE9B03"/>
                  </a:solidFill>
                  <a:latin typeface="Arial" panose="020B0604020202020204" pitchFamily="34" charset="0"/>
                  <a:ea typeface="+mn-ea"/>
                  <a:cs typeface="+mn-cs"/>
                </a:rPr>
                <a:t>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1600" b="1" kern="1200" cap="none" spc="0" normalizeH="0" baseline="0" noProof="0" smtClean="0">
                <a:solidFill>
                  <a:schemeClr val="tx2"/>
                </a:solidFill>
                <a:latin typeface="Arial" panose="020B0604020202020204" pitchFamily="3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Kalau perlu informasi, ada perpustakaan, toko buku, teman, guru, internet, dlsb. Informasi juga bisa didapat hanya dengan menjangkau telepon dan menanyakan ke instansi yang berkompeten. Perlu informasi tanam-tanaman ? Telepon saja Dinas Pertanian. Tidak memiliki kemampuan teknik ? Sekarang banyak “buku pintar” yang menerangkan segala hal. Belajarlah bagaimana cara menggunakan peralatan, menggunakan komputer,  merawat mesin, sepeda motor/mobil, dlsb. </a:t>
              </a:r>
              <a:endParaRPr kumimoji="0" lang="en-US" sz="2000" kern="1200" cap="none" spc="0" normalizeH="0" baseline="0" noProof="0" smtClean="0">
                <a:latin typeface="Arial" panose="020B0604020202020204" pitchFamily="34" charset="0"/>
                <a:ea typeface="+mn-ea"/>
                <a:cs typeface="+mn-cs"/>
              </a:endParaRPr>
            </a:p>
          </p:txBody>
        </p:sp>
      </p:gr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grpSp>
        <p:nvGrpSpPr>
          <p:cNvPr id="27652" name="Group 5"/>
          <p:cNvGrpSpPr/>
          <p:nvPr/>
        </p:nvGrpSpPr>
        <p:grpSpPr>
          <a:xfrm>
            <a:off x="131763" y="217488"/>
            <a:ext cx="8978900" cy="2678112"/>
            <a:chOff x="83" y="137"/>
            <a:chExt cx="5656" cy="1687"/>
          </a:xfrm>
        </p:grpSpPr>
        <p:sp>
          <p:nvSpPr>
            <p:cNvPr id="56322" name="Rectangle 2"/>
            <p:cNvSpPr>
              <a:spLocks noChangeArrowheads="1"/>
            </p:cNvSpPr>
            <p:nvPr/>
          </p:nvSpPr>
          <p:spPr bwMode="auto">
            <a:xfrm>
              <a:off x="83" y="179"/>
              <a:ext cx="4731" cy="1419"/>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4. Hambatan psikologis</a:t>
              </a:r>
              <a:endParaRPr kumimoji="0" lang="en-US" sz="3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26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Hambatan psikologis menghalangi seseorang untuk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melakukan sesuatu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hanya karena secara umum </a:t>
              </a:r>
              <a:endPar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    kedengarannya tidak baik atau tidak benar</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sebab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takut dianggap aneh, lucu, atau bahkan </a:t>
              </a:r>
              <a:r>
                <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sinting</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1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graphicFrame>
          <p:nvGraphicFramePr>
            <p:cNvPr id="27650" name="Object 3">
              <a:hlinkClick r:id="" action="ppaction://ole?verb="/>
            </p:cNvPr>
            <p:cNvGraphicFramePr/>
            <p:nvPr/>
          </p:nvGraphicFramePr>
          <p:xfrm>
            <a:off x="4272" y="137"/>
            <a:ext cx="1467" cy="1687"/>
          </p:xfrm>
          <a:graphic>
            <a:graphicData uri="http://schemas.openxmlformats.org/presentationml/2006/ole">
              <mc:AlternateContent xmlns:mc="http://schemas.openxmlformats.org/markup-compatibility/2006">
                <mc:Choice xmlns:v="urn:schemas-microsoft-com:vml" Requires="v">
                  <p:oleObj spid="_x0000_s3098" name="" r:id="rId1" imgW="3764280" imgH="3535680" progId="MS_ClipArt_Gallery">
                    <p:embed/>
                  </p:oleObj>
                </mc:Choice>
                <mc:Fallback>
                  <p:oleObj name="" r:id="rId1" imgW="3764280" imgH="3535680" progId="MS_ClipArt_Gallery">
                    <p:embed/>
                    <p:pic>
                      <p:nvPicPr>
                        <p:cNvPr id="0" name="Picture 3097"/>
                        <p:cNvPicPr/>
                        <p:nvPr/>
                      </p:nvPicPr>
                      <p:blipFill>
                        <a:blip r:embed="rId2"/>
                        <a:stretch>
                          <a:fillRect/>
                        </a:stretch>
                      </p:blipFill>
                      <p:spPr>
                        <a:xfrm>
                          <a:off x="4272" y="137"/>
                          <a:ext cx="1467" cy="1687"/>
                        </a:xfrm>
                        <a:prstGeom prst="rect">
                          <a:avLst/>
                        </a:prstGeom>
                        <a:noFill/>
                        <a:ln w="38100">
                          <a:noFill/>
                          <a:miter/>
                        </a:ln>
                      </p:spPr>
                    </p:pic>
                  </p:oleObj>
                </mc:Fallback>
              </mc:AlternateContent>
            </a:graphicData>
          </a:graphic>
        </p:graphicFrame>
      </p:grpSp>
      <p:sp>
        <p:nvSpPr>
          <p:cNvPr id="56324" name="Text Box 4"/>
          <p:cNvSpPr txBox="1">
            <a:spLocks noChangeArrowheads="1"/>
          </p:cNvSpPr>
          <p:nvPr/>
        </p:nvSpPr>
        <p:spPr bwMode="auto">
          <a:xfrm>
            <a:off x="395288" y="2636838"/>
            <a:ext cx="7848600" cy="2103438"/>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08DDFA"/>
                </a:solidFill>
                <a:latin typeface="Arial" panose="020B0604020202020204" pitchFamily="34" charset="0"/>
                <a:ea typeface="+mn-ea"/>
                <a:cs typeface="+mn-cs"/>
              </a:rPr>
              <a:t>Misalnya : </a:t>
            </a:r>
            <a:endParaRPr kumimoji="0" lang="en-US" sz="2000" b="1" kern="1200" cap="none" spc="0" normalizeH="0" baseline="0" noProof="0" smtClean="0">
              <a:solidFill>
                <a:srgbClr val="08DDFA"/>
              </a:solidFill>
              <a:latin typeface="Arial" panose="020B0604020202020204" pitchFamily="34" charset="0"/>
              <a:ea typeface="+mn-ea"/>
              <a:cs typeface="+mn-cs"/>
            </a:endParaRPr>
          </a:p>
          <a:p>
            <a:pPr marR="0" defTabSz="914400">
              <a:buClrTx/>
              <a:buSzTx/>
              <a:buFontTx/>
              <a:defRPr/>
            </a:pPr>
            <a:endParaRPr kumimoji="0" lang="en-US" sz="1200" b="1" kern="1200" cap="none" spc="0" normalizeH="0" baseline="0" noProof="0" smtClean="0">
              <a:solidFill>
                <a:srgbClr val="08DDFA"/>
              </a:solidFill>
              <a:latin typeface="Arial" panose="020B0604020202020204" pitchFamily="3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Jarang ada orang yang mau membungkus sisa-sisa makanan di restoran untuk binatang peliharaan di rumah, Padahal sangat baik kualitasnya (bukankah kita telahmemakannya ?). Orang malah memilih membeli makanan kaleng untuk piaraannya, walau pun itu berkualitas buruk dan mahal.  </a:t>
            </a:r>
            <a:endParaRPr kumimoji="0" lang="en-US" sz="2000" b="1" kern="1200" cap="none" spc="0" normalizeH="0" baseline="0" noProof="0" smtClean="0">
              <a:latin typeface="Arial" panose="020B0604020202020204" pitchFamily="34" charset="0"/>
              <a:ea typeface="+mn-ea"/>
              <a:cs typeface="+mn-cs"/>
            </a:endParaRPr>
          </a:p>
        </p:txBody>
      </p:sp>
      <p:sp>
        <p:nvSpPr>
          <p:cNvPr id="56326" name="Text Box 6"/>
          <p:cNvSpPr txBox="1">
            <a:spLocks noChangeArrowheads="1"/>
          </p:cNvSpPr>
          <p:nvPr/>
        </p:nvSpPr>
        <p:spPr bwMode="auto">
          <a:xfrm>
            <a:off x="381000" y="4845050"/>
            <a:ext cx="8382000" cy="1555750"/>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08DDFA"/>
                </a:solidFill>
                <a:latin typeface="Arial" panose="020B0604020202020204" pitchFamily="34" charset="0"/>
                <a:ea typeface="+mn-ea"/>
                <a:cs typeface="+mn-cs"/>
              </a:rPr>
              <a:t>Contoh lain :</a:t>
            </a:r>
            <a:r>
              <a:rPr kumimoji="0" lang="en-US" sz="2000" b="1" kern="1200" cap="none" spc="0" normalizeH="0" baseline="0" noProof="0" smtClean="0">
                <a:solidFill>
                  <a:srgbClr val="FE9B03"/>
                </a:solidFill>
                <a:latin typeface="Arial" panose="020B0604020202020204" pitchFamily="34" charset="0"/>
                <a:ea typeface="+mn-ea"/>
                <a:cs typeface="+mn-cs"/>
              </a:rPr>
              <a:t> </a:t>
            </a:r>
            <a:endParaRPr kumimoji="0" lang="en-US" sz="2000" b="1" kern="1200" cap="none" spc="0" normalizeH="0" baseline="0" noProof="0" smtClean="0">
              <a:latin typeface="Arial" panose="020B0604020202020204" pitchFamily="34" charset="0"/>
              <a:ea typeface="+mn-ea"/>
              <a:cs typeface="+mn-cs"/>
            </a:endParaRPr>
          </a:p>
          <a:p>
            <a:pPr marR="0" defTabSz="914400">
              <a:buClrTx/>
              <a:buSzTx/>
              <a:buFontTx/>
              <a:defRPr/>
            </a:pPr>
            <a:endParaRPr kumimoji="0" lang="en-US" sz="1600" b="1" kern="1200" cap="none" spc="0" normalizeH="0" baseline="0" noProof="0" smtClean="0">
              <a:latin typeface="Arial" panose="020B0604020202020204" pitchFamily="3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Hanya sedikit orang yang “berani” menggunakan binatang lintah untuk menyedot bisul yang sudah matang. Padahal, itu sangat efektif, murah, dan tidak sakit sama sekali !</a:t>
            </a:r>
            <a:endParaRPr kumimoji="0" lang="en-US" sz="2000" kern="1200" cap="none" spc="0" normalizeH="0" baseline="0" noProof="0" smtClean="0">
              <a:latin typeface="Arial" panose="020B0604020202020204" pitchFamily="34" charset="0"/>
              <a:ea typeface="+mn-ea"/>
              <a:cs typeface="+mn-cs"/>
            </a:endParaRPr>
          </a:p>
        </p:txBody>
      </p:sp>
    </p:spTree>
  </p:cSld>
  <p:clrMapOvr>
    <a:masterClrMapping/>
  </p:clrMapOvr>
  <p:transition spd="slow">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6324">
                                            <p:txEl>
                                              <p:charRg st="0" end="12"/>
                                            </p:txEl>
                                          </p:spTgt>
                                        </p:tgtEl>
                                        <p:attrNameLst>
                                          <p:attrName>style.visibility</p:attrName>
                                        </p:attrNameLst>
                                      </p:cBhvr>
                                      <p:to>
                                        <p:strVal val="visible"/>
                                      </p:to>
                                    </p:set>
                                    <p:animEffect transition="in" filter="wipe(left)">
                                      <p:cBhvr>
                                        <p:cTn id="7" dur="500"/>
                                        <p:tgtEl>
                                          <p:spTgt spid="56324">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6324">
                                            <p:txEl>
                                              <p:charRg st="13" end="289"/>
                                            </p:txEl>
                                          </p:spTgt>
                                        </p:tgtEl>
                                        <p:attrNameLst>
                                          <p:attrName>style.visibility</p:attrName>
                                        </p:attrNameLst>
                                      </p:cBhvr>
                                      <p:to>
                                        <p:strVal val="visible"/>
                                      </p:to>
                                    </p:set>
                                    <p:animEffect transition="in" filter="wipe(left)">
                                      <p:cBhvr>
                                        <p:cTn id="12" dur="500"/>
                                        <p:tgtEl>
                                          <p:spTgt spid="56324">
                                            <p:txEl>
                                              <p:charRg st="13" end="28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6326">
                                            <p:txEl>
                                              <p:charRg st="0" end="15"/>
                                            </p:txEl>
                                          </p:spTgt>
                                        </p:tgtEl>
                                        <p:attrNameLst>
                                          <p:attrName>style.visibility</p:attrName>
                                        </p:attrNameLst>
                                      </p:cBhvr>
                                      <p:to>
                                        <p:strVal val="visible"/>
                                      </p:to>
                                    </p:set>
                                    <p:animEffect transition="in" filter="wipe(left)">
                                      <p:cBhvr>
                                        <p:cTn id="17" dur="500"/>
                                        <p:tgtEl>
                                          <p:spTgt spid="56326">
                                            <p:txEl>
                                              <p:charRg st="0" end="1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6326">
                                            <p:txEl>
                                              <p:charRg st="16" end="184"/>
                                            </p:txEl>
                                          </p:spTgt>
                                        </p:tgtEl>
                                        <p:attrNameLst>
                                          <p:attrName>style.visibility</p:attrName>
                                        </p:attrNameLst>
                                      </p:cBhvr>
                                      <p:to>
                                        <p:strVal val="visible"/>
                                      </p:to>
                                    </p:set>
                                    <p:animEffect transition="in" filter="wipe(left)">
                                      <p:cBhvr>
                                        <p:cTn id="22" dur="500"/>
                                        <p:tgtEl>
                                          <p:spTgt spid="56326">
                                            <p:txEl>
                                              <p:charRg st="16" end="18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4" grpId="0" build="p"/>
      <p:bldP spid="56326"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7347" name="Rectangle 3"/>
          <p:cNvSpPr>
            <a:spLocks noChangeArrowheads="1"/>
          </p:cNvSpPr>
          <p:nvPr/>
        </p:nvSpPr>
        <p:spPr bwMode="auto">
          <a:xfrm>
            <a:off x="304800" y="1182688"/>
            <a:ext cx="8458200" cy="124777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1. Keingintahuan</a:t>
            </a:r>
            <a:endParaRPr kumimoji="0" lang="en-US" sz="22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Orang kreatif/inovatif selalu ingin tahu segala sesuatu, seringkali </a:t>
            </a:r>
            <a:r>
              <a:rPr kumimoji="0" lang="en-US" sz="21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hanya sekedar ingin tahu saja !</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57348" name="Rectangle 4"/>
          <p:cNvSpPr>
            <a:spLocks noGrp="1" noChangeArrowheads="1"/>
          </p:cNvSpPr>
          <p:nvPr>
            <p:ph type="title" idx="4294967295"/>
          </p:nvPr>
        </p:nvSpPr>
        <p:spPr>
          <a:xfrm>
            <a:off x="595313" y="125413"/>
            <a:ext cx="8080375" cy="1143000"/>
          </a:xfrm>
          <a:effectLst>
            <a:outerShdw dist="107763" dir="2700000" algn="ctr" rotWithShape="0">
              <a:schemeClr val="bg2"/>
            </a:outerShdw>
          </a:effectLst>
        </p:spPr>
        <p:txBody>
          <a:bodyPr wrap="square" lIns="91440" tIns="45720" rIns="91440" bIns="45720" numCol="1" anchor="ctr" anchorCtr="0" compatLnSpc="1"/>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sz="3200" b="1" i="0" u="none" strike="noStrike" kern="0" cap="none" spc="0" normalizeH="0" baseline="0" noProof="0" smtClean="0">
                <a:ln>
                  <a:noFill/>
                </a:ln>
                <a:solidFill>
                  <a:srgbClr val="7FFF00"/>
                </a:solidFill>
                <a:effectLst/>
                <a:uLnTx/>
                <a:uFillTx/>
                <a:latin typeface="+mj-lt"/>
                <a:ea typeface="+mj-ea"/>
                <a:cs typeface="+mj-cs"/>
              </a:rPr>
              <a:t>Sikap-Sikap Positif untuk Kreatifitas</a:t>
            </a:r>
            <a:endParaRPr kumimoji="0" lang="en-US" sz="32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
        <p:nvSpPr>
          <p:cNvPr id="57349" name="Text Box 5"/>
          <p:cNvSpPr txBox="1">
            <a:spLocks noChangeArrowheads="1"/>
          </p:cNvSpPr>
          <p:nvPr/>
        </p:nvSpPr>
        <p:spPr bwMode="auto">
          <a:xfrm>
            <a:off x="611188" y="2636838"/>
            <a:ext cx="8137525" cy="237807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Pengetahuan yang luas adalah penting untuk kreatifitas, karena </a:t>
            </a:r>
            <a:r>
              <a:rPr kumimoji="0" lang="en-US" sz="2000" b="1" i="1" kern="1200" cap="none" spc="0" normalizeH="0" baseline="0" noProof="0" smtClean="0">
                <a:latin typeface="Tahoma" panose="020B0604030504040204" charset="0"/>
                <a:ea typeface="+mn-ea"/>
                <a:cs typeface="+mn-cs"/>
              </a:rPr>
              <a:t>banyak sekali proses kreatif yang muncul dari berbagai  pengetahuan atau gabungan dari beberapa pengetahuan</a:t>
            </a:r>
            <a:r>
              <a:rPr kumimoji="0" lang="en-US" sz="2000" b="1" kern="1200" cap="none" spc="0" normalizeH="0" baseline="0" noProof="0" smtClean="0">
                <a:latin typeface="Tahoma" panose="020B0604030504040204" charset="0"/>
                <a:ea typeface="+mn-ea"/>
                <a:cs typeface="+mn-cs"/>
              </a:rPr>
              <a:t>.</a:t>
            </a:r>
            <a:r>
              <a:rPr kumimoji="0" lang="en-US" sz="2000" b="1" kern="1200" cap="none" spc="0" normalizeH="0" baseline="0" noProof="0" smtClean="0">
                <a:solidFill>
                  <a:srgbClr val="7FFF00"/>
                </a:solidFill>
                <a:latin typeface="Tahoma" panose="020B0604030504040204" charset="0"/>
                <a:ea typeface="+mn-ea"/>
                <a:cs typeface="+mn-cs"/>
              </a:rPr>
              <a:t>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1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Orang yang kreatif ingin tahu </a:t>
            </a:r>
            <a:r>
              <a:rPr kumimoji="0" lang="en-US" sz="2000" b="1" i="1" u="sng" kern="1200" cap="none" spc="0" normalizeH="0" baseline="0" noProof="0" smtClean="0">
                <a:solidFill>
                  <a:schemeClr val="accent2"/>
                </a:solidFill>
                <a:latin typeface="Tahoma" panose="020B0604030504040204" charset="0"/>
                <a:ea typeface="+mn-ea"/>
                <a:cs typeface="+mn-cs"/>
              </a:rPr>
              <a:t>mengapa</a:t>
            </a:r>
            <a:r>
              <a:rPr kumimoji="0" lang="en-US" sz="2000" b="1" kern="1200" cap="none" spc="0" normalizeH="0" baseline="0" noProof="0" smtClean="0">
                <a:solidFill>
                  <a:schemeClr val="accent2"/>
                </a:solidFill>
                <a:latin typeface="Tahoma" panose="020B0604030504040204" charset="0"/>
                <a:ea typeface="+mn-ea"/>
                <a:cs typeface="+mn-cs"/>
              </a:rPr>
              <a:t>.</a:t>
            </a:r>
            <a:r>
              <a:rPr kumimoji="0" lang="en-US" sz="2000" b="1" kern="1200" cap="none" spc="0" normalizeH="0" baseline="0" noProof="0" smtClean="0">
                <a:solidFill>
                  <a:srgbClr val="7FFF00"/>
                </a:solidFill>
                <a:latin typeface="Tahoma" panose="020B0604030504040204" charset="0"/>
                <a:ea typeface="+mn-ea"/>
                <a:cs typeface="+mn-cs"/>
              </a:rPr>
              <a:t> Ingin tahu apa yang menjadi sebab dibalik suatu keputusan, masalah, solusi, kejadian, fakta, dlsb. Kenapa begini dan kenapa tidak begitu ?</a:t>
            </a:r>
            <a:endParaRPr kumimoji="0" lang="en-US" sz="2000" b="1" kern="1200" cap="none" spc="0" normalizeH="0" baseline="0" noProof="0" smtClean="0">
              <a:solidFill>
                <a:srgbClr val="7FFF00"/>
              </a:solidFill>
              <a:latin typeface="Tahoma" panose="020B0604030504040204" charset="0"/>
              <a:ea typeface="+mn-ea"/>
              <a:cs typeface="+mn-cs"/>
            </a:endParaRPr>
          </a:p>
        </p:txBody>
      </p:sp>
      <p:grpSp>
        <p:nvGrpSpPr>
          <p:cNvPr id="2" name="Group 7"/>
          <p:cNvGrpSpPr/>
          <p:nvPr/>
        </p:nvGrpSpPr>
        <p:grpSpPr>
          <a:xfrm>
            <a:off x="971550" y="5445125"/>
            <a:ext cx="7454900" cy="901700"/>
            <a:chOff x="676" y="3604"/>
            <a:chExt cx="4696" cy="568"/>
          </a:xfrm>
        </p:grpSpPr>
        <p:sp>
          <p:nvSpPr>
            <p:cNvPr id="58375" name="AutoShape 2"/>
            <p:cNvSpPr/>
            <p:nvPr/>
          </p:nvSpPr>
          <p:spPr>
            <a:xfrm>
              <a:off x="676" y="3604"/>
              <a:ext cx="4696" cy="568"/>
            </a:xfrm>
            <a:prstGeom prst="roundRect">
              <a:avLst>
                <a:gd name="adj" fmla="val 12495"/>
              </a:avLst>
            </a:prstGeom>
            <a:solidFill>
              <a:schemeClr val="hlink"/>
            </a:solidFill>
            <a:ln w="12700" cap="flat" cmpd="sng">
              <a:solidFill>
                <a:schemeClr val="tx1"/>
              </a:solidFill>
              <a:prstDash val="solid"/>
              <a:headEnd type="none" w="med" len="med"/>
              <a:tailEnd type="none" w="med" len="med"/>
            </a:ln>
          </p:spPr>
          <p:txBody>
            <a:bodyPr wrap="none" anchor="ctr"/>
            <a:p>
              <a:endParaRPr lang="id-ID" altLang="x-none" dirty="0">
                <a:latin typeface="Tahoma" panose="020B0604030504040204" charset="0"/>
              </a:endParaRPr>
            </a:p>
          </p:txBody>
        </p:sp>
        <p:sp>
          <p:nvSpPr>
            <p:cNvPr id="58376" name="Text Box 6"/>
            <p:cNvSpPr txBox="1"/>
            <p:nvPr/>
          </p:nvSpPr>
          <p:spPr>
            <a:xfrm>
              <a:off x="748" y="3702"/>
              <a:ext cx="4536" cy="404"/>
            </a:xfrm>
            <a:prstGeom prst="rect">
              <a:avLst/>
            </a:prstGeom>
            <a:noFill/>
            <a:ln w="12700">
              <a:noFill/>
            </a:ln>
          </p:spPr>
          <p:txBody>
            <a:bodyPr>
              <a:spAutoFit/>
            </a:bodyPr>
            <a:p>
              <a:pPr algn="ctr"/>
              <a:r>
                <a:rPr b="1" i="1" dirty="0">
                  <a:latin typeface="Tahoma" panose="020B0604030504040204" charset="0"/>
                </a:rPr>
                <a:t>Orang kreatif tidak hanya ingin tahu tentang </a:t>
              </a:r>
              <a:r>
                <a:rPr b="1" i="1" dirty="0">
                  <a:solidFill>
                    <a:schemeClr val="bg2"/>
                  </a:solidFill>
                  <a:latin typeface="Tahoma" panose="020B0604030504040204" charset="0"/>
                </a:rPr>
                <a:t>know-how,</a:t>
              </a:r>
              <a:r>
                <a:rPr b="1" i="1" dirty="0">
                  <a:latin typeface="Tahoma" panose="020B0604030504040204" charset="0"/>
                </a:rPr>
                <a:t> tetapi terlebih lagi </a:t>
              </a:r>
              <a:r>
                <a:rPr b="1" i="1" u="sng" dirty="0">
                  <a:solidFill>
                    <a:schemeClr val="bg2"/>
                  </a:solidFill>
                  <a:latin typeface="Tahoma" panose="020B0604030504040204" charset="0"/>
                </a:rPr>
                <a:t>know-why</a:t>
              </a:r>
              <a:r>
                <a:rPr b="1" i="1" dirty="0">
                  <a:solidFill>
                    <a:schemeClr val="bg2"/>
                  </a:solidFill>
                  <a:latin typeface="Tahoma" panose="020B0604030504040204" charset="0"/>
                </a:rPr>
                <a:t> </a:t>
              </a:r>
              <a:r>
                <a:rPr b="1" i="1" dirty="0">
                  <a:latin typeface="Tahoma" panose="020B0604030504040204" charset="0"/>
                </a:rPr>
                <a:t>!</a:t>
              </a:r>
              <a:endParaRPr dirty="0">
                <a:latin typeface="Tahoma" panose="020B0604030504040204" charset="0"/>
              </a:endParaRPr>
            </a:p>
          </p:txBody>
        </p:sp>
      </p:grpSp>
    </p:spTree>
  </p:cSld>
  <p:clrMapOvr>
    <a:masterClrMapping/>
  </p:clrMapOvr>
  <p:transition spd="slow">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7347">
                                            <p:txEl>
                                              <p:charRg st="0" end="17"/>
                                            </p:txEl>
                                          </p:spTgt>
                                        </p:tgtEl>
                                        <p:attrNameLst>
                                          <p:attrName>style.visibility</p:attrName>
                                        </p:attrNameLst>
                                      </p:cBhvr>
                                      <p:to>
                                        <p:strVal val="visible"/>
                                      </p:to>
                                    </p:set>
                                    <p:animEffect transition="in" filter="wipe(left)">
                                      <p:cBhvr>
                                        <p:cTn id="7" dur="500"/>
                                        <p:tgtEl>
                                          <p:spTgt spid="57347">
                                            <p:txEl>
                                              <p:charRg st="0" end="17"/>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7347">
                                            <p:txEl>
                                              <p:charRg st="18" end="123"/>
                                            </p:txEl>
                                          </p:spTgt>
                                        </p:tgtEl>
                                        <p:attrNameLst>
                                          <p:attrName>style.visibility</p:attrName>
                                        </p:attrNameLst>
                                      </p:cBhvr>
                                      <p:to>
                                        <p:strVal val="visible"/>
                                      </p:to>
                                    </p:set>
                                    <p:animEffect transition="in" filter="wipe(left)">
                                      <p:cBhvr>
                                        <p:cTn id="12" dur="500"/>
                                        <p:tgtEl>
                                          <p:spTgt spid="57347">
                                            <p:txEl>
                                              <p:charRg st="18" end="12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7349">
                                            <p:txEl>
                                              <p:charRg st="0" end="173"/>
                                            </p:txEl>
                                          </p:spTgt>
                                        </p:tgtEl>
                                        <p:attrNameLst>
                                          <p:attrName>style.visibility</p:attrName>
                                        </p:attrNameLst>
                                      </p:cBhvr>
                                      <p:to>
                                        <p:strVal val="visible"/>
                                      </p:to>
                                    </p:set>
                                    <p:animEffect transition="in" filter="wipe(left)">
                                      <p:cBhvr>
                                        <p:cTn id="17" dur="500"/>
                                        <p:tgtEl>
                                          <p:spTgt spid="57349">
                                            <p:txEl>
                                              <p:charRg st="0" end="17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7349">
                                            <p:txEl>
                                              <p:charRg st="174" end="352"/>
                                            </p:txEl>
                                          </p:spTgt>
                                        </p:tgtEl>
                                        <p:attrNameLst>
                                          <p:attrName>style.visibility</p:attrName>
                                        </p:attrNameLst>
                                      </p:cBhvr>
                                      <p:to>
                                        <p:strVal val="visible"/>
                                      </p:to>
                                    </p:set>
                                    <p:animEffect transition="in" filter="wipe(left)">
                                      <p:cBhvr>
                                        <p:cTn id="22" dur="500"/>
                                        <p:tgtEl>
                                          <p:spTgt spid="57349">
                                            <p:txEl>
                                              <p:charRg st="174" end="35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build="p"/>
      <p:bldP spid="57349"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8371" name="Rectangle 3"/>
          <p:cNvSpPr>
            <a:spLocks noChangeArrowheads="1"/>
          </p:cNvSpPr>
          <p:nvPr/>
        </p:nvSpPr>
        <p:spPr bwMode="auto">
          <a:xfrm>
            <a:off x="207963" y="463550"/>
            <a:ext cx="8474075" cy="1093788"/>
          </a:xfrm>
          <a:prstGeom prst="rect">
            <a:avLst/>
          </a:prstGeom>
          <a:noFill/>
          <a:ln w="12700">
            <a:noFill/>
            <a:miter lim="800000"/>
          </a:ln>
          <a:effectLst>
            <a:outerShdw dist="35921" dir="2700000" algn="ctr" rotWithShape="0">
              <a:schemeClr val="bg2"/>
            </a:outerShdw>
          </a:effectLst>
        </p:spPr>
        <p:txBody>
          <a:bodyPr wrap="none"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v</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Orang yang ingin tahu </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selalu berpikir positif</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dan tidak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destruktif. Namun, untuk sesuatu yang telah mapan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dan “mandeg”, memang tak akan ada yang bisa ditanyakan.</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58372" name="Text Box 4"/>
          <p:cNvSpPr txBox="1">
            <a:spLocks noChangeArrowheads="1"/>
          </p:cNvSpPr>
          <p:nvPr/>
        </p:nvSpPr>
        <p:spPr bwMode="auto">
          <a:xfrm>
            <a:off x="395288" y="2863850"/>
            <a:ext cx="8280400" cy="344487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Bertanyalah pada siapapun </a:t>
            </a:r>
            <a:r>
              <a:rPr kumimoji="0" lang="en-US" sz="2000" b="1" i="1" kern="1200" cap="none" spc="0" normalizeH="0" baseline="0" noProof="0" smtClean="0">
                <a:latin typeface="Tahoma" panose="020B0604030504040204" charset="0"/>
                <a:ea typeface="+mn-ea"/>
                <a:cs typeface="+mn-cs"/>
              </a:rPr>
              <a:t>yang dianggap tahu</a:t>
            </a:r>
            <a:r>
              <a:rPr kumimoji="0" lang="en-US" sz="2000" b="1" kern="1200" cap="none" spc="0" normalizeH="0" baseline="0" noProof="0" smtClean="0">
                <a:solidFill>
                  <a:srgbClr val="7FFF00"/>
                </a:solidFill>
                <a:latin typeface="Tahoma" panose="020B0604030504040204" charset="0"/>
                <a:ea typeface="+mn-ea"/>
                <a:cs typeface="+mn-cs"/>
              </a:rPr>
              <a:t> ! Bukan, bertanyalah pada banyak orang untuk jenis pertanyaan yang sama, untuk membandingkan jawabannya !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Cobalah bertanya tentang hal-hal di luar “spesialisasi” Anda, misalnya : bagaimana cara mewarnai tekstil, meramal cuaca, membuat </a:t>
            </a:r>
            <a:r>
              <a:rPr kumimoji="0" lang="en-US" sz="2000" b="1" i="1" kern="1200" cap="none" spc="0" normalizeH="0" baseline="0" noProof="0" smtClean="0">
                <a:solidFill>
                  <a:srgbClr val="7FFF00"/>
                </a:solidFill>
                <a:latin typeface="Tahoma" panose="020B0604030504040204" charset="0"/>
                <a:ea typeface="+mn-ea"/>
                <a:cs typeface="+mn-cs"/>
              </a:rPr>
              <a:t>hovercraft</a:t>
            </a:r>
            <a:r>
              <a:rPr kumimoji="0" lang="en-US" sz="2000" b="1" kern="1200" cap="none" spc="0" normalizeH="0" baseline="0" noProof="0" smtClean="0">
                <a:solidFill>
                  <a:srgbClr val="7FFF00"/>
                </a:solidFill>
                <a:latin typeface="Tahoma" panose="020B0604030504040204" charset="0"/>
                <a:ea typeface="+mn-ea"/>
                <a:cs typeface="+mn-cs"/>
              </a:rPr>
              <a:t>, mencetak dengan sistem </a:t>
            </a:r>
            <a:r>
              <a:rPr kumimoji="0" lang="en-US" sz="2000" b="1" i="1" kern="1200" cap="none" spc="0" normalizeH="0" baseline="0" noProof="0" smtClean="0">
                <a:solidFill>
                  <a:srgbClr val="7FFF00"/>
                </a:solidFill>
                <a:latin typeface="Tahoma" panose="020B0604030504040204" charset="0"/>
                <a:ea typeface="+mn-ea"/>
                <a:cs typeface="+mn-cs"/>
              </a:rPr>
              <a:t>offset</a:t>
            </a:r>
            <a:r>
              <a:rPr kumimoji="0" lang="en-US" sz="2000" b="1" kern="1200" cap="none" spc="0" normalizeH="0" baseline="0" noProof="0" smtClean="0">
                <a:solidFill>
                  <a:srgbClr val="7FFF00"/>
                </a:solidFill>
                <a:latin typeface="Tahoma" panose="020B0604030504040204" charset="0"/>
                <a:ea typeface="+mn-ea"/>
                <a:cs typeface="+mn-cs"/>
              </a:rPr>
              <a:t>, apa itu holografi, racun di balik sabun deterjen, dlsb ! </a:t>
            </a: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endParaRPr kumimoji="0" lang="en-US" sz="2000" b="1" kern="1200" cap="none" spc="0" normalizeH="0" baseline="0" noProof="0" smtClean="0">
              <a:solidFill>
                <a:srgbClr val="7FFF00"/>
              </a:solidFill>
              <a:latin typeface="Tahoma" panose="020B0604030504040204" charset="0"/>
              <a:ea typeface="+mn-ea"/>
              <a:cs typeface="+mn-cs"/>
            </a:endParaRPr>
          </a:p>
          <a:p>
            <a:pPr marR="0" defTabSz="914400">
              <a:buClrTx/>
              <a:buSzTx/>
              <a:buFontTx/>
              <a:defRPr/>
            </a:pPr>
            <a:r>
              <a:rPr kumimoji="0" lang="en-US" sz="2000" b="1" kern="1200" cap="none" spc="0" normalizeH="0" baseline="0" noProof="0" smtClean="0">
                <a:solidFill>
                  <a:srgbClr val="7FFF00"/>
                </a:solidFill>
                <a:latin typeface="Tahoma" panose="020B0604030504040204" charset="0"/>
                <a:ea typeface="+mn-ea"/>
                <a:cs typeface="+mn-cs"/>
              </a:rPr>
              <a:t>Bertanyalah, maka Anda akan memperoleh jawaban yang sangat menarik ! Dan itu bisa </a:t>
            </a:r>
            <a:r>
              <a:rPr kumimoji="0" lang="en-US" sz="2000" b="1" i="1" kern="1200" cap="none" spc="0" normalizeH="0" baseline="0" noProof="0" smtClean="0">
                <a:latin typeface="Tahoma" panose="020B0604030504040204" charset="0"/>
                <a:ea typeface="+mn-ea"/>
                <a:cs typeface="+mn-cs"/>
              </a:rPr>
              <a:t>membuka wawasan</a:t>
            </a:r>
            <a:r>
              <a:rPr kumimoji="0" lang="en-US" sz="2000" b="1" kern="1200" cap="none" spc="0" normalizeH="0" baseline="0" noProof="0" smtClean="0">
                <a:solidFill>
                  <a:srgbClr val="7FFF00"/>
                </a:solidFill>
                <a:latin typeface="Tahoma" panose="020B0604030504040204" charset="0"/>
                <a:ea typeface="+mn-ea"/>
                <a:cs typeface="+mn-cs"/>
              </a:rPr>
              <a:t> Anda !</a:t>
            </a:r>
            <a:endParaRPr kumimoji="0" lang="en-US" sz="2000" kern="1200" cap="none" spc="0" normalizeH="0" baseline="0" noProof="0" smtClean="0">
              <a:latin typeface="Tahoma" panose="020B0604030504040204" charset="0"/>
              <a:ea typeface="+mn-ea"/>
              <a:cs typeface="+mn-cs"/>
            </a:endParaRPr>
          </a:p>
        </p:txBody>
      </p:sp>
      <p:grpSp>
        <p:nvGrpSpPr>
          <p:cNvPr id="2" name="Group 6"/>
          <p:cNvGrpSpPr/>
          <p:nvPr/>
        </p:nvGrpSpPr>
        <p:grpSpPr>
          <a:xfrm>
            <a:off x="1695450" y="1697038"/>
            <a:ext cx="6230938" cy="1011237"/>
            <a:chOff x="1068" y="1008"/>
            <a:chExt cx="3925" cy="637"/>
          </a:xfrm>
        </p:grpSpPr>
        <p:sp>
          <p:nvSpPr>
            <p:cNvPr id="58370" name="Freeform 2"/>
            <p:cNvSpPr/>
            <p:nvPr/>
          </p:nvSpPr>
          <p:spPr bwMode="auto">
            <a:xfrm>
              <a:off x="1068" y="1008"/>
              <a:ext cx="3925" cy="637"/>
            </a:xfrm>
            <a:custGeom>
              <a:avLst/>
              <a:gdLst/>
              <a:ahLst/>
              <a:cxnLst>
                <a:cxn ang="0">
                  <a:pos x="384" y="108"/>
                </a:cxn>
                <a:cxn ang="0">
                  <a:pos x="552" y="132"/>
                </a:cxn>
                <a:cxn ang="0">
                  <a:pos x="660" y="144"/>
                </a:cxn>
                <a:cxn ang="0">
                  <a:pos x="816" y="168"/>
                </a:cxn>
                <a:cxn ang="0">
                  <a:pos x="984" y="96"/>
                </a:cxn>
                <a:cxn ang="0">
                  <a:pos x="1092" y="60"/>
                </a:cxn>
                <a:cxn ang="0">
                  <a:pos x="1272" y="72"/>
                </a:cxn>
                <a:cxn ang="0">
                  <a:pos x="1416" y="96"/>
                </a:cxn>
                <a:cxn ang="0">
                  <a:pos x="1596" y="144"/>
                </a:cxn>
                <a:cxn ang="0">
                  <a:pos x="1740" y="132"/>
                </a:cxn>
                <a:cxn ang="0">
                  <a:pos x="1872" y="96"/>
                </a:cxn>
                <a:cxn ang="0">
                  <a:pos x="2052" y="108"/>
                </a:cxn>
                <a:cxn ang="0">
                  <a:pos x="2208" y="72"/>
                </a:cxn>
                <a:cxn ang="0">
                  <a:pos x="2352" y="108"/>
                </a:cxn>
                <a:cxn ang="0">
                  <a:pos x="2520" y="120"/>
                </a:cxn>
                <a:cxn ang="0">
                  <a:pos x="2676" y="84"/>
                </a:cxn>
                <a:cxn ang="0">
                  <a:pos x="2868" y="96"/>
                </a:cxn>
                <a:cxn ang="0">
                  <a:pos x="3024" y="72"/>
                </a:cxn>
                <a:cxn ang="0">
                  <a:pos x="3180" y="108"/>
                </a:cxn>
                <a:cxn ang="0">
                  <a:pos x="3348" y="36"/>
                </a:cxn>
                <a:cxn ang="0">
                  <a:pos x="3528" y="84"/>
                </a:cxn>
                <a:cxn ang="0">
                  <a:pos x="3684" y="96"/>
                </a:cxn>
                <a:cxn ang="0">
                  <a:pos x="3840" y="180"/>
                </a:cxn>
                <a:cxn ang="0">
                  <a:pos x="3864" y="300"/>
                </a:cxn>
                <a:cxn ang="0">
                  <a:pos x="3876" y="444"/>
                </a:cxn>
                <a:cxn ang="0">
                  <a:pos x="3840" y="564"/>
                </a:cxn>
                <a:cxn ang="0">
                  <a:pos x="3720" y="624"/>
                </a:cxn>
                <a:cxn ang="0">
                  <a:pos x="3564" y="588"/>
                </a:cxn>
                <a:cxn ang="0">
                  <a:pos x="3420" y="600"/>
                </a:cxn>
                <a:cxn ang="0">
                  <a:pos x="3264" y="516"/>
                </a:cxn>
                <a:cxn ang="0">
                  <a:pos x="3108" y="552"/>
                </a:cxn>
                <a:cxn ang="0">
                  <a:pos x="2976" y="552"/>
                </a:cxn>
                <a:cxn ang="0">
                  <a:pos x="2796" y="540"/>
                </a:cxn>
                <a:cxn ang="0">
                  <a:pos x="2676" y="576"/>
                </a:cxn>
                <a:cxn ang="0">
                  <a:pos x="2508" y="492"/>
                </a:cxn>
                <a:cxn ang="0">
                  <a:pos x="2352" y="528"/>
                </a:cxn>
                <a:cxn ang="0">
                  <a:pos x="2172" y="528"/>
                </a:cxn>
                <a:cxn ang="0">
                  <a:pos x="1992" y="528"/>
                </a:cxn>
                <a:cxn ang="0">
                  <a:pos x="1884" y="624"/>
                </a:cxn>
                <a:cxn ang="0">
                  <a:pos x="1716" y="516"/>
                </a:cxn>
                <a:cxn ang="0">
                  <a:pos x="1440" y="540"/>
                </a:cxn>
                <a:cxn ang="0">
                  <a:pos x="1296" y="540"/>
                </a:cxn>
                <a:cxn ang="0">
                  <a:pos x="1128" y="516"/>
                </a:cxn>
                <a:cxn ang="0">
                  <a:pos x="900" y="576"/>
                </a:cxn>
                <a:cxn ang="0">
                  <a:pos x="732" y="576"/>
                </a:cxn>
                <a:cxn ang="0">
                  <a:pos x="480" y="588"/>
                </a:cxn>
                <a:cxn ang="0">
                  <a:pos x="360" y="564"/>
                </a:cxn>
                <a:cxn ang="0">
                  <a:pos x="204" y="600"/>
                </a:cxn>
                <a:cxn ang="0">
                  <a:pos x="108" y="504"/>
                </a:cxn>
                <a:cxn ang="0">
                  <a:pos x="0" y="396"/>
                </a:cxn>
                <a:cxn ang="0">
                  <a:pos x="0" y="252"/>
                </a:cxn>
                <a:cxn ang="0">
                  <a:pos x="108" y="192"/>
                </a:cxn>
                <a:cxn ang="0">
                  <a:pos x="180" y="132"/>
                </a:cxn>
                <a:cxn ang="0">
                  <a:pos x="300" y="96"/>
                </a:cxn>
              </a:cxnLst>
              <a:rect l="0" t="0" r="r" b="b"/>
              <a:pathLst>
                <a:path w="3925" h="637">
                  <a:moveTo>
                    <a:pt x="276" y="96"/>
                  </a:moveTo>
                  <a:lnTo>
                    <a:pt x="312" y="84"/>
                  </a:lnTo>
                  <a:lnTo>
                    <a:pt x="348" y="108"/>
                  </a:lnTo>
                  <a:lnTo>
                    <a:pt x="384" y="108"/>
                  </a:lnTo>
                  <a:lnTo>
                    <a:pt x="420" y="120"/>
                  </a:lnTo>
                  <a:lnTo>
                    <a:pt x="468" y="132"/>
                  </a:lnTo>
                  <a:lnTo>
                    <a:pt x="516" y="132"/>
                  </a:lnTo>
                  <a:lnTo>
                    <a:pt x="552" y="132"/>
                  </a:lnTo>
                  <a:lnTo>
                    <a:pt x="588" y="108"/>
                  </a:lnTo>
                  <a:lnTo>
                    <a:pt x="624" y="84"/>
                  </a:lnTo>
                  <a:lnTo>
                    <a:pt x="624" y="120"/>
                  </a:lnTo>
                  <a:lnTo>
                    <a:pt x="660" y="144"/>
                  </a:lnTo>
                  <a:lnTo>
                    <a:pt x="708" y="156"/>
                  </a:lnTo>
                  <a:lnTo>
                    <a:pt x="744" y="156"/>
                  </a:lnTo>
                  <a:lnTo>
                    <a:pt x="780" y="168"/>
                  </a:lnTo>
                  <a:lnTo>
                    <a:pt x="816" y="168"/>
                  </a:lnTo>
                  <a:lnTo>
                    <a:pt x="876" y="168"/>
                  </a:lnTo>
                  <a:lnTo>
                    <a:pt x="912" y="156"/>
                  </a:lnTo>
                  <a:lnTo>
                    <a:pt x="948" y="132"/>
                  </a:lnTo>
                  <a:lnTo>
                    <a:pt x="984" y="96"/>
                  </a:lnTo>
                  <a:lnTo>
                    <a:pt x="1020" y="48"/>
                  </a:lnTo>
                  <a:lnTo>
                    <a:pt x="1044" y="0"/>
                  </a:lnTo>
                  <a:lnTo>
                    <a:pt x="1056" y="36"/>
                  </a:lnTo>
                  <a:lnTo>
                    <a:pt x="1092" y="60"/>
                  </a:lnTo>
                  <a:lnTo>
                    <a:pt x="1128" y="72"/>
                  </a:lnTo>
                  <a:lnTo>
                    <a:pt x="1188" y="72"/>
                  </a:lnTo>
                  <a:lnTo>
                    <a:pt x="1236" y="72"/>
                  </a:lnTo>
                  <a:lnTo>
                    <a:pt x="1272" y="72"/>
                  </a:lnTo>
                  <a:lnTo>
                    <a:pt x="1308" y="72"/>
                  </a:lnTo>
                  <a:lnTo>
                    <a:pt x="1344" y="48"/>
                  </a:lnTo>
                  <a:lnTo>
                    <a:pt x="1380" y="60"/>
                  </a:lnTo>
                  <a:lnTo>
                    <a:pt x="1416" y="96"/>
                  </a:lnTo>
                  <a:lnTo>
                    <a:pt x="1464" y="120"/>
                  </a:lnTo>
                  <a:lnTo>
                    <a:pt x="1500" y="144"/>
                  </a:lnTo>
                  <a:lnTo>
                    <a:pt x="1560" y="144"/>
                  </a:lnTo>
                  <a:lnTo>
                    <a:pt x="1596" y="144"/>
                  </a:lnTo>
                  <a:lnTo>
                    <a:pt x="1632" y="144"/>
                  </a:lnTo>
                  <a:lnTo>
                    <a:pt x="1668" y="144"/>
                  </a:lnTo>
                  <a:lnTo>
                    <a:pt x="1704" y="132"/>
                  </a:lnTo>
                  <a:lnTo>
                    <a:pt x="1740" y="132"/>
                  </a:lnTo>
                  <a:lnTo>
                    <a:pt x="1764" y="96"/>
                  </a:lnTo>
                  <a:lnTo>
                    <a:pt x="1800" y="72"/>
                  </a:lnTo>
                  <a:lnTo>
                    <a:pt x="1836" y="84"/>
                  </a:lnTo>
                  <a:lnTo>
                    <a:pt x="1872" y="96"/>
                  </a:lnTo>
                  <a:lnTo>
                    <a:pt x="1920" y="108"/>
                  </a:lnTo>
                  <a:lnTo>
                    <a:pt x="1968" y="108"/>
                  </a:lnTo>
                  <a:lnTo>
                    <a:pt x="2016" y="108"/>
                  </a:lnTo>
                  <a:lnTo>
                    <a:pt x="2052" y="108"/>
                  </a:lnTo>
                  <a:lnTo>
                    <a:pt x="2088" y="96"/>
                  </a:lnTo>
                  <a:lnTo>
                    <a:pt x="2136" y="84"/>
                  </a:lnTo>
                  <a:lnTo>
                    <a:pt x="2172" y="84"/>
                  </a:lnTo>
                  <a:lnTo>
                    <a:pt x="2208" y="72"/>
                  </a:lnTo>
                  <a:lnTo>
                    <a:pt x="2244" y="48"/>
                  </a:lnTo>
                  <a:lnTo>
                    <a:pt x="2280" y="72"/>
                  </a:lnTo>
                  <a:lnTo>
                    <a:pt x="2316" y="84"/>
                  </a:lnTo>
                  <a:lnTo>
                    <a:pt x="2352" y="108"/>
                  </a:lnTo>
                  <a:lnTo>
                    <a:pt x="2400" y="120"/>
                  </a:lnTo>
                  <a:lnTo>
                    <a:pt x="2436" y="120"/>
                  </a:lnTo>
                  <a:lnTo>
                    <a:pt x="2472" y="120"/>
                  </a:lnTo>
                  <a:lnTo>
                    <a:pt x="2520" y="120"/>
                  </a:lnTo>
                  <a:lnTo>
                    <a:pt x="2556" y="96"/>
                  </a:lnTo>
                  <a:lnTo>
                    <a:pt x="2604" y="84"/>
                  </a:lnTo>
                  <a:lnTo>
                    <a:pt x="2640" y="84"/>
                  </a:lnTo>
                  <a:lnTo>
                    <a:pt x="2676" y="84"/>
                  </a:lnTo>
                  <a:lnTo>
                    <a:pt x="2736" y="108"/>
                  </a:lnTo>
                  <a:lnTo>
                    <a:pt x="2772" y="120"/>
                  </a:lnTo>
                  <a:lnTo>
                    <a:pt x="2820" y="120"/>
                  </a:lnTo>
                  <a:lnTo>
                    <a:pt x="2868" y="96"/>
                  </a:lnTo>
                  <a:lnTo>
                    <a:pt x="2904" y="84"/>
                  </a:lnTo>
                  <a:lnTo>
                    <a:pt x="2940" y="84"/>
                  </a:lnTo>
                  <a:lnTo>
                    <a:pt x="2976" y="60"/>
                  </a:lnTo>
                  <a:lnTo>
                    <a:pt x="3024" y="72"/>
                  </a:lnTo>
                  <a:lnTo>
                    <a:pt x="3060" y="96"/>
                  </a:lnTo>
                  <a:lnTo>
                    <a:pt x="3096" y="108"/>
                  </a:lnTo>
                  <a:lnTo>
                    <a:pt x="3132" y="108"/>
                  </a:lnTo>
                  <a:lnTo>
                    <a:pt x="3180" y="108"/>
                  </a:lnTo>
                  <a:lnTo>
                    <a:pt x="3216" y="96"/>
                  </a:lnTo>
                  <a:lnTo>
                    <a:pt x="3276" y="72"/>
                  </a:lnTo>
                  <a:lnTo>
                    <a:pt x="3312" y="48"/>
                  </a:lnTo>
                  <a:lnTo>
                    <a:pt x="3348" y="36"/>
                  </a:lnTo>
                  <a:lnTo>
                    <a:pt x="3384" y="60"/>
                  </a:lnTo>
                  <a:lnTo>
                    <a:pt x="3456" y="72"/>
                  </a:lnTo>
                  <a:lnTo>
                    <a:pt x="3492" y="72"/>
                  </a:lnTo>
                  <a:lnTo>
                    <a:pt x="3528" y="84"/>
                  </a:lnTo>
                  <a:lnTo>
                    <a:pt x="3564" y="108"/>
                  </a:lnTo>
                  <a:lnTo>
                    <a:pt x="3600" y="108"/>
                  </a:lnTo>
                  <a:lnTo>
                    <a:pt x="3648" y="108"/>
                  </a:lnTo>
                  <a:lnTo>
                    <a:pt x="3684" y="96"/>
                  </a:lnTo>
                  <a:lnTo>
                    <a:pt x="3720" y="84"/>
                  </a:lnTo>
                  <a:lnTo>
                    <a:pt x="3732" y="120"/>
                  </a:lnTo>
                  <a:lnTo>
                    <a:pt x="3780" y="156"/>
                  </a:lnTo>
                  <a:lnTo>
                    <a:pt x="3840" y="180"/>
                  </a:lnTo>
                  <a:lnTo>
                    <a:pt x="3888" y="216"/>
                  </a:lnTo>
                  <a:lnTo>
                    <a:pt x="3924" y="252"/>
                  </a:lnTo>
                  <a:lnTo>
                    <a:pt x="3888" y="264"/>
                  </a:lnTo>
                  <a:lnTo>
                    <a:pt x="3864" y="300"/>
                  </a:lnTo>
                  <a:lnTo>
                    <a:pt x="3876" y="348"/>
                  </a:lnTo>
                  <a:lnTo>
                    <a:pt x="3888" y="384"/>
                  </a:lnTo>
                  <a:lnTo>
                    <a:pt x="3912" y="420"/>
                  </a:lnTo>
                  <a:lnTo>
                    <a:pt x="3876" y="444"/>
                  </a:lnTo>
                  <a:lnTo>
                    <a:pt x="3876" y="480"/>
                  </a:lnTo>
                  <a:lnTo>
                    <a:pt x="3876" y="516"/>
                  </a:lnTo>
                  <a:lnTo>
                    <a:pt x="3876" y="552"/>
                  </a:lnTo>
                  <a:lnTo>
                    <a:pt x="3840" y="564"/>
                  </a:lnTo>
                  <a:lnTo>
                    <a:pt x="3804" y="564"/>
                  </a:lnTo>
                  <a:lnTo>
                    <a:pt x="3768" y="564"/>
                  </a:lnTo>
                  <a:lnTo>
                    <a:pt x="3732" y="588"/>
                  </a:lnTo>
                  <a:lnTo>
                    <a:pt x="3720" y="624"/>
                  </a:lnTo>
                  <a:lnTo>
                    <a:pt x="3684" y="636"/>
                  </a:lnTo>
                  <a:lnTo>
                    <a:pt x="3648" y="624"/>
                  </a:lnTo>
                  <a:lnTo>
                    <a:pt x="3600" y="600"/>
                  </a:lnTo>
                  <a:lnTo>
                    <a:pt x="3564" y="588"/>
                  </a:lnTo>
                  <a:lnTo>
                    <a:pt x="3528" y="576"/>
                  </a:lnTo>
                  <a:lnTo>
                    <a:pt x="3492" y="576"/>
                  </a:lnTo>
                  <a:lnTo>
                    <a:pt x="3456" y="576"/>
                  </a:lnTo>
                  <a:lnTo>
                    <a:pt x="3420" y="600"/>
                  </a:lnTo>
                  <a:lnTo>
                    <a:pt x="3372" y="588"/>
                  </a:lnTo>
                  <a:lnTo>
                    <a:pt x="3336" y="552"/>
                  </a:lnTo>
                  <a:lnTo>
                    <a:pt x="3300" y="540"/>
                  </a:lnTo>
                  <a:lnTo>
                    <a:pt x="3264" y="516"/>
                  </a:lnTo>
                  <a:lnTo>
                    <a:pt x="3228" y="516"/>
                  </a:lnTo>
                  <a:lnTo>
                    <a:pt x="3192" y="516"/>
                  </a:lnTo>
                  <a:lnTo>
                    <a:pt x="3144" y="528"/>
                  </a:lnTo>
                  <a:lnTo>
                    <a:pt x="3108" y="552"/>
                  </a:lnTo>
                  <a:lnTo>
                    <a:pt x="3108" y="588"/>
                  </a:lnTo>
                  <a:lnTo>
                    <a:pt x="3060" y="564"/>
                  </a:lnTo>
                  <a:lnTo>
                    <a:pt x="3012" y="564"/>
                  </a:lnTo>
                  <a:lnTo>
                    <a:pt x="2976" y="552"/>
                  </a:lnTo>
                  <a:lnTo>
                    <a:pt x="2928" y="540"/>
                  </a:lnTo>
                  <a:lnTo>
                    <a:pt x="2892" y="540"/>
                  </a:lnTo>
                  <a:lnTo>
                    <a:pt x="2844" y="540"/>
                  </a:lnTo>
                  <a:lnTo>
                    <a:pt x="2796" y="540"/>
                  </a:lnTo>
                  <a:lnTo>
                    <a:pt x="2760" y="552"/>
                  </a:lnTo>
                  <a:lnTo>
                    <a:pt x="2748" y="588"/>
                  </a:lnTo>
                  <a:lnTo>
                    <a:pt x="2712" y="588"/>
                  </a:lnTo>
                  <a:lnTo>
                    <a:pt x="2676" y="576"/>
                  </a:lnTo>
                  <a:lnTo>
                    <a:pt x="2628" y="540"/>
                  </a:lnTo>
                  <a:lnTo>
                    <a:pt x="2580" y="528"/>
                  </a:lnTo>
                  <a:lnTo>
                    <a:pt x="2544" y="492"/>
                  </a:lnTo>
                  <a:lnTo>
                    <a:pt x="2508" y="492"/>
                  </a:lnTo>
                  <a:lnTo>
                    <a:pt x="2460" y="492"/>
                  </a:lnTo>
                  <a:lnTo>
                    <a:pt x="2424" y="492"/>
                  </a:lnTo>
                  <a:lnTo>
                    <a:pt x="2388" y="504"/>
                  </a:lnTo>
                  <a:lnTo>
                    <a:pt x="2352" y="528"/>
                  </a:lnTo>
                  <a:lnTo>
                    <a:pt x="2316" y="552"/>
                  </a:lnTo>
                  <a:lnTo>
                    <a:pt x="2280" y="540"/>
                  </a:lnTo>
                  <a:lnTo>
                    <a:pt x="2220" y="528"/>
                  </a:lnTo>
                  <a:lnTo>
                    <a:pt x="2172" y="528"/>
                  </a:lnTo>
                  <a:lnTo>
                    <a:pt x="2124" y="528"/>
                  </a:lnTo>
                  <a:lnTo>
                    <a:pt x="2076" y="528"/>
                  </a:lnTo>
                  <a:lnTo>
                    <a:pt x="2028" y="528"/>
                  </a:lnTo>
                  <a:lnTo>
                    <a:pt x="1992" y="528"/>
                  </a:lnTo>
                  <a:lnTo>
                    <a:pt x="1980" y="564"/>
                  </a:lnTo>
                  <a:lnTo>
                    <a:pt x="1968" y="600"/>
                  </a:lnTo>
                  <a:lnTo>
                    <a:pt x="1932" y="624"/>
                  </a:lnTo>
                  <a:lnTo>
                    <a:pt x="1884" y="624"/>
                  </a:lnTo>
                  <a:lnTo>
                    <a:pt x="1848" y="600"/>
                  </a:lnTo>
                  <a:lnTo>
                    <a:pt x="1800" y="576"/>
                  </a:lnTo>
                  <a:lnTo>
                    <a:pt x="1752" y="528"/>
                  </a:lnTo>
                  <a:lnTo>
                    <a:pt x="1716" y="516"/>
                  </a:lnTo>
                  <a:lnTo>
                    <a:pt x="1668" y="516"/>
                  </a:lnTo>
                  <a:lnTo>
                    <a:pt x="1632" y="516"/>
                  </a:lnTo>
                  <a:lnTo>
                    <a:pt x="1488" y="516"/>
                  </a:lnTo>
                  <a:lnTo>
                    <a:pt x="1440" y="540"/>
                  </a:lnTo>
                  <a:lnTo>
                    <a:pt x="1404" y="552"/>
                  </a:lnTo>
                  <a:lnTo>
                    <a:pt x="1368" y="564"/>
                  </a:lnTo>
                  <a:lnTo>
                    <a:pt x="1332" y="552"/>
                  </a:lnTo>
                  <a:lnTo>
                    <a:pt x="1296" y="540"/>
                  </a:lnTo>
                  <a:lnTo>
                    <a:pt x="1260" y="528"/>
                  </a:lnTo>
                  <a:lnTo>
                    <a:pt x="1224" y="516"/>
                  </a:lnTo>
                  <a:lnTo>
                    <a:pt x="1176" y="516"/>
                  </a:lnTo>
                  <a:lnTo>
                    <a:pt x="1128" y="516"/>
                  </a:lnTo>
                  <a:lnTo>
                    <a:pt x="1008" y="540"/>
                  </a:lnTo>
                  <a:lnTo>
                    <a:pt x="972" y="552"/>
                  </a:lnTo>
                  <a:lnTo>
                    <a:pt x="936" y="564"/>
                  </a:lnTo>
                  <a:lnTo>
                    <a:pt x="900" y="576"/>
                  </a:lnTo>
                  <a:lnTo>
                    <a:pt x="864" y="576"/>
                  </a:lnTo>
                  <a:lnTo>
                    <a:pt x="816" y="576"/>
                  </a:lnTo>
                  <a:lnTo>
                    <a:pt x="768" y="576"/>
                  </a:lnTo>
                  <a:lnTo>
                    <a:pt x="732" y="576"/>
                  </a:lnTo>
                  <a:lnTo>
                    <a:pt x="696" y="576"/>
                  </a:lnTo>
                  <a:lnTo>
                    <a:pt x="552" y="576"/>
                  </a:lnTo>
                  <a:lnTo>
                    <a:pt x="516" y="576"/>
                  </a:lnTo>
                  <a:lnTo>
                    <a:pt x="480" y="588"/>
                  </a:lnTo>
                  <a:lnTo>
                    <a:pt x="444" y="612"/>
                  </a:lnTo>
                  <a:lnTo>
                    <a:pt x="432" y="576"/>
                  </a:lnTo>
                  <a:lnTo>
                    <a:pt x="396" y="564"/>
                  </a:lnTo>
                  <a:lnTo>
                    <a:pt x="360" y="564"/>
                  </a:lnTo>
                  <a:lnTo>
                    <a:pt x="312" y="564"/>
                  </a:lnTo>
                  <a:lnTo>
                    <a:pt x="276" y="564"/>
                  </a:lnTo>
                  <a:lnTo>
                    <a:pt x="240" y="564"/>
                  </a:lnTo>
                  <a:lnTo>
                    <a:pt x="204" y="600"/>
                  </a:lnTo>
                  <a:lnTo>
                    <a:pt x="168" y="612"/>
                  </a:lnTo>
                  <a:lnTo>
                    <a:pt x="156" y="576"/>
                  </a:lnTo>
                  <a:lnTo>
                    <a:pt x="132" y="540"/>
                  </a:lnTo>
                  <a:lnTo>
                    <a:pt x="108" y="504"/>
                  </a:lnTo>
                  <a:lnTo>
                    <a:pt x="72" y="480"/>
                  </a:lnTo>
                  <a:lnTo>
                    <a:pt x="24" y="468"/>
                  </a:lnTo>
                  <a:lnTo>
                    <a:pt x="0" y="432"/>
                  </a:lnTo>
                  <a:lnTo>
                    <a:pt x="0" y="396"/>
                  </a:lnTo>
                  <a:lnTo>
                    <a:pt x="0" y="360"/>
                  </a:lnTo>
                  <a:lnTo>
                    <a:pt x="12" y="324"/>
                  </a:lnTo>
                  <a:lnTo>
                    <a:pt x="12" y="288"/>
                  </a:lnTo>
                  <a:lnTo>
                    <a:pt x="0" y="252"/>
                  </a:lnTo>
                  <a:lnTo>
                    <a:pt x="36" y="264"/>
                  </a:lnTo>
                  <a:lnTo>
                    <a:pt x="72" y="264"/>
                  </a:lnTo>
                  <a:lnTo>
                    <a:pt x="96" y="228"/>
                  </a:lnTo>
                  <a:lnTo>
                    <a:pt x="108" y="192"/>
                  </a:lnTo>
                  <a:lnTo>
                    <a:pt x="108" y="156"/>
                  </a:lnTo>
                  <a:lnTo>
                    <a:pt x="108" y="120"/>
                  </a:lnTo>
                  <a:lnTo>
                    <a:pt x="144" y="120"/>
                  </a:lnTo>
                  <a:lnTo>
                    <a:pt x="180" y="132"/>
                  </a:lnTo>
                  <a:lnTo>
                    <a:pt x="216" y="132"/>
                  </a:lnTo>
                  <a:lnTo>
                    <a:pt x="252" y="132"/>
                  </a:lnTo>
                  <a:lnTo>
                    <a:pt x="300" y="132"/>
                  </a:lnTo>
                  <a:lnTo>
                    <a:pt x="300" y="96"/>
                  </a:lnTo>
                  <a:lnTo>
                    <a:pt x="276" y="96"/>
                  </a:lnTo>
                </a:path>
              </a:pathLst>
            </a:custGeom>
            <a:solidFill>
              <a:srgbClr val="FDC0E5"/>
            </a:solidFill>
            <a:ln w="12700" cap="rnd" cmpd="sng">
              <a:solidFill>
                <a:schemeClr val="tx1"/>
              </a:solidFill>
              <a:prstDash val="solid"/>
              <a:round/>
              <a:headEnd type="none" w="med" len="med"/>
              <a:tailEnd type="none" w="med" len="med"/>
            </a:ln>
            <a:effectLst>
              <a:outerShdw dist="107763" dir="2700000" algn="ctr" rotWithShape="0">
                <a:schemeClr val="bg2"/>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id-ID" sz="1800" b="0" i="0" u="none" strike="noStrike" kern="1200" cap="none" spc="0" normalizeH="0" baseline="0" noProof="0" smtClean="0">
                <a:ln>
                  <a:noFill/>
                </a:ln>
                <a:solidFill>
                  <a:schemeClr val="tx1"/>
                </a:solidFill>
                <a:effectLst/>
                <a:uLnTx/>
                <a:uFillTx/>
                <a:latin typeface="Tahoma" panose="020B0604030504040204" charset="0"/>
                <a:ea typeface="+mn-ea"/>
                <a:cs typeface="+mn-cs"/>
              </a:endParaRPr>
            </a:p>
          </p:txBody>
        </p:sp>
        <p:sp>
          <p:nvSpPr>
            <p:cNvPr id="58373" name="Text Box 5"/>
            <p:cNvSpPr txBox="1">
              <a:spLocks noChangeArrowheads="1"/>
            </p:cNvSpPr>
            <p:nvPr/>
          </p:nvSpPr>
          <p:spPr bwMode="auto">
            <a:xfrm>
              <a:off x="1247" y="1207"/>
              <a:ext cx="3629" cy="231"/>
            </a:xfrm>
            <a:prstGeom prst="rect">
              <a:avLst/>
            </a:prstGeom>
            <a:noFill/>
            <a:ln w="12700">
              <a:noFill/>
              <a:miter lim="800000"/>
            </a:ln>
            <a:effectLst>
              <a:outerShdw dist="35921" dir="2700000" algn="ctr" rotWithShape="0">
                <a:schemeClr val="bg2"/>
              </a:outerShdw>
            </a:effectLst>
          </p:spPr>
          <p:txBody>
            <a:bodyPr>
              <a:spAutoFit/>
            </a:bodyPr>
            <a:lstStyle/>
            <a:p>
              <a:pPr marR="0" algn="ctr" defTabSz="914400">
                <a:buClrTx/>
                <a:buSzTx/>
                <a:buFontTx/>
                <a:defRPr/>
              </a:pPr>
              <a:r>
                <a:rPr kumimoji="0" lang="en-US" b="1" i="1" kern="1200" cap="none" spc="0" normalizeH="0" baseline="0" noProof="0" smtClean="0">
                  <a:latin typeface="Tahoma" panose="020B0604030504040204" charset="0"/>
                  <a:ea typeface="+mn-ea"/>
                  <a:cs typeface="+mn-cs"/>
                </a:rPr>
                <a:t>There is no "why" behind the status quo.</a:t>
              </a:r>
              <a:endParaRPr kumimoji="0" lang="en-US" kern="1200" cap="none" spc="0" normalizeH="0" baseline="0" noProof="0" smtClean="0">
                <a:latin typeface="Tahoma" panose="020B0604030504040204" charset="0"/>
                <a:ea typeface="+mn-ea"/>
                <a:cs typeface="+mn-cs"/>
              </a:endParaRPr>
            </a:p>
          </p:txBody>
        </p:sp>
      </p:gr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8372">
                                            <p:txEl>
                                              <p:charRg st="0" end="152"/>
                                            </p:txEl>
                                          </p:spTgt>
                                        </p:tgtEl>
                                        <p:attrNameLst>
                                          <p:attrName>style.visibility</p:attrName>
                                        </p:attrNameLst>
                                      </p:cBhvr>
                                      <p:to>
                                        <p:strVal val="visible"/>
                                      </p:to>
                                    </p:set>
                                    <p:animEffect transition="in" filter="wipe(left)">
                                      <p:cBhvr>
                                        <p:cTn id="12" dur="500"/>
                                        <p:tgtEl>
                                          <p:spTgt spid="58372">
                                            <p:txEl>
                                              <p:charRg st="0" end="15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8372">
                                            <p:txEl>
                                              <p:charRg st="153" end="383"/>
                                            </p:txEl>
                                          </p:spTgt>
                                        </p:tgtEl>
                                        <p:attrNameLst>
                                          <p:attrName>style.visibility</p:attrName>
                                        </p:attrNameLst>
                                      </p:cBhvr>
                                      <p:to>
                                        <p:strVal val="visible"/>
                                      </p:to>
                                    </p:set>
                                    <p:animEffect transition="in" filter="wipe(left)">
                                      <p:cBhvr>
                                        <p:cTn id="17" dur="500"/>
                                        <p:tgtEl>
                                          <p:spTgt spid="58372">
                                            <p:txEl>
                                              <p:charRg st="153" end="38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8372">
                                            <p:txEl>
                                              <p:charRg st="384" end="489"/>
                                            </p:txEl>
                                          </p:spTgt>
                                        </p:tgtEl>
                                        <p:attrNameLst>
                                          <p:attrName>style.visibility</p:attrName>
                                        </p:attrNameLst>
                                      </p:cBhvr>
                                      <p:to>
                                        <p:strVal val="visible"/>
                                      </p:to>
                                    </p:set>
                                    <p:animEffect transition="in" filter="wipe(left)">
                                      <p:cBhvr>
                                        <p:cTn id="22" dur="500"/>
                                        <p:tgtEl>
                                          <p:spTgt spid="58372">
                                            <p:txEl>
                                              <p:charRg st="384" end="48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59394" name="Rectangle 2"/>
          <p:cNvSpPr>
            <a:spLocks noChangeArrowheads="1"/>
          </p:cNvSpPr>
          <p:nvPr/>
        </p:nvSpPr>
        <p:spPr bwMode="auto">
          <a:xfrm>
            <a:off x="131763" y="236538"/>
            <a:ext cx="8472488" cy="240030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2. Tantangan</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Orang yang selalu ingin tahu akan </a:t>
            </a:r>
            <a:r>
              <a:rPr kumimoji="0" lang="en-US" sz="19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senang mengidentifikasi </a:t>
            </a: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dan </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r>
              <a:rPr kumimoji="0" lang="en-US" sz="19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menganalisis asumsi-asumsi </a:t>
            </a: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di balik ide-ide, masalah-masalah, </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pernyataan-pernyataan, dlsb. Ia tidak berhenti pada apa yang telah </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diketahuinya, tapi akan berusaha meluaskannya dengan tantangan-</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tantangan baru yang lainnya.</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defRPr/>
            </a:pP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28677" name="Group 7"/>
          <p:cNvGrpSpPr/>
          <p:nvPr/>
        </p:nvGrpSpPr>
        <p:grpSpPr>
          <a:xfrm>
            <a:off x="323850" y="4076700"/>
            <a:ext cx="8750300" cy="2322513"/>
            <a:chOff x="204" y="2568"/>
            <a:chExt cx="5512" cy="1463"/>
          </a:xfrm>
        </p:grpSpPr>
        <p:graphicFrame>
          <p:nvGraphicFramePr>
            <p:cNvPr id="28674" name="Object 3">
              <a:hlinkClick r:id="" action="ppaction://ole?verb="/>
            </p:cNvPr>
            <p:cNvGraphicFramePr/>
            <p:nvPr/>
          </p:nvGraphicFramePr>
          <p:xfrm>
            <a:off x="4694" y="2568"/>
            <a:ext cx="1022" cy="528"/>
          </p:xfrm>
          <a:graphic>
            <a:graphicData uri="http://schemas.openxmlformats.org/presentationml/2006/ole">
              <mc:AlternateContent xmlns:mc="http://schemas.openxmlformats.org/markup-compatibility/2006">
                <mc:Choice xmlns:v="urn:schemas-microsoft-com:vml" Requires="v">
                  <p:oleObj spid="_x0000_s3101" name="" r:id="rId1" imgW="5097780" imgH="2643505" progId="MS_ClipArt_Gallery">
                    <p:embed/>
                  </p:oleObj>
                </mc:Choice>
                <mc:Fallback>
                  <p:oleObj name="" r:id="rId1" imgW="5097780" imgH="2643505" progId="MS_ClipArt_Gallery">
                    <p:embed/>
                    <p:pic>
                      <p:nvPicPr>
                        <p:cNvPr id="0" name="Picture 3100"/>
                        <p:cNvPicPr/>
                        <p:nvPr/>
                      </p:nvPicPr>
                      <p:blipFill>
                        <a:blip r:embed="rId2"/>
                        <a:stretch>
                          <a:fillRect/>
                        </a:stretch>
                      </p:blipFill>
                      <p:spPr>
                        <a:xfrm>
                          <a:off x="4694" y="2568"/>
                          <a:ext cx="1022" cy="528"/>
                        </a:xfrm>
                        <a:prstGeom prst="rect">
                          <a:avLst/>
                        </a:prstGeom>
                        <a:noFill/>
                        <a:ln w="38100">
                          <a:noFill/>
                          <a:miter/>
                        </a:ln>
                        <a:effectLst>
                          <a:outerShdw dist="35921" dir="2699999" algn="ctr" rotWithShape="0">
                            <a:schemeClr val="bg2"/>
                          </a:outerShdw>
                        </a:effectLst>
                      </p:spPr>
                    </p:pic>
                  </p:oleObj>
                </mc:Fallback>
              </mc:AlternateContent>
            </a:graphicData>
          </a:graphic>
        </p:graphicFrame>
        <p:sp>
          <p:nvSpPr>
            <p:cNvPr id="59396" name="Text Box 4"/>
            <p:cNvSpPr txBox="1">
              <a:spLocks noChangeArrowheads="1"/>
            </p:cNvSpPr>
            <p:nvPr/>
          </p:nvSpPr>
          <p:spPr bwMode="auto">
            <a:xfrm>
              <a:off x="204" y="2804"/>
              <a:ext cx="5398" cy="1227"/>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FE9B03"/>
                  </a:solidFill>
                  <a:latin typeface="Arial" panose="020B0604020202020204" pitchFamily="34" charset="0"/>
                  <a:ea typeface="+mn-ea"/>
                  <a:cs typeface="+mn-cs"/>
                </a:rPr>
                <a:t>Contoh 2 :</a:t>
              </a:r>
              <a:r>
                <a:rPr kumimoji="0" lang="en-US" sz="2000" b="1" kern="1200" cap="none" spc="0" normalizeH="0" baseline="0" noProof="0" smtClean="0">
                  <a:solidFill>
                    <a:srgbClr val="7FFF00"/>
                  </a:solidFill>
                  <a:latin typeface="Arial" panose="020B0604020202020204" pitchFamily="34" charset="0"/>
                  <a:ea typeface="+mn-ea"/>
                  <a:cs typeface="+mn-cs"/>
                </a:rPr>
                <a:t>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7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1900" b="1" kern="1200" cap="none" spc="0" normalizeH="0" baseline="0" noProof="0" smtClean="0">
                  <a:solidFill>
                    <a:srgbClr val="7FFF00"/>
                  </a:solidFill>
                  <a:latin typeface="Arial" panose="020B0604020202020204" pitchFamily="34" charset="0"/>
                  <a:ea typeface="+mn-ea"/>
                  <a:cs typeface="+mn-cs"/>
                </a:rPr>
                <a:t>Jika berpikir tentang motor elektrik, maka yang terbayangkan adalah sebuah benda berwujud dinamo dengan as yang berputar. Mengapa harus gerak berputar, apa tidak bisa dengan gerak linier sehingga aplikasinya bisa lebih luas ? Ternyata bisa, sehingga ditemukanlah kereta linier (</a:t>
              </a:r>
              <a:r>
                <a:rPr kumimoji="0" lang="en-US" sz="1900" b="1" i="1" kern="1200" cap="none" spc="0" normalizeH="0" baseline="0" noProof="0" smtClean="0">
                  <a:solidFill>
                    <a:srgbClr val="7FFF00"/>
                  </a:solidFill>
                  <a:latin typeface="Arial" panose="020B0604020202020204" pitchFamily="34" charset="0"/>
                  <a:ea typeface="+mn-ea"/>
                  <a:cs typeface="+mn-cs"/>
                </a:rPr>
                <a:t>bullet train</a:t>
              </a:r>
              <a:r>
                <a:rPr kumimoji="0" lang="en-US" sz="1900" b="1" kern="1200" cap="none" spc="0" normalizeH="0" baseline="0" noProof="0" smtClean="0">
                  <a:solidFill>
                    <a:srgbClr val="7FFF00"/>
                  </a:solidFill>
                  <a:latin typeface="Arial" panose="020B0604020202020204" pitchFamily="34" charset="0"/>
                  <a:ea typeface="+mn-ea"/>
                  <a:cs typeface="+mn-cs"/>
                </a:rPr>
                <a:t>), elevator linier, kunci geser, dlsb !</a:t>
              </a:r>
              <a:endParaRPr kumimoji="0" lang="en-US" sz="1900" kern="1200" cap="none" spc="0" normalizeH="0" baseline="0" noProof="0" smtClean="0">
                <a:latin typeface="Arial" panose="020B0604020202020204" pitchFamily="34" charset="0"/>
                <a:ea typeface="+mn-ea"/>
                <a:cs typeface="+mn-cs"/>
              </a:endParaRPr>
            </a:p>
          </p:txBody>
        </p:sp>
      </p:grpSp>
      <p:sp>
        <p:nvSpPr>
          <p:cNvPr id="59397" name="Text Box 5"/>
          <p:cNvSpPr txBox="1">
            <a:spLocks noChangeArrowheads="1"/>
          </p:cNvSpPr>
          <p:nvPr/>
        </p:nvSpPr>
        <p:spPr bwMode="auto">
          <a:xfrm>
            <a:off x="323850" y="2420938"/>
            <a:ext cx="8207375" cy="2054225"/>
          </a:xfrm>
          <a:prstGeom prst="rect">
            <a:avLst/>
          </a:prstGeom>
          <a:noFill/>
          <a:ln w="12700">
            <a:noFill/>
            <a:miter lim="800000"/>
          </a:ln>
          <a:effectLst>
            <a:outerShdw dist="35921" dir="2700000" algn="ctr" rotWithShape="0">
              <a:schemeClr val="bg2"/>
            </a:outerShdw>
          </a:effectLst>
        </p:spPr>
        <p:txBody>
          <a:bodyPr>
            <a:spAutoFit/>
          </a:bodyPr>
          <a:lstStyle/>
          <a:p>
            <a:pPr marR="0" defTabSz="914400">
              <a:buClrTx/>
              <a:buSzTx/>
              <a:buFontTx/>
              <a:defRPr/>
            </a:pPr>
            <a:r>
              <a:rPr kumimoji="0" lang="en-US" sz="2000" b="1" kern="1200" cap="none" spc="0" normalizeH="0" baseline="0" noProof="0" smtClean="0">
                <a:solidFill>
                  <a:srgbClr val="FE9B03"/>
                </a:solidFill>
                <a:latin typeface="Arial" panose="020B0604020202020204" pitchFamily="34" charset="0"/>
                <a:ea typeface="+mn-ea"/>
                <a:cs typeface="+mn-cs"/>
              </a:rPr>
              <a:t>Contoh 1 : </a:t>
            </a:r>
            <a:endParaRPr kumimoji="0" lang="en-US" sz="20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endParaRPr kumimoji="0" lang="en-US" sz="1400" b="1" kern="1200" cap="none" spc="0" normalizeH="0" baseline="0" noProof="0" smtClean="0">
              <a:solidFill>
                <a:srgbClr val="7FFF00"/>
              </a:solidFill>
              <a:latin typeface="Arial" panose="020B0604020202020204" pitchFamily="34" charset="0"/>
              <a:ea typeface="+mn-ea"/>
              <a:cs typeface="+mn-cs"/>
            </a:endParaRPr>
          </a:p>
          <a:p>
            <a:pPr marR="0" defTabSz="914400">
              <a:buClrTx/>
              <a:buSzTx/>
              <a:buFontTx/>
              <a:defRPr/>
            </a:pPr>
            <a:r>
              <a:rPr kumimoji="0" lang="en-US" sz="1900" b="1" kern="1200" cap="none" spc="0" normalizeH="0" baseline="0" noProof="0" smtClean="0">
                <a:solidFill>
                  <a:srgbClr val="7FFF00"/>
                </a:solidFill>
                <a:latin typeface="Arial" panose="020B0604020202020204" pitchFamily="34" charset="0"/>
                <a:ea typeface="+mn-ea"/>
                <a:cs typeface="+mn-cs"/>
              </a:rPr>
              <a:t>Jika berpikir tentang “sekolah”, tentu yang terbayangkan adalah sebuah bangunan fisik dengan ruang kelas, perpustakaan, ruang olah-raga, dlsb. Tetapi mengapa harus begitu, apa tidak bisa dengan cara lain ? Ternyata tidak, karena sekarang ada “universi-tas terbuka”, “sekolah jarak jauh”, “sekolah on-line”, dlsb.</a:t>
            </a:r>
            <a:endParaRPr kumimoji="0" lang="en-US" sz="1900" kern="1200" cap="none" spc="0" normalizeH="0" baseline="0" noProof="0" smtClean="0">
              <a:latin typeface="Arial" panose="020B0604020202020204" pitchFamily="34" charset="0"/>
              <a:ea typeface="+mn-ea"/>
              <a:cs typeface="+mn-cs"/>
            </a:endParaRPr>
          </a:p>
        </p:txBody>
      </p:sp>
    </p:spTree>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9397">
                                            <p:txEl>
                                              <p:charRg st="0" end="12"/>
                                            </p:txEl>
                                          </p:spTgt>
                                        </p:tgtEl>
                                        <p:attrNameLst>
                                          <p:attrName>style.visibility</p:attrName>
                                        </p:attrNameLst>
                                      </p:cBhvr>
                                      <p:to>
                                        <p:strVal val="visible"/>
                                      </p:to>
                                    </p:set>
                                    <p:animEffect transition="in" filter="wipe(left)">
                                      <p:cBhvr>
                                        <p:cTn id="7" dur="500"/>
                                        <p:tgtEl>
                                          <p:spTgt spid="59397">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9397">
                                            <p:txEl>
                                              <p:charRg st="13" end="326"/>
                                            </p:txEl>
                                          </p:spTgt>
                                        </p:tgtEl>
                                        <p:attrNameLst>
                                          <p:attrName>style.visibility</p:attrName>
                                        </p:attrNameLst>
                                      </p:cBhvr>
                                      <p:to>
                                        <p:strVal val="visible"/>
                                      </p:to>
                                    </p:set>
                                    <p:animEffect transition="in" filter="wipe(left)">
                                      <p:cBhvr>
                                        <p:cTn id="12" dur="500"/>
                                        <p:tgtEl>
                                          <p:spTgt spid="59397">
                                            <p:txEl>
                                              <p:charRg st="13" end="3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60419" name="Rectangle 3"/>
          <p:cNvSpPr>
            <a:spLocks noChangeArrowheads="1"/>
          </p:cNvSpPr>
          <p:nvPr/>
        </p:nvSpPr>
        <p:spPr bwMode="auto">
          <a:xfrm>
            <a:off x="138113" y="442913"/>
            <a:ext cx="8548688" cy="3743325"/>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3. Ketidakpuasan yang Konstruktif</a:t>
            </a:r>
            <a:endParaRPr kumimoji="0" lang="en-US" sz="24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18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Ini merupakan kemampuan untuk melihat </a:t>
            </a:r>
            <a:r>
              <a:rPr kumimoji="0" lang="en-US" sz="2200" b="1" i="1" u="none" strike="noStrike" kern="1200" cap="none" spc="0" normalizeH="0" baseline="0" noProof="0" smtClean="0">
                <a:ln>
                  <a:noFill/>
                </a:ln>
                <a:solidFill>
                  <a:schemeClr val="accent1"/>
                </a:solidFill>
                <a:effectLst/>
                <a:uLnTx/>
                <a:uFillTx/>
                <a:latin typeface="Arial" panose="020B0604020202020204" pitchFamily="34" charset="0"/>
                <a:ea typeface="+mn-ea"/>
                <a:cs typeface="+mn-cs"/>
              </a:rPr>
              <a:t>perlunya suatu perbaikan</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Ketakpuasan yang konstruktif adalah sikap positif, karena merupakan refleksi dari pernyataan akan adanya sebuah solusi yang lebih baik.</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200" b="1" i="0" u="none" strike="noStrike" kern="1200" cap="none" spc="0" normalizeH="0" baseline="0" noProof="0" smtClean="0">
                <a:ln>
                  <a:noFill/>
                </a:ln>
                <a:solidFill>
                  <a:srgbClr val="7FFF00"/>
                </a:solidFill>
                <a:effectLst/>
                <a:uLnTx/>
                <a:uFillTx/>
                <a:latin typeface="Wingdings" panose="05000000000000000000" pitchFamily="2" charset="2"/>
                <a:ea typeface="+mn-ea"/>
                <a:cs typeface="+mn-cs"/>
              </a:rPr>
              <a:t> </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Sikap ini penting untuk seorang </a:t>
            </a:r>
            <a:r>
              <a:rPr kumimoji="0" lang="en-US" sz="22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problem solver</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yang kreatif. Ia tak akan pernah puas, sebab </a:t>
            </a:r>
            <a:r>
              <a:rPr kumimoji="0" lang="en-US" sz="2200" b="1" i="1"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kepuasan akan menghentikan proses inovasi</a:t>
            </a:r>
            <a:r>
              <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sehingga menghentikan juga proses kemajuan. </a:t>
            </a:r>
            <a:endParaRPr kumimoji="0" lang="en-US" sz="22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grpSp>
        <p:nvGrpSpPr>
          <p:cNvPr id="2" name="Group 5"/>
          <p:cNvGrpSpPr/>
          <p:nvPr/>
        </p:nvGrpSpPr>
        <p:grpSpPr>
          <a:xfrm>
            <a:off x="1200150" y="4343400"/>
            <a:ext cx="6992938" cy="2306638"/>
            <a:chOff x="756" y="2736"/>
            <a:chExt cx="4405" cy="1453"/>
          </a:xfrm>
        </p:grpSpPr>
        <p:sp>
          <p:nvSpPr>
            <p:cNvPr id="60418" name="Freeform 2"/>
            <p:cNvSpPr/>
            <p:nvPr/>
          </p:nvSpPr>
          <p:spPr bwMode="auto">
            <a:xfrm>
              <a:off x="756" y="2736"/>
              <a:ext cx="4405" cy="1453"/>
            </a:xfrm>
            <a:custGeom>
              <a:avLst/>
              <a:gdLst/>
              <a:ahLst/>
              <a:cxnLst>
                <a:cxn ang="0">
                  <a:pos x="180" y="136"/>
                </a:cxn>
                <a:cxn ang="0">
                  <a:pos x="372" y="102"/>
                </a:cxn>
                <a:cxn ang="0">
                  <a:pos x="540" y="79"/>
                </a:cxn>
                <a:cxn ang="0">
                  <a:pos x="732" y="68"/>
                </a:cxn>
                <a:cxn ang="0">
                  <a:pos x="912" y="102"/>
                </a:cxn>
                <a:cxn ang="0">
                  <a:pos x="1128" y="11"/>
                </a:cxn>
                <a:cxn ang="0">
                  <a:pos x="1320" y="11"/>
                </a:cxn>
                <a:cxn ang="0">
                  <a:pos x="1536" y="91"/>
                </a:cxn>
                <a:cxn ang="0">
                  <a:pos x="1716" y="57"/>
                </a:cxn>
                <a:cxn ang="0">
                  <a:pos x="1896" y="57"/>
                </a:cxn>
                <a:cxn ang="0">
                  <a:pos x="2100" y="113"/>
                </a:cxn>
                <a:cxn ang="0">
                  <a:pos x="2316" y="45"/>
                </a:cxn>
                <a:cxn ang="0">
                  <a:pos x="2496" y="136"/>
                </a:cxn>
                <a:cxn ang="0">
                  <a:pos x="2712" y="91"/>
                </a:cxn>
                <a:cxn ang="0">
                  <a:pos x="2916" y="102"/>
                </a:cxn>
                <a:cxn ang="0">
                  <a:pos x="3108" y="79"/>
                </a:cxn>
                <a:cxn ang="0">
                  <a:pos x="3300" y="0"/>
                </a:cxn>
                <a:cxn ang="0">
                  <a:pos x="3588" y="34"/>
                </a:cxn>
                <a:cxn ang="0">
                  <a:pos x="3816" y="11"/>
                </a:cxn>
                <a:cxn ang="0">
                  <a:pos x="4020" y="57"/>
                </a:cxn>
                <a:cxn ang="0">
                  <a:pos x="4200" y="125"/>
                </a:cxn>
                <a:cxn ang="0">
                  <a:pos x="4272" y="272"/>
                </a:cxn>
                <a:cxn ang="0">
                  <a:pos x="4404" y="442"/>
                </a:cxn>
                <a:cxn ang="0">
                  <a:pos x="4332" y="613"/>
                </a:cxn>
                <a:cxn ang="0">
                  <a:pos x="4392" y="805"/>
                </a:cxn>
                <a:cxn ang="0">
                  <a:pos x="4260" y="919"/>
                </a:cxn>
                <a:cxn ang="0">
                  <a:pos x="4320" y="1112"/>
                </a:cxn>
                <a:cxn ang="0">
                  <a:pos x="4188" y="1214"/>
                </a:cxn>
                <a:cxn ang="0">
                  <a:pos x="4056" y="1327"/>
                </a:cxn>
                <a:cxn ang="0">
                  <a:pos x="3864" y="1327"/>
                </a:cxn>
                <a:cxn ang="0">
                  <a:pos x="3672" y="1395"/>
                </a:cxn>
                <a:cxn ang="0">
                  <a:pos x="3480" y="1373"/>
                </a:cxn>
                <a:cxn ang="0">
                  <a:pos x="3288" y="1429"/>
                </a:cxn>
                <a:cxn ang="0">
                  <a:pos x="3096" y="1384"/>
                </a:cxn>
                <a:cxn ang="0">
                  <a:pos x="2952" y="1418"/>
                </a:cxn>
                <a:cxn ang="0">
                  <a:pos x="2736" y="1384"/>
                </a:cxn>
                <a:cxn ang="0">
                  <a:pos x="2556" y="1429"/>
                </a:cxn>
                <a:cxn ang="0">
                  <a:pos x="2352" y="1441"/>
                </a:cxn>
                <a:cxn ang="0">
                  <a:pos x="2148" y="1418"/>
                </a:cxn>
                <a:cxn ang="0">
                  <a:pos x="1932" y="1395"/>
                </a:cxn>
                <a:cxn ang="0">
                  <a:pos x="1740" y="1350"/>
                </a:cxn>
                <a:cxn ang="0">
                  <a:pos x="1512" y="1407"/>
                </a:cxn>
                <a:cxn ang="0">
                  <a:pos x="1296" y="1384"/>
                </a:cxn>
                <a:cxn ang="0">
                  <a:pos x="1080" y="1407"/>
                </a:cxn>
                <a:cxn ang="0">
                  <a:pos x="888" y="1327"/>
                </a:cxn>
                <a:cxn ang="0">
                  <a:pos x="696" y="1373"/>
                </a:cxn>
                <a:cxn ang="0">
                  <a:pos x="516" y="1282"/>
                </a:cxn>
                <a:cxn ang="0">
                  <a:pos x="192" y="1282"/>
                </a:cxn>
                <a:cxn ang="0">
                  <a:pos x="36" y="1168"/>
                </a:cxn>
                <a:cxn ang="0">
                  <a:pos x="0" y="998"/>
                </a:cxn>
                <a:cxn ang="0">
                  <a:pos x="48" y="805"/>
                </a:cxn>
                <a:cxn ang="0">
                  <a:pos x="36" y="613"/>
                </a:cxn>
                <a:cxn ang="0">
                  <a:pos x="24" y="431"/>
                </a:cxn>
                <a:cxn ang="0">
                  <a:pos x="96" y="295"/>
                </a:cxn>
              </a:cxnLst>
              <a:rect l="0" t="0" r="r" b="b"/>
              <a:pathLst>
                <a:path w="4405" h="1453">
                  <a:moveTo>
                    <a:pt x="108" y="261"/>
                  </a:moveTo>
                  <a:lnTo>
                    <a:pt x="132" y="227"/>
                  </a:lnTo>
                  <a:lnTo>
                    <a:pt x="132" y="193"/>
                  </a:lnTo>
                  <a:lnTo>
                    <a:pt x="144" y="159"/>
                  </a:lnTo>
                  <a:lnTo>
                    <a:pt x="180" y="136"/>
                  </a:lnTo>
                  <a:lnTo>
                    <a:pt x="216" y="113"/>
                  </a:lnTo>
                  <a:lnTo>
                    <a:pt x="252" y="102"/>
                  </a:lnTo>
                  <a:lnTo>
                    <a:pt x="288" y="102"/>
                  </a:lnTo>
                  <a:lnTo>
                    <a:pt x="336" y="102"/>
                  </a:lnTo>
                  <a:lnTo>
                    <a:pt x="372" y="102"/>
                  </a:lnTo>
                  <a:lnTo>
                    <a:pt x="408" y="113"/>
                  </a:lnTo>
                  <a:lnTo>
                    <a:pt x="420" y="147"/>
                  </a:lnTo>
                  <a:lnTo>
                    <a:pt x="468" y="125"/>
                  </a:lnTo>
                  <a:lnTo>
                    <a:pt x="504" y="91"/>
                  </a:lnTo>
                  <a:lnTo>
                    <a:pt x="540" y="79"/>
                  </a:lnTo>
                  <a:lnTo>
                    <a:pt x="588" y="79"/>
                  </a:lnTo>
                  <a:lnTo>
                    <a:pt x="624" y="68"/>
                  </a:lnTo>
                  <a:lnTo>
                    <a:pt x="660" y="57"/>
                  </a:lnTo>
                  <a:lnTo>
                    <a:pt x="696" y="57"/>
                  </a:lnTo>
                  <a:lnTo>
                    <a:pt x="732" y="68"/>
                  </a:lnTo>
                  <a:lnTo>
                    <a:pt x="768" y="79"/>
                  </a:lnTo>
                  <a:lnTo>
                    <a:pt x="804" y="102"/>
                  </a:lnTo>
                  <a:lnTo>
                    <a:pt x="840" y="125"/>
                  </a:lnTo>
                  <a:lnTo>
                    <a:pt x="876" y="125"/>
                  </a:lnTo>
                  <a:lnTo>
                    <a:pt x="912" y="102"/>
                  </a:lnTo>
                  <a:lnTo>
                    <a:pt x="960" y="79"/>
                  </a:lnTo>
                  <a:lnTo>
                    <a:pt x="996" y="57"/>
                  </a:lnTo>
                  <a:lnTo>
                    <a:pt x="1032" y="45"/>
                  </a:lnTo>
                  <a:lnTo>
                    <a:pt x="1080" y="23"/>
                  </a:lnTo>
                  <a:lnTo>
                    <a:pt x="1128" y="11"/>
                  </a:lnTo>
                  <a:lnTo>
                    <a:pt x="1176" y="11"/>
                  </a:lnTo>
                  <a:lnTo>
                    <a:pt x="1212" y="11"/>
                  </a:lnTo>
                  <a:lnTo>
                    <a:pt x="1248" y="11"/>
                  </a:lnTo>
                  <a:lnTo>
                    <a:pt x="1284" y="11"/>
                  </a:lnTo>
                  <a:lnTo>
                    <a:pt x="1320" y="11"/>
                  </a:lnTo>
                  <a:lnTo>
                    <a:pt x="1356" y="11"/>
                  </a:lnTo>
                  <a:lnTo>
                    <a:pt x="1392" y="23"/>
                  </a:lnTo>
                  <a:lnTo>
                    <a:pt x="1440" y="45"/>
                  </a:lnTo>
                  <a:lnTo>
                    <a:pt x="1488" y="57"/>
                  </a:lnTo>
                  <a:lnTo>
                    <a:pt x="1536" y="91"/>
                  </a:lnTo>
                  <a:lnTo>
                    <a:pt x="1572" y="102"/>
                  </a:lnTo>
                  <a:lnTo>
                    <a:pt x="1608" y="91"/>
                  </a:lnTo>
                  <a:lnTo>
                    <a:pt x="1644" y="68"/>
                  </a:lnTo>
                  <a:lnTo>
                    <a:pt x="1680" y="57"/>
                  </a:lnTo>
                  <a:lnTo>
                    <a:pt x="1716" y="57"/>
                  </a:lnTo>
                  <a:lnTo>
                    <a:pt x="1752" y="45"/>
                  </a:lnTo>
                  <a:lnTo>
                    <a:pt x="1788" y="23"/>
                  </a:lnTo>
                  <a:lnTo>
                    <a:pt x="1824" y="23"/>
                  </a:lnTo>
                  <a:lnTo>
                    <a:pt x="1860" y="34"/>
                  </a:lnTo>
                  <a:lnTo>
                    <a:pt x="1896" y="57"/>
                  </a:lnTo>
                  <a:lnTo>
                    <a:pt x="1932" y="91"/>
                  </a:lnTo>
                  <a:lnTo>
                    <a:pt x="1968" y="102"/>
                  </a:lnTo>
                  <a:lnTo>
                    <a:pt x="2004" y="125"/>
                  </a:lnTo>
                  <a:lnTo>
                    <a:pt x="2052" y="125"/>
                  </a:lnTo>
                  <a:lnTo>
                    <a:pt x="2100" y="113"/>
                  </a:lnTo>
                  <a:lnTo>
                    <a:pt x="2148" y="91"/>
                  </a:lnTo>
                  <a:lnTo>
                    <a:pt x="2184" y="79"/>
                  </a:lnTo>
                  <a:lnTo>
                    <a:pt x="2232" y="57"/>
                  </a:lnTo>
                  <a:lnTo>
                    <a:pt x="2280" y="57"/>
                  </a:lnTo>
                  <a:lnTo>
                    <a:pt x="2316" y="45"/>
                  </a:lnTo>
                  <a:lnTo>
                    <a:pt x="2352" y="45"/>
                  </a:lnTo>
                  <a:lnTo>
                    <a:pt x="2400" y="68"/>
                  </a:lnTo>
                  <a:lnTo>
                    <a:pt x="2436" y="91"/>
                  </a:lnTo>
                  <a:lnTo>
                    <a:pt x="2460" y="125"/>
                  </a:lnTo>
                  <a:lnTo>
                    <a:pt x="2496" y="136"/>
                  </a:lnTo>
                  <a:lnTo>
                    <a:pt x="2532" y="136"/>
                  </a:lnTo>
                  <a:lnTo>
                    <a:pt x="2580" y="102"/>
                  </a:lnTo>
                  <a:lnTo>
                    <a:pt x="2628" y="102"/>
                  </a:lnTo>
                  <a:lnTo>
                    <a:pt x="2664" y="91"/>
                  </a:lnTo>
                  <a:lnTo>
                    <a:pt x="2712" y="91"/>
                  </a:lnTo>
                  <a:lnTo>
                    <a:pt x="2760" y="91"/>
                  </a:lnTo>
                  <a:lnTo>
                    <a:pt x="2796" y="68"/>
                  </a:lnTo>
                  <a:lnTo>
                    <a:pt x="2832" y="68"/>
                  </a:lnTo>
                  <a:lnTo>
                    <a:pt x="2880" y="91"/>
                  </a:lnTo>
                  <a:lnTo>
                    <a:pt x="2916" y="102"/>
                  </a:lnTo>
                  <a:lnTo>
                    <a:pt x="2940" y="136"/>
                  </a:lnTo>
                  <a:lnTo>
                    <a:pt x="2976" y="159"/>
                  </a:lnTo>
                  <a:lnTo>
                    <a:pt x="3036" y="113"/>
                  </a:lnTo>
                  <a:lnTo>
                    <a:pt x="3072" y="102"/>
                  </a:lnTo>
                  <a:lnTo>
                    <a:pt x="3108" y="79"/>
                  </a:lnTo>
                  <a:lnTo>
                    <a:pt x="3144" y="68"/>
                  </a:lnTo>
                  <a:lnTo>
                    <a:pt x="3180" y="57"/>
                  </a:lnTo>
                  <a:lnTo>
                    <a:pt x="3228" y="23"/>
                  </a:lnTo>
                  <a:lnTo>
                    <a:pt x="3264" y="0"/>
                  </a:lnTo>
                  <a:lnTo>
                    <a:pt x="3300" y="0"/>
                  </a:lnTo>
                  <a:lnTo>
                    <a:pt x="3372" y="0"/>
                  </a:lnTo>
                  <a:lnTo>
                    <a:pt x="3420" y="11"/>
                  </a:lnTo>
                  <a:lnTo>
                    <a:pt x="3468" y="34"/>
                  </a:lnTo>
                  <a:lnTo>
                    <a:pt x="3528" y="45"/>
                  </a:lnTo>
                  <a:lnTo>
                    <a:pt x="3588" y="34"/>
                  </a:lnTo>
                  <a:lnTo>
                    <a:pt x="3624" y="11"/>
                  </a:lnTo>
                  <a:lnTo>
                    <a:pt x="3684" y="11"/>
                  </a:lnTo>
                  <a:lnTo>
                    <a:pt x="3720" y="11"/>
                  </a:lnTo>
                  <a:lnTo>
                    <a:pt x="3768" y="11"/>
                  </a:lnTo>
                  <a:lnTo>
                    <a:pt x="3816" y="11"/>
                  </a:lnTo>
                  <a:lnTo>
                    <a:pt x="3852" y="34"/>
                  </a:lnTo>
                  <a:lnTo>
                    <a:pt x="3876" y="79"/>
                  </a:lnTo>
                  <a:lnTo>
                    <a:pt x="3912" y="102"/>
                  </a:lnTo>
                  <a:lnTo>
                    <a:pt x="3972" y="79"/>
                  </a:lnTo>
                  <a:lnTo>
                    <a:pt x="4020" y="57"/>
                  </a:lnTo>
                  <a:lnTo>
                    <a:pt x="4056" y="45"/>
                  </a:lnTo>
                  <a:lnTo>
                    <a:pt x="4092" y="45"/>
                  </a:lnTo>
                  <a:lnTo>
                    <a:pt x="4128" y="68"/>
                  </a:lnTo>
                  <a:lnTo>
                    <a:pt x="4164" y="91"/>
                  </a:lnTo>
                  <a:lnTo>
                    <a:pt x="4200" y="125"/>
                  </a:lnTo>
                  <a:lnTo>
                    <a:pt x="4224" y="159"/>
                  </a:lnTo>
                  <a:lnTo>
                    <a:pt x="4236" y="204"/>
                  </a:lnTo>
                  <a:lnTo>
                    <a:pt x="4236" y="238"/>
                  </a:lnTo>
                  <a:lnTo>
                    <a:pt x="4236" y="272"/>
                  </a:lnTo>
                  <a:lnTo>
                    <a:pt x="4272" y="272"/>
                  </a:lnTo>
                  <a:lnTo>
                    <a:pt x="4308" y="272"/>
                  </a:lnTo>
                  <a:lnTo>
                    <a:pt x="4332" y="306"/>
                  </a:lnTo>
                  <a:lnTo>
                    <a:pt x="4368" y="352"/>
                  </a:lnTo>
                  <a:lnTo>
                    <a:pt x="4392" y="397"/>
                  </a:lnTo>
                  <a:lnTo>
                    <a:pt x="4404" y="442"/>
                  </a:lnTo>
                  <a:lnTo>
                    <a:pt x="4404" y="476"/>
                  </a:lnTo>
                  <a:lnTo>
                    <a:pt x="4404" y="522"/>
                  </a:lnTo>
                  <a:lnTo>
                    <a:pt x="4404" y="556"/>
                  </a:lnTo>
                  <a:lnTo>
                    <a:pt x="4368" y="590"/>
                  </a:lnTo>
                  <a:lnTo>
                    <a:pt x="4332" y="613"/>
                  </a:lnTo>
                  <a:lnTo>
                    <a:pt x="4344" y="658"/>
                  </a:lnTo>
                  <a:lnTo>
                    <a:pt x="4368" y="692"/>
                  </a:lnTo>
                  <a:lnTo>
                    <a:pt x="4392" y="737"/>
                  </a:lnTo>
                  <a:lnTo>
                    <a:pt x="4392" y="771"/>
                  </a:lnTo>
                  <a:lnTo>
                    <a:pt x="4392" y="805"/>
                  </a:lnTo>
                  <a:lnTo>
                    <a:pt x="4392" y="851"/>
                  </a:lnTo>
                  <a:lnTo>
                    <a:pt x="4368" y="896"/>
                  </a:lnTo>
                  <a:lnTo>
                    <a:pt x="4332" y="908"/>
                  </a:lnTo>
                  <a:lnTo>
                    <a:pt x="4296" y="908"/>
                  </a:lnTo>
                  <a:lnTo>
                    <a:pt x="4260" y="919"/>
                  </a:lnTo>
                  <a:lnTo>
                    <a:pt x="4284" y="964"/>
                  </a:lnTo>
                  <a:lnTo>
                    <a:pt x="4308" y="998"/>
                  </a:lnTo>
                  <a:lnTo>
                    <a:pt x="4320" y="1044"/>
                  </a:lnTo>
                  <a:lnTo>
                    <a:pt x="4320" y="1078"/>
                  </a:lnTo>
                  <a:lnTo>
                    <a:pt x="4320" y="1112"/>
                  </a:lnTo>
                  <a:lnTo>
                    <a:pt x="4320" y="1146"/>
                  </a:lnTo>
                  <a:lnTo>
                    <a:pt x="4308" y="1180"/>
                  </a:lnTo>
                  <a:lnTo>
                    <a:pt x="4284" y="1214"/>
                  </a:lnTo>
                  <a:lnTo>
                    <a:pt x="4236" y="1214"/>
                  </a:lnTo>
                  <a:lnTo>
                    <a:pt x="4188" y="1214"/>
                  </a:lnTo>
                  <a:lnTo>
                    <a:pt x="4176" y="1248"/>
                  </a:lnTo>
                  <a:lnTo>
                    <a:pt x="4176" y="1282"/>
                  </a:lnTo>
                  <a:lnTo>
                    <a:pt x="4140" y="1316"/>
                  </a:lnTo>
                  <a:lnTo>
                    <a:pt x="4092" y="1327"/>
                  </a:lnTo>
                  <a:lnTo>
                    <a:pt x="4056" y="1327"/>
                  </a:lnTo>
                  <a:lnTo>
                    <a:pt x="4020" y="1339"/>
                  </a:lnTo>
                  <a:lnTo>
                    <a:pt x="3984" y="1339"/>
                  </a:lnTo>
                  <a:lnTo>
                    <a:pt x="3948" y="1339"/>
                  </a:lnTo>
                  <a:lnTo>
                    <a:pt x="3900" y="1339"/>
                  </a:lnTo>
                  <a:lnTo>
                    <a:pt x="3864" y="1327"/>
                  </a:lnTo>
                  <a:lnTo>
                    <a:pt x="3828" y="1350"/>
                  </a:lnTo>
                  <a:lnTo>
                    <a:pt x="3816" y="1384"/>
                  </a:lnTo>
                  <a:lnTo>
                    <a:pt x="3756" y="1384"/>
                  </a:lnTo>
                  <a:lnTo>
                    <a:pt x="3708" y="1395"/>
                  </a:lnTo>
                  <a:lnTo>
                    <a:pt x="3672" y="1395"/>
                  </a:lnTo>
                  <a:lnTo>
                    <a:pt x="3636" y="1395"/>
                  </a:lnTo>
                  <a:lnTo>
                    <a:pt x="3588" y="1395"/>
                  </a:lnTo>
                  <a:lnTo>
                    <a:pt x="3552" y="1395"/>
                  </a:lnTo>
                  <a:lnTo>
                    <a:pt x="3516" y="1395"/>
                  </a:lnTo>
                  <a:lnTo>
                    <a:pt x="3480" y="1373"/>
                  </a:lnTo>
                  <a:lnTo>
                    <a:pt x="3444" y="1373"/>
                  </a:lnTo>
                  <a:lnTo>
                    <a:pt x="3396" y="1395"/>
                  </a:lnTo>
                  <a:lnTo>
                    <a:pt x="3360" y="1429"/>
                  </a:lnTo>
                  <a:lnTo>
                    <a:pt x="3324" y="1429"/>
                  </a:lnTo>
                  <a:lnTo>
                    <a:pt x="3288" y="1429"/>
                  </a:lnTo>
                  <a:lnTo>
                    <a:pt x="3252" y="1429"/>
                  </a:lnTo>
                  <a:lnTo>
                    <a:pt x="3216" y="1407"/>
                  </a:lnTo>
                  <a:lnTo>
                    <a:pt x="3168" y="1395"/>
                  </a:lnTo>
                  <a:lnTo>
                    <a:pt x="3132" y="1395"/>
                  </a:lnTo>
                  <a:lnTo>
                    <a:pt x="3096" y="1384"/>
                  </a:lnTo>
                  <a:lnTo>
                    <a:pt x="3060" y="1361"/>
                  </a:lnTo>
                  <a:lnTo>
                    <a:pt x="3060" y="1395"/>
                  </a:lnTo>
                  <a:lnTo>
                    <a:pt x="3024" y="1407"/>
                  </a:lnTo>
                  <a:lnTo>
                    <a:pt x="2988" y="1418"/>
                  </a:lnTo>
                  <a:lnTo>
                    <a:pt x="2952" y="1418"/>
                  </a:lnTo>
                  <a:lnTo>
                    <a:pt x="2916" y="1418"/>
                  </a:lnTo>
                  <a:lnTo>
                    <a:pt x="2868" y="1418"/>
                  </a:lnTo>
                  <a:lnTo>
                    <a:pt x="2820" y="1429"/>
                  </a:lnTo>
                  <a:lnTo>
                    <a:pt x="2784" y="1407"/>
                  </a:lnTo>
                  <a:lnTo>
                    <a:pt x="2736" y="1384"/>
                  </a:lnTo>
                  <a:lnTo>
                    <a:pt x="2700" y="1373"/>
                  </a:lnTo>
                  <a:lnTo>
                    <a:pt x="2664" y="1361"/>
                  </a:lnTo>
                  <a:lnTo>
                    <a:pt x="2628" y="1395"/>
                  </a:lnTo>
                  <a:lnTo>
                    <a:pt x="2592" y="1418"/>
                  </a:lnTo>
                  <a:lnTo>
                    <a:pt x="2556" y="1429"/>
                  </a:lnTo>
                  <a:lnTo>
                    <a:pt x="2508" y="1441"/>
                  </a:lnTo>
                  <a:lnTo>
                    <a:pt x="2472" y="1441"/>
                  </a:lnTo>
                  <a:lnTo>
                    <a:pt x="2436" y="1441"/>
                  </a:lnTo>
                  <a:lnTo>
                    <a:pt x="2400" y="1441"/>
                  </a:lnTo>
                  <a:lnTo>
                    <a:pt x="2352" y="1441"/>
                  </a:lnTo>
                  <a:lnTo>
                    <a:pt x="2316" y="1441"/>
                  </a:lnTo>
                  <a:lnTo>
                    <a:pt x="2280" y="1418"/>
                  </a:lnTo>
                  <a:lnTo>
                    <a:pt x="2232" y="1395"/>
                  </a:lnTo>
                  <a:lnTo>
                    <a:pt x="2196" y="1384"/>
                  </a:lnTo>
                  <a:lnTo>
                    <a:pt x="2148" y="1418"/>
                  </a:lnTo>
                  <a:lnTo>
                    <a:pt x="2112" y="1441"/>
                  </a:lnTo>
                  <a:lnTo>
                    <a:pt x="2064" y="1452"/>
                  </a:lnTo>
                  <a:lnTo>
                    <a:pt x="2016" y="1452"/>
                  </a:lnTo>
                  <a:lnTo>
                    <a:pt x="1968" y="1429"/>
                  </a:lnTo>
                  <a:lnTo>
                    <a:pt x="1932" y="1395"/>
                  </a:lnTo>
                  <a:lnTo>
                    <a:pt x="1896" y="1384"/>
                  </a:lnTo>
                  <a:lnTo>
                    <a:pt x="1860" y="1373"/>
                  </a:lnTo>
                  <a:lnTo>
                    <a:pt x="1812" y="1373"/>
                  </a:lnTo>
                  <a:lnTo>
                    <a:pt x="1776" y="1350"/>
                  </a:lnTo>
                  <a:lnTo>
                    <a:pt x="1740" y="1350"/>
                  </a:lnTo>
                  <a:lnTo>
                    <a:pt x="1704" y="1350"/>
                  </a:lnTo>
                  <a:lnTo>
                    <a:pt x="1668" y="1373"/>
                  </a:lnTo>
                  <a:lnTo>
                    <a:pt x="1608" y="1395"/>
                  </a:lnTo>
                  <a:lnTo>
                    <a:pt x="1548" y="1407"/>
                  </a:lnTo>
                  <a:lnTo>
                    <a:pt x="1512" y="1407"/>
                  </a:lnTo>
                  <a:lnTo>
                    <a:pt x="1464" y="1407"/>
                  </a:lnTo>
                  <a:lnTo>
                    <a:pt x="1428" y="1407"/>
                  </a:lnTo>
                  <a:lnTo>
                    <a:pt x="1392" y="1407"/>
                  </a:lnTo>
                  <a:lnTo>
                    <a:pt x="1356" y="1373"/>
                  </a:lnTo>
                  <a:lnTo>
                    <a:pt x="1296" y="1384"/>
                  </a:lnTo>
                  <a:lnTo>
                    <a:pt x="1248" y="1384"/>
                  </a:lnTo>
                  <a:lnTo>
                    <a:pt x="1200" y="1407"/>
                  </a:lnTo>
                  <a:lnTo>
                    <a:pt x="1152" y="1407"/>
                  </a:lnTo>
                  <a:lnTo>
                    <a:pt x="1116" y="1407"/>
                  </a:lnTo>
                  <a:lnTo>
                    <a:pt x="1080" y="1407"/>
                  </a:lnTo>
                  <a:lnTo>
                    <a:pt x="1044" y="1407"/>
                  </a:lnTo>
                  <a:lnTo>
                    <a:pt x="1008" y="1407"/>
                  </a:lnTo>
                  <a:lnTo>
                    <a:pt x="960" y="1384"/>
                  </a:lnTo>
                  <a:lnTo>
                    <a:pt x="924" y="1350"/>
                  </a:lnTo>
                  <a:lnTo>
                    <a:pt x="888" y="1327"/>
                  </a:lnTo>
                  <a:lnTo>
                    <a:pt x="852" y="1305"/>
                  </a:lnTo>
                  <a:lnTo>
                    <a:pt x="816" y="1339"/>
                  </a:lnTo>
                  <a:lnTo>
                    <a:pt x="768" y="1361"/>
                  </a:lnTo>
                  <a:lnTo>
                    <a:pt x="732" y="1373"/>
                  </a:lnTo>
                  <a:lnTo>
                    <a:pt x="696" y="1373"/>
                  </a:lnTo>
                  <a:lnTo>
                    <a:pt x="648" y="1361"/>
                  </a:lnTo>
                  <a:lnTo>
                    <a:pt x="612" y="1350"/>
                  </a:lnTo>
                  <a:lnTo>
                    <a:pt x="576" y="1339"/>
                  </a:lnTo>
                  <a:lnTo>
                    <a:pt x="540" y="1316"/>
                  </a:lnTo>
                  <a:lnTo>
                    <a:pt x="516" y="1282"/>
                  </a:lnTo>
                  <a:lnTo>
                    <a:pt x="480" y="1259"/>
                  </a:lnTo>
                  <a:lnTo>
                    <a:pt x="432" y="1259"/>
                  </a:lnTo>
                  <a:lnTo>
                    <a:pt x="288" y="1271"/>
                  </a:lnTo>
                  <a:lnTo>
                    <a:pt x="240" y="1282"/>
                  </a:lnTo>
                  <a:lnTo>
                    <a:pt x="192" y="1282"/>
                  </a:lnTo>
                  <a:lnTo>
                    <a:pt x="144" y="1282"/>
                  </a:lnTo>
                  <a:lnTo>
                    <a:pt x="96" y="1271"/>
                  </a:lnTo>
                  <a:lnTo>
                    <a:pt x="84" y="1225"/>
                  </a:lnTo>
                  <a:lnTo>
                    <a:pt x="72" y="1191"/>
                  </a:lnTo>
                  <a:lnTo>
                    <a:pt x="36" y="1168"/>
                  </a:lnTo>
                  <a:lnTo>
                    <a:pt x="0" y="1157"/>
                  </a:lnTo>
                  <a:lnTo>
                    <a:pt x="0" y="1123"/>
                  </a:lnTo>
                  <a:lnTo>
                    <a:pt x="0" y="1089"/>
                  </a:lnTo>
                  <a:lnTo>
                    <a:pt x="0" y="1044"/>
                  </a:lnTo>
                  <a:lnTo>
                    <a:pt x="0" y="998"/>
                  </a:lnTo>
                  <a:lnTo>
                    <a:pt x="0" y="953"/>
                  </a:lnTo>
                  <a:lnTo>
                    <a:pt x="36" y="919"/>
                  </a:lnTo>
                  <a:lnTo>
                    <a:pt x="84" y="885"/>
                  </a:lnTo>
                  <a:lnTo>
                    <a:pt x="84" y="839"/>
                  </a:lnTo>
                  <a:lnTo>
                    <a:pt x="48" y="805"/>
                  </a:lnTo>
                  <a:lnTo>
                    <a:pt x="24" y="771"/>
                  </a:lnTo>
                  <a:lnTo>
                    <a:pt x="0" y="726"/>
                  </a:lnTo>
                  <a:lnTo>
                    <a:pt x="0" y="681"/>
                  </a:lnTo>
                  <a:lnTo>
                    <a:pt x="12" y="647"/>
                  </a:lnTo>
                  <a:lnTo>
                    <a:pt x="36" y="613"/>
                  </a:lnTo>
                  <a:lnTo>
                    <a:pt x="72" y="567"/>
                  </a:lnTo>
                  <a:lnTo>
                    <a:pt x="96" y="533"/>
                  </a:lnTo>
                  <a:lnTo>
                    <a:pt x="60" y="499"/>
                  </a:lnTo>
                  <a:lnTo>
                    <a:pt x="36" y="465"/>
                  </a:lnTo>
                  <a:lnTo>
                    <a:pt x="24" y="431"/>
                  </a:lnTo>
                  <a:lnTo>
                    <a:pt x="12" y="397"/>
                  </a:lnTo>
                  <a:lnTo>
                    <a:pt x="12" y="363"/>
                  </a:lnTo>
                  <a:lnTo>
                    <a:pt x="48" y="340"/>
                  </a:lnTo>
                  <a:lnTo>
                    <a:pt x="84" y="329"/>
                  </a:lnTo>
                  <a:lnTo>
                    <a:pt x="96" y="295"/>
                  </a:lnTo>
                  <a:lnTo>
                    <a:pt x="108" y="261"/>
                  </a:lnTo>
                </a:path>
              </a:pathLst>
            </a:custGeom>
            <a:solidFill>
              <a:srgbClr val="A2FFA3"/>
            </a:solidFill>
            <a:ln w="12700" cap="rnd" cmpd="sng">
              <a:solidFill>
                <a:schemeClr val="tx1"/>
              </a:solidFill>
              <a:prstDash val="solid"/>
              <a:round/>
              <a:headEnd type="none" w="med" len="med"/>
              <a:tailEnd type="none" w="med" len="med"/>
            </a:ln>
            <a:effectLst>
              <a:outerShdw dist="107763" dir="2700000" algn="ctr" rotWithShape="0">
                <a:schemeClr val="bg2"/>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id-ID" sz="1800" b="0" i="0" u="none" strike="noStrike" kern="1200" cap="none" spc="0" normalizeH="0" baseline="0" noProof="0" smtClean="0">
                <a:ln>
                  <a:noFill/>
                </a:ln>
                <a:solidFill>
                  <a:schemeClr val="tx1"/>
                </a:solidFill>
                <a:effectLst/>
                <a:uLnTx/>
                <a:uFillTx/>
                <a:latin typeface="Tahoma" panose="020B0604030504040204" charset="0"/>
                <a:ea typeface="+mn-ea"/>
                <a:cs typeface="+mn-cs"/>
              </a:endParaRPr>
            </a:p>
          </p:txBody>
        </p:sp>
        <p:sp>
          <p:nvSpPr>
            <p:cNvPr id="60422" name="Text Box 4"/>
            <p:cNvSpPr txBox="1"/>
            <p:nvPr/>
          </p:nvSpPr>
          <p:spPr>
            <a:xfrm>
              <a:off x="1111" y="3067"/>
              <a:ext cx="3765" cy="923"/>
            </a:xfrm>
            <a:prstGeom prst="rect">
              <a:avLst/>
            </a:prstGeom>
            <a:noFill/>
            <a:ln w="12700">
              <a:noFill/>
            </a:ln>
          </p:spPr>
          <p:txBody>
            <a:bodyPr>
              <a:spAutoFit/>
            </a:bodyPr>
            <a:p>
              <a:pPr algn="ctr"/>
              <a:r>
                <a:rPr b="1" dirty="0">
                  <a:solidFill>
                    <a:schemeClr val="bg2"/>
                  </a:solidFill>
                  <a:latin typeface="Tahoma" panose="020B0604030504040204" charset="0"/>
                </a:rPr>
                <a:t>Tak pernah ada proses inovasi yang berhenti !</a:t>
              </a:r>
              <a:endParaRPr b="1" dirty="0">
                <a:solidFill>
                  <a:schemeClr val="bg2"/>
                </a:solidFill>
                <a:latin typeface="Tahoma" panose="020B0604030504040204" charset="0"/>
              </a:endParaRPr>
            </a:p>
            <a:p>
              <a:pPr algn="ctr"/>
              <a:r>
                <a:rPr b="1" dirty="0">
                  <a:solidFill>
                    <a:schemeClr val="bg2"/>
                  </a:solidFill>
                  <a:latin typeface="Tahoma" panose="020B0604030504040204" charset="0"/>
                </a:rPr>
                <a:t>Rasa puas diri = Kenyang = Mandeg</a:t>
              </a:r>
              <a:endParaRPr b="1" dirty="0">
                <a:solidFill>
                  <a:schemeClr val="bg2"/>
                </a:solidFill>
                <a:latin typeface="Tahoma" panose="020B0604030504040204" charset="0"/>
              </a:endParaRPr>
            </a:p>
            <a:p>
              <a:pPr algn="ctr"/>
              <a:endParaRPr b="1" dirty="0">
                <a:solidFill>
                  <a:schemeClr val="bg2"/>
                </a:solidFill>
                <a:latin typeface="Tahoma" panose="020B0604030504040204" charset="0"/>
              </a:endParaRPr>
            </a:p>
            <a:p>
              <a:pPr algn="ctr"/>
              <a:r>
                <a:rPr b="1" i="1" dirty="0">
                  <a:solidFill>
                    <a:schemeClr val="bg2"/>
                  </a:solidFill>
                  <a:latin typeface="Tahoma" panose="020B0604030504040204" charset="0"/>
                </a:rPr>
                <a:t>Inovator selalu mempertahankan percepatan </a:t>
              </a:r>
              <a:endParaRPr b="1" i="1" dirty="0">
                <a:solidFill>
                  <a:schemeClr val="bg2"/>
                </a:solidFill>
                <a:latin typeface="Tahoma" panose="020B0604030504040204" charset="0"/>
              </a:endParaRPr>
            </a:p>
            <a:p>
              <a:pPr algn="ctr"/>
              <a:r>
                <a:rPr b="1" i="1" dirty="0">
                  <a:solidFill>
                    <a:schemeClr val="bg2"/>
                  </a:solidFill>
                  <a:latin typeface="Tahoma" panose="020B0604030504040204" charset="0"/>
                </a:rPr>
                <a:t>dan bukan hanya kecepatan</a:t>
              </a:r>
              <a:endParaRPr dirty="0">
                <a:solidFill>
                  <a:schemeClr val="bg2"/>
                </a:solidFill>
                <a:latin typeface="Tahoma" panose="020B0604030504040204" charset="0"/>
              </a:endParaRPr>
            </a:p>
          </p:txBody>
        </p:sp>
      </p:grpSp>
    </p:spTree>
  </p:cSld>
  <p:clrMapOvr>
    <a:masterClrMapping/>
  </p:clrMapOvr>
  <p:transition spd="slow">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72706" name="Rectangle 2"/>
          <p:cNvSpPr>
            <a:spLocks noChangeArrowheads="1"/>
          </p:cNvSpPr>
          <p:nvPr/>
        </p:nvSpPr>
        <p:spPr bwMode="auto">
          <a:xfrm>
            <a:off x="346075" y="989013"/>
            <a:ext cx="8721725" cy="2584450"/>
          </a:xfrm>
          <a:prstGeom prst="rect">
            <a:avLst/>
          </a:prstGeom>
          <a:noFill/>
          <a:ln w="12700">
            <a:noFill/>
            <a:miter lim="800000"/>
          </a:ln>
          <a:effectLst>
            <a:outerShdw dist="35921" dir="2700000" algn="ctr" rotWithShape="0">
              <a:schemeClr val="bg2"/>
            </a:outerShdw>
          </a:effectLst>
        </p:spPr>
        <p:txBody>
          <a:bodyPr lIns="90488" tIns="44450" rIns="90488" bIns="44450">
            <a:spAutoFit/>
          </a:bodyPr>
          <a:lstStyle/>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2100" b="1"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1. Nenek moyang kita sejak dulu sangat kreatif.</a:t>
            </a:r>
            <a:r>
              <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a:t>
            </a:r>
            <a:endParaRPr kumimoji="0" lang="en-US" sz="21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endParaRPr kumimoji="0" lang="en-US" sz="10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a:p>
            <a:pPr marL="294005" marR="0" lvl="0" indent="-294005" algn="l" defTabSz="914400" rtl="0" eaLnBrk="0" fontAlgn="base" latinLnBrk="0" hangingPunct="0">
              <a:lnSpc>
                <a:spcPct val="100000"/>
              </a:lnSpc>
              <a:spcBef>
                <a:spcPct val="0"/>
              </a:spcBef>
              <a:spcAft>
                <a:spcPct val="0"/>
              </a:spcAft>
              <a:buClrTx/>
              <a:buSzTx/>
              <a:buFontTx/>
              <a:buNone/>
              <a:defRPr/>
            </a:pP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Contoh nyata : mereka menemukan berbagai perlambang sebagai sarana untuk mengingat-ingat berbagai hal penting yang menjadi acuan normatif pada zamannya (yang digunakan sampai sekarang). Misalnya saat </a:t>
            </a:r>
            <a:r>
              <a:rPr kumimoji="0" lang="en-US" sz="1900" b="1" i="1"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ular-ular</a:t>
            </a:r>
            <a:r>
              <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rPr>
              <a:t> penganten, sang “pinisepuh” akan memberikan wejangan dengan “membaca” setiap benda perlambang yang dipajang di sekitar tempat hajatan wiwahan (suruh, gambir, mbako, injet/apu, cengkir, tebu, ontong, pengaron, kembar mayang, dlsb.)</a:t>
            </a:r>
            <a:endParaRPr kumimoji="0" lang="en-US" sz="1900" b="1" i="0" u="none" strike="noStrike" kern="1200" cap="none" spc="0" normalizeH="0" baseline="0" noProof="0" smtClean="0">
              <a:ln>
                <a:noFill/>
              </a:ln>
              <a:solidFill>
                <a:srgbClr val="7FFF00"/>
              </a:solidFill>
              <a:effectLst/>
              <a:uLnTx/>
              <a:uFillTx/>
              <a:latin typeface="Arial" panose="020B0604020202020204" pitchFamily="34" charset="0"/>
              <a:ea typeface="+mn-ea"/>
              <a:cs typeface="+mn-cs"/>
            </a:endParaRPr>
          </a:p>
        </p:txBody>
      </p:sp>
      <p:sp>
        <p:nvSpPr>
          <p:cNvPr id="72707" name="Rectangle 3"/>
          <p:cNvSpPr>
            <a:spLocks noGrp="1" noChangeArrowheads="1"/>
          </p:cNvSpPr>
          <p:nvPr>
            <p:ph type="title" idx="4294967295"/>
          </p:nvPr>
        </p:nvSpPr>
        <p:spPr>
          <a:xfrm>
            <a:off x="609600" y="115888"/>
            <a:ext cx="7772400" cy="685800"/>
          </a:xfrm>
          <a:effectLst>
            <a:outerShdw dist="107763" dir="2700000" algn="ctr" rotWithShape="0">
              <a:schemeClr val="bg2"/>
            </a:outerShdw>
          </a:effectLst>
        </p:spPr>
        <p:txBody>
          <a:bodyPr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200" b="1" i="0" u="none" strike="noStrike" kern="0" cap="none" spc="0" normalizeH="0" baseline="0" noProof="0" smtClean="0">
                <a:ln>
                  <a:noFill/>
                </a:ln>
                <a:solidFill>
                  <a:srgbClr val="7FFF00"/>
                </a:solidFill>
                <a:effectLst/>
                <a:uLnTx/>
                <a:uFillTx/>
                <a:latin typeface="+mj-lt"/>
                <a:ea typeface="+mj-ea"/>
                <a:cs typeface="+mj-cs"/>
              </a:rPr>
              <a:t>Beberapa Fakta :</a:t>
            </a:r>
            <a:endParaRPr kumimoji="0" lang="en-US" sz="4400" b="0" i="0" u="none" strike="noStrike" kern="0" cap="none" spc="0" normalizeH="0" baseline="0" noProof="0" smtClean="0">
              <a:ln>
                <a:noFill/>
              </a:ln>
              <a:solidFill>
                <a:srgbClr val="7FFF00"/>
              </a:solidFill>
              <a:effectLst>
                <a:outerShdw blurRad="38100" dist="38100" dir="2700000" algn="tl">
                  <a:srgbClr val="000000"/>
                </a:outerShdw>
              </a:effectLst>
              <a:uLnTx/>
              <a:uFillTx/>
              <a:latin typeface="+mj-lt"/>
              <a:ea typeface="+mj-ea"/>
              <a:cs typeface="+mj-cs"/>
            </a:endParaRPr>
          </a:p>
        </p:txBody>
      </p:sp>
      <p:sp>
        <p:nvSpPr>
          <p:cNvPr id="72708" name="Text Box 4"/>
          <p:cNvSpPr txBox="1">
            <a:spLocks noChangeArrowheads="1"/>
          </p:cNvSpPr>
          <p:nvPr/>
        </p:nvSpPr>
        <p:spPr bwMode="auto">
          <a:xfrm>
            <a:off x="422275" y="3810000"/>
            <a:ext cx="8569325" cy="2617788"/>
          </a:xfrm>
          <a:prstGeom prst="rect">
            <a:avLst/>
          </a:prstGeom>
          <a:noFill/>
          <a:ln w="12700">
            <a:noFill/>
            <a:miter lim="800000"/>
          </a:ln>
          <a:effectLst>
            <a:outerShdw dist="35921" dir="2700000" algn="ctr" rotWithShape="0">
              <a:schemeClr val="bg2"/>
            </a:outerShdw>
          </a:effectLst>
        </p:spPr>
        <p:txBody>
          <a:bodyPr>
            <a:spAutoFit/>
          </a:bodyPr>
          <a:lstStyle/>
          <a:p>
            <a:pPr marL="219075" marR="0" indent="-219075" defTabSz="914400">
              <a:buClrTx/>
              <a:buSzTx/>
              <a:buFontTx/>
              <a:defRPr/>
            </a:pPr>
            <a:r>
              <a:rPr kumimoji="0" lang="en-US" sz="2000" b="1" kern="1200" cap="none" spc="0" normalizeH="0" baseline="0" noProof="0" smtClean="0">
                <a:latin typeface="Arial" panose="020B0604020202020204" pitchFamily="34" charset="0"/>
                <a:ea typeface="+mn-ea"/>
                <a:cs typeface="+mn-cs"/>
              </a:rPr>
              <a:t>2. Antitesis : </a:t>
            </a:r>
            <a:endParaRPr kumimoji="0" lang="en-US" sz="2000" b="1" kern="1200" cap="none" spc="0" normalizeH="0" baseline="0" noProof="0" smtClean="0">
              <a:latin typeface="Arial" panose="020B0604020202020204" pitchFamily="34" charset="0"/>
              <a:ea typeface="+mn-ea"/>
              <a:cs typeface="+mn-cs"/>
            </a:endParaRPr>
          </a:p>
          <a:p>
            <a:pPr marL="219075" marR="0" indent="-219075" defTabSz="914400">
              <a:buClrTx/>
              <a:buSzTx/>
              <a:buFontTx/>
              <a:defRPr/>
            </a:pPr>
            <a:endParaRPr kumimoji="0" lang="en-US" sz="1200" b="1" kern="1200" cap="none" spc="0" normalizeH="0" baseline="0" noProof="0" smtClean="0">
              <a:latin typeface="Arial" panose="020B0604020202020204" pitchFamily="34" charset="0"/>
              <a:ea typeface="+mn-ea"/>
              <a:cs typeface="+mn-cs"/>
            </a:endParaRPr>
          </a:p>
          <a:p>
            <a:pPr marL="219075" marR="0" indent="-219075" defTabSz="914400">
              <a:buClrTx/>
              <a:buSzTx/>
              <a:buFontTx/>
              <a:defRPr/>
            </a:pPr>
            <a:r>
              <a:rPr kumimoji="0" lang="en-US" sz="2000" b="1" kern="1200" cap="none" spc="0" normalizeH="0" baseline="0" noProof="0" smtClean="0">
                <a:solidFill>
                  <a:srgbClr val="7FFF00"/>
                </a:solidFill>
                <a:latin typeface="Arial" panose="020B0604020202020204" pitchFamily="34" charset="0"/>
                <a:ea typeface="+mn-ea"/>
                <a:cs typeface="+mn-cs"/>
              </a:rPr>
              <a:t>   </a:t>
            </a:r>
            <a:r>
              <a:rPr kumimoji="0" lang="en-US" sz="1900" b="1" kern="1200" cap="none" spc="0" normalizeH="0" baseline="0" noProof="0" smtClean="0">
                <a:solidFill>
                  <a:srgbClr val="7FFF00"/>
                </a:solidFill>
                <a:latin typeface="Arial" panose="020B0604020202020204" pitchFamily="34" charset="0"/>
                <a:ea typeface="+mn-ea"/>
                <a:cs typeface="+mn-cs"/>
              </a:rPr>
              <a:t>Justru sekarang banyak sekali kejadian/aktifitas yang jauh dari sifat-sifat inovatif /kreatif. Contoh : anak muda memodifikasi motornya hingga “terondol habis” dan bunyi knalpot yang memekakkan telinga, pelajar tawuran, corat-coret tembok/dinding tanpa alasan jelas, habis pengumuman kelulusan SMP/SMU baju dicoret-coret/dicat/dirobek, dlsb. Jelas bahwa mereka tidak mengerti (atau tak mau tahu) tindakan yang baik/membangun/ inovatif. </a:t>
            </a:r>
            <a:endParaRPr kumimoji="0" lang="en-US" sz="1900" kern="1200" cap="none" spc="0" normalizeH="0" baseline="0" noProof="0" smtClean="0">
              <a:latin typeface="Arial" panose="020B0604020202020204" pitchFamily="34" charset="0"/>
              <a:ea typeface="+mn-ea"/>
              <a:cs typeface="+mn-cs"/>
            </a:endParaRPr>
          </a:p>
        </p:txBody>
      </p:sp>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2706">
                                            <p:txEl>
                                              <p:charRg st="0" end="49"/>
                                            </p:txEl>
                                          </p:spTgt>
                                        </p:tgtEl>
                                        <p:attrNameLst>
                                          <p:attrName>style.visibility</p:attrName>
                                        </p:attrNameLst>
                                      </p:cBhvr>
                                      <p:to>
                                        <p:strVal val="visible"/>
                                      </p:to>
                                    </p:set>
                                    <p:animEffect transition="in" filter="wipe(left)">
                                      <p:cBhvr>
                                        <p:cTn id="7" dur="500"/>
                                        <p:tgtEl>
                                          <p:spTgt spid="72706">
                                            <p:txEl>
                                              <p:charRg st="0" end="49"/>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2706">
                                            <p:txEl>
                                              <p:charRg st="50" end="495"/>
                                            </p:txEl>
                                          </p:spTgt>
                                        </p:tgtEl>
                                        <p:attrNameLst>
                                          <p:attrName>style.visibility</p:attrName>
                                        </p:attrNameLst>
                                      </p:cBhvr>
                                      <p:to>
                                        <p:strVal val="visible"/>
                                      </p:to>
                                    </p:set>
                                    <p:animEffect transition="in" filter="wipe(left)">
                                      <p:cBhvr>
                                        <p:cTn id="12" dur="500"/>
                                        <p:tgtEl>
                                          <p:spTgt spid="72706">
                                            <p:txEl>
                                              <p:charRg st="50" end="49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2708">
                                            <p:txEl>
                                              <p:charRg st="0" end="16"/>
                                            </p:txEl>
                                          </p:spTgt>
                                        </p:tgtEl>
                                        <p:attrNameLst>
                                          <p:attrName>style.visibility</p:attrName>
                                        </p:attrNameLst>
                                      </p:cBhvr>
                                      <p:to>
                                        <p:strVal val="visible"/>
                                      </p:to>
                                    </p:set>
                                    <p:animEffect transition="in" filter="wipe(left)">
                                      <p:cBhvr>
                                        <p:cTn id="17" dur="500"/>
                                        <p:tgtEl>
                                          <p:spTgt spid="72708">
                                            <p:txEl>
                                              <p:charRg st="0" end="1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2708">
                                            <p:txEl>
                                              <p:charRg st="17" end="457"/>
                                            </p:txEl>
                                          </p:spTgt>
                                        </p:tgtEl>
                                        <p:attrNameLst>
                                          <p:attrName>style.visibility</p:attrName>
                                        </p:attrNameLst>
                                      </p:cBhvr>
                                      <p:to>
                                        <p:strVal val="visible"/>
                                      </p:to>
                                    </p:set>
                                    <p:animEffect transition="in" filter="wipe(left)">
                                      <p:cBhvr>
                                        <p:cTn id="22" dur="500"/>
                                        <p:tgtEl>
                                          <p:spTgt spid="72708">
                                            <p:txEl>
                                              <p:charRg st="17" end="45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build="p"/>
      <p:bldP spid="72708"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Slide Number Placeholder 3"/>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61797" name="Rectangle 5"/>
          <p:cNvSpPr>
            <a:spLocks noChangeArrowheads="1"/>
          </p:cNvSpPr>
          <p:nvPr/>
        </p:nvSpPr>
        <p:spPr bwMode="auto">
          <a:xfrm>
            <a:off x="395288" y="260350"/>
            <a:ext cx="5230813" cy="641350"/>
          </a:xfrm>
          <a:prstGeom prst="rect">
            <a:avLst/>
          </a:prstGeom>
          <a:noFill/>
          <a:ln w="12700">
            <a:noFill/>
            <a:miter lim="800000"/>
          </a:ln>
          <a:effectLst>
            <a:outerShdw dist="107763" dir="2700000" algn="ctr" rotWithShape="0">
              <a:schemeClr val="bg2">
                <a:alpha val="50000"/>
              </a:schemeClr>
            </a:outerShdw>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3600" b="1" i="0" u="none" strike="noStrike" kern="1200" cap="none" spc="0" normalizeH="0" baseline="0" noProof="0" smtClean="0">
                <a:ln>
                  <a:noFill/>
                </a:ln>
                <a:solidFill>
                  <a:srgbClr val="7FFF00"/>
                </a:solidFill>
                <a:effectLst/>
                <a:uLnTx/>
                <a:uFillTx/>
                <a:latin typeface="Monotype Corsiva" panose="03010101010201010101" pitchFamily="66" charset="0"/>
                <a:ea typeface="+mn-ea"/>
                <a:cs typeface="+mn-cs"/>
              </a:rPr>
              <a:t>Antitesis </a:t>
            </a:r>
            <a:r>
              <a:rPr kumimoji="0" lang="en-US" sz="3600" b="1" i="1" u="none" strike="noStrike" kern="1200" cap="none" spc="0" normalizeH="0" baseline="0" noProof="0" smtClean="0">
                <a:ln>
                  <a:noFill/>
                </a:ln>
                <a:solidFill>
                  <a:srgbClr val="7FFF00"/>
                </a:solidFill>
                <a:effectLst/>
                <a:uLnTx/>
                <a:uFillTx/>
                <a:latin typeface="Monotype Corsiva" panose="03010101010201010101" pitchFamily="66" charset="0"/>
                <a:ea typeface="+mn-ea"/>
                <a:cs typeface="+mn-cs"/>
              </a:rPr>
              <a:t>: modifikasi motor….</a:t>
            </a:r>
            <a:endParaRPr kumimoji="0" lang="en-US" sz="3600" b="1" i="1" u="none" strike="noStrike" kern="1200" cap="none" spc="0" normalizeH="0" baseline="0" noProof="0" smtClean="0">
              <a:ln>
                <a:noFill/>
              </a:ln>
              <a:solidFill>
                <a:srgbClr val="7FFF00"/>
              </a:solidFill>
              <a:effectLst/>
              <a:uLnTx/>
              <a:uFillTx/>
              <a:latin typeface="Monotype Corsiva" panose="03010101010201010101" pitchFamily="66" charset="0"/>
              <a:ea typeface="+mn-ea"/>
              <a:cs typeface="+mn-cs"/>
            </a:endParaRPr>
          </a:p>
        </p:txBody>
      </p:sp>
      <p:pic>
        <p:nvPicPr>
          <p:cNvPr id="161798" name="Picture 6" descr="modi1"/>
          <p:cNvPicPr>
            <a:picLocks noChangeAspect="1"/>
          </p:cNvPicPr>
          <p:nvPr/>
        </p:nvPicPr>
        <p:blipFill>
          <a:blip r:embed="rId1"/>
          <a:stretch>
            <a:fillRect/>
          </a:stretch>
        </p:blipFill>
        <p:spPr>
          <a:xfrm>
            <a:off x="304800" y="1066800"/>
            <a:ext cx="2857500" cy="1828800"/>
          </a:xfrm>
          <a:prstGeom prst="rect">
            <a:avLst/>
          </a:prstGeom>
          <a:noFill/>
          <a:ln w="9525">
            <a:noFill/>
          </a:ln>
        </p:spPr>
      </p:pic>
      <p:pic>
        <p:nvPicPr>
          <p:cNvPr id="161799" name="Picture 7" descr="modi1-banbelakang"/>
          <p:cNvPicPr>
            <a:picLocks noChangeAspect="1"/>
          </p:cNvPicPr>
          <p:nvPr/>
        </p:nvPicPr>
        <p:blipFill>
          <a:blip r:embed="rId2"/>
          <a:stretch>
            <a:fillRect/>
          </a:stretch>
        </p:blipFill>
        <p:spPr>
          <a:xfrm>
            <a:off x="3276600" y="1143000"/>
            <a:ext cx="5646738" cy="1600200"/>
          </a:xfrm>
          <a:prstGeom prst="rect">
            <a:avLst/>
          </a:prstGeom>
          <a:noFill/>
          <a:ln w="9525">
            <a:noFill/>
          </a:ln>
        </p:spPr>
      </p:pic>
      <p:pic>
        <p:nvPicPr>
          <p:cNvPr id="161800" name="Picture 8" descr="modi2"/>
          <p:cNvPicPr>
            <a:picLocks noChangeAspect="1"/>
          </p:cNvPicPr>
          <p:nvPr/>
        </p:nvPicPr>
        <p:blipFill>
          <a:blip r:embed="rId3"/>
          <a:stretch>
            <a:fillRect/>
          </a:stretch>
        </p:blipFill>
        <p:spPr>
          <a:xfrm>
            <a:off x="228600" y="2971800"/>
            <a:ext cx="2857500" cy="1828800"/>
          </a:xfrm>
          <a:prstGeom prst="rect">
            <a:avLst/>
          </a:prstGeom>
          <a:noFill/>
          <a:ln w="9525">
            <a:noFill/>
          </a:ln>
        </p:spPr>
      </p:pic>
      <p:pic>
        <p:nvPicPr>
          <p:cNvPr id="161801" name="Picture 9" descr="motor ceper"/>
          <p:cNvPicPr>
            <a:picLocks noChangeAspect="1"/>
          </p:cNvPicPr>
          <p:nvPr/>
        </p:nvPicPr>
        <p:blipFill>
          <a:blip r:embed="rId4"/>
          <a:stretch>
            <a:fillRect/>
          </a:stretch>
        </p:blipFill>
        <p:spPr>
          <a:xfrm>
            <a:off x="3200400" y="2895600"/>
            <a:ext cx="2857500" cy="1943100"/>
          </a:xfrm>
          <a:prstGeom prst="rect">
            <a:avLst/>
          </a:prstGeom>
          <a:noFill/>
          <a:ln w="9525">
            <a:noFill/>
          </a:ln>
        </p:spPr>
      </p:pic>
      <p:pic>
        <p:nvPicPr>
          <p:cNvPr id="161802" name="Picture 10" descr="motor ceper2"/>
          <p:cNvPicPr>
            <a:picLocks noChangeAspect="1"/>
          </p:cNvPicPr>
          <p:nvPr/>
        </p:nvPicPr>
        <p:blipFill>
          <a:blip r:embed="rId5"/>
          <a:stretch>
            <a:fillRect/>
          </a:stretch>
        </p:blipFill>
        <p:spPr>
          <a:xfrm>
            <a:off x="6134100" y="2895600"/>
            <a:ext cx="2857500" cy="1943100"/>
          </a:xfrm>
          <a:prstGeom prst="rect">
            <a:avLst/>
          </a:prstGeom>
          <a:noFill/>
          <a:ln w="9525">
            <a:noFill/>
          </a:ln>
        </p:spPr>
      </p:pic>
      <p:pic>
        <p:nvPicPr>
          <p:cNvPr id="161803" name="Picture 11" descr="motor ceper3"/>
          <p:cNvPicPr>
            <a:picLocks noChangeAspect="1"/>
          </p:cNvPicPr>
          <p:nvPr/>
        </p:nvPicPr>
        <p:blipFill>
          <a:blip r:embed="rId6"/>
          <a:stretch>
            <a:fillRect/>
          </a:stretch>
        </p:blipFill>
        <p:spPr>
          <a:xfrm>
            <a:off x="228600" y="4876800"/>
            <a:ext cx="2857500" cy="1828800"/>
          </a:xfrm>
          <a:prstGeom prst="rect">
            <a:avLst/>
          </a:prstGeom>
          <a:noFill/>
          <a:ln w="9525">
            <a:noFill/>
          </a:ln>
        </p:spPr>
      </p:pic>
      <p:pic>
        <p:nvPicPr>
          <p:cNvPr id="161804" name="Picture 12" descr="motor ceper3-banbelakang"/>
          <p:cNvPicPr>
            <a:picLocks noChangeAspect="1"/>
          </p:cNvPicPr>
          <p:nvPr/>
        </p:nvPicPr>
        <p:blipFill>
          <a:blip r:embed="rId7"/>
          <a:stretch>
            <a:fillRect/>
          </a:stretch>
        </p:blipFill>
        <p:spPr>
          <a:xfrm>
            <a:off x="3268663" y="5029200"/>
            <a:ext cx="5646737" cy="1485900"/>
          </a:xfrm>
          <a:prstGeom prst="rect">
            <a:avLst/>
          </a:prstGeom>
          <a:noFill/>
          <a:ln w="9525">
            <a:noFill/>
          </a:ln>
        </p:spPr>
      </p:pic>
    </p:spTree>
  </p:cSld>
  <p:clrMapOvr>
    <a:masterClrMapping/>
  </p:clrMapOvr>
  <p:transition spd="slow">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61798"/>
                                        </p:tgtEl>
                                        <p:attrNameLst>
                                          <p:attrName>style.visibility</p:attrName>
                                        </p:attrNameLst>
                                      </p:cBhvr>
                                      <p:to>
                                        <p:strVal val="visible"/>
                                      </p:to>
                                    </p:set>
                                    <p:animEffect transition="in" filter="dissolve">
                                      <p:cBhvr>
                                        <p:cTn id="7" dur="500"/>
                                        <p:tgtEl>
                                          <p:spTgt spid="16179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61799"/>
                                        </p:tgtEl>
                                        <p:attrNameLst>
                                          <p:attrName>style.visibility</p:attrName>
                                        </p:attrNameLst>
                                      </p:cBhvr>
                                      <p:to>
                                        <p:strVal val="visible"/>
                                      </p:to>
                                    </p:set>
                                    <p:animEffect transition="in" filter="wipe(left)">
                                      <p:cBhvr>
                                        <p:cTn id="12" dur="500"/>
                                        <p:tgtEl>
                                          <p:spTgt spid="16179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61800"/>
                                        </p:tgtEl>
                                        <p:attrNameLst>
                                          <p:attrName>style.visibility</p:attrName>
                                        </p:attrNameLst>
                                      </p:cBhvr>
                                      <p:to>
                                        <p:strVal val="visible"/>
                                      </p:to>
                                    </p:set>
                                    <p:animEffect transition="in" filter="dissolve">
                                      <p:cBhvr>
                                        <p:cTn id="17" dur="500"/>
                                        <p:tgtEl>
                                          <p:spTgt spid="16180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61801"/>
                                        </p:tgtEl>
                                        <p:attrNameLst>
                                          <p:attrName>style.visibility</p:attrName>
                                        </p:attrNameLst>
                                      </p:cBhvr>
                                      <p:to>
                                        <p:strVal val="visible"/>
                                      </p:to>
                                    </p:set>
                                    <p:animEffect transition="in" filter="wipe(left)">
                                      <p:cBhvr>
                                        <p:cTn id="22" dur="500"/>
                                        <p:tgtEl>
                                          <p:spTgt spid="16180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nodeType="clickEffect">
                                  <p:stCondLst>
                                    <p:cond delay="0"/>
                                  </p:stCondLst>
                                  <p:childTnLst>
                                    <p:set>
                                      <p:cBhvr>
                                        <p:cTn id="26" dur="1" fill="hold">
                                          <p:stCondLst>
                                            <p:cond delay="0"/>
                                          </p:stCondLst>
                                        </p:cTn>
                                        <p:tgtEl>
                                          <p:spTgt spid="161802"/>
                                        </p:tgtEl>
                                        <p:attrNameLst>
                                          <p:attrName>style.visibility</p:attrName>
                                        </p:attrNameLst>
                                      </p:cBhvr>
                                      <p:to>
                                        <p:strVal val="visible"/>
                                      </p:to>
                                    </p:set>
                                    <p:animEffect transition="in" filter="dissolve">
                                      <p:cBhvr>
                                        <p:cTn id="27" dur="500"/>
                                        <p:tgtEl>
                                          <p:spTgt spid="161802"/>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nodeType="clickEffect">
                                  <p:stCondLst>
                                    <p:cond delay="0"/>
                                  </p:stCondLst>
                                  <p:childTnLst>
                                    <p:set>
                                      <p:cBhvr>
                                        <p:cTn id="31" dur="1" fill="hold">
                                          <p:stCondLst>
                                            <p:cond delay="0"/>
                                          </p:stCondLst>
                                        </p:cTn>
                                        <p:tgtEl>
                                          <p:spTgt spid="161803"/>
                                        </p:tgtEl>
                                        <p:attrNameLst>
                                          <p:attrName>style.visibility</p:attrName>
                                        </p:attrNameLst>
                                      </p:cBhvr>
                                      <p:to>
                                        <p:strVal val="visible"/>
                                      </p:to>
                                    </p:set>
                                    <p:animEffect transition="in" filter="dissolve">
                                      <p:cBhvr>
                                        <p:cTn id="32" dur="500"/>
                                        <p:tgtEl>
                                          <p:spTgt spid="16180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61804"/>
                                        </p:tgtEl>
                                        <p:attrNameLst>
                                          <p:attrName>style.visibility</p:attrName>
                                        </p:attrNameLst>
                                      </p:cBhvr>
                                      <p:to>
                                        <p:strVal val="visible"/>
                                      </p:to>
                                    </p:set>
                                    <p:animEffect transition="in" filter="wipe(left)">
                                      <p:cBhvr>
                                        <p:cTn id="37" dur="500"/>
                                        <p:tgtEl>
                                          <p:spTgt spid="161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Slide Number Placeholder 4"/>
          <p:cNvSpPr txBox="1">
            <a:spLocks noGrp="1"/>
          </p:cNvSpPr>
          <p:nvPr>
            <p:ph type="sldNum" sz="quarter" idx="12"/>
          </p:nvPr>
        </p:nvSpPr>
        <p:spPr bwMode="auto">
          <a:ln/>
        </p:spPr>
        <p:txBody>
          <a:bodyPr vert="horz" wrap="square" lIns="91440" tIns="45720" rIns="91440" bIns="45720" numCol="1" anchor="b" anchorCtr="0" compatLnSpc="1"/>
          <a:lstStyle>
            <a:lvl1pPr marL="0" lvl="0" indent="0" algn="l" defTabSz="914400" rtl="0" eaLnBrk="0" fontAlgn="base" latinLnBrk="0" hangingPunct="0">
              <a:lnSpc>
                <a:spcPct val="100000"/>
              </a:lnSpc>
              <a:spcBef>
                <a:spcPct val="0"/>
              </a:spcBef>
              <a:spcAft>
                <a:spcPct val="0"/>
              </a:spcAft>
              <a:buNone/>
              <a:defRPr sz="1800" b="0" i="0" u="none" kern="1200" baseline="0">
                <a:solidFill>
                  <a:schemeClr val="tx1"/>
                </a:solidFill>
                <a:latin typeface="Tahoma" panose="020B0604030504040204" charset="0"/>
              </a:defRPr>
            </a:lvl1pPr>
            <a:lvl2pPr marL="457200" lvl="1"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2pPr>
            <a:lvl3pPr marL="914400" lvl="2"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3pPr>
            <a:lvl4pPr marL="1371600" lvl="3"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4pPr>
            <a:lvl5pPr marL="1828800" lvl="4" indent="0" algn="l" defTabSz="914400" rtl="0" eaLnBrk="0" fontAlgn="base" latinLnBrk="0" hangingPunct="0">
              <a:lnSpc>
                <a:spcPct val="100000"/>
              </a:lnSpc>
              <a:spcBef>
                <a:spcPct val="0"/>
              </a:spcBef>
              <a:spcAft>
                <a:spcPct val="0"/>
              </a:spcAft>
              <a:buNone/>
              <a:defRPr b="0" i="0" u="none" kern="1200" baseline="0">
                <a:solidFill>
                  <a:schemeClr val="tx1"/>
                </a:solidFill>
                <a:latin typeface="Tahoma" panose="020B0604030504040204" charset="0"/>
                <a:ea typeface="+mn-ea"/>
                <a:cs typeface="+mn-cs"/>
              </a:defRPr>
            </a:lvl5pPr>
          </a:lstStyle>
          <a:p>
            <a:pPr lvl="0" algn="r" eaLnBrk="1" hangingPunct="1"/>
            <a:fld id="{9A0DB2DC-4C9A-4742-B13C-FB6460FD3503}" type="slidenum">
              <a:rPr lang="en-US" sz="1400" dirty="0">
                <a:effectLst>
                  <a:outerShdw blurRad="38100" dist="38100" dir="2700000">
                    <a:srgbClr val="000000"/>
                  </a:outerShdw>
                </a:effectLst>
                <a:latin typeface="Arial" panose="020B0604020202020204" pitchFamily="34" charset="0"/>
              </a:rPr>
            </a:fld>
            <a:endParaRPr lang="en-US" sz="1400" dirty="0">
              <a:effectLst>
                <a:outerShdw blurRad="38100" dist="38100" dir="2700000">
                  <a:srgbClr val="000000"/>
                </a:outerShdw>
              </a:effectLst>
              <a:latin typeface="Arial" panose="020B0604020202020204" pitchFamily="34" charset="0"/>
            </a:endParaRPr>
          </a:p>
        </p:txBody>
      </p:sp>
      <p:sp>
        <p:nvSpPr>
          <p:cNvPr id="157698" name="Rectangle 2"/>
          <p:cNvSpPr>
            <a:spLocks noGrp="1" noChangeArrowheads="1"/>
          </p:cNvSpPr>
          <p:nvPr>
            <p:ph type="title"/>
          </p:nvPr>
        </p:nvSpPr>
        <p:spPr>
          <a:effectLst>
            <a:outerShdw dist="107763" dir="2700000" algn="ctr" rotWithShape="0">
              <a:schemeClr val="bg2"/>
            </a:outerShdw>
          </a:effectLst>
        </p:spPr>
        <p:txBody>
          <a:bodyPr vert="horz" wrap="square" lIns="91440" tIns="45720" rIns="91440" bIns="45720" numCol="1" anchor="ctr" anchorCtr="0" compatLnSpc="1"/>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sz="72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j-ea"/>
                <a:cs typeface="+mj-cs"/>
              </a:rPr>
              <a:t>Go ahead !</a:t>
            </a:r>
            <a:endParaRPr kumimoji="0" lang="en-US" sz="7200" b="1" i="0" u="none" strike="noStrike" kern="0" cap="none" spc="0" normalizeH="0" baseline="0" noProof="0" smtClean="0">
              <a:ln>
                <a:noFill/>
              </a:ln>
              <a:solidFill>
                <a:schemeClr val="tx1"/>
              </a:solidFill>
              <a:effectLst>
                <a:outerShdw blurRad="38100" dist="38100" dir="2700000" algn="tl">
                  <a:srgbClr val="000000"/>
                </a:outerShdw>
              </a:effectLst>
              <a:uLnTx/>
              <a:uFillTx/>
              <a:latin typeface="Monotype Corsiva" panose="03010101010201010101" pitchFamily="66" charset="0"/>
              <a:ea typeface="+mj-ea"/>
              <a:cs typeface="+mj-cs"/>
            </a:endParaRPr>
          </a:p>
        </p:txBody>
      </p:sp>
      <p:sp>
        <p:nvSpPr>
          <p:cNvPr id="157699" name="Text Box 3"/>
          <p:cNvSpPr txBox="1">
            <a:spLocks noChangeArrowheads="1"/>
          </p:cNvSpPr>
          <p:nvPr/>
        </p:nvSpPr>
        <p:spPr bwMode="auto">
          <a:xfrm>
            <a:off x="1066800" y="2971800"/>
            <a:ext cx="7162800" cy="2101850"/>
          </a:xfrm>
          <a:prstGeom prst="rect">
            <a:avLst/>
          </a:prstGeom>
          <a:noFill/>
          <a:ln w="12700">
            <a:noFill/>
            <a:miter lim="800000"/>
          </a:ln>
          <a:effectLst>
            <a:outerShdw dist="107763" dir="2700000" algn="ctr" rotWithShape="0">
              <a:schemeClr val="bg2">
                <a:alpha val="50000"/>
              </a:schemeClr>
            </a:outerShdw>
          </a:effectLst>
        </p:spPr>
        <p:txBody>
          <a:bodyPr>
            <a:spAutoFit/>
          </a:bodyPr>
          <a:lstStyle/>
          <a:p>
            <a:pPr marR="0" algn="ctr" defTabSz="914400" eaLnBrk="1" hangingPunct="1">
              <a:spcBef>
                <a:spcPct val="50000"/>
              </a:spcBef>
              <a:buClrTx/>
              <a:buSzTx/>
              <a:buFontTx/>
              <a:defRPr/>
            </a:pPr>
            <a:r>
              <a:rPr kumimoji="0" lang="en-US" sz="4400" b="1" kern="1200" cap="none" spc="0" normalizeH="0" baseline="0" noProof="0" smtClean="0">
                <a:solidFill>
                  <a:srgbClr val="7FFF00"/>
                </a:solidFill>
                <a:latin typeface="Monotype Corsiva" panose="03010101010201010101" pitchFamily="66" charset="0"/>
                <a:ea typeface="+mn-ea"/>
                <a:cs typeface="+mn-cs"/>
              </a:rPr>
              <a:t>Be Innovative, Be Creative……. 		 and					</a:t>
            </a:r>
            <a:r>
              <a:rPr kumimoji="0" lang="en-US" sz="4400" b="1" kern="1200" cap="none" spc="0" normalizeH="0" baseline="0" noProof="0" smtClean="0">
                <a:latin typeface="Monotype Corsiva" panose="03010101010201010101" pitchFamily="66" charset="0"/>
                <a:ea typeface="+mn-ea"/>
                <a:cs typeface="+mn-cs"/>
              </a:rPr>
              <a:t>Speed up</a:t>
            </a:r>
            <a:r>
              <a:rPr kumimoji="0" lang="en-US" sz="4400" b="1" kern="1200" cap="none" spc="0" normalizeH="0" baseline="0" noProof="0" smtClean="0">
                <a:solidFill>
                  <a:srgbClr val="7FFF00"/>
                </a:solidFill>
                <a:latin typeface="Monotype Corsiva" panose="03010101010201010101" pitchFamily="66" charset="0"/>
                <a:ea typeface="+mn-ea"/>
                <a:cs typeface="+mn-cs"/>
              </a:rPr>
              <a:t> your career……!</a:t>
            </a:r>
            <a:r>
              <a:rPr kumimoji="0" lang="en-US" sz="3600" b="1" kern="1200" cap="none" spc="0" normalizeH="0" baseline="0" noProof="0" smtClean="0">
                <a:solidFill>
                  <a:srgbClr val="7FFF00"/>
                </a:solidFill>
                <a:latin typeface="GiovanniITCTT" pitchFamily="18" charset="0"/>
                <a:ea typeface="+mn-ea"/>
                <a:cs typeface="+mn-cs"/>
              </a:rPr>
              <a:t> </a:t>
            </a:r>
            <a:endParaRPr kumimoji="0" lang="en-US" sz="3600" b="1" kern="1200" cap="none" spc="0" normalizeH="0" baseline="0" noProof="0" smtClean="0">
              <a:solidFill>
                <a:srgbClr val="7FFF00"/>
              </a:solidFill>
              <a:latin typeface="GiovanniITCTT" pitchFamily="18" charset="0"/>
              <a:ea typeface="+mn-ea"/>
              <a:cs typeface="+mn-cs"/>
            </a:endParaRP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7699">
                                            <p:txEl>
                                              <p:charRg st="0" end="66"/>
                                            </p:txEl>
                                          </p:spTgt>
                                        </p:tgtEl>
                                        <p:attrNameLst>
                                          <p:attrName>style.visibility</p:attrName>
                                        </p:attrNameLst>
                                      </p:cBhvr>
                                      <p:to>
                                        <p:strVal val="visible"/>
                                      </p:to>
                                    </p:set>
                                    <p:animEffect transition="in" filter="wipe(left)">
                                      <p:cBhvr>
                                        <p:cTn id="7" dur="500"/>
                                        <p:tgtEl>
                                          <p:spTgt spid="157699">
                                            <p:txEl>
                                              <p:charRg st="0" end="6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build="p"/>
    </p:bldLst>
  </p:timing>
</p:sld>
</file>

<file path=ppt/theme/theme1.xml><?xml version="1.0" encoding="utf-8"?>
<a:theme xmlns:a="http://schemas.openxmlformats.org/drawingml/2006/main" name="Art_mountaineering">
  <a:themeElements>
    <a:clrScheme name="">
      <a:dk1>
        <a:srgbClr val="777777"/>
      </a:dk1>
      <a:lt1>
        <a:srgbClr val="FFFFFF"/>
      </a:lt1>
      <a:dk2>
        <a:srgbClr val="779EFF"/>
      </a:dk2>
      <a:lt2>
        <a:srgbClr val="FFFF00"/>
      </a:lt2>
      <a:accent1>
        <a:srgbClr val="33CCCC"/>
      </a:accent1>
      <a:accent2>
        <a:srgbClr val="FFFFF7"/>
      </a:accent2>
      <a:accent3>
        <a:srgbClr val="BDCCFF"/>
      </a:accent3>
      <a:accent4>
        <a:srgbClr val="DADADA"/>
      </a:accent4>
      <a:accent5>
        <a:srgbClr val="ADE2E2"/>
      </a:accent5>
      <a:accent6>
        <a:srgbClr val="E7E7E0"/>
      </a:accent6>
      <a:hlink>
        <a:srgbClr val="FF5050"/>
      </a:hlink>
      <a:folHlink>
        <a:srgbClr val="000099"/>
      </a:folHlink>
    </a:clrScheme>
    <a:fontScheme name="Art_mountaineering">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Art_mountaineering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rt_mountaineering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rt_mountaineering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rt_mountaineering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rt_mountaineering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rt_mountaineering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rt_mountaineering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rt_mountaineering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rt_mountaineering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rt_mountaineering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rt_mountaineering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rt_mountaineering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Ocean</Template>
  <TotalTime>0</TotalTime>
  <Words>29224</Words>
  <Application>WPS Presentation</Application>
  <PresentationFormat>On-screen Show (4:3)</PresentationFormat>
  <Paragraphs>794</Paragraphs>
  <Slides>60</Slides>
  <Notes>59</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30</vt:i4>
      </vt:variant>
      <vt:variant>
        <vt:lpstr>幻灯片标题</vt:lpstr>
      </vt:variant>
      <vt:variant>
        <vt:i4>60</vt:i4>
      </vt:variant>
    </vt:vector>
  </HeadingPairs>
  <TitlesOfParts>
    <vt:vector size="104" baseType="lpstr">
      <vt:lpstr>Arial</vt:lpstr>
      <vt:lpstr>SimSun</vt:lpstr>
      <vt:lpstr>Wingdings</vt:lpstr>
      <vt:lpstr>Tahoma</vt:lpstr>
      <vt:lpstr>Times New Roman</vt:lpstr>
      <vt:lpstr>Monotype Corsiva</vt:lpstr>
      <vt:lpstr>Book Antiqua</vt:lpstr>
      <vt:lpstr>Mistral</vt:lpstr>
      <vt:lpstr>Verdana</vt:lpstr>
      <vt:lpstr>GiovanniITCTT</vt:lpstr>
      <vt:lpstr>Segoe Print</vt:lpstr>
      <vt:lpstr>Microsoft YaHei</vt:lpstr>
      <vt:lpstr>Arial Unicode MS</vt:lpstr>
      <vt:lpstr>Art_mountaineering</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MS_ClipArt_Gallery</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ages>72</Page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Inovasi dan Kreatifitas</dc:title>
  <dc:creator>Dr.  Yuliman  P.</dc:creator>
  <cp:keywords>inovator, inovasi, problem solving</cp:keywords>
  <dc:description>Dipresentasikan pada Workshop di Universitas Dian Nuswantoro, 2-3 Oktober 2001</dc:description>
  <dc:subject>Workshop, Agustus 2001</dc:subject>
  <cp:lastModifiedBy>LENOVO</cp:lastModifiedBy>
  <cp:revision>386</cp:revision>
  <dcterms:created xsi:type="dcterms:W3CDTF">2001-09-20T01:50:14Z</dcterms:created>
  <dcterms:modified xsi:type="dcterms:W3CDTF">2020-10-16T02:01:51Z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1033-11.2.0.9684</vt:lpwstr>
  </property>
</Properties>
</file>