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1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en-US" sz="8000" b="1"/>
              <a:t>MATERIAL TEKNIK</a:t>
            </a:r>
            <a:endParaRPr lang="en-US" sz="8000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en-US" sz="6000" b="1"/>
              <a:t>TRANSFORMASI FASA</a:t>
            </a:r>
            <a:endParaRPr lang="en-US" sz="60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rcRect l="21238" t="23978" r="15078" b="16399"/>
          <a:stretch>
            <a:fillRect/>
          </a:stretch>
        </p:blipFill>
        <p:spPr>
          <a:xfrm>
            <a:off x="337820" y="398145"/>
            <a:ext cx="11516360" cy="606234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16845" t="16529" r="32445" b="12579"/>
          <a:stretch>
            <a:fillRect/>
          </a:stretch>
        </p:blipFill>
        <p:spPr>
          <a:xfrm>
            <a:off x="1920240" y="146685"/>
            <a:ext cx="8351520" cy="65646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566" t="22346" r="29585" b="8942"/>
          <a:stretch>
            <a:fillRect/>
          </a:stretch>
        </p:blipFill>
        <p:spPr>
          <a:xfrm>
            <a:off x="2066925" y="175895"/>
            <a:ext cx="8058785" cy="650684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3942" t="21070" r="22282" b="10574"/>
          <a:stretch>
            <a:fillRect/>
          </a:stretch>
        </p:blipFill>
        <p:spPr>
          <a:xfrm>
            <a:off x="1607820" y="221615"/>
            <a:ext cx="8976360" cy="641540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6500" t="16347" r="26983" b="11303"/>
          <a:stretch>
            <a:fillRect/>
          </a:stretch>
        </p:blipFill>
        <p:spPr>
          <a:xfrm>
            <a:off x="2392680" y="190500"/>
            <a:ext cx="7406640" cy="647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209" t="15982" r="21975" b="15123"/>
          <a:stretch>
            <a:fillRect/>
          </a:stretch>
        </p:blipFill>
        <p:spPr>
          <a:xfrm>
            <a:off x="1428750" y="189865"/>
            <a:ext cx="9334500" cy="6478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4967" t="17258" r="18910" b="11850"/>
          <a:stretch>
            <a:fillRect/>
          </a:stretch>
        </p:blipFill>
        <p:spPr>
          <a:xfrm>
            <a:off x="1548765" y="199390"/>
            <a:ext cx="9095105" cy="64592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5275" t="21799" r="16664" b="14211"/>
          <a:stretch>
            <a:fillRect/>
          </a:stretch>
        </p:blipFill>
        <p:spPr>
          <a:xfrm>
            <a:off x="897255" y="207010"/>
            <a:ext cx="10397490" cy="644334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3127" t="17979" r="17177" b="12762"/>
          <a:stretch>
            <a:fillRect/>
          </a:stretch>
        </p:blipFill>
        <p:spPr>
          <a:xfrm>
            <a:off x="1063625" y="146050"/>
            <a:ext cx="10065385" cy="65659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4352" t="19073" r="18607" b="11850"/>
          <a:stretch>
            <a:fillRect/>
          </a:stretch>
        </p:blipFill>
        <p:spPr>
          <a:xfrm>
            <a:off x="1402080" y="233045"/>
            <a:ext cx="9387840" cy="6391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209" t="17258" r="23205" b="11850"/>
          <a:stretch>
            <a:fillRect/>
          </a:stretch>
        </p:blipFill>
        <p:spPr>
          <a:xfrm>
            <a:off x="1694815" y="215265"/>
            <a:ext cx="8802370" cy="642747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2312" t="19437" r="22487" b="10947"/>
          <a:stretch>
            <a:fillRect/>
          </a:stretch>
        </p:blipFill>
        <p:spPr>
          <a:xfrm>
            <a:off x="1568450" y="218440"/>
            <a:ext cx="9055100" cy="642048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6192" t="20167" r="16049" b="11850"/>
          <a:stretch>
            <a:fillRect/>
          </a:stretch>
        </p:blipFill>
        <p:spPr>
          <a:xfrm>
            <a:off x="1149985" y="155575"/>
            <a:ext cx="9892665" cy="65468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rcRect l="23024" t="16165" r="20955" b="12762"/>
          <a:stretch>
            <a:fillRect/>
          </a:stretch>
        </p:blipFill>
        <p:spPr>
          <a:xfrm>
            <a:off x="1562100" y="194945"/>
            <a:ext cx="9068435" cy="646874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WPS Presentation</Application>
  <PresentationFormat>Widescreen</PresentationFormat>
  <Paragraphs>4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3" baseType="lpstr">
      <vt:lpstr>Arial</vt:lpstr>
      <vt:lpstr>SimSun</vt:lpstr>
      <vt:lpstr>Wingdings</vt:lpstr>
      <vt:lpstr>Arial Unicode MS</vt:lpstr>
      <vt:lpstr>Calibri Light</vt:lpstr>
      <vt:lpstr>Calibri</vt:lpstr>
      <vt:lpstr>Microsoft YaHei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MATERIAL TEKNIK</dc:title>
  <dc:creator>dun</dc:creator>
  <cp:lastModifiedBy>dun</cp:lastModifiedBy>
  <cp:revision>1</cp:revision>
  <dcterms:created xsi:type="dcterms:W3CDTF">2018-10-29T11:34:11Z</dcterms:created>
  <dcterms:modified xsi:type="dcterms:W3CDTF">2018-10-29T11:34:11Z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1033-10.2.0.7516</vt:lpwstr>
  </property>
</Properties>
</file>