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7D156-F1FD-42D6-BAE9-9CB42B0C93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Transformasi</a:t>
            </a:r>
            <a:r>
              <a:rPr lang="en-US" dirty="0"/>
              <a:t> </a:t>
            </a:r>
            <a:r>
              <a:rPr lang="en-US" dirty="0" err="1"/>
              <a:t>citra</a:t>
            </a:r>
            <a:endParaRPr lang="id-ID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C7F24C-5DAB-476A-AD2A-F56F5B639C9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Pertemuan</a:t>
            </a:r>
            <a:r>
              <a:rPr lang="en-US" dirty="0"/>
              <a:t> 4 - 5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0075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6308B-F28D-4C81-A67C-ACE809077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Transformasi</a:t>
            </a:r>
            <a:r>
              <a:rPr lang="en-US" dirty="0"/>
              <a:t> </a:t>
            </a:r>
            <a:r>
              <a:rPr lang="en-US" dirty="0" err="1"/>
              <a:t>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0B003-C533-49DD-80F5-18E90CD1151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err="1"/>
              <a:t>Transformasi</a:t>
            </a:r>
            <a:r>
              <a:rPr lang="en-US" dirty="0"/>
              <a:t> </a:t>
            </a:r>
            <a:r>
              <a:rPr lang="en-US" dirty="0" err="1"/>
              <a:t>fourier</a:t>
            </a:r>
            <a:endParaRPr lang="en-US" dirty="0"/>
          </a:p>
          <a:p>
            <a:r>
              <a:rPr lang="en-US" dirty="0" err="1"/>
              <a:t>Transformasi</a:t>
            </a:r>
            <a:r>
              <a:rPr lang="en-US" dirty="0"/>
              <a:t> </a:t>
            </a:r>
            <a:r>
              <a:rPr lang="en-US" dirty="0" err="1"/>
              <a:t>cosinus</a:t>
            </a:r>
            <a:endParaRPr lang="en-US" dirty="0"/>
          </a:p>
          <a:p>
            <a:r>
              <a:rPr lang="en-US" dirty="0" err="1"/>
              <a:t>Transformasi</a:t>
            </a:r>
            <a:r>
              <a:rPr lang="en-US" dirty="0"/>
              <a:t> Hartley</a:t>
            </a:r>
          </a:p>
          <a:p>
            <a:r>
              <a:rPr lang="en-US" dirty="0" err="1"/>
              <a:t>Transformasi</a:t>
            </a:r>
            <a:r>
              <a:rPr lang="en-US" dirty="0"/>
              <a:t> sinus</a:t>
            </a:r>
          </a:p>
          <a:p>
            <a:r>
              <a:rPr lang="en-US" dirty="0" err="1"/>
              <a:t>Transformasi</a:t>
            </a:r>
            <a:r>
              <a:rPr lang="en-US" dirty="0"/>
              <a:t> wavelet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9591649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2</TotalTime>
  <Words>18</Words>
  <Application>Microsoft Office PowerPoint</Application>
  <PresentationFormat>Widescreen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Tw Cen MT</vt:lpstr>
      <vt:lpstr>Droplet</vt:lpstr>
      <vt:lpstr>Transformasi citra</vt:lpstr>
      <vt:lpstr>Transformasi citra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Transformasi citra</dc:title>
  <dc:creator>ning</dc:creator>
  <cp:lastModifiedBy>ning</cp:lastModifiedBy>
  <cp:revision>1</cp:revision>
  <dcterms:created xsi:type="dcterms:W3CDTF">2018-03-28T13:05:45Z</dcterms:created>
  <dcterms:modified xsi:type="dcterms:W3CDTF">2018-03-28T13:08:33Z</dcterms:modified>
</cp:coreProperties>
</file>