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8" r:id="rId2"/>
    <p:sldId id="257" r:id="rId3"/>
    <p:sldId id="258" r:id="rId4"/>
    <p:sldId id="266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7"/>
    <p:restoredTop sz="91867"/>
  </p:normalViewPr>
  <p:slideViewPr>
    <p:cSldViewPr snapToGrid="0" snapToObjects="1">
      <p:cViewPr varScale="1">
        <p:scale>
          <a:sx n="63" d="100"/>
          <a:sy n="63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762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536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566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884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94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628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831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610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69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67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291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25838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600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764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4978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9706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272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506A8-5ABC-B84E-8895-62389BD48379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068A0-E403-E348-83F2-14E5DF88DD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671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3E554-70FB-46EA-8E99-877D2626E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99878-A6D5-466D-B7BB-C8D9688209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ID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94DF2C-DF88-43B5-90A4-D7559AB6C1A1}"/>
              </a:ext>
            </a:extLst>
          </p:cNvPr>
          <p:cNvSpPr/>
          <p:nvPr/>
        </p:nvSpPr>
        <p:spPr>
          <a:xfrm>
            <a:off x="1478788" y="1368578"/>
            <a:ext cx="92312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Mengenal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Psikologi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Pendidikan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904F5B-62D2-433E-8ACF-31ACF8A36D09}"/>
              </a:ext>
            </a:extLst>
          </p:cNvPr>
          <p:cNvSpPr/>
          <p:nvPr/>
        </p:nvSpPr>
        <p:spPr>
          <a:xfrm>
            <a:off x="2925044" y="2967335"/>
            <a:ext cx="634192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3600" b="1" cap="none" spc="0" dirty="0">
                <a:ln/>
                <a:solidFill>
                  <a:schemeClr val="accent3"/>
                </a:solidFill>
                <a:effectLst/>
              </a:rPr>
              <a:t>Chr. Argo </a:t>
            </a:r>
            <a:r>
              <a:rPr lang="en-US" sz="3600" b="1" cap="none" spc="0" dirty="0" err="1">
                <a:ln/>
                <a:solidFill>
                  <a:schemeClr val="accent3"/>
                </a:solidFill>
                <a:effectLst/>
              </a:rPr>
              <a:t>Widiharto</a:t>
            </a:r>
            <a:r>
              <a:rPr lang="en-US" sz="3600" b="1" cap="none" spc="0" dirty="0">
                <a:ln/>
                <a:solidFill>
                  <a:schemeClr val="accent3"/>
                </a:solidFill>
                <a:effectLst/>
              </a:rPr>
              <a:t>, </a:t>
            </a:r>
            <a:r>
              <a:rPr lang="en-US" sz="3600" b="1" cap="none" spc="0" dirty="0" err="1">
                <a:ln/>
                <a:solidFill>
                  <a:schemeClr val="accent3"/>
                </a:solidFill>
                <a:effectLst/>
              </a:rPr>
              <a:t>S.Psi</a:t>
            </a:r>
            <a:r>
              <a:rPr lang="en-US" sz="3600" b="1" cap="none" spc="0" dirty="0">
                <a:ln/>
                <a:solidFill>
                  <a:schemeClr val="accent3"/>
                </a:solidFill>
                <a:effectLst/>
              </a:rPr>
              <a:t>., </a:t>
            </a:r>
            <a:r>
              <a:rPr lang="en-US" sz="3600" b="1" cap="none" spc="0" dirty="0" err="1">
                <a:ln/>
                <a:solidFill>
                  <a:schemeClr val="accent3"/>
                </a:solidFill>
                <a:effectLst/>
              </a:rPr>
              <a:t>M.Si</a:t>
            </a:r>
            <a:endParaRPr lang="en-US" sz="36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87136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194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066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591040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75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296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311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142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7905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8093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69</TotalTime>
  <Words>15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Trebuchet MS</vt:lpstr>
      <vt:lpstr>Tw Cen MT</vt:lpstr>
      <vt:lpstr>Circuit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asus</cp:lastModifiedBy>
  <cp:revision>5</cp:revision>
  <dcterms:created xsi:type="dcterms:W3CDTF">2019-02-25T03:56:19Z</dcterms:created>
  <dcterms:modified xsi:type="dcterms:W3CDTF">2020-02-18T04:36:11Z</dcterms:modified>
</cp:coreProperties>
</file>