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70" r:id="rId15"/>
    <p:sldId id="26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74FA9A0-A441-449A-B7BA-70ACA866FF71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0F996BE-FAA3-4827-AFDB-A255CBFF801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en-US" sz="2800" dirty="0"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en-ID" dirty="0" smtClean="0"/>
              <a:t>ETIKA MORAL DAN AKHLAK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09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ID" dirty="0" smtClean="0"/>
              <a:t>PENGERTIAN ETIKA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en-ID" b="1" dirty="0" smtClean="0"/>
              <a:t>Kata </a:t>
            </a:r>
            <a:r>
              <a:rPr lang="en-ID" b="1" dirty="0" err="1" smtClean="0"/>
              <a:t>Etika</a:t>
            </a:r>
            <a:r>
              <a:rPr lang="en-ID" b="1" dirty="0" smtClean="0"/>
              <a:t> </a:t>
            </a:r>
            <a:r>
              <a:rPr lang="en-ID" b="1" dirty="0" err="1" smtClean="0"/>
              <a:t>berasal</a:t>
            </a:r>
            <a:r>
              <a:rPr lang="en-ID" b="1" dirty="0" smtClean="0"/>
              <a:t> </a:t>
            </a:r>
            <a:r>
              <a:rPr lang="en-ID" b="1" dirty="0" err="1" smtClean="0"/>
              <a:t>dari</a:t>
            </a:r>
            <a:r>
              <a:rPr lang="en-ID" b="1" dirty="0" smtClean="0"/>
              <a:t> </a:t>
            </a:r>
            <a:r>
              <a:rPr lang="en-ID" b="1" dirty="0" err="1" smtClean="0"/>
              <a:t>bahasa</a:t>
            </a:r>
            <a:r>
              <a:rPr lang="en-ID" b="1" dirty="0" smtClean="0"/>
              <a:t> </a:t>
            </a:r>
            <a:r>
              <a:rPr lang="en-ID" b="1" dirty="0" err="1" smtClean="0"/>
              <a:t>yunani</a:t>
            </a:r>
            <a:r>
              <a:rPr lang="en-ID" b="1" dirty="0" smtClean="0"/>
              <a:t> yang </a:t>
            </a:r>
            <a:r>
              <a:rPr lang="en-ID" b="1" dirty="0" err="1" smtClean="0"/>
              <a:t>berarti</a:t>
            </a:r>
            <a:r>
              <a:rPr lang="en-ID" b="1" dirty="0" smtClean="0"/>
              <a:t> </a:t>
            </a:r>
            <a:r>
              <a:rPr lang="en-ID" b="1" dirty="0" err="1" smtClean="0"/>
              <a:t>adat</a:t>
            </a:r>
            <a:r>
              <a:rPr lang="en-ID" b="1" dirty="0" smtClean="0"/>
              <a:t> </a:t>
            </a:r>
            <a:r>
              <a:rPr lang="en-ID" b="1" dirty="0" err="1" smtClean="0"/>
              <a:t>kebiasaan</a:t>
            </a:r>
            <a:endParaRPr lang="en-US" b="1" dirty="0"/>
          </a:p>
          <a:p>
            <a:pPr algn="just"/>
            <a:r>
              <a:rPr lang="en-US" b="1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tatanan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tata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 </a:t>
            </a:r>
          </a:p>
          <a:p>
            <a:pPr algn="just"/>
            <a:r>
              <a:rPr lang="en-ID" dirty="0" err="1"/>
              <a:t>E</a:t>
            </a:r>
            <a:r>
              <a:rPr lang="en-ID" dirty="0" err="1" smtClean="0"/>
              <a:t>tika</a:t>
            </a:r>
            <a:r>
              <a:rPr lang="en-ID" dirty="0" smtClean="0"/>
              <a:t>  </a:t>
            </a:r>
            <a:r>
              <a:rPr lang="en-ID" dirty="0" err="1" smtClean="0"/>
              <a:t>lebih</a:t>
            </a:r>
            <a:r>
              <a:rPr lang="en-ID" dirty="0" smtClean="0"/>
              <a:t> </a:t>
            </a:r>
            <a:r>
              <a:rPr lang="en-ID" dirty="0" err="1" smtClean="0"/>
              <a:t>banyak</a:t>
            </a:r>
            <a:r>
              <a:rPr lang="en-ID" dirty="0" smtClean="0"/>
              <a:t> </a:t>
            </a:r>
            <a:r>
              <a:rPr lang="en-ID" dirty="0" err="1" smtClean="0"/>
              <a:t>berkaitan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filsafat</a:t>
            </a:r>
            <a:endParaRPr lang="en-US" dirty="0"/>
          </a:p>
          <a:p>
            <a:pPr algn="just"/>
            <a:r>
              <a:rPr lang="en-US" dirty="0" err="1" smtClean="0"/>
              <a:t>Adapun</a:t>
            </a:r>
            <a:r>
              <a:rPr lang="en-US" dirty="0" smtClean="0"/>
              <a:t> </a:t>
            </a:r>
            <a:r>
              <a:rPr lang="en-US" dirty="0" err="1" smtClean="0"/>
              <a:t>standar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buruk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i="1" dirty="0" smtClean="0"/>
              <a:t>AKAL.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59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D" dirty="0" smtClean="0"/>
              <a:t>PENGERTIAN MORAL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en-US" b="1" dirty="0"/>
              <a:t>Moral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latin</a:t>
            </a:r>
            <a:r>
              <a:rPr lang="en-US" dirty="0"/>
              <a:t> </a:t>
            </a:r>
            <a:r>
              <a:rPr lang="en-US" dirty="0">
                <a:latin typeface="Times New Roman" pitchFamily="18" charset="0"/>
              </a:rPr>
              <a:t>“</a:t>
            </a:r>
            <a:r>
              <a:rPr lang="en-US" i="1" dirty="0" err="1" smtClean="0"/>
              <a:t>mos</a:t>
            </a:r>
            <a:r>
              <a:rPr lang="en-US" dirty="0" smtClean="0">
                <a:latin typeface="Times New Roman" pitchFamily="18" charset="0"/>
              </a:rPr>
              <a:t>”</a:t>
            </a:r>
            <a:r>
              <a:rPr lang="en-US" dirty="0" smtClean="0"/>
              <a:t>. Kata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kata </a:t>
            </a:r>
            <a:r>
              <a:rPr lang="en-US" dirty="0" err="1" smtClean="0"/>
              <a:t>tunggal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 smtClean="0"/>
              <a:t>jamaknya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>
                <a:latin typeface="Times New Roman" pitchFamily="18" charset="0"/>
              </a:rPr>
              <a:t>“</a:t>
            </a:r>
            <a:r>
              <a:rPr lang="en-US" i="1" dirty="0" smtClean="0"/>
              <a:t>mores</a:t>
            </a:r>
            <a:r>
              <a:rPr lang="en-US" dirty="0">
                <a:latin typeface="Times New Roman" pitchFamily="18" charset="0"/>
              </a:rPr>
              <a:t>”</a:t>
            </a:r>
            <a:r>
              <a:rPr lang="en-US" dirty="0"/>
              <a:t> yang </a:t>
            </a:r>
            <a:r>
              <a:rPr lang="en-US" dirty="0" err="1"/>
              <a:t>berarti</a:t>
            </a:r>
            <a:r>
              <a:rPr lang="en-US" dirty="0"/>
              <a:t>; </a:t>
            </a:r>
            <a:r>
              <a:rPr lang="en-US" dirty="0" err="1"/>
              <a:t>adat</a:t>
            </a:r>
            <a:r>
              <a:rPr lang="en-US" dirty="0"/>
              <a:t>, </a:t>
            </a:r>
            <a:r>
              <a:rPr lang="en-US" dirty="0" err="1"/>
              <a:t>kebiasaan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susila</a:t>
            </a:r>
            <a:r>
              <a:rPr lang="en-US" dirty="0" smtClean="0"/>
              <a:t>.</a:t>
            </a:r>
          </a:p>
          <a:p>
            <a:pPr algn="just"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/>
              <a:t>  </a:t>
            </a:r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b="1" dirty="0"/>
              <a:t>Moral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tindakan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yang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ide-ide </a:t>
            </a:r>
            <a:r>
              <a:rPr lang="en-US" dirty="0" err="1"/>
              <a:t>umum</a:t>
            </a:r>
            <a:r>
              <a:rPr lang="en-US" dirty="0"/>
              <a:t>, yang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, </a:t>
            </a:r>
            <a:r>
              <a:rPr lang="en-US" dirty="0" err="1"/>
              <a:t>mana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yang </a:t>
            </a:r>
            <a:r>
              <a:rPr lang="en-US" dirty="0" err="1"/>
              <a:t>buruk</a:t>
            </a:r>
            <a:r>
              <a:rPr lang="en-US" dirty="0" smtClean="0"/>
              <a:t>.</a:t>
            </a:r>
          </a:p>
          <a:p>
            <a:pPr algn="just"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err="1" smtClean="0"/>
              <a:t>Tolok</a:t>
            </a:r>
            <a:r>
              <a:rPr lang="en-US" dirty="0" smtClean="0"/>
              <a:t> </a:t>
            </a:r>
            <a:r>
              <a:rPr lang="en-US" dirty="0" err="1"/>
              <a:t>ukur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buruk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moral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i="1" dirty="0"/>
              <a:t>ADAT SUATU MASYARAKAT.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39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PENGERTIAN AKHLAK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b="1" dirty="0" err="1" smtClean="0"/>
              <a:t>Akhlak</a:t>
            </a:r>
            <a:r>
              <a:rPr lang="en-US" b="1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jamak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kata </a:t>
            </a:r>
            <a:r>
              <a:rPr lang="en-US" dirty="0" smtClean="0">
                <a:latin typeface="Times New Roman" pitchFamily="18" charset="0"/>
              </a:rPr>
              <a:t>“</a:t>
            </a:r>
            <a:r>
              <a:rPr lang="en-US" i="1" dirty="0" err="1" smtClean="0"/>
              <a:t>khuluq</a:t>
            </a:r>
            <a:r>
              <a:rPr lang="en-US" dirty="0" smtClean="0">
                <a:latin typeface="Times New Roman" pitchFamily="18" charset="0"/>
              </a:rPr>
              <a:t>”</a:t>
            </a:r>
            <a:r>
              <a:rPr lang="en-US" dirty="0" smtClean="0"/>
              <a:t> (</a:t>
            </a:r>
            <a:r>
              <a:rPr lang="en-US" dirty="0" err="1" smtClean="0"/>
              <a:t>bhs</a:t>
            </a:r>
            <a:r>
              <a:rPr lang="en-US" dirty="0" smtClean="0"/>
              <a:t>. Arab) yang </a:t>
            </a:r>
            <a:r>
              <a:rPr lang="en-US" dirty="0" err="1" smtClean="0"/>
              <a:t>berarti</a:t>
            </a:r>
            <a:r>
              <a:rPr lang="en-US" dirty="0" smtClean="0"/>
              <a:t>; </a:t>
            </a:r>
            <a:r>
              <a:rPr lang="en-US" dirty="0" err="1" smtClean="0"/>
              <a:t>budi</a:t>
            </a:r>
            <a:r>
              <a:rPr lang="en-US" dirty="0" smtClean="0"/>
              <a:t> </a:t>
            </a:r>
            <a:r>
              <a:rPr lang="en-US" dirty="0" err="1" smtClean="0"/>
              <a:t>pekerti</a:t>
            </a:r>
            <a:r>
              <a:rPr lang="en-US" dirty="0" smtClean="0"/>
              <a:t>, </a:t>
            </a:r>
            <a:r>
              <a:rPr lang="en-US" dirty="0" err="1" smtClean="0"/>
              <a:t>perangai</a:t>
            </a:r>
            <a:r>
              <a:rPr lang="en-US" dirty="0" smtClean="0"/>
              <a:t>, </a:t>
            </a: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tabiat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terminologi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: </a:t>
            </a:r>
            <a:r>
              <a:rPr lang="en-US" dirty="0" err="1" smtClean="0"/>
              <a:t>ilmu</a:t>
            </a:r>
            <a:r>
              <a:rPr lang="en-US" dirty="0" smtClean="0"/>
              <a:t> yang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batas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buruk</a:t>
            </a:r>
            <a:r>
              <a:rPr lang="en-US" dirty="0" smtClean="0"/>
              <a:t>, </a:t>
            </a:r>
            <a:r>
              <a:rPr lang="en-US" dirty="0" err="1" smtClean="0"/>
              <a:t>antara</a:t>
            </a:r>
            <a:r>
              <a:rPr lang="en-US" dirty="0" smtClean="0"/>
              <a:t> yang </a:t>
            </a:r>
            <a:r>
              <a:rPr lang="en-US" dirty="0" err="1" smtClean="0"/>
              <a:t>terbaik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tercela</a:t>
            </a:r>
            <a:r>
              <a:rPr lang="en-US" dirty="0" smtClean="0"/>
              <a:t>,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perkataan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perbuatan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batin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Standar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buruk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akhlak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i="1" dirty="0" smtClean="0"/>
              <a:t>AL-QUR</a:t>
            </a:r>
            <a:r>
              <a:rPr lang="en-US" i="1" dirty="0" smtClean="0">
                <a:latin typeface="Times New Roman" pitchFamily="18" charset="0"/>
              </a:rPr>
              <a:t>’</a:t>
            </a:r>
            <a:r>
              <a:rPr lang="en-US" i="1" dirty="0" smtClean="0"/>
              <a:t>AN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smtClean="0"/>
              <a:t>SUNNAH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7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D" dirty="0" err="1" smtClean="0"/>
              <a:t>Defenisi</a:t>
            </a:r>
            <a:r>
              <a:rPr lang="en-ID" dirty="0" smtClean="0"/>
              <a:t> </a:t>
            </a:r>
            <a:r>
              <a:rPr lang="en-ID" dirty="0" err="1" smtClean="0"/>
              <a:t>akhlaq</a:t>
            </a:r>
            <a:r>
              <a:rPr lang="en-ID" dirty="0" smtClean="0"/>
              <a:t> </a:t>
            </a:r>
            <a:r>
              <a:rPr lang="en-ID" dirty="0" err="1" smtClean="0"/>
              <a:t>menurut</a:t>
            </a:r>
            <a:r>
              <a:rPr lang="en-ID" dirty="0" smtClean="0"/>
              <a:t> </a:t>
            </a:r>
            <a:r>
              <a:rPr lang="en-ID" dirty="0" err="1" smtClean="0"/>
              <a:t>ulama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ID" dirty="0" err="1" smtClean="0"/>
              <a:t>Iman</a:t>
            </a:r>
            <a:r>
              <a:rPr lang="en-ID" dirty="0" smtClean="0"/>
              <a:t> </a:t>
            </a:r>
            <a:r>
              <a:rPr lang="en-ID" dirty="0" err="1" smtClean="0"/>
              <a:t>Ghazali</a:t>
            </a:r>
            <a:r>
              <a:rPr lang="en-ID" dirty="0" smtClean="0"/>
              <a:t>: </a:t>
            </a:r>
            <a:r>
              <a:rPr lang="en-ID" dirty="0" err="1" smtClean="0"/>
              <a:t>akhlaq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suatu</a:t>
            </a:r>
            <a:r>
              <a:rPr lang="en-ID" dirty="0" smtClean="0"/>
              <a:t> </a:t>
            </a:r>
            <a:r>
              <a:rPr lang="en-ID" dirty="0" err="1" smtClean="0"/>
              <a:t>sifat</a:t>
            </a:r>
            <a:r>
              <a:rPr lang="en-ID" dirty="0" smtClean="0"/>
              <a:t> yang </a:t>
            </a:r>
            <a:r>
              <a:rPr lang="en-ID" dirty="0" err="1" smtClean="0"/>
              <a:t>berurat</a:t>
            </a:r>
            <a:r>
              <a:rPr lang="en-ID" dirty="0" smtClean="0"/>
              <a:t> </a:t>
            </a:r>
            <a:r>
              <a:rPr lang="en-ID" dirty="0" err="1" smtClean="0"/>
              <a:t>berakar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jiwaseseorang</a:t>
            </a:r>
            <a:r>
              <a:rPr lang="en-ID" dirty="0" smtClean="0"/>
              <a:t> yang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pendorong</a:t>
            </a:r>
            <a:r>
              <a:rPr lang="en-ID" dirty="0" smtClean="0"/>
              <a:t> </a:t>
            </a:r>
            <a:r>
              <a:rPr lang="en-ID" dirty="0" err="1" smtClean="0"/>
              <a:t>timbulnya</a:t>
            </a:r>
            <a:r>
              <a:rPr lang="en-ID" dirty="0" smtClean="0"/>
              <a:t> </a:t>
            </a:r>
            <a:r>
              <a:rPr lang="en-ID" dirty="0" err="1" smtClean="0"/>
              <a:t>amal</a:t>
            </a:r>
            <a:r>
              <a:rPr lang="en-ID" dirty="0" smtClean="0"/>
              <a:t> </a:t>
            </a:r>
            <a:r>
              <a:rPr lang="en-ID" dirty="0" err="1" smtClean="0"/>
              <a:t>perbuatan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spontan</a:t>
            </a:r>
            <a:r>
              <a:rPr lang="en-ID" dirty="0" smtClean="0"/>
              <a:t>, </a:t>
            </a:r>
            <a:r>
              <a:rPr lang="en-ID" dirty="0" err="1" smtClean="0"/>
              <a:t>tanpa</a:t>
            </a:r>
            <a:r>
              <a:rPr lang="en-ID" dirty="0" smtClean="0"/>
              <a:t> </a:t>
            </a:r>
            <a:r>
              <a:rPr lang="en-ID" dirty="0" err="1" smtClean="0"/>
              <a:t>difikir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ditimbang-timbang</a:t>
            </a:r>
            <a:endParaRPr lang="en-ID" dirty="0" smtClean="0"/>
          </a:p>
          <a:p>
            <a:r>
              <a:rPr lang="en-ID" dirty="0" err="1" smtClean="0"/>
              <a:t>Ibnu</a:t>
            </a:r>
            <a:r>
              <a:rPr lang="en-ID" dirty="0" smtClean="0"/>
              <a:t> </a:t>
            </a:r>
            <a:r>
              <a:rPr lang="en-ID" dirty="0" err="1" smtClean="0"/>
              <a:t>Maskawaih</a:t>
            </a:r>
            <a:r>
              <a:rPr lang="en-ID" dirty="0" smtClean="0"/>
              <a:t>: </a:t>
            </a:r>
            <a:r>
              <a:rPr lang="en-ID" dirty="0" err="1" smtClean="0"/>
              <a:t>keadaan</a:t>
            </a:r>
            <a:r>
              <a:rPr lang="en-ID" dirty="0" smtClean="0"/>
              <a:t> </a:t>
            </a:r>
            <a:r>
              <a:rPr lang="en-ID" dirty="0" err="1" smtClean="0"/>
              <a:t>jiwa</a:t>
            </a:r>
            <a:r>
              <a:rPr lang="en-ID" dirty="0" smtClean="0"/>
              <a:t> </a:t>
            </a:r>
            <a:r>
              <a:rPr lang="en-ID" dirty="0" err="1" smtClean="0"/>
              <a:t>seseorang</a:t>
            </a:r>
            <a:r>
              <a:rPr lang="en-ID" dirty="0" smtClean="0"/>
              <a:t> yang </a:t>
            </a:r>
            <a:r>
              <a:rPr lang="en-ID" dirty="0" err="1" smtClean="0"/>
              <a:t>mendorongnya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melakukan</a:t>
            </a:r>
            <a:r>
              <a:rPr lang="en-ID" dirty="0" smtClean="0"/>
              <a:t> </a:t>
            </a:r>
            <a:r>
              <a:rPr lang="en-ID" dirty="0" err="1" smtClean="0"/>
              <a:t>perbuatan-perbuatan</a:t>
            </a:r>
            <a:r>
              <a:rPr lang="en-ID" dirty="0" smtClean="0"/>
              <a:t> </a:t>
            </a:r>
            <a:r>
              <a:rPr lang="en-ID" dirty="0" err="1" smtClean="0"/>
              <a:t>tanpa</a:t>
            </a:r>
            <a:r>
              <a:rPr lang="en-ID" dirty="0" smtClean="0"/>
              <a:t> </a:t>
            </a:r>
            <a:r>
              <a:rPr lang="en-ID" dirty="0" err="1" smtClean="0"/>
              <a:t>difikir-fikirdan</a:t>
            </a:r>
            <a:r>
              <a:rPr lang="en-ID" dirty="0" smtClean="0"/>
              <a:t> </a:t>
            </a:r>
            <a:r>
              <a:rPr lang="en-ID" dirty="0" err="1" smtClean="0"/>
              <a:t>ditimbang-timbang</a:t>
            </a:r>
            <a:r>
              <a:rPr lang="en-ID" dirty="0" smtClean="0"/>
              <a:t> </a:t>
            </a:r>
            <a:r>
              <a:rPr lang="en-ID" dirty="0" err="1" smtClean="0"/>
              <a:t>terlebih</a:t>
            </a:r>
            <a:r>
              <a:rPr lang="en-ID" dirty="0" smtClean="0"/>
              <a:t> </a:t>
            </a:r>
            <a:r>
              <a:rPr lang="en-ID" dirty="0" err="1" smtClean="0"/>
              <a:t>dahulu</a:t>
            </a:r>
            <a:endParaRPr lang="en-ID" dirty="0" smtClean="0"/>
          </a:p>
        </p:txBody>
      </p:sp>
    </p:spTree>
    <p:extLst>
      <p:ext uri="{BB962C8B-B14F-4D97-AF65-F5344CB8AC3E}">
        <p14:creationId xmlns:p14="http://schemas.microsoft.com/office/powerpoint/2010/main" val="289890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ID" dirty="0" err="1" smtClean="0"/>
              <a:t>Sumber</a:t>
            </a:r>
            <a:r>
              <a:rPr lang="en-ID" dirty="0" smtClean="0"/>
              <a:t> </a:t>
            </a:r>
            <a:r>
              <a:rPr lang="en-ID" dirty="0" err="1" smtClean="0"/>
              <a:t>Akhlaq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ID" dirty="0" err="1" smtClean="0"/>
              <a:t>Akhlaq</a:t>
            </a:r>
            <a:r>
              <a:rPr lang="en-ID" dirty="0" smtClean="0"/>
              <a:t> </a:t>
            </a:r>
            <a:r>
              <a:rPr lang="en-ID" dirty="0" err="1" smtClean="0"/>
              <a:t>bersumber</a:t>
            </a:r>
            <a:r>
              <a:rPr lang="en-ID" dirty="0" smtClean="0"/>
              <a:t> </a:t>
            </a:r>
            <a:r>
              <a:rPr lang="en-ID" dirty="0" err="1" smtClean="0"/>
              <a:t>pada</a:t>
            </a:r>
            <a:r>
              <a:rPr lang="en-ID" dirty="0" smtClean="0"/>
              <a:t> al-</a:t>
            </a:r>
            <a:r>
              <a:rPr lang="en-ID" dirty="0" err="1" smtClean="0"/>
              <a:t>qur’an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sunnah</a:t>
            </a:r>
            <a:endParaRPr lang="en-ID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/>
              <a:t>B</a:t>
            </a:r>
            <a:r>
              <a:rPr lang="en-ID" dirty="0" err="1" smtClean="0"/>
              <a:t>aik</a:t>
            </a:r>
            <a:r>
              <a:rPr lang="en-ID" dirty="0" smtClean="0"/>
              <a:t> </a:t>
            </a:r>
            <a:r>
              <a:rPr lang="en-ID" dirty="0" err="1" smtClean="0"/>
              <a:t>buruk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akhlaq</a:t>
            </a:r>
            <a:r>
              <a:rPr lang="en-ID" dirty="0" smtClean="0"/>
              <a:t> </a:t>
            </a:r>
            <a:r>
              <a:rPr lang="en-ID" dirty="0" err="1" smtClean="0"/>
              <a:t>islam</a:t>
            </a:r>
            <a:r>
              <a:rPr lang="en-ID" dirty="0" smtClean="0"/>
              <a:t> </a:t>
            </a:r>
            <a:r>
              <a:rPr lang="en-ID" dirty="0" err="1" smtClean="0"/>
              <a:t>ukurannya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baik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buruk</a:t>
            </a:r>
            <a:r>
              <a:rPr lang="en-ID" dirty="0" smtClean="0"/>
              <a:t> </a:t>
            </a:r>
            <a:r>
              <a:rPr lang="en-ID" dirty="0" err="1" smtClean="0"/>
              <a:t>menurut</a:t>
            </a:r>
            <a:r>
              <a:rPr lang="en-ID" dirty="0" smtClean="0"/>
              <a:t> al-</a:t>
            </a:r>
            <a:r>
              <a:rPr lang="en-ID" dirty="0" err="1" smtClean="0"/>
              <a:t>qur’an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sunnah</a:t>
            </a:r>
            <a:endParaRPr lang="en-ID" dirty="0" smtClean="0"/>
          </a:p>
          <a:p>
            <a:r>
              <a:rPr lang="en-ID" dirty="0" err="1" smtClean="0"/>
              <a:t>Akhlaq</a:t>
            </a:r>
            <a:r>
              <a:rPr lang="en-ID" dirty="0" smtClean="0"/>
              <a:t> </a:t>
            </a:r>
            <a:r>
              <a:rPr lang="en-ID" dirty="0" err="1" smtClean="0"/>
              <a:t>bersumber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endParaRPr lang="en-ID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 smtClean="0"/>
              <a:t>standar</a:t>
            </a:r>
            <a:r>
              <a:rPr lang="en-ID" dirty="0" smtClean="0"/>
              <a:t> lain yang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dijadikan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menentukan</a:t>
            </a:r>
            <a:r>
              <a:rPr lang="en-ID" dirty="0" smtClean="0"/>
              <a:t> </a:t>
            </a:r>
            <a:r>
              <a:rPr lang="en-ID" dirty="0" err="1" smtClean="0"/>
              <a:t>baik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buruk</a:t>
            </a:r>
            <a:r>
              <a:rPr lang="en-ID" dirty="0" smtClean="0"/>
              <a:t> </a:t>
            </a:r>
            <a:r>
              <a:rPr lang="en-ID" dirty="0" err="1" smtClean="0"/>
              <a:t>ahklaq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akal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hati</a:t>
            </a:r>
            <a:r>
              <a:rPr lang="en-ID" dirty="0" smtClean="0"/>
              <a:t> </a:t>
            </a:r>
            <a:r>
              <a:rPr lang="en-ID" dirty="0" err="1" smtClean="0"/>
              <a:t>nurani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12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Islam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533400" indent="-533400" algn="just">
              <a:buFont typeface="Wingdings" pitchFamily="2" charset="2"/>
              <a:buAutoNum type="arabicPeriod"/>
            </a:pPr>
            <a:r>
              <a:rPr lang="en-US" dirty="0" err="1" smtClean="0"/>
              <a:t>Mengajarkan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menuntun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menjauhkan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yang </a:t>
            </a:r>
            <a:r>
              <a:rPr lang="en-US" dirty="0" err="1" smtClean="0"/>
              <a:t>buruk</a:t>
            </a:r>
            <a:r>
              <a:rPr lang="en-US" dirty="0" smtClean="0"/>
              <a:t>.</a:t>
            </a:r>
          </a:p>
          <a:p>
            <a:pPr marL="533400" indent="-533400" algn="just">
              <a:buFont typeface="Wingdings" pitchFamily="2" charset="2"/>
              <a:buAutoNum type="arabicPeriod"/>
            </a:pPr>
            <a:r>
              <a:rPr lang="en-US" dirty="0" err="1" smtClean="0"/>
              <a:t>Sumber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buruk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Islam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ajaran</a:t>
            </a:r>
            <a:r>
              <a:rPr lang="en-US" dirty="0" smtClean="0"/>
              <a:t> Allah.</a:t>
            </a:r>
          </a:p>
          <a:p>
            <a:pPr marL="533400" indent="-533400" algn="just">
              <a:buFont typeface="Wingdings" pitchFamily="2" charset="2"/>
              <a:buAutoNum type="arabicPeriod"/>
            </a:pP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Komprehensif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Universal.</a:t>
            </a:r>
          </a:p>
          <a:p>
            <a:pPr marL="533400" indent="-533400" algn="just">
              <a:buFont typeface="Wingdings" pitchFamily="2" charset="2"/>
              <a:buAutoNum type="arabicPeriod"/>
            </a:pP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mengarahkan</a:t>
            </a:r>
            <a:r>
              <a:rPr lang="en-US" dirty="0" smtClean="0"/>
              <a:t> </a:t>
            </a:r>
            <a:r>
              <a:rPr lang="en-US" dirty="0" err="1" smtClean="0"/>
              <a:t>fitrah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jenjang</a:t>
            </a:r>
            <a:r>
              <a:rPr lang="en-US" dirty="0" smtClean="0"/>
              <a:t> </a:t>
            </a:r>
            <a:r>
              <a:rPr lang="en-US" dirty="0" err="1" smtClean="0"/>
              <a:t>akhlak</a:t>
            </a:r>
            <a:r>
              <a:rPr lang="en-US" dirty="0" smtClean="0"/>
              <a:t> yang </a:t>
            </a:r>
            <a:r>
              <a:rPr lang="en-US" dirty="0" err="1" smtClean="0"/>
              <a:t>luhur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41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err="1" smtClean="0"/>
              <a:t>Akhlak-akhlak</a:t>
            </a:r>
            <a:r>
              <a:rPr lang="en-US" dirty="0" smtClean="0"/>
              <a:t> </a:t>
            </a:r>
            <a:r>
              <a:rPr lang="en-US" dirty="0" err="1" smtClean="0"/>
              <a:t>Mulia</a:t>
            </a:r>
            <a:r>
              <a:rPr lang="en-US" dirty="0" smtClean="0"/>
              <a:t> (</a:t>
            </a:r>
            <a:r>
              <a:rPr lang="en-US" dirty="0" err="1" smtClean="0"/>
              <a:t>Karimah</a:t>
            </a:r>
            <a:r>
              <a:rPr lang="en-US" dirty="0" smtClean="0"/>
              <a:t>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err="1" smtClean="0"/>
              <a:t>Berbakti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orang </a:t>
            </a:r>
            <a:r>
              <a:rPr lang="en-US" dirty="0" err="1" smtClean="0"/>
              <a:t>tua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err="1" smtClean="0"/>
              <a:t>Tawadlu</a:t>
            </a:r>
            <a:r>
              <a:rPr lang="en-US" dirty="0" smtClean="0">
                <a:latin typeface="Times New Roman" pitchFamily="18" charset="0"/>
              </a:rPr>
              <a:t>’</a:t>
            </a:r>
            <a:r>
              <a:rPr lang="en-US" dirty="0" smtClean="0"/>
              <a:t> (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dirty="0" err="1" smtClean="0"/>
              <a:t>Hormat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yang </a:t>
            </a:r>
            <a:r>
              <a:rPr lang="en-US" dirty="0" err="1" smtClean="0"/>
              <a:t>muda</a:t>
            </a:r>
            <a:r>
              <a:rPr lang="en-US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 smtClean="0"/>
              <a:t>Jujur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err="1" smtClean="0"/>
              <a:t>Amanah</a:t>
            </a:r>
            <a:r>
              <a:rPr lang="en-US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 smtClean="0"/>
              <a:t>Dll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88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Akhlak-akhlak</a:t>
            </a:r>
            <a:r>
              <a:rPr lang="en-US" dirty="0" smtClean="0"/>
              <a:t> </a:t>
            </a:r>
            <a:r>
              <a:rPr lang="en-US" dirty="0" err="1" smtClean="0"/>
              <a:t>Tercela</a:t>
            </a:r>
            <a:r>
              <a:rPr lang="en-US" dirty="0" smtClean="0"/>
              <a:t> (</a:t>
            </a:r>
            <a:r>
              <a:rPr lang="en-US" dirty="0" err="1" smtClean="0"/>
              <a:t>Madzmumah</a:t>
            </a:r>
            <a:r>
              <a:rPr lang="en-US" dirty="0" smtClean="0"/>
              <a:t>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 smtClean="0"/>
              <a:t>Durhaka</a:t>
            </a:r>
            <a:endParaRPr lang="en-US" dirty="0" smtClean="0"/>
          </a:p>
          <a:p>
            <a:r>
              <a:rPr lang="en-US" dirty="0" err="1" smtClean="0"/>
              <a:t>Sombong</a:t>
            </a:r>
            <a:endParaRPr lang="en-US" dirty="0" smtClean="0"/>
          </a:p>
          <a:p>
            <a:r>
              <a:rPr lang="en-US" dirty="0" err="1" smtClean="0"/>
              <a:t>Riya</a:t>
            </a:r>
            <a:r>
              <a:rPr lang="en-US" dirty="0" smtClean="0">
                <a:latin typeface="Times New Roman" pitchFamily="18" charset="0"/>
              </a:rPr>
              <a:t>’</a:t>
            </a:r>
            <a:endParaRPr lang="en-US" dirty="0" smtClean="0"/>
          </a:p>
          <a:p>
            <a:r>
              <a:rPr lang="en-US" dirty="0" err="1" smtClean="0"/>
              <a:t>Merendahkan</a:t>
            </a:r>
            <a:r>
              <a:rPr lang="en-US" dirty="0" smtClean="0"/>
              <a:t> orang lain</a:t>
            </a:r>
          </a:p>
          <a:p>
            <a:r>
              <a:rPr lang="en-US" dirty="0" err="1" smtClean="0"/>
              <a:t>Berprasangka</a:t>
            </a:r>
            <a:r>
              <a:rPr lang="en-US" dirty="0" smtClean="0"/>
              <a:t> </a:t>
            </a:r>
            <a:r>
              <a:rPr lang="en-US" dirty="0" err="1" smtClean="0"/>
              <a:t>buruk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Dusta</a:t>
            </a:r>
            <a:endParaRPr lang="en-US" dirty="0" smtClean="0"/>
          </a:p>
          <a:p>
            <a:r>
              <a:rPr lang="en-US" dirty="0" err="1" smtClean="0"/>
              <a:t>Dll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7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sz="3200" dirty="0" err="1" smtClean="0"/>
              <a:t>Ruang</a:t>
            </a:r>
            <a:r>
              <a:rPr lang="en-ID" sz="3200" dirty="0" smtClean="0"/>
              <a:t> </a:t>
            </a:r>
            <a:r>
              <a:rPr lang="en-ID" sz="3200" dirty="0" err="1" smtClean="0"/>
              <a:t>Lingkup</a:t>
            </a:r>
            <a:r>
              <a:rPr lang="en-ID" sz="3200" dirty="0" smtClean="0"/>
              <a:t> yang </a:t>
            </a:r>
            <a:r>
              <a:rPr lang="en-ID" sz="3200" dirty="0" err="1" smtClean="0"/>
              <a:t>menjadi</a:t>
            </a:r>
            <a:r>
              <a:rPr lang="en-ID" sz="3200" dirty="0" smtClean="0"/>
              <a:t> </a:t>
            </a:r>
            <a:r>
              <a:rPr lang="en-ID" sz="3200" dirty="0" err="1" smtClean="0"/>
              <a:t>Objek</a:t>
            </a:r>
            <a:r>
              <a:rPr lang="en-ID" sz="3200" dirty="0" smtClean="0"/>
              <a:t> </a:t>
            </a:r>
            <a:r>
              <a:rPr lang="en-ID" sz="3200" dirty="0" err="1" smtClean="0"/>
              <a:t>Kajian</a:t>
            </a:r>
            <a:r>
              <a:rPr lang="en-ID" sz="3200" dirty="0" smtClean="0"/>
              <a:t> </a:t>
            </a:r>
            <a:r>
              <a:rPr lang="en-ID" sz="3200" dirty="0" err="1" smtClean="0"/>
              <a:t>Akhlak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502920" indent="-457200">
              <a:buFont typeface="+mj-lt"/>
              <a:buAutoNum type="arabicParenR"/>
            </a:pPr>
            <a:r>
              <a:rPr lang="en-ID" sz="1800" dirty="0" err="1" smtClean="0"/>
              <a:t>Akhlak</a:t>
            </a:r>
            <a:r>
              <a:rPr lang="en-ID" sz="1800" dirty="0" smtClean="0"/>
              <a:t> yang </a:t>
            </a:r>
            <a:r>
              <a:rPr lang="en-ID" sz="1800" dirty="0" err="1" smtClean="0"/>
              <a:t>berhubungan</a:t>
            </a:r>
            <a:r>
              <a:rPr lang="en-ID" sz="1800" dirty="0" smtClean="0"/>
              <a:t> </a:t>
            </a:r>
            <a:r>
              <a:rPr lang="en-ID" sz="1800" dirty="0" err="1" smtClean="0"/>
              <a:t>dengan</a:t>
            </a:r>
            <a:r>
              <a:rPr lang="en-ID" sz="1800" dirty="0" smtClean="0"/>
              <a:t> Allah</a:t>
            </a:r>
          </a:p>
          <a:p>
            <a:pPr>
              <a:buFont typeface="Wingdings" pitchFamily="2" charset="2"/>
              <a:buChar char="ü"/>
            </a:pPr>
            <a:r>
              <a:rPr lang="en-ID" sz="1800" dirty="0" err="1"/>
              <a:t>M</a:t>
            </a:r>
            <a:r>
              <a:rPr lang="en-ID" sz="1800" dirty="0" err="1" smtClean="0"/>
              <a:t>enjaga</a:t>
            </a:r>
            <a:r>
              <a:rPr lang="en-ID" sz="1800" dirty="0" smtClean="0"/>
              <a:t> </a:t>
            </a:r>
            <a:r>
              <a:rPr lang="en-ID" sz="1800" dirty="0" err="1" smtClean="0"/>
              <a:t>kemauan</a:t>
            </a:r>
            <a:r>
              <a:rPr lang="en-ID" sz="1800" dirty="0" smtClean="0"/>
              <a:t> </a:t>
            </a:r>
            <a:r>
              <a:rPr lang="en-ID" sz="1800" dirty="0" err="1" smtClean="0"/>
              <a:t>dan</a:t>
            </a:r>
            <a:r>
              <a:rPr lang="en-ID" sz="1800" dirty="0" smtClean="0"/>
              <a:t> </a:t>
            </a:r>
            <a:r>
              <a:rPr lang="en-ID" sz="1800" dirty="0" err="1" smtClean="0"/>
              <a:t>meluruskan</a:t>
            </a:r>
            <a:r>
              <a:rPr lang="en-ID" sz="1800" dirty="0" smtClean="0"/>
              <a:t> </a:t>
            </a:r>
            <a:r>
              <a:rPr lang="en-ID" sz="1800" dirty="0" err="1" smtClean="0"/>
              <a:t>ubudiyah</a:t>
            </a:r>
            <a:r>
              <a:rPr lang="en-ID" sz="1800" dirty="0" smtClean="0"/>
              <a:t> </a:t>
            </a:r>
            <a:r>
              <a:rPr lang="en-ID" sz="1800" dirty="0" err="1" smtClean="0"/>
              <a:t>dengan</a:t>
            </a:r>
            <a:r>
              <a:rPr lang="en-ID" sz="1800" dirty="0" smtClean="0"/>
              <a:t> </a:t>
            </a:r>
            <a:r>
              <a:rPr lang="en-ID" sz="1800" dirty="0" err="1" smtClean="0"/>
              <a:t>dasar</a:t>
            </a:r>
            <a:r>
              <a:rPr lang="en-ID" sz="1800" dirty="0" smtClean="0"/>
              <a:t> </a:t>
            </a:r>
            <a:r>
              <a:rPr lang="en-ID" sz="1800" dirty="0" err="1" smtClean="0"/>
              <a:t>Tauhid</a:t>
            </a:r>
            <a:r>
              <a:rPr lang="en-ID" sz="1800" dirty="0" smtClean="0"/>
              <a:t>.</a:t>
            </a:r>
          </a:p>
          <a:p>
            <a:pPr>
              <a:buFont typeface="Wingdings" pitchFamily="2" charset="2"/>
              <a:buChar char="ü"/>
            </a:pPr>
            <a:r>
              <a:rPr lang="en-ID" sz="1800" dirty="0" err="1" smtClean="0"/>
              <a:t>Menaati</a:t>
            </a:r>
            <a:r>
              <a:rPr lang="en-ID" sz="1800" dirty="0" smtClean="0"/>
              <a:t> </a:t>
            </a:r>
            <a:r>
              <a:rPr lang="en-ID" sz="1800" dirty="0" err="1" smtClean="0"/>
              <a:t>perintahnya</a:t>
            </a:r>
            <a:endParaRPr lang="en-ID" sz="1800" dirty="0" smtClean="0"/>
          </a:p>
          <a:p>
            <a:pPr>
              <a:buFont typeface="Wingdings" pitchFamily="2" charset="2"/>
              <a:buChar char="ü"/>
            </a:pPr>
            <a:r>
              <a:rPr lang="en-ID" sz="1800" dirty="0" err="1" smtClean="0"/>
              <a:t>Ikhlas</a:t>
            </a:r>
            <a:r>
              <a:rPr lang="en-ID" sz="1800" dirty="0" smtClean="0"/>
              <a:t> </a:t>
            </a:r>
            <a:r>
              <a:rPr lang="en-ID" sz="1800" dirty="0" err="1" smtClean="0"/>
              <a:t>dalam</a:t>
            </a:r>
            <a:r>
              <a:rPr lang="en-ID" sz="1800" dirty="0" smtClean="0"/>
              <a:t> </a:t>
            </a:r>
            <a:r>
              <a:rPr lang="en-ID" sz="1800" dirty="0" err="1" smtClean="0"/>
              <a:t>semua</a:t>
            </a:r>
            <a:r>
              <a:rPr lang="en-ID" sz="1800" dirty="0" smtClean="0"/>
              <a:t> </a:t>
            </a:r>
            <a:r>
              <a:rPr lang="en-ID" sz="1800" dirty="0" err="1" smtClean="0"/>
              <a:t>Amal</a:t>
            </a:r>
            <a:endParaRPr lang="en-ID" sz="1800" dirty="0" smtClean="0"/>
          </a:p>
          <a:p>
            <a:pPr>
              <a:buFont typeface="Wingdings" pitchFamily="2" charset="2"/>
              <a:buChar char="ü"/>
            </a:pPr>
            <a:r>
              <a:rPr lang="en-ID" sz="1800" dirty="0" err="1" smtClean="0"/>
              <a:t>Khusu</a:t>
            </a:r>
            <a:r>
              <a:rPr lang="en-ID" sz="1800" dirty="0" smtClean="0"/>
              <a:t>’ </a:t>
            </a:r>
            <a:r>
              <a:rPr lang="en-ID" sz="1800" dirty="0" err="1" smtClean="0"/>
              <a:t>dalam</a:t>
            </a:r>
            <a:r>
              <a:rPr lang="en-ID" sz="1800" dirty="0" smtClean="0"/>
              <a:t> </a:t>
            </a:r>
            <a:r>
              <a:rPr lang="en-ID" sz="1800" dirty="0" err="1" smtClean="0"/>
              <a:t>beribadah</a:t>
            </a:r>
            <a:endParaRPr lang="en-ID" sz="1800" dirty="0" smtClean="0"/>
          </a:p>
          <a:p>
            <a:pPr>
              <a:buFont typeface="Wingdings" pitchFamily="2" charset="2"/>
              <a:buChar char="ü"/>
            </a:pPr>
            <a:r>
              <a:rPr lang="en-ID" sz="1800" dirty="0" err="1" smtClean="0"/>
              <a:t>Berdo’a</a:t>
            </a:r>
            <a:r>
              <a:rPr lang="en-ID" sz="1800" dirty="0" smtClean="0"/>
              <a:t> </a:t>
            </a:r>
            <a:r>
              <a:rPr lang="en-ID" sz="1800" dirty="0" err="1" smtClean="0"/>
              <a:t>dan</a:t>
            </a:r>
            <a:r>
              <a:rPr lang="en-ID" sz="1800" dirty="0" smtClean="0"/>
              <a:t> </a:t>
            </a:r>
            <a:r>
              <a:rPr lang="en-ID" sz="1800" dirty="0" err="1" smtClean="0"/>
              <a:t>penuh</a:t>
            </a:r>
            <a:r>
              <a:rPr lang="en-ID" sz="1800" dirty="0" smtClean="0"/>
              <a:t> </a:t>
            </a:r>
            <a:r>
              <a:rPr lang="en-ID" sz="1800" dirty="0" err="1" smtClean="0"/>
              <a:t>harapan</a:t>
            </a:r>
            <a:r>
              <a:rPr lang="en-ID" sz="1800" dirty="0" smtClean="0"/>
              <a:t> </a:t>
            </a:r>
            <a:r>
              <a:rPr lang="en-ID" sz="1800" dirty="0" err="1" smtClean="0"/>
              <a:t>pada</a:t>
            </a:r>
            <a:r>
              <a:rPr lang="en-ID" sz="1800" dirty="0" smtClean="0"/>
              <a:t> Allah</a:t>
            </a:r>
          </a:p>
          <a:p>
            <a:pPr>
              <a:buFont typeface="Wingdings" pitchFamily="2" charset="2"/>
              <a:buChar char="ü"/>
            </a:pPr>
            <a:r>
              <a:rPr lang="en-ID" sz="1800" dirty="0" err="1" smtClean="0"/>
              <a:t>Berbaik</a:t>
            </a:r>
            <a:r>
              <a:rPr lang="en-ID" sz="1800" dirty="0" smtClean="0"/>
              <a:t> </a:t>
            </a:r>
            <a:r>
              <a:rPr lang="en-ID" sz="1800" dirty="0" err="1" smtClean="0"/>
              <a:t>sangka</a:t>
            </a:r>
            <a:r>
              <a:rPr lang="en-ID" sz="1800" dirty="0" smtClean="0"/>
              <a:t> </a:t>
            </a:r>
            <a:r>
              <a:rPr lang="en-ID" sz="1800" dirty="0" err="1" smtClean="0"/>
              <a:t>pada</a:t>
            </a:r>
            <a:r>
              <a:rPr lang="en-ID" sz="1800" dirty="0" smtClean="0"/>
              <a:t> </a:t>
            </a:r>
            <a:r>
              <a:rPr lang="en-ID" sz="1800" dirty="0" err="1" smtClean="0"/>
              <a:t>semua</a:t>
            </a:r>
            <a:r>
              <a:rPr lang="en-ID" sz="1800" dirty="0" smtClean="0"/>
              <a:t> </a:t>
            </a:r>
            <a:r>
              <a:rPr lang="en-ID" sz="1800" dirty="0" err="1" smtClean="0"/>
              <a:t>ketentuan</a:t>
            </a:r>
            <a:r>
              <a:rPr lang="en-ID" sz="1800" dirty="0" smtClean="0"/>
              <a:t> Allah</a:t>
            </a:r>
          </a:p>
          <a:p>
            <a:pPr>
              <a:buFont typeface="Wingdings" pitchFamily="2" charset="2"/>
              <a:buChar char="ü"/>
            </a:pPr>
            <a:r>
              <a:rPr lang="en-ID" sz="1800" dirty="0" err="1" smtClean="0"/>
              <a:t>Bertawakkal</a:t>
            </a:r>
            <a:r>
              <a:rPr lang="en-ID" sz="1800" dirty="0" smtClean="0"/>
              <a:t> </a:t>
            </a:r>
            <a:r>
              <a:rPr lang="en-ID" sz="1800" dirty="0" err="1" smtClean="0"/>
              <a:t>setelah</a:t>
            </a:r>
            <a:r>
              <a:rPr lang="en-ID" sz="1800" dirty="0" smtClean="0"/>
              <a:t> </a:t>
            </a:r>
            <a:r>
              <a:rPr lang="en-ID" sz="1800" dirty="0" err="1" smtClean="0"/>
              <a:t>memiliki</a:t>
            </a:r>
            <a:r>
              <a:rPr lang="en-ID" sz="1800" dirty="0" smtClean="0"/>
              <a:t> </a:t>
            </a:r>
            <a:r>
              <a:rPr lang="en-ID" sz="1800" dirty="0" err="1" smtClean="0"/>
              <a:t>kemauan</a:t>
            </a:r>
            <a:r>
              <a:rPr lang="en-ID" sz="1800" dirty="0" smtClean="0"/>
              <a:t> </a:t>
            </a:r>
            <a:r>
              <a:rPr lang="en-ID" sz="1800" dirty="0" err="1" smtClean="0"/>
              <a:t>dan</a:t>
            </a:r>
            <a:r>
              <a:rPr lang="en-ID" sz="1800" dirty="0" smtClean="0"/>
              <a:t> </a:t>
            </a:r>
            <a:r>
              <a:rPr lang="en-ID" sz="1800" dirty="0" err="1" smtClean="0"/>
              <a:t>ketetapan</a:t>
            </a:r>
            <a:r>
              <a:rPr lang="en-ID" sz="1800" dirty="0" smtClean="0"/>
              <a:t> </a:t>
            </a:r>
            <a:r>
              <a:rPr lang="en-ID" sz="1800" dirty="0" err="1" smtClean="0"/>
              <a:t>hati</a:t>
            </a:r>
            <a:endParaRPr lang="en-ID" sz="1800" dirty="0" smtClean="0"/>
          </a:p>
          <a:p>
            <a:pPr>
              <a:buFont typeface="Wingdings" pitchFamily="2" charset="2"/>
              <a:buChar char="ü"/>
            </a:pPr>
            <a:r>
              <a:rPr lang="en-ID" sz="1800" dirty="0" err="1" smtClean="0"/>
              <a:t>Bersyukur</a:t>
            </a:r>
            <a:endParaRPr lang="en-ID" sz="1800" dirty="0" smtClean="0"/>
          </a:p>
          <a:p>
            <a:pPr>
              <a:buFont typeface="Wingdings" pitchFamily="2" charset="2"/>
              <a:buChar char="ü"/>
            </a:pPr>
            <a:r>
              <a:rPr lang="en-ID" sz="1800" dirty="0" err="1" smtClean="0"/>
              <a:t>Bertaubat</a:t>
            </a:r>
            <a:r>
              <a:rPr lang="en-ID" sz="1800" dirty="0" smtClean="0"/>
              <a:t> </a:t>
            </a:r>
            <a:r>
              <a:rPr lang="en-ID" sz="1800" dirty="0" err="1" smtClean="0"/>
              <a:t>dan</a:t>
            </a:r>
            <a:r>
              <a:rPr lang="en-ID" sz="1800" dirty="0" smtClean="0"/>
              <a:t> </a:t>
            </a:r>
            <a:r>
              <a:rPr lang="en-ID" sz="1800" dirty="0" err="1" smtClean="0"/>
              <a:t>istighfar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2341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ID" dirty="0" smtClean="0"/>
              <a:t>2) </a:t>
            </a:r>
            <a:r>
              <a:rPr lang="en-ID" dirty="0" err="1" smtClean="0"/>
              <a:t>Akhlak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diri</a:t>
            </a:r>
            <a:r>
              <a:rPr lang="en-ID" dirty="0" smtClean="0"/>
              <a:t> </a:t>
            </a:r>
            <a:r>
              <a:rPr lang="en-ID" dirty="0" err="1" smtClean="0"/>
              <a:t>sendiri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Menjaga</a:t>
            </a:r>
            <a:r>
              <a:rPr lang="en-ID" dirty="0" smtClean="0"/>
              <a:t> </a:t>
            </a:r>
            <a:r>
              <a:rPr lang="en-ID" dirty="0" err="1" smtClean="0"/>
              <a:t>kesucian</a:t>
            </a:r>
            <a:r>
              <a:rPr lang="en-ID" dirty="0" smtClean="0"/>
              <a:t> </a:t>
            </a:r>
            <a:r>
              <a:rPr lang="en-ID" dirty="0" err="1" smtClean="0"/>
              <a:t>lahir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bathin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Memelihara</a:t>
            </a:r>
            <a:r>
              <a:rPr lang="en-ID" dirty="0" smtClean="0"/>
              <a:t> </a:t>
            </a:r>
            <a:r>
              <a:rPr lang="en-ID" dirty="0" err="1" smtClean="0"/>
              <a:t>kerapihan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Berjalan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berkata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tenang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Menambah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modal </a:t>
            </a:r>
            <a:r>
              <a:rPr lang="en-ID" dirty="0" err="1" smtClean="0"/>
              <a:t>amal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Membina</a:t>
            </a:r>
            <a:r>
              <a:rPr lang="en-ID" dirty="0" smtClean="0"/>
              <a:t> </a:t>
            </a:r>
            <a:r>
              <a:rPr lang="en-ID" dirty="0" err="1" smtClean="0"/>
              <a:t>disiplin</a:t>
            </a:r>
            <a:r>
              <a:rPr lang="en-ID" dirty="0" smtClean="0"/>
              <a:t> </a:t>
            </a:r>
            <a:r>
              <a:rPr lang="en-ID" dirty="0" err="1" smtClean="0"/>
              <a:t>diri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4990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ID" dirty="0" smtClean="0"/>
              <a:t>3) </a:t>
            </a:r>
            <a:r>
              <a:rPr lang="en-ID" dirty="0" err="1" smtClean="0"/>
              <a:t>Akhlak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keluarga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Berbakti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kedua</a:t>
            </a:r>
            <a:r>
              <a:rPr lang="en-ID" dirty="0" smtClean="0"/>
              <a:t> orang </a:t>
            </a:r>
            <a:r>
              <a:rPr lang="en-ID" dirty="0" err="1" smtClean="0"/>
              <a:t>tua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Bergaul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ma’ruf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Memberi</a:t>
            </a:r>
            <a:r>
              <a:rPr lang="en-ID" dirty="0" smtClean="0"/>
              <a:t> </a:t>
            </a:r>
            <a:r>
              <a:rPr lang="en-ID" dirty="0" err="1" smtClean="0"/>
              <a:t>nafkah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sebaik</a:t>
            </a:r>
            <a:r>
              <a:rPr lang="en-ID" dirty="0" smtClean="0"/>
              <a:t> </a:t>
            </a:r>
            <a:r>
              <a:rPr lang="en-ID" dirty="0" err="1" smtClean="0"/>
              <a:t>mungkin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Saling</a:t>
            </a:r>
            <a:r>
              <a:rPr lang="en-ID" dirty="0" smtClean="0"/>
              <a:t> </a:t>
            </a:r>
            <a:r>
              <a:rPr lang="en-ID" dirty="0" err="1" smtClean="0"/>
              <a:t>mendo’akan</a:t>
            </a:r>
            <a:r>
              <a:rPr lang="en-ID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Bertutur</a:t>
            </a:r>
            <a:r>
              <a:rPr lang="en-ID" dirty="0" smtClean="0"/>
              <a:t> kata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lemah</a:t>
            </a:r>
            <a:r>
              <a:rPr lang="en-ID" dirty="0" smtClean="0"/>
              <a:t> </a:t>
            </a:r>
            <a:r>
              <a:rPr lang="en-ID" dirty="0" err="1" smtClean="0"/>
              <a:t>lembut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94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ID" dirty="0" smtClean="0"/>
              <a:t>4) </a:t>
            </a:r>
            <a:r>
              <a:rPr lang="en-ID" dirty="0" err="1" smtClean="0"/>
              <a:t>Akhlak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Memberi</a:t>
            </a:r>
            <a:r>
              <a:rPr lang="en-ID" dirty="0" smtClean="0"/>
              <a:t> </a:t>
            </a:r>
            <a:r>
              <a:rPr lang="en-ID" dirty="0" err="1" smtClean="0"/>
              <a:t>pinjaman</a:t>
            </a:r>
            <a:r>
              <a:rPr lang="en-ID" dirty="0" smtClean="0"/>
              <a:t> </a:t>
            </a:r>
            <a:r>
              <a:rPr lang="en-ID" dirty="0" err="1" smtClean="0"/>
              <a:t>bila</a:t>
            </a:r>
            <a:r>
              <a:rPr lang="en-ID" dirty="0" smtClean="0"/>
              <a:t> </a:t>
            </a:r>
            <a:r>
              <a:rPr lang="en-ID" dirty="0" err="1" smtClean="0"/>
              <a:t>diperlukan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Memberi</a:t>
            </a:r>
            <a:r>
              <a:rPr lang="en-ID" dirty="0" smtClean="0"/>
              <a:t> </a:t>
            </a:r>
            <a:r>
              <a:rPr lang="en-ID" dirty="0" err="1" smtClean="0"/>
              <a:t>pertolongan</a:t>
            </a:r>
            <a:r>
              <a:rPr lang="en-ID" dirty="0" smtClean="0"/>
              <a:t> </a:t>
            </a:r>
            <a:r>
              <a:rPr lang="en-ID" dirty="0" err="1" smtClean="0"/>
              <a:t>bila</a:t>
            </a:r>
            <a:r>
              <a:rPr lang="en-ID" dirty="0" smtClean="0"/>
              <a:t> </a:t>
            </a:r>
            <a:r>
              <a:rPr lang="en-ID" dirty="0" err="1" smtClean="0"/>
              <a:t>diminta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Mengunjungi</a:t>
            </a:r>
            <a:r>
              <a:rPr lang="en-ID" dirty="0" smtClean="0"/>
              <a:t> yang </a:t>
            </a:r>
            <a:r>
              <a:rPr lang="en-ID" dirty="0" err="1" smtClean="0"/>
              <a:t>sakit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Memberi</a:t>
            </a:r>
            <a:r>
              <a:rPr lang="en-ID" dirty="0" smtClean="0"/>
              <a:t> </a:t>
            </a:r>
            <a:r>
              <a:rPr lang="en-ID" dirty="0" err="1" smtClean="0"/>
              <a:t>ucapan</a:t>
            </a:r>
            <a:r>
              <a:rPr lang="en-ID" dirty="0" smtClean="0"/>
              <a:t> </a:t>
            </a:r>
            <a:r>
              <a:rPr lang="en-ID" dirty="0" err="1" smtClean="0"/>
              <a:t>selamat</a:t>
            </a:r>
            <a:r>
              <a:rPr lang="en-ID" dirty="0" smtClean="0"/>
              <a:t> </a:t>
            </a:r>
            <a:r>
              <a:rPr lang="en-ID" dirty="0" err="1" smtClean="0"/>
              <a:t>bila</a:t>
            </a:r>
            <a:r>
              <a:rPr lang="en-ID" dirty="0" smtClean="0"/>
              <a:t> </a:t>
            </a:r>
            <a:r>
              <a:rPr lang="en-ID" dirty="0" err="1" smtClean="0"/>
              <a:t>mendapat</a:t>
            </a:r>
            <a:r>
              <a:rPr lang="en-ID" dirty="0" smtClean="0"/>
              <a:t> </a:t>
            </a:r>
            <a:r>
              <a:rPr lang="en-ID" dirty="0" err="1" smtClean="0"/>
              <a:t>kemenangan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prestasi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Menghibur</a:t>
            </a:r>
            <a:r>
              <a:rPr lang="en-ID" dirty="0" smtClean="0"/>
              <a:t> </a:t>
            </a:r>
            <a:r>
              <a:rPr lang="en-ID" dirty="0" err="1" smtClean="0"/>
              <a:t>bila</a:t>
            </a:r>
            <a:r>
              <a:rPr lang="en-ID" dirty="0" smtClean="0"/>
              <a:t> </a:t>
            </a:r>
            <a:r>
              <a:rPr lang="en-ID" dirty="0" err="1" smtClean="0"/>
              <a:t>tertimpa</a:t>
            </a:r>
            <a:r>
              <a:rPr lang="en-ID" dirty="0" smtClean="0"/>
              <a:t> </a:t>
            </a:r>
            <a:r>
              <a:rPr lang="en-ID" dirty="0" err="1" smtClean="0"/>
              <a:t>kesusahan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26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ID" dirty="0" smtClean="0"/>
              <a:t>5) </a:t>
            </a:r>
            <a:r>
              <a:rPr lang="en-ID" dirty="0" err="1" smtClean="0"/>
              <a:t>Akhlak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lingkungan</a:t>
            </a:r>
            <a:endParaRPr lang="en-ID" dirty="0" smtClean="0"/>
          </a:p>
          <a:p>
            <a:pPr>
              <a:buFont typeface="Wingdings" pitchFamily="2" charset="2"/>
              <a:buChar char="ü"/>
            </a:pPr>
            <a:r>
              <a:rPr lang="en-ID" dirty="0" err="1" smtClean="0"/>
              <a:t>Lingkungan</a:t>
            </a:r>
            <a:r>
              <a:rPr lang="en-ID" dirty="0" smtClean="0"/>
              <a:t> yang </a:t>
            </a:r>
            <a:r>
              <a:rPr lang="en-ID" dirty="0" err="1" smtClean="0"/>
              <a:t>dimaksud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segala</a:t>
            </a:r>
            <a:r>
              <a:rPr lang="en-ID" dirty="0" smtClean="0"/>
              <a:t> </a:t>
            </a:r>
            <a:r>
              <a:rPr lang="en-ID" dirty="0" err="1" smtClean="0"/>
              <a:t>sesuatu</a:t>
            </a:r>
            <a:r>
              <a:rPr lang="en-ID" dirty="0" smtClean="0"/>
              <a:t> yang </a:t>
            </a:r>
            <a:r>
              <a:rPr lang="en-ID" dirty="0" err="1" smtClean="0"/>
              <a:t>berada</a:t>
            </a:r>
            <a:r>
              <a:rPr lang="en-ID" dirty="0" smtClean="0"/>
              <a:t> </a:t>
            </a:r>
            <a:r>
              <a:rPr lang="en-ID" dirty="0" err="1" smtClean="0"/>
              <a:t>disekitar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(</a:t>
            </a:r>
            <a:r>
              <a:rPr lang="en-ID" dirty="0" err="1" smtClean="0"/>
              <a:t>binatang</a:t>
            </a:r>
            <a:r>
              <a:rPr lang="en-ID" dirty="0" smtClean="0"/>
              <a:t>, </a:t>
            </a:r>
            <a:r>
              <a:rPr lang="en-ID" dirty="0" err="1" smtClean="0"/>
              <a:t>tumbuhan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benda</a:t>
            </a:r>
            <a:r>
              <a:rPr lang="en-ID" dirty="0" smtClean="0"/>
              <a:t> </a:t>
            </a:r>
            <a:r>
              <a:rPr lang="en-ID" dirty="0" err="1" smtClean="0"/>
              <a:t>mati</a:t>
            </a:r>
            <a:r>
              <a:rPr lang="en-ID" dirty="0" smtClean="0"/>
              <a:t>). </a:t>
            </a:r>
            <a:r>
              <a:rPr lang="en-ID" dirty="0" err="1" smtClean="0"/>
              <a:t>Akhlak</a:t>
            </a:r>
            <a:r>
              <a:rPr lang="en-ID" dirty="0" smtClean="0"/>
              <a:t> yang </a:t>
            </a:r>
            <a:r>
              <a:rPr lang="en-ID" dirty="0" err="1" smtClean="0"/>
              <a:t>dikembangkan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cerminan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tugas</a:t>
            </a:r>
            <a:r>
              <a:rPr lang="en-ID" dirty="0" smtClean="0"/>
              <a:t> </a:t>
            </a:r>
            <a:r>
              <a:rPr lang="en-ID" dirty="0" err="1" smtClean="0"/>
              <a:t>kekhalifahan</a:t>
            </a:r>
            <a:r>
              <a:rPr lang="en-ID" dirty="0" smtClean="0"/>
              <a:t> di </a:t>
            </a:r>
            <a:r>
              <a:rPr lang="en-ID" dirty="0" err="1" smtClean="0"/>
              <a:t>bumi</a:t>
            </a:r>
            <a:r>
              <a:rPr lang="en-ID" dirty="0" smtClean="0"/>
              <a:t>, </a:t>
            </a:r>
            <a:r>
              <a:rPr lang="en-ID" dirty="0" err="1" smtClean="0"/>
              <a:t>yakni</a:t>
            </a:r>
            <a:r>
              <a:rPr lang="en-ID" dirty="0" smtClean="0"/>
              <a:t> </a:t>
            </a:r>
            <a:r>
              <a:rPr lang="en-ID" dirty="0" err="1" smtClean="0"/>
              <a:t>menjaga</a:t>
            </a:r>
            <a:r>
              <a:rPr lang="en-ID" dirty="0" smtClean="0"/>
              <a:t> agar </a:t>
            </a:r>
            <a:r>
              <a:rPr lang="en-ID" dirty="0" err="1" smtClean="0"/>
              <a:t>setiap</a:t>
            </a:r>
            <a:r>
              <a:rPr lang="en-ID" dirty="0" smtClean="0"/>
              <a:t> proses </a:t>
            </a:r>
            <a:r>
              <a:rPr lang="en-ID" dirty="0" err="1" smtClean="0"/>
              <a:t>pertumbuhan</a:t>
            </a:r>
            <a:r>
              <a:rPr lang="en-ID" dirty="0" smtClean="0"/>
              <a:t> </a:t>
            </a:r>
            <a:r>
              <a:rPr lang="en-ID" dirty="0" err="1" smtClean="0"/>
              <a:t>alam</a:t>
            </a:r>
            <a:r>
              <a:rPr lang="en-ID" dirty="0" smtClean="0"/>
              <a:t> </a:t>
            </a:r>
            <a:r>
              <a:rPr lang="en-ID" dirty="0" err="1" smtClean="0"/>
              <a:t>terus</a:t>
            </a:r>
            <a:r>
              <a:rPr lang="en-ID" dirty="0" smtClean="0"/>
              <a:t> </a:t>
            </a:r>
            <a:r>
              <a:rPr lang="en-ID" dirty="0" err="1" smtClean="0"/>
              <a:t>berjalan</a:t>
            </a:r>
            <a:r>
              <a:rPr lang="en-ID" dirty="0" smtClean="0"/>
              <a:t>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fungsi</a:t>
            </a:r>
            <a:r>
              <a:rPr lang="en-ID" dirty="0" smtClean="0"/>
              <a:t> </a:t>
            </a:r>
            <a:r>
              <a:rPr lang="en-ID" dirty="0" err="1" smtClean="0"/>
              <a:t>penciptaannya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83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PERSAMAAN DAN</a:t>
            </a:r>
            <a:r>
              <a:rPr lang="en-US" dirty="0"/>
              <a:t> </a:t>
            </a:r>
            <a:r>
              <a:rPr lang="en-US" dirty="0" smtClean="0"/>
              <a:t>PERBEDAAN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539408474"/>
              </p:ext>
            </p:extLst>
          </p:nvPr>
        </p:nvGraphicFramePr>
        <p:xfrm>
          <a:off x="323528" y="1700808"/>
          <a:ext cx="8229600" cy="3773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608551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</a:rPr>
                        <a:t>ASPEK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ETIKA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MORAL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AKHLAK</a:t>
                      </a:r>
                    </a:p>
                  </a:txBody>
                  <a:tcPr anchor="ctr" horzOverflow="overflow"/>
                </a:tc>
              </a:tr>
              <a:tr h="20690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Obyek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Kajian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Prilaku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manusia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terkait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baik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buruk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Prilaku manusia terkait baik dan buruk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Prilaku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manusia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terkait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baik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buruk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095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Parameter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Akal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Manusia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Adat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Istiadat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Tertentu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ID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Al-</a:t>
                      </a:r>
                      <a:r>
                        <a:rPr kumimoji="0" lang="en-ID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qur’an</a:t>
                      </a:r>
                      <a:r>
                        <a:rPr kumimoji="0" lang="en-ID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ID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dan</a:t>
                      </a:r>
                      <a:r>
                        <a:rPr kumimoji="0" lang="en-ID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ID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Hadits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529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215</TotalTime>
  <Words>549</Words>
  <Application>Microsoft Office PowerPoint</Application>
  <PresentationFormat>On-screen Show (4:3)</PresentationFormat>
  <Paragraphs>86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Georgia</vt:lpstr>
      <vt:lpstr>Times New Roman</vt:lpstr>
      <vt:lpstr>Trebuchet MS</vt:lpstr>
      <vt:lpstr>Wingdings</vt:lpstr>
      <vt:lpstr>Slipstream</vt:lpstr>
      <vt:lpstr>ETIKA MORAL DAN AKHLAK</vt:lpstr>
      <vt:lpstr>PENGERTIAN ETIKA</vt:lpstr>
      <vt:lpstr>PENGERTIAN MORAL</vt:lpstr>
      <vt:lpstr>PENGERTIAN AKHLAK</vt:lpstr>
      <vt:lpstr>Defenisi akhlaq menurut ulama</vt:lpstr>
      <vt:lpstr>Sumber Akhlaq</vt:lpstr>
      <vt:lpstr>Karakteristik Etika Islam</vt:lpstr>
      <vt:lpstr>Akhlak-akhlak Mulia (Karimah):</vt:lpstr>
      <vt:lpstr>Akhlak-akhlak Tercela (Madzmumah):</vt:lpstr>
      <vt:lpstr>Ruang Lingkup yang menjadi Objek Kajian Akhlak</vt:lpstr>
      <vt:lpstr>PowerPoint Presentation</vt:lpstr>
      <vt:lpstr>PowerPoint Presentation</vt:lpstr>
      <vt:lpstr>PowerPoint Presentation</vt:lpstr>
      <vt:lpstr>PowerPoint Presentation</vt:lpstr>
      <vt:lpstr>PERSAMAAN DAN PERBEDAAN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MORAL DAN AKHLAQ</dc:title>
  <dc:creator>Windows User</dc:creator>
  <cp:lastModifiedBy>S0NY</cp:lastModifiedBy>
  <cp:revision>14</cp:revision>
  <dcterms:created xsi:type="dcterms:W3CDTF">2017-10-09T12:24:33Z</dcterms:created>
  <dcterms:modified xsi:type="dcterms:W3CDTF">2019-09-30T10:48:53Z</dcterms:modified>
</cp:coreProperties>
</file>