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69" r:id="rId3"/>
    <p:sldId id="278" r:id="rId4"/>
    <p:sldId id="279" r:id="rId5"/>
    <p:sldId id="261" r:id="rId6"/>
    <p:sldId id="276" r:id="rId7"/>
    <p:sldId id="277" r:id="rId8"/>
    <p:sldId id="280" r:id="rId9"/>
    <p:sldId id="281" r:id="rId10"/>
    <p:sldId id="282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86AC4060-237B-4493-8C1E-A752C8B8CCDE}" type="datetimeFigureOut">
              <a:rPr lang="en-US" smtClean="0"/>
              <a:t>12/4/2017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38BE3A4-C3DA-4FC3-A77D-99CC7EF91466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C4060-237B-4493-8C1E-A752C8B8CCDE}" type="datetimeFigureOut">
              <a:rPr lang="en-US" smtClean="0"/>
              <a:t>12/4/2017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38BE3A4-C3DA-4FC3-A77D-99CC7EF91466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C4060-237B-4493-8C1E-A752C8B8CCDE}" type="datetimeFigureOut">
              <a:rPr lang="en-US" smtClean="0"/>
              <a:t>12/4/2017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638BE3A4-C3DA-4FC3-A77D-99CC7EF91466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86AC4060-237B-4493-8C1E-A752C8B8CCDE}" type="datetimeFigureOut">
              <a:rPr lang="en-US" smtClean="0"/>
              <a:t>12/4/2017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638BE3A4-C3DA-4FC3-A77D-99CC7EF91466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86AC4060-237B-4493-8C1E-A752C8B8CCDE}" type="datetimeFigureOut">
              <a:rPr lang="en-US" smtClean="0"/>
              <a:t>12/4/2017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638BE3A4-C3DA-4FC3-A77D-99CC7EF91466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C4060-237B-4493-8C1E-A752C8B8CCDE}" type="datetimeFigureOut">
              <a:rPr lang="en-US" smtClean="0"/>
              <a:t>12/4/2017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38BE3A4-C3DA-4FC3-A77D-99CC7EF9146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C4060-237B-4493-8C1E-A752C8B8CCDE}" type="datetimeFigureOut">
              <a:rPr lang="en-US" smtClean="0"/>
              <a:t>12/4/2017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38BE3A4-C3DA-4FC3-A77D-99CC7EF9146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C4060-237B-4493-8C1E-A752C8B8CCDE}" type="datetimeFigureOut">
              <a:rPr lang="en-US" smtClean="0"/>
              <a:t>12/4/2017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38BE3A4-C3DA-4FC3-A77D-99CC7EF91466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86AC4060-237B-4493-8C1E-A752C8B8CCDE}" type="datetimeFigureOut">
              <a:rPr lang="en-US" smtClean="0"/>
              <a:t>12/4/2017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638BE3A4-C3DA-4FC3-A77D-99CC7EF91466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C4060-237B-4493-8C1E-A752C8B8CCDE}" type="datetimeFigureOut">
              <a:rPr lang="en-US" smtClean="0"/>
              <a:t>12/4/2017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BE3A4-C3DA-4FC3-A77D-99CC7EF9146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86AC4060-237B-4493-8C1E-A752C8B8CCDE}" type="datetimeFigureOut">
              <a:rPr lang="en-US" smtClean="0"/>
              <a:t>12/4/2017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638BE3A4-C3DA-4FC3-A77D-99CC7EF91466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86AC4060-237B-4493-8C1E-A752C8B8CCDE}" type="datetimeFigureOut">
              <a:rPr lang="en-US" smtClean="0"/>
              <a:t>12/4/2017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638BE3A4-C3DA-4FC3-A77D-99CC7EF91466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 spd="slow">
    <p:push dir="u"/>
  </p:transition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0" y="1260952"/>
            <a:ext cx="5468112" cy="1101248"/>
          </a:xfrm>
        </p:spPr>
        <p:txBody>
          <a:bodyPr>
            <a:noAutofit/>
          </a:bodyPr>
          <a:lstStyle/>
          <a:p>
            <a:r>
              <a:rPr lang="id-ID" sz="4400" b="1" dirty="0" smtClean="0">
                <a:latin typeface="Berlin Sans FB Demi" pitchFamily="34" charset="0"/>
              </a:rPr>
              <a:t>PENDIDIKAN IPS SD</a:t>
            </a:r>
            <a:endParaRPr lang="en-US" sz="4400" dirty="0">
              <a:latin typeface="Berlin Sans FB Demi" pitchFamily="34" charset="0"/>
            </a:endParaRPr>
          </a:p>
        </p:txBody>
      </p:sp>
      <p:pic>
        <p:nvPicPr>
          <p:cNvPr id="11282" name="Picture 18" descr="http://www.pusakaindonesia.org/wp-content/uploads/2015/02/ekonomi-pancasil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2677376" cy="23622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20" descr="data:image/jpeg;base64,/9j/4AAQSkZJRgABAQAAAQABAAD/2wCEAAkGBxQSEhUUEhQWFRQVGBcWFhUVFRcYFRcZHBgXGxUXGhgYHSkgGB0lHRcUIjEiJSkrLi4uGB8zODMsNygtLisBCgoKDg0OGxAQGywmHyQsLCwsLCwsLCwsLCwsLCwsLCwsLCwsLCwsLCwsLCwsLCwsLCwsLCwsLCwsLCwsLCwsLP/AABEIALcBFAMBIgACEQEDEQH/xAAcAAAABwEBAAAAAAAAAAAAAAAAAQIDBAUGBwj/xABDEAACAQMDAgQEAwYEAwYHAAABAhEAAyEEEjEFQQYiUWETMnGRQoGhBxQjscHwUnLR4WKy8TNDU2OCkhUWFySis9L/xAAaAQADAQEBAQAAAAAAAAAAAAAAAQIDBAUG/8QAKhEAAgIBAwQBBAIDAQAAAAAAAAECEQMSITEEE0FRYSKBodFx8MHh8RX/2gAMAwEAAhEDEQA/ANLZtQKkKtGi04Fr6Js4hIFLAowKMCosAoo4owKVFKxhAUcUcUYFKwCihFKijilYCYoUqKOKVgIijApQFGBRYBAUGIAJJAAyScADuTSqxf7ROvLbQaZWi5c2s55229wkETyxAEdxuyKznNRVjirdG0oVzHSeMNQoXTghiqYcISxEc+fmJHI7cHvJ6f45vIB8ba6AiXC8rnIK8N9QR71iuqgX22dHo4qD0rq1nUhjZfdtjdgiJ+og8ESJEip9bKSfBAVEaVRUwE0Io6EUAFFHFHQigAAUdCjpAChRgUcUrARFFFLihFOwGytNslSIpLCmmIrbulk0KnFaFaawIYWlAUoCjAqrEEFowKUBRgVNgJijilRRxSsYkCjijijikAUUcUcUIoAKKEUqKEUrAICjijArOeOOutpbIFsH4t07UbbKqBG8kxEwcDkzPY1MpKKtjSt0P+KvEC6O2pIl3JCL9BLMYzAH8/STXMP397146i/tBeTklVAGNqgngcZ9/qY+p1e5viXGLMzb98Q7Egcg9l7ZIWah3bruZY4HYHgT9z9f04rzc2bUdEY0Wr6UkQCDHCDysB6TBUj6KOOaataXYSAu0OBuYqJ3eaCPmVZEcsv0HYrfU7hE7pE/jEz7bhEY+tF/8XFwbXBXt/jWcewb7e1YJ2WLu6ojAG5gYZ5UbsSYgZ25kSZA7V1rwr1D4+mRyQSJUlQQMGBg5GIrlFu1u3KykOsI8eVogiCogkeoP2M1b+HOs/uLXObilQNgEEN+E8gAczCyYHpXRhyaJbkTjaOrxQimNPrUchQw37Q5XuAeJ9KkxXoJ2c4iKOKVFCKLATFCKXFCKLATFGBSoo4pWAQFCKVFCKVjERQilxQiixDcUIpcUUU7AaIo6ciip2BDC0oJToWjC1eoQ0Fo9tPbaG2lqAa20e2ndtDbS1ANbaPbTu2j20tQDW2htp3bQ20ahjW2gBTuyhsosCu6t1O3plV7shWYJIEwSGIxz+E8VyPxR4hbUXWkh9vxBaIULsQtIBjO6AsieQOJiuu9e6Jb1dk2rsgEghlMMrCYZSRg5P3NcT8R9EOi1DWFuLd2jd5QQQDlQ4iA0ZwTg+9cvUOX2NcdFdes7DnmMwe2CINP2hvjvHaMD/WkXVDEm4xZziAcCBiZ57CBTvTLkKRiZ78feuVpM0HX0xUZ+U58uDkfamtMVTazAfN80tuEcGFIESOQOe/EWmtDgZ+4BK9u8CoOh17bTa2K4b8BOeMn8/pU/wADJPUdUl1eFLkht0kkbSZwcgkmR/mJxmq8at4nduAxDHfA9PNJHPqKetae2HDHcoAOORMEHnnmeBmrzwP0c3dbb2XCBaBu71ALQCBt82ATug4PJoUdTpA3SNZ+zboF2yHv3l+GbigJb4O2ZLMPwziAcjPrW420uKEV6MFpVI527didtDbS4o4qrJEbaG2lxQilYxO2hFKihFFgFFHFHQpWAmKFKoU7ARRRS6FFgNxQpdCnYEe0sgfQU4Eqm6D1j4lu3vI+LcAYIOVX8JaTg+pPJq9AqY5FJbA0I20e2lxR07ARtowtKo4osBG2jilRQilYCYoRS9tK20WA1FCKd20NtKwoaisH+12yPgWbn4hd+H2kqyMxHryi/rXQdtcy/a/099+nvl/4YDWtmPKx825cfiCwc42L61GR/SVHk5+9gEFV/C0M2QchsAYxijsWQq7vTseeD64FNo4/itMweyknlvT8uaGn1I3Lv5EeUAgk9hHPp71yUjY2em6HdKKbT7Gidsgg59VEtx3ql6R04vqH+IDu3XVYyQA8P6CJlSeKv7Xiu2x2syqwmA0Bh+RAPb09ag6fUBb91jhXuC4H3eobgH3b61imW0U3R9O16zqHuMoeyEIEE7iS27MwPlq38J67921Vt0KXVufwYG5WAZknG2C2JC9/UUz4fbb+9KxEHdn2EQY7jIPfmtj0XQ6ZtRpntqsglo2g823KkGcQdp4xFaxdSRLWxt4oRTu2htr0LOYao6c20NtFgN0dL20NtFgIoRTqWiaMWjS1IdDNCKkfAPpzT9rRzk4qXNIai2QYooqzOiFNtpQflB9KnuoehkCKEVa/uS7Y7+tJ/cV2559aO9ENDKuKFSLmmg8ihWmpE6WZnw1bR7Yf4ey4wDPIG4mF3EEEhQT2HPNX9tcDv+tcl8PeJP3S4gufEMh1gxEkFgTPbAwIMnipHUfHmsQhigQGECxILSB80eWewIkwe1efj6qEIpVuW1ubbr/ia3ptwHndZlZiPLuH+YxOBmaudHfW6iuhlWAI/MTXC9VqSGFxgRube9y8q+SSS20E7XUBm7EwPpXQf2f9Thvhvv8APCpJ3AuAzNHeNq8mPl9xU4urk8m/D/AtJuglHsqRbsluBRXbe0SxAHqSBXc5peRaRrZQ2VVdK68mo1FyzaBPwxl+xIMMACOxx9QauthpRyKXDChvbR7aVFGBTsBO2k3IUAnvge9WFnTgZPPp2qr8aag2tJcvLzZXeB2MEEg/UAj86yeWi9BL01jcfaud/tiv2T8DTKwNxX+M4B8yrtZVB9N2457bfcULXj24VMEAHnbO4wchcd1jPY/WsX4l6g+ovfFugK20KMRCjhT3OCcnue3FZPLqLjFFSumAFwGBLN7ScRnMCm+n2xaYEGWiWY+kCACcgcUjqOqa3t2xDSJEHiOy88z/ANKhmyxYMzYPqYifQLUFGtvaxyAt0l8TtYBhBxwZqLplW0uxQSqnAESFzPMev2qpuXXMMbjOVESW349PPNL0HUmYkOFheCQdxJ9wduPpUjsubNtS4KqSMliTBEghYHf5R+lTP3q9aZTaKyhDD4jECQZEHaQcjgkc1UajUwxCgKR8xYjniVg5B5H1ANNHXW903MkqIBIaDI79u/vRxuB3np2pW5bQ7kZioJ2NImBMd/vUkrXBdPaO4FGXH/hkgR2M5PM1quj+MbunUof4uRAdmaFPfeSMmePb3iuiOdeTJ4zp+2htqk6N4rsagogLLdYZQo8SBLAPG0gQczV9FbKSZDVCNtSbdrE0gLSzSbsaQSiJijQ+lFS1NSxoXaXNPgCmloVm9y0OzRzSFFKIqRiC1MXHpdw00wrSNEuxD5NFSwlCr1InSecQdwDDem4gb1Ys0gkMDtjYTDQQeWAiRAqtfq2S4QihBGACViZ2sSseaIB+hBBirwBWPnVUHAyyqWU7VGxeMwIAPJHuchrwytdUSFVoOQB8xg4Hc5EelebFJuiibpdQASw87rDxcCqARAUBjk/OxgEfKD2zf+GeolXD2zaRlO75m3HJEF248zCJJ4jE4yOr1jtJJgFUHkARSF4EACYlv7inumySAqgsQTjd2gsSJhoUN7QfWqlC0M9PeGfEHxbAa8VR8kqSFYLJCsV7TGPaO+KyX7Suo73tAXkQHNtkJcuCcK1vidy4KnsZFcx03UHJL3Xa2WOLsqxQw27yrx+HykD5uMzUTVdRd+Fci2YYlTDWwRs3LEAZ9cAxxUSlKS0/n/om2bXwbrS3UE1F+6wG4pvNz52KKFLBj8MysyV3duDEdU6R4i0+re4tli3wgpY9huLAD6+U49xXCNXrybKPknDAEwA4/HgwVzxHYHFbL9lukuFbl5Tt3BBGGBKFiIg4Bme/aqwTlYkzovXOsW7BjBYQxUc7ZAkj0zz7Ug9eQWluASW/QgeafSDVV1Ho9vVH424rcUKWBghlxMT3ADD2kfSsf1TqLpauaeczgwvDqdpG4EdiMg/LmJNdE5yihvYtOoftFuEsLCrtC+Z3RyATwQwYAd+fSayvUPH9+9aNp3OxpJCIASZ3KJOYB9x+dQ9D4oNsolpFWwmAjGCwhpnuWbMnMk5rO6m0ouOFygJ2HM7TlZk9gQKW5ZZv15zlgCcnJHf8s/701rOvqw/iJIjPykCDgjHv7dqrza8uYE8QTmeBzFHouqLZjYv8TJLsontgMZIAI4EfnU0Fk/U6L46DYGQSGD3vIvvAY+YQeVGYFWOh6Mhg3LyuI4KPsn13L/tVLq711/OzfMckYHqJMz2FNWCqz559gWieeQaWp+B7GmbpFoCFW3BzNu9cx9fiExVPqukXrT7bFjepEhjct3GlpBkIQGjMSDS+mpdvFhZ3MUWSVdYzwPOf7in0sau2vnS48z8oUwfTygmjcCoutcDFdR8RWGSjqwM+6xn6+9JRIIjj3xS9Xca443eVlgMNkESZhhP9z71IKpgAtzJEKPpEmZ/2oqxWF0bp3xrjH4fxNudgMAmSRJGQBBn3I960+ls6e7AKWUu25DbFZAARMLtIJA4n1zWVtWH85RXZJ7Zn2hcnjtTdzVGZYCQuzgqfQHBEkepmnwBpujdO1N/VBNI7EKZF0hYtgE+ZmESeSO5x+Xaul6I2bS2zcuXiozcusGuN7kgAVxXwR4mXSFrjkOxARVLlYQZwJAbJPMxGIzXR+l+PtPdYK4NsmApHnViTAEpJBz6f7642kTJNmtZ4yeBk/SoPTNer208wZiAD7tt3H9ATUu8GAOwBm7BiVX8yAY+1UvSdS6qTc0wQp8Ul1ZXEhmLAGA3qMgT+dat0QW+t1Pw7bORIUTFKsa9G4ZQdoY5HykkA/cGsr4n8apatW4VXF5DO6YUxjEZGfUfciudarUsVPwLzNZe4YGN4BY7LTTyPNz955rDJlrgfB2nS9ctXX2I4J5wPpH8xVhJ9a5H4a6ro0uB3vMbq5LqrENiYj8iMDtXTemdVtahN9ptw74II+oNVB3yOyyU0UiqXqXWlsMA/4iIPsZj9RH/qHrUbw54gGqa+wP8ADtuUWYHBgtPpg/f7O43XkdmiJFVfVOsJpmT4k7XO0MPwntPsaTqep2Cu43AFD7A2dpf2P4hPcYwc4rF+M/EO4NbkArO5JBUjs4ImCMEZ/WpnNRQGg6V4407i58VhbZLt23B7qrkI2PVYoVxbqul23XKoxVyHGwbwNygsJH/Fu/ShWHdk+KFbM6LgIaLjAk+X0B2+gyTJ5GRnBxVVevksSQCT7DH07VL1e8wCsEghAFg7ZPlmJaJIPPoeKg9zVpFIcLRxBn0nP0+v0/Knrd8rgqAMESsnBBHbzDAx3x6UNFoHvHbbE9sBjnkDAJk4A96tNJp0fS6hTcQPZC3UV1csRuC3URt2y3EqSCssTHYU6AXb6shWLyLdbdAYLBZY4J7ZgnHDGPWp1jqnIteWQycEkoBlyoBkiYAnkzHas90+4FO4wYnGZMwJx9fvFbbomgs6m6vmNs3ASQRug+YAgGCdpXmeD9s3FLgRD03SNy7WcqoLoCQSQQ0RGPKSDP8AZrSdIa7fA09vUfDKE2/KzLuAaG7d8HPb0xVJc0f/AN2+nV9oR/hhnISVL8mefk+UZyOIMWektJpGclmdg5Kum+WAPzQOMbhIqdOndk0aTW27lgHddYKvlBLMRlmHB7QkYI5+pqq6jYOqdWVVBGIQ7gx5XbxKnEfXOKm9U69b1eiurPyQzBwfiqRMYkR6zmonQOm3o0+47UN+wFwN2x5AgmTtIkRx+kXL6nUeBmA1+ma3de2ysGVyCMY/9WRS7LHcYWBHG6f1I9qtPHpH79dRQylXChW2kmAMjaYAOIH3jICOmaK4rhx8IyNo+I7iCB5p+Gh2jnzHFaNUWitYMpkRJxyf9KjXYYZJkHAAE/etodHfAza0p74vGfs1vNZHq9hrd9ldVUzuhWDDOcEROZ7YpRlq2BqgMjACUGTHmlmH5ngfQCj1lwL5RHHIDf60b6wKJJ7lh9CABz9DTlu0lwTuiMf9m7yfqikDmm0khIndH8Uvp0FuyltVGTPmLk4JY/aI4iM1Ov8AjAnytZAODKFZH5Op/lWb0CecCZhwvGSN3+EiRwae8VLGsIAABRSABtg5HA4OP1qPNFeCV1jqlu752slGAgOrIN3+ZQnmz+fvFQdDqJYALuJOJ/lS+taUs9lLY+ZSWgMYjbnvHPtU/oXQmLzdVtoMCSyA+pkEGAPQ1Sqhb2K02gLi6TbC7Bk5lcEyPURUDTXkuGI2ycHzd+O9a61oQjMqeUMACC7PPPBYkjntisLYtmxcZSDuRohsEwcffBms1uynsafpOm0xUpfuxcDEgGREgDymO4jmeO1bT9mvRNGmoZ/iLcvgk2VJUm2sHcwgkloMEkCBEcmsh1npjXySjMWuhWXcF+H6S0ISpieDW3/ZD0oWVvXGVRdOxSIO8CJP0QmIx+Hk4jTHyiWdA6gWFtinzAE8SeDwByeKwPiXV37OkulGfG0QwIZpYO4J5RiJ94n6V0Mkn0H6muX+IXtXbz/EYxuwWTcW7CAQFif5VpmklF2Qc4XxA0m3dANuNsQTt+mfWfvVr0HpIu3StlmuG5uuLbAZStsbJkOAT85Aj6yauEsaeyxb93WFBJuEIQAsyfMx/wAXJ5g80uz4tJcG15mtQgZQq4wHjtAjK8wMV5q6qLW0X+P2Ky16D4YWwyC9p2vWb2VPLWpn5hHvGK3nTOippVIsSAc7TkfT1/Ouf6fxpqgxd33rEqqWzgehAx+c81cdO8Ym5JutstlfmXEHHIOY54reHW4ls018uv2LUUnivqDu7Wn8sZXncPr/AMIO0+mJjsM/4d6k1rT3Las6i8dxeBt25KqvoxAz7D3rR9a6P+9XFNlbj+XF07gikmAfO4YxmQMERmsfqrL6QizZuo4LkK8FWMblcOD8u0pG0cyD3wp3yvP954LLfXdWPwWB+IqqZCurC2GPJWe4jseKidH1TNtUISzY8qlsECPb1yPfiqPUa9p2hldok5XBUgkfNkZETzB5ipvReqlGDBgvoFlcSOR+f6Vl23yxouL2kQMVu/EV18pXcDHp+E/zoU3f1y3DuaW7SWA/Lv3mhUNQ8su0Tf2j+ESE1Gp07qwYs7WDZwgMG5ctMxOx8Ettjd6YFZTwH4TTVFrupO3ThH2tu/7yQqFkXzMgO6cr8vPY9g6vI094iGItXIG2JOw4ktXnS1qHVNqmFMexJjkE8REYjmO9dGHNLJbdF5YKHB1TrPX9PbfTpY0+ncWdxCsrWAzuApGySBbKzIOJknkg0Oo1LavqSN8JLO9yUhVJAZHZwWQj4hncVJmMYiVOh8K+DS9gG+wDS23YQ/qJmBsM7sZ5zmpvV/A4lL6XrhuaebiILagOy+aCZ7lQPzNJ9VG6slYp80V2g8N2rGpNz4DNac7VFu9dtvbGy2A8hgTLfEmSTJUzg1X+JNXYOo+Dp9OunB3bzbIBZgGIBMSR3jGffNaO91vTMARfs5jBupOeDVD1bT6e7cRhqLPzS38a2CBmSD3MsatZJcMqUF4LDQ6LTvqL7NZcN8JESHJ27g+4iT6BRHaMVV9O0V06i4fwDy7SMETM47yT9/arPp+ttLculr1vaTb2E3AN4CCWEmD5iwn1Bqe3U9ODHxrOf/MSPfO6lKTfILHEzh6bu+PbtqSZ8m4Dy52zPr34Ez3k1p+q+Jxb0Gmm263EdCSoXbNuSgnlZhcx2PtTa9S04JIvWZOTFxJP/wCWarfFerW5YNu0yOxZflKsFjOYPJyJ+tOM5XQnjikYLRakC/vZNxEsFLECScliDJ5NXOm66yrK2l2sI2wcepDc/UVVWdL/ABZaQCk+ktOQCRVlpdHa2Q3mPqWg4HaDjvW0miEH/wDMrKomyCI2qCW4GKh6q5+9AMwVSpI3Lul5zO0mAJ9+TUhtPYGCgM8bXuc+uDHrRLpA5HwljblR557T2jn+dTa8ANWtHZWAW55OI9+39a1PTdWluyoF34aCQP4hUd/fnv7maz69OMlSB5ckSSQ0ekeh9e9WdvSBk2kiRMDb2ok75GkRLi2/jNdlj8RW+VC43SAGJBMH/eqvxTB1i8tuRPXncwxP9KvFsJvAZEYMkoCqkyI84B4gEZFVvW+mNcdLsoqoCCTjMiAImTn25pJ7gRusXGVbbKSsCCNp4MZLRAPbPP5VD0d9iQN7ciNpM5+lWjWQybNwk4lu+foaLT9P2MrSIBiQY+xNFoKJOhsXXYhrlxQoABbcZ4wASPWqTWWSupZSd0FfMcTgGtQGDE7WYxAOQeYJyJ9ePWmdZ4de7dFxSQu0A4Ytuz7RwRS1VuFDC2XWytwXCO8R759Y79q0/g7xK+kG9yrJc+YMQphSQAGMR3PeZPtFZpOnFECneeecDn0JnvTF8KDtZZBPMo2c5CkyPtSjOhtHd9Dr0vW0uIfK4leJ+mDzzXG/2o6o29T5XU22CAttM24LSoOYwuB78d6j2Ot7E/d4uPbQsQxJVGOPIGU4II+X3NUmv6zbvrtayCIZoN4nbzlRtEwJj69zmjJkeTbTt72M3Aq9V4gZCFD/ABkgEbsMCc7WI+aJP5+hE03p+rITJd1PJXakFoyZ7DLdxHYdqSOnafMvdnMAbc/cUhdJp+IvHmZKfkcR/Y59DRCg0Em34hvXJG+HB8pCyI7kgDzE4zED2FEnie4rAjBB8wgKG7fhj+xRWtBYPypdJPABMkzio+s6HdUl1ttsPygSxjAjEnv+lT28XFITikbro/i9lslBcVQyy05VZHykliRMx9TVOouOCzpAufO9wzugcAglpI7z39qrOldNKea9aZra7SyxtOcA5yc9sc5qbrGa7C27RTYSVWUKvg+UicA5jGNxxmRlKEl9K4/CF8EPU9EutdkFAMZe5AiASMLLDI7cn8qlWOlstzYd1spG4gBsESSAYBU9jOe3oJraa0dqtcbegEBWCgk8ZGQZ9xyaiP8ADbcGZiGM7S43SZjI4gwYP604uUtv8MET1vlpNsjYCQvxIDQMTA9efqTQqo0z/DXat0L3IYfEz7EkYiMfWhVPp3fKK2N31L9o2he1cRGubmRkE2m5Kkc/Wsl4d8Q6C3YtWtXpviG0rjdtDklrjPEEgbYIH5VT9N8Ps7EsQloSd++2xIzt4bjHPGDVWdKN7DepEkAoysWzAgA9+amOLErim/Zs8sm7Opr+1TSKAFs6gAAQPh2gAOwA+LxQ/wDqxpv/AAb/AP7bft/5lcsTTgZkGcCHTk4yAcf0qxs9FLqzcBfwhbjNzHZYbM4B+tS+mw+bH35h606Ahjp11YuH5Rc+B8IZ4O3zREx+VV6Wz7R+ta7p3Q7SgO8BkkhWmHxBDTIOTiIz2q6+Da2ZsLukARayAe/mVfsDjvFX34x9sjncwuvvOoSQkMgZYXIBJx7ese894DFrqTj0+32/L/StD4zs77irZTyW15AUSSo3BVGYEfzis0+ndVO5SBjLKRx7kV0R3RLJS9ZbawbnlSOQ3vxPb6e9NnqNxhHxO3/D+vl9qj/udxlYqjEKN7EDCrAyT27R60iyvlMg+3vT0hY6t9sHdH5j9MU6upbIDkTzDfX7c00QPKJ9J+xmlF1DcjApUwCun/jMiMbj/rikWrxB+dp/zNI9e+KVaMu0e39aBEMfqKVMBQvsDi4RPMuwn6mc1IIyCX/Mbp+81E1YAC/WrBr/AJYwOBUuxkVnWQCfpjMfakkekn6gU3qGX4iyRHfOPzqzsWS/yS3+VS3/ACg0t0Mr7NtGYnzEg+gGfzqQ5VCCZyYjavJB/wBKkdO6RqCzgae+fNIIs3M5wfl/nUzUeGNa8bdNcwZztX/mYUP+QIfTdc6vtAWCwBLLLZgdse351eAo7+Y20D4X+GsqZwqkmSDj+dR9J4S1IO66FtncDtLAnBB/DI/Wnuo6EDYdybkJOIb3yZG2h0G4/fV0jbyBIndtM/5Fkj8+1WHwzdQFRBkSV+JMSP8AGxgH6cGomn1SXLatgFYmShYZwMBie3KxQudR+CzXCYnhjbaPXbMACc9u1ZteikPanTi15LilHySII3js0jORH29KyXXdGtu4joI3lt2SZOCPmn3rf6G9+82/lCEn5d9u2x9GBZQxEQZ9/ak9U6NCktZsuogqWu23aY8w8rYGOSRzRDJvuJo5kWIIycz6e1ErkuRJOOASe5mui6R7ds7Tp7COPSyNw9iTM496sB1K4RKts+mwTH+WOf77TetegUWznnRun3GJ3JdEAlf4V1tx3DAIiME5mrtehXmtxFwAFMNbaZPES0HLkTMetaM3tTdxFxhnuzA/XtTui8JhgTcsgliZDai8oPtsEqB9voKznlfj9/olwM+vhe6Achj3QWkyqj5jNwAZI79vembnQnCEhQrA4UW7B3fmbx9q0+u6J8JY02msgkhX+Ew3cbgG/h7jnbgSTNP3dTbRmVbds+Vg8IsBslg5juJxnmuXN1uSFbWGhUYtek3GwbRQERO6wdsf+sfTg0LvQroUsFcgejWQcxkyRAFabW3bVl0Z7dr4bqqKpVd2/wBOCdxHaPSl9NtK2+5FtWLwQBDbQTCiBz9PQeomZddOMddbf35EomS/+DXLnmEGef4luAeSBDYGaFbdtCj53BuYO5B3J43T37xR1n/63witBnl6hbTi0JOJJI7ZGOOP1HpTqdQsGN1rnjznk9o+8+uKc0nh/SlfiKJGRu3ueDnAMHjjvFEfDOkWW3HGB/E+WJE57jcfvXU8mF+Jfn9i1Ikfv+kAI2riIJAP9O00dvU2LjSlzYQABEEAeywQAQRNT7OjtiBAMDBCqP8AlgcHsPWpFtE4AH0Ef361zPJjXF/di1JFdb6e620+HtuOpTz5VmUHzAqZBkd5XOc1drrbe4h1NoQINxQASSwPnUlR2ySOfsgDsAB/f9ihxncfpj0+k0lnV7opTiZzqPSLCEDTB/NIbY0qEUlWdfWI7E8YpFrwpe2rcs3kuKyyNy7Wg9pg5/OrnVdNtuSSsGDlCVYzz5hBgg8TSbD3bRUq+8IhtqlxZUCVOShBny85iTW8OovyNUzO6nol+CL1gEAbjBDAwRPJcE8frVXrOn21Yi4hVljyrtJGP+EqO9bq34l2hxqbDxMbrRDoMAfI0ECZ7mkavrFq5es21u2vhNIdbqlW4n8YCiYjk9xW6yzvYelGGu9Dt7A+6ASBhzuHsVKtP3qPd6KpiHifU22z2EbhXVdX4Z0zbf4aqGkKyHaJ5xtO0mJ+wqs13gW2FJS44GPK2094EGBHamupcU9QOBzc+H2zB45Jtso+4mrLw94dt7i2oAuqCV2W3dSWj8XlDQB6f0NaK94DvW5ZWQhZM7trD34A/Wss+rYuV0xD7mlgG3SdvnKncSYkSxIQnHeK0ea1swUEnuam3ptCMLo7bR/id2/QpUtLumT5NHp1zgm0DH6Ci0fhS66hhlGhgXb1HMAmnNb4WNm3uYBoIAVATk8TPAmBPvWEsi+SqoO11sLgCwv+VEB/VqXd8SuP+8Ij/CFP2hTTvQ/Dg1Fm3euyjOoJQKBH1nvVxb8J2RyWb6kf0ApdxegSsymq8QXmn+I0j/DOQYAyI/uKhHX3H5ZzPMn/AFYxWh8PeH7K3ru8l3Ba3FxYGCWIAB4iCPr2EVqtP020PltoP8qj/SpWWthKLfJy64paSEJPaAOR9F/rUXS/Et3iRp7/AMRiCo+HNsjbyxdSAZ9CPrmup9Z0lo/D+I4tBXnzMiSI+WW7TtwPSk3vEWkQx8ZWPoga5/8ArBFNZZeh6TAl72oc/wAByLgaVZWQKOBuiGEzME9jxUiz4U1W1WUWbZDbtotguuMHe3JwAYbvz3q6u9dS9qLV2zbvOqbpU2xbBYiA24tuOIEERirFur6hh5LCIf8Ajct/ygVm8mjkSSXLMToul6q5cdwLZuIxPwWJxuEOCUbBmc5rSdL/AHu4JFrSBPMCTDuGiCDus4g/pH1qJb0OpNy5da8tu45BJsJGB+GXmQcExEkD0FSE0BA815zJLNi3B4mZWcwJ71LzwS5IUkhGmV5O+wjEBuAJO0cbPwcgwBzMe6+sqtm4L1sbGKgBNpAIdlG/gAkBY74VfSlHpqSSDtLEE7UQSQAJMLkwAJPaju9MLAD41we/l/8A5j3+tR34eydXySb/AFW78O38JVa4zRsmD789t3tj88Q9H1e6CxcW8Rhru3EkAAFYIkxMTMUdzRE8ux4nIz9YH9xRp06MfEukem/A9IEYiIqI5ca8sNRW6jVPZW9Nt0A/iXgLtq5EAZ8pB2/LgD09aztjq5D7XBXMTtJLRlUBBYH8J/PnM1truhDqVcFlIKkO5IIOM+vNVf8A8r6SIOnt/kvP505ZcMuU/wC/cTl6GLFpQrKLGoDHaQdjG4BmDzAIgZ9+8U5f6gxG1hemAZ+C9uHC+YqCuCMnHMDBzMzQ9LtWQVs2ykiCFmP5855pq/0feIW9qUHot+5H5hiZH1moc8clpdj1qihXxElsANKyqsPQgqMjHEz9OO1CnrngtCc3bn/uUfnxQp6em82TqKYa+5hSQd4yqzJG042ARAaVJmZPFSBr4WXDgHAnbGWkxKjdwvqBIk5ms6eszuVVBJwJcmIBAIHrEYHJjmFAit1q4Y2Hb5NpwDENK+ZpLDyg9oJJr29EfRpaRrtT1R3IbfAeSoHlwABA2t5QWxEyIOB22HSLLKi7sYJ27i0ScZIBIz3z/XA+HPDpuee8WO3/ALNVJUboyXII2EQMKMyZIjO+6dadEVXYnJEn07ZOSP1rzesyQpQjREpJk4qPUd/saJsQDE5MT+v/AEpJkmQVAxEqZ9zM5/SKDLJB4g+ufWea85V5IsJVESRn0/680dsKw4g+h/lSn454PAzP60StIOPMMGQRnHantQ7CuWFJiBj+dQNX0pLpXdMAkgQCJiJM5gZ+/erMjjnH0mk7SSTOO3qexxFNTceGUptFMnRvhGbJa0SZJtuVExGVOCIxEVJbqmrQAE27yjaYuIA0ggiGQqewMkmrIWwe5k59P+vag9tT3HOZ/vNbR6iXkpZPaGn8VyhW/Yu2gQZe0RcAHr2K/UTXOn0i29UnwPh2rF24bS3G3OWJEBmDg3FG45EwJUxjc3RLunWOdv8AQxWcfwhZa4bj3brNggtiCGVgR2mFgx6n2jpx54JOxylFm50/VLNq2A99JXB824z3wskZnHamL/i7Sr+NnnHktk/l5ytVtjRJyYOSfMQTnzED0GeAKkfCU8BRHqsfWMe1YPNFeCu4qFaLxCPhJ8KzduYgBytohR8sggxj+VJu9f1DDyW7Cf52d2+ykCggGcd/T+XtQYgdvbnFZPqH4RHeZCtvrCSz31QmMWrNsAfQspJORmRxTtvTM2Lt6849HuNHftxUkvB+/qfTH6xQS/GTIjOfSplnmJ5GNWelWxwqg+oAB/lT9qyq8CPoIn64olIPelMxEZx71m5SfklybF7gDiY9yT9KD3B702+ciO3f+/500LhHp9f9P9KlRESDB4+803cUCe32/rSAZPPb+zUlNOWRnBWF5kiT6mKTqKtjUSH+X6/al78xB/2p3Q3bbruuErjy7gOSe4+sCB600TkALkxAGfoBH1FO0216BxCN2MZ9/r/cUgXs4kEY4H9f6U7etMhKshBHr/p35FI3r6ceh/v1ppp7oQkie5PAFF+YP59v6UXxAcAZ9+/60u1pZkyikAQCYZu/l5nFEpRirYqvgjsSO4k+nNILMMz/ADP5Yq0XpRYuDdQbBMyR3gyGEgA94/EKh9R0jW7aBDaubzu3+eduPkYwp+meTxico9RjctKe4+2yJ8VvX9Y/pQpSazTbV36e9ugTDjnvjtmcUKt5adaJfj9j7fyjPaPwugJLHcWM4ASCJiCPN3znNWmi8PWLefhgHnktxnE0KFdEs+SXLZHgn24UsFAXgkgCTIMz/rUnbjuRH+mf5UKFYzdAO7AYH+vb86D47fzH9/7UKFStx0IR8CIEZIA9Zjv/AHNO7hE/37x+dChVDoK0IMxnuf6Up4xPqAP5ihQqW9xMZVpLc4OciJ7flQUiMDBH9aKhWstnXwIcdI59vtyO/wBKS1uJPpGfr/YoUKlCFlYE4kx/M/8ASk/DjKj359P+lChTcVQMW5IEntTJM4HoIB47DP3oUKhcIEKMfij7cYz9sUezuPQHv9cRj0+1ChTT3H5C4784HOP7x96Eg5OQT/fP0oUKEMk6DSNdbaoAMFsmB2+tGNRa+EUZD8QTDj6jnPv29KFCue3Obi+FTL4jZYKbnw1W6i+UbrPH8QAeaSD5fmHPMUd/RIunLuilzERkAMZC5PpR0K4IzeuMVsm/H3NtKp/wUnh5ttm7cusCokPIJUKBuJAGcAehmKT1VtLbbTai25b4xiyzKZWTPlwCsx39KFCu7CnLK2293T+VpbM+UMXOpF7pR2ZnVVzAGGyn6H+dHcaPbtjuf7mhQropRpJeEZMXZvuh3IxDRyIn35waT0rp1u7dO5vNO5UMwzcc525Cme3b2OhXP1DcISlHZ1yPHu0hV7rYUlb1om6WFpXO0uu4kLLD+mPyqHodRbUl7ikWkaCimVDTtBC+hbJFChVY8Me2mtr/ANLYqUnZWeLddcbUE6U20Tasq1qTuOSee4K/3gFQoV3YfoxxivXlIbd7n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1286" name="Picture 22" descr="http://upload.wikimedia.org/wikipedia/commons/1/15/Candi_Singosari_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36" y="2286000"/>
            <a:ext cx="2658840" cy="226401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88" name="Picture 24" descr="http://pusakapusaka.com/wp-content/uploads/2014/03/pendet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0" y="4550018"/>
            <a:ext cx="2707330" cy="230798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52865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57200"/>
            <a:ext cx="8153400" cy="990600"/>
          </a:xfrm>
        </p:spPr>
        <p:txBody>
          <a:bodyPr>
            <a:normAutofit fontScale="90000"/>
          </a:bodyPr>
          <a:lstStyle/>
          <a:p>
            <a:pPr lvl="0" algn="ctr"/>
            <a:r>
              <a:rPr lang="id-ID" sz="6000" b="1" dirty="0">
                <a:latin typeface="Berlin Sans FB Demi" pitchFamily="34" charset="0"/>
              </a:rPr>
              <a:t>Apakah IPS itu?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5" name="Picture 2" descr="http://4.bp.blogspot.com/-NcRMafMLeto/UWE4LkSMpVI/AAAAAAAAPdU/_A2eXTNaYXs/s1600/ilmu+sosial+buday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1600200"/>
            <a:ext cx="6400800" cy="50188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25696047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IPS Sebagai Ilmu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905000"/>
            <a:ext cx="7997952" cy="4495800"/>
          </a:xfrm>
        </p:spPr>
        <p:txBody>
          <a:bodyPr/>
          <a:lstStyle/>
          <a:p>
            <a:pPr algn="just"/>
            <a:r>
              <a:rPr lang="id-ID" dirty="0" smtClean="0"/>
              <a:t>I</a:t>
            </a:r>
            <a:r>
              <a:rPr lang="en-US" dirty="0" err="1" smtClean="0"/>
              <a:t>lmu</a:t>
            </a:r>
            <a:r>
              <a:rPr lang="en-US" dirty="0" smtClean="0"/>
              <a:t> </a:t>
            </a:r>
            <a:r>
              <a:rPr lang="en-US" dirty="0" err="1"/>
              <a:t>sosial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ilmu</a:t>
            </a:r>
            <a:r>
              <a:rPr lang="en-US" dirty="0"/>
              <a:t> yang </a:t>
            </a:r>
            <a:r>
              <a:rPr lang="en-US" dirty="0" err="1"/>
              <a:t>mempelajari</a:t>
            </a:r>
            <a:r>
              <a:rPr lang="en-US" dirty="0"/>
              <a:t> </a:t>
            </a:r>
            <a:r>
              <a:rPr lang="en-US" dirty="0" err="1"/>
              <a:t>tingkah</a:t>
            </a:r>
            <a:r>
              <a:rPr lang="en-US" dirty="0"/>
              <a:t> </a:t>
            </a:r>
            <a:r>
              <a:rPr lang="en-US" dirty="0" err="1"/>
              <a:t>laku</a:t>
            </a:r>
            <a:r>
              <a:rPr lang="en-US" dirty="0"/>
              <a:t> </a:t>
            </a:r>
            <a:r>
              <a:rPr lang="en-US" dirty="0" err="1"/>
              <a:t>manusia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mempelajari</a:t>
            </a:r>
            <a:r>
              <a:rPr lang="en-US" dirty="0"/>
              <a:t> </a:t>
            </a:r>
            <a:r>
              <a:rPr lang="en-US" dirty="0" err="1"/>
              <a:t>manusia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anggota</a:t>
            </a:r>
            <a:r>
              <a:rPr lang="en-US" dirty="0"/>
              <a:t> </a:t>
            </a:r>
            <a:r>
              <a:rPr lang="en-US" dirty="0" err="1"/>
              <a:t>masyarakat</a:t>
            </a:r>
            <a:r>
              <a:rPr lang="en-US" dirty="0"/>
              <a:t>.</a:t>
            </a:r>
            <a:endParaRPr lang="id-ID" dirty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58148717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IPS Sebagai Mata Pelajaran 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7921752" cy="4495800"/>
          </a:xfrm>
        </p:spPr>
        <p:txBody>
          <a:bodyPr>
            <a:normAutofit lnSpcReduction="10000"/>
          </a:bodyPr>
          <a:lstStyle/>
          <a:p>
            <a:pPr algn="just"/>
            <a:r>
              <a:rPr lang="id-ID" dirty="0" smtClean="0"/>
              <a:t>Ilmu-ilmu </a:t>
            </a:r>
            <a:r>
              <a:rPr lang="id-ID" dirty="0"/>
              <a:t>sosial yang disederhanakan untuk pendidikan tingkat SD, SLTP, dan SLTA. </a:t>
            </a:r>
            <a:endParaRPr lang="id-ID" dirty="0" smtClean="0"/>
          </a:p>
          <a:p>
            <a:pPr algn="just"/>
            <a:r>
              <a:rPr lang="id-ID" dirty="0" smtClean="0"/>
              <a:t>Penyederhanaan </a:t>
            </a:r>
            <a:r>
              <a:rPr lang="id-ID" dirty="0"/>
              <a:t>di sini mengandung arti menurunkan tingkat kesukaran ilmu-ilmu sosial yang biasanya dipelajari di universitas menjadi pelajaran yang sesuai dengan kematangan berfikir siswa</a:t>
            </a:r>
            <a:r>
              <a:rPr lang="en-US" dirty="0"/>
              <a:t>-</a:t>
            </a:r>
            <a:r>
              <a:rPr lang="id-ID" dirty="0"/>
              <a:t>siswi sekolah dasar dan lanjutan, </a:t>
            </a:r>
            <a:r>
              <a:rPr lang="en-US" dirty="0" err="1"/>
              <a:t>serta</a:t>
            </a:r>
            <a:r>
              <a:rPr lang="id-ID" dirty="0"/>
              <a:t> memadukan bahan aneka cabang ilmu-ilmu sosial dan kehidupan masyarakat sehingga menjadi pelajaran yang mudah dicerna</a:t>
            </a:r>
            <a:r>
              <a:rPr lang="en-US" dirty="0"/>
              <a:t>.</a:t>
            </a:r>
            <a:endParaRPr lang="id-ID" dirty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69114726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data:image/jpeg;base64,/9j/4AAQSkZJRgABAQAAAQABAAD/2wCEAAkGBxQTEhUUExQWFhQUFxYVFRcVFxcVGBYXFRQXFxQXFxUYHCggGBwlHBcUITEhJSkrLi4uFx8zODMsNygtLisBCgoKDg0OGhAQGiwkHCQsLCwsLCwsLCwsLCwsLCwsLCwsLCwsLCwsLCwsLCwsLCwsLCwsLCwsLCwsLCwsLCwsLP/AABEIAKgBLAMBIgACEQEDEQH/xAAbAAACAwEBAQAAAAAAAAAAAAADBAACBQEGB//EAEMQAAEDAgIGBwQHBwMFAQAAAAEAAhEDIQQxBRJBUWGRBhNxgaGx8CLB0eEUMkJSYpLxBxUjU3KCshZEojRUY4PiM//EABoBAAMBAQEBAAAAAAAAAAAAAAECAwAEBQb/xAAuEQACAgECBAQFBAMAAAAAAAAAAQIRAxIxBBMhURRBYaEFgZHR4RUiMnFSsfD/2gAMAwEAAhEDEQA/APJMpJhlBcoFP0mL6E4mLtpQmKUhGNFTUWBYxQcmmpBphFbWWMMOU1JQxUlFajZgL8PwVPoqbLlemiETZhk7h2kKwarwdyBiVQFQBWqFDbUQNZWq1ALE5qSlqghEFl8KwTB2o1XDwkmPToqTF0TWcpNgph4kIlOlIy2qFkJQ2ZtWkgvZCdrlI1SiCxeo5CLlZ4QSiaxkVIQqlRAc9DfUWMG61dNVKF66ClMGdUS1Z8o8IT2pqNYk95W7o3EQwDVtlzWdSogm/JaVMPyaLJkgNmLpSiOtcW96QfhzuXo62FIzCSrUiDkumEW30EckjHGFKjqELQfSKDUwxVtPdiahF9U5BAJKbqU0AsQeNGUjboVgVoUKoXlaGKhaVLFryVI6Gj0jSo5ZdDHJgYsJ7FDucVQuQnYi2aWfXWMOCtCNRxaxXYlV+lLWE9TTqApqg1eUw+kIWvhsZORRMejp4cO7VfEU9W2azMLjCnX4lANi9RmZSDhC0KteUjVcJRFZ0VSFWrWlBqVELWRBYbim8PTlItyTeEqxmsazbpCG5pDEPvYrhxVs0lWroI1hKj5S9QrnXIFSomBZHuS1Urr6ioTKxrFqhQXPTFRqAWLNBsqHK7XqhCjQgGxqm9dcUuSqOcU1gCudCJTxRtGwykjKu18LJmNFuLM3CBiXlxS/XrraiLmYNRYr1IjJdpulM06E7Euph6CzMNrCdUdtllPwhByXqm0dXck30Wz81fDk/wAmJNdkeDDkRtY71elgHuyCZZoOodnivOUJdi7aKUcSjtxhXWaDdvRRoRwzMKijIVtHBiiu9aUyzQxizuas3R7hmFRQYjkhMtKsygStQYcGBEFP0dEuJjV706xA1mLRwxGYTlD2VpjRL9otvR/3M4XkJuWDWJ0cZCZbpAL0ehOjTS7+IJHge3ctLEdDaBBa1ha4CztaQT2SoSyQi6bGVs8WcYCqPqgrQPRCrrEAEgbd6BX6PPY6CVRU9mCzPLlNZPO0YRtlCOAJsm0i2KuxCq3FrSZoI7TyS79An70IaGHUhc4tDqYiyI7Qj9hlUOh39q2lmtFGYuVHVwUzR0DUPBNDolWOVzmhtuYx3vQ+tR6uDcxxa8EEb12o5uUZJqBYNpldNMKgcEVwG9E1lHUpyU+jozGiEVq1GsBRwQcYLoTzdH0wN6q18bAuVqsogsSxdITZIvanajCclyno9zspJSMdMSa1Gp0k1Rw0IzMOSYAlLpNYGiCMgm6YqHZA4r1Whuigazrazy2RZjRrOKbpaIpudqii8D7zyZjfqjJJriGmeNc0/adyS5jivb1tAYdhl9Xjqhtz2SvO4p7GuIAEbJzjYqY0p7AlLSeRo0r5lP4ZrspslKWHKeoUgM9bn8EyQrZrUTTDSCJds4JKpQc7Ip7AsZMautNpk2PbsTeJrUmgBjLxf2xE8vIpq6iOQjh9HtA9omeHxW9ojQ2v7R9hn3ok93BJ6Ix9MOmpEbrr07NNUHNaymAzZGSnkco9EvmNFp7ga3RukG2rO2QYbntlJCm5nsioY7B4AhaGOx+Gb7AxDesiSNZpI/sF1gYvFiZY+e4hDA5SXV38gTaRuUmlpHWQQRbVM95AC7jG21mtBHGy8y/FvJEX7inqlR7hH1RzVeU7TsTWM0dJuY4ET2TIXodH6RNQT7IO6b8l46no4k/W8E/SwJbkY4hDNhxyXqaM2j1NXSGrnfgM1j4zHNqG9MW2uJJHJKjAv/mHvTFLA3u8nhYKMceOHW+oznJmcaI2Sea63DHd4FbzcG3h+b5qrsE0XMc03PQrTMX6NGav9HbxWo1jNwTOpTtZZ5q8gpHnBo/cShvwZC9TT6v+WsPpP0gw+FH8XUn7NNntVHdrfsjiSEj4lR6y6IZRvYTo0HbJWhQrvb5Lx1D9oFD7bXsuY1S1wibZmQYhDxH7RmNktpuMZFzgPIFQlx3DtXq/2UUJ9j2mKwfXfXgjx5rIxHRpp4FeNr/tIqutTYxpFzYuPjEeKBS6c4zWJ1gf6qbY32iCpP4lijtdf0U5E31Pa/6ZDcyCk6+itX7K83W6b4xx+u1vYxseMpLF9KsW6Qa7r/da1p5tAI5pf1bH2b+n3B4eR6WrRAzEJd1emM3tHaQvCVarnG5JPEknxQzTKm/i78o+/wCB/Dd2e0fpmgPtz2An3ITtO0d5PcfevHOaUu8OnOPNS/U8z7fR/cdcPE9tT6RUgcyO74J2h0loRAIBvctdN+MLwFO28q2usvieZdn/AN/YHgie6qadoj7U/wBLXfBM6P6T0AfrAR95seJEL526p2rmsiviWa9l7/cHh40fctHdLjIe0teMrERHaEfE9KHufrtAaQLxfvuvg9GuWnWaS07wYXo9GdL9S1an1g3tf1buUEHwVsfG4pO5xp/UR4pLZ2fU8Dp0v1zUDXH8QBJ4Tu4Ly+kcMx1Rx1s7wCABJyXisb0tqF7jRim0n2QYc4Di42PcEJvTDFD7bDxLGz4QrLj8MX0TDyZ11PWMwg+8PzJluDbvH5vmvONwDfw8k3h8ABlA7LLsXEPt7nI4rv7G63Ds+9/y+auzD09pHNZTcEN48Vb6E3d5pvEenuLo9fY26baIzLB3rG6aYgDCOFFwJc5rXFrgCGzeBN5sIH3iqfuyk4y5jCd5bKap6JpEWYwcQ2PEKeXLKcHFKr9fwNCKjJNtv5fk+UlxY4FshzSCDkQRkvt2GxVEtHtsmBLdZsgwJBgxIWG7QNI5sB5/FE/cVCL0mfkHwXNwkZ4L87LZ5xyVuj0LNI0QdXrGA7tZs8pRPp9LY9l/xNv4rz7NC0P5YTrNGUwIDRG63ku1ZZeaOdxXdm7SxLPvDmEzTxLfvDmFg0sCz7oPcPgtGlg27vAIOfoLo9TQfjGASXsAGZL2iF43Tv7Q6NJ7W0QKzQf4jgSABtDDHtmNuS9DUwTd3gPgla2Db6ClPVJftde48VFP9yv2NbCYmhUYH069NwcA4X2ESJ3GNiPWqMaB/FYd4mI5rAbo5p/Rd/dg9BP182TqPkZWlP2kUKVUtpt61rT7T2uEHKdSJ1tvbC1OlvSxlDDtdRqML6hGqbPhsSXao7gJ3rhwLfw8vmu1cFTIv1Z7QD4Fc8seRqSc99umxdSgmunvueAd06xbh/1BHcwG++G/ovNYjEOc9xdJJkl03J3knjtX1w6Npfcp/kCy8ZopgcS1jQTta0j/ABXBPgpbud/2dMeJxp/xPmPWkQNYHzRxBF5m+eXevfU9GfhFsrP+Fky7Rj4yPcXqL4OXcp4qB83oGCYndYSmWVS36wdPFpC9lUwFQH7YjL2nWnPsV6eHrCwfUA4Ocpy4SYOfCtzx5qyJg6p2gE58QuNLogU3nd7Dr+C90WYgj/8AWqRuLzbsl1lZmJxbLNrVmiZtUi+05pfByRlnx92eCdSeb9VUtnDXW8FelTqj6lGqeIpuMdphe+Glcd/3Nb88+at++scP91V7yClfDSCs0PKzwdHB1Zl2GruG0dXVE8LNnvVMToquSSzC4kCbDqapgbpIkr3btN4zbXqH+4jyKANL4txsXu7XVCLf3Qk0UdEZRa8zwj9BYv8AkVhwNJ/wV6PRrGuNqFW//jd8F9d0Ng8S6DWp0WsPF5ffcA4hbLqAGYEReZuO3WWtlFji+58SpdEMaZmg8Rva4T2SPOFWp0Sxo/21TkPivtTsDScJNIGN0/GCozA4e/sNkdk345rWNyV6nxT/AEhjj/tnjvb8Uan0GxpuabW/1VGDyJX2n93UiMrc/NLYnQ2HIu2BYWLx5O4oqRuUvU+R/wCgMVtdQH/sOfc1Xd+zzEfzKP5nfBfUKnRyicv8nGY3lLu6MMm3n/8AKaxtETwzHDcOQ+Kapu9QFnsw53pqnhjxXvKR4LruaVNvEch8ETqidvhCphcNHz/VaLGptRNyrYVZQdw705ToujMKwYmabRwR1A1szngjNQEx+q1WgK7XIRnQXk9DLaHceRRmh24p9oRmCypzBdbMpjXzkVo4Zr/uu8kZje9O0GdvNLLKgqTEaz3DY5KVajvuv5LcqT2d6XqBLzUFtmE6s4/ZJ7lzrCM2uH9p+K3NQ+ip1Z9FbnA6sxGMc6wJ/uBHuTH0B+9veT8Fq6h3T63rrmjf3Z+SR5jUzLp4F29v/L4hWq0DtDT2A+8rS6v0fRS1ZnofNTeUPLbFKVPd7rIvV8Sr06QOwefkjdV2nyUnlGWAQdSHehhg3lPVMOCqDDcVN5CiwCbm9qFUbxWn9HVDR7uXvSPKVjw5lmmo/DmFptoJrC6Jc/Z7hzupSypbl4cO2efZgnETExkPkmNHmxaQRNrlxk8GxC9VhejMGXOjg3PmfgtnDYCmz6rY4xc95XM83XodkMSS6iGCou6sBwggZWXKtAHMCFp1C0fNCY1Qtl+hlVg9sOHtDaMzG+f1VYbUAcw5EzGcjMX8itSowLHxVIUtZ1M6pM5fVm99UgieMSgGznUSPxZHV9k23b1DTfA1X/mEzyIg+oTWADqlMPc0NeZy27jCI+nCJrMyXZPaBxaZHIwR4rgqRbWPfJ81oFs8QgVGibrINnztmEZ96eSapNaMgOCM3DRfzgeRlGp0QDsnfY+bV9DqPldwbKROyOaMxo2QjUmicp4Ry4I4be7QI3xzhDWNQBuewcfRTTGngez5FEyMSe4T5BXB2kGOIcErmFRKhkjziT8lOrHw2e9Msb+HyPvld1TlIHe34IaxtIsGA3BPj8EVjBlzynwRWt7PNcvMR4whzAqBYUj+pgduUpug22zuul2gzs5Eny7U20gj2pjLaAleQdQIaY/SAl6oHExwJTWpsDQPXiqdWZzz4e4pHkG5YsJ3W4qmtEyT3BMPocTnYH5qdQJzv62JXlGWMBrDj3lWbPZzR2UYyHhCvSw5Py70ryDrEBFKczy+aq+h3rQ+ikXNt+XJcFI7FN5SqxCbKRRC31ZM9Sd/K659H9QkeYrHCIPYChCmJ39y1Rhj6yRG0YUXm7F44O5nMwRPBFp4ATlPreVoNokp/D4XaUjyMooRQhhNGjMj13rUZRARWUgMgitYpNtjWC1FRzUdzUNwWAKVKW05KBgiyNWaVSi2w7AhYRTE07WWE5hbUbUEOAMEG9vwzkV6WsDB81kW1iM7CSCBPeDmiYco1m1Gy0zstsKj2FZzRq1W6rjf6wtqxO0bDc5blqsdyWsIgRq5bdhVKjxORPYU/UalTht/vHvQsJ4hmGIynfFhn2plmCO0asbyBB7goymDkHdsmEVlL8Eb738l7jkfNqJZmGjN4PIwmaVAA5yP6c++ENrA0XA7bynaQFt+y8JNRRQIwi8EjhaORVmnYP8AIjtsAiNEZ575n9VSpS7yfwpdQ6gDO2S0cbHzKGSBk4WvYAeEpkU4zaOFh4K4o3kNAPaNvCIS6hlATpycs/6bH4IrWuyhwMTYeoTLqbxmff5LursNzbZ4lK5DqAEUAI1jfdZNUnAbNnd2yusw5Pq6MzCniOCVzHWMFYjZ5+SE5lo28J8oWlTwYi/wRW0gLQEjmUWMyaeFcdpR2YWNsclohnYPNQsjK++ZPLcpvIUWJCbMNt8z5IopR8Bae9NAHsVwxTeQqsQqynOQV20N6ZAVxQ3pdTZRRSExS3IraKa1AFA2UK7hsVNJdp0JTraCM2msawFLDgI7WIoauwioiOQMNXSFeFwo0CwTgqFqMQqjJK0MmAez1xS4aGwItszMJy/cqPaloaxd7Vk46kJkiQRGUg3Gc9y04IdGw5DefcuYmnIImJGYznf3ILqYwsDTAqESA+LhoNm7O5apbefXNK4V2rAIc5wF3avgTIG9aRFpbkbrBsXLUFwTfgrdSCso3sHUeNgbCY23soXieVld1Ldfs/VU1IdeOy+3OBPxXqOR4iiE1Qfs5DcPNGpuORb38OSp1YiQNtpNoi/ZtVmOgQXSd025bQkcyiiELJNrHZcm0GwRA85b9lrxxBVRPAdhV6DQ4wCTGdjx2kQkeQooHRUvBBjcIRaYva09/b2JhtHcBPEeimGUBaY7Mgl1lFjFfopOe83N0xTwnooxF4i3rZyVpSOZRQKtogforNI2LkK7RI2hTeQooHCyd6swc+CIGqzWpHMooAgxXDEVrVcNQ6sbogIYrtYrgKwCyRrOBsKEqwaiNppr7CgmUkdrFcNVtVFIVyKBquAugLqdIRsikLoXU6AVKqQrlVKVhRRwVCFcrkX+SSrGsqQhuRoPofNDeN6WSCmJYlokTa8CTmeEK1UGDABMZItZgIIORUogBoiYgRySJDWZ2IYJvA7fA796mFfq6zTETLYJyJkzrWBk7ynarJz3pDEAasloESbmbCxkXtlz2rBQyBdWIQsC8vbrAyLarjEnthGAG0GVjHjS0bhIHZl7lKbeE+ATFDCAQTM5H1tTJZGzmupz7HCsYqyiSdsW7EzSwkm8ckwwiN570RjuCRzKKCKDBtOzLYZ8pTDGBqHrO2jle2zcjZejzSayigRjieHfO3sVgDbfc9y5rLrXJHMosZYOj3KzZXIVtb0EjmUUCzWIgKG1pOeSOxgCCbY1URonYitao2FYJ0hGzoCkLhKgCNgOgq7WqNaiAIoVsjWq4C4FeE6QjZyFYBRdATpCkhdUXJTGIoSooFjEVSukqgM5JWFEUhdK4Sl2McKG4q6o9JIZAKnrkrMZAGyItutlxUDZ7AfXuRHFKl5jNizqA1taPaiJ2kTkUtXpNGTJMjIDabnMZSfVk89ArNOwevXmg9woz6Z6v6lOJdLtUWIn2jYXMLTaWuuCCO1IVMKS/WMS2dXMWIuDe4nfuG5Uw2GpPBJhxm8tyItCaL7mfcy2mInfaN3Hejh1t8cVFEzbJJIrlAMznx3ItN0e4CYHHiVFFKTorGNlmogXFEjZVIvHrtV2qKKdjUEAV2qKJjBWhXBUUToRnQrKKIgZaEVoUUTxQjLhdCiicQs0K6iipFCs6FCVFEwCLiiiBjqhXFEWY4VxRRIE4uEqKIMKKlUJUUU5DI5TM81YqKJl/E3mCchFu7jn2qKKTGQriKOs0tJAE+s1n02uZIczrDP1gNWbWkRnxXVFt0HY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AutoShape 4" descr="data:image/jpeg;base64,/9j/4AAQSkZJRgABAQAAAQABAAD/2wCEAAkGBxQTEhUUExQWFhQUFxYVFRcVFxcVGBYXFRQXFxQXFxUYHCggGBwlHBcUITEhJSkrLi4uFx8zODMsNygtLisBCgoKDg0OGhAQGiwkHCQsLCwsLCwsLCwsLCwsLCwsLCwsLCwsLCwsLCwsLCwsLCwsLCwsLCwsLCwsLCwsLCwsLP/AABEIAKgBLAMBIgACEQEDEQH/xAAbAAACAwEBAQAAAAAAAAAAAAADBAACBQEGB//EAEMQAAEDAgIGBwQHBwMFAQAAAAEAAhEDIQQxBRJBUWGRBhNxgaGx8CLB0eEUMkJSYpLxBxUjU3KCshZEojRUY4PiM//EABoBAAMBAQEBAAAAAAAAAAAAAAECAwAEBQb/xAAuEQACAgECBAQFBAMAAAAAAAAAAQIRAxIxBBMhURRBYaEFgZHR4RUiMnFSsfD/2gAMAwEAAhEDEQA/APJMpJhlBcoFP0mL6E4mLtpQmKUhGNFTUWBYxQcmmpBphFbWWMMOU1JQxUlFajZgL8PwVPoqbLlemiETZhk7h2kKwarwdyBiVQFQBWqFDbUQNZWq1ALE5qSlqghEFl8KwTB2o1XDwkmPToqTF0TWcpNgph4kIlOlIy2qFkJQ2ZtWkgvZCdrlI1SiCxeo5CLlZ4QSiaxkVIQqlRAc9DfUWMG61dNVKF66ClMGdUS1Z8o8IT2pqNYk95W7o3EQwDVtlzWdSogm/JaVMPyaLJkgNmLpSiOtcW96QfhzuXo62FIzCSrUiDkumEW30EckjHGFKjqELQfSKDUwxVtPdiahF9U5BAJKbqU0AsQeNGUjboVgVoUKoXlaGKhaVLFryVI6Gj0jSo5ZdDHJgYsJ7FDucVQuQnYi2aWfXWMOCtCNRxaxXYlV+lLWE9TTqApqg1eUw+kIWvhsZORRMejp4cO7VfEU9W2azMLjCnX4lANi9RmZSDhC0KteUjVcJRFZ0VSFWrWlBqVELWRBYbim8PTlItyTeEqxmsazbpCG5pDEPvYrhxVs0lWroI1hKj5S9QrnXIFSomBZHuS1Urr6ioTKxrFqhQXPTFRqAWLNBsqHK7XqhCjQgGxqm9dcUuSqOcU1gCudCJTxRtGwykjKu18LJmNFuLM3CBiXlxS/XrraiLmYNRYr1IjJdpulM06E7Euph6CzMNrCdUdtllPwhByXqm0dXck30Wz81fDk/wAmJNdkeDDkRtY71elgHuyCZZoOodnivOUJdi7aKUcSjtxhXWaDdvRRoRwzMKijIVtHBiiu9aUyzQxizuas3R7hmFRQYjkhMtKsygStQYcGBEFP0dEuJjV706xA1mLRwxGYTlD2VpjRL9otvR/3M4XkJuWDWJ0cZCZbpAL0ehOjTS7+IJHge3ctLEdDaBBa1ha4CztaQT2SoSyQi6bGVs8WcYCqPqgrQPRCrrEAEgbd6BX6PPY6CVRU9mCzPLlNZPO0YRtlCOAJsm0i2KuxCq3FrSZoI7TyS79An70IaGHUhc4tDqYiyI7Qj9hlUOh39q2lmtFGYuVHVwUzR0DUPBNDolWOVzmhtuYx3vQ+tR6uDcxxa8EEb12o5uUZJqBYNpldNMKgcEVwG9E1lHUpyU+jozGiEVq1GsBRwQcYLoTzdH0wN6q18bAuVqsogsSxdITZIvanajCclyno9zspJSMdMSa1Gp0k1Rw0IzMOSYAlLpNYGiCMgm6YqHZA4r1Whuigazrazy2RZjRrOKbpaIpudqii8D7zyZjfqjJJriGmeNc0/adyS5jivb1tAYdhl9Xjqhtz2SvO4p7GuIAEbJzjYqY0p7AlLSeRo0r5lP4ZrspslKWHKeoUgM9bn8EyQrZrUTTDSCJds4JKpQc7Ip7AsZMautNpk2PbsTeJrUmgBjLxf2xE8vIpq6iOQjh9HtA9omeHxW9ojQ2v7R9hn3ok93BJ6Ix9MOmpEbrr07NNUHNaymAzZGSnkco9EvmNFp7ga3RukG2rO2QYbntlJCm5nsioY7B4AhaGOx+Gb7AxDesiSNZpI/sF1gYvFiZY+e4hDA5SXV38gTaRuUmlpHWQQRbVM95AC7jG21mtBHGy8y/FvJEX7inqlR7hH1RzVeU7TsTWM0dJuY4ET2TIXodH6RNQT7IO6b8l46no4k/W8E/SwJbkY4hDNhxyXqaM2j1NXSGrnfgM1j4zHNqG9MW2uJJHJKjAv/mHvTFLA3u8nhYKMceOHW+oznJmcaI2Sea63DHd4FbzcG3h+b5qrsE0XMc03PQrTMX6NGav9HbxWo1jNwTOpTtZZ5q8gpHnBo/cShvwZC9TT6v+WsPpP0gw+FH8XUn7NNntVHdrfsjiSEj4lR6y6IZRvYTo0HbJWhQrvb5Lx1D9oFD7bXsuY1S1wibZmQYhDxH7RmNktpuMZFzgPIFQlx3DtXq/2UUJ9j2mKwfXfXgjx5rIxHRpp4FeNr/tIqutTYxpFzYuPjEeKBS6c4zWJ1gf6qbY32iCpP4lijtdf0U5E31Pa/6ZDcyCk6+itX7K83W6b4xx+u1vYxseMpLF9KsW6Qa7r/da1p5tAI5pf1bH2b+n3B4eR6WrRAzEJd1emM3tHaQvCVarnG5JPEknxQzTKm/i78o+/wCB/Dd2e0fpmgPtz2An3ITtO0d5PcfevHOaUu8OnOPNS/U8z7fR/cdcPE9tT6RUgcyO74J2h0loRAIBvctdN+MLwFO28q2usvieZdn/AN/YHgie6qadoj7U/wBLXfBM6P6T0AfrAR95seJEL526p2rmsiviWa9l7/cHh40fctHdLjIe0teMrERHaEfE9KHufrtAaQLxfvuvg9GuWnWaS07wYXo9GdL9S1an1g3tf1buUEHwVsfG4pO5xp/UR4pLZ2fU8Dp0v1zUDXH8QBJ4Tu4Ly+kcMx1Rx1s7wCABJyXisb0tqF7jRim0n2QYc4Di42PcEJvTDFD7bDxLGz4QrLj8MX0TDyZ11PWMwg+8PzJluDbvH5vmvONwDfw8k3h8ABlA7LLsXEPt7nI4rv7G63Ds+9/y+auzD09pHNZTcEN48Vb6E3d5pvEenuLo9fY26baIzLB3rG6aYgDCOFFwJc5rXFrgCGzeBN5sIH3iqfuyk4y5jCd5bKap6JpEWYwcQ2PEKeXLKcHFKr9fwNCKjJNtv5fk+UlxY4FshzSCDkQRkvt2GxVEtHtsmBLdZsgwJBgxIWG7QNI5sB5/FE/cVCL0mfkHwXNwkZ4L87LZ5xyVuj0LNI0QdXrGA7tZs8pRPp9LY9l/xNv4rz7NC0P5YTrNGUwIDRG63ku1ZZeaOdxXdm7SxLPvDmEzTxLfvDmFg0sCz7oPcPgtGlg27vAIOfoLo9TQfjGASXsAGZL2iF43Tv7Q6NJ7W0QKzQf4jgSABtDDHtmNuS9DUwTd3gPgla2Db6ClPVJftde48VFP9yv2NbCYmhUYH069NwcA4X2ESJ3GNiPWqMaB/FYd4mI5rAbo5p/Rd/dg9BP182TqPkZWlP2kUKVUtpt61rT7T2uEHKdSJ1tvbC1OlvSxlDDtdRqML6hGqbPhsSXao7gJ3rhwLfw8vmu1cFTIv1Z7QD4Fc8seRqSc99umxdSgmunvueAd06xbh/1BHcwG++G/ovNYjEOc9xdJJkl03J3knjtX1w6Npfcp/kCy8ZopgcS1jQTta0j/ABXBPgpbud/2dMeJxp/xPmPWkQNYHzRxBF5m+eXevfU9GfhFsrP+Fky7Rj4yPcXqL4OXcp4qB83oGCYndYSmWVS36wdPFpC9lUwFQH7YjL2nWnPsV6eHrCwfUA4Ocpy4SYOfCtzx5qyJg6p2gE58QuNLogU3nd7Dr+C90WYgj/8AWqRuLzbsl1lZmJxbLNrVmiZtUi+05pfByRlnx92eCdSeb9VUtnDXW8FelTqj6lGqeIpuMdphe+Glcd/3Nb88+at++scP91V7yClfDSCs0PKzwdHB1Zl2GruG0dXVE8LNnvVMToquSSzC4kCbDqapgbpIkr3btN4zbXqH+4jyKANL4txsXu7XVCLf3Qk0UdEZRa8zwj9BYv8AkVhwNJ/wV6PRrGuNqFW//jd8F9d0Ng8S6DWp0WsPF5ffcA4hbLqAGYEReZuO3WWtlFji+58SpdEMaZmg8Rva4T2SPOFWp0Sxo/21TkPivtTsDScJNIGN0/GCozA4e/sNkdk345rWNyV6nxT/AEhjj/tnjvb8Uan0GxpuabW/1VGDyJX2n93UiMrc/NLYnQ2HIu2BYWLx5O4oqRuUvU+R/wCgMVtdQH/sOfc1Xd+zzEfzKP5nfBfUKnRyicv8nGY3lLu6MMm3n/8AKaxtETwzHDcOQ+Kapu9QFnsw53pqnhjxXvKR4LruaVNvEch8ETqidvhCphcNHz/VaLGptRNyrYVZQdw705ToujMKwYmabRwR1A1szngjNQEx+q1WgK7XIRnQXk9DLaHceRRmh24p9oRmCypzBdbMpjXzkVo4Zr/uu8kZje9O0GdvNLLKgqTEaz3DY5KVajvuv5LcqT2d6XqBLzUFtmE6s4/ZJ7lzrCM2uH9p+K3NQ+ip1Z9FbnA6sxGMc6wJ/uBHuTH0B+9veT8Fq6h3T63rrmjf3Z+SR5jUzLp4F29v/L4hWq0DtDT2A+8rS6v0fRS1ZnofNTeUPLbFKVPd7rIvV8Sr06QOwefkjdV2nyUnlGWAQdSHehhg3lPVMOCqDDcVN5CiwCbm9qFUbxWn9HVDR7uXvSPKVjw5lmmo/DmFptoJrC6Jc/Z7hzupSypbl4cO2efZgnETExkPkmNHmxaQRNrlxk8GxC9VhejMGXOjg3PmfgtnDYCmz6rY4xc95XM83XodkMSS6iGCou6sBwggZWXKtAHMCFp1C0fNCY1Qtl+hlVg9sOHtDaMzG+f1VYbUAcw5EzGcjMX8itSowLHxVIUtZ1M6pM5fVm99UgieMSgGznUSPxZHV9k23b1DTfA1X/mEzyIg+oTWADqlMPc0NeZy27jCI+nCJrMyXZPaBxaZHIwR4rgqRbWPfJ81oFs8QgVGibrINnztmEZ96eSapNaMgOCM3DRfzgeRlGp0QDsnfY+bV9DqPldwbKROyOaMxo2QjUmicp4Ry4I4be7QI3xzhDWNQBuewcfRTTGngez5FEyMSe4T5BXB2kGOIcErmFRKhkjziT8lOrHw2e9Msb+HyPvld1TlIHe34IaxtIsGA3BPj8EVjBlzynwRWt7PNcvMR4whzAqBYUj+pgduUpug22zuul2gzs5Eny7U20gj2pjLaAleQdQIaY/SAl6oHExwJTWpsDQPXiqdWZzz4e4pHkG5YsJ3W4qmtEyT3BMPocTnYH5qdQJzv62JXlGWMBrDj3lWbPZzR2UYyHhCvSw5Py70ryDrEBFKczy+aq+h3rQ+ikXNt+XJcFI7FN5SqxCbKRRC31ZM9Sd/K659H9QkeYrHCIPYChCmJ39y1Rhj6yRG0YUXm7F44O5nMwRPBFp4ATlPreVoNokp/D4XaUjyMooRQhhNGjMj13rUZRARWUgMgitYpNtjWC1FRzUdzUNwWAKVKW05KBgiyNWaVSi2w7AhYRTE07WWE5hbUbUEOAMEG9vwzkV6WsDB81kW1iM7CSCBPeDmiYco1m1Gy0zstsKj2FZzRq1W6rjf6wtqxO0bDc5blqsdyWsIgRq5bdhVKjxORPYU/UalTht/vHvQsJ4hmGIynfFhn2plmCO0asbyBB7goymDkHdsmEVlL8Eb738l7jkfNqJZmGjN4PIwmaVAA5yP6c++ENrA0XA7bynaQFt+y8JNRRQIwi8EjhaORVmnYP8AIjtsAiNEZ575n9VSpS7yfwpdQ6gDO2S0cbHzKGSBk4WvYAeEpkU4zaOFh4K4o3kNAPaNvCIS6hlATpycs/6bH4IrWuyhwMTYeoTLqbxmff5LursNzbZ4lK5DqAEUAI1jfdZNUnAbNnd2yusw5Pq6MzCniOCVzHWMFYjZ5+SE5lo28J8oWlTwYi/wRW0gLQEjmUWMyaeFcdpR2YWNsclohnYPNQsjK++ZPLcpvIUWJCbMNt8z5IopR8Bae9NAHsVwxTeQqsQqynOQV20N6ZAVxQ3pdTZRRSExS3IraKa1AFA2UK7hsVNJdp0JTraCM2msawFLDgI7WIoauwioiOQMNXSFeFwo0CwTgqFqMQqjJK0MmAez1xS4aGwItszMJy/cqPaloaxd7Vk46kJkiQRGUg3Gc9y04IdGw5DefcuYmnIImJGYznf3ILqYwsDTAqESA+LhoNm7O5apbefXNK4V2rAIc5wF3avgTIG9aRFpbkbrBsXLUFwTfgrdSCso3sHUeNgbCY23soXieVld1Ldfs/VU1IdeOy+3OBPxXqOR4iiE1Qfs5DcPNGpuORb38OSp1YiQNtpNoi/ZtVmOgQXSd025bQkcyiiELJNrHZcm0GwRA85b9lrxxBVRPAdhV6DQ4wCTGdjx2kQkeQooHRUvBBjcIRaYva09/b2JhtHcBPEeimGUBaY7Mgl1lFjFfopOe83N0xTwnooxF4i3rZyVpSOZRQKtogforNI2LkK7RI2hTeQooHCyd6swc+CIGqzWpHMooAgxXDEVrVcNQ6sbogIYrtYrgKwCyRrOBsKEqwaiNppr7CgmUkdrFcNVtVFIVyKBquAugLqdIRsikLoXU6AVKqQrlVKVhRRwVCFcrkX+SSrGsqQhuRoPofNDeN6WSCmJYlokTa8CTmeEK1UGDABMZItZgIIORUogBoiYgRySJDWZ2IYJvA7fA796mFfq6zTETLYJyJkzrWBk7ynarJz3pDEAasloESbmbCxkXtlz2rBQyBdWIQsC8vbrAyLarjEnthGAG0GVjHjS0bhIHZl7lKbeE+ATFDCAQTM5H1tTJZGzmupz7HCsYqyiSdsW7EzSwkm8ckwwiN570RjuCRzKKCKDBtOzLYZ8pTDGBqHrO2jle2zcjZejzSayigRjieHfO3sVgDbfc9y5rLrXJHMosZYOj3KzZXIVtb0EjmUUCzWIgKG1pOeSOxgCCbY1URonYitao2FYJ0hGzoCkLhKgCNgOgq7WqNaiAIoVsjWq4C4FeE6QjZyFYBRdATpCkhdUXJTGIoSooFjEVSukqgM5JWFEUhdK4Sl2McKG4q6o9JIZAKnrkrMZAGyItutlxUDZ7AfXuRHFKl5jNizqA1taPaiJ2kTkUtXpNGTJMjIDabnMZSfVk89ArNOwevXmg9woz6Z6v6lOJdLtUWIn2jYXMLTaWuuCCO1IVMKS/WMS2dXMWIuDe4nfuG5Uw2GpPBJhxm8tyItCaL7mfcy2mInfaN3Hejh1t8cVFEzbJJIrlAMznx3ItN0e4CYHHiVFFKTorGNlmogXFEjZVIvHrtV2qKKdjUEAV2qKJjBWhXBUUToRnQrKKIgZaEVoUUTxQjLhdCiicQs0K6iipFCs6FCVFEwCLiiiBjqhXFEWY4VxRRIE4uEqKIMKKlUJUUU5DI5TM81YqKJl/E3mCchFu7jn2qKKTGQriKOs0tJAE+s1n02uZIczrDP1gNWbWkRnxXVFt0HY/9k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33400" y="457200"/>
            <a:ext cx="8382000" cy="1143000"/>
          </a:xfrm>
        </p:spPr>
        <p:txBody>
          <a:bodyPr>
            <a:noAutofit/>
          </a:bodyPr>
          <a:lstStyle/>
          <a:p>
            <a:pPr lvl="0"/>
            <a:r>
              <a:rPr lang="id-ID" sz="4800" b="1" dirty="0">
                <a:latin typeface="Berlin Sans FB Demi" pitchFamily="34" charset="0"/>
              </a:rPr>
              <a:t>Apa tujuan pendidikan IPS?</a:t>
            </a:r>
            <a:r>
              <a:rPr lang="en-US" sz="4800" dirty="0">
                <a:latin typeface="Berlin Sans FB Demi" pitchFamily="34" charset="0"/>
              </a:rPr>
              <a:t/>
            </a:r>
            <a:br>
              <a:rPr lang="en-US" sz="4800" dirty="0">
                <a:latin typeface="Berlin Sans FB Demi" pitchFamily="34" charset="0"/>
              </a:rPr>
            </a:br>
            <a:endParaRPr lang="en-US" sz="4800" dirty="0">
              <a:latin typeface="Berlin Sans FB Demi" pitchFamily="34" charset="0"/>
            </a:endParaRPr>
          </a:p>
        </p:txBody>
      </p:sp>
      <p:sp>
        <p:nvSpPr>
          <p:cNvPr id="6" name="AutoShape 2" descr="data:image/jpeg;base64,/9j/4AAQSkZJRgABAQAAAQABAAD/2wCEAAkGBxQSEhQUEhQUFRQUFxQVFxQWFBUUFxUUFBQXFhcUFBQYHCggGB0lHBQUITEhJSkrLi4uFx8zODMsNygtLisBCgoKDg0OGxAQGiwkHCQsLC0sLCwsLCwsLCwsLCwsLCwsLCwsLCwsLCwsLCwsLCwsLCwsLCwsLCwsLCwsLCwsLP/AABEIAMIBBAMBIgACEQEDEQH/xAAcAAABBQEBAQAAAAAAAAAAAAADAAECBAUGBwj/xAA/EAACAQIEBAQDBgQFAwUBAAABAgADEQQSITEFE0FRBiJhcTKBkRRCUqGxwQcj0fAzYnLh8UOCwiU0kqKyJP/EABkBAAMBAQEAAAAAAAAAAAAAAAABAgMEBf/EACoRAAICAgIBAwMDBQAAAAAAAAABAhEDIRIxQRMiUTJhcQSBwSNCsdHh/9oADAMBAAIRAxEAPwD0ciGzyuG1hgQZ0nOMWk13jFIjEBYp1+8to+YTJLQ1G99DYxNDTLlejaAencf3+cs03J0YCM9HQ2+kmyqMqohG8Cxl53voZUqpLTIaBMZBWjkSBlCDKYdJTD2hFqRNDLDAxgIyveTuIhkgQIN2k8ojMo7xDBg/8xqlToNpGqe5t+szcRitdNhGlYm6CYxu0yqjSdauTAzRIhsOjCWCoI0lOkbGWL29jExoGdJTqqN5efvA1VFu0aYmgGE0uT8jJ4emajXvYDWNTVdiZGtVC/BAEWMdXUAgbygtY5bnS+15UarrcyVSsWjqgslXq6WErMe8k0EdYxFeodYo9QaxShHooaW8M0pUzCB7bTFlo11AtEUHpMxKxhUr6yKKsssve0Qf1lWu/brGFcAR0FllsQR1iXGkdz7ypUq32kTVhQrNL7UrbixjctT94TOFSRepCh2HxGHtKtoxqGMDGhMREjDIt45pCOwoZGhle0EFEQX1kjDGp3gXxA6SLMLyu7C8KCweJqykxMtmxOukFVYDaWiWVWBiVrSZaDaMQ71BCCppK+kUAJuYB2kjUgKzwBiGpk8RS7bb7WvHw631tpJM9zbpt7wGkZ9Sl3+UE7dpoYigW1ErjCWFzGmKikwuZDa8slATpsPzkcQp2tKsVFIi8aHNAxQsDuA0kDBCSAmYwoaPnkQIgsQyWePIiV8FixULBR8F82/lA/FcWGzHeJtIpRb6LV48jEYySV4xjCQqVANSbC4HzOwgOhGIGNImABleM1W0AWkC0KAOMRGat6ytHyx0II1SQSpHQL11/KM4XtABVKglZj6QzMO0Gzr6wQA2aBYQpZel4OowMYgZbSQFUxVHgS0YidRzAlpNagg7gmAF01MqAdTKy73/ADitfXoNpCo8RRaqV9JFWJB0lFWN5Z53rtCgsGob7otrCFD1I9Y/MHf+zIPUUd4ASbLFKxrxQoDq1kxBXks0QBQY94IPHzxDJ3lLFZudSsQEfMGAFi7UhmQM3Uak2/yiWg0qcXqZUVvwVKb+wvlb/wCpMyy6Sb+Ua4rtpeUzQivIXjgzQyHmFxFnOKp001GUVGB2UA5cxttoLD11HebGIxC00apUNkQa9yTso7kmU+G0281SoLVKpDMPwKBZKfyH5kzNvlLj8dm0PZHl+yLkYxGMTNTEiY0cmRJjAZoMyZMiYCIxmMcmQJjERJgmMmxgmMAGMVOkWNh/sPUmQLR8RUKCmq6M96lRuq0xoiL2LG7X7LJlKuu2VCNvfS7A1BbeCMk0gZoQQaFqUbUg9jrpe/Uvl27AawTSD4xqeXKqHMTTYkahXVuvodpnkckk18o1wqLbUvhiasdoLmax2EgRNTILzDIlz3kUQsQF1J0nVrh+TSRdL2BY/wCbf/b5SJOikrOaqZtLqRfa4tAsxmxxLGFgQQD62195z/MjjsHoLrFBB4pQjtbxZouU1s1jbvHp0mbYE+wmdjGBj3kquHZfiUj3EjSpliAOsVjHzSvxPD82k6a6q23+ky9XwTr0uO4kuE1AKqZtVJKm+1mGX95GRcoNIuEuM0zluM4irWwVMUiy1q4pL5TlYXGZ7HcaKdexmDwrCVcJxJKAxBdDdaiEsQTymYancgjf0l/H4CpS4vULcwUqSouamrMCSqhVa2gCoaeZSQQLGxEqeN8JjKGIFTl1alPNzSyAkZMgVnVwbfDYdN/Wc7lP1F8HTGOP038m+uO+14haYBFPCs1Q6gipU+Gm3sBcj2E3iZieGqIWkHH/AFbNfqVt5b/Ka2adEI0vyc05W/wTvGJgy0QMsgneRMV4oARMi319JPCVUdiAykruAwJB9QNpn+KsQ+HpK1MBmdxTA66qTmA7iwicqGlZkeIMNUpUFqJXrjEkIz7mkrOCwphbZSAAfXSafCcZzqNNzYMyIzKDfKxUEj01vMPj/FqlShTWqSlcG9UiojIhRArhsputlBJFupte+vK+E6NTC4qkalrVnKFl1D5x5bnvmN5zfp3NXzOn9RGGuJ6c0E0Kxg2nYcY9DKMzv8FMZm9ey/MynTqM93f4qhzH0H3VHoBYfWXAqVFFJ6bOhbM2Q6kja46gek6XhnA8PiKZ5ZKlWsbjzDQWBB1E5VkrK+S/H8nU4f0Vxf5/g8u8TcLxVFFr/aiWbzCkgsqLfRSPvG1t5vcMoVHoUqlWyllBbLrrtcDsd5a4tw9sQ1XD4VRUWnUWk1TJYmoNWu+tlBzX6eWUfEHBMTw9sJUatUqo1ka11VHJ0Sw6EMbE63X1EjFknbTNcuPHUWgIxiGo1O5DKSLMLEjoQD3GtpPG07CnfdnuP9KqTedb4o8M4Wrg3ein83IKqVM3nJUA2uTrf4bf0nEeGOF4nEc5mDP9nA1drkXHwoPvGy3v/WaOUpVF/O3+DNRhHlJfDpfkM3969tTBkzo+B8Npcyk1YKWKu6kqGspypv8Ad+IHXe5nAeH6p5mKRcxpLVJpkjo7MbDpsFNh3mkM6lNxXgzng4Y1P5OhwlJyQUBJBA07n/idTjgbKCfNYX97aynwGmq08+t2uCfY9JOtqSb3lSdsiKpFDHLZSeo2nPMJ0VQ3vM7HYByQVF79unvLg6JkjKJil9OD1mFwmnuB+pjS+SJpnpWJdiLZSb3Gg/aXMMAgUbaXt69Y/OHT3lDiVfXecnejfrZZbHKSR/ftK7YBAbi4mJUqG8u0cd5dTrKquibvs0nU7Da31lV8HTSxY2AN730sNdYJsWzbGZfjHHlMDiCdxScA+rLYfrFtD0dT4TC1aPPIBGJzVrkbrWZmUHvamKK+yic74ypks4XqiqoJsNKisR6AAfpOv4Agp4PDjTy0KQ9NKaj9px3iWp/OAPRQPbUyV2aMq4Glkpou2VVW3awtDXkQdB7CSpqWIABJOgA1JmxznL+OeJVURadDMGe7MVBzctd8pG2pF7dPeZP8PeJYiu9ahzCbBGWpUJblsWsRrvcXsO6+s7WnmqUXqZCgGI+z5mFiVBHMIG4vZl9wOszvCBoYTEYjCsf55cuoK3vR0y3bbN5uvecvqOWRxOr01HGpnQPQK36gGxa1rkaGw97zO4wpNFgtxmKISNwruquQehyltZax/GEFRqTGxzMRZWYm5z2ygXvZx0toexmcuIpvVzpRq1agZaYVyFRXy7LSJtez6kg7iP1vYq2xej73ekW+HeEVbGB6SjDUsMAXZE5YqoS96WosRYJdtep0Npa8V42nUxeDSkpqU6CPXslipaoy06NzfbPv6N6w3G+EcSN6q1Up8oeSnSLOSNCxfMAH6jKRtOZ/h9xZ6+Lw7EU0XELWSpRp01RVqYZkqIRYX1sb3J2A2k4oyUFZeWScrQLx9hBQp4agwDY7FYhallAuqtdLMR+J2XTbQ9oPxhwk4d8gBqNRelWuBfypUBzZRr8NxOt8UeF8RW4pQxQs1KlTsGBCslQcwjTt5gb+lpn4rGImKLNnrPVRkYqAR5FvYK5AYWGuhve1jeaZMklG0ZwgnKmURxOkcnnALi4B07fS942PrMqEopd9AqjqzEAfrMGtwcVszs/Lclsqm1/iJuwOut9tLTXwBfCmnTxYGdvhBKlWpsvldXvYruPQjWHrtRt/sN/p1ypfO/8Ahi8G8V4nCY1aGNoqOYwpgiwamzHKD5SQwuRcb+s9Kp8Zq07lRfX4eh/p7zzXG16b4vnVVzJhSMwUXZ6iscmhI1vlJPpO84NjkxFMVKQYqc1wR5hlJVrgX7RY5OUbkGWChOonX+HMD9nwlGmCM2VSzd3fzO3r5mP5TK8dORQby6LUoOGIBAK1qZLG/pn/ADmtwLGc6kGA0UlFJBW+Xy5rHfUEX9JiePcRlweLbcJSqIo71HSzMfYMfoZH1Ux1xdM5apjyal0byKWCAE2C3bb6n6zovC2OWmXWmjNVqZbKPhNiblj922Yn5WGtp5h4GxJfDC5uUd0v884/JxPWvBNIKlasfRfkozED6j6TolXEwjfIpeIvDWKrMpp8m92LNdqY1Kk2WzWHlHUzguUKdWvTAAyVCdOzaj9x8p7SOIXWowXWnsL/ABHIGsL272+U8VqZ3rvWZcnNUFlupyve9hlJBAudb9pjijxyJrzZ05ZOWNqXiqNrhWNGVaR3zEg+9v8AeX3Qgzm6bFWDDcEH6Tqq4LWNrXAP1F7TpmqZyQejNCEttI4hvoZo/ZiBcayhiqR9pKZTRKlibAC+3rFM511ijoVs7KnjP+ZXxOKBMzObIGpFQuRaqVbyGeVOZHzxiL1HE5TMX+IONvgq3UHID08udb69NJb5k1fD/BxiX/mLeipDN2JUhgn1Av6e8T6KT2bmF8QUqWEpc9hTIw9IuG2U5FUgnbcgfOcPxPjVKtVJSorXPRh1Nh/frPT8fiEIIdCy9RuPp1nmnFcHRaqxp0BTGn/TQXI62CixvMF2bujQUWAvvYfpNfwr/wC4F/wtb3t/S8yFa4g6+KqU8rUf8TMAp7X3/K4+c6H0c67K6cNZOK4/7SLUalMOhzaWY5mqgbAg0vzBmf4cwH27imLxL3p01oJy/Mo3YZc3a2U3Hcw3jPigZmSmPNVCtWfqKQ+Gme1yNuusxKFIIlSqWcHEDlpTVspqksNgBfJmA99u84I5G/fX2R6Esdey/uzquB8MXIWp1s6uzuGy6amxA111B1kODYhaBfKoNYVaxZzqAS7DMgPoFAJ7SxwcNSoU1YWZEAbsLC5uZ59jfElSniqvkSzVWIBYhsrNcNbaxBv853QmlSkcbTbbR6BxjxFiDTZQwswIYm4bKUscpHXczlv4fV0pcRohnFKmGxT3LAL5kZMpLbeYMfkPaVq/GqjKw5dhbRmdFTcjRlJP5d5z3B1qGiahBOdm8xU5SLk2VgdfMz6dLQ4xcteQcnGOz3vjXivA8uqPtuHDBWuBXQtYDUBQbn5C88wHirD1WNOm2ZgrstRkIUMqmxW9mLb2sPnOMxOHZrhhftso977yjUwGW5uRlsTYX0J6H0lejSZCy7PTuJYbBJwZByScVWp1nWsEu6VKOdgz1t1UlMqi+t7W3mf4erGvhsPiKil1o4euhAJzA0yzqQxuRbl1T87baTP8YvXwlCrh3NqYNkCN8QqA2qjuozWOxBYaa3nQ/wAC6wOGdbAla+Wx6q6KcvzOec8Xado6J6apheMYKkuEbFfy3+20avLKi5QuAFpgDqua2bSzb7C/H+DfHP2OjynZgCzggLe12zNmt5ivmOg/Pad2nhepQxlWnh05nD3DFqepOFbNmIohiLqxGwPX/Lr5R4y4RkxQ5bBlrsWUAEFdRmDaDUX1I3sY0vC6E5XtntvFP4j4LDqgp1lqgKCTS84znofT003nNeNfH2GxGBelTcrzQxJZSWBLMxAC6X1A1O08gx1g7AdDt/tItRJp3N8tyAb7G1zpNPSM+Z3f8NSPs9U7Wqkk30/w0N/77T2/wRZsGrW0dqlwR2cpqP8At2njfBeC/ZcIyGpd2YMSNVLOURVFx8Pwgnfeei/w48RUE4fSDuEHNrogbMSw575dep1EylPwXGOrOh8T0eXhqppAKdHOUWuPKrXt/l/SeXMs67xN44NNag5Aem4ZFcPr5gVuyEd5zVGhnNhYdZrhapmeVPSK1M2YHsQZ0hrFwCswa1CzW9bTZwOD5e7/ACtLnTIjZNC0HjK1xLFVyBpM3E1bmZmjKrCKRc6xSyDVNCRage007iK4k8mPijFenaDYGbFWiDKlTDGHIXEDw3BNWqLTXcnU/hXqx9p1vGeMUcKgo0zbKOlz9SLan3nHYjj7YJuVRs9apoyhb230zX0t1P8ASKtWLgcxUz7lgXPyGY2+dpmpeo9dGrh6a32XKvF6tT4TkB6gHN76kzqPCju9Lztd0JBv1G4bfS4/MGcZQE3eF8UFIq27khAL2zZiAFvb/bTeOSSRMZOw/ibB8uoH6VN/9Q2+s8w/iPWYNQAJGlRtCQc11ANxPTfFviDD8t1cuChNvI2tiQGQ2sRcdNp4x4r4wuIqqUvlVABfTUkljb6D5RwlehTi1TNXgHEnrDI65sgVnrVSlUAAWNwUBJNgFBJ6xsU9MYmoKxZyyry7n4AVsTYaZr3yrsBb5H8J8C5lAPUZ1VnDqqnLcJcKzG2utyB7GdEvh7DdaYY/iYszf/Im8FjitpBLLOWmzL8I18R9mxVGvd0o06nLxDH41FI1MhvqfJr6Xt2nBeILV8Rofhpgk+pJsP77z1jGcKY4erToHK1RQBmY5RrrrqRcZh855B4lwVTB4plchmyK2YbEMtuvYqR8pKj/AFLfRal7K8guHcNrYyulCmAz26kKqIg81R22VQBcn99J2nHay0qFLD0jmWgnLFQXHNIBNSoF+6CVKjr13NhyXBeNVMFUq3p5mqUTRqK3lKhnSoCD38i6bG86HxFUslMnVuSmYDSzOoZhbprN8f1a6Mp9Gbg35lU3PQj2UGR4q3+IDtmVR86Y/cyPAEY1Kjkb6ad+sXiE+YL6g/OwtN79tmX91FPjviCviFyV3LqMtgwAK5dMwNrnTTtPVv4PeDq4wlWpV/lLiLNS35hAUgOR91Te46nftOS8F8DwtbFg4xwKFFTVKtrzSrAKhsPh1BI62t1nrVXxXzDegUKbAi5At7G3ynHKk6R1JOrZb4DwteW2GrCzJ0uQWXowYH9P3njX8ScOuCxPLVi9UINTfyB9SPy0M9s4SBjEPOP8ymbB18pytqPzvPnTxxxBsZj6rLmcu4RL2uQtkS9tLkASod2KXVFPgHA62NZxSt5FLMzEgX+6t/xHX6GCw9TIclXMMuYZSPhY6HMJ6l4d4cuDoCmurHzVH/E53+Q2HoJl+J+EU6pNUL5/vW+8NBf3FhrLjJ2ZugVJ2xGBXlkF7KN/vUmH5+UGdt4XwKjA4RKygkojZWUHzMM3UdzPP/D5+zs9Jxkz5WXMbXJFrW6XAH0noHE2q/Z6JRtECM1xc5QBcDWTSu0U7WmE8U8LBw7m2wJAB/4mBSqbHobfSdJj63Owuh0dCQf+24nG8Nqk016EXH0JH7S4kM3addQQx3G3cy9UrnQ2vfpOfZ+sNSxliLxOIKRvF7r+0yapsZfw2IB269LQWLSZ9Gj2UnW+0UbmkaWilbJo2c8RePiLDbSALRE9BubK+O4uMPTzfFVc5KNMbtUPX2F5n8exNdKf/wDPS5jnT4lXKLfFYnWZ/BKmJrVebjaKo9KmKdNgFFxc3NlNr26+sia5KkaY5KLtl3gnDTTLVaxDVqnxEahFvfIp/U9ZqPTBkCYxaUopKkKUnJ2xskLTItaBEmJRBDiKKyMHFw1gW/CPMb+2ZvznAp4Z52K5YOVAM7HrlBA8vqbj2vPRVlI8Ldqy1KK3Zb3UdUOjD5aH5Cc+SPGan46Z04mpY3j89r/RdoUQiqqiyqAoHYAWEIokby1hsNmGYmwnQ2c6Vk0bp0nkX8XaZOMBsbchBfpfNU6z1eopXYgjuJxvipubjMPSYCwak1/Qs2YH00Ezk62aQVujzPiZatXYhHDVMgCEWYsUVdvU7e89c49wlK1FVWkOaSL1M2WygfeH3tfSC45wgNicPXvqHppb0TPUJP5D6zdUXivlaXgprhT7tHN8e4VQw2Brsq5WFMgNma+drAEa6EsZxnhBlxGIpUjTOoJqNfoqklr7i5yj5zvvGoH2Sorahyi29cwb/wATB+B+D0sPRDqtnqgFmOptc2Udh1jk1J0xRuKtHFeI8O2HqOFvdSV66o2o+otOh8AcRzB6baXAdQfo3/jOk4z4fp4piTfOVyj8Nwbgkd+k52ui0VVEpqlRQ1F2Vba5gbgjuWv7mTOac/uXGL9P7f4PQOA8VWhUJe+RlKn9QfyP1nkAqpRxnNAzJzGYE2vlZiLm3UftO5VzlAJubbzmvFOABXmKACPit1B6/WLJF/UgxSjuD8nQvUgi0z+EYvNQpFr5mzKDby+TS1++h/Kaq0ZupJo53Fp0Y3FfDwr3dSVe2+4PuOnynTcMxLjh6LVH8xFKHW98hyq1+txlMr02t0mhhyHGUmwGuxb0+EDWKknopybWzM8MV6jYGqp+KmzEDqad8zBR3JDj5iZuBOjDsx173sbj0N7/ADlnwpimXEMjAqWZzYkXytqNdetpHiGCNDFNTHw1FDoNLjUjKAOgsbelpoiWWcNhGfbbuYZOFMRe4B7ek08N8C9NBp8odDM3kZSgirw/C5B5rZu/pFiHh61WZdevJ7dldIi41ilU1opVEG9Uv1kDCsLySqIrFQAIe0g0vrYbSBs1wfrDkPiUM8YvLD4X1lZqRjtE0xg8lzIIrHySgLC1Yen5tq1Sidr01zZh2PmXraUkmlgkIv3MiSVFRuyFDhyUhpUqVQRomRaYDdyzOxA9gZZxFUooA0097HrYwgPfWVmN76/KQkWwS4nMbN9ZzXGKH/qGGYA2t/8AnOR+s3mSx9JDxBzPs9HlDzNWOU6alKdyPYgn6Rzqgg3ZXxNQNWp0+qXq/IqyfkbfWXF0MzcFVL+dsoYGoCLi4W6hRbqNDqOvuJbzwgltr5Ccrq/CMvxbTNQUUFyDUBb0FrXJ6bmb1MDpoBoJx+IoVMTiHBLrSSy21AIG/wBf0nSIbC0UdtsJPSRdNWx0mLiVV61ZdDdqNW+5WyOrqOxJKH5fW4zShV5qYhf5ahSfj6uoXUHroSB9O8WSMbTZWOTposOmtoVOF5yEYXDkLY9cxt+8tLYG53lnh+KRaiu9yEOYAC5ZhsB0Gut/SXKWiIx2cnVpVKLtQamAikZae65ifjUrYg21vNHPbeWuI1OZUZ1XLfpe5sNrnqfWZ7g9YsadbHN29BS8ucGrWrKPxXXfvt+YEzBL/CKQeqinYnX2AJP6TQgLjrU6tJwNQAS2lyBVJ6dPiljxDw0Ly6iAEtUF2uoPnOt2PZbgewEyfFGMtigWBVDRVR2GV2JvbbRgY/jKuXwWFKi+RwTbXVRZf3gM16RsIz18ogFr6X7yriK0zqyrJYnE3mfWqExqlSBZ5aRFjExSF48oDrA0fNBAxZpmAXNEGgc0krxDCgxjSjGpGLXgMlTpdxJlABsIMNaCWv3hsNBTRub6CHRSBv8AOVa2I0sIPnG28NhotvXtKxJJgHqxkr2lJE2HKyzUxpNNKZtZCxGmt26k/lKjVbwip1if3KX2AU8KouRobWAt85B6ZHQy6qC28jUf1ijrSBq+yjaSRCdpJ6Yv6SwTYbWlNk8QWHYK6lxdQwLLtcA6iG4nihVqZkQIovlXewNv6CVjqdT/AH2kkpgXvrJaTabGrWkQZoMtaFqKD/llNjKWxMMHubQVcWipg7iRrjWHkPBAMITDV2Vg1MBnFyAQWGxvcDW1rys49JKhXdGzIxVrEXBsbEWP5Rta0KylxHBvXqZ8QRbcUxe4v+K+x9B099K3GeG1nfDsOYMOGXQZuXdSTfLe1/Ja/rNFiTqdT3kzWYqFLHKtyFvoCdyBJ4NJFcgnMjM8CIVBeWySKi8dsJ3lhMPrc7RVmF/SS38FpGeaUaaflii5D4l+K0EHkg0RJO8fNBlpEmABrxg0FeK8ADB4IyOeRLQAleSyXEGDJlrwGQNMxLSkowMdiolltCc2wg1kHqekQxmYySsYA1JNakoRZp2MbEV+kHTMhW1k+R+BCoL9oUNKoWEzWEbBDO1946L6QXMjcwwEWmqSvU1NzHSRLRFEardJWKGWHAMEGEaZLQMrGtDExjKsVAbQuHGusYxrxWFB61W+0F7wV4i0B2GzrFKpiiodmwJKKKIkUUUUYEYjFFEMYxhFFGIeIRRQGSjCKKIY8g0eKNAQMksUUYiUYxRRFIFIXiighDHeSEaKAEoN94oogBGDjxRiJJvI1N4ooDGJjRRRiYhImKKAETFFFAD/2Q==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AutoShape 4" descr="data:image/jpeg;base64,/9j/4AAQSkZJRgABAQAAAQABAAD/2wCEAAkGBxQSEhQUEhQUFRQUFxQVFxQWFBUUFxUUFBQXFhcUFBQYHCggGB0lHBQUITEhJSkrLi4uFx8zODMsNygtLisBCgoKDg0OGxAQGiwkHCQsLC0sLCwsLCwsLCwsLCwsLCwsLCwsLCwsLCwsLCwsLCwsLCwsLCwsLCwsLCwsLCwsLP/AABEIAMIBBAMBIgACEQEDEQH/xAAcAAABBQEBAQAAAAAAAAAAAAADAAECBAUGBwj/xAA/EAACAQIEBAQDBgQFAwUBAAABAgADEQQSITEFE0FRBiJhcTKBkRRCUqGxwQcj0fAzYnLh8UOCwiU0kqKyJP/EABkBAAMBAQEAAAAAAAAAAAAAAAABAgMEBf/EACoRAAICAgIBAwMDBQAAAAAAAAABAhEDIRIxQRMiUTJhcQSBwSNCsdHh/9oADAMBAAIRAxEAPwD0ciGzyuG1hgQZ0nOMWk13jFIjEBYp1+8to+YTJLQ1G99DYxNDTLlejaAencf3+cs03J0YCM9HQ2+kmyqMqohG8Cxl53voZUqpLTIaBMZBWjkSBlCDKYdJTD2hFqRNDLDAxgIyveTuIhkgQIN2k8ojMo7xDBg/8xqlToNpGqe5t+szcRitdNhGlYm6CYxu0yqjSdauTAzRIhsOjCWCoI0lOkbGWL29jExoGdJTqqN5efvA1VFu0aYmgGE0uT8jJ4emajXvYDWNTVdiZGtVC/BAEWMdXUAgbygtY5bnS+15UarrcyVSsWjqgslXq6WErMe8k0EdYxFeodYo9QaxShHooaW8M0pUzCB7bTFlo11AtEUHpMxKxhUr6yKKsssve0Qf1lWu/brGFcAR0FllsQR1iXGkdz7ypUq32kTVhQrNL7UrbixjctT94TOFSRepCh2HxGHtKtoxqGMDGhMREjDIt45pCOwoZGhle0EFEQX1kjDGp3gXxA6SLMLyu7C8KCweJqykxMtmxOukFVYDaWiWVWBiVrSZaDaMQ71BCCppK+kUAJuYB2kjUgKzwBiGpk8RS7bb7WvHw631tpJM9zbpt7wGkZ9Sl3+UE7dpoYigW1ErjCWFzGmKikwuZDa8slATpsPzkcQp2tKsVFIi8aHNAxQsDuA0kDBCSAmYwoaPnkQIgsQyWePIiV8FixULBR8F82/lA/FcWGzHeJtIpRb6LV48jEYySV4xjCQqVANSbC4HzOwgOhGIGNImABleM1W0AWkC0KAOMRGat6ytHyx0II1SQSpHQL11/KM4XtABVKglZj6QzMO0Gzr6wQA2aBYQpZel4OowMYgZbSQFUxVHgS0YidRzAlpNagg7gmAF01MqAdTKy73/ADitfXoNpCo8RRaqV9JFWJB0lFWN5Z53rtCgsGob7otrCFD1I9Y/MHf+zIPUUd4ASbLFKxrxQoDq1kxBXks0QBQY94IPHzxDJ3lLFZudSsQEfMGAFi7UhmQM3Uak2/yiWg0qcXqZUVvwVKb+wvlb/wCpMyy6Sb+Ua4rtpeUzQivIXjgzQyHmFxFnOKp001GUVGB2UA5cxttoLD11HebGIxC00apUNkQa9yTso7kmU+G0281SoLVKpDMPwKBZKfyH5kzNvlLj8dm0PZHl+yLkYxGMTNTEiY0cmRJjAZoMyZMiYCIxmMcmQJjERJgmMmxgmMAGMVOkWNh/sPUmQLR8RUKCmq6M96lRuq0xoiL2LG7X7LJlKuu2VCNvfS7A1BbeCMk0gZoQQaFqUbUg9jrpe/Uvl27AawTSD4xqeXKqHMTTYkahXVuvodpnkckk18o1wqLbUvhiasdoLmax2EgRNTILzDIlz3kUQsQF1J0nVrh+TSRdL2BY/wCbf/b5SJOikrOaqZtLqRfa4tAsxmxxLGFgQQD62195z/MjjsHoLrFBB4pQjtbxZouU1s1jbvHp0mbYE+wmdjGBj3kquHZfiUj3EjSpliAOsVjHzSvxPD82k6a6q23+ky9XwTr0uO4kuE1AKqZtVJKm+1mGX95GRcoNIuEuM0zluM4irWwVMUiy1q4pL5TlYXGZ7HcaKdexmDwrCVcJxJKAxBdDdaiEsQTymYancgjf0l/H4CpS4vULcwUqSouamrMCSqhVa2gCoaeZSQQLGxEqeN8JjKGIFTl1alPNzSyAkZMgVnVwbfDYdN/Wc7lP1F8HTGOP038m+uO+14haYBFPCs1Q6gipU+Gm3sBcj2E3iZieGqIWkHH/AFbNfqVt5b/Ka2adEI0vyc05W/wTvGJgy0QMsgneRMV4oARMi319JPCVUdiAykruAwJB9QNpn+KsQ+HpK1MBmdxTA66qTmA7iwicqGlZkeIMNUpUFqJXrjEkIz7mkrOCwphbZSAAfXSafCcZzqNNzYMyIzKDfKxUEj01vMPj/FqlShTWqSlcG9UiojIhRArhsputlBJFupte+vK+E6NTC4qkalrVnKFl1D5x5bnvmN5zfp3NXzOn9RGGuJ6c0E0Kxg2nYcY9DKMzv8FMZm9ey/MynTqM93f4qhzH0H3VHoBYfWXAqVFFJ6bOhbM2Q6kja46gek6XhnA8PiKZ5ZKlWsbjzDQWBB1E5VkrK+S/H8nU4f0Vxf5/g8u8TcLxVFFr/aiWbzCkgsqLfRSPvG1t5vcMoVHoUqlWyllBbLrrtcDsd5a4tw9sQ1XD4VRUWnUWk1TJYmoNWu+tlBzX6eWUfEHBMTw9sJUatUqo1ka11VHJ0Sw6EMbE63X1EjFknbTNcuPHUWgIxiGo1O5DKSLMLEjoQD3GtpPG07CnfdnuP9KqTedb4o8M4Wrg3ein83IKqVM3nJUA2uTrf4bf0nEeGOF4nEc5mDP9nA1drkXHwoPvGy3v/WaOUpVF/O3+DNRhHlJfDpfkM3969tTBkzo+B8Npcyk1YKWKu6kqGspypv8Ad+IHXe5nAeH6p5mKRcxpLVJpkjo7MbDpsFNh3mkM6lNxXgzng4Y1P5OhwlJyQUBJBA07n/idTjgbKCfNYX97aynwGmq08+t2uCfY9JOtqSb3lSdsiKpFDHLZSeo2nPMJ0VQ3vM7HYByQVF79unvLg6JkjKJil9OD1mFwmnuB+pjS+SJpnpWJdiLZSb3Gg/aXMMAgUbaXt69Y/OHT3lDiVfXecnejfrZZbHKSR/ftK7YBAbi4mJUqG8u0cd5dTrKquibvs0nU7Da31lV8HTSxY2AN730sNdYJsWzbGZfjHHlMDiCdxScA+rLYfrFtD0dT4TC1aPPIBGJzVrkbrWZmUHvamKK+yic74ypks4XqiqoJsNKisR6AAfpOv4Agp4PDjTy0KQ9NKaj9px3iWp/OAPRQPbUyV2aMq4Glkpou2VVW3awtDXkQdB7CSpqWIABJOgA1JmxznL+OeJVURadDMGe7MVBzctd8pG2pF7dPeZP8PeJYiu9ahzCbBGWpUJblsWsRrvcXsO6+s7WnmqUXqZCgGI+z5mFiVBHMIG4vZl9wOszvCBoYTEYjCsf55cuoK3vR0y3bbN5uvecvqOWRxOr01HGpnQPQK36gGxa1rkaGw97zO4wpNFgtxmKISNwruquQehyltZax/GEFRqTGxzMRZWYm5z2ygXvZx0toexmcuIpvVzpRq1agZaYVyFRXy7LSJtez6kg7iP1vYq2xej73ekW+HeEVbGB6SjDUsMAXZE5YqoS96WosRYJdtep0Npa8V42nUxeDSkpqU6CPXslipaoy06NzfbPv6N6w3G+EcSN6q1Up8oeSnSLOSNCxfMAH6jKRtOZ/h9xZ6+Lw7EU0XELWSpRp01RVqYZkqIRYX1sb3J2A2k4oyUFZeWScrQLx9hBQp4agwDY7FYhallAuqtdLMR+J2XTbQ9oPxhwk4d8gBqNRelWuBfypUBzZRr8NxOt8UeF8RW4pQxQs1KlTsGBCslQcwjTt5gb+lpn4rGImKLNnrPVRkYqAR5FvYK5AYWGuhve1jeaZMklG0ZwgnKmURxOkcnnALi4B07fS942PrMqEopd9AqjqzEAfrMGtwcVszs/Lclsqm1/iJuwOut9tLTXwBfCmnTxYGdvhBKlWpsvldXvYruPQjWHrtRt/sN/p1ypfO/8Ahi8G8V4nCY1aGNoqOYwpgiwamzHKD5SQwuRcb+s9Kp8Zq07lRfX4eh/p7zzXG16b4vnVVzJhSMwUXZ6iscmhI1vlJPpO84NjkxFMVKQYqc1wR5hlJVrgX7RY5OUbkGWChOonX+HMD9nwlGmCM2VSzd3fzO3r5mP5TK8dORQby6LUoOGIBAK1qZLG/pn/ADmtwLGc6kGA0UlFJBW+Xy5rHfUEX9JiePcRlweLbcJSqIo71HSzMfYMfoZH1Ux1xdM5apjyal0byKWCAE2C3bb6n6zovC2OWmXWmjNVqZbKPhNiblj922Yn5WGtp5h4GxJfDC5uUd0v884/JxPWvBNIKlasfRfkozED6j6TolXEwjfIpeIvDWKrMpp8m92LNdqY1Kk2WzWHlHUzguUKdWvTAAyVCdOzaj9x8p7SOIXWowXWnsL/ABHIGsL272+U8VqZ3rvWZcnNUFlupyve9hlJBAudb9pjijxyJrzZ05ZOWNqXiqNrhWNGVaR3zEg+9v8AeX3Qgzm6bFWDDcEH6Tqq4LWNrXAP1F7TpmqZyQejNCEttI4hvoZo/ZiBcayhiqR9pKZTRKlibAC+3rFM511ijoVs7KnjP+ZXxOKBMzObIGpFQuRaqVbyGeVOZHzxiL1HE5TMX+IONvgq3UHID08udb69NJb5k1fD/BxiX/mLeipDN2JUhgn1Av6e8T6KT2bmF8QUqWEpc9hTIw9IuG2U5FUgnbcgfOcPxPjVKtVJSorXPRh1Nh/frPT8fiEIIdCy9RuPp1nmnFcHRaqxp0BTGn/TQXI62CixvMF2bujQUWAvvYfpNfwr/wC4F/wtb3t/S8yFa4g6+KqU8rUf8TMAp7X3/K4+c6H0c67K6cNZOK4/7SLUalMOhzaWY5mqgbAg0vzBmf4cwH27imLxL3p01oJy/Mo3YZc3a2U3Hcw3jPigZmSmPNVCtWfqKQ+Gme1yNuusxKFIIlSqWcHEDlpTVspqksNgBfJmA99u84I5G/fX2R6Esdey/uzquB8MXIWp1s6uzuGy6amxA111B1kODYhaBfKoNYVaxZzqAS7DMgPoFAJ7SxwcNSoU1YWZEAbsLC5uZ59jfElSniqvkSzVWIBYhsrNcNbaxBv853QmlSkcbTbbR6BxjxFiDTZQwswIYm4bKUscpHXczlv4fV0pcRohnFKmGxT3LAL5kZMpLbeYMfkPaVq/GqjKw5dhbRmdFTcjRlJP5d5z3B1qGiahBOdm8xU5SLk2VgdfMz6dLQ4xcteQcnGOz3vjXivA8uqPtuHDBWuBXQtYDUBQbn5C88wHirD1WNOm2ZgrstRkIUMqmxW9mLb2sPnOMxOHZrhhftso977yjUwGW5uRlsTYX0J6H0lejSZCy7PTuJYbBJwZByScVWp1nWsEu6VKOdgz1t1UlMqi+t7W3mf4erGvhsPiKil1o4euhAJzA0yzqQxuRbl1T87baTP8YvXwlCrh3NqYNkCN8QqA2qjuozWOxBYaa3nQ/wAC6wOGdbAla+Wx6q6KcvzOec8Xado6J6apheMYKkuEbFfy3+20avLKi5QuAFpgDqua2bSzb7C/H+DfHP2OjynZgCzggLe12zNmt5ivmOg/Pad2nhepQxlWnh05nD3DFqepOFbNmIohiLqxGwPX/Lr5R4y4RkxQ5bBlrsWUAEFdRmDaDUX1I3sY0vC6E5XtntvFP4j4LDqgp1lqgKCTS84znofT003nNeNfH2GxGBelTcrzQxJZSWBLMxAC6X1A1O08gx1g7AdDt/tItRJp3N8tyAb7G1zpNPSM+Z3f8NSPs9U7Wqkk30/w0N/77T2/wRZsGrW0dqlwR2cpqP8At2njfBeC/ZcIyGpd2YMSNVLOURVFx8Pwgnfeei/w48RUE4fSDuEHNrogbMSw575dep1EylPwXGOrOh8T0eXhqppAKdHOUWuPKrXt/l/SeXMs67xN44NNag5Aem4ZFcPr5gVuyEd5zVGhnNhYdZrhapmeVPSK1M2YHsQZ0hrFwCswa1CzW9bTZwOD5e7/ACtLnTIjZNC0HjK1xLFVyBpM3E1bmZmjKrCKRc6xSyDVNCRage007iK4k8mPijFenaDYGbFWiDKlTDGHIXEDw3BNWqLTXcnU/hXqx9p1vGeMUcKgo0zbKOlz9SLan3nHYjj7YJuVRs9apoyhb230zX0t1P8ASKtWLgcxUz7lgXPyGY2+dpmpeo9dGrh6a32XKvF6tT4TkB6gHN76kzqPCju9Lztd0JBv1G4bfS4/MGcZQE3eF8UFIq27khAL2zZiAFvb/bTeOSSRMZOw/ibB8uoH6VN/9Q2+s8w/iPWYNQAJGlRtCQc11ANxPTfFviDD8t1cuChNvI2tiQGQ2sRcdNp4x4r4wuIqqUvlVABfTUkljb6D5RwlehTi1TNXgHEnrDI65sgVnrVSlUAAWNwUBJNgFBJ6xsU9MYmoKxZyyry7n4AVsTYaZr3yrsBb5H8J8C5lAPUZ1VnDqqnLcJcKzG2utyB7GdEvh7DdaYY/iYszf/Im8FjitpBLLOWmzL8I18R9mxVGvd0o06nLxDH41FI1MhvqfJr6Xt2nBeILV8Rofhpgk+pJsP77z1jGcKY4erToHK1RQBmY5RrrrqRcZh855B4lwVTB4plchmyK2YbEMtuvYqR8pKj/AFLfRal7K8guHcNrYyulCmAz26kKqIg81R22VQBcn99J2nHay0qFLD0jmWgnLFQXHNIBNSoF+6CVKjr13NhyXBeNVMFUq3p5mqUTRqK3lKhnSoCD38i6bG86HxFUslMnVuSmYDSzOoZhbprN8f1a6Mp9Gbg35lU3PQj2UGR4q3+IDtmVR86Y/cyPAEY1Kjkb6ad+sXiE+YL6g/OwtN79tmX91FPjviCviFyV3LqMtgwAK5dMwNrnTTtPVv4PeDq4wlWpV/lLiLNS35hAUgOR91Te46nftOS8F8DwtbFg4xwKFFTVKtrzSrAKhsPh1BI62t1nrVXxXzDegUKbAi5At7G3ynHKk6R1JOrZb4DwteW2GrCzJ0uQWXowYH9P3njX8ScOuCxPLVi9UINTfyB9SPy0M9s4SBjEPOP8ymbB18pytqPzvPnTxxxBsZj6rLmcu4RL2uQtkS9tLkASod2KXVFPgHA62NZxSt5FLMzEgX+6t/xHX6GCw9TIclXMMuYZSPhY6HMJ6l4d4cuDoCmurHzVH/E53+Q2HoJl+J+EU6pNUL5/vW+8NBf3FhrLjJ2ZugVJ2xGBXlkF7KN/vUmH5+UGdt4XwKjA4RKygkojZWUHzMM3UdzPP/D5+zs9Jxkz5WXMbXJFrW6XAH0noHE2q/Z6JRtECM1xc5QBcDWTSu0U7WmE8U8LBw7m2wJAB/4mBSqbHobfSdJj63Owuh0dCQf+24nG8Nqk016EXH0JH7S4kM3addQQx3G3cy9UrnQ2vfpOfZ+sNSxliLxOIKRvF7r+0yapsZfw2IB269LQWLSZ9Gj2UnW+0UbmkaWilbJo2c8RePiLDbSALRE9BubK+O4uMPTzfFVc5KNMbtUPX2F5n8exNdKf/wDPS5jnT4lXKLfFYnWZ/BKmJrVebjaKo9KmKdNgFFxc3NlNr26+sia5KkaY5KLtl3gnDTTLVaxDVqnxEahFvfIp/U9ZqPTBkCYxaUopKkKUnJ2xskLTItaBEmJRBDiKKyMHFw1gW/CPMb+2ZvznAp4Z52K5YOVAM7HrlBA8vqbj2vPRVlI8Ldqy1KK3Zb3UdUOjD5aH5Cc+SPGan46Z04mpY3j89r/RdoUQiqqiyqAoHYAWEIokby1hsNmGYmwnQ2c6Vk0bp0nkX8XaZOMBsbchBfpfNU6z1eopXYgjuJxvipubjMPSYCwak1/Qs2YH00Ezk62aQVujzPiZatXYhHDVMgCEWYsUVdvU7e89c49wlK1FVWkOaSL1M2WygfeH3tfSC45wgNicPXvqHppb0TPUJP5D6zdUXivlaXgprhT7tHN8e4VQw2Brsq5WFMgNma+drAEa6EsZxnhBlxGIpUjTOoJqNfoqklr7i5yj5zvvGoH2Sorahyi29cwb/wATB+B+D0sPRDqtnqgFmOptc2Udh1jk1J0xRuKtHFeI8O2HqOFvdSV66o2o+otOh8AcRzB6baXAdQfo3/jOk4z4fp4piTfOVyj8Nwbgkd+k52ui0VVEpqlRQ1F2Vba5gbgjuWv7mTOac/uXGL9P7f4PQOA8VWhUJe+RlKn9QfyP1nkAqpRxnNAzJzGYE2vlZiLm3UftO5VzlAJubbzmvFOABXmKACPit1B6/WLJF/UgxSjuD8nQvUgi0z+EYvNQpFr5mzKDby+TS1++h/Kaq0ZupJo53Fp0Y3FfDwr3dSVe2+4PuOnynTcMxLjh6LVH8xFKHW98hyq1+txlMr02t0mhhyHGUmwGuxb0+EDWKknopybWzM8MV6jYGqp+KmzEDqad8zBR3JDj5iZuBOjDsx173sbj0N7/ADlnwpimXEMjAqWZzYkXytqNdetpHiGCNDFNTHw1FDoNLjUjKAOgsbelpoiWWcNhGfbbuYZOFMRe4B7ek08N8C9NBp8odDM3kZSgirw/C5B5rZu/pFiHh61WZdevJ7dldIi41ilU1opVEG9Uv1kDCsLySqIrFQAIe0g0vrYbSBs1wfrDkPiUM8YvLD4X1lZqRjtE0xg8lzIIrHySgLC1Yen5tq1Sidr01zZh2PmXraUkmlgkIv3MiSVFRuyFDhyUhpUqVQRomRaYDdyzOxA9gZZxFUooA0097HrYwgPfWVmN76/KQkWwS4nMbN9ZzXGKH/qGGYA2t/8AnOR+s3mSx9JDxBzPs9HlDzNWOU6alKdyPYgn6Rzqgg3ZXxNQNWp0+qXq/IqyfkbfWXF0MzcFVL+dsoYGoCLi4W6hRbqNDqOvuJbzwgltr5Ccrq/CMvxbTNQUUFyDUBb0FrXJ6bmb1MDpoBoJx+IoVMTiHBLrSSy21AIG/wBf0nSIbC0UdtsJPSRdNWx0mLiVV61ZdDdqNW+5WyOrqOxJKH5fW4zShV5qYhf5ahSfj6uoXUHroSB9O8WSMbTZWOTposOmtoVOF5yEYXDkLY9cxt+8tLYG53lnh+KRaiu9yEOYAC5ZhsB0Gut/SXKWiIx2cnVpVKLtQamAikZae65ifjUrYg21vNHPbeWuI1OZUZ1XLfpe5sNrnqfWZ7g9YsadbHN29BS8ucGrWrKPxXXfvt+YEzBL/CKQeqinYnX2AJP6TQgLjrU6tJwNQAS2lyBVJ6dPiljxDw0Ly6iAEtUF2uoPnOt2PZbgewEyfFGMtigWBVDRVR2GV2JvbbRgY/jKuXwWFKi+RwTbXVRZf3gM16RsIz18ogFr6X7yriK0zqyrJYnE3mfWqExqlSBZ5aRFjExSF48oDrA0fNBAxZpmAXNEGgc0krxDCgxjSjGpGLXgMlTpdxJlABsIMNaCWv3hsNBTRub6CHRSBv8AOVa2I0sIPnG28NhotvXtKxJJgHqxkr2lJE2HKyzUxpNNKZtZCxGmt26k/lKjVbwip1if3KX2AU8KouRobWAt85B6ZHQy6qC28jUf1ijrSBq+yjaSRCdpJ6Yv6SwTYbWlNk8QWHYK6lxdQwLLtcA6iG4nihVqZkQIovlXewNv6CVjqdT/AH2kkpgXvrJaTabGrWkQZoMtaFqKD/llNjKWxMMHubQVcWipg7iRrjWHkPBAMITDV2Vg1MBnFyAQWGxvcDW1rys49JKhXdGzIxVrEXBsbEWP5Rta0KylxHBvXqZ8QRbcUxe4v+K+x9B099K3GeG1nfDsOYMOGXQZuXdSTfLe1/Ja/rNFiTqdT3kzWYqFLHKtyFvoCdyBJ4NJFcgnMjM8CIVBeWySKi8dsJ3lhMPrc7RVmF/SS38FpGeaUaaflii5D4l+K0EHkg0RJO8fNBlpEmABrxg0FeK8ADB4IyOeRLQAleSyXEGDJlrwGQNMxLSkowMdiolltCc2wg1kHqekQxmYySsYA1JNakoRZp2MbEV+kHTMhW1k+R+BCoL9oUNKoWEzWEbBDO1946L6QXMjcwwEWmqSvU1NzHSRLRFEardJWKGWHAMEGEaZLQMrGtDExjKsVAbQuHGusYxrxWFB61W+0F7wV4i0B2GzrFKpiiodmwJKKKIkUUUUYEYjFFEMYxhFFGIeIRRQGSjCKKIY8g0eKNAQMksUUYiUYxRRFIFIXiighDHeSEaKAEoN94oogBGDjxRiJJvI1N4ooDGJjRRRiYhImKKAETFFFAD/2Q==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AutoShape 6" descr="data:image/jpeg;base64,/9j/4AAQSkZJRgABAQAAAQABAAD/2wCEAAkGBxQSEhQUEhQUFRQUFxQVFxQWFBUUFxUUFBQXFhcUFBQYHCggGB0lHBQUITEhJSkrLi4uFx8zODMsNygtLisBCgoKDg0OGxAQGiwkHCQsLC0sLCwsLCwsLCwsLCwsLCwsLCwsLCwsLCwsLCwsLCwsLCwsLCwsLCwsLCwsLCwsLP/AABEIAMIBBAMBIgACEQEDEQH/xAAcAAABBQEBAQAAAAAAAAAAAAADAAECBAUGBwj/xAA/EAACAQIEBAQDBgQFAwUBAAABAgADEQQSITEFE0FRBiJhcTKBkRRCUqGxwQcj0fAzYnLh8UOCwiU0kqKyJP/EABkBAAMBAQEAAAAAAAAAAAAAAAABAgMEBf/EACoRAAICAgIBAwMDBQAAAAAAAAABAhEDIRIxQRMiUTJhcQSBwSNCsdHh/9oADAMBAAIRAxEAPwD0ciGzyuG1hgQZ0nOMWk13jFIjEBYp1+8to+YTJLQ1G99DYxNDTLlejaAencf3+cs03J0YCM9HQ2+kmyqMqohG8Cxl53voZUqpLTIaBMZBWjkSBlCDKYdJTD2hFqRNDLDAxgIyveTuIhkgQIN2k8ojMo7xDBg/8xqlToNpGqe5t+szcRitdNhGlYm6CYxu0yqjSdauTAzRIhsOjCWCoI0lOkbGWL29jExoGdJTqqN5efvA1VFu0aYmgGE0uT8jJ4emajXvYDWNTVdiZGtVC/BAEWMdXUAgbygtY5bnS+15UarrcyVSsWjqgslXq6WErMe8k0EdYxFeodYo9QaxShHooaW8M0pUzCB7bTFlo11AtEUHpMxKxhUr6yKKsssve0Qf1lWu/brGFcAR0FllsQR1iXGkdz7ypUq32kTVhQrNL7UrbixjctT94TOFSRepCh2HxGHtKtoxqGMDGhMREjDIt45pCOwoZGhle0EFEQX1kjDGp3gXxA6SLMLyu7C8KCweJqykxMtmxOukFVYDaWiWVWBiVrSZaDaMQ71BCCppK+kUAJuYB2kjUgKzwBiGpk8RS7bb7WvHw631tpJM9zbpt7wGkZ9Sl3+UE7dpoYigW1ErjCWFzGmKikwuZDa8slATpsPzkcQp2tKsVFIi8aHNAxQsDuA0kDBCSAmYwoaPnkQIgsQyWePIiV8FixULBR8F82/lA/FcWGzHeJtIpRb6LV48jEYySV4xjCQqVANSbC4HzOwgOhGIGNImABleM1W0AWkC0KAOMRGat6ytHyx0II1SQSpHQL11/KM4XtABVKglZj6QzMO0Gzr6wQA2aBYQpZel4OowMYgZbSQFUxVHgS0YidRzAlpNagg7gmAF01MqAdTKy73/ADitfXoNpCo8RRaqV9JFWJB0lFWN5Z53rtCgsGob7otrCFD1I9Y/MHf+zIPUUd4ASbLFKxrxQoDq1kxBXks0QBQY94IPHzxDJ3lLFZudSsQEfMGAFi7UhmQM3Uak2/yiWg0qcXqZUVvwVKb+wvlb/wCpMyy6Sb+Ua4rtpeUzQivIXjgzQyHmFxFnOKp001GUVGB2UA5cxttoLD11HebGIxC00apUNkQa9yTso7kmU+G0281SoLVKpDMPwKBZKfyH5kzNvlLj8dm0PZHl+yLkYxGMTNTEiY0cmRJjAZoMyZMiYCIxmMcmQJjERJgmMmxgmMAGMVOkWNh/sPUmQLR8RUKCmq6M96lRuq0xoiL2LG7X7LJlKuu2VCNvfS7A1BbeCMk0gZoQQaFqUbUg9jrpe/Uvl27AawTSD4xqeXKqHMTTYkahXVuvodpnkckk18o1wqLbUvhiasdoLmax2EgRNTILzDIlz3kUQsQF1J0nVrh+TSRdL2BY/wCbf/b5SJOikrOaqZtLqRfa4tAsxmxxLGFgQQD62195z/MjjsHoLrFBB4pQjtbxZouU1s1jbvHp0mbYE+wmdjGBj3kquHZfiUj3EjSpliAOsVjHzSvxPD82k6a6q23+ky9XwTr0uO4kuE1AKqZtVJKm+1mGX95GRcoNIuEuM0zluM4irWwVMUiy1q4pL5TlYXGZ7HcaKdexmDwrCVcJxJKAxBdDdaiEsQTymYancgjf0l/H4CpS4vULcwUqSouamrMCSqhVa2gCoaeZSQQLGxEqeN8JjKGIFTl1alPNzSyAkZMgVnVwbfDYdN/Wc7lP1F8HTGOP038m+uO+14haYBFPCs1Q6gipU+Gm3sBcj2E3iZieGqIWkHH/AFbNfqVt5b/Ka2adEI0vyc05W/wTvGJgy0QMsgneRMV4oARMi319JPCVUdiAykruAwJB9QNpn+KsQ+HpK1MBmdxTA66qTmA7iwicqGlZkeIMNUpUFqJXrjEkIz7mkrOCwphbZSAAfXSafCcZzqNNzYMyIzKDfKxUEj01vMPj/FqlShTWqSlcG9UiojIhRArhsputlBJFupte+vK+E6NTC4qkalrVnKFl1D5x5bnvmN5zfp3NXzOn9RGGuJ6c0E0Kxg2nYcY9DKMzv8FMZm9ey/MynTqM93f4qhzH0H3VHoBYfWXAqVFFJ6bOhbM2Q6kja46gek6XhnA8PiKZ5ZKlWsbjzDQWBB1E5VkrK+S/H8nU4f0Vxf5/g8u8TcLxVFFr/aiWbzCkgsqLfRSPvG1t5vcMoVHoUqlWyllBbLrrtcDsd5a4tw9sQ1XD4VRUWnUWk1TJYmoNWu+tlBzX6eWUfEHBMTw9sJUatUqo1ka11VHJ0Sw6EMbE63X1EjFknbTNcuPHUWgIxiGo1O5DKSLMLEjoQD3GtpPG07CnfdnuP9KqTedb4o8M4Wrg3ein83IKqVM3nJUA2uTrf4bf0nEeGOF4nEc5mDP9nA1drkXHwoPvGy3v/WaOUpVF/O3+DNRhHlJfDpfkM3969tTBkzo+B8Npcyk1YKWKu6kqGspypv8Ad+IHXe5nAeH6p5mKRcxpLVJpkjo7MbDpsFNh3mkM6lNxXgzng4Y1P5OhwlJyQUBJBA07n/idTjgbKCfNYX97aynwGmq08+t2uCfY9JOtqSb3lSdsiKpFDHLZSeo2nPMJ0VQ3vM7HYByQVF79unvLg6JkjKJil9OD1mFwmnuB+pjS+SJpnpWJdiLZSb3Gg/aXMMAgUbaXt69Y/OHT3lDiVfXecnejfrZZbHKSR/ftK7YBAbi4mJUqG8u0cd5dTrKquibvs0nU7Da31lV8HTSxY2AN730sNdYJsWzbGZfjHHlMDiCdxScA+rLYfrFtD0dT4TC1aPPIBGJzVrkbrWZmUHvamKK+yic74ypks4XqiqoJsNKisR6AAfpOv4Agp4PDjTy0KQ9NKaj9px3iWp/OAPRQPbUyV2aMq4Glkpou2VVW3awtDXkQdB7CSpqWIABJOgA1JmxznL+OeJVURadDMGe7MVBzctd8pG2pF7dPeZP8PeJYiu9ahzCbBGWpUJblsWsRrvcXsO6+s7WnmqUXqZCgGI+z5mFiVBHMIG4vZl9wOszvCBoYTEYjCsf55cuoK3vR0y3bbN5uvecvqOWRxOr01HGpnQPQK36gGxa1rkaGw97zO4wpNFgtxmKISNwruquQehyltZax/GEFRqTGxzMRZWYm5z2ygXvZx0toexmcuIpvVzpRq1agZaYVyFRXy7LSJtez6kg7iP1vYq2xej73ekW+HeEVbGB6SjDUsMAXZE5YqoS96WosRYJdtep0Npa8V42nUxeDSkpqU6CPXslipaoy06NzfbPv6N6w3G+EcSN6q1Up8oeSnSLOSNCxfMAH6jKRtOZ/h9xZ6+Lw7EU0XELWSpRp01RVqYZkqIRYX1sb3J2A2k4oyUFZeWScrQLx9hBQp4agwDY7FYhallAuqtdLMR+J2XTbQ9oPxhwk4d8gBqNRelWuBfypUBzZRr8NxOt8UeF8RW4pQxQs1KlTsGBCslQcwjTt5gb+lpn4rGImKLNnrPVRkYqAR5FvYK5AYWGuhve1jeaZMklG0ZwgnKmURxOkcnnALi4B07fS942PrMqEopd9AqjqzEAfrMGtwcVszs/Lclsqm1/iJuwOut9tLTXwBfCmnTxYGdvhBKlWpsvldXvYruPQjWHrtRt/sN/p1ypfO/8Ahi8G8V4nCY1aGNoqOYwpgiwamzHKD5SQwuRcb+s9Kp8Zq07lRfX4eh/p7zzXG16b4vnVVzJhSMwUXZ6iscmhI1vlJPpO84NjkxFMVKQYqc1wR5hlJVrgX7RY5OUbkGWChOonX+HMD9nwlGmCM2VSzd3fzO3r5mP5TK8dORQby6LUoOGIBAK1qZLG/pn/ADmtwLGc6kGA0UlFJBW+Xy5rHfUEX9JiePcRlweLbcJSqIo71HSzMfYMfoZH1Ux1xdM5apjyal0byKWCAE2C3bb6n6zovC2OWmXWmjNVqZbKPhNiblj922Yn5WGtp5h4GxJfDC5uUd0v884/JxPWvBNIKlasfRfkozED6j6TolXEwjfIpeIvDWKrMpp8m92LNdqY1Kk2WzWHlHUzguUKdWvTAAyVCdOzaj9x8p7SOIXWowXWnsL/ABHIGsL272+U8VqZ3rvWZcnNUFlupyve9hlJBAudb9pjijxyJrzZ05ZOWNqXiqNrhWNGVaR3zEg+9v8AeX3Qgzm6bFWDDcEH6Tqq4LWNrXAP1F7TpmqZyQejNCEttI4hvoZo/ZiBcayhiqR9pKZTRKlibAC+3rFM511ijoVs7KnjP+ZXxOKBMzObIGpFQuRaqVbyGeVOZHzxiL1HE5TMX+IONvgq3UHID08udb69NJb5k1fD/BxiX/mLeipDN2JUhgn1Av6e8T6KT2bmF8QUqWEpc9hTIw9IuG2U5FUgnbcgfOcPxPjVKtVJSorXPRh1Nh/frPT8fiEIIdCy9RuPp1nmnFcHRaqxp0BTGn/TQXI62CixvMF2bujQUWAvvYfpNfwr/wC4F/wtb3t/S8yFa4g6+KqU8rUf8TMAp7X3/K4+c6H0c67K6cNZOK4/7SLUalMOhzaWY5mqgbAg0vzBmf4cwH27imLxL3p01oJy/Mo3YZc3a2U3Hcw3jPigZmSmPNVCtWfqKQ+Gme1yNuusxKFIIlSqWcHEDlpTVspqksNgBfJmA99u84I5G/fX2R6Esdey/uzquB8MXIWp1s6uzuGy6amxA111B1kODYhaBfKoNYVaxZzqAS7DMgPoFAJ7SxwcNSoU1YWZEAbsLC5uZ59jfElSniqvkSzVWIBYhsrNcNbaxBv853QmlSkcbTbbR6BxjxFiDTZQwswIYm4bKUscpHXczlv4fV0pcRohnFKmGxT3LAL5kZMpLbeYMfkPaVq/GqjKw5dhbRmdFTcjRlJP5d5z3B1qGiahBOdm8xU5SLk2VgdfMz6dLQ4xcteQcnGOz3vjXivA8uqPtuHDBWuBXQtYDUBQbn5C88wHirD1WNOm2ZgrstRkIUMqmxW9mLb2sPnOMxOHZrhhftso977yjUwGW5uRlsTYX0J6H0lejSZCy7PTuJYbBJwZByScVWp1nWsEu6VKOdgz1t1UlMqi+t7W3mf4erGvhsPiKil1o4euhAJzA0yzqQxuRbl1T87baTP8YvXwlCrh3NqYNkCN8QqA2qjuozWOxBYaa3nQ/wAC6wOGdbAla+Wx6q6KcvzOec8Xado6J6apheMYKkuEbFfy3+20avLKi5QuAFpgDqua2bSzb7C/H+DfHP2OjynZgCzggLe12zNmt5ivmOg/Pad2nhepQxlWnh05nD3DFqepOFbNmIohiLqxGwPX/Lr5R4y4RkxQ5bBlrsWUAEFdRmDaDUX1I3sY0vC6E5XtntvFP4j4LDqgp1lqgKCTS84znofT003nNeNfH2GxGBelTcrzQxJZSWBLMxAC6X1A1O08gx1g7AdDt/tItRJp3N8tyAb7G1zpNPSM+Z3f8NSPs9U7Wqkk30/w0N/77T2/wRZsGrW0dqlwR2cpqP8At2njfBeC/ZcIyGpd2YMSNVLOURVFx8Pwgnfeei/w48RUE4fSDuEHNrogbMSw575dep1EylPwXGOrOh8T0eXhqppAKdHOUWuPKrXt/l/SeXMs67xN44NNag5Aem4ZFcPr5gVuyEd5zVGhnNhYdZrhapmeVPSK1M2YHsQZ0hrFwCswa1CzW9bTZwOD5e7/ACtLnTIjZNC0HjK1xLFVyBpM3E1bmZmjKrCKRc6xSyDVNCRage007iK4k8mPijFenaDYGbFWiDKlTDGHIXEDw3BNWqLTXcnU/hXqx9p1vGeMUcKgo0zbKOlz9SLan3nHYjj7YJuVRs9apoyhb230zX0t1P8ASKtWLgcxUz7lgXPyGY2+dpmpeo9dGrh6a32XKvF6tT4TkB6gHN76kzqPCju9Lztd0JBv1G4bfS4/MGcZQE3eF8UFIq27khAL2zZiAFvb/bTeOSSRMZOw/ibB8uoH6VN/9Q2+s8w/iPWYNQAJGlRtCQc11ANxPTfFviDD8t1cuChNvI2tiQGQ2sRcdNp4x4r4wuIqqUvlVABfTUkljb6D5RwlehTi1TNXgHEnrDI65sgVnrVSlUAAWNwUBJNgFBJ6xsU9MYmoKxZyyry7n4AVsTYaZr3yrsBb5H8J8C5lAPUZ1VnDqqnLcJcKzG2utyB7GdEvh7DdaYY/iYszf/Im8FjitpBLLOWmzL8I18R9mxVGvd0o06nLxDH41FI1MhvqfJr6Xt2nBeILV8Rofhpgk+pJsP77z1jGcKY4erToHK1RQBmY5RrrrqRcZh855B4lwVTB4plchmyK2YbEMtuvYqR8pKj/AFLfRal7K8guHcNrYyulCmAz26kKqIg81R22VQBcn99J2nHay0qFLD0jmWgnLFQXHNIBNSoF+6CVKjr13NhyXBeNVMFUq3p5mqUTRqK3lKhnSoCD38i6bG86HxFUslMnVuSmYDSzOoZhbprN8f1a6Mp9Gbg35lU3PQj2UGR4q3+IDtmVR86Y/cyPAEY1Kjkb6ad+sXiE+YL6g/OwtN79tmX91FPjviCviFyV3LqMtgwAK5dMwNrnTTtPVv4PeDq4wlWpV/lLiLNS35hAUgOR91Te46nftOS8F8DwtbFg4xwKFFTVKtrzSrAKhsPh1BI62t1nrVXxXzDegUKbAi5At7G3ynHKk6R1JOrZb4DwteW2GrCzJ0uQWXowYH9P3njX8ScOuCxPLVi9UINTfyB9SPy0M9s4SBjEPOP8ymbB18pytqPzvPnTxxxBsZj6rLmcu4RL2uQtkS9tLkASod2KXVFPgHA62NZxSt5FLMzEgX+6t/xHX6GCw9TIclXMMuYZSPhY6HMJ6l4d4cuDoCmurHzVH/E53+Q2HoJl+J+EU6pNUL5/vW+8NBf3FhrLjJ2ZugVJ2xGBXlkF7KN/vUmH5+UGdt4XwKjA4RKygkojZWUHzMM3UdzPP/D5+zs9Jxkz5WXMbXJFrW6XAH0noHE2q/Z6JRtECM1xc5QBcDWTSu0U7WmE8U8LBw7m2wJAB/4mBSqbHobfSdJj63Owuh0dCQf+24nG8Nqk016EXH0JH7S4kM3addQQx3G3cy9UrnQ2vfpOfZ+sNSxliLxOIKRvF7r+0yapsZfw2IB269LQWLSZ9Gj2UnW+0UbmkaWilbJo2c8RePiLDbSALRE9BubK+O4uMPTzfFVc5KNMbtUPX2F5n8exNdKf/wDPS5jnT4lXKLfFYnWZ/BKmJrVebjaKo9KmKdNgFFxc3NlNr26+sia5KkaY5KLtl3gnDTTLVaxDVqnxEahFvfIp/U9ZqPTBkCYxaUopKkKUnJ2xskLTItaBEmJRBDiKKyMHFw1gW/CPMb+2ZvznAp4Z52K5YOVAM7HrlBA8vqbj2vPRVlI8Ldqy1KK3Zb3UdUOjD5aH5Cc+SPGan46Z04mpY3j89r/RdoUQiqqiyqAoHYAWEIokby1hsNmGYmwnQ2c6Vk0bp0nkX8XaZOMBsbchBfpfNU6z1eopXYgjuJxvipubjMPSYCwak1/Qs2YH00Ezk62aQVujzPiZatXYhHDVMgCEWYsUVdvU7e89c49wlK1FVWkOaSL1M2WygfeH3tfSC45wgNicPXvqHppb0TPUJP5D6zdUXivlaXgprhT7tHN8e4VQw2Brsq5WFMgNma+drAEa6EsZxnhBlxGIpUjTOoJqNfoqklr7i5yj5zvvGoH2Sorahyi29cwb/wATB+B+D0sPRDqtnqgFmOptc2Udh1jk1J0xRuKtHFeI8O2HqOFvdSV66o2o+otOh8AcRzB6baXAdQfo3/jOk4z4fp4piTfOVyj8Nwbgkd+k52ui0VVEpqlRQ1F2Vba5gbgjuWv7mTOac/uXGL9P7f4PQOA8VWhUJe+RlKn9QfyP1nkAqpRxnNAzJzGYE2vlZiLm3UftO5VzlAJubbzmvFOABXmKACPit1B6/WLJF/UgxSjuD8nQvUgi0z+EYvNQpFr5mzKDby+TS1++h/Kaq0ZupJo53Fp0Y3FfDwr3dSVe2+4PuOnynTcMxLjh6LVH8xFKHW98hyq1+txlMr02t0mhhyHGUmwGuxb0+EDWKknopybWzM8MV6jYGqp+KmzEDqad8zBR3JDj5iZuBOjDsx173sbj0N7/ADlnwpimXEMjAqWZzYkXytqNdetpHiGCNDFNTHw1FDoNLjUjKAOgsbelpoiWWcNhGfbbuYZOFMRe4B7ek08N8C9NBp8odDM3kZSgirw/C5B5rZu/pFiHh61WZdevJ7dldIi41ilU1opVEG9Uv1kDCsLySqIrFQAIe0g0vrYbSBs1wfrDkPiUM8YvLD4X1lZqRjtE0xg8lzIIrHySgLC1Yen5tq1Sidr01zZh2PmXraUkmlgkIv3MiSVFRuyFDhyUhpUqVQRomRaYDdyzOxA9gZZxFUooA0097HrYwgPfWVmN76/KQkWwS4nMbN9ZzXGKH/qGGYA2t/8AnOR+s3mSx9JDxBzPs9HlDzNWOU6alKdyPYgn6Rzqgg3ZXxNQNWp0+qXq/IqyfkbfWXF0MzcFVL+dsoYGoCLi4W6hRbqNDqOvuJbzwgltr5Ccrq/CMvxbTNQUUFyDUBb0FrXJ6bmb1MDpoBoJx+IoVMTiHBLrSSy21AIG/wBf0nSIbC0UdtsJPSRdNWx0mLiVV61ZdDdqNW+5WyOrqOxJKH5fW4zShV5qYhf5ahSfj6uoXUHroSB9O8WSMbTZWOTposOmtoVOF5yEYXDkLY9cxt+8tLYG53lnh+KRaiu9yEOYAC5ZhsB0Gut/SXKWiIx2cnVpVKLtQamAikZae65ifjUrYg21vNHPbeWuI1OZUZ1XLfpe5sNrnqfWZ7g9YsadbHN29BS8ucGrWrKPxXXfvt+YEzBL/CKQeqinYnX2AJP6TQgLjrU6tJwNQAS2lyBVJ6dPiljxDw0Ly6iAEtUF2uoPnOt2PZbgewEyfFGMtigWBVDRVR2GV2JvbbRgY/jKuXwWFKi+RwTbXVRZf3gM16RsIz18ogFr6X7yriK0zqyrJYnE3mfWqExqlSBZ5aRFjExSF48oDrA0fNBAxZpmAXNEGgc0krxDCgxjSjGpGLXgMlTpdxJlABsIMNaCWv3hsNBTRub6CHRSBv8AOVa2I0sIPnG28NhotvXtKxJJgHqxkr2lJE2HKyzUxpNNKZtZCxGmt26k/lKjVbwip1if3KX2AU8KouRobWAt85B6ZHQy6qC28jUf1ijrSBq+yjaSRCdpJ6Yv6SwTYbWlNk8QWHYK6lxdQwLLtcA6iG4nihVqZkQIovlXewNv6CVjqdT/AH2kkpgXvrJaTabGrWkQZoMtaFqKD/llNjKWxMMHubQVcWipg7iRrjWHkPBAMITDV2Vg1MBnFyAQWGxvcDW1rys49JKhXdGzIxVrEXBsbEWP5Rta0KylxHBvXqZ8QRbcUxe4v+K+x9B099K3GeG1nfDsOYMOGXQZuXdSTfLe1/Ja/rNFiTqdT3kzWYqFLHKtyFvoCdyBJ4NJFcgnMjM8CIVBeWySKi8dsJ3lhMPrc7RVmF/SS38FpGeaUaaflii5D4l+K0EHkg0RJO8fNBlpEmABrxg0FeK8ADB4IyOeRLQAleSyXEGDJlrwGQNMxLSkowMdiolltCc2wg1kHqekQxmYySsYA1JNakoRZp2MbEV+kHTMhW1k+R+BCoL9oUNKoWEzWEbBDO1946L6QXMjcwwEWmqSvU1NzHSRLRFEardJWKGWHAMEGEaZLQMrGtDExjKsVAbQuHGusYxrxWFB61W+0F7wV4i0B2GzrFKpiiodmwJKKKIkUUUUYEYjFFEMYxhFFGIeIRRQGSjCKKIY8g0eKNAQMksUUYiUYxRRFIFIXiighDHeSEaKAEoN94oogBGDjxRiJJvI1N4ooDGJjRRRiYhImKKAETFFFAD/2Q==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AutoShape 8" descr="data:image/jpeg;base64,/9j/4AAQSkZJRgABAQAAAQABAAD/2wCEAAkGBxQSEhQUEhQUFRQUFxQVFxQWFBUUFxUUFBQXFhcUFBQYHCggGB0lHBQUITEhJSkrLi4uFx8zODMsNygtLisBCgoKDg0OGxAQGiwkHCQsLC0sLCwsLCwsLCwsLCwsLCwsLCwsLCwsLCwsLCwsLCwsLCwsLCwsLCwsLCwsLCwsLP/AABEIAMIBBAMBIgACEQEDEQH/xAAcAAABBQEBAQAAAAAAAAAAAAADAAECBAUGBwj/xAA/EAACAQIEBAQDBgQFAwUBAAABAgADEQQSITEFE0FRBiJhcTKBkRRCUqGxwQcj0fAzYnLh8UOCwiU0kqKyJP/EABkBAAMBAQEAAAAAAAAAAAAAAAABAgMEBf/EACoRAAICAgIBAwMDBQAAAAAAAAABAhEDIRIxQRMiUTJhcQSBwSNCsdHh/9oADAMBAAIRAxEAPwD0ciGzyuG1hgQZ0nOMWk13jFIjEBYp1+8to+YTJLQ1G99DYxNDTLlejaAencf3+cs03J0YCM9HQ2+kmyqMqohG8Cxl53voZUqpLTIaBMZBWjkSBlCDKYdJTD2hFqRNDLDAxgIyveTuIhkgQIN2k8ojMo7xDBg/8xqlToNpGqe5t+szcRitdNhGlYm6CYxu0yqjSdauTAzRIhsOjCWCoI0lOkbGWL29jExoGdJTqqN5efvA1VFu0aYmgGE0uT8jJ4emajXvYDWNTVdiZGtVC/BAEWMdXUAgbygtY5bnS+15UarrcyVSsWjqgslXq6WErMe8k0EdYxFeodYo9QaxShHooaW8M0pUzCB7bTFlo11AtEUHpMxKxhUr6yKKsssve0Qf1lWu/brGFcAR0FllsQR1iXGkdz7ypUq32kTVhQrNL7UrbixjctT94TOFSRepCh2HxGHtKtoxqGMDGhMREjDIt45pCOwoZGhle0EFEQX1kjDGp3gXxA6SLMLyu7C8KCweJqykxMtmxOukFVYDaWiWVWBiVrSZaDaMQ71BCCppK+kUAJuYB2kjUgKzwBiGpk8RS7bb7WvHw631tpJM9zbpt7wGkZ9Sl3+UE7dpoYigW1ErjCWFzGmKikwuZDa8slATpsPzkcQp2tKsVFIi8aHNAxQsDuA0kDBCSAmYwoaPnkQIgsQyWePIiV8FixULBR8F82/lA/FcWGzHeJtIpRb6LV48jEYySV4xjCQqVANSbC4HzOwgOhGIGNImABleM1W0AWkC0KAOMRGat6ytHyx0II1SQSpHQL11/KM4XtABVKglZj6QzMO0Gzr6wQA2aBYQpZel4OowMYgZbSQFUxVHgS0YidRzAlpNagg7gmAF01MqAdTKy73/ADitfXoNpCo8RRaqV9JFWJB0lFWN5Z53rtCgsGob7otrCFD1I9Y/MHf+zIPUUd4ASbLFKxrxQoDq1kxBXks0QBQY94IPHzxDJ3lLFZudSsQEfMGAFi7UhmQM3Uak2/yiWg0qcXqZUVvwVKb+wvlb/wCpMyy6Sb+Ua4rtpeUzQivIXjgzQyHmFxFnOKp001GUVGB2UA5cxttoLD11HebGIxC00apUNkQa9yTso7kmU+G0281SoLVKpDMPwKBZKfyH5kzNvlLj8dm0PZHl+yLkYxGMTNTEiY0cmRJjAZoMyZMiYCIxmMcmQJjERJgmMmxgmMAGMVOkWNh/sPUmQLR8RUKCmq6M96lRuq0xoiL2LG7X7LJlKuu2VCNvfS7A1BbeCMk0gZoQQaFqUbUg9jrpe/Uvl27AawTSD4xqeXKqHMTTYkahXVuvodpnkckk18o1wqLbUvhiasdoLmax2EgRNTILzDIlz3kUQsQF1J0nVrh+TSRdL2BY/wCbf/b5SJOikrOaqZtLqRfa4tAsxmxxLGFgQQD62195z/MjjsHoLrFBB4pQjtbxZouU1s1jbvHp0mbYE+wmdjGBj3kquHZfiUj3EjSpliAOsVjHzSvxPD82k6a6q23+ky9XwTr0uO4kuE1AKqZtVJKm+1mGX95GRcoNIuEuM0zluM4irWwVMUiy1q4pL5TlYXGZ7HcaKdexmDwrCVcJxJKAxBdDdaiEsQTymYancgjf0l/H4CpS4vULcwUqSouamrMCSqhVa2gCoaeZSQQLGxEqeN8JjKGIFTl1alPNzSyAkZMgVnVwbfDYdN/Wc7lP1F8HTGOP038m+uO+14haYBFPCs1Q6gipU+Gm3sBcj2E3iZieGqIWkHH/AFbNfqVt5b/Ka2adEI0vyc05W/wTvGJgy0QMsgneRMV4oARMi319JPCVUdiAykruAwJB9QNpn+KsQ+HpK1MBmdxTA66qTmA7iwicqGlZkeIMNUpUFqJXrjEkIz7mkrOCwphbZSAAfXSafCcZzqNNzYMyIzKDfKxUEj01vMPj/FqlShTWqSlcG9UiojIhRArhsputlBJFupte+vK+E6NTC4qkalrVnKFl1D5x5bnvmN5zfp3NXzOn9RGGuJ6c0E0Kxg2nYcY9DKMzv8FMZm9ey/MynTqM93f4qhzH0H3VHoBYfWXAqVFFJ6bOhbM2Q6kja46gek6XhnA8PiKZ5ZKlWsbjzDQWBB1E5VkrK+S/H8nU4f0Vxf5/g8u8TcLxVFFr/aiWbzCkgsqLfRSPvG1t5vcMoVHoUqlWyllBbLrrtcDsd5a4tw9sQ1XD4VRUWnUWk1TJYmoNWu+tlBzX6eWUfEHBMTw9sJUatUqo1ka11VHJ0Sw6EMbE63X1EjFknbTNcuPHUWgIxiGo1O5DKSLMLEjoQD3GtpPG07CnfdnuP9KqTedb4o8M4Wrg3ein83IKqVM3nJUA2uTrf4bf0nEeGOF4nEc5mDP9nA1drkXHwoPvGy3v/WaOUpVF/O3+DNRhHlJfDpfkM3969tTBkzo+B8Npcyk1YKWKu6kqGspypv8Ad+IHXe5nAeH6p5mKRcxpLVJpkjo7MbDpsFNh3mkM6lNxXgzng4Y1P5OhwlJyQUBJBA07n/idTjgbKCfNYX97aynwGmq08+t2uCfY9JOtqSb3lSdsiKpFDHLZSeo2nPMJ0VQ3vM7HYByQVF79unvLg6JkjKJil9OD1mFwmnuB+pjS+SJpnpWJdiLZSb3Gg/aXMMAgUbaXt69Y/OHT3lDiVfXecnejfrZZbHKSR/ftK7YBAbi4mJUqG8u0cd5dTrKquibvs0nU7Da31lV8HTSxY2AN730sNdYJsWzbGZfjHHlMDiCdxScA+rLYfrFtD0dT4TC1aPPIBGJzVrkbrWZmUHvamKK+yic74ypks4XqiqoJsNKisR6AAfpOv4Agp4PDjTy0KQ9NKaj9px3iWp/OAPRQPbUyV2aMq4Glkpou2VVW3awtDXkQdB7CSpqWIABJOgA1JmxznL+OeJVURadDMGe7MVBzctd8pG2pF7dPeZP8PeJYiu9ahzCbBGWpUJblsWsRrvcXsO6+s7WnmqUXqZCgGI+z5mFiVBHMIG4vZl9wOszvCBoYTEYjCsf55cuoK3vR0y3bbN5uvecvqOWRxOr01HGpnQPQK36gGxa1rkaGw97zO4wpNFgtxmKISNwruquQehyltZax/GEFRqTGxzMRZWYm5z2ygXvZx0toexmcuIpvVzpRq1agZaYVyFRXy7LSJtez6kg7iP1vYq2xej73ekW+HeEVbGB6SjDUsMAXZE5YqoS96WosRYJdtep0Npa8V42nUxeDSkpqU6CPXslipaoy06NzfbPv6N6w3G+EcSN6q1Up8oeSnSLOSNCxfMAH6jKRtOZ/h9xZ6+Lw7EU0XELWSpRp01RVqYZkqIRYX1sb3J2A2k4oyUFZeWScrQLx9hBQp4agwDY7FYhallAuqtdLMR+J2XTbQ9oPxhwk4d8gBqNRelWuBfypUBzZRr8NxOt8UeF8RW4pQxQs1KlTsGBCslQcwjTt5gb+lpn4rGImKLNnrPVRkYqAR5FvYK5AYWGuhve1jeaZMklG0ZwgnKmURxOkcnnALi4B07fS942PrMqEopd9AqjqzEAfrMGtwcVszs/Lclsqm1/iJuwOut9tLTXwBfCmnTxYGdvhBKlWpsvldXvYruPQjWHrtRt/sN/p1ypfO/8Ahi8G8V4nCY1aGNoqOYwpgiwamzHKD5SQwuRcb+s9Kp8Zq07lRfX4eh/p7zzXG16b4vnVVzJhSMwUXZ6iscmhI1vlJPpO84NjkxFMVKQYqc1wR5hlJVrgX7RY5OUbkGWChOonX+HMD9nwlGmCM2VSzd3fzO3r5mP5TK8dORQby6LUoOGIBAK1qZLG/pn/ADmtwLGc6kGA0UlFJBW+Xy5rHfUEX9JiePcRlweLbcJSqIo71HSzMfYMfoZH1Ux1xdM5apjyal0byKWCAE2C3bb6n6zovC2OWmXWmjNVqZbKPhNiblj922Yn5WGtp5h4GxJfDC5uUd0v884/JxPWvBNIKlasfRfkozED6j6TolXEwjfIpeIvDWKrMpp8m92LNdqY1Kk2WzWHlHUzguUKdWvTAAyVCdOzaj9x8p7SOIXWowXWnsL/ABHIGsL272+U8VqZ3rvWZcnNUFlupyve9hlJBAudb9pjijxyJrzZ05ZOWNqXiqNrhWNGVaR3zEg+9v8AeX3Qgzm6bFWDDcEH6Tqq4LWNrXAP1F7TpmqZyQejNCEttI4hvoZo/ZiBcayhiqR9pKZTRKlibAC+3rFM511ijoVs7KnjP+ZXxOKBMzObIGpFQuRaqVbyGeVOZHzxiL1HE5TMX+IONvgq3UHID08udb69NJb5k1fD/BxiX/mLeipDN2JUhgn1Av6e8T6KT2bmF8QUqWEpc9hTIw9IuG2U5FUgnbcgfOcPxPjVKtVJSorXPRh1Nh/frPT8fiEIIdCy9RuPp1nmnFcHRaqxp0BTGn/TQXI62CixvMF2bujQUWAvvYfpNfwr/wC4F/wtb3t/S8yFa4g6+KqU8rUf8TMAp7X3/K4+c6H0c67K6cNZOK4/7SLUalMOhzaWY5mqgbAg0vzBmf4cwH27imLxL3p01oJy/Mo3YZc3a2U3Hcw3jPigZmSmPNVCtWfqKQ+Gme1yNuusxKFIIlSqWcHEDlpTVspqksNgBfJmA99u84I5G/fX2R6Esdey/uzquB8MXIWp1s6uzuGy6amxA111B1kODYhaBfKoNYVaxZzqAS7DMgPoFAJ7SxwcNSoU1YWZEAbsLC5uZ59jfElSniqvkSzVWIBYhsrNcNbaxBv853QmlSkcbTbbR6BxjxFiDTZQwswIYm4bKUscpHXczlv4fV0pcRohnFKmGxT3LAL5kZMpLbeYMfkPaVq/GqjKw5dhbRmdFTcjRlJP5d5z3B1qGiahBOdm8xU5SLk2VgdfMz6dLQ4xcteQcnGOz3vjXivA8uqPtuHDBWuBXQtYDUBQbn5C88wHirD1WNOm2ZgrstRkIUMqmxW9mLb2sPnOMxOHZrhhftso977yjUwGW5uRlsTYX0J6H0lejSZCy7PTuJYbBJwZByScVWp1nWsEu6VKOdgz1t1UlMqi+t7W3mf4erGvhsPiKil1o4euhAJzA0yzqQxuRbl1T87baTP8YvXwlCrh3NqYNkCN8QqA2qjuozWOxBYaa3nQ/wAC6wOGdbAla+Wx6q6KcvzOec8Xado6J6apheMYKkuEbFfy3+20avLKi5QuAFpgDqua2bSzb7C/H+DfHP2OjynZgCzggLe12zNmt5ivmOg/Pad2nhepQxlWnh05nD3DFqepOFbNmIohiLqxGwPX/Lr5R4y4RkxQ5bBlrsWUAEFdRmDaDUX1I3sY0vC6E5XtntvFP4j4LDqgp1lqgKCTS84znofT003nNeNfH2GxGBelTcrzQxJZSWBLMxAC6X1A1O08gx1g7AdDt/tItRJp3N8tyAb7G1zpNPSM+Z3f8NSPs9U7Wqkk30/w0N/77T2/wRZsGrW0dqlwR2cpqP8At2njfBeC/ZcIyGpd2YMSNVLOURVFx8Pwgnfeei/w48RUE4fSDuEHNrogbMSw575dep1EylPwXGOrOh8T0eXhqppAKdHOUWuPKrXt/l/SeXMs67xN44NNag5Aem4ZFcPr5gVuyEd5zVGhnNhYdZrhapmeVPSK1M2YHsQZ0hrFwCswa1CzW9bTZwOD5e7/ACtLnTIjZNC0HjK1xLFVyBpM3E1bmZmjKrCKRc6xSyDVNCRage007iK4k8mPijFenaDYGbFWiDKlTDGHIXEDw3BNWqLTXcnU/hXqx9p1vGeMUcKgo0zbKOlz9SLan3nHYjj7YJuVRs9apoyhb230zX0t1P8ASKtWLgcxUz7lgXPyGY2+dpmpeo9dGrh6a32XKvF6tT4TkB6gHN76kzqPCju9Lztd0JBv1G4bfS4/MGcZQE3eF8UFIq27khAL2zZiAFvb/bTeOSSRMZOw/ibB8uoH6VN/9Q2+s8w/iPWYNQAJGlRtCQc11ANxPTfFviDD8t1cuChNvI2tiQGQ2sRcdNp4x4r4wuIqqUvlVABfTUkljb6D5RwlehTi1TNXgHEnrDI65sgVnrVSlUAAWNwUBJNgFBJ6xsU9MYmoKxZyyry7n4AVsTYaZr3yrsBb5H8J8C5lAPUZ1VnDqqnLcJcKzG2utyB7GdEvh7DdaYY/iYszf/Im8FjitpBLLOWmzL8I18R9mxVGvd0o06nLxDH41FI1MhvqfJr6Xt2nBeILV8Rofhpgk+pJsP77z1jGcKY4erToHK1RQBmY5RrrrqRcZh855B4lwVTB4plchmyK2YbEMtuvYqR8pKj/AFLfRal7K8guHcNrYyulCmAz26kKqIg81R22VQBcn99J2nHay0qFLD0jmWgnLFQXHNIBNSoF+6CVKjr13NhyXBeNVMFUq3p5mqUTRqK3lKhnSoCD38i6bG86HxFUslMnVuSmYDSzOoZhbprN8f1a6Mp9Gbg35lU3PQj2UGR4q3+IDtmVR86Y/cyPAEY1Kjkb6ad+sXiE+YL6g/OwtN79tmX91FPjviCviFyV3LqMtgwAK5dMwNrnTTtPVv4PeDq4wlWpV/lLiLNS35hAUgOR91Te46nftOS8F8DwtbFg4xwKFFTVKtrzSrAKhsPh1BI62t1nrVXxXzDegUKbAi5At7G3ynHKk6R1JOrZb4DwteW2GrCzJ0uQWXowYH9P3njX8ScOuCxPLVi9UINTfyB9SPy0M9s4SBjEPOP8ymbB18pytqPzvPnTxxxBsZj6rLmcu4RL2uQtkS9tLkASod2KXVFPgHA62NZxSt5FLMzEgX+6t/xHX6GCw9TIclXMMuYZSPhY6HMJ6l4d4cuDoCmurHzVH/E53+Q2HoJl+J+EU6pNUL5/vW+8NBf3FhrLjJ2ZugVJ2xGBXlkF7KN/vUmH5+UGdt4XwKjA4RKygkojZWUHzMM3UdzPP/D5+zs9Jxkz5WXMbXJFrW6XAH0noHE2q/Z6JRtECM1xc5QBcDWTSu0U7WmE8U8LBw7m2wJAB/4mBSqbHobfSdJj63Owuh0dCQf+24nG8Nqk016EXH0JH7S4kM3addQQx3G3cy9UrnQ2vfpOfZ+sNSxliLxOIKRvF7r+0yapsZfw2IB269LQWLSZ9Gj2UnW+0UbmkaWilbJo2c8RePiLDbSALRE9BubK+O4uMPTzfFVc5KNMbtUPX2F5n8exNdKf/wDPS5jnT4lXKLfFYnWZ/BKmJrVebjaKo9KmKdNgFFxc3NlNr26+sia5KkaY5KLtl3gnDTTLVaxDVqnxEahFvfIp/U9ZqPTBkCYxaUopKkKUnJ2xskLTItaBEmJRBDiKKyMHFw1gW/CPMb+2ZvznAp4Z52K5YOVAM7HrlBA8vqbj2vPRVlI8Ldqy1KK3Zb3UdUOjD5aH5Cc+SPGan46Z04mpY3j89r/RdoUQiqqiyqAoHYAWEIokby1hsNmGYmwnQ2c6Vk0bp0nkX8XaZOMBsbchBfpfNU6z1eopXYgjuJxvipubjMPSYCwak1/Qs2YH00Ezk62aQVujzPiZatXYhHDVMgCEWYsUVdvU7e89c49wlK1FVWkOaSL1M2WygfeH3tfSC45wgNicPXvqHppb0TPUJP5D6zdUXivlaXgprhT7tHN8e4VQw2Brsq5WFMgNma+drAEa6EsZxnhBlxGIpUjTOoJqNfoqklr7i5yj5zvvGoH2Sorahyi29cwb/wATB+B+D0sPRDqtnqgFmOptc2Udh1jk1J0xRuKtHFeI8O2HqOFvdSV66o2o+otOh8AcRzB6baXAdQfo3/jOk4z4fp4piTfOVyj8Nwbgkd+k52ui0VVEpqlRQ1F2Vba5gbgjuWv7mTOac/uXGL9P7f4PQOA8VWhUJe+RlKn9QfyP1nkAqpRxnNAzJzGYE2vlZiLm3UftO5VzlAJubbzmvFOABXmKACPit1B6/WLJF/UgxSjuD8nQvUgi0z+EYvNQpFr5mzKDby+TS1++h/Kaq0ZupJo53Fp0Y3FfDwr3dSVe2+4PuOnynTcMxLjh6LVH8xFKHW98hyq1+txlMr02t0mhhyHGUmwGuxb0+EDWKknopybWzM8MV6jYGqp+KmzEDqad8zBR3JDj5iZuBOjDsx173sbj0N7/ADlnwpimXEMjAqWZzYkXytqNdetpHiGCNDFNTHw1FDoNLjUjKAOgsbelpoiWWcNhGfbbuYZOFMRe4B7ek08N8C9NBp8odDM3kZSgirw/C5B5rZu/pFiHh61WZdevJ7dldIi41ilU1opVEG9Uv1kDCsLySqIrFQAIe0g0vrYbSBs1wfrDkPiUM8YvLD4X1lZqRjtE0xg8lzIIrHySgLC1Yen5tq1Sidr01zZh2PmXraUkmlgkIv3MiSVFRuyFDhyUhpUqVQRomRaYDdyzOxA9gZZxFUooA0097HrYwgPfWVmN76/KQkWwS4nMbN9ZzXGKH/qGGYA2t/8AnOR+s3mSx9JDxBzPs9HlDzNWOU6alKdyPYgn6Rzqgg3ZXxNQNWp0+qXq/IqyfkbfWXF0MzcFVL+dsoYGoCLi4W6hRbqNDqOvuJbzwgltr5Ccrq/CMvxbTNQUUFyDUBb0FrXJ6bmb1MDpoBoJx+IoVMTiHBLrSSy21AIG/wBf0nSIbC0UdtsJPSRdNWx0mLiVV61ZdDdqNW+5WyOrqOxJKH5fW4zShV5qYhf5ahSfj6uoXUHroSB9O8WSMbTZWOTposOmtoVOF5yEYXDkLY9cxt+8tLYG53lnh+KRaiu9yEOYAC5ZhsB0Gut/SXKWiIx2cnVpVKLtQamAikZae65ifjUrYg21vNHPbeWuI1OZUZ1XLfpe5sNrnqfWZ7g9YsadbHN29BS8ucGrWrKPxXXfvt+YEzBL/CKQeqinYnX2AJP6TQgLjrU6tJwNQAS2lyBVJ6dPiljxDw0Ly6iAEtUF2uoPnOt2PZbgewEyfFGMtigWBVDRVR2GV2JvbbRgY/jKuXwWFKi+RwTbXVRZf3gM16RsIz18ogFr6X7yriK0zqyrJYnE3mfWqExqlSBZ5aRFjExSF48oDrA0fNBAxZpmAXNEGgc0krxDCgxjSjGpGLXgMlTpdxJlABsIMNaCWv3hsNBTRub6CHRSBv8AOVa2I0sIPnG28NhotvXtKxJJgHqxkr2lJE2HKyzUxpNNKZtZCxGmt26k/lKjVbwip1if3KX2AU8KouRobWAt85B6ZHQy6qC28jUf1ijrSBq+yjaSRCdpJ6Yv6SwTYbWlNk8QWHYK6lxdQwLLtcA6iG4nihVqZkQIovlXewNv6CVjqdT/AH2kkpgXvrJaTabGrWkQZoMtaFqKD/llNjKWxMMHubQVcWipg7iRrjWHkPBAMITDV2Vg1MBnFyAQWGxvcDW1rys49JKhXdGzIxVrEXBsbEWP5Rta0KylxHBvXqZ8QRbcUxe4v+K+x9B099K3GeG1nfDsOYMOGXQZuXdSTfLe1/Ja/rNFiTqdT3kzWYqFLHKtyFvoCdyBJ4NJFcgnMjM8CIVBeWySKi8dsJ3lhMPrc7RVmF/SS38FpGeaUaaflii5D4l+K0EHkg0RJO8fNBlpEmABrxg0FeK8ADB4IyOeRLQAleSyXEGDJlrwGQNMxLSkowMdiolltCc2wg1kHqekQxmYySsYA1JNakoRZp2MbEV+kHTMhW1k+R+BCoL9oUNKoWEzWEbBDO1946L6QXMjcwwEWmqSvU1NzHSRLRFEardJWKGWHAMEGEaZLQMrGtDExjKsVAbQuHGusYxrxWFB61W+0F7wV4i0B2GzrFKpiiodmwJKKKIkUUUUYEYjFFEMYxhFFGIeIRRQGSjCKKIY8g0eKNAQMksUUYiUYxRRFIFIXiighDHeSEaKAEoN94oogBGDjxRiJJvI1N4ooDGJjRRRiYhImKKAETFFFAD/2Q==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AutoShape 10" descr="data:image/jpeg;base64,/9j/4AAQSkZJRgABAQAAAQABAAD/2wCEAAkGBxQSEhQUEhQUFRQUFxQVFxQWFBUUFxUUFBQXFhcUFBQYHCggGB0lHBQUITEhJSkrLi4uFx8zODMsNygtLisBCgoKDg0OGxAQGiwkHCQsLC0sLCwsLCwsLCwsLCwsLCwsLCwsLCwsLCwsLCwsLCwsLCwsLCwsLCwsLCwsLCwsLP/AABEIAMIBBAMBIgACEQEDEQH/xAAcAAABBQEBAQAAAAAAAAAAAAADAAECBAUGBwj/xAA/EAACAQIEBAQDBgQFAwUBAAABAgADEQQSITEFE0FRBiJhcTKBkRRCUqGxwQcj0fAzYnLh8UOCwiU0kqKyJP/EABkBAAMBAQEAAAAAAAAAAAAAAAABAgMEBf/EACoRAAICAgIBAwMDBQAAAAAAAAABAhEDIRIxQRMiUTJhcQSBwSNCsdHh/9oADAMBAAIRAxEAPwD0ciGzyuG1hgQZ0nOMWk13jFIjEBYp1+8to+YTJLQ1G99DYxNDTLlejaAencf3+cs03J0YCM9HQ2+kmyqMqohG8Cxl53voZUqpLTIaBMZBWjkSBlCDKYdJTD2hFqRNDLDAxgIyveTuIhkgQIN2k8ojMo7xDBg/8xqlToNpGqe5t+szcRitdNhGlYm6CYxu0yqjSdauTAzRIhsOjCWCoI0lOkbGWL29jExoGdJTqqN5efvA1VFu0aYmgGE0uT8jJ4emajXvYDWNTVdiZGtVC/BAEWMdXUAgbygtY5bnS+15UarrcyVSsWjqgslXq6WErMe8k0EdYxFeodYo9QaxShHooaW8M0pUzCB7bTFlo11AtEUHpMxKxhUr6yKKsssve0Qf1lWu/brGFcAR0FllsQR1iXGkdz7ypUq32kTVhQrNL7UrbixjctT94TOFSRepCh2HxGHtKtoxqGMDGhMREjDIt45pCOwoZGhle0EFEQX1kjDGp3gXxA6SLMLyu7C8KCweJqykxMtmxOukFVYDaWiWVWBiVrSZaDaMQ71BCCppK+kUAJuYB2kjUgKzwBiGpk8RS7bb7WvHw631tpJM9zbpt7wGkZ9Sl3+UE7dpoYigW1ErjCWFzGmKikwuZDa8slATpsPzkcQp2tKsVFIi8aHNAxQsDuA0kDBCSAmYwoaPnkQIgsQyWePIiV8FixULBR8F82/lA/FcWGzHeJtIpRb6LV48jEYySV4xjCQqVANSbC4HzOwgOhGIGNImABleM1W0AWkC0KAOMRGat6ytHyx0II1SQSpHQL11/KM4XtABVKglZj6QzMO0Gzr6wQA2aBYQpZel4OowMYgZbSQFUxVHgS0YidRzAlpNagg7gmAF01MqAdTKy73/ADitfXoNpCo8RRaqV9JFWJB0lFWN5Z53rtCgsGob7otrCFD1I9Y/MHf+zIPUUd4ASbLFKxrxQoDq1kxBXks0QBQY94IPHzxDJ3lLFZudSsQEfMGAFi7UhmQM3Uak2/yiWg0qcXqZUVvwVKb+wvlb/wCpMyy6Sb+Ua4rtpeUzQivIXjgzQyHmFxFnOKp001GUVGB2UA5cxttoLD11HebGIxC00apUNkQa9yTso7kmU+G0281SoLVKpDMPwKBZKfyH5kzNvlLj8dm0PZHl+yLkYxGMTNTEiY0cmRJjAZoMyZMiYCIxmMcmQJjERJgmMmxgmMAGMVOkWNh/sPUmQLR8RUKCmq6M96lRuq0xoiL2LG7X7LJlKuu2VCNvfS7A1BbeCMk0gZoQQaFqUbUg9jrpe/Uvl27AawTSD4xqeXKqHMTTYkahXVuvodpnkckk18o1wqLbUvhiasdoLmax2EgRNTILzDIlz3kUQsQF1J0nVrh+TSRdL2BY/wCbf/b5SJOikrOaqZtLqRfa4tAsxmxxLGFgQQD62195z/MjjsHoLrFBB4pQjtbxZouU1s1jbvHp0mbYE+wmdjGBj3kquHZfiUj3EjSpliAOsVjHzSvxPD82k6a6q23+ky9XwTr0uO4kuE1AKqZtVJKm+1mGX95GRcoNIuEuM0zluM4irWwVMUiy1q4pL5TlYXGZ7HcaKdexmDwrCVcJxJKAxBdDdaiEsQTymYancgjf0l/H4CpS4vULcwUqSouamrMCSqhVa2gCoaeZSQQLGxEqeN8JjKGIFTl1alPNzSyAkZMgVnVwbfDYdN/Wc7lP1F8HTGOP038m+uO+14haYBFPCs1Q6gipU+Gm3sBcj2E3iZieGqIWkHH/AFbNfqVt5b/Ka2adEI0vyc05W/wTvGJgy0QMsgneRMV4oARMi319JPCVUdiAykruAwJB9QNpn+KsQ+HpK1MBmdxTA66qTmA7iwicqGlZkeIMNUpUFqJXrjEkIz7mkrOCwphbZSAAfXSafCcZzqNNzYMyIzKDfKxUEj01vMPj/FqlShTWqSlcG9UiojIhRArhsputlBJFupte+vK+E6NTC4qkalrVnKFl1D5x5bnvmN5zfp3NXzOn9RGGuJ6c0E0Kxg2nYcY9DKMzv8FMZm9ey/MynTqM93f4qhzH0H3VHoBYfWXAqVFFJ6bOhbM2Q6kja46gek6XhnA8PiKZ5ZKlWsbjzDQWBB1E5VkrK+S/H8nU4f0Vxf5/g8u8TcLxVFFr/aiWbzCkgsqLfRSPvG1t5vcMoVHoUqlWyllBbLrrtcDsd5a4tw9sQ1XD4VRUWnUWk1TJYmoNWu+tlBzX6eWUfEHBMTw9sJUatUqo1ka11VHJ0Sw6EMbE63X1EjFknbTNcuPHUWgIxiGo1O5DKSLMLEjoQD3GtpPG07CnfdnuP9KqTedb4o8M4Wrg3ein83IKqVM3nJUA2uTrf4bf0nEeGOF4nEc5mDP9nA1drkXHwoPvGy3v/WaOUpVF/O3+DNRhHlJfDpfkM3969tTBkzo+B8Npcyk1YKWKu6kqGspypv8Ad+IHXe5nAeH6p5mKRcxpLVJpkjo7MbDpsFNh3mkM6lNxXgzng4Y1P5OhwlJyQUBJBA07n/idTjgbKCfNYX97aynwGmq08+t2uCfY9JOtqSb3lSdsiKpFDHLZSeo2nPMJ0VQ3vM7HYByQVF79unvLg6JkjKJil9OD1mFwmnuB+pjS+SJpnpWJdiLZSb3Gg/aXMMAgUbaXt69Y/OHT3lDiVfXecnejfrZZbHKSR/ftK7YBAbi4mJUqG8u0cd5dTrKquibvs0nU7Da31lV8HTSxY2AN730sNdYJsWzbGZfjHHlMDiCdxScA+rLYfrFtD0dT4TC1aPPIBGJzVrkbrWZmUHvamKK+yic74ypks4XqiqoJsNKisR6AAfpOv4Agp4PDjTy0KQ9NKaj9px3iWp/OAPRQPbUyV2aMq4Glkpou2VVW3awtDXkQdB7CSpqWIABJOgA1JmxznL+OeJVURadDMGe7MVBzctd8pG2pF7dPeZP8PeJYiu9ahzCbBGWpUJblsWsRrvcXsO6+s7WnmqUXqZCgGI+z5mFiVBHMIG4vZl9wOszvCBoYTEYjCsf55cuoK3vR0y3bbN5uvecvqOWRxOr01HGpnQPQK36gGxa1rkaGw97zO4wpNFgtxmKISNwruquQehyltZax/GEFRqTGxzMRZWYm5z2ygXvZx0toexmcuIpvVzpRq1agZaYVyFRXy7LSJtez6kg7iP1vYq2xej73ekW+HeEVbGB6SjDUsMAXZE5YqoS96WosRYJdtep0Npa8V42nUxeDSkpqU6CPXslipaoy06NzfbPv6N6w3G+EcSN6q1Up8oeSnSLOSNCxfMAH6jKRtOZ/h9xZ6+Lw7EU0XELWSpRp01RVqYZkqIRYX1sb3J2A2k4oyUFZeWScrQLx9hBQp4agwDY7FYhallAuqtdLMR+J2XTbQ9oPxhwk4d8gBqNRelWuBfypUBzZRr8NxOt8UeF8RW4pQxQs1KlTsGBCslQcwjTt5gb+lpn4rGImKLNnrPVRkYqAR5FvYK5AYWGuhve1jeaZMklG0ZwgnKmURxOkcnnALi4B07fS942PrMqEopd9AqjqzEAfrMGtwcVszs/Lclsqm1/iJuwOut9tLTXwBfCmnTxYGdvhBKlWpsvldXvYruPQjWHrtRt/sN/p1ypfO/8Ahi8G8V4nCY1aGNoqOYwpgiwamzHKD5SQwuRcb+s9Kp8Zq07lRfX4eh/p7zzXG16b4vnVVzJhSMwUXZ6iscmhI1vlJPpO84NjkxFMVKQYqc1wR5hlJVrgX7RY5OUbkGWChOonX+HMD9nwlGmCM2VSzd3fzO3r5mP5TK8dORQby6LUoOGIBAK1qZLG/pn/ADmtwLGc6kGA0UlFJBW+Xy5rHfUEX9JiePcRlweLbcJSqIo71HSzMfYMfoZH1Ux1xdM5apjyal0byKWCAE2C3bb6n6zovC2OWmXWmjNVqZbKPhNiblj922Yn5WGtp5h4GxJfDC5uUd0v884/JxPWvBNIKlasfRfkozED6j6TolXEwjfIpeIvDWKrMpp8m92LNdqY1Kk2WzWHlHUzguUKdWvTAAyVCdOzaj9x8p7SOIXWowXWnsL/ABHIGsL272+U8VqZ3rvWZcnNUFlupyve9hlJBAudb9pjijxyJrzZ05ZOWNqXiqNrhWNGVaR3zEg+9v8AeX3Qgzm6bFWDDcEH6Tqq4LWNrXAP1F7TpmqZyQejNCEttI4hvoZo/ZiBcayhiqR9pKZTRKlibAC+3rFM511ijoVs7KnjP+ZXxOKBMzObIGpFQuRaqVbyGeVOZHzxiL1HE5TMX+IONvgq3UHID08udb69NJb5k1fD/BxiX/mLeipDN2JUhgn1Av6e8T6KT2bmF8QUqWEpc9hTIw9IuG2U5FUgnbcgfOcPxPjVKtVJSorXPRh1Nh/frPT8fiEIIdCy9RuPp1nmnFcHRaqxp0BTGn/TQXI62CixvMF2bujQUWAvvYfpNfwr/wC4F/wtb3t/S8yFa4g6+KqU8rUf8TMAp7X3/K4+c6H0c67K6cNZOK4/7SLUalMOhzaWY5mqgbAg0vzBmf4cwH27imLxL3p01oJy/Mo3YZc3a2U3Hcw3jPigZmSmPNVCtWfqKQ+Gme1yNuusxKFIIlSqWcHEDlpTVspqksNgBfJmA99u84I5G/fX2R6Esdey/uzquB8MXIWp1s6uzuGy6amxA111B1kODYhaBfKoNYVaxZzqAS7DMgPoFAJ7SxwcNSoU1YWZEAbsLC5uZ59jfElSniqvkSzVWIBYhsrNcNbaxBv853QmlSkcbTbbR6BxjxFiDTZQwswIYm4bKUscpHXczlv4fV0pcRohnFKmGxT3LAL5kZMpLbeYMfkPaVq/GqjKw5dhbRmdFTcjRlJP5d5z3B1qGiahBOdm8xU5SLk2VgdfMz6dLQ4xcteQcnGOz3vjXivA8uqPtuHDBWuBXQtYDUBQbn5C88wHirD1WNOm2ZgrstRkIUMqmxW9mLb2sPnOMxOHZrhhftso977yjUwGW5uRlsTYX0J6H0lejSZCy7PTuJYbBJwZByScVWp1nWsEu6VKOdgz1t1UlMqi+t7W3mf4erGvhsPiKil1o4euhAJzA0yzqQxuRbl1T87baTP8YvXwlCrh3NqYNkCN8QqA2qjuozWOxBYaa3nQ/wAC6wOGdbAla+Wx6q6KcvzOec8Xado6J6apheMYKkuEbFfy3+20avLKi5QuAFpgDqua2bSzb7C/H+DfHP2OjynZgCzggLe12zNmt5ivmOg/Pad2nhepQxlWnh05nD3DFqepOFbNmIohiLqxGwPX/Lr5R4y4RkxQ5bBlrsWUAEFdRmDaDUX1I3sY0vC6E5XtntvFP4j4LDqgp1lqgKCTS84znofT003nNeNfH2GxGBelTcrzQxJZSWBLMxAC6X1A1O08gx1g7AdDt/tItRJp3N8tyAb7G1zpNPSM+Z3f8NSPs9U7Wqkk30/w0N/77T2/wRZsGrW0dqlwR2cpqP8At2njfBeC/ZcIyGpd2YMSNVLOURVFx8Pwgnfeei/w48RUE4fSDuEHNrogbMSw575dep1EylPwXGOrOh8T0eXhqppAKdHOUWuPKrXt/l/SeXMs67xN44NNag5Aem4ZFcPr5gVuyEd5zVGhnNhYdZrhapmeVPSK1M2YHsQZ0hrFwCswa1CzW9bTZwOD5e7/ACtLnTIjZNC0HjK1xLFVyBpM3E1bmZmjKrCKRc6xSyDVNCRage007iK4k8mPijFenaDYGbFWiDKlTDGHIXEDw3BNWqLTXcnU/hXqx9p1vGeMUcKgo0zbKOlz9SLan3nHYjj7YJuVRs9apoyhb230zX0t1P8ASKtWLgcxUz7lgXPyGY2+dpmpeo9dGrh6a32XKvF6tT4TkB6gHN76kzqPCju9Lztd0JBv1G4bfS4/MGcZQE3eF8UFIq27khAL2zZiAFvb/bTeOSSRMZOw/ibB8uoH6VN/9Q2+s8w/iPWYNQAJGlRtCQc11ANxPTfFviDD8t1cuChNvI2tiQGQ2sRcdNp4x4r4wuIqqUvlVABfTUkljb6D5RwlehTi1TNXgHEnrDI65sgVnrVSlUAAWNwUBJNgFBJ6xsU9MYmoKxZyyry7n4AVsTYaZr3yrsBb5H8J8C5lAPUZ1VnDqqnLcJcKzG2utyB7GdEvh7DdaYY/iYszf/Im8FjitpBLLOWmzL8I18R9mxVGvd0o06nLxDH41FI1MhvqfJr6Xt2nBeILV8Rofhpgk+pJsP77z1jGcKY4erToHK1RQBmY5RrrrqRcZh855B4lwVTB4plchmyK2YbEMtuvYqR8pKj/AFLfRal7K8guHcNrYyulCmAz26kKqIg81R22VQBcn99J2nHay0qFLD0jmWgnLFQXHNIBNSoF+6CVKjr13NhyXBeNVMFUq3p5mqUTRqK3lKhnSoCD38i6bG86HxFUslMnVuSmYDSzOoZhbprN8f1a6Mp9Gbg35lU3PQj2UGR4q3+IDtmVR86Y/cyPAEY1Kjkb6ad+sXiE+YL6g/OwtN79tmX91FPjviCviFyV3LqMtgwAK5dMwNrnTTtPVv4PeDq4wlWpV/lLiLNS35hAUgOR91Te46nftOS8F8DwtbFg4xwKFFTVKtrzSrAKhsPh1BI62t1nrVXxXzDegUKbAi5At7G3ynHKk6R1JOrZb4DwteW2GrCzJ0uQWXowYH9P3njX8ScOuCxPLVi9UINTfyB9SPy0M9s4SBjEPOP8ymbB18pytqPzvPnTxxxBsZj6rLmcu4RL2uQtkS9tLkASod2KXVFPgHA62NZxSt5FLMzEgX+6t/xHX6GCw9TIclXMMuYZSPhY6HMJ6l4d4cuDoCmurHzVH/E53+Q2HoJl+J+EU6pNUL5/vW+8NBf3FhrLjJ2ZugVJ2xGBXlkF7KN/vUmH5+UGdt4XwKjA4RKygkojZWUHzMM3UdzPP/D5+zs9Jxkz5WXMbXJFrW6XAH0noHE2q/Z6JRtECM1xc5QBcDWTSu0U7WmE8U8LBw7m2wJAB/4mBSqbHobfSdJj63Owuh0dCQf+24nG8Nqk016EXH0JH7S4kM3addQQx3G3cy9UrnQ2vfpOfZ+sNSxliLxOIKRvF7r+0yapsZfw2IB269LQWLSZ9Gj2UnW+0UbmkaWilbJo2c8RePiLDbSALRE9BubK+O4uMPTzfFVc5KNMbtUPX2F5n8exNdKf/wDPS5jnT4lXKLfFYnWZ/BKmJrVebjaKo9KmKdNgFFxc3NlNr26+sia5KkaY5KLtl3gnDTTLVaxDVqnxEahFvfIp/U9ZqPTBkCYxaUopKkKUnJ2xskLTItaBEmJRBDiKKyMHFw1gW/CPMb+2ZvznAp4Z52K5YOVAM7HrlBA8vqbj2vPRVlI8Ldqy1KK3Zb3UdUOjD5aH5Cc+SPGan46Z04mpY3j89r/RdoUQiqqiyqAoHYAWEIokby1hsNmGYmwnQ2c6Vk0bp0nkX8XaZOMBsbchBfpfNU6z1eopXYgjuJxvipubjMPSYCwak1/Qs2YH00Ezk62aQVujzPiZatXYhHDVMgCEWYsUVdvU7e89c49wlK1FVWkOaSL1M2WygfeH3tfSC45wgNicPXvqHppb0TPUJP5D6zdUXivlaXgprhT7tHN8e4VQw2Brsq5WFMgNma+drAEa6EsZxnhBlxGIpUjTOoJqNfoqklr7i5yj5zvvGoH2Sorahyi29cwb/wATB+B+D0sPRDqtnqgFmOptc2Udh1jk1J0xRuKtHFeI8O2HqOFvdSV66o2o+otOh8AcRzB6baXAdQfo3/jOk4z4fp4piTfOVyj8Nwbgkd+k52ui0VVEpqlRQ1F2Vba5gbgjuWv7mTOac/uXGL9P7f4PQOA8VWhUJe+RlKn9QfyP1nkAqpRxnNAzJzGYE2vlZiLm3UftO5VzlAJubbzmvFOABXmKACPit1B6/WLJF/UgxSjuD8nQvUgi0z+EYvNQpFr5mzKDby+TS1++h/Kaq0ZupJo53Fp0Y3FfDwr3dSVe2+4PuOnynTcMxLjh6LVH8xFKHW98hyq1+txlMr02t0mhhyHGUmwGuxb0+EDWKknopybWzM8MV6jYGqp+KmzEDqad8zBR3JDj5iZuBOjDsx173sbj0N7/ADlnwpimXEMjAqWZzYkXytqNdetpHiGCNDFNTHw1FDoNLjUjKAOgsbelpoiWWcNhGfbbuYZOFMRe4B7ek08N8C9NBp8odDM3kZSgirw/C5B5rZu/pFiHh61WZdevJ7dldIi41ilU1opVEG9Uv1kDCsLySqIrFQAIe0g0vrYbSBs1wfrDkPiUM8YvLD4X1lZqRjtE0xg8lzIIrHySgLC1Yen5tq1Sidr01zZh2PmXraUkmlgkIv3MiSVFRuyFDhyUhpUqVQRomRaYDdyzOxA9gZZxFUooA0097HrYwgPfWVmN76/KQkWwS4nMbN9ZzXGKH/qGGYA2t/8AnOR+s3mSx9JDxBzPs9HlDzNWOU6alKdyPYgn6Rzqgg3ZXxNQNWp0+qXq/IqyfkbfWXF0MzcFVL+dsoYGoCLi4W6hRbqNDqOvuJbzwgltr5Ccrq/CMvxbTNQUUFyDUBb0FrXJ6bmb1MDpoBoJx+IoVMTiHBLrSSy21AIG/wBf0nSIbC0UdtsJPSRdNWx0mLiVV61ZdDdqNW+5WyOrqOxJKH5fW4zShV5qYhf5ahSfj6uoXUHroSB9O8WSMbTZWOTposOmtoVOF5yEYXDkLY9cxt+8tLYG53lnh+KRaiu9yEOYAC5ZhsB0Gut/SXKWiIx2cnVpVKLtQamAikZae65ifjUrYg21vNHPbeWuI1OZUZ1XLfpe5sNrnqfWZ7g9YsadbHN29BS8ucGrWrKPxXXfvt+YEzBL/CKQeqinYnX2AJP6TQgLjrU6tJwNQAS2lyBVJ6dPiljxDw0Ly6iAEtUF2uoPnOt2PZbgewEyfFGMtigWBVDRVR2GV2JvbbRgY/jKuXwWFKi+RwTbXVRZf3gM16RsIz18ogFr6X7yriK0zqyrJYnE3mfWqExqlSBZ5aRFjExSF48oDrA0fNBAxZpmAXNEGgc0krxDCgxjSjGpGLXgMlTpdxJlABsIMNaCWv3hsNBTRub6CHRSBv8AOVa2I0sIPnG28NhotvXtKxJJgHqxkr2lJE2HKyzUxpNNKZtZCxGmt26k/lKjVbwip1if3KX2AU8KouRobWAt85B6ZHQy6qC28jUf1ijrSBq+yjaSRCdpJ6Yv6SwTYbWlNk8QWHYK6lxdQwLLtcA6iG4nihVqZkQIovlXewNv6CVjqdT/AH2kkpgXvrJaTabGrWkQZoMtaFqKD/llNjKWxMMHubQVcWipg7iRrjWHkPBAMITDV2Vg1MBnFyAQWGxvcDW1rys49JKhXdGzIxVrEXBsbEWP5Rta0KylxHBvXqZ8QRbcUxe4v+K+x9B099K3GeG1nfDsOYMOGXQZuXdSTfLe1/Ja/rNFiTqdT3kzWYqFLHKtyFvoCdyBJ4NJFcgnMjM8CIVBeWySKi8dsJ3lhMPrc7RVmF/SS38FpGeaUaaflii5D4l+K0EHkg0RJO8fNBlpEmABrxg0FeK8ADB4IyOeRLQAleSyXEGDJlrwGQNMxLSkowMdiolltCc2wg1kHqekQxmYySsYA1JNakoRZp2MbEV+kHTMhW1k+R+BCoL9oUNKoWEzWEbBDO1946L6QXMjcwwEWmqSvU1NzHSRLRFEardJWKGWHAMEGEaZLQMrGtDExjKsVAbQuHGusYxrxWFB61W+0F7wV4i0B2GzrFKpiiodmwJKKKIkUUUUYEYjFFEMYxhFFGIeIRRQGSjCKKIY8g0eKNAQMksUUYiUYxRRFIFIXiighDHeSEaKAEoN94oogBGDjxRiJJvI1N4ooDGJjRRRiYhImKKAETFFFAD/2Q==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084" name="Picture 12" descr="http://www.smanegeri1kencong.sch.id/wp-content/uploads/2011/06/pelajar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38400"/>
            <a:ext cx="9144000" cy="44196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037667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048000" y="1752600"/>
            <a:ext cx="5486400" cy="4572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d-ID" sz="3200" dirty="0">
                <a:latin typeface="Franklin Gothic Demi Cond" pitchFamily="34" charset="0"/>
              </a:rPr>
              <a:t>IPS dirancang untuk mengembangkan pengetahuan, </a:t>
            </a:r>
            <a:r>
              <a:rPr lang="en-US" sz="3200" dirty="0" err="1">
                <a:latin typeface="Franklin Gothic Demi Cond" pitchFamily="34" charset="0"/>
              </a:rPr>
              <a:t>keterampilan</a:t>
            </a:r>
            <a:r>
              <a:rPr lang="en-US" sz="3200" dirty="0">
                <a:latin typeface="Franklin Gothic Demi Cond" pitchFamily="34" charset="0"/>
              </a:rPr>
              <a:t>, </a:t>
            </a:r>
            <a:r>
              <a:rPr lang="en-US" sz="3200" dirty="0" err="1">
                <a:latin typeface="Franklin Gothic Demi Cond" pitchFamily="34" charset="0"/>
              </a:rPr>
              <a:t>dan</a:t>
            </a:r>
            <a:r>
              <a:rPr lang="en-US" sz="3200" dirty="0">
                <a:latin typeface="Franklin Gothic Demi Cond" pitchFamily="34" charset="0"/>
              </a:rPr>
              <a:t> </a:t>
            </a:r>
            <a:r>
              <a:rPr lang="en-US" sz="3200" dirty="0" err="1">
                <a:latin typeface="Franklin Gothic Demi Cond" pitchFamily="34" charset="0"/>
              </a:rPr>
              <a:t>sikap</a:t>
            </a:r>
            <a:r>
              <a:rPr lang="en-US" sz="3200" dirty="0">
                <a:latin typeface="Franklin Gothic Demi Cond" pitchFamily="34" charset="0"/>
              </a:rPr>
              <a:t> </a:t>
            </a:r>
            <a:r>
              <a:rPr lang="en-US" sz="3200" dirty="0" err="1">
                <a:latin typeface="Franklin Gothic Demi Cond" pitchFamily="34" charset="0"/>
              </a:rPr>
              <a:t>kepedulian</a:t>
            </a:r>
            <a:r>
              <a:rPr lang="en-US" sz="3200" dirty="0">
                <a:latin typeface="Franklin Gothic Demi Cond" pitchFamily="34" charset="0"/>
              </a:rPr>
              <a:t> </a:t>
            </a:r>
            <a:r>
              <a:rPr lang="en-US" sz="3200" dirty="0" err="1">
                <a:latin typeface="Franklin Gothic Demi Cond" pitchFamily="34" charset="0"/>
              </a:rPr>
              <a:t>sosial</a:t>
            </a:r>
            <a:r>
              <a:rPr lang="en-US" sz="3200" dirty="0">
                <a:latin typeface="Franklin Gothic Demi Cond" pitchFamily="34" charset="0"/>
              </a:rPr>
              <a:t> </a:t>
            </a:r>
            <a:r>
              <a:rPr lang="en-US" sz="3200" dirty="0" err="1">
                <a:latin typeface="Franklin Gothic Demi Cond" pitchFamily="34" charset="0"/>
              </a:rPr>
              <a:t>untuk</a:t>
            </a:r>
            <a:r>
              <a:rPr lang="en-US" sz="3200" dirty="0">
                <a:latin typeface="Franklin Gothic Demi Cond" pitchFamily="34" charset="0"/>
              </a:rPr>
              <a:t> </a:t>
            </a:r>
            <a:r>
              <a:rPr lang="en-US" sz="3200" dirty="0" err="1">
                <a:latin typeface="Franklin Gothic Demi Cond" pitchFamily="34" charset="0"/>
              </a:rPr>
              <a:t>memahami</a:t>
            </a:r>
            <a:r>
              <a:rPr lang="en-US" sz="3200" dirty="0">
                <a:latin typeface="Franklin Gothic Demi Cond" pitchFamily="34" charset="0"/>
              </a:rPr>
              <a:t> </a:t>
            </a:r>
            <a:r>
              <a:rPr lang="en-US" sz="3200" dirty="0" err="1">
                <a:latin typeface="Franklin Gothic Demi Cond" pitchFamily="34" charset="0"/>
              </a:rPr>
              <a:t>dan</a:t>
            </a:r>
            <a:r>
              <a:rPr lang="en-US" sz="3200" dirty="0">
                <a:latin typeface="Franklin Gothic Demi Cond" pitchFamily="34" charset="0"/>
              </a:rPr>
              <a:t> </a:t>
            </a:r>
            <a:r>
              <a:rPr lang="en-US" sz="3200" dirty="0" err="1">
                <a:latin typeface="Franklin Gothic Demi Cond" pitchFamily="34" charset="0"/>
              </a:rPr>
              <a:t>meng</a:t>
            </a:r>
            <a:r>
              <a:rPr lang="id-ID" sz="3200" dirty="0">
                <a:latin typeface="Franklin Gothic Demi Cond" pitchFamily="34" charset="0"/>
              </a:rPr>
              <a:t>analisis kondisi sosial </a:t>
            </a:r>
            <a:r>
              <a:rPr lang="en-US" sz="3200" dirty="0">
                <a:latin typeface="Franklin Gothic Demi Cond" pitchFamily="34" charset="0"/>
              </a:rPr>
              <a:t>di </a:t>
            </a:r>
            <a:r>
              <a:rPr lang="id-ID" sz="3200" dirty="0">
                <a:latin typeface="Franklin Gothic Demi Cond" pitchFamily="34" charset="0"/>
              </a:rPr>
              <a:t>masyarakat </a:t>
            </a:r>
            <a:r>
              <a:rPr lang="en-US" sz="3200" dirty="0" err="1">
                <a:latin typeface="Franklin Gothic Demi Cond" pitchFamily="34" charset="0"/>
              </a:rPr>
              <a:t>serta</a:t>
            </a:r>
            <a:r>
              <a:rPr lang="en-US" sz="3200" dirty="0">
                <a:latin typeface="Franklin Gothic Demi Cond" pitchFamily="34" charset="0"/>
              </a:rPr>
              <a:t> </a:t>
            </a:r>
            <a:r>
              <a:rPr lang="en-US" sz="3200" dirty="0" err="1">
                <a:latin typeface="Franklin Gothic Demi Cond" pitchFamily="34" charset="0"/>
              </a:rPr>
              <a:t>masalah-masalah</a:t>
            </a:r>
            <a:r>
              <a:rPr lang="en-US" sz="3200" dirty="0">
                <a:latin typeface="Franklin Gothic Demi Cond" pitchFamily="34" charset="0"/>
              </a:rPr>
              <a:t> yang </a:t>
            </a:r>
            <a:r>
              <a:rPr lang="en-US" sz="3200" dirty="0" err="1">
                <a:latin typeface="Franklin Gothic Demi Cond" pitchFamily="34" charset="0"/>
              </a:rPr>
              <a:t>ada</a:t>
            </a:r>
            <a:r>
              <a:rPr lang="en-US" sz="3200" dirty="0">
                <a:latin typeface="Franklin Gothic Demi Cond" pitchFamily="34" charset="0"/>
              </a:rPr>
              <a:t> di </a:t>
            </a:r>
            <a:r>
              <a:rPr lang="en-US" sz="3200" dirty="0" err="1">
                <a:latin typeface="Franklin Gothic Demi Cond" pitchFamily="34" charset="0"/>
              </a:rPr>
              <a:t>dalamnya</a:t>
            </a:r>
            <a:r>
              <a:rPr lang="en-US" sz="3200" dirty="0">
                <a:latin typeface="Franklin Gothic Demi Cond" pitchFamily="34" charset="0"/>
              </a:rPr>
              <a:t>.</a:t>
            </a:r>
          </a:p>
          <a:p>
            <a:endParaRPr lang="en-US" sz="3200" dirty="0">
              <a:latin typeface="Franklin Gothic Demi Cond" pitchFamily="34" charset="0"/>
            </a:endParaRPr>
          </a:p>
        </p:txBody>
      </p:sp>
      <p:pic>
        <p:nvPicPr>
          <p:cNvPr id="4098" name="Picture 2" descr="http://blog.student.uny.ac.id/rahmaths/files/2012/09/Ide-Inspiratif-Sang-Seni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590800"/>
            <a:ext cx="2473569" cy="3260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6374749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743200" y="1600200"/>
            <a:ext cx="5943600" cy="4495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3200" dirty="0" err="1">
                <a:latin typeface="Franklin Gothic Demi Cond" pitchFamily="34" charset="0"/>
              </a:rPr>
              <a:t>H</a:t>
            </a:r>
            <a:r>
              <a:rPr lang="en-US" sz="3200" dirty="0" err="1" smtClean="0">
                <a:latin typeface="Franklin Gothic Demi Cond" pitchFamily="34" charset="0"/>
              </a:rPr>
              <a:t>akikat</a:t>
            </a:r>
            <a:r>
              <a:rPr lang="en-US" sz="3200" dirty="0" smtClean="0">
                <a:latin typeface="Franklin Gothic Demi Cond" pitchFamily="34" charset="0"/>
              </a:rPr>
              <a:t> </a:t>
            </a:r>
            <a:r>
              <a:rPr lang="en-US" sz="3200" dirty="0">
                <a:latin typeface="Franklin Gothic Demi Cond" pitchFamily="34" charset="0"/>
              </a:rPr>
              <a:t>IPS </a:t>
            </a:r>
            <a:r>
              <a:rPr lang="en-US" sz="3200" dirty="0" err="1">
                <a:latin typeface="Franklin Gothic Demi Cond" pitchFamily="34" charset="0"/>
              </a:rPr>
              <a:t>merupakan</a:t>
            </a:r>
            <a:r>
              <a:rPr lang="en-US" sz="3200" dirty="0">
                <a:latin typeface="Franklin Gothic Demi Cond" pitchFamily="34" charset="0"/>
              </a:rPr>
              <a:t> </a:t>
            </a:r>
            <a:r>
              <a:rPr lang="id-ID" sz="3200" dirty="0">
                <a:latin typeface="Franklin Gothic Demi Cond" pitchFamily="34" charset="0"/>
              </a:rPr>
              <a:t>telaah tentang manusia dan dunianya</a:t>
            </a:r>
            <a:r>
              <a:rPr lang="en-US" sz="3200" dirty="0">
                <a:latin typeface="Franklin Gothic Demi Cond" pitchFamily="34" charset="0"/>
              </a:rPr>
              <a:t> </a:t>
            </a:r>
            <a:r>
              <a:rPr lang="en-US" sz="3200" dirty="0" err="1">
                <a:latin typeface="Franklin Gothic Demi Cond" pitchFamily="34" charset="0"/>
              </a:rPr>
              <a:t>sedangkan</a:t>
            </a:r>
            <a:r>
              <a:rPr lang="en-US" sz="3200" dirty="0">
                <a:latin typeface="Franklin Gothic Demi Cond" pitchFamily="34" charset="0"/>
              </a:rPr>
              <a:t> </a:t>
            </a:r>
            <a:r>
              <a:rPr lang="en-US" sz="3200" dirty="0" err="1">
                <a:latin typeface="Franklin Gothic Demi Cond" pitchFamily="34" charset="0"/>
              </a:rPr>
              <a:t>konsep</a:t>
            </a:r>
            <a:r>
              <a:rPr lang="en-US" sz="3200" dirty="0">
                <a:latin typeface="Franklin Gothic Demi Cond" pitchFamily="34" charset="0"/>
              </a:rPr>
              <a:t> </a:t>
            </a:r>
            <a:r>
              <a:rPr lang="en-US" sz="3200" dirty="0" err="1">
                <a:latin typeface="Franklin Gothic Demi Cond" pitchFamily="34" charset="0"/>
              </a:rPr>
              <a:t>dasar</a:t>
            </a:r>
            <a:r>
              <a:rPr lang="en-US" sz="3200" dirty="0">
                <a:latin typeface="Franklin Gothic Demi Cond" pitchFamily="34" charset="0"/>
              </a:rPr>
              <a:t> IPS </a:t>
            </a:r>
            <a:r>
              <a:rPr lang="en-US" sz="3200" dirty="0" err="1">
                <a:latin typeface="Franklin Gothic Demi Cond" pitchFamily="34" charset="0"/>
              </a:rPr>
              <a:t>adalah</a:t>
            </a:r>
            <a:r>
              <a:rPr lang="en-US" sz="3200" dirty="0">
                <a:latin typeface="Franklin Gothic Demi Cond" pitchFamily="34" charset="0"/>
              </a:rPr>
              <a:t> </a:t>
            </a:r>
            <a:r>
              <a:rPr lang="id-ID" sz="3200" dirty="0">
                <a:latin typeface="Franklin Gothic Demi Cond" pitchFamily="34" charset="0"/>
              </a:rPr>
              <a:t>fenomena atau gejala atau benda-benda yang </a:t>
            </a:r>
            <a:r>
              <a:rPr lang="en-US" sz="3200" dirty="0" err="1">
                <a:latin typeface="Franklin Gothic Demi Cond" pitchFamily="34" charset="0"/>
              </a:rPr>
              <a:t>dipelajari</a:t>
            </a:r>
            <a:r>
              <a:rPr lang="en-US" sz="3200" dirty="0">
                <a:latin typeface="Franklin Gothic Demi Cond" pitchFamily="34" charset="0"/>
              </a:rPr>
              <a:t> </a:t>
            </a:r>
            <a:r>
              <a:rPr lang="en-US" sz="3200" dirty="0" err="1">
                <a:latin typeface="Franklin Gothic Demi Cond" pitchFamily="34" charset="0"/>
              </a:rPr>
              <a:t>dalam</a:t>
            </a:r>
            <a:r>
              <a:rPr lang="en-US" sz="3200" dirty="0">
                <a:latin typeface="Franklin Gothic Demi Cond" pitchFamily="34" charset="0"/>
              </a:rPr>
              <a:t> IPS </a:t>
            </a:r>
            <a:r>
              <a:rPr lang="id-ID" sz="3200" dirty="0">
                <a:latin typeface="Franklin Gothic Demi Cond" pitchFamily="34" charset="0"/>
              </a:rPr>
              <a:t>dari berbagai cabang ilmu-ilmu sosial seperti: sejarah, geografi, ekonomi, sosiologi, antropologi, politik psykologi </a:t>
            </a:r>
            <a:r>
              <a:rPr lang="id-ID" sz="3200" dirty="0" smtClean="0">
                <a:latin typeface="Franklin Gothic Demi Cond" pitchFamily="34" charset="0"/>
              </a:rPr>
              <a:t>sosial</a:t>
            </a:r>
            <a:r>
              <a:rPr lang="en-US" sz="3200" dirty="0" smtClean="0">
                <a:latin typeface="Franklin Gothic Demi Cond" pitchFamily="34" charset="0"/>
              </a:rPr>
              <a:t>, </a:t>
            </a:r>
            <a:r>
              <a:rPr lang="id-ID" sz="3200" dirty="0" smtClean="0">
                <a:latin typeface="Franklin Gothic Demi Cond" pitchFamily="34" charset="0"/>
              </a:rPr>
              <a:t>ekologi</a:t>
            </a:r>
            <a:r>
              <a:rPr lang="en-US" sz="3200" dirty="0" smtClean="0">
                <a:latin typeface="Franklin Gothic Demi Cond" pitchFamily="34" charset="0"/>
              </a:rPr>
              <a:t>, </a:t>
            </a:r>
            <a:r>
              <a:rPr lang="en-US" sz="3200" dirty="0" err="1" smtClean="0">
                <a:latin typeface="Franklin Gothic Demi Cond" pitchFamily="34" charset="0"/>
              </a:rPr>
              <a:t>dll</a:t>
            </a:r>
            <a:r>
              <a:rPr lang="en-US" sz="3200" dirty="0" smtClean="0">
                <a:latin typeface="Franklin Gothic Demi Cond" pitchFamily="34" charset="0"/>
              </a:rPr>
              <a:t>.</a:t>
            </a:r>
            <a:endParaRPr lang="en-US" sz="3200" dirty="0">
              <a:latin typeface="Franklin Gothic Demi Cond" pitchFamily="34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12648" y="152400"/>
            <a:ext cx="8153400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solidFill>
                  <a:schemeClr val="tx1"/>
                </a:solidFill>
                <a:latin typeface="Berlin Sans FB Demi" pitchFamily="34" charset="0"/>
              </a:rPr>
              <a:t>Perbedaan</a:t>
            </a:r>
            <a:r>
              <a:rPr lang="en-US" dirty="0" smtClean="0">
                <a:solidFill>
                  <a:schemeClr val="tx1"/>
                </a:solidFill>
                <a:latin typeface="Berlin Sans FB Demi" pitchFamily="34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Berlin Sans FB Demi" pitchFamily="34" charset="0"/>
              </a:rPr>
              <a:t>hakikat</a:t>
            </a:r>
            <a:r>
              <a:rPr lang="en-US" dirty="0" smtClean="0">
                <a:solidFill>
                  <a:schemeClr val="tx1"/>
                </a:solidFill>
                <a:latin typeface="Berlin Sans FB Demi" pitchFamily="34" charset="0"/>
              </a:rPr>
              <a:t> &amp; </a:t>
            </a:r>
            <a:r>
              <a:rPr lang="en-US" dirty="0" err="1" smtClean="0">
                <a:solidFill>
                  <a:schemeClr val="tx1"/>
                </a:solidFill>
                <a:latin typeface="Berlin Sans FB Demi" pitchFamily="34" charset="0"/>
              </a:rPr>
              <a:t>konsep</a:t>
            </a:r>
            <a:r>
              <a:rPr lang="en-US" dirty="0" smtClean="0">
                <a:solidFill>
                  <a:schemeClr val="tx1"/>
                </a:solidFill>
                <a:latin typeface="Berlin Sans FB Demi" pitchFamily="34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Berlin Sans FB Demi" pitchFamily="34" charset="0"/>
              </a:rPr>
              <a:t>Dasar</a:t>
            </a:r>
            <a:r>
              <a:rPr lang="en-US" dirty="0" smtClean="0">
                <a:solidFill>
                  <a:schemeClr val="tx1"/>
                </a:solidFill>
                <a:latin typeface="Berlin Sans FB Demi" pitchFamily="34" charset="0"/>
              </a:rPr>
              <a:t> IPS</a:t>
            </a:r>
            <a:endParaRPr lang="en-US" dirty="0">
              <a:solidFill>
                <a:schemeClr val="tx1"/>
              </a:solidFill>
              <a:latin typeface="Berlin Sans FB Demi" pitchFamily="34" charset="0"/>
            </a:endParaRPr>
          </a:p>
        </p:txBody>
      </p:sp>
      <p:pic>
        <p:nvPicPr>
          <p:cNvPr id="6148" name="Picture 4" descr="http://www.anneahira.com/images_wp/penulisan-laporan-penelitia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00400"/>
            <a:ext cx="26670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60672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smtClean="0"/>
              <a:t>Ruang Lingkup Pembelajaran IPS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id-ID" sz="3600" dirty="0" smtClean="0"/>
              <a:t>Ruang </a:t>
            </a:r>
            <a:r>
              <a:rPr lang="id-ID" sz="3600" dirty="0"/>
              <a:t>lingkup mata  pelajaran IPS meliputi aspek-aspek sebagai berikut.</a:t>
            </a:r>
          </a:p>
          <a:p>
            <a:r>
              <a:rPr lang="id-ID" sz="3600" dirty="0"/>
              <a:t>1</a:t>
            </a:r>
            <a:r>
              <a:rPr lang="id-ID" sz="3600" dirty="0" smtClean="0"/>
              <a:t>. Manusia </a:t>
            </a:r>
            <a:r>
              <a:rPr lang="id-ID" sz="3600" dirty="0"/>
              <a:t>,tempat dan lingkungan.</a:t>
            </a:r>
          </a:p>
          <a:p>
            <a:r>
              <a:rPr lang="id-ID" sz="3600" dirty="0" smtClean="0"/>
              <a:t>2.Waktu,keberlanjutan </a:t>
            </a:r>
            <a:r>
              <a:rPr lang="id-ID" sz="3600" dirty="0"/>
              <a:t>dan perubahan.</a:t>
            </a:r>
          </a:p>
          <a:p>
            <a:r>
              <a:rPr lang="id-ID" sz="3600" dirty="0"/>
              <a:t>3</a:t>
            </a:r>
            <a:r>
              <a:rPr lang="id-ID" sz="3600" dirty="0" smtClean="0"/>
              <a:t>. Sistem </a:t>
            </a:r>
            <a:r>
              <a:rPr lang="id-ID" sz="3600" dirty="0"/>
              <a:t>Sosial dan Budaya .</a:t>
            </a:r>
          </a:p>
          <a:p>
            <a:r>
              <a:rPr lang="id-ID" sz="3600" dirty="0"/>
              <a:t>4</a:t>
            </a:r>
            <a:r>
              <a:rPr lang="id-ID" sz="3600" dirty="0" smtClean="0"/>
              <a:t>. Perilaku </a:t>
            </a:r>
            <a:r>
              <a:rPr lang="id-ID" sz="3600" dirty="0"/>
              <a:t>Ekonomi dan Kesejahteraan.</a:t>
            </a:r>
          </a:p>
          <a:p>
            <a:pPr marL="0" indent="0">
              <a:buNone/>
            </a:pPr>
            <a:endParaRPr lang="id-ID" sz="3600" dirty="0"/>
          </a:p>
        </p:txBody>
      </p:sp>
    </p:spTree>
    <p:extLst>
      <p:ext uri="{BB962C8B-B14F-4D97-AF65-F5344CB8AC3E}">
        <p14:creationId xmlns:p14="http://schemas.microsoft.com/office/powerpoint/2010/main" val="32961931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id-ID" sz="3600" dirty="0"/>
              <a:t>Pada jenjang pendidikan dasar, ruang lingkup pengajaran IPS dibatasi sampai pada gejala dan masalah sosial yang dapat dijangkau pada geografi dan sejarah</a:t>
            </a:r>
            <a:r>
              <a:rPr lang="id-ID" sz="3600" dirty="0" smtClean="0"/>
              <a:t>. Terutama </a:t>
            </a:r>
            <a:r>
              <a:rPr lang="id-ID" sz="3600" dirty="0"/>
              <a:t>gejala dan masalah sosial kehidupan sehari-hari yang ada di lingkungan sekitar peserta didik MI/SD.</a:t>
            </a:r>
          </a:p>
        </p:txBody>
      </p:sp>
    </p:spTree>
    <p:extLst>
      <p:ext uri="{BB962C8B-B14F-4D97-AF65-F5344CB8AC3E}">
        <p14:creationId xmlns:p14="http://schemas.microsoft.com/office/powerpoint/2010/main" val="42475472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Rectangle 3"/>
          <p:cNvSpPr/>
          <p:nvPr/>
        </p:nvSpPr>
        <p:spPr>
          <a:xfrm>
            <a:off x="1623633" y="2967335"/>
            <a:ext cx="589674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8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Terima  kasih</a:t>
            </a:r>
            <a:endParaRPr lang="en-US" sz="8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672155817"/>
      </p:ext>
    </p:extLst>
  </p:cSld>
  <p:clrMapOvr>
    <a:masterClrMapping/>
  </p:clrMapOvr>
  <p:transition spd="slow">
    <p:push dir="u"/>
  </p:transition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363</TotalTime>
  <Words>260</Words>
  <Application>Microsoft Office PowerPoint</Application>
  <PresentationFormat>On-screen Show (4:3)</PresentationFormat>
  <Paragraphs>19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Berlin Sans FB Demi</vt:lpstr>
      <vt:lpstr>Franklin Gothic Demi Cond</vt:lpstr>
      <vt:lpstr>Tw Cen MT</vt:lpstr>
      <vt:lpstr>Wingdings</vt:lpstr>
      <vt:lpstr>Wingdings 2</vt:lpstr>
      <vt:lpstr>Median</vt:lpstr>
      <vt:lpstr>PowerPoint Presentation</vt:lpstr>
      <vt:lpstr>Apakah IPS itu? </vt:lpstr>
      <vt:lpstr>IPS Sebagai Ilmu</vt:lpstr>
      <vt:lpstr>IPS Sebagai Mata Pelajaran </vt:lpstr>
      <vt:lpstr>Apa tujuan pendidikan IPS? </vt:lpstr>
      <vt:lpstr>PowerPoint Presentation</vt:lpstr>
      <vt:lpstr>Perbedaan hakikat &amp; konsep Dasar IPS</vt:lpstr>
      <vt:lpstr>Ruang Lingkup Pembelajaran IPS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Kelompok 2  Mira Azizah  0103514012 Dewi Kartika sari 0103514078 Eviana Rahmatika 0103514085</dc:title>
  <dc:creator>seveN</dc:creator>
  <cp:lastModifiedBy>mira</cp:lastModifiedBy>
  <cp:revision>47</cp:revision>
  <dcterms:created xsi:type="dcterms:W3CDTF">2015-03-08T11:52:08Z</dcterms:created>
  <dcterms:modified xsi:type="dcterms:W3CDTF">2017-12-04T14:07:43Z</dcterms:modified>
</cp:coreProperties>
</file>