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4" r:id="rId5"/>
    <p:sldId id="259" r:id="rId6"/>
    <p:sldId id="260" r:id="rId7"/>
    <p:sldId id="261" r:id="rId8"/>
    <p:sldId id="262" r:id="rId9"/>
    <p:sldId id="263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410D359-B02A-41BE-9A44-731D21935B5D}" type="doc">
      <dgm:prSet loTypeId="urn:microsoft.com/office/officeart/2005/8/layout/radial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CF82897-DAA0-476E-AAA0-63B4DDFDA4D4}">
      <dgm:prSet phldrT="[Text]"/>
      <dgm:spPr/>
      <dgm:t>
        <a:bodyPr/>
        <a:lstStyle/>
        <a:p>
          <a:r>
            <a:rPr lang="en-US" dirty="0" smtClean="0"/>
            <a:t>KONSEP</a:t>
          </a:r>
          <a:endParaRPr lang="en-US" dirty="0"/>
        </a:p>
      </dgm:t>
    </dgm:pt>
    <dgm:pt modelId="{ECAD0864-E47D-4D7F-A080-7D79304EB213}" type="parTrans" cxnId="{AF2FCDA2-4A1C-4F52-B26D-9B61075EE5BB}">
      <dgm:prSet/>
      <dgm:spPr/>
      <dgm:t>
        <a:bodyPr/>
        <a:lstStyle/>
        <a:p>
          <a:endParaRPr lang="en-US"/>
        </a:p>
      </dgm:t>
    </dgm:pt>
    <dgm:pt modelId="{B1D8F2EC-8F74-4A8F-980B-8D2A0A3FAE87}" type="sibTrans" cxnId="{AF2FCDA2-4A1C-4F52-B26D-9B61075EE5BB}">
      <dgm:prSet/>
      <dgm:spPr/>
      <dgm:t>
        <a:bodyPr/>
        <a:lstStyle/>
        <a:p>
          <a:endParaRPr lang="en-US"/>
        </a:p>
      </dgm:t>
    </dgm:pt>
    <dgm:pt modelId="{965FCC96-B7EB-497B-837F-60C6F3964287}">
      <dgm:prSet phldrT="[Text]"/>
      <dgm:spPr/>
      <dgm:t>
        <a:bodyPr/>
        <a:lstStyle/>
        <a:p>
          <a:r>
            <a:rPr lang="en-US" dirty="0" smtClean="0"/>
            <a:t>JENIS</a:t>
          </a:r>
          <a:endParaRPr lang="en-US" dirty="0"/>
        </a:p>
      </dgm:t>
    </dgm:pt>
    <dgm:pt modelId="{5807D4DE-7516-4203-A265-3FAD24C24C00}" type="parTrans" cxnId="{D0CE0DB4-7859-4AA5-A6BB-6C61EDD7D51D}">
      <dgm:prSet/>
      <dgm:spPr/>
      <dgm:t>
        <a:bodyPr/>
        <a:lstStyle/>
        <a:p>
          <a:endParaRPr lang="en-US"/>
        </a:p>
      </dgm:t>
    </dgm:pt>
    <dgm:pt modelId="{B35A5BA6-6B31-4701-A6AE-FBDE929A27F0}" type="sibTrans" cxnId="{D0CE0DB4-7859-4AA5-A6BB-6C61EDD7D51D}">
      <dgm:prSet/>
      <dgm:spPr/>
      <dgm:t>
        <a:bodyPr/>
        <a:lstStyle/>
        <a:p>
          <a:endParaRPr lang="en-US"/>
        </a:p>
      </dgm:t>
    </dgm:pt>
    <dgm:pt modelId="{E368E36B-0D20-4DED-9175-6C9D7EAF8F95}">
      <dgm:prSet phldrT="[Text]"/>
      <dgm:spPr/>
      <dgm:t>
        <a:bodyPr/>
        <a:lstStyle/>
        <a:p>
          <a:r>
            <a:rPr lang="en-US" dirty="0" smtClean="0"/>
            <a:t>PERIODE</a:t>
          </a:r>
          <a:endParaRPr lang="en-US" dirty="0"/>
        </a:p>
      </dgm:t>
    </dgm:pt>
    <dgm:pt modelId="{AE2D8B05-F04F-4E69-A70F-3A71ED741C9D}" type="parTrans" cxnId="{C1322B84-E796-4BA5-93EC-D52EB49B45AB}">
      <dgm:prSet/>
      <dgm:spPr/>
      <dgm:t>
        <a:bodyPr/>
        <a:lstStyle/>
        <a:p>
          <a:endParaRPr lang="en-US"/>
        </a:p>
      </dgm:t>
    </dgm:pt>
    <dgm:pt modelId="{672FD75A-BE7A-46DE-A911-FBA4BAF8E3B7}" type="sibTrans" cxnId="{C1322B84-E796-4BA5-93EC-D52EB49B45AB}">
      <dgm:prSet/>
      <dgm:spPr/>
      <dgm:t>
        <a:bodyPr/>
        <a:lstStyle/>
        <a:p>
          <a:endParaRPr lang="en-US"/>
        </a:p>
      </dgm:t>
    </dgm:pt>
    <dgm:pt modelId="{9A00C5BD-73D6-4B40-AF33-67B6F94AEABA}">
      <dgm:prSet phldrT="[Text]"/>
      <dgm:spPr/>
      <dgm:t>
        <a:bodyPr/>
        <a:lstStyle/>
        <a:p>
          <a:r>
            <a:rPr lang="en-US" dirty="0" smtClean="0"/>
            <a:t>BATAS</a:t>
          </a:r>
          <a:endParaRPr lang="en-US" dirty="0"/>
        </a:p>
      </dgm:t>
    </dgm:pt>
    <dgm:pt modelId="{911EDEDE-16C2-4E82-A224-9B4CB2BFC8BF}" type="parTrans" cxnId="{67B0510A-A04E-4E44-BD3E-1C99DD5984BE}">
      <dgm:prSet/>
      <dgm:spPr/>
      <dgm:t>
        <a:bodyPr/>
        <a:lstStyle/>
        <a:p>
          <a:endParaRPr lang="en-US"/>
        </a:p>
      </dgm:t>
    </dgm:pt>
    <dgm:pt modelId="{EF430CBE-9B45-4429-A25B-77F37E56D140}" type="sibTrans" cxnId="{67B0510A-A04E-4E44-BD3E-1C99DD5984BE}">
      <dgm:prSet/>
      <dgm:spPr/>
      <dgm:t>
        <a:bodyPr/>
        <a:lstStyle/>
        <a:p>
          <a:endParaRPr lang="en-US"/>
        </a:p>
      </dgm:t>
    </dgm:pt>
    <dgm:pt modelId="{C7DBBB70-FC5D-46DC-8C19-64373FB73E1B}">
      <dgm:prSet phldrT="[Text]"/>
      <dgm:spPr/>
      <dgm:t>
        <a:bodyPr/>
        <a:lstStyle/>
        <a:p>
          <a:r>
            <a:rPr lang="en-US" dirty="0" smtClean="0"/>
            <a:t>CARA</a:t>
          </a:r>
          <a:endParaRPr lang="en-US" dirty="0"/>
        </a:p>
      </dgm:t>
    </dgm:pt>
    <dgm:pt modelId="{C3BEA811-331E-4957-BD61-3D2030FA7B31}" type="parTrans" cxnId="{55C585FC-9EF2-4B56-827D-E2B66E682BD2}">
      <dgm:prSet/>
      <dgm:spPr/>
      <dgm:t>
        <a:bodyPr/>
        <a:lstStyle/>
        <a:p>
          <a:endParaRPr lang="en-US"/>
        </a:p>
      </dgm:t>
    </dgm:pt>
    <dgm:pt modelId="{3508DE9F-4282-43AE-A022-1ED4E0DCF65E}" type="sibTrans" cxnId="{55C585FC-9EF2-4B56-827D-E2B66E682BD2}">
      <dgm:prSet/>
      <dgm:spPr/>
      <dgm:t>
        <a:bodyPr/>
        <a:lstStyle/>
        <a:p>
          <a:endParaRPr lang="en-US"/>
        </a:p>
      </dgm:t>
    </dgm:pt>
    <dgm:pt modelId="{45CD1D43-785A-4E5B-BA09-AC9170E47F88}">
      <dgm:prSet phldrT="[Text]"/>
      <dgm:spPr/>
      <dgm:t>
        <a:bodyPr/>
        <a:lstStyle/>
        <a:p>
          <a:r>
            <a:rPr lang="en-US" dirty="0" smtClean="0"/>
            <a:t>SIFAT</a:t>
          </a:r>
          <a:endParaRPr lang="en-US" dirty="0"/>
        </a:p>
      </dgm:t>
    </dgm:pt>
    <dgm:pt modelId="{06B2B714-F783-465A-9FC4-1596A6C4CA35}" type="parTrans" cxnId="{1A153EE9-7AE0-4AD6-8F08-67916C59533B}">
      <dgm:prSet/>
      <dgm:spPr/>
      <dgm:t>
        <a:bodyPr/>
        <a:lstStyle/>
        <a:p>
          <a:endParaRPr lang="en-US"/>
        </a:p>
      </dgm:t>
    </dgm:pt>
    <dgm:pt modelId="{DFE5C9D1-9DB8-446A-A95F-8F8383A06EFF}" type="sibTrans" cxnId="{1A153EE9-7AE0-4AD6-8F08-67916C59533B}">
      <dgm:prSet/>
      <dgm:spPr/>
      <dgm:t>
        <a:bodyPr/>
        <a:lstStyle/>
        <a:p>
          <a:endParaRPr lang="en-US"/>
        </a:p>
      </dgm:t>
    </dgm:pt>
    <dgm:pt modelId="{D88D54C1-E4F3-4318-89ED-0526EA9C9D5D}">
      <dgm:prSet phldrT="[Text]"/>
      <dgm:spPr/>
      <dgm:t>
        <a:bodyPr/>
        <a:lstStyle/>
        <a:p>
          <a:r>
            <a:rPr lang="en-US" dirty="0" err="1" smtClean="0"/>
            <a:t>Teoritis</a:t>
          </a:r>
          <a:r>
            <a:rPr lang="en-US" dirty="0" smtClean="0"/>
            <a:t>/ </a:t>
          </a:r>
          <a:r>
            <a:rPr lang="en-US" dirty="0" err="1" smtClean="0"/>
            <a:t>dasar</a:t>
          </a:r>
          <a:endParaRPr lang="en-US" dirty="0"/>
        </a:p>
      </dgm:t>
    </dgm:pt>
    <dgm:pt modelId="{53B2799B-243C-478F-8B61-2D6AB2C0E0D0}" type="parTrans" cxnId="{017D11FD-D3DF-448F-B03E-4743121DDF9D}">
      <dgm:prSet/>
      <dgm:spPr/>
      <dgm:t>
        <a:bodyPr/>
        <a:lstStyle/>
        <a:p>
          <a:endParaRPr lang="en-US"/>
        </a:p>
      </dgm:t>
    </dgm:pt>
    <dgm:pt modelId="{4E486DB7-7EE3-4D23-98C6-B192F609AFEE}" type="sibTrans" cxnId="{017D11FD-D3DF-448F-B03E-4743121DDF9D}">
      <dgm:prSet/>
      <dgm:spPr/>
      <dgm:t>
        <a:bodyPr/>
        <a:lstStyle/>
        <a:p>
          <a:endParaRPr lang="en-US"/>
        </a:p>
      </dgm:t>
    </dgm:pt>
    <dgm:pt modelId="{8C6DFD02-FB2C-4A55-AA1D-E6B8E198A0ED}">
      <dgm:prSet phldrT="[Text]"/>
      <dgm:spPr/>
      <dgm:t>
        <a:bodyPr/>
        <a:lstStyle/>
        <a:p>
          <a:r>
            <a:rPr lang="en-US" dirty="0" err="1" smtClean="0"/>
            <a:t>Praktik</a:t>
          </a:r>
          <a:endParaRPr lang="en-US" dirty="0"/>
        </a:p>
      </dgm:t>
    </dgm:pt>
    <dgm:pt modelId="{359F06FD-BE7F-41EE-A8AA-733EE7897894}" type="parTrans" cxnId="{BCA44863-E71D-4506-A0D0-9CA494FDC88F}">
      <dgm:prSet/>
      <dgm:spPr/>
      <dgm:t>
        <a:bodyPr/>
        <a:lstStyle/>
        <a:p>
          <a:endParaRPr lang="en-US"/>
        </a:p>
      </dgm:t>
    </dgm:pt>
    <dgm:pt modelId="{0511A309-EBFF-4B91-93A5-6F73D8BFD5F9}" type="sibTrans" cxnId="{BCA44863-E71D-4506-A0D0-9CA494FDC88F}">
      <dgm:prSet/>
      <dgm:spPr/>
      <dgm:t>
        <a:bodyPr/>
        <a:lstStyle/>
        <a:p>
          <a:endParaRPr lang="en-US"/>
        </a:p>
      </dgm:t>
    </dgm:pt>
    <dgm:pt modelId="{04AF6153-EEEC-4178-9594-213D622BB38B}">
      <dgm:prSet phldrT="[Text]"/>
      <dgm:spPr/>
      <dgm:t>
        <a:bodyPr/>
        <a:lstStyle/>
        <a:p>
          <a:r>
            <a:rPr lang="en-US" dirty="0" err="1" smtClean="0"/>
            <a:t>Studi</a:t>
          </a:r>
          <a:r>
            <a:rPr lang="en-US" dirty="0" smtClean="0"/>
            <a:t> </a:t>
          </a:r>
          <a:r>
            <a:rPr lang="en-US" dirty="0" err="1" smtClean="0"/>
            <a:t>kasus</a:t>
          </a:r>
          <a:endParaRPr lang="en-US" dirty="0"/>
        </a:p>
      </dgm:t>
    </dgm:pt>
    <dgm:pt modelId="{105D0827-7D3E-49E1-999A-FA60E7D4989F}" type="parTrans" cxnId="{7A7EB0F8-990D-4FA6-8D0A-157902F7DF3A}">
      <dgm:prSet/>
      <dgm:spPr/>
      <dgm:t>
        <a:bodyPr/>
        <a:lstStyle/>
        <a:p>
          <a:endParaRPr lang="en-US"/>
        </a:p>
      </dgm:t>
    </dgm:pt>
    <dgm:pt modelId="{82C5C5FF-93A0-4D85-8656-6B242850DCC1}" type="sibTrans" cxnId="{7A7EB0F8-990D-4FA6-8D0A-157902F7DF3A}">
      <dgm:prSet/>
      <dgm:spPr/>
      <dgm:t>
        <a:bodyPr/>
        <a:lstStyle/>
        <a:p>
          <a:endParaRPr lang="en-US"/>
        </a:p>
      </dgm:t>
    </dgm:pt>
    <dgm:pt modelId="{500105D0-1E46-49DC-8818-9A1D7B9D5A5D}">
      <dgm:prSet phldrT="[Text]"/>
      <dgm:spPr/>
      <dgm:t>
        <a:bodyPr/>
        <a:lstStyle/>
        <a:p>
          <a:r>
            <a:rPr lang="en-US" dirty="0" err="1" smtClean="0"/>
            <a:t>pengembangan</a:t>
          </a:r>
          <a:endParaRPr lang="en-US" dirty="0"/>
        </a:p>
      </dgm:t>
    </dgm:pt>
    <dgm:pt modelId="{BA191B4C-1D54-4704-B44E-E53E7A7278E8}" type="parTrans" cxnId="{96090A4E-A73D-450A-8A5F-FC0247371239}">
      <dgm:prSet/>
      <dgm:spPr/>
      <dgm:t>
        <a:bodyPr/>
        <a:lstStyle/>
        <a:p>
          <a:endParaRPr lang="en-US"/>
        </a:p>
      </dgm:t>
    </dgm:pt>
    <dgm:pt modelId="{0E18F9AB-1749-4BC6-AB23-50CBA5A507C9}" type="sibTrans" cxnId="{96090A4E-A73D-450A-8A5F-FC0247371239}">
      <dgm:prSet/>
      <dgm:spPr/>
      <dgm:t>
        <a:bodyPr/>
        <a:lstStyle/>
        <a:p>
          <a:endParaRPr lang="en-US"/>
        </a:p>
      </dgm:t>
    </dgm:pt>
    <dgm:pt modelId="{1CB5D3AB-8B82-43A2-AACB-D98CA3B2A626}">
      <dgm:prSet phldrT="[Text]"/>
      <dgm:spPr/>
      <dgm:t>
        <a:bodyPr/>
        <a:lstStyle/>
        <a:p>
          <a:r>
            <a:rPr lang="en-US" dirty="0" err="1" smtClean="0"/>
            <a:t>Tahun</a:t>
          </a:r>
          <a:r>
            <a:rPr lang="en-US" dirty="0" smtClean="0"/>
            <a:t> </a:t>
          </a:r>
          <a:r>
            <a:rPr lang="en-US" dirty="0" err="1" smtClean="0"/>
            <a:t>ajaran</a:t>
          </a:r>
          <a:endParaRPr lang="en-US" dirty="0"/>
        </a:p>
      </dgm:t>
    </dgm:pt>
    <dgm:pt modelId="{3C1CD7E6-5561-451B-B143-79FD96EA2848}" type="parTrans" cxnId="{4B76E0D6-E68B-4C76-BF87-E82704159F98}">
      <dgm:prSet/>
      <dgm:spPr/>
      <dgm:t>
        <a:bodyPr/>
        <a:lstStyle/>
        <a:p>
          <a:endParaRPr lang="en-US"/>
        </a:p>
      </dgm:t>
    </dgm:pt>
    <dgm:pt modelId="{D20F4FF4-C77C-45C8-99A5-828EB8F42197}" type="sibTrans" cxnId="{4B76E0D6-E68B-4C76-BF87-E82704159F98}">
      <dgm:prSet/>
      <dgm:spPr/>
      <dgm:t>
        <a:bodyPr/>
        <a:lstStyle/>
        <a:p>
          <a:endParaRPr lang="en-US"/>
        </a:p>
      </dgm:t>
    </dgm:pt>
    <dgm:pt modelId="{06991D1F-AADF-4874-BC91-6D262DEC7D91}">
      <dgm:prSet phldrT="[Text]"/>
      <dgm:spPr/>
      <dgm:t>
        <a:bodyPr/>
        <a:lstStyle/>
        <a:p>
          <a:r>
            <a:rPr lang="en-US" dirty="0" smtClean="0"/>
            <a:t>Semester</a:t>
          </a:r>
          <a:endParaRPr lang="en-US" dirty="0"/>
        </a:p>
      </dgm:t>
    </dgm:pt>
    <dgm:pt modelId="{E0DDFD9D-4E42-47D8-AF35-5A2664351090}" type="parTrans" cxnId="{4889919A-0460-4CBB-B76A-7FD265E0096F}">
      <dgm:prSet/>
      <dgm:spPr/>
      <dgm:t>
        <a:bodyPr/>
        <a:lstStyle/>
        <a:p>
          <a:endParaRPr lang="en-US"/>
        </a:p>
      </dgm:t>
    </dgm:pt>
    <dgm:pt modelId="{E8FFE990-EA0F-4588-AEF7-67F937A74B65}" type="sibTrans" cxnId="{4889919A-0460-4CBB-B76A-7FD265E0096F}">
      <dgm:prSet/>
      <dgm:spPr/>
      <dgm:t>
        <a:bodyPr/>
        <a:lstStyle/>
        <a:p>
          <a:endParaRPr lang="en-US"/>
        </a:p>
      </dgm:t>
    </dgm:pt>
    <dgm:pt modelId="{344F761C-51D8-4EA0-B48E-5DDFE10AA07A}">
      <dgm:prSet phldrT="[Text]"/>
      <dgm:spPr/>
      <dgm:t>
        <a:bodyPr/>
        <a:lstStyle/>
        <a:p>
          <a:r>
            <a:rPr lang="en-US" dirty="0" err="1" smtClean="0"/>
            <a:t>dekade</a:t>
          </a:r>
          <a:endParaRPr lang="en-US" dirty="0"/>
        </a:p>
      </dgm:t>
    </dgm:pt>
    <dgm:pt modelId="{B3EC0355-3B4D-4A78-A31C-11AB5E1C0805}" type="parTrans" cxnId="{A957FABB-A9F0-4622-9736-0DBF47D3D834}">
      <dgm:prSet/>
      <dgm:spPr/>
      <dgm:t>
        <a:bodyPr/>
        <a:lstStyle/>
        <a:p>
          <a:endParaRPr lang="en-US"/>
        </a:p>
      </dgm:t>
    </dgm:pt>
    <dgm:pt modelId="{2F4B8F47-01C6-4051-8D48-A033E5326FB6}" type="sibTrans" cxnId="{A957FABB-A9F0-4622-9736-0DBF47D3D834}">
      <dgm:prSet/>
      <dgm:spPr/>
      <dgm:t>
        <a:bodyPr/>
        <a:lstStyle/>
        <a:p>
          <a:endParaRPr lang="en-US"/>
        </a:p>
      </dgm:t>
    </dgm:pt>
    <dgm:pt modelId="{76DF0A9D-98C8-4D23-9C83-C5EFAA19F76B}">
      <dgm:prSet phldrT="[Text]"/>
      <dgm:spPr/>
      <dgm:t>
        <a:bodyPr/>
        <a:lstStyle/>
        <a:p>
          <a:r>
            <a:rPr lang="en-US" dirty="0" err="1" smtClean="0"/>
            <a:t>cakupan</a:t>
          </a:r>
          <a:endParaRPr lang="en-US" dirty="0"/>
        </a:p>
      </dgm:t>
    </dgm:pt>
    <dgm:pt modelId="{EEE20D34-1504-44CB-B3AB-09A8F2357C42}" type="parTrans" cxnId="{94EB6168-291C-44B2-8675-B6B420097C11}">
      <dgm:prSet/>
      <dgm:spPr/>
      <dgm:t>
        <a:bodyPr/>
        <a:lstStyle/>
        <a:p>
          <a:endParaRPr lang="en-US"/>
        </a:p>
      </dgm:t>
    </dgm:pt>
    <dgm:pt modelId="{D743A399-38CA-4F7B-9B02-5C7AD14FCE50}" type="sibTrans" cxnId="{94EB6168-291C-44B2-8675-B6B420097C11}">
      <dgm:prSet/>
      <dgm:spPr/>
      <dgm:t>
        <a:bodyPr/>
        <a:lstStyle/>
        <a:p>
          <a:endParaRPr lang="en-US"/>
        </a:p>
      </dgm:t>
    </dgm:pt>
    <dgm:pt modelId="{A3D9632F-1278-4448-9EE6-1894FF03036E}">
      <dgm:prSet phldrT="[Text]"/>
      <dgm:spPr/>
      <dgm:t>
        <a:bodyPr/>
        <a:lstStyle/>
        <a:p>
          <a:r>
            <a:rPr lang="en-US" dirty="0" err="1" smtClean="0"/>
            <a:t>Sistematis</a:t>
          </a:r>
          <a:endParaRPr lang="en-US" dirty="0"/>
        </a:p>
      </dgm:t>
    </dgm:pt>
    <dgm:pt modelId="{3C9F4A8F-65A6-4B32-AB0F-244174B84BCB}" type="parTrans" cxnId="{20FEE506-A4FD-4FC0-808B-F9D2A88335C6}">
      <dgm:prSet/>
      <dgm:spPr/>
      <dgm:t>
        <a:bodyPr/>
        <a:lstStyle/>
        <a:p>
          <a:endParaRPr lang="en-US"/>
        </a:p>
      </dgm:t>
    </dgm:pt>
    <dgm:pt modelId="{8E68F7F1-5DAA-4096-AE94-74E816E72784}" type="sibTrans" cxnId="{20FEE506-A4FD-4FC0-808B-F9D2A88335C6}">
      <dgm:prSet/>
      <dgm:spPr/>
      <dgm:t>
        <a:bodyPr/>
        <a:lstStyle/>
        <a:p>
          <a:endParaRPr lang="en-US"/>
        </a:p>
      </dgm:t>
    </dgm:pt>
    <dgm:pt modelId="{C35369B3-41BC-41A6-BE0A-94366D9658CD}">
      <dgm:prSet phldrT="[Text]"/>
      <dgm:spPr/>
      <dgm:t>
        <a:bodyPr/>
        <a:lstStyle/>
        <a:p>
          <a:r>
            <a:rPr lang="en-US" dirty="0" err="1" smtClean="0"/>
            <a:t>Identifikasi</a:t>
          </a:r>
          <a:endParaRPr lang="en-US" dirty="0"/>
        </a:p>
      </dgm:t>
    </dgm:pt>
    <dgm:pt modelId="{83BF9420-CE89-4006-89A1-CCAB2C5201CF}" type="parTrans" cxnId="{D564B990-73E7-465D-A5AF-69827F61CD3B}">
      <dgm:prSet/>
      <dgm:spPr/>
      <dgm:t>
        <a:bodyPr/>
        <a:lstStyle/>
        <a:p>
          <a:endParaRPr lang="en-US"/>
        </a:p>
      </dgm:t>
    </dgm:pt>
    <dgm:pt modelId="{18EF6F58-80A4-485B-9A67-686B6CC5385D}" type="sibTrans" cxnId="{D564B990-73E7-465D-A5AF-69827F61CD3B}">
      <dgm:prSet/>
      <dgm:spPr/>
      <dgm:t>
        <a:bodyPr/>
        <a:lstStyle/>
        <a:p>
          <a:endParaRPr lang="en-US"/>
        </a:p>
      </dgm:t>
    </dgm:pt>
    <dgm:pt modelId="{C093C0F9-3998-40C3-A5DC-1B46E632A1FF}">
      <dgm:prSet phldrT="[Text]"/>
      <dgm:spPr/>
      <dgm:t>
        <a:bodyPr/>
        <a:lstStyle/>
        <a:p>
          <a:r>
            <a:rPr lang="en-US" dirty="0" err="1" smtClean="0"/>
            <a:t>Kausal</a:t>
          </a:r>
          <a:endParaRPr lang="en-US" dirty="0"/>
        </a:p>
      </dgm:t>
    </dgm:pt>
    <dgm:pt modelId="{93E7614E-9F3D-42F8-AAB5-C74DA8686B09}" type="parTrans" cxnId="{A574D250-115D-4255-AB83-5CAAF629CC58}">
      <dgm:prSet/>
      <dgm:spPr/>
      <dgm:t>
        <a:bodyPr/>
        <a:lstStyle/>
        <a:p>
          <a:endParaRPr lang="en-US"/>
        </a:p>
      </dgm:t>
    </dgm:pt>
    <dgm:pt modelId="{ADE02BF5-ED3A-4F8B-8505-BBBA220BCD37}" type="sibTrans" cxnId="{A574D250-115D-4255-AB83-5CAAF629CC58}">
      <dgm:prSet/>
      <dgm:spPr/>
      <dgm:t>
        <a:bodyPr/>
        <a:lstStyle/>
        <a:p>
          <a:endParaRPr lang="en-US"/>
        </a:p>
      </dgm:t>
    </dgm:pt>
    <dgm:pt modelId="{5414B6C7-951A-40E0-8B88-6AF4A6EC43A8}">
      <dgm:prSet phldrT="[Text]"/>
      <dgm:spPr/>
      <dgm:t>
        <a:bodyPr/>
        <a:lstStyle/>
        <a:p>
          <a:r>
            <a:rPr lang="en-US" dirty="0" err="1" smtClean="0"/>
            <a:t>Teoritis</a:t>
          </a:r>
          <a:r>
            <a:rPr lang="en-US" dirty="0" smtClean="0"/>
            <a:t>/ </a:t>
          </a:r>
          <a:r>
            <a:rPr lang="en-US" dirty="0" err="1" smtClean="0"/>
            <a:t>pustaka</a:t>
          </a:r>
          <a:endParaRPr lang="en-US" dirty="0"/>
        </a:p>
      </dgm:t>
    </dgm:pt>
    <dgm:pt modelId="{729CA0BC-3AA7-4EB1-A6F2-4D0307D519F7}" type="parTrans" cxnId="{E908661D-9880-4E01-B183-72507018703A}">
      <dgm:prSet/>
      <dgm:spPr/>
      <dgm:t>
        <a:bodyPr/>
        <a:lstStyle/>
        <a:p>
          <a:endParaRPr lang="en-US"/>
        </a:p>
      </dgm:t>
    </dgm:pt>
    <dgm:pt modelId="{CCA288DD-1548-4ABF-9896-935C492A9456}" type="sibTrans" cxnId="{E908661D-9880-4E01-B183-72507018703A}">
      <dgm:prSet/>
      <dgm:spPr/>
      <dgm:t>
        <a:bodyPr/>
        <a:lstStyle/>
        <a:p>
          <a:endParaRPr lang="en-US"/>
        </a:p>
      </dgm:t>
    </dgm:pt>
    <dgm:pt modelId="{5A5DAAD2-CE3C-4493-8BB1-09F03D290785}">
      <dgm:prSet phldrT="[Text]"/>
      <dgm:spPr/>
      <dgm:t>
        <a:bodyPr/>
        <a:lstStyle/>
        <a:p>
          <a:r>
            <a:rPr lang="en-US" dirty="0" err="1" smtClean="0"/>
            <a:t>Analtis</a:t>
          </a:r>
          <a:endParaRPr lang="en-US" dirty="0"/>
        </a:p>
      </dgm:t>
    </dgm:pt>
    <dgm:pt modelId="{06AA8F88-C88E-4166-B99B-DB894F5735C4}" type="parTrans" cxnId="{80D82690-8E0F-4BDC-9A22-906054B186EC}">
      <dgm:prSet/>
      <dgm:spPr/>
      <dgm:t>
        <a:bodyPr/>
        <a:lstStyle/>
        <a:p>
          <a:endParaRPr lang="en-US"/>
        </a:p>
      </dgm:t>
    </dgm:pt>
    <dgm:pt modelId="{486E609E-E01C-4948-B103-1B23D2E6F30D}" type="sibTrans" cxnId="{80D82690-8E0F-4BDC-9A22-906054B186EC}">
      <dgm:prSet/>
      <dgm:spPr/>
      <dgm:t>
        <a:bodyPr/>
        <a:lstStyle/>
        <a:p>
          <a:endParaRPr lang="en-US"/>
        </a:p>
      </dgm:t>
    </dgm:pt>
    <dgm:pt modelId="{BD1DD9BE-FA60-4DB1-81EE-460BA717E8B1}">
      <dgm:prSet phldrT="[Text]"/>
      <dgm:spPr/>
      <dgm:t>
        <a:bodyPr/>
        <a:lstStyle/>
        <a:p>
          <a:r>
            <a:rPr lang="en-US" dirty="0" err="1" smtClean="0"/>
            <a:t>Ilmiah</a:t>
          </a:r>
          <a:endParaRPr lang="en-US" dirty="0"/>
        </a:p>
      </dgm:t>
    </dgm:pt>
    <dgm:pt modelId="{4CF4486C-FB95-4570-89BE-8E35342B7922}" type="parTrans" cxnId="{243AD857-6A5E-4896-8C0E-13360BC946C7}">
      <dgm:prSet/>
      <dgm:spPr/>
      <dgm:t>
        <a:bodyPr/>
        <a:lstStyle/>
        <a:p>
          <a:endParaRPr lang="en-US"/>
        </a:p>
      </dgm:t>
    </dgm:pt>
    <dgm:pt modelId="{CB88CE9F-DEA6-4CED-85D9-A667E9D2230D}" type="sibTrans" cxnId="{243AD857-6A5E-4896-8C0E-13360BC946C7}">
      <dgm:prSet/>
      <dgm:spPr/>
      <dgm:t>
        <a:bodyPr/>
        <a:lstStyle/>
        <a:p>
          <a:endParaRPr lang="en-US"/>
        </a:p>
      </dgm:t>
    </dgm:pt>
    <dgm:pt modelId="{58C35675-F510-4269-BDE1-46FEB25F1DCC}">
      <dgm:prSet phldrT="[Text]"/>
      <dgm:spPr/>
      <dgm:t>
        <a:bodyPr/>
        <a:lstStyle/>
        <a:p>
          <a:r>
            <a:rPr lang="en-US" dirty="0" err="1" smtClean="0"/>
            <a:t>objektif</a:t>
          </a:r>
          <a:endParaRPr lang="en-US" dirty="0"/>
        </a:p>
      </dgm:t>
    </dgm:pt>
    <dgm:pt modelId="{259AE091-0199-4191-98F3-A3F44DA64D5A}" type="parTrans" cxnId="{CB777493-B245-49C6-862E-C16047CB328D}">
      <dgm:prSet/>
      <dgm:spPr/>
      <dgm:t>
        <a:bodyPr/>
        <a:lstStyle/>
        <a:p>
          <a:endParaRPr lang="en-US"/>
        </a:p>
      </dgm:t>
    </dgm:pt>
    <dgm:pt modelId="{8C9109C9-8BAB-472B-BCAD-1F7219656D09}" type="sibTrans" cxnId="{CB777493-B245-49C6-862E-C16047CB328D}">
      <dgm:prSet/>
      <dgm:spPr/>
      <dgm:t>
        <a:bodyPr/>
        <a:lstStyle/>
        <a:p>
          <a:endParaRPr lang="en-US"/>
        </a:p>
      </dgm:t>
    </dgm:pt>
    <dgm:pt modelId="{2DC76B0A-25E4-400D-A973-29928F2220F4}" type="pres">
      <dgm:prSet presAssocID="{1410D359-B02A-41BE-9A44-731D21935B5D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064B258-FCD8-4BC3-B4C9-2CCF3C4E7458}" type="pres">
      <dgm:prSet presAssocID="{7CF82897-DAA0-476E-AAA0-63B4DDFDA4D4}" presName="centerShape" presStyleLbl="node0" presStyleIdx="0" presStyleCnt="1"/>
      <dgm:spPr/>
      <dgm:t>
        <a:bodyPr/>
        <a:lstStyle/>
        <a:p>
          <a:endParaRPr lang="en-US"/>
        </a:p>
      </dgm:t>
    </dgm:pt>
    <dgm:pt modelId="{E01510D2-8E58-4065-B589-8C04B3B3BBAF}" type="pres">
      <dgm:prSet presAssocID="{5807D4DE-7516-4203-A265-3FAD24C24C00}" presName="Name9" presStyleLbl="parChTrans1D2" presStyleIdx="0" presStyleCnt="5"/>
      <dgm:spPr/>
      <dgm:t>
        <a:bodyPr/>
        <a:lstStyle/>
        <a:p>
          <a:endParaRPr lang="en-US"/>
        </a:p>
      </dgm:t>
    </dgm:pt>
    <dgm:pt modelId="{D417CD23-9A8F-46C5-BEAC-636630B0F583}" type="pres">
      <dgm:prSet presAssocID="{5807D4DE-7516-4203-A265-3FAD24C24C00}" presName="connTx" presStyleLbl="parChTrans1D2" presStyleIdx="0" presStyleCnt="5"/>
      <dgm:spPr/>
      <dgm:t>
        <a:bodyPr/>
        <a:lstStyle/>
        <a:p>
          <a:endParaRPr lang="en-US"/>
        </a:p>
      </dgm:t>
    </dgm:pt>
    <dgm:pt modelId="{5F810EEA-F6EF-4F63-83C7-83C4A15356B0}" type="pres">
      <dgm:prSet presAssocID="{965FCC96-B7EB-497B-837F-60C6F3964287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3A26B0F-385E-4EE5-B6BD-168A1DFACAFC}" type="pres">
      <dgm:prSet presAssocID="{AE2D8B05-F04F-4E69-A70F-3A71ED741C9D}" presName="Name9" presStyleLbl="parChTrans1D2" presStyleIdx="1" presStyleCnt="5"/>
      <dgm:spPr/>
      <dgm:t>
        <a:bodyPr/>
        <a:lstStyle/>
        <a:p>
          <a:endParaRPr lang="en-US"/>
        </a:p>
      </dgm:t>
    </dgm:pt>
    <dgm:pt modelId="{56310656-54D7-450A-BCB2-09409673099F}" type="pres">
      <dgm:prSet presAssocID="{AE2D8B05-F04F-4E69-A70F-3A71ED741C9D}" presName="connTx" presStyleLbl="parChTrans1D2" presStyleIdx="1" presStyleCnt="5"/>
      <dgm:spPr/>
      <dgm:t>
        <a:bodyPr/>
        <a:lstStyle/>
        <a:p>
          <a:endParaRPr lang="en-US"/>
        </a:p>
      </dgm:t>
    </dgm:pt>
    <dgm:pt modelId="{6DC678F3-1214-48B5-801E-FF47F25AAC52}" type="pres">
      <dgm:prSet presAssocID="{E368E36B-0D20-4DED-9175-6C9D7EAF8F95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1142335-7E69-41C1-94B2-B4ACD44B4016}" type="pres">
      <dgm:prSet presAssocID="{911EDEDE-16C2-4E82-A224-9B4CB2BFC8BF}" presName="Name9" presStyleLbl="parChTrans1D2" presStyleIdx="2" presStyleCnt="5"/>
      <dgm:spPr/>
      <dgm:t>
        <a:bodyPr/>
        <a:lstStyle/>
        <a:p>
          <a:endParaRPr lang="en-US"/>
        </a:p>
      </dgm:t>
    </dgm:pt>
    <dgm:pt modelId="{8B471E6B-75A3-4901-8E29-00484B13704E}" type="pres">
      <dgm:prSet presAssocID="{911EDEDE-16C2-4E82-A224-9B4CB2BFC8BF}" presName="connTx" presStyleLbl="parChTrans1D2" presStyleIdx="2" presStyleCnt="5"/>
      <dgm:spPr/>
      <dgm:t>
        <a:bodyPr/>
        <a:lstStyle/>
        <a:p>
          <a:endParaRPr lang="en-US"/>
        </a:p>
      </dgm:t>
    </dgm:pt>
    <dgm:pt modelId="{1D913AB7-91DA-4A02-8A8A-A3BEA2C7C1D8}" type="pres">
      <dgm:prSet presAssocID="{9A00C5BD-73D6-4B40-AF33-67B6F94AEABA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AB1EF20-437B-454F-B269-4ADC774883C2}" type="pres">
      <dgm:prSet presAssocID="{C3BEA811-331E-4957-BD61-3D2030FA7B31}" presName="Name9" presStyleLbl="parChTrans1D2" presStyleIdx="3" presStyleCnt="5"/>
      <dgm:spPr/>
      <dgm:t>
        <a:bodyPr/>
        <a:lstStyle/>
        <a:p>
          <a:endParaRPr lang="en-US"/>
        </a:p>
      </dgm:t>
    </dgm:pt>
    <dgm:pt modelId="{ACA6CDEE-7E72-4F39-BEDE-013488E6E365}" type="pres">
      <dgm:prSet presAssocID="{C3BEA811-331E-4957-BD61-3D2030FA7B31}" presName="connTx" presStyleLbl="parChTrans1D2" presStyleIdx="3" presStyleCnt="5"/>
      <dgm:spPr/>
      <dgm:t>
        <a:bodyPr/>
        <a:lstStyle/>
        <a:p>
          <a:endParaRPr lang="en-US"/>
        </a:p>
      </dgm:t>
    </dgm:pt>
    <dgm:pt modelId="{43775342-F849-4FED-B890-A6142070CDA4}" type="pres">
      <dgm:prSet presAssocID="{C7DBBB70-FC5D-46DC-8C19-64373FB73E1B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93368AB-460F-447C-9165-8DEF15F436F3}" type="pres">
      <dgm:prSet presAssocID="{06B2B714-F783-465A-9FC4-1596A6C4CA35}" presName="Name9" presStyleLbl="parChTrans1D2" presStyleIdx="4" presStyleCnt="5"/>
      <dgm:spPr/>
      <dgm:t>
        <a:bodyPr/>
        <a:lstStyle/>
        <a:p>
          <a:endParaRPr lang="en-US"/>
        </a:p>
      </dgm:t>
    </dgm:pt>
    <dgm:pt modelId="{BD29024C-3256-436D-AFA2-BEAD52F590E5}" type="pres">
      <dgm:prSet presAssocID="{06B2B714-F783-465A-9FC4-1596A6C4CA35}" presName="connTx" presStyleLbl="parChTrans1D2" presStyleIdx="4" presStyleCnt="5"/>
      <dgm:spPr/>
      <dgm:t>
        <a:bodyPr/>
        <a:lstStyle/>
        <a:p>
          <a:endParaRPr lang="en-US"/>
        </a:p>
      </dgm:t>
    </dgm:pt>
    <dgm:pt modelId="{745AAC90-BDEF-4A17-B110-9F7DA68B4EC1}" type="pres">
      <dgm:prSet presAssocID="{45CD1D43-785A-4E5B-BA09-AC9170E47F88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908661D-9880-4E01-B183-72507018703A}" srcId="{C7DBBB70-FC5D-46DC-8C19-64373FB73E1B}" destId="{5414B6C7-951A-40E0-8B88-6AF4A6EC43A8}" srcOrd="2" destOrd="0" parTransId="{729CA0BC-3AA7-4EB1-A6F2-4D0307D519F7}" sibTransId="{CCA288DD-1548-4ABF-9896-935C492A9456}"/>
    <dgm:cxn modelId="{6B51CD14-1144-4230-B278-88621D8410DB}" type="presOf" srcId="{344F761C-51D8-4EA0-B48E-5DDFE10AA07A}" destId="{6DC678F3-1214-48B5-801E-FF47F25AAC52}" srcOrd="0" destOrd="3" presId="urn:microsoft.com/office/officeart/2005/8/layout/radial1"/>
    <dgm:cxn modelId="{A4B6E1CB-FB7E-47E8-BDB7-54DE0FAAC85D}" type="presOf" srcId="{5A5DAAD2-CE3C-4493-8BB1-09F03D290785}" destId="{745AAC90-BDEF-4A17-B110-9F7DA68B4EC1}" srcOrd="0" destOrd="2" presId="urn:microsoft.com/office/officeart/2005/8/layout/radial1"/>
    <dgm:cxn modelId="{94EB6168-291C-44B2-8675-B6B420097C11}" srcId="{9A00C5BD-73D6-4B40-AF33-67B6F94AEABA}" destId="{76DF0A9D-98C8-4D23-9C83-C5EFAA19F76B}" srcOrd="0" destOrd="0" parTransId="{EEE20D34-1504-44CB-B3AB-09A8F2357C42}" sibTransId="{D743A399-38CA-4F7B-9B02-5C7AD14FCE50}"/>
    <dgm:cxn modelId="{4B76E0D6-E68B-4C76-BF87-E82704159F98}" srcId="{E368E36B-0D20-4DED-9175-6C9D7EAF8F95}" destId="{1CB5D3AB-8B82-43A2-AACB-D98CA3B2A626}" srcOrd="0" destOrd="0" parTransId="{3C1CD7E6-5561-451B-B143-79FD96EA2848}" sibTransId="{D20F4FF4-C77C-45C8-99A5-828EB8F42197}"/>
    <dgm:cxn modelId="{76FC99DD-0E68-4C1E-BF24-F377DA46E1E6}" type="presOf" srcId="{9A00C5BD-73D6-4B40-AF33-67B6F94AEABA}" destId="{1D913AB7-91DA-4A02-8A8A-A3BEA2C7C1D8}" srcOrd="0" destOrd="0" presId="urn:microsoft.com/office/officeart/2005/8/layout/radial1"/>
    <dgm:cxn modelId="{D564B990-73E7-465D-A5AF-69827F61CD3B}" srcId="{45CD1D43-785A-4E5B-BA09-AC9170E47F88}" destId="{C35369B3-41BC-41A6-BE0A-94366D9658CD}" srcOrd="0" destOrd="0" parTransId="{83BF9420-CE89-4006-89A1-CCAB2C5201CF}" sibTransId="{18EF6F58-80A4-485B-9A67-686B6CC5385D}"/>
    <dgm:cxn modelId="{BCA44863-E71D-4506-A0D0-9CA494FDC88F}" srcId="{965FCC96-B7EB-497B-837F-60C6F3964287}" destId="{8C6DFD02-FB2C-4A55-AA1D-E6B8E198A0ED}" srcOrd="1" destOrd="0" parTransId="{359F06FD-BE7F-41EE-A8AA-733EE7897894}" sibTransId="{0511A309-EBFF-4B91-93A5-6F73D8BFD5F9}"/>
    <dgm:cxn modelId="{017D11FD-D3DF-448F-B03E-4743121DDF9D}" srcId="{965FCC96-B7EB-497B-837F-60C6F3964287}" destId="{D88D54C1-E4F3-4318-89ED-0526EA9C9D5D}" srcOrd="0" destOrd="0" parTransId="{53B2799B-243C-478F-8B61-2D6AB2C0E0D0}" sibTransId="{4E486DB7-7EE3-4D23-98C6-B192F609AFEE}"/>
    <dgm:cxn modelId="{CB777493-B245-49C6-862E-C16047CB328D}" srcId="{45CD1D43-785A-4E5B-BA09-AC9170E47F88}" destId="{58C35675-F510-4269-BDE1-46FEB25F1DCC}" srcOrd="3" destOrd="0" parTransId="{259AE091-0199-4191-98F3-A3F44DA64D5A}" sibTransId="{8C9109C9-8BAB-472B-BCAD-1F7219656D09}"/>
    <dgm:cxn modelId="{BE0A4F18-0D94-44F5-B30A-8C524BDB96D9}" type="presOf" srcId="{BD1DD9BE-FA60-4DB1-81EE-460BA717E8B1}" destId="{745AAC90-BDEF-4A17-B110-9F7DA68B4EC1}" srcOrd="0" destOrd="3" presId="urn:microsoft.com/office/officeart/2005/8/layout/radial1"/>
    <dgm:cxn modelId="{55C585FC-9EF2-4B56-827D-E2B66E682BD2}" srcId="{7CF82897-DAA0-476E-AAA0-63B4DDFDA4D4}" destId="{C7DBBB70-FC5D-46DC-8C19-64373FB73E1B}" srcOrd="3" destOrd="0" parTransId="{C3BEA811-331E-4957-BD61-3D2030FA7B31}" sibTransId="{3508DE9F-4282-43AE-A022-1ED4E0DCF65E}"/>
    <dgm:cxn modelId="{68054C1A-27EE-4BBB-A092-A24E88FC7438}" type="presOf" srcId="{7CF82897-DAA0-476E-AAA0-63B4DDFDA4D4}" destId="{0064B258-FCD8-4BC3-B4C9-2CCF3C4E7458}" srcOrd="0" destOrd="0" presId="urn:microsoft.com/office/officeart/2005/8/layout/radial1"/>
    <dgm:cxn modelId="{F38702D3-E1A9-46BE-8280-000A9B2C429B}" type="presOf" srcId="{500105D0-1E46-49DC-8818-9A1D7B9D5A5D}" destId="{5F810EEA-F6EF-4F63-83C7-83C4A15356B0}" srcOrd="0" destOrd="4" presId="urn:microsoft.com/office/officeart/2005/8/layout/radial1"/>
    <dgm:cxn modelId="{D3600851-F139-4E44-9302-DA24FD75A40C}" type="presOf" srcId="{06B2B714-F783-465A-9FC4-1596A6C4CA35}" destId="{C93368AB-460F-447C-9165-8DEF15F436F3}" srcOrd="0" destOrd="0" presId="urn:microsoft.com/office/officeart/2005/8/layout/radial1"/>
    <dgm:cxn modelId="{96262D3D-A2D2-4118-AC46-566EE217AC3B}" type="presOf" srcId="{C3BEA811-331E-4957-BD61-3D2030FA7B31}" destId="{ACA6CDEE-7E72-4F39-BEDE-013488E6E365}" srcOrd="1" destOrd="0" presId="urn:microsoft.com/office/officeart/2005/8/layout/radial1"/>
    <dgm:cxn modelId="{A574D250-115D-4255-AB83-5CAAF629CC58}" srcId="{C7DBBB70-FC5D-46DC-8C19-64373FB73E1B}" destId="{C093C0F9-3998-40C3-A5DC-1B46E632A1FF}" srcOrd="1" destOrd="0" parTransId="{93E7614E-9F3D-42F8-AAB5-C74DA8686B09}" sibTransId="{ADE02BF5-ED3A-4F8B-8505-BBBA220BCD37}"/>
    <dgm:cxn modelId="{1A153EE9-7AE0-4AD6-8F08-67916C59533B}" srcId="{7CF82897-DAA0-476E-AAA0-63B4DDFDA4D4}" destId="{45CD1D43-785A-4E5B-BA09-AC9170E47F88}" srcOrd="4" destOrd="0" parTransId="{06B2B714-F783-465A-9FC4-1596A6C4CA35}" sibTransId="{DFE5C9D1-9DB8-446A-A95F-8F8383A06EFF}"/>
    <dgm:cxn modelId="{D0CE0DB4-7859-4AA5-A6BB-6C61EDD7D51D}" srcId="{7CF82897-DAA0-476E-AAA0-63B4DDFDA4D4}" destId="{965FCC96-B7EB-497B-837F-60C6F3964287}" srcOrd="0" destOrd="0" parTransId="{5807D4DE-7516-4203-A265-3FAD24C24C00}" sibTransId="{B35A5BA6-6B31-4701-A6AE-FBDE929A27F0}"/>
    <dgm:cxn modelId="{1D672B3D-5ED7-443A-ADE1-C050BE2A2F8F}" type="presOf" srcId="{C093C0F9-3998-40C3-A5DC-1B46E632A1FF}" destId="{43775342-F849-4FED-B890-A6142070CDA4}" srcOrd="0" destOrd="2" presId="urn:microsoft.com/office/officeart/2005/8/layout/radial1"/>
    <dgm:cxn modelId="{F282E421-CE71-4696-B944-227BFB551D90}" type="presOf" srcId="{911EDEDE-16C2-4E82-A224-9B4CB2BFC8BF}" destId="{8B471E6B-75A3-4901-8E29-00484B13704E}" srcOrd="1" destOrd="0" presId="urn:microsoft.com/office/officeart/2005/8/layout/radial1"/>
    <dgm:cxn modelId="{BF57C08C-3776-4AA1-9DE3-F9A41EEB5EE9}" type="presOf" srcId="{AE2D8B05-F04F-4E69-A70F-3A71ED741C9D}" destId="{33A26B0F-385E-4EE5-B6BD-168A1DFACAFC}" srcOrd="0" destOrd="0" presId="urn:microsoft.com/office/officeart/2005/8/layout/radial1"/>
    <dgm:cxn modelId="{F2F65939-30B5-494C-B373-100F77304C0C}" type="presOf" srcId="{8C6DFD02-FB2C-4A55-AA1D-E6B8E198A0ED}" destId="{5F810EEA-F6EF-4F63-83C7-83C4A15356B0}" srcOrd="0" destOrd="2" presId="urn:microsoft.com/office/officeart/2005/8/layout/radial1"/>
    <dgm:cxn modelId="{83EA61C9-D0C6-44EE-98EE-8DD5FF0E02F7}" type="presOf" srcId="{1410D359-B02A-41BE-9A44-731D21935B5D}" destId="{2DC76B0A-25E4-400D-A973-29928F2220F4}" srcOrd="0" destOrd="0" presId="urn:microsoft.com/office/officeart/2005/8/layout/radial1"/>
    <dgm:cxn modelId="{283ED450-3845-4E03-BEF5-126DB99BE417}" type="presOf" srcId="{A3D9632F-1278-4448-9EE6-1894FF03036E}" destId="{43775342-F849-4FED-B890-A6142070CDA4}" srcOrd="0" destOrd="1" presId="urn:microsoft.com/office/officeart/2005/8/layout/radial1"/>
    <dgm:cxn modelId="{20FEE506-A4FD-4FC0-808B-F9D2A88335C6}" srcId="{C7DBBB70-FC5D-46DC-8C19-64373FB73E1B}" destId="{A3D9632F-1278-4448-9EE6-1894FF03036E}" srcOrd="0" destOrd="0" parTransId="{3C9F4A8F-65A6-4B32-AB0F-244174B84BCB}" sibTransId="{8E68F7F1-5DAA-4096-AE94-74E816E72784}"/>
    <dgm:cxn modelId="{4889919A-0460-4CBB-B76A-7FD265E0096F}" srcId="{E368E36B-0D20-4DED-9175-6C9D7EAF8F95}" destId="{06991D1F-AADF-4874-BC91-6D262DEC7D91}" srcOrd="1" destOrd="0" parTransId="{E0DDFD9D-4E42-47D8-AF35-5A2664351090}" sibTransId="{E8FFE990-EA0F-4588-AEF7-67F937A74B65}"/>
    <dgm:cxn modelId="{95CEAE5D-1ED4-4935-B0E5-152F54EE5087}" type="presOf" srcId="{5807D4DE-7516-4203-A265-3FAD24C24C00}" destId="{D417CD23-9A8F-46C5-BEAC-636630B0F583}" srcOrd="1" destOrd="0" presId="urn:microsoft.com/office/officeart/2005/8/layout/radial1"/>
    <dgm:cxn modelId="{36BD96B1-21BE-4039-8E69-0E0C94ABFA58}" type="presOf" srcId="{5414B6C7-951A-40E0-8B88-6AF4A6EC43A8}" destId="{43775342-F849-4FED-B890-A6142070CDA4}" srcOrd="0" destOrd="3" presId="urn:microsoft.com/office/officeart/2005/8/layout/radial1"/>
    <dgm:cxn modelId="{243AD857-6A5E-4896-8C0E-13360BC946C7}" srcId="{45CD1D43-785A-4E5B-BA09-AC9170E47F88}" destId="{BD1DD9BE-FA60-4DB1-81EE-460BA717E8B1}" srcOrd="2" destOrd="0" parTransId="{4CF4486C-FB95-4570-89BE-8E35342B7922}" sibTransId="{CB88CE9F-DEA6-4CED-85D9-A667E9D2230D}"/>
    <dgm:cxn modelId="{A957FABB-A9F0-4622-9736-0DBF47D3D834}" srcId="{E368E36B-0D20-4DED-9175-6C9D7EAF8F95}" destId="{344F761C-51D8-4EA0-B48E-5DDFE10AA07A}" srcOrd="2" destOrd="0" parTransId="{B3EC0355-3B4D-4A78-A31C-11AB5E1C0805}" sibTransId="{2F4B8F47-01C6-4051-8D48-A033E5326FB6}"/>
    <dgm:cxn modelId="{CFE7B6C5-E0B3-4DD6-8ACE-4B1C7FF58DA1}" type="presOf" srcId="{965FCC96-B7EB-497B-837F-60C6F3964287}" destId="{5F810EEA-F6EF-4F63-83C7-83C4A15356B0}" srcOrd="0" destOrd="0" presId="urn:microsoft.com/office/officeart/2005/8/layout/radial1"/>
    <dgm:cxn modelId="{96090A4E-A73D-450A-8A5F-FC0247371239}" srcId="{965FCC96-B7EB-497B-837F-60C6F3964287}" destId="{500105D0-1E46-49DC-8818-9A1D7B9D5A5D}" srcOrd="3" destOrd="0" parTransId="{BA191B4C-1D54-4704-B44E-E53E7A7278E8}" sibTransId="{0E18F9AB-1749-4BC6-AB23-50CBA5A507C9}"/>
    <dgm:cxn modelId="{D54ED5AD-A87A-4569-8119-F034F989D9E4}" type="presOf" srcId="{C3BEA811-331E-4957-BD61-3D2030FA7B31}" destId="{FAB1EF20-437B-454F-B269-4ADC774883C2}" srcOrd="0" destOrd="0" presId="urn:microsoft.com/office/officeart/2005/8/layout/radial1"/>
    <dgm:cxn modelId="{D1823EF7-F9A7-486D-9A48-CE42770950F3}" type="presOf" srcId="{E368E36B-0D20-4DED-9175-6C9D7EAF8F95}" destId="{6DC678F3-1214-48B5-801E-FF47F25AAC52}" srcOrd="0" destOrd="0" presId="urn:microsoft.com/office/officeart/2005/8/layout/radial1"/>
    <dgm:cxn modelId="{C1322B84-E796-4BA5-93EC-D52EB49B45AB}" srcId="{7CF82897-DAA0-476E-AAA0-63B4DDFDA4D4}" destId="{E368E36B-0D20-4DED-9175-6C9D7EAF8F95}" srcOrd="1" destOrd="0" parTransId="{AE2D8B05-F04F-4E69-A70F-3A71ED741C9D}" sibTransId="{672FD75A-BE7A-46DE-A911-FBA4BAF8E3B7}"/>
    <dgm:cxn modelId="{67B0510A-A04E-4E44-BD3E-1C99DD5984BE}" srcId="{7CF82897-DAA0-476E-AAA0-63B4DDFDA4D4}" destId="{9A00C5BD-73D6-4B40-AF33-67B6F94AEABA}" srcOrd="2" destOrd="0" parTransId="{911EDEDE-16C2-4E82-A224-9B4CB2BFC8BF}" sibTransId="{EF430CBE-9B45-4429-A25B-77F37E56D140}"/>
    <dgm:cxn modelId="{F5B553A0-387D-4AAF-BE4F-677DAE82E78A}" type="presOf" srcId="{04AF6153-EEEC-4178-9594-213D622BB38B}" destId="{5F810EEA-F6EF-4F63-83C7-83C4A15356B0}" srcOrd="0" destOrd="3" presId="urn:microsoft.com/office/officeart/2005/8/layout/radial1"/>
    <dgm:cxn modelId="{AF2FCDA2-4A1C-4F52-B26D-9B61075EE5BB}" srcId="{1410D359-B02A-41BE-9A44-731D21935B5D}" destId="{7CF82897-DAA0-476E-AAA0-63B4DDFDA4D4}" srcOrd="0" destOrd="0" parTransId="{ECAD0864-E47D-4D7F-A080-7D79304EB213}" sibTransId="{B1D8F2EC-8F74-4A8F-980B-8D2A0A3FAE87}"/>
    <dgm:cxn modelId="{4D26BA46-B1F0-43E7-B620-948F9236B7FA}" type="presOf" srcId="{C35369B3-41BC-41A6-BE0A-94366D9658CD}" destId="{745AAC90-BDEF-4A17-B110-9F7DA68B4EC1}" srcOrd="0" destOrd="1" presId="urn:microsoft.com/office/officeart/2005/8/layout/radial1"/>
    <dgm:cxn modelId="{7A7EB0F8-990D-4FA6-8D0A-157902F7DF3A}" srcId="{965FCC96-B7EB-497B-837F-60C6F3964287}" destId="{04AF6153-EEEC-4178-9594-213D622BB38B}" srcOrd="2" destOrd="0" parTransId="{105D0827-7D3E-49E1-999A-FA60E7D4989F}" sibTransId="{82C5C5FF-93A0-4D85-8656-6B242850DCC1}"/>
    <dgm:cxn modelId="{611CCBAE-58E1-45D7-B738-27709DC95DA1}" type="presOf" srcId="{AE2D8B05-F04F-4E69-A70F-3A71ED741C9D}" destId="{56310656-54D7-450A-BCB2-09409673099F}" srcOrd="1" destOrd="0" presId="urn:microsoft.com/office/officeart/2005/8/layout/radial1"/>
    <dgm:cxn modelId="{BE2F4CD6-7D8D-4487-9AFB-ADCD851B80D3}" type="presOf" srcId="{911EDEDE-16C2-4E82-A224-9B4CB2BFC8BF}" destId="{E1142335-7E69-41C1-94B2-B4ACD44B4016}" srcOrd="0" destOrd="0" presId="urn:microsoft.com/office/officeart/2005/8/layout/radial1"/>
    <dgm:cxn modelId="{91D2C12A-969F-4324-A3E7-7995A4A43CE9}" type="presOf" srcId="{1CB5D3AB-8B82-43A2-AACB-D98CA3B2A626}" destId="{6DC678F3-1214-48B5-801E-FF47F25AAC52}" srcOrd="0" destOrd="1" presId="urn:microsoft.com/office/officeart/2005/8/layout/radial1"/>
    <dgm:cxn modelId="{3945306E-593D-42F7-A045-A1594D0EABF8}" type="presOf" srcId="{58C35675-F510-4269-BDE1-46FEB25F1DCC}" destId="{745AAC90-BDEF-4A17-B110-9F7DA68B4EC1}" srcOrd="0" destOrd="4" presId="urn:microsoft.com/office/officeart/2005/8/layout/radial1"/>
    <dgm:cxn modelId="{80D82690-8E0F-4BDC-9A22-906054B186EC}" srcId="{45CD1D43-785A-4E5B-BA09-AC9170E47F88}" destId="{5A5DAAD2-CE3C-4493-8BB1-09F03D290785}" srcOrd="1" destOrd="0" parTransId="{06AA8F88-C88E-4166-B99B-DB894F5735C4}" sibTransId="{486E609E-E01C-4948-B103-1B23D2E6F30D}"/>
    <dgm:cxn modelId="{715191E4-C0F7-4F62-B5C5-C61E7056CD81}" type="presOf" srcId="{45CD1D43-785A-4E5B-BA09-AC9170E47F88}" destId="{745AAC90-BDEF-4A17-B110-9F7DA68B4EC1}" srcOrd="0" destOrd="0" presId="urn:microsoft.com/office/officeart/2005/8/layout/radial1"/>
    <dgm:cxn modelId="{EE8E17D4-527E-46F4-AFDB-D5D340FB4AA4}" type="presOf" srcId="{D88D54C1-E4F3-4318-89ED-0526EA9C9D5D}" destId="{5F810EEA-F6EF-4F63-83C7-83C4A15356B0}" srcOrd="0" destOrd="1" presId="urn:microsoft.com/office/officeart/2005/8/layout/radial1"/>
    <dgm:cxn modelId="{DE26BFE7-B6C5-413F-AEC3-1827F293F096}" type="presOf" srcId="{C7DBBB70-FC5D-46DC-8C19-64373FB73E1B}" destId="{43775342-F849-4FED-B890-A6142070CDA4}" srcOrd="0" destOrd="0" presId="urn:microsoft.com/office/officeart/2005/8/layout/radial1"/>
    <dgm:cxn modelId="{F45E1EE0-1358-495C-BAFD-E374282C642E}" type="presOf" srcId="{5807D4DE-7516-4203-A265-3FAD24C24C00}" destId="{E01510D2-8E58-4065-B589-8C04B3B3BBAF}" srcOrd="0" destOrd="0" presId="urn:microsoft.com/office/officeart/2005/8/layout/radial1"/>
    <dgm:cxn modelId="{48270F30-1539-4F02-87E4-DA1567CDC2FB}" type="presOf" srcId="{06B2B714-F783-465A-9FC4-1596A6C4CA35}" destId="{BD29024C-3256-436D-AFA2-BEAD52F590E5}" srcOrd="1" destOrd="0" presId="urn:microsoft.com/office/officeart/2005/8/layout/radial1"/>
    <dgm:cxn modelId="{BF6DFF8B-37BC-42AD-B98F-CD1F463D936E}" type="presOf" srcId="{76DF0A9D-98C8-4D23-9C83-C5EFAA19F76B}" destId="{1D913AB7-91DA-4A02-8A8A-A3BEA2C7C1D8}" srcOrd="0" destOrd="1" presId="urn:microsoft.com/office/officeart/2005/8/layout/radial1"/>
    <dgm:cxn modelId="{55710288-4E46-442A-864B-A424E8EA37D5}" type="presOf" srcId="{06991D1F-AADF-4874-BC91-6D262DEC7D91}" destId="{6DC678F3-1214-48B5-801E-FF47F25AAC52}" srcOrd="0" destOrd="2" presId="urn:microsoft.com/office/officeart/2005/8/layout/radial1"/>
    <dgm:cxn modelId="{1EF0366A-1003-4E1A-B97A-0AF69C4BDA27}" type="presParOf" srcId="{2DC76B0A-25E4-400D-A973-29928F2220F4}" destId="{0064B258-FCD8-4BC3-B4C9-2CCF3C4E7458}" srcOrd="0" destOrd="0" presId="urn:microsoft.com/office/officeart/2005/8/layout/radial1"/>
    <dgm:cxn modelId="{644D90B3-C11B-4700-BC4F-6D9F9C314B4A}" type="presParOf" srcId="{2DC76B0A-25E4-400D-A973-29928F2220F4}" destId="{E01510D2-8E58-4065-B589-8C04B3B3BBAF}" srcOrd="1" destOrd="0" presId="urn:microsoft.com/office/officeart/2005/8/layout/radial1"/>
    <dgm:cxn modelId="{1DC5704E-3726-4A64-A9C7-B820D3885198}" type="presParOf" srcId="{E01510D2-8E58-4065-B589-8C04B3B3BBAF}" destId="{D417CD23-9A8F-46C5-BEAC-636630B0F583}" srcOrd="0" destOrd="0" presId="urn:microsoft.com/office/officeart/2005/8/layout/radial1"/>
    <dgm:cxn modelId="{79712E20-8387-41A8-9BA1-BA73AA2994CA}" type="presParOf" srcId="{2DC76B0A-25E4-400D-A973-29928F2220F4}" destId="{5F810EEA-F6EF-4F63-83C7-83C4A15356B0}" srcOrd="2" destOrd="0" presId="urn:microsoft.com/office/officeart/2005/8/layout/radial1"/>
    <dgm:cxn modelId="{F94BA7D4-62D1-4452-B229-ABC35E08FFF9}" type="presParOf" srcId="{2DC76B0A-25E4-400D-A973-29928F2220F4}" destId="{33A26B0F-385E-4EE5-B6BD-168A1DFACAFC}" srcOrd="3" destOrd="0" presId="urn:microsoft.com/office/officeart/2005/8/layout/radial1"/>
    <dgm:cxn modelId="{264B1641-B303-4FBF-A95D-49D36E010426}" type="presParOf" srcId="{33A26B0F-385E-4EE5-B6BD-168A1DFACAFC}" destId="{56310656-54D7-450A-BCB2-09409673099F}" srcOrd="0" destOrd="0" presId="urn:microsoft.com/office/officeart/2005/8/layout/radial1"/>
    <dgm:cxn modelId="{4175979E-95A2-4907-813C-9C651193C78D}" type="presParOf" srcId="{2DC76B0A-25E4-400D-A973-29928F2220F4}" destId="{6DC678F3-1214-48B5-801E-FF47F25AAC52}" srcOrd="4" destOrd="0" presId="urn:microsoft.com/office/officeart/2005/8/layout/radial1"/>
    <dgm:cxn modelId="{EB0DF8D1-05D4-4A3F-A1E8-EE8A63F55BA6}" type="presParOf" srcId="{2DC76B0A-25E4-400D-A973-29928F2220F4}" destId="{E1142335-7E69-41C1-94B2-B4ACD44B4016}" srcOrd="5" destOrd="0" presId="urn:microsoft.com/office/officeart/2005/8/layout/radial1"/>
    <dgm:cxn modelId="{4909F715-A489-4253-A759-83FAEC39C53C}" type="presParOf" srcId="{E1142335-7E69-41C1-94B2-B4ACD44B4016}" destId="{8B471E6B-75A3-4901-8E29-00484B13704E}" srcOrd="0" destOrd="0" presId="urn:microsoft.com/office/officeart/2005/8/layout/radial1"/>
    <dgm:cxn modelId="{DA98CE8C-7F23-4E1C-B062-DF2A6FD75DEC}" type="presParOf" srcId="{2DC76B0A-25E4-400D-A973-29928F2220F4}" destId="{1D913AB7-91DA-4A02-8A8A-A3BEA2C7C1D8}" srcOrd="6" destOrd="0" presId="urn:microsoft.com/office/officeart/2005/8/layout/radial1"/>
    <dgm:cxn modelId="{F62F6DF5-EB8C-42CD-9670-A3D9428021FB}" type="presParOf" srcId="{2DC76B0A-25E4-400D-A973-29928F2220F4}" destId="{FAB1EF20-437B-454F-B269-4ADC774883C2}" srcOrd="7" destOrd="0" presId="urn:microsoft.com/office/officeart/2005/8/layout/radial1"/>
    <dgm:cxn modelId="{70ADB153-CFD9-4049-AE55-BDEDC0FE1D1B}" type="presParOf" srcId="{FAB1EF20-437B-454F-B269-4ADC774883C2}" destId="{ACA6CDEE-7E72-4F39-BEDE-013488E6E365}" srcOrd="0" destOrd="0" presId="urn:microsoft.com/office/officeart/2005/8/layout/radial1"/>
    <dgm:cxn modelId="{A4713B5D-71CB-4729-B74F-052ED8273A76}" type="presParOf" srcId="{2DC76B0A-25E4-400D-A973-29928F2220F4}" destId="{43775342-F849-4FED-B890-A6142070CDA4}" srcOrd="8" destOrd="0" presId="urn:microsoft.com/office/officeart/2005/8/layout/radial1"/>
    <dgm:cxn modelId="{F4118C8F-E020-4F05-9AD1-7E67F10E12A2}" type="presParOf" srcId="{2DC76B0A-25E4-400D-A973-29928F2220F4}" destId="{C93368AB-460F-447C-9165-8DEF15F436F3}" srcOrd="9" destOrd="0" presId="urn:microsoft.com/office/officeart/2005/8/layout/radial1"/>
    <dgm:cxn modelId="{BB03F304-0D17-4AF0-B5F5-30104CCB3AAA}" type="presParOf" srcId="{C93368AB-460F-447C-9165-8DEF15F436F3}" destId="{BD29024C-3256-436D-AFA2-BEAD52F590E5}" srcOrd="0" destOrd="0" presId="urn:microsoft.com/office/officeart/2005/8/layout/radial1"/>
    <dgm:cxn modelId="{38B23E5B-FE88-4E6C-9A1F-D59DB0125ECC}" type="presParOf" srcId="{2DC76B0A-25E4-400D-A973-29928F2220F4}" destId="{745AAC90-BDEF-4A17-B110-9F7DA68B4EC1}" srcOrd="10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64B258-FCD8-4BC3-B4C9-2CCF3C4E7458}">
      <dsp:nvSpPr>
        <dsp:cNvPr id="0" name=""/>
        <dsp:cNvSpPr/>
      </dsp:nvSpPr>
      <dsp:spPr>
        <a:xfrm>
          <a:off x="2279715" y="2382653"/>
          <a:ext cx="1827514" cy="182751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/>
            <a:t>KONSEP</a:t>
          </a:r>
          <a:endParaRPr lang="en-US" sz="2900" kern="1200" dirty="0"/>
        </a:p>
      </dsp:txBody>
      <dsp:txXfrm>
        <a:off x="2547348" y="2650286"/>
        <a:ext cx="1292248" cy="1292248"/>
      </dsp:txXfrm>
    </dsp:sp>
    <dsp:sp modelId="{E01510D2-8E58-4065-B589-8C04B3B3BBAF}">
      <dsp:nvSpPr>
        <dsp:cNvPr id="0" name=""/>
        <dsp:cNvSpPr/>
      </dsp:nvSpPr>
      <dsp:spPr>
        <a:xfrm rot="16200000">
          <a:off x="2917364" y="2080793"/>
          <a:ext cx="552216" cy="51503"/>
        </a:xfrm>
        <a:custGeom>
          <a:avLst/>
          <a:gdLst/>
          <a:ahLst/>
          <a:cxnLst/>
          <a:rect l="0" t="0" r="0" b="0"/>
          <a:pathLst>
            <a:path>
              <a:moveTo>
                <a:pt x="0" y="25751"/>
              </a:moveTo>
              <a:lnTo>
                <a:pt x="552216" y="2575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179667" y="2092740"/>
        <a:ext cx="27610" cy="27610"/>
      </dsp:txXfrm>
    </dsp:sp>
    <dsp:sp modelId="{5F810EEA-F6EF-4F63-83C7-83C4A15356B0}">
      <dsp:nvSpPr>
        <dsp:cNvPr id="0" name=""/>
        <dsp:cNvSpPr/>
      </dsp:nvSpPr>
      <dsp:spPr>
        <a:xfrm>
          <a:off x="2279715" y="2922"/>
          <a:ext cx="1827514" cy="182751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JENIS</a:t>
          </a:r>
          <a:endParaRPr lang="en-US" sz="18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err="1" smtClean="0"/>
            <a:t>Teoritis</a:t>
          </a:r>
          <a:r>
            <a:rPr lang="en-US" sz="1400" kern="1200" dirty="0" smtClean="0"/>
            <a:t>/ </a:t>
          </a:r>
          <a:r>
            <a:rPr lang="en-US" sz="1400" kern="1200" dirty="0" err="1" smtClean="0"/>
            <a:t>dasar</a:t>
          </a: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err="1" smtClean="0"/>
            <a:t>Praktik</a:t>
          </a: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err="1" smtClean="0"/>
            <a:t>Studi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kasus</a:t>
          </a: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err="1" smtClean="0"/>
            <a:t>pengembangan</a:t>
          </a:r>
          <a:endParaRPr lang="en-US" sz="1400" kern="1200" dirty="0"/>
        </a:p>
      </dsp:txBody>
      <dsp:txXfrm>
        <a:off x="2547348" y="270555"/>
        <a:ext cx="1292248" cy="1292248"/>
      </dsp:txXfrm>
    </dsp:sp>
    <dsp:sp modelId="{33A26B0F-385E-4EE5-B6BD-168A1DFACAFC}">
      <dsp:nvSpPr>
        <dsp:cNvPr id="0" name=""/>
        <dsp:cNvSpPr/>
      </dsp:nvSpPr>
      <dsp:spPr>
        <a:xfrm rot="20520000">
          <a:off x="4048993" y="2902970"/>
          <a:ext cx="552216" cy="51503"/>
        </a:xfrm>
        <a:custGeom>
          <a:avLst/>
          <a:gdLst/>
          <a:ahLst/>
          <a:cxnLst/>
          <a:rect l="0" t="0" r="0" b="0"/>
          <a:pathLst>
            <a:path>
              <a:moveTo>
                <a:pt x="0" y="25751"/>
              </a:moveTo>
              <a:lnTo>
                <a:pt x="552216" y="2575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311296" y="2914916"/>
        <a:ext cx="27610" cy="27610"/>
      </dsp:txXfrm>
    </dsp:sp>
    <dsp:sp modelId="{6DC678F3-1214-48B5-801E-FF47F25AAC52}">
      <dsp:nvSpPr>
        <dsp:cNvPr id="0" name=""/>
        <dsp:cNvSpPr/>
      </dsp:nvSpPr>
      <dsp:spPr>
        <a:xfrm>
          <a:off x="4542974" y="1647276"/>
          <a:ext cx="1827514" cy="182751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PERIODE</a:t>
          </a:r>
          <a:endParaRPr lang="en-US" sz="18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err="1" smtClean="0"/>
            <a:t>Tahun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ajaran</a:t>
          </a: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smtClean="0"/>
            <a:t>Semester</a:t>
          </a: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err="1" smtClean="0"/>
            <a:t>dekade</a:t>
          </a:r>
          <a:endParaRPr lang="en-US" sz="1400" kern="1200" dirty="0"/>
        </a:p>
      </dsp:txBody>
      <dsp:txXfrm>
        <a:off x="4810607" y="1914909"/>
        <a:ext cx="1292248" cy="1292248"/>
      </dsp:txXfrm>
    </dsp:sp>
    <dsp:sp modelId="{E1142335-7E69-41C1-94B2-B4ACD44B4016}">
      <dsp:nvSpPr>
        <dsp:cNvPr id="0" name=""/>
        <dsp:cNvSpPr/>
      </dsp:nvSpPr>
      <dsp:spPr>
        <a:xfrm rot="3240000">
          <a:off x="3616749" y="4233280"/>
          <a:ext cx="552216" cy="51503"/>
        </a:xfrm>
        <a:custGeom>
          <a:avLst/>
          <a:gdLst/>
          <a:ahLst/>
          <a:cxnLst/>
          <a:rect l="0" t="0" r="0" b="0"/>
          <a:pathLst>
            <a:path>
              <a:moveTo>
                <a:pt x="0" y="25751"/>
              </a:moveTo>
              <a:lnTo>
                <a:pt x="552216" y="2575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879052" y="4245227"/>
        <a:ext cx="27610" cy="27610"/>
      </dsp:txXfrm>
    </dsp:sp>
    <dsp:sp modelId="{1D913AB7-91DA-4A02-8A8A-A3BEA2C7C1D8}">
      <dsp:nvSpPr>
        <dsp:cNvPr id="0" name=""/>
        <dsp:cNvSpPr/>
      </dsp:nvSpPr>
      <dsp:spPr>
        <a:xfrm>
          <a:off x="3678486" y="4307896"/>
          <a:ext cx="1827514" cy="182751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BATAS</a:t>
          </a:r>
          <a:endParaRPr lang="en-US" sz="18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err="1" smtClean="0"/>
            <a:t>cakupan</a:t>
          </a:r>
          <a:endParaRPr lang="en-US" sz="1400" kern="1200" dirty="0"/>
        </a:p>
      </dsp:txBody>
      <dsp:txXfrm>
        <a:off x="3946119" y="4575529"/>
        <a:ext cx="1292248" cy="1292248"/>
      </dsp:txXfrm>
    </dsp:sp>
    <dsp:sp modelId="{FAB1EF20-437B-454F-B269-4ADC774883C2}">
      <dsp:nvSpPr>
        <dsp:cNvPr id="0" name=""/>
        <dsp:cNvSpPr/>
      </dsp:nvSpPr>
      <dsp:spPr>
        <a:xfrm rot="7560000">
          <a:off x="2217978" y="4233280"/>
          <a:ext cx="552216" cy="51503"/>
        </a:xfrm>
        <a:custGeom>
          <a:avLst/>
          <a:gdLst/>
          <a:ahLst/>
          <a:cxnLst/>
          <a:rect l="0" t="0" r="0" b="0"/>
          <a:pathLst>
            <a:path>
              <a:moveTo>
                <a:pt x="0" y="25751"/>
              </a:moveTo>
              <a:lnTo>
                <a:pt x="552216" y="2575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2480281" y="4245227"/>
        <a:ext cx="27610" cy="27610"/>
      </dsp:txXfrm>
    </dsp:sp>
    <dsp:sp modelId="{43775342-F849-4FED-B890-A6142070CDA4}">
      <dsp:nvSpPr>
        <dsp:cNvPr id="0" name=""/>
        <dsp:cNvSpPr/>
      </dsp:nvSpPr>
      <dsp:spPr>
        <a:xfrm>
          <a:off x="880944" y="4307896"/>
          <a:ext cx="1827514" cy="182751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CARA</a:t>
          </a:r>
          <a:endParaRPr lang="en-US" sz="18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err="1" smtClean="0"/>
            <a:t>Sistematis</a:t>
          </a: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err="1" smtClean="0"/>
            <a:t>Kausal</a:t>
          </a: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err="1" smtClean="0"/>
            <a:t>Teoritis</a:t>
          </a:r>
          <a:r>
            <a:rPr lang="en-US" sz="1400" kern="1200" dirty="0" smtClean="0"/>
            <a:t>/ </a:t>
          </a:r>
          <a:r>
            <a:rPr lang="en-US" sz="1400" kern="1200" dirty="0" err="1" smtClean="0"/>
            <a:t>pustaka</a:t>
          </a:r>
          <a:endParaRPr lang="en-US" sz="1400" kern="1200" dirty="0"/>
        </a:p>
      </dsp:txBody>
      <dsp:txXfrm>
        <a:off x="1148577" y="4575529"/>
        <a:ext cx="1292248" cy="1292248"/>
      </dsp:txXfrm>
    </dsp:sp>
    <dsp:sp modelId="{C93368AB-460F-447C-9165-8DEF15F436F3}">
      <dsp:nvSpPr>
        <dsp:cNvPr id="0" name=""/>
        <dsp:cNvSpPr/>
      </dsp:nvSpPr>
      <dsp:spPr>
        <a:xfrm rot="11880000">
          <a:off x="1785734" y="2902970"/>
          <a:ext cx="552216" cy="51503"/>
        </a:xfrm>
        <a:custGeom>
          <a:avLst/>
          <a:gdLst/>
          <a:ahLst/>
          <a:cxnLst/>
          <a:rect l="0" t="0" r="0" b="0"/>
          <a:pathLst>
            <a:path>
              <a:moveTo>
                <a:pt x="0" y="25751"/>
              </a:moveTo>
              <a:lnTo>
                <a:pt x="552216" y="2575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2048037" y="2914916"/>
        <a:ext cx="27610" cy="27610"/>
      </dsp:txXfrm>
    </dsp:sp>
    <dsp:sp modelId="{745AAC90-BDEF-4A17-B110-9F7DA68B4EC1}">
      <dsp:nvSpPr>
        <dsp:cNvPr id="0" name=""/>
        <dsp:cNvSpPr/>
      </dsp:nvSpPr>
      <dsp:spPr>
        <a:xfrm>
          <a:off x="16456" y="1647276"/>
          <a:ext cx="1827514" cy="182751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SIFAT</a:t>
          </a:r>
          <a:endParaRPr lang="en-US" sz="18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err="1" smtClean="0"/>
            <a:t>Identifikasi</a:t>
          </a: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err="1" smtClean="0"/>
            <a:t>Analtis</a:t>
          </a: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err="1" smtClean="0"/>
            <a:t>Ilmiah</a:t>
          </a: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err="1" smtClean="0"/>
            <a:t>objektif</a:t>
          </a:r>
          <a:endParaRPr lang="en-US" sz="1400" kern="1200" dirty="0"/>
        </a:p>
      </dsp:txBody>
      <dsp:txXfrm>
        <a:off x="284089" y="1914909"/>
        <a:ext cx="1292248" cy="12922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9/12/2018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9/12/2018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9/12/2018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9/12/2018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9/12/2018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9/12/2018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9/12/2018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78130" y="772740"/>
            <a:ext cx="8791575" cy="2387600"/>
          </a:xfrm>
        </p:spPr>
        <p:txBody>
          <a:bodyPr/>
          <a:lstStyle/>
          <a:p>
            <a:r>
              <a:rPr lang="en-US" dirty="0" smtClean="0"/>
              <a:t>PENELITIAN PENDIDIKAN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56754" y="5444285"/>
            <a:ext cx="6097682" cy="969962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cap="none" dirty="0" smtClean="0">
                <a:latin typeface="Aharoni" panose="02010803020104030203" pitchFamily="2" charset="-79"/>
                <a:cs typeface="Aharoni" panose="02010803020104030203" pitchFamily="2" charset="-79"/>
              </a:rPr>
              <a:t>Dr. Nazla Maharani Umaya, S.S., </a:t>
            </a:r>
            <a:r>
              <a:rPr lang="en-US" cap="none" dirty="0" err="1" smtClean="0">
                <a:latin typeface="Aharoni" panose="02010803020104030203" pitchFamily="2" charset="-79"/>
                <a:cs typeface="Aharoni" panose="02010803020104030203" pitchFamily="2" charset="-79"/>
              </a:rPr>
              <a:t>M.Hum</a:t>
            </a:r>
            <a:r>
              <a:rPr lang="en-US" cap="none" dirty="0" smtClean="0">
                <a:latin typeface="Aharoni" panose="02010803020104030203" pitchFamily="2" charset="-79"/>
                <a:cs typeface="Aharoni" panose="02010803020104030203" pitchFamily="2" charset="-79"/>
              </a:rPr>
              <a:t>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cap="none" dirty="0" smtClean="0">
                <a:latin typeface="Aharoni" panose="02010803020104030203" pitchFamily="2" charset="-79"/>
                <a:cs typeface="Aharoni" panose="02010803020104030203" pitchFamily="2" charset="-79"/>
              </a:rPr>
              <a:t>NPP 077901190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cap="none" dirty="0" smtClean="0">
                <a:latin typeface="Aharoni" panose="02010803020104030203" pitchFamily="2" charset="-79"/>
                <a:cs typeface="Aharoni" panose="02010803020104030203" pitchFamily="2" charset="-79"/>
              </a:rPr>
              <a:t>WA 081220067677; email: nazla.umaya@gmail.com</a:t>
            </a:r>
            <a:endParaRPr lang="en-US" cap="none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4" name="Picture 3" descr="Logo-Universitas-PGRI-Semara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066929" y="186997"/>
            <a:ext cx="887507" cy="10635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521701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4986" y="0"/>
            <a:ext cx="9905998" cy="860658"/>
          </a:xfrm>
        </p:spPr>
        <p:txBody>
          <a:bodyPr/>
          <a:lstStyle/>
          <a:p>
            <a:pPr algn="ctr"/>
            <a:r>
              <a:rPr lang="en-US" b="1" dirty="0" smtClean="0"/>
              <a:t>CAKUPAN PENELITIAN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5459" y="2043954"/>
            <a:ext cx="5271247" cy="2918012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en-US" b="1" dirty="0" err="1"/>
              <a:t>Kurikulum</a:t>
            </a:r>
            <a:endParaRPr lang="en-US" b="1" dirty="0"/>
          </a:p>
          <a:p>
            <a:pPr>
              <a:spcBef>
                <a:spcPts val="0"/>
              </a:spcBef>
            </a:pPr>
            <a:r>
              <a:rPr lang="en-US" b="1" dirty="0" err="1"/>
              <a:t>Perencanaan</a:t>
            </a:r>
            <a:r>
              <a:rPr lang="en-US" b="1" dirty="0"/>
              <a:t> </a:t>
            </a:r>
            <a:r>
              <a:rPr lang="en-US" b="1" dirty="0" err="1"/>
              <a:t>Pendidikan</a:t>
            </a:r>
            <a:endParaRPr lang="en-US" b="1" dirty="0"/>
          </a:p>
          <a:p>
            <a:pPr>
              <a:spcBef>
                <a:spcPts val="0"/>
              </a:spcBef>
            </a:pPr>
            <a:r>
              <a:rPr lang="en-US" b="1" dirty="0" err="1"/>
              <a:t>Metode</a:t>
            </a:r>
            <a:r>
              <a:rPr lang="en-US" b="1" dirty="0"/>
              <a:t> </a:t>
            </a:r>
            <a:r>
              <a:rPr lang="en-US" b="1" dirty="0" err="1"/>
              <a:t>Pendidikan</a:t>
            </a:r>
            <a:r>
              <a:rPr lang="en-US" b="1" dirty="0"/>
              <a:t>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Pengajaran</a:t>
            </a:r>
            <a:endParaRPr lang="en-US" b="1" dirty="0"/>
          </a:p>
          <a:p>
            <a:pPr>
              <a:spcBef>
                <a:spcPts val="0"/>
              </a:spcBef>
            </a:pPr>
            <a:r>
              <a:rPr lang="en-US" b="1" dirty="0" err="1"/>
              <a:t>Strategi</a:t>
            </a:r>
            <a:r>
              <a:rPr lang="en-US" b="1" dirty="0"/>
              <a:t> </a:t>
            </a:r>
            <a:r>
              <a:rPr lang="en-US" b="1" dirty="0" err="1"/>
              <a:t>Pendidikan</a:t>
            </a:r>
            <a:endParaRPr lang="en-US" b="1" dirty="0"/>
          </a:p>
          <a:p>
            <a:pPr>
              <a:spcBef>
                <a:spcPts val="0"/>
              </a:spcBef>
            </a:pPr>
            <a:r>
              <a:rPr lang="en-US" b="1" dirty="0" err="1"/>
              <a:t>Evaluasi</a:t>
            </a:r>
            <a:r>
              <a:rPr lang="en-US" b="1" dirty="0"/>
              <a:t> </a:t>
            </a:r>
            <a:r>
              <a:rPr lang="en-US" b="1" dirty="0" err="1"/>
              <a:t>Pendidikan</a:t>
            </a:r>
            <a:endParaRPr lang="en-US" b="1" dirty="0"/>
          </a:p>
          <a:p>
            <a:pPr>
              <a:spcBef>
                <a:spcPts val="0"/>
              </a:spcBef>
            </a:pPr>
            <a:r>
              <a:rPr lang="en-US" b="1" dirty="0" err="1"/>
              <a:t>Manajemen</a:t>
            </a:r>
            <a:r>
              <a:rPr lang="en-US" b="1" dirty="0"/>
              <a:t> </a:t>
            </a:r>
            <a:r>
              <a:rPr lang="en-US" b="1" dirty="0" err="1"/>
              <a:t>Pendidikan</a:t>
            </a:r>
            <a:endParaRPr lang="en-US" b="1" dirty="0"/>
          </a:p>
        </p:txBody>
      </p:sp>
      <p:sp>
        <p:nvSpPr>
          <p:cNvPr id="5" name="TextBox 4"/>
          <p:cNvSpPr txBox="1"/>
          <p:nvPr/>
        </p:nvSpPr>
        <p:spPr>
          <a:xfrm>
            <a:off x="8027893" y="2249280"/>
            <a:ext cx="2813847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ID" sz="2400" b="1" dirty="0"/>
              <a:t>PERENCANAAN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D" sz="2400" b="1" dirty="0"/>
              <a:t>PENGEMBANGAN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D" sz="2400" b="1" dirty="0"/>
              <a:t>PENERAPAN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D" sz="2400" b="1" dirty="0"/>
              <a:t>PENGUJIAN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D" sz="2400" b="1" dirty="0"/>
              <a:t>PENGUKURAN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D" sz="2400" b="1" dirty="0"/>
              <a:t>PENILAIAN</a:t>
            </a:r>
            <a:endParaRPr lang="en-US" sz="2400" b="1" dirty="0"/>
          </a:p>
        </p:txBody>
      </p:sp>
      <p:sp>
        <p:nvSpPr>
          <p:cNvPr id="6" name="Rectangle 5"/>
          <p:cNvSpPr/>
          <p:nvPr/>
        </p:nvSpPr>
        <p:spPr>
          <a:xfrm>
            <a:off x="5661212" y="2043954"/>
            <a:ext cx="67235" cy="271630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7772399" y="2043953"/>
            <a:ext cx="67235" cy="271630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ight Arrow 7"/>
          <p:cNvSpPr/>
          <p:nvPr/>
        </p:nvSpPr>
        <p:spPr>
          <a:xfrm>
            <a:off x="6067985" y="3267636"/>
            <a:ext cx="1553134" cy="20170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6192418" y="2948985"/>
            <a:ext cx="11160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dirty="0" err="1" smtClean="0"/>
              <a:t>spesifikasi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5954720" y="3469342"/>
            <a:ext cx="17235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dirty="0" err="1" smtClean="0"/>
              <a:t>Objek</a:t>
            </a:r>
            <a:r>
              <a:rPr lang="en-ID" dirty="0" smtClean="0"/>
              <a:t> </a:t>
            </a:r>
            <a:r>
              <a:rPr lang="en-ID" dirty="0" err="1" smtClean="0"/>
              <a:t>penelitian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4241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DISEBUT PENELITIAN PENDIDIKAN </a:t>
            </a:r>
            <a:r>
              <a:rPr lang="en-US" dirty="0" err="1" smtClean="0"/>
              <a:t>manakala</a:t>
            </a:r>
            <a:r>
              <a:rPr lang="en-US" dirty="0" smtClean="0"/>
              <a:t>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7418" y="1524000"/>
            <a:ext cx="10229993" cy="4056529"/>
          </a:xfrm>
        </p:spPr>
        <p:txBody>
          <a:bodyPr>
            <a:normAutofit/>
          </a:bodyPr>
          <a:lstStyle/>
          <a:p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batasan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cakupan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endParaRPr lang="en-US" dirty="0" smtClean="0"/>
          </a:p>
          <a:p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bersifat</a:t>
            </a:r>
            <a:r>
              <a:rPr lang="en-US" dirty="0" smtClean="0"/>
              <a:t> </a:t>
            </a:r>
            <a:r>
              <a:rPr lang="en-US" dirty="0" err="1" smtClean="0"/>
              <a:t>teoritis</a:t>
            </a:r>
            <a:r>
              <a:rPr lang="en-US" dirty="0" smtClean="0"/>
              <a:t> (</a:t>
            </a:r>
            <a:r>
              <a:rPr lang="en-US" dirty="0" err="1" smtClean="0"/>
              <a:t>keilmuan</a:t>
            </a:r>
            <a:r>
              <a:rPr lang="en-US" dirty="0" smtClean="0"/>
              <a:t>), </a:t>
            </a:r>
            <a:r>
              <a:rPr lang="en-US" dirty="0" err="1" smtClean="0"/>
              <a:t>praktik</a:t>
            </a:r>
            <a:r>
              <a:rPr lang="en-US" dirty="0" smtClean="0"/>
              <a:t>, </a:t>
            </a:r>
            <a:r>
              <a:rPr lang="en-US" dirty="0" err="1" smtClean="0"/>
              <a:t>studi</a:t>
            </a:r>
            <a:r>
              <a:rPr lang="en-US" dirty="0" smtClean="0"/>
              <a:t> </a:t>
            </a:r>
            <a:r>
              <a:rPr lang="en-US" dirty="0" err="1" smtClean="0"/>
              <a:t>kasus</a:t>
            </a:r>
            <a:r>
              <a:rPr lang="en-US" dirty="0" smtClean="0"/>
              <a:t>, </a:t>
            </a:r>
            <a:r>
              <a:rPr lang="en-US" dirty="0" err="1" smtClean="0"/>
              <a:t>pengembangan</a:t>
            </a:r>
            <a:r>
              <a:rPr lang="en-US" dirty="0" smtClean="0"/>
              <a:t>, </a:t>
            </a:r>
            <a:r>
              <a:rPr lang="en-US" dirty="0" err="1" smtClean="0"/>
              <a:t>evaluatif</a:t>
            </a:r>
            <a:r>
              <a:rPr lang="en-US" dirty="0" smtClean="0"/>
              <a:t>, </a:t>
            </a:r>
            <a:r>
              <a:rPr lang="en-US" dirty="0" err="1" smtClean="0"/>
              <a:t>korelatif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dibatasi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komponen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rentang</a:t>
            </a:r>
            <a:r>
              <a:rPr lang="en-US" dirty="0" smtClean="0"/>
              <a:t> </a:t>
            </a:r>
            <a:r>
              <a:rPr lang="en-US" dirty="0" err="1" smtClean="0"/>
              <a:t>waktu</a:t>
            </a:r>
            <a:r>
              <a:rPr lang="en-US" dirty="0" smtClean="0"/>
              <a:t> yang </a:t>
            </a:r>
            <a:r>
              <a:rPr lang="en-US" dirty="0" err="1" smtClean="0"/>
              <a:t>ditentukan</a:t>
            </a:r>
            <a:endParaRPr lang="en-US" dirty="0" smtClean="0"/>
          </a:p>
          <a:p>
            <a:r>
              <a:rPr lang="en-US" dirty="0" err="1" smtClean="0"/>
              <a:t>Mencakup</a:t>
            </a:r>
            <a:r>
              <a:rPr lang="en-US" dirty="0" smtClean="0"/>
              <a:t> </a:t>
            </a:r>
            <a:r>
              <a:rPr lang="en-US" dirty="0" err="1" smtClean="0"/>
              <a:t>langkah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r>
              <a:rPr lang="en-US" dirty="0" smtClean="0"/>
              <a:t> </a:t>
            </a:r>
            <a:r>
              <a:rPr lang="en-US" dirty="0" err="1" smtClean="0"/>
              <a:t>berupa</a:t>
            </a:r>
            <a:r>
              <a:rPr lang="en-US" dirty="0" smtClean="0"/>
              <a:t> </a:t>
            </a:r>
            <a:r>
              <a:rPr lang="en-US" dirty="0" err="1" smtClean="0"/>
              <a:t>identifikasi</a:t>
            </a:r>
            <a:r>
              <a:rPr lang="en-US" dirty="0" smtClean="0"/>
              <a:t>, </a:t>
            </a:r>
            <a:r>
              <a:rPr lang="en-US" dirty="0" err="1" smtClean="0"/>
              <a:t>analisis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kajian</a:t>
            </a:r>
            <a:r>
              <a:rPr lang="en-US" dirty="0" smtClean="0"/>
              <a:t>, </a:t>
            </a:r>
            <a:r>
              <a:rPr lang="en-US" dirty="0" err="1" smtClean="0"/>
              <a:t>teoritis</a:t>
            </a:r>
            <a:r>
              <a:rPr lang="en-US" dirty="0" smtClean="0"/>
              <a:t>, </a:t>
            </a:r>
            <a:r>
              <a:rPr lang="en-US" dirty="0" err="1" smtClean="0"/>
              <a:t>objektif</a:t>
            </a:r>
            <a:endParaRPr lang="en-US" dirty="0" smtClean="0"/>
          </a:p>
          <a:p>
            <a:r>
              <a:rPr lang="en-US" dirty="0" err="1" smtClean="0"/>
              <a:t>Menempuh</a:t>
            </a:r>
            <a:r>
              <a:rPr lang="en-US" dirty="0" smtClean="0"/>
              <a:t> </a:t>
            </a:r>
            <a:r>
              <a:rPr lang="en-US" dirty="0" err="1" smtClean="0"/>
              <a:t>cara-cara</a:t>
            </a:r>
            <a:r>
              <a:rPr lang="en-US" dirty="0" smtClean="0"/>
              <a:t> yang </a:t>
            </a:r>
            <a:r>
              <a:rPr lang="en-US" dirty="0" err="1" smtClean="0"/>
              <a:t>bersifat</a:t>
            </a:r>
            <a:r>
              <a:rPr lang="en-US" dirty="0" smtClean="0"/>
              <a:t> </a:t>
            </a:r>
            <a:r>
              <a:rPr lang="en-US" dirty="0" err="1" smtClean="0"/>
              <a:t>sistematis</a:t>
            </a:r>
            <a:r>
              <a:rPr lang="en-US" dirty="0" smtClean="0"/>
              <a:t>, </a:t>
            </a:r>
            <a:r>
              <a:rPr lang="en-US" dirty="0" err="1" smtClean="0"/>
              <a:t>teoritis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kausal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85907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SKEMA KONSEP PENELITIAN PENDIDIKAN</a:t>
            </a:r>
            <a:endParaRPr lang="en-US" sz="2000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928507798"/>
              </p:ext>
            </p:extLst>
          </p:nvPr>
        </p:nvGraphicFramePr>
        <p:xfrm>
          <a:off x="4059381" y="428721"/>
          <a:ext cx="6386945" cy="61383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332490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0"/>
            <a:ext cx="9905998" cy="1478570"/>
          </a:xfrm>
        </p:spPr>
        <p:txBody>
          <a:bodyPr/>
          <a:lstStyle/>
          <a:p>
            <a:r>
              <a:rPr lang="en-US" dirty="0" smtClean="0"/>
              <a:t>JENIS </a:t>
            </a:r>
            <a:r>
              <a:rPr lang="en-US" dirty="0" err="1" smtClean="0"/>
              <a:t>JENIS</a:t>
            </a:r>
            <a:r>
              <a:rPr lang="en-US" dirty="0" smtClean="0"/>
              <a:t> PENELITIAN PENDIDIKAN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1412" y="1089212"/>
            <a:ext cx="9905999" cy="5499847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sz="3600" b="1" dirty="0" err="1" smtClean="0"/>
              <a:t>Kualitatif</a:t>
            </a:r>
            <a:r>
              <a:rPr lang="en-US" sz="3600" dirty="0" smtClean="0"/>
              <a:t> (</a:t>
            </a:r>
            <a:r>
              <a:rPr lang="en-US" sz="3600" dirty="0" err="1" smtClean="0"/>
              <a:t>pertimbangan</a:t>
            </a:r>
            <a:r>
              <a:rPr lang="en-US" sz="3600" dirty="0" smtClean="0"/>
              <a:t> </a:t>
            </a:r>
            <a:r>
              <a:rPr lang="en-US" sz="3600" dirty="0" err="1" smtClean="0"/>
              <a:t>deskripsi</a:t>
            </a:r>
            <a:r>
              <a:rPr lang="en-US" sz="3600" dirty="0" smtClean="0"/>
              <a:t>) </a:t>
            </a:r>
            <a:r>
              <a:rPr lang="en-US" sz="3600" dirty="0" err="1" smtClean="0"/>
              <a:t>dan</a:t>
            </a:r>
            <a:r>
              <a:rPr lang="en-US" sz="3600" dirty="0" smtClean="0"/>
              <a:t> </a:t>
            </a:r>
            <a:r>
              <a:rPr lang="en-US" sz="3600" b="1" dirty="0" err="1" smtClean="0"/>
              <a:t>Kuantitatif</a:t>
            </a:r>
            <a:r>
              <a:rPr lang="en-US" sz="3600" dirty="0" smtClean="0"/>
              <a:t> (</a:t>
            </a:r>
            <a:r>
              <a:rPr lang="en-US" sz="3600" dirty="0" err="1" smtClean="0"/>
              <a:t>pertimbangan</a:t>
            </a:r>
            <a:r>
              <a:rPr lang="en-US" sz="3600" dirty="0" smtClean="0"/>
              <a:t> </a:t>
            </a:r>
            <a:r>
              <a:rPr lang="en-US" sz="3600" dirty="0" err="1" smtClean="0"/>
              <a:t>ukuran</a:t>
            </a:r>
            <a:r>
              <a:rPr lang="en-US" sz="3600" dirty="0" smtClean="0"/>
              <a:t>/ </a:t>
            </a:r>
            <a:r>
              <a:rPr lang="en-US" sz="3600" dirty="0" err="1" smtClean="0"/>
              <a:t>statistik</a:t>
            </a:r>
            <a:r>
              <a:rPr lang="en-US" sz="3600" dirty="0" smtClean="0"/>
              <a:t>)</a:t>
            </a:r>
          </a:p>
          <a:p>
            <a:pPr>
              <a:lnSpc>
                <a:spcPct val="100000"/>
              </a:lnSpc>
            </a:pPr>
            <a:r>
              <a:rPr lang="en-US" sz="3600" b="1" dirty="0" err="1" smtClean="0"/>
              <a:t>Eksperimen</a:t>
            </a:r>
            <a:r>
              <a:rPr lang="en-US" sz="3600" dirty="0" smtClean="0"/>
              <a:t> (</a:t>
            </a:r>
            <a:r>
              <a:rPr lang="en-US" sz="3600" dirty="0" err="1" smtClean="0"/>
              <a:t>uji</a:t>
            </a:r>
            <a:r>
              <a:rPr lang="en-US" sz="3600" dirty="0" smtClean="0"/>
              <a:t> </a:t>
            </a:r>
            <a:r>
              <a:rPr lang="en-US" sz="3600" dirty="0" err="1" smtClean="0"/>
              <a:t>coba</a:t>
            </a:r>
            <a:r>
              <a:rPr lang="en-US" sz="3600" dirty="0" smtClean="0"/>
              <a:t>)</a:t>
            </a:r>
          </a:p>
          <a:p>
            <a:pPr>
              <a:lnSpc>
                <a:spcPct val="100000"/>
              </a:lnSpc>
            </a:pPr>
            <a:r>
              <a:rPr lang="en-US" sz="3600" b="1" dirty="0" err="1" smtClean="0"/>
              <a:t>Pengembangan</a:t>
            </a:r>
            <a:r>
              <a:rPr lang="en-US" sz="3600" dirty="0" smtClean="0"/>
              <a:t> (</a:t>
            </a:r>
            <a:r>
              <a:rPr lang="en-US" sz="3600" dirty="0" err="1" smtClean="0"/>
              <a:t>modifikasi</a:t>
            </a:r>
            <a:r>
              <a:rPr lang="en-US" sz="3600" dirty="0" smtClean="0"/>
              <a:t>)</a:t>
            </a:r>
          </a:p>
          <a:p>
            <a:pPr>
              <a:lnSpc>
                <a:spcPct val="100000"/>
              </a:lnSpc>
            </a:pPr>
            <a:r>
              <a:rPr lang="en-US" sz="3600" b="1" dirty="0" err="1" smtClean="0"/>
              <a:t>Tindakan</a:t>
            </a:r>
            <a:r>
              <a:rPr lang="en-US" sz="3600" dirty="0" smtClean="0"/>
              <a:t> (</a:t>
            </a:r>
            <a:r>
              <a:rPr lang="en-US" sz="3600" dirty="0" err="1" smtClean="0"/>
              <a:t>pemberian</a:t>
            </a:r>
            <a:r>
              <a:rPr lang="en-US" sz="3600" dirty="0" smtClean="0"/>
              <a:t> </a:t>
            </a:r>
            <a:r>
              <a:rPr lang="en-US" sz="3600" dirty="0" err="1" smtClean="0"/>
              <a:t>perlakuan</a:t>
            </a:r>
            <a:r>
              <a:rPr lang="en-US" sz="3600" dirty="0" smtClean="0"/>
              <a:t>)</a:t>
            </a:r>
          </a:p>
          <a:p>
            <a:pPr>
              <a:lnSpc>
                <a:spcPct val="100000"/>
              </a:lnSpc>
            </a:pPr>
            <a:r>
              <a:rPr lang="en-US" sz="3600" b="1" dirty="0" err="1" smtClean="0"/>
              <a:t>Terapan</a:t>
            </a:r>
            <a:r>
              <a:rPr lang="en-US" sz="3600" dirty="0" smtClean="0"/>
              <a:t> (</a:t>
            </a:r>
            <a:r>
              <a:rPr lang="en-US" sz="3600" dirty="0" err="1" smtClean="0"/>
              <a:t>implementasi</a:t>
            </a:r>
            <a:r>
              <a:rPr lang="en-US" sz="3600" dirty="0" smtClean="0"/>
              <a:t>) </a:t>
            </a:r>
          </a:p>
          <a:p>
            <a:pPr>
              <a:lnSpc>
                <a:spcPct val="100000"/>
              </a:lnSpc>
            </a:pPr>
            <a:r>
              <a:rPr lang="en-US" sz="3600" b="1" dirty="0" err="1" smtClean="0"/>
              <a:t>Evaluasi</a:t>
            </a:r>
            <a:r>
              <a:rPr lang="en-US" sz="3600" dirty="0" smtClean="0"/>
              <a:t> </a:t>
            </a:r>
            <a:r>
              <a:rPr lang="en-US" sz="3600" dirty="0" err="1" smtClean="0"/>
              <a:t>dan</a:t>
            </a:r>
            <a:r>
              <a:rPr lang="en-US" sz="3600" dirty="0" smtClean="0"/>
              <a:t> </a:t>
            </a:r>
            <a:r>
              <a:rPr lang="en-US" sz="3600" dirty="0" err="1" smtClean="0"/>
              <a:t>atau</a:t>
            </a:r>
            <a:r>
              <a:rPr lang="en-US" sz="3600" dirty="0" smtClean="0"/>
              <a:t> </a:t>
            </a:r>
            <a:r>
              <a:rPr lang="en-US" sz="3600" dirty="0" err="1" smtClean="0"/>
              <a:t>Evaluatif</a:t>
            </a:r>
            <a:r>
              <a:rPr lang="en-US" sz="3600" dirty="0" smtClean="0"/>
              <a:t> (</a:t>
            </a:r>
            <a:r>
              <a:rPr lang="en-US" sz="3600" dirty="0" err="1" smtClean="0"/>
              <a:t>penilaian</a:t>
            </a:r>
            <a:r>
              <a:rPr lang="en-US" sz="3600" dirty="0" smtClean="0"/>
              <a:t> </a:t>
            </a:r>
            <a:r>
              <a:rPr lang="en-US" sz="3600" dirty="0" err="1" smtClean="0"/>
              <a:t>dan</a:t>
            </a:r>
            <a:r>
              <a:rPr lang="en-US" sz="3600" dirty="0" smtClean="0"/>
              <a:t> </a:t>
            </a:r>
            <a:r>
              <a:rPr lang="en-US" sz="3600" dirty="0" err="1" smtClean="0"/>
              <a:t>keputusan</a:t>
            </a:r>
            <a:r>
              <a:rPr lang="en-US" sz="3600" dirty="0" smtClean="0"/>
              <a:t>)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2973616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255447"/>
            <a:ext cx="9905998" cy="766529"/>
          </a:xfrm>
        </p:spPr>
        <p:txBody>
          <a:bodyPr/>
          <a:lstStyle/>
          <a:p>
            <a:r>
              <a:rPr lang="en-US" b="1" dirty="0" err="1" smtClean="0"/>
              <a:t>Penelitian</a:t>
            </a:r>
            <a:r>
              <a:rPr lang="en-US" b="1" dirty="0" smtClean="0"/>
              <a:t> </a:t>
            </a:r>
            <a:r>
              <a:rPr lang="en-US" b="1" dirty="0" err="1" smtClean="0"/>
              <a:t>dasar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1413" y="1294744"/>
            <a:ext cx="9905999" cy="5203037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sz="3600" dirty="0" err="1" smtClean="0"/>
              <a:t>Kualitatif</a:t>
            </a:r>
            <a:r>
              <a:rPr lang="en-US" sz="3600" dirty="0" smtClean="0"/>
              <a:t> </a:t>
            </a:r>
          </a:p>
          <a:p>
            <a:pPr>
              <a:lnSpc>
                <a:spcPct val="100000"/>
              </a:lnSpc>
            </a:pPr>
            <a:r>
              <a:rPr lang="en-US" sz="3600" dirty="0" err="1" smtClean="0"/>
              <a:t>Teoritis</a:t>
            </a:r>
            <a:endParaRPr lang="en-US" sz="3600" dirty="0" smtClean="0"/>
          </a:p>
          <a:p>
            <a:pPr>
              <a:lnSpc>
                <a:spcPct val="100000"/>
              </a:lnSpc>
            </a:pPr>
            <a:r>
              <a:rPr lang="en-US" sz="3600" dirty="0" err="1" smtClean="0"/>
              <a:t>Berupa</a:t>
            </a:r>
            <a:r>
              <a:rPr lang="en-US" sz="3600" dirty="0" smtClean="0"/>
              <a:t> </a:t>
            </a:r>
            <a:r>
              <a:rPr lang="en-US" sz="3600" dirty="0" err="1" smtClean="0"/>
              <a:t>kajian</a:t>
            </a:r>
            <a:r>
              <a:rPr lang="en-US" sz="3600" dirty="0" smtClean="0"/>
              <a:t> </a:t>
            </a:r>
            <a:r>
              <a:rPr lang="en-US" sz="3600" dirty="0" err="1" smtClean="0"/>
              <a:t>mendalam</a:t>
            </a:r>
            <a:endParaRPr lang="en-US" sz="3600" dirty="0" smtClean="0"/>
          </a:p>
          <a:p>
            <a:pPr>
              <a:lnSpc>
                <a:spcPct val="100000"/>
              </a:lnSpc>
            </a:pPr>
            <a:r>
              <a:rPr lang="en-US" sz="3600" dirty="0" err="1" smtClean="0"/>
              <a:t>Berupa</a:t>
            </a:r>
            <a:r>
              <a:rPr lang="en-US" sz="3600" dirty="0" smtClean="0"/>
              <a:t> </a:t>
            </a:r>
            <a:r>
              <a:rPr lang="en-US" sz="3600" dirty="0" err="1" smtClean="0"/>
              <a:t>kajian</a:t>
            </a:r>
            <a:r>
              <a:rPr lang="en-US" sz="3600" dirty="0" smtClean="0"/>
              <a:t> </a:t>
            </a:r>
            <a:r>
              <a:rPr lang="en-US" sz="3600" dirty="0" err="1" smtClean="0"/>
              <a:t>pustaka</a:t>
            </a:r>
            <a:endParaRPr lang="en-US" sz="3600" dirty="0" smtClean="0"/>
          </a:p>
          <a:p>
            <a:pPr>
              <a:lnSpc>
                <a:spcPct val="100000"/>
              </a:lnSpc>
            </a:pPr>
            <a:r>
              <a:rPr lang="en-US" sz="3600" dirty="0" err="1" smtClean="0"/>
              <a:t>Deskriptif</a:t>
            </a:r>
            <a:endParaRPr lang="en-US" sz="3600" dirty="0" smtClean="0"/>
          </a:p>
          <a:p>
            <a:pPr>
              <a:lnSpc>
                <a:spcPct val="100000"/>
              </a:lnSpc>
            </a:pPr>
            <a:r>
              <a:rPr lang="en-US" sz="3600" dirty="0" err="1" smtClean="0"/>
              <a:t>Bertujuan</a:t>
            </a:r>
            <a:r>
              <a:rPr lang="en-US" sz="3600" dirty="0" smtClean="0"/>
              <a:t> </a:t>
            </a:r>
            <a:r>
              <a:rPr lang="en-US" sz="3600" dirty="0" err="1" smtClean="0"/>
              <a:t>mengembangan</a:t>
            </a:r>
            <a:r>
              <a:rPr lang="en-US" sz="3600" dirty="0" smtClean="0"/>
              <a:t> </a:t>
            </a:r>
            <a:r>
              <a:rPr lang="en-US" sz="3600" dirty="0" err="1" smtClean="0"/>
              <a:t>ilmu</a:t>
            </a:r>
            <a:r>
              <a:rPr lang="en-US" sz="3600" dirty="0" smtClean="0"/>
              <a:t> </a:t>
            </a:r>
            <a:r>
              <a:rPr lang="en-US" sz="3600" dirty="0" err="1" smtClean="0"/>
              <a:t>pengetahuan</a:t>
            </a:r>
            <a:r>
              <a:rPr lang="en-US" sz="3600" dirty="0" smtClean="0"/>
              <a:t> 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437374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Penelitian</a:t>
            </a:r>
            <a:r>
              <a:rPr lang="en-US" b="1" dirty="0" smtClean="0"/>
              <a:t> </a:t>
            </a:r>
            <a:r>
              <a:rPr lang="en-US" b="1" dirty="0" err="1" smtClean="0"/>
              <a:t>terapan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ATAU </a:t>
            </a:r>
            <a:r>
              <a:rPr lang="en-US" b="1" dirty="0" err="1" smtClean="0"/>
              <a:t>evaluasi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 err="1" smtClean="0"/>
              <a:t>Berupa</a:t>
            </a:r>
            <a:r>
              <a:rPr lang="en-US" sz="3200" dirty="0" smtClean="0"/>
              <a:t> </a:t>
            </a:r>
            <a:r>
              <a:rPr lang="en-US" sz="3200" dirty="0" err="1" smtClean="0"/>
              <a:t>Desain</a:t>
            </a:r>
            <a:endParaRPr lang="en-US" sz="3200" dirty="0" smtClean="0"/>
          </a:p>
          <a:p>
            <a:r>
              <a:rPr lang="en-US" sz="3200" dirty="0" err="1" smtClean="0"/>
              <a:t>Berbentuk</a:t>
            </a:r>
            <a:r>
              <a:rPr lang="en-US" sz="3200" dirty="0" smtClean="0"/>
              <a:t> </a:t>
            </a:r>
            <a:r>
              <a:rPr lang="en-US" sz="3200" dirty="0" err="1" smtClean="0"/>
              <a:t>aplikasi</a:t>
            </a:r>
            <a:r>
              <a:rPr lang="en-US" sz="3200" dirty="0" smtClean="0"/>
              <a:t> </a:t>
            </a:r>
            <a:r>
              <a:rPr lang="en-US" sz="3200" dirty="0" err="1" smtClean="0"/>
              <a:t>praktik</a:t>
            </a:r>
            <a:r>
              <a:rPr lang="en-US" sz="3200" dirty="0" smtClean="0"/>
              <a:t> (</a:t>
            </a:r>
            <a:r>
              <a:rPr lang="en-US" sz="3200" dirty="0" err="1" smtClean="0"/>
              <a:t>terapan</a:t>
            </a:r>
            <a:r>
              <a:rPr lang="en-US" sz="3200" dirty="0" smtClean="0"/>
              <a:t>)</a:t>
            </a:r>
          </a:p>
          <a:p>
            <a:r>
              <a:rPr lang="en-US" sz="3200" dirty="0" err="1" smtClean="0"/>
              <a:t>Merupakan</a:t>
            </a:r>
            <a:r>
              <a:rPr lang="en-US" sz="3200" dirty="0" smtClean="0"/>
              <a:t> </a:t>
            </a:r>
            <a:r>
              <a:rPr lang="en-US" sz="3200" dirty="0" err="1" smtClean="0"/>
              <a:t>sebuah</a:t>
            </a:r>
            <a:r>
              <a:rPr lang="en-US" sz="3200" dirty="0" smtClean="0"/>
              <a:t> </a:t>
            </a:r>
            <a:r>
              <a:rPr lang="en-US" sz="3200" dirty="0" err="1" smtClean="0"/>
              <a:t>implementasi</a:t>
            </a:r>
            <a:endParaRPr lang="en-US" sz="3200" dirty="0" smtClean="0"/>
          </a:p>
          <a:p>
            <a:r>
              <a:rPr lang="en-US" sz="3200" dirty="0" smtClean="0"/>
              <a:t>Ada </a:t>
            </a:r>
            <a:r>
              <a:rPr lang="en-US" sz="3200" dirty="0" err="1" smtClean="0"/>
              <a:t>aktivitas</a:t>
            </a:r>
            <a:r>
              <a:rPr lang="en-US" sz="3200" dirty="0" smtClean="0"/>
              <a:t> </a:t>
            </a:r>
            <a:r>
              <a:rPr lang="en-US" sz="3200" dirty="0" err="1" smtClean="0"/>
              <a:t>pengukuran</a:t>
            </a:r>
            <a:r>
              <a:rPr lang="en-US" sz="3200" dirty="0" smtClean="0"/>
              <a:t> </a:t>
            </a:r>
            <a:r>
              <a:rPr lang="en-US" sz="3200" dirty="0" err="1" smtClean="0"/>
              <a:t>kesesuaian</a:t>
            </a:r>
            <a:r>
              <a:rPr lang="en-US" sz="3200" dirty="0" smtClean="0"/>
              <a:t> (</a:t>
            </a:r>
            <a:r>
              <a:rPr lang="en-US" sz="3200" dirty="0" err="1" smtClean="0"/>
              <a:t>evaluasi</a:t>
            </a:r>
            <a:r>
              <a:rPr lang="en-US" sz="3200" dirty="0" smtClean="0"/>
              <a:t>)</a:t>
            </a:r>
          </a:p>
          <a:p>
            <a:r>
              <a:rPr lang="en-US" sz="3200" dirty="0" err="1" smtClean="0"/>
              <a:t>Memiliki</a:t>
            </a:r>
            <a:r>
              <a:rPr lang="en-US" sz="3200" dirty="0" smtClean="0"/>
              <a:t> </a:t>
            </a:r>
            <a:r>
              <a:rPr lang="en-US" sz="3200" dirty="0" err="1" smtClean="0"/>
              <a:t>tujuan</a:t>
            </a:r>
            <a:r>
              <a:rPr lang="en-US" sz="3200" dirty="0" smtClean="0"/>
              <a:t> </a:t>
            </a:r>
            <a:r>
              <a:rPr lang="en-US" sz="3200" dirty="0" err="1" smtClean="0"/>
              <a:t>untuk</a:t>
            </a:r>
            <a:r>
              <a:rPr lang="en-US" sz="3200" dirty="0" smtClean="0"/>
              <a:t> </a:t>
            </a:r>
            <a:r>
              <a:rPr lang="en-US" sz="3200" dirty="0" err="1" smtClean="0"/>
              <a:t>sebuah</a:t>
            </a:r>
            <a:r>
              <a:rPr lang="en-US" sz="3200" dirty="0" smtClean="0"/>
              <a:t> </a:t>
            </a:r>
            <a:r>
              <a:rPr lang="en-US" sz="3200" dirty="0" err="1" smtClean="0"/>
              <a:t>penyempurnaan</a:t>
            </a:r>
            <a:endParaRPr lang="en-US" sz="3200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1274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Penelitian</a:t>
            </a:r>
            <a:r>
              <a:rPr lang="en-US" b="1" dirty="0" smtClean="0"/>
              <a:t> </a:t>
            </a:r>
            <a:r>
              <a:rPr lang="en-US" b="1" dirty="0" err="1" smtClean="0"/>
              <a:t>eksperimen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sz="3200" dirty="0" err="1" smtClean="0"/>
              <a:t>Berupa</a:t>
            </a:r>
            <a:r>
              <a:rPr lang="en-US" sz="3200" dirty="0" smtClean="0"/>
              <a:t> </a:t>
            </a:r>
            <a:r>
              <a:rPr lang="en-US" sz="3200" dirty="0" err="1" smtClean="0"/>
              <a:t>desain</a:t>
            </a:r>
            <a:r>
              <a:rPr lang="en-US" sz="3200" dirty="0" smtClean="0"/>
              <a:t> </a:t>
            </a:r>
            <a:r>
              <a:rPr lang="en-US" sz="3200" dirty="0" err="1" smtClean="0"/>
              <a:t>atau</a:t>
            </a:r>
            <a:r>
              <a:rPr lang="en-US" sz="3200" dirty="0" smtClean="0"/>
              <a:t> </a:t>
            </a:r>
            <a:r>
              <a:rPr lang="en-US" sz="3200" dirty="0" err="1" smtClean="0"/>
              <a:t>perancangan</a:t>
            </a:r>
            <a:endParaRPr lang="en-US" sz="3200" dirty="0" smtClean="0"/>
          </a:p>
          <a:p>
            <a:r>
              <a:rPr lang="en-US" sz="3200" dirty="0" err="1" smtClean="0"/>
              <a:t>Adanya</a:t>
            </a:r>
            <a:r>
              <a:rPr lang="en-US" sz="3200" dirty="0" smtClean="0"/>
              <a:t> </a:t>
            </a:r>
            <a:r>
              <a:rPr lang="en-US" sz="3200" dirty="0" err="1" smtClean="0"/>
              <a:t>modifikasi</a:t>
            </a:r>
            <a:r>
              <a:rPr lang="en-US" sz="3200" dirty="0" smtClean="0"/>
              <a:t>, </a:t>
            </a:r>
            <a:r>
              <a:rPr lang="en-US" sz="3200" dirty="0" err="1" smtClean="0"/>
              <a:t>pengembangan</a:t>
            </a:r>
            <a:r>
              <a:rPr lang="en-US" sz="3200" dirty="0" smtClean="0"/>
              <a:t>, </a:t>
            </a:r>
            <a:r>
              <a:rPr lang="en-US" sz="3200" dirty="0" err="1" smtClean="0"/>
              <a:t>dan</a:t>
            </a:r>
            <a:r>
              <a:rPr lang="en-US" sz="3200" dirty="0" smtClean="0"/>
              <a:t> </a:t>
            </a:r>
            <a:r>
              <a:rPr lang="en-US" sz="3200" dirty="0" err="1" smtClean="0"/>
              <a:t>atau</a:t>
            </a:r>
            <a:r>
              <a:rPr lang="en-US" sz="3200" dirty="0" smtClean="0"/>
              <a:t> </a:t>
            </a:r>
            <a:r>
              <a:rPr lang="en-US" sz="3200" dirty="0" err="1" smtClean="0"/>
              <a:t>inovasi</a:t>
            </a:r>
            <a:r>
              <a:rPr lang="en-US" sz="3200" dirty="0" smtClean="0"/>
              <a:t> </a:t>
            </a:r>
            <a:r>
              <a:rPr lang="en-US" sz="3200" dirty="0" err="1" smtClean="0"/>
              <a:t>sebagai</a:t>
            </a:r>
            <a:r>
              <a:rPr lang="en-US" sz="3200" dirty="0" smtClean="0"/>
              <a:t> alternative</a:t>
            </a:r>
          </a:p>
          <a:p>
            <a:r>
              <a:rPr lang="en-US" sz="3200" dirty="0" err="1" smtClean="0"/>
              <a:t>Merupakan</a:t>
            </a:r>
            <a:r>
              <a:rPr lang="en-US" sz="3200" dirty="0" smtClean="0"/>
              <a:t> </a:t>
            </a:r>
            <a:r>
              <a:rPr lang="en-US" sz="3200" dirty="0" err="1" smtClean="0"/>
              <a:t>upaya</a:t>
            </a:r>
            <a:r>
              <a:rPr lang="en-US" sz="3200" dirty="0" smtClean="0"/>
              <a:t> </a:t>
            </a:r>
            <a:r>
              <a:rPr lang="en-US" sz="3200" dirty="0" err="1" smtClean="0"/>
              <a:t>pembuktian</a:t>
            </a:r>
            <a:r>
              <a:rPr lang="en-US" sz="3200" dirty="0" smtClean="0"/>
              <a:t> </a:t>
            </a:r>
            <a:r>
              <a:rPr lang="en-US" sz="3200" dirty="0" err="1" smtClean="0"/>
              <a:t>hipotesis</a:t>
            </a:r>
            <a:endParaRPr lang="en-US" sz="3200" dirty="0" smtClean="0"/>
          </a:p>
          <a:p>
            <a:r>
              <a:rPr lang="en-US" sz="3200" dirty="0" err="1" smtClean="0"/>
              <a:t>Berunsur</a:t>
            </a:r>
            <a:r>
              <a:rPr lang="en-US" sz="3200" dirty="0" smtClean="0"/>
              <a:t> </a:t>
            </a:r>
            <a:r>
              <a:rPr lang="en-US" sz="3200" dirty="0" err="1" smtClean="0"/>
              <a:t>rekayasa</a:t>
            </a:r>
            <a:r>
              <a:rPr lang="en-US" sz="3200" dirty="0" smtClean="0"/>
              <a:t> </a:t>
            </a:r>
            <a:r>
              <a:rPr lang="en-US" sz="3200" dirty="0" err="1" smtClean="0"/>
              <a:t>atau</a:t>
            </a:r>
            <a:r>
              <a:rPr lang="en-US" sz="3200" dirty="0" smtClean="0"/>
              <a:t> </a:t>
            </a:r>
            <a:r>
              <a:rPr lang="en-US" sz="3200" dirty="0" err="1" smtClean="0"/>
              <a:t>murni</a:t>
            </a:r>
            <a:endParaRPr lang="en-US" sz="3200" dirty="0" smtClean="0"/>
          </a:p>
          <a:p>
            <a:r>
              <a:rPr lang="en-US" sz="3200" dirty="0" err="1" smtClean="0"/>
              <a:t>Bertujuan</a:t>
            </a:r>
            <a:r>
              <a:rPr lang="en-US" sz="3200" dirty="0" smtClean="0"/>
              <a:t> </a:t>
            </a:r>
            <a:r>
              <a:rPr lang="en-US" sz="3200" dirty="0" err="1" smtClean="0"/>
              <a:t>menguji</a:t>
            </a:r>
            <a:r>
              <a:rPr lang="en-US" sz="3200" dirty="0" smtClean="0"/>
              <a:t> </a:t>
            </a:r>
            <a:r>
              <a:rPr lang="en-US" sz="3200" dirty="0" err="1" smtClean="0"/>
              <a:t>coba</a:t>
            </a:r>
            <a:endParaRPr lang="en-US" sz="3200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10206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Materi</a:t>
            </a:r>
            <a:r>
              <a:rPr lang="en-US" dirty="0" smtClean="0"/>
              <a:t> </a:t>
            </a:r>
            <a:r>
              <a:rPr lang="en-US" dirty="0" err="1" smtClean="0"/>
              <a:t>lanjutan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Pendekatan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447420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292</TotalTime>
  <Words>256</Words>
  <Application>Microsoft Office PowerPoint</Application>
  <PresentationFormat>Widescreen</PresentationFormat>
  <Paragraphs>76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Aharoni</vt:lpstr>
      <vt:lpstr>Arial</vt:lpstr>
      <vt:lpstr>Trebuchet MS</vt:lpstr>
      <vt:lpstr>Tw Cen MT</vt:lpstr>
      <vt:lpstr>Circuit</vt:lpstr>
      <vt:lpstr>PENELITIAN PENDIDIKAN</vt:lpstr>
      <vt:lpstr>CAKUPAN PENELITIAN</vt:lpstr>
      <vt:lpstr>DISEBUT PENELITIAN PENDIDIKAN manakala…</vt:lpstr>
      <vt:lpstr>SKEMA KONSEP PENELITIAN PENDIDIKAN</vt:lpstr>
      <vt:lpstr>JENIS JENIS PENELITIAN PENDIDIKAN</vt:lpstr>
      <vt:lpstr>Penelitian dasar</vt:lpstr>
      <vt:lpstr>Penelitian terapan dan ATAU evaluasi</vt:lpstr>
      <vt:lpstr>Penelitian eksperimen</vt:lpstr>
      <vt:lpstr>Materi lanjutan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Konsep Dasar Penelitian, Jenis-jenis penelitian pendidikan</dc:title>
  <dc:creator>nazla maharani umaya</dc:creator>
  <cp:lastModifiedBy>Windows User</cp:lastModifiedBy>
  <cp:revision>20</cp:revision>
  <dcterms:created xsi:type="dcterms:W3CDTF">2017-09-09T16:06:36Z</dcterms:created>
  <dcterms:modified xsi:type="dcterms:W3CDTF">2018-09-12T15:25:44Z</dcterms:modified>
</cp:coreProperties>
</file>