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  <p:sldMasterId id="2147483804" r:id="rId2"/>
    <p:sldMasterId id="2147483816" r:id="rId3"/>
    <p:sldMasterId id="2147483828" r:id="rId4"/>
    <p:sldMasterId id="2147483840" r:id="rId5"/>
    <p:sldMasterId id="2147483852" r:id="rId6"/>
    <p:sldMasterId id="2147483864" r:id="rId7"/>
    <p:sldMasterId id="2147483876" r:id="rId8"/>
  </p:sldMasterIdLst>
  <p:notesMasterIdLst>
    <p:notesMasterId r:id="rId27"/>
  </p:notesMasterIdLst>
  <p:sldIdLst>
    <p:sldId id="259" r:id="rId9"/>
    <p:sldId id="275" r:id="rId10"/>
    <p:sldId id="274" r:id="rId11"/>
    <p:sldId id="258" r:id="rId12"/>
    <p:sldId id="257" r:id="rId13"/>
    <p:sldId id="273" r:id="rId14"/>
    <p:sldId id="261" r:id="rId15"/>
    <p:sldId id="260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71" r:id="rId24"/>
    <p:sldId id="269" r:id="rId25"/>
    <p:sldId id="276" r:id="rId26"/>
  </p:sldIdLst>
  <p:sldSz cx="9144000" cy="5715000" type="screen16x10"/>
  <p:notesSz cx="6858000" cy="9144000"/>
  <p:defaultTextStyle>
    <a:defPPr>
      <a:defRPr lang="en-US"/>
    </a:defPPr>
    <a:lvl1pPr marL="0" algn="l" defTabSz="9118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5908" algn="l" defTabSz="9118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1819" algn="l" defTabSz="9118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7726" algn="l" defTabSz="9118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3638" algn="l" defTabSz="9118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79547" algn="l" defTabSz="9118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5454" algn="l" defTabSz="9118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1364" algn="l" defTabSz="9118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7278" algn="l" defTabSz="91181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30" autoAdjust="0"/>
    <p:restoredTop sz="94660"/>
  </p:normalViewPr>
  <p:slideViewPr>
    <p:cSldViewPr>
      <p:cViewPr>
        <p:scale>
          <a:sx n="69" d="100"/>
          <a:sy n="69" d="100"/>
        </p:scale>
        <p:origin x="-1308" y="-25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75C3CD-99E6-42EA-8295-A6FE8A32D49A}" type="doc">
      <dgm:prSet loTypeId="urn:microsoft.com/office/officeart/2005/8/layout/matrix1" loCatId="matrix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1114D55-EED4-4FB8-84C5-363CEC9010AF}">
      <dgm:prSet phldrT="[Text]"/>
      <dgm:spPr/>
      <dgm:t>
        <a:bodyPr/>
        <a:lstStyle/>
        <a:p>
          <a:r>
            <a:rPr lang="en-US" dirty="0" err="1" smtClean="0"/>
            <a:t>Ruang</a:t>
          </a:r>
          <a:r>
            <a:rPr lang="en-US" dirty="0" smtClean="0"/>
            <a:t> </a:t>
          </a:r>
          <a:r>
            <a:rPr lang="en-US" dirty="0" err="1" smtClean="0"/>
            <a:t>Lingkup</a:t>
          </a:r>
          <a:endParaRPr lang="en-US" dirty="0"/>
        </a:p>
      </dgm:t>
    </dgm:pt>
    <dgm:pt modelId="{D21E6826-A66F-48AB-A1B6-B50596DE03C5}" type="parTrans" cxnId="{3324157F-A224-4BA8-9514-E76BE3B39C82}">
      <dgm:prSet/>
      <dgm:spPr/>
      <dgm:t>
        <a:bodyPr/>
        <a:lstStyle/>
        <a:p>
          <a:endParaRPr lang="en-US"/>
        </a:p>
      </dgm:t>
    </dgm:pt>
    <dgm:pt modelId="{6E58B66A-AEB1-4A85-A5AA-0185EC1C5116}" type="sibTrans" cxnId="{3324157F-A224-4BA8-9514-E76BE3B39C82}">
      <dgm:prSet/>
      <dgm:spPr/>
      <dgm:t>
        <a:bodyPr/>
        <a:lstStyle/>
        <a:p>
          <a:endParaRPr lang="en-US"/>
        </a:p>
      </dgm:t>
    </dgm:pt>
    <dgm:pt modelId="{732BB548-D6FC-4D6B-8E1D-C75A6E7649A9}">
      <dgm:prSet phldrT="[Text]"/>
      <dgm:spPr/>
      <dgm:t>
        <a:bodyPr anchor="t"/>
        <a:lstStyle/>
        <a:p>
          <a:r>
            <a:rPr lang="en-US" b="1" dirty="0" smtClean="0"/>
            <a:t>CHAPTER I :</a:t>
          </a:r>
        </a:p>
        <a:p>
          <a:r>
            <a:rPr lang="en-US" dirty="0" err="1" smtClean="0"/>
            <a:t>Definisi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Hakikat</a:t>
          </a:r>
          <a:r>
            <a:rPr lang="en-US" dirty="0" smtClean="0"/>
            <a:t> </a:t>
          </a:r>
          <a:r>
            <a:rPr lang="en-US" dirty="0" err="1" smtClean="0"/>
            <a:t>Perencanaan</a:t>
          </a:r>
          <a:r>
            <a:rPr lang="en-US" dirty="0" smtClean="0"/>
            <a:t>, </a:t>
          </a:r>
          <a:r>
            <a:rPr lang="en-US" dirty="0" err="1" smtClean="0"/>
            <a:t>Pembelajaran</a:t>
          </a:r>
          <a:r>
            <a:rPr lang="en-US" dirty="0" smtClean="0"/>
            <a:t>, &amp; </a:t>
          </a:r>
          <a:r>
            <a:rPr lang="en-US" dirty="0" err="1" smtClean="0"/>
            <a:t>Perencanaan</a:t>
          </a:r>
          <a:r>
            <a:rPr lang="en-US" dirty="0" smtClean="0"/>
            <a:t> </a:t>
          </a:r>
          <a:r>
            <a:rPr lang="en-US" dirty="0" err="1" smtClean="0"/>
            <a:t>Pembelajaran</a:t>
          </a:r>
          <a:endParaRPr lang="en-US" dirty="0"/>
        </a:p>
      </dgm:t>
    </dgm:pt>
    <dgm:pt modelId="{80D808B9-3FF6-45C1-8AE3-CB316E26926D}" type="parTrans" cxnId="{EA77B400-DAE4-4D5D-BA6E-83BD8CD456EA}">
      <dgm:prSet/>
      <dgm:spPr/>
      <dgm:t>
        <a:bodyPr/>
        <a:lstStyle/>
        <a:p>
          <a:endParaRPr lang="en-US"/>
        </a:p>
      </dgm:t>
    </dgm:pt>
    <dgm:pt modelId="{507213A6-28A5-485C-9228-205E9995DA1D}" type="sibTrans" cxnId="{EA77B400-DAE4-4D5D-BA6E-83BD8CD456EA}">
      <dgm:prSet/>
      <dgm:spPr/>
      <dgm:t>
        <a:bodyPr/>
        <a:lstStyle/>
        <a:p>
          <a:endParaRPr lang="en-US"/>
        </a:p>
      </dgm:t>
    </dgm:pt>
    <dgm:pt modelId="{99758693-69BB-4517-B5D1-CD5572B1C85C}">
      <dgm:prSet phldrT="[Text]"/>
      <dgm:spPr/>
      <dgm:t>
        <a:bodyPr anchor="t"/>
        <a:lstStyle/>
        <a:p>
          <a:r>
            <a:rPr lang="en-US" b="1" dirty="0" smtClean="0"/>
            <a:t>CHAPTER 2 :</a:t>
          </a:r>
          <a:endParaRPr lang="en-US" dirty="0" smtClean="0"/>
        </a:p>
        <a:p>
          <a:r>
            <a:rPr lang="en-US" dirty="0" err="1" smtClean="0"/>
            <a:t>Urgensi</a:t>
          </a:r>
          <a:r>
            <a:rPr lang="en-US" dirty="0" smtClean="0"/>
            <a:t>, </a:t>
          </a:r>
          <a:r>
            <a:rPr lang="en-US" dirty="0" err="1" smtClean="0"/>
            <a:t>Tujuan</a:t>
          </a:r>
          <a:r>
            <a:rPr lang="en-US" dirty="0" smtClean="0"/>
            <a:t> &amp; </a:t>
          </a:r>
          <a:r>
            <a:rPr lang="en-US" dirty="0" err="1" smtClean="0"/>
            <a:t>Fungsi</a:t>
          </a:r>
          <a:r>
            <a:rPr lang="en-US" dirty="0" smtClean="0"/>
            <a:t> </a:t>
          </a:r>
          <a:r>
            <a:rPr lang="en-US" dirty="0" err="1" smtClean="0"/>
            <a:t>Perencanaan</a:t>
          </a:r>
          <a:r>
            <a:rPr lang="en-US" dirty="0" smtClean="0"/>
            <a:t> </a:t>
          </a:r>
          <a:r>
            <a:rPr lang="en-US" dirty="0" err="1" smtClean="0"/>
            <a:t>Pembelajaran</a:t>
          </a:r>
          <a:endParaRPr lang="en-US" dirty="0"/>
        </a:p>
      </dgm:t>
    </dgm:pt>
    <dgm:pt modelId="{207B776A-70F0-4910-A04C-2760F7AEB098}" type="parTrans" cxnId="{B2D80A8D-2D14-4031-9EE7-BE4F41B9D39D}">
      <dgm:prSet/>
      <dgm:spPr/>
      <dgm:t>
        <a:bodyPr/>
        <a:lstStyle/>
        <a:p>
          <a:endParaRPr lang="en-US"/>
        </a:p>
      </dgm:t>
    </dgm:pt>
    <dgm:pt modelId="{E831A642-FD7C-45DD-B432-718B736C3288}" type="sibTrans" cxnId="{B2D80A8D-2D14-4031-9EE7-BE4F41B9D39D}">
      <dgm:prSet/>
      <dgm:spPr/>
      <dgm:t>
        <a:bodyPr/>
        <a:lstStyle/>
        <a:p>
          <a:endParaRPr lang="en-US"/>
        </a:p>
      </dgm:t>
    </dgm:pt>
    <dgm:pt modelId="{13B93D46-8CF9-461E-86BD-F7D6BB062E82}">
      <dgm:prSet phldrT="[Text]"/>
      <dgm:spPr/>
      <dgm:t>
        <a:bodyPr anchor="t"/>
        <a:lstStyle/>
        <a:p>
          <a:r>
            <a:rPr lang="en-US" b="1" dirty="0" smtClean="0"/>
            <a:t>CHAPTER 3 :</a:t>
          </a:r>
        </a:p>
        <a:p>
          <a:r>
            <a:rPr lang="en-US" dirty="0" err="1" smtClean="0"/>
            <a:t>Prinsip</a:t>
          </a:r>
          <a:r>
            <a:rPr lang="en-US" dirty="0" smtClean="0"/>
            <a:t>/</a:t>
          </a:r>
          <a:r>
            <a:rPr lang="en-US" dirty="0" err="1" smtClean="0"/>
            <a:t>Kriteria</a:t>
          </a:r>
          <a:r>
            <a:rPr lang="en-US" dirty="0" smtClean="0"/>
            <a:t>/</a:t>
          </a:r>
          <a:r>
            <a:rPr lang="en-US" dirty="0" err="1" smtClean="0"/>
            <a:t>Dimensi</a:t>
          </a:r>
          <a:r>
            <a:rPr lang="en-US" dirty="0" smtClean="0"/>
            <a:t> </a:t>
          </a:r>
          <a:r>
            <a:rPr lang="en-US" dirty="0" err="1" smtClean="0"/>
            <a:t>Penyusunan</a:t>
          </a:r>
          <a:r>
            <a:rPr lang="en-US" dirty="0" smtClean="0"/>
            <a:t> </a:t>
          </a:r>
          <a:r>
            <a:rPr lang="en-US" dirty="0" err="1" smtClean="0"/>
            <a:t>Perencanaan</a:t>
          </a:r>
          <a:r>
            <a:rPr lang="en-US" dirty="0" smtClean="0"/>
            <a:t> </a:t>
          </a:r>
          <a:r>
            <a:rPr lang="en-US" dirty="0" err="1" smtClean="0"/>
            <a:t>Pembelajaran</a:t>
          </a:r>
          <a:endParaRPr lang="en-US" dirty="0"/>
        </a:p>
      </dgm:t>
    </dgm:pt>
    <dgm:pt modelId="{C6945E3B-324C-46F8-99E7-3F4E69F07D2F}" type="parTrans" cxnId="{A74F4951-06B9-45CD-8138-6AD88EAC51FA}">
      <dgm:prSet/>
      <dgm:spPr/>
      <dgm:t>
        <a:bodyPr/>
        <a:lstStyle/>
        <a:p>
          <a:endParaRPr lang="en-US"/>
        </a:p>
      </dgm:t>
    </dgm:pt>
    <dgm:pt modelId="{D90DCB05-3A6C-4631-8EB9-451B2E71DB91}" type="sibTrans" cxnId="{A74F4951-06B9-45CD-8138-6AD88EAC51FA}">
      <dgm:prSet/>
      <dgm:spPr/>
      <dgm:t>
        <a:bodyPr/>
        <a:lstStyle/>
        <a:p>
          <a:endParaRPr lang="en-US"/>
        </a:p>
      </dgm:t>
    </dgm:pt>
    <dgm:pt modelId="{9F000384-CDEC-435E-B188-BEBE55F60BAE}">
      <dgm:prSet phldrT="[Text]"/>
      <dgm:spPr/>
      <dgm:t>
        <a:bodyPr anchor="t"/>
        <a:lstStyle/>
        <a:p>
          <a:r>
            <a:rPr lang="en-US" b="1" dirty="0" smtClean="0"/>
            <a:t>CHAPTER 4:</a:t>
          </a:r>
          <a:endParaRPr lang="en-US" dirty="0" smtClean="0"/>
        </a:p>
        <a:p>
          <a:r>
            <a:rPr lang="en-US" dirty="0" err="1" smtClean="0"/>
            <a:t>Komponen</a:t>
          </a:r>
          <a:r>
            <a:rPr lang="en-US" dirty="0" smtClean="0"/>
            <a:t> </a:t>
          </a:r>
          <a:r>
            <a:rPr lang="en-US" dirty="0" err="1" smtClean="0"/>
            <a:t>Pokok</a:t>
          </a:r>
          <a:r>
            <a:rPr lang="en-US" dirty="0" smtClean="0"/>
            <a:t> </a:t>
          </a:r>
          <a:r>
            <a:rPr lang="en-US" dirty="0" err="1" smtClean="0"/>
            <a:t>Perencanaan</a:t>
          </a:r>
          <a:r>
            <a:rPr lang="en-US" dirty="0" smtClean="0"/>
            <a:t> </a:t>
          </a:r>
          <a:r>
            <a:rPr lang="en-US" dirty="0" err="1" smtClean="0"/>
            <a:t>Pembelajaran</a:t>
          </a:r>
          <a:r>
            <a:rPr lang="en-US" dirty="0" smtClean="0"/>
            <a:t> </a:t>
          </a:r>
          <a:endParaRPr lang="en-US" dirty="0"/>
        </a:p>
      </dgm:t>
    </dgm:pt>
    <dgm:pt modelId="{F1CDFA7A-81B1-43A1-BE5D-AEE6E17C7A9F}" type="parTrans" cxnId="{9BB7D9D1-4B92-4C41-8430-1FEA48550863}">
      <dgm:prSet/>
      <dgm:spPr/>
      <dgm:t>
        <a:bodyPr/>
        <a:lstStyle/>
        <a:p>
          <a:endParaRPr lang="en-US"/>
        </a:p>
      </dgm:t>
    </dgm:pt>
    <dgm:pt modelId="{CB751A84-F0DD-4F2F-933E-1291A67BF11F}" type="sibTrans" cxnId="{9BB7D9D1-4B92-4C41-8430-1FEA48550863}">
      <dgm:prSet/>
      <dgm:spPr/>
      <dgm:t>
        <a:bodyPr/>
        <a:lstStyle/>
        <a:p>
          <a:endParaRPr lang="en-US"/>
        </a:p>
      </dgm:t>
    </dgm:pt>
    <dgm:pt modelId="{73B57DFC-308F-4D6F-919D-A1C9A06488A5}">
      <dgm:prSet phldrT="[Text]"/>
      <dgm:spPr/>
      <dgm:t>
        <a:bodyPr/>
        <a:lstStyle/>
        <a:p>
          <a:endParaRPr lang="en-US" dirty="0"/>
        </a:p>
      </dgm:t>
    </dgm:pt>
    <dgm:pt modelId="{742E929E-EB37-436A-A3F4-DE6E3F5A1467}" type="parTrans" cxnId="{B1275856-2B78-402E-AE7F-54F8881DA7E3}">
      <dgm:prSet/>
      <dgm:spPr/>
      <dgm:t>
        <a:bodyPr/>
        <a:lstStyle/>
        <a:p>
          <a:endParaRPr lang="en-US"/>
        </a:p>
      </dgm:t>
    </dgm:pt>
    <dgm:pt modelId="{833B1C2A-F986-42BD-8009-5DA54152D31B}" type="sibTrans" cxnId="{B1275856-2B78-402E-AE7F-54F8881DA7E3}">
      <dgm:prSet/>
      <dgm:spPr/>
      <dgm:t>
        <a:bodyPr/>
        <a:lstStyle/>
        <a:p>
          <a:endParaRPr lang="en-US"/>
        </a:p>
      </dgm:t>
    </dgm:pt>
    <dgm:pt modelId="{F30386BF-E856-48DA-A5EB-0C25FDDEE0E8}" type="pres">
      <dgm:prSet presAssocID="{F475C3CD-99E6-42EA-8295-A6FE8A32D49A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A8F770-C744-4439-8142-D45F1B7C877C}" type="pres">
      <dgm:prSet presAssocID="{F475C3CD-99E6-42EA-8295-A6FE8A32D49A}" presName="matrix" presStyleCnt="0"/>
      <dgm:spPr/>
    </dgm:pt>
    <dgm:pt modelId="{992C9F0C-BC41-4AA5-A28E-FDB008F28787}" type="pres">
      <dgm:prSet presAssocID="{F475C3CD-99E6-42EA-8295-A6FE8A32D49A}" presName="tile1" presStyleLbl="node1" presStyleIdx="0" presStyleCnt="4"/>
      <dgm:spPr/>
      <dgm:t>
        <a:bodyPr/>
        <a:lstStyle/>
        <a:p>
          <a:endParaRPr lang="en-US"/>
        </a:p>
      </dgm:t>
    </dgm:pt>
    <dgm:pt modelId="{87126FA3-2A30-43F3-9E79-13E53A3BB819}" type="pres">
      <dgm:prSet presAssocID="{F475C3CD-99E6-42EA-8295-A6FE8A32D49A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E84A5B-6EE3-40D5-9CCB-BD19E7AF1C51}" type="pres">
      <dgm:prSet presAssocID="{F475C3CD-99E6-42EA-8295-A6FE8A32D49A}" presName="tile2" presStyleLbl="node1" presStyleIdx="1" presStyleCnt="4"/>
      <dgm:spPr/>
      <dgm:t>
        <a:bodyPr/>
        <a:lstStyle/>
        <a:p>
          <a:endParaRPr lang="en-US"/>
        </a:p>
      </dgm:t>
    </dgm:pt>
    <dgm:pt modelId="{51B65B84-E57F-4798-B0FD-6753F2EAF9A6}" type="pres">
      <dgm:prSet presAssocID="{F475C3CD-99E6-42EA-8295-A6FE8A32D49A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005AFE-4A9A-4643-813A-FE884B6AFCCF}" type="pres">
      <dgm:prSet presAssocID="{F475C3CD-99E6-42EA-8295-A6FE8A32D49A}" presName="tile3" presStyleLbl="node1" presStyleIdx="2" presStyleCnt="4"/>
      <dgm:spPr/>
      <dgm:t>
        <a:bodyPr/>
        <a:lstStyle/>
        <a:p>
          <a:endParaRPr lang="en-US"/>
        </a:p>
      </dgm:t>
    </dgm:pt>
    <dgm:pt modelId="{908F17BF-1D3B-47E5-8365-E851715E9143}" type="pres">
      <dgm:prSet presAssocID="{F475C3CD-99E6-42EA-8295-A6FE8A32D49A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7C8E86-CEAB-43BA-8C4B-8ACF7ABE85E5}" type="pres">
      <dgm:prSet presAssocID="{F475C3CD-99E6-42EA-8295-A6FE8A32D49A}" presName="tile4" presStyleLbl="node1" presStyleIdx="3" presStyleCnt="4"/>
      <dgm:spPr/>
      <dgm:t>
        <a:bodyPr/>
        <a:lstStyle/>
        <a:p>
          <a:endParaRPr lang="en-US"/>
        </a:p>
      </dgm:t>
    </dgm:pt>
    <dgm:pt modelId="{F509201D-2B31-43D1-B5B0-A15A9EDBDC42}" type="pres">
      <dgm:prSet presAssocID="{F475C3CD-99E6-42EA-8295-A6FE8A32D49A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4CBEE7-E9DE-405B-A638-7C2C64C503E2}" type="pres">
      <dgm:prSet presAssocID="{F475C3CD-99E6-42EA-8295-A6FE8A32D49A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9D892F1C-CF56-446E-B70A-CE4C46A60D05}" type="presOf" srcId="{21114D55-EED4-4FB8-84C5-363CEC9010AF}" destId="{DF4CBEE7-E9DE-405B-A638-7C2C64C503E2}" srcOrd="0" destOrd="0" presId="urn:microsoft.com/office/officeart/2005/8/layout/matrix1"/>
    <dgm:cxn modelId="{76547D2D-CB93-482C-AD49-E06E7E4AE9C8}" type="presOf" srcId="{99758693-69BB-4517-B5D1-CD5572B1C85C}" destId="{45E84A5B-6EE3-40D5-9CCB-BD19E7AF1C51}" srcOrd="0" destOrd="0" presId="urn:microsoft.com/office/officeart/2005/8/layout/matrix1"/>
    <dgm:cxn modelId="{EA77B400-DAE4-4D5D-BA6E-83BD8CD456EA}" srcId="{21114D55-EED4-4FB8-84C5-363CEC9010AF}" destId="{732BB548-D6FC-4D6B-8E1D-C75A6E7649A9}" srcOrd="0" destOrd="0" parTransId="{80D808B9-3FF6-45C1-8AE3-CB316E26926D}" sibTransId="{507213A6-28A5-485C-9228-205E9995DA1D}"/>
    <dgm:cxn modelId="{7926A2CD-D384-40D8-AD32-2F149AD4E0CF}" type="presOf" srcId="{9F000384-CDEC-435E-B188-BEBE55F60BAE}" destId="{F509201D-2B31-43D1-B5B0-A15A9EDBDC42}" srcOrd="1" destOrd="0" presId="urn:microsoft.com/office/officeart/2005/8/layout/matrix1"/>
    <dgm:cxn modelId="{9C3FFD3B-95EB-4836-B2A1-522FA7223A71}" type="presOf" srcId="{13B93D46-8CF9-461E-86BD-F7D6BB062E82}" destId="{908F17BF-1D3B-47E5-8365-E851715E9143}" srcOrd="1" destOrd="0" presId="urn:microsoft.com/office/officeart/2005/8/layout/matrix1"/>
    <dgm:cxn modelId="{D2308D71-46F6-49C9-8620-832042AECB92}" type="presOf" srcId="{732BB548-D6FC-4D6B-8E1D-C75A6E7649A9}" destId="{87126FA3-2A30-43F3-9E79-13E53A3BB819}" srcOrd="1" destOrd="0" presId="urn:microsoft.com/office/officeart/2005/8/layout/matrix1"/>
    <dgm:cxn modelId="{B1275856-2B78-402E-AE7F-54F8881DA7E3}" srcId="{21114D55-EED4-4FB8-84C5-363CEC9010AF}" destId="{73B57DFC-308F-4D6F-919D-A1C9A06488A5}" srcOrd="4" destOrd="0" parTransId="{742E929E-EB37-436A-A3F4-DE6E3F5A1467}" sibTransId="{833B1C2A-F986-42BD-8009-5DA54152D31B}"/>
    <dgm:cxn modelId="{EA138442-FD59-4C04-9EA3-1B5DFE8D114A}" type="presOf" srcId="{F475C3CD-99E6-42EA-8295-A6FE8A32D49A}" destId="{F30386BF-E856-48DA-A5EB-0C25FDDEE0E8}" srcOrd="0" destOrd="0" presId="urn:microsoft.com/office/officeart/2005/8/layout/matrix1"/>
    <dgm:cxn modelId="{FF9B233A-A5E9-4D38-A8FF-5EBDEF783449}" type="presOf" srcId="{9F000384-CDEC-435E-B188-BEBE55F60BAE}" destId="{E27C8E86-CEAB-43BA-8C4B-8ACF7ABE85E5}" srcOrd="0" destOrd="0" presId="urn:microsoft.com/office/officeart/2005/8/layout/matrix1"/>
    <dgm:cxn modelId="{A74F4951-06B9-45CD-8138-6AD88EAC51FA}" srcId="{21114D55-EED4-4FB8-84C5-363CEC9010AF}" destId="{13B93D46-8CF9-461E-86BD-F7D6BB062E82}" srcOrd="2" destOrd="0" parTransId="{C6945E3B-324C-46F8-99E7-3F4E69F07D2F}" sibTransId="{D90DCB05-3A6C-4631-8EB9-451B2E71DB91}"/>
    <dgm:cxn modelId="{B2D80A8D-2D14-4031-9EE7-BE4F41B9D39D}" srcId="{21114D55-EED4-4FB8-84C5-363CEC9010AF}" destId="{99758693-69BB-4517-B5D1-CD5572B1C85C}" srcOrd="1" destOrd="0" parTransId="{207B776A-70F0-4910-A04C-2760F7AEB098}" sibTransId="{E831A642-FD7C-45DD-B432-718B736C3288}"/>
    <dgm:cxn modelId="{1758F7BC-A62C-4370-A5C5-CD3880E5902E}" type="presOf" srcId="{13B93D46-8CF9-461E-86BD-F7D6BB062E82}" destId="{27005AFE-4A9A-4643-813A-FE884B6AFCCF}" srcOrd="0" destOrd="0" presId="urn:microsoft.com/office/officeart/2005/8/layout/matrix1"/>
    <dgm:cxn modelId="{3324157F-A224-4BA8-9514-E76BE3B39C82}" srcId="{F475C3CD-99E6-42EA-8295-A6FE8A32D49A}" destId="{21114D55-EED4-4FB8-84C5-363CEC9010AF}" srcOrd="0" destOrd="0" parTransId="{D21E6826-A66F-48AB-A1B6-B50596DE03C5}" sibTransId="{6E58B66A-AEB1-4A85-A5AA-0185EC1C5116}"/>
    <dgm:cxn modelId="{7F6F08C4-ED8D-45D1-9013-D65F6A1A811E}" type="presOf" srcId="{99758693-69BB-4517-B5D1-CD5572B1C85C}" destId="{51B65B84-E57F-4798-B0FD-6753F2EAF9A6}" srcOrd="1" destOrd="0" presId="urn:microsoft.com/office/officeart/2005/8/layout/matrix1"/>
    <dgm:cxn modelId="{C4650B6B-2897-4DC9-BFEA-871DBB18CC0C}" type="presOf" srcId="{732BB548-D6FC-4D6B-8E1D-C75A6E7649A9}" destId="{992C9F0C-BC41-4AA5-A28E-FDB008F28787}" srcOrd="0" destOrd="0" presId="urn:microsoft.com/office/officeart/2005/8/layout/matrix1"/>
    <dgm:cxn modelId="{9BB7D9D1-4B92-4C41-8430-1FEA48550863}" srcId="{21114D55-EED4-4FB8-84C5-363CEC9010AF}" destId="{9F000384-CDEC-435E-B188-BEBE55F60BAE}" srcOrd="3" destOrd="0" parTransId="{F1CDFA7A-81B1-43A1-BE5D-AEE6E17C7A9F}" sibTransId="{CB751A84-F0DD-4F2F-933E-1291A67BF11F}"/>
    <dgm:cxn modelId="{DF421833-19D4-4349-91C2-FAD6C5E235B9}" type="presParOf" srcId="{F30386BF-E856-48DA-A5EB-0C25FDDEE0E8}" destId="{FDA8F770-C744-4439-8142-D45F1B7C877C}" srcOrd="0" destOrd="0" presId="urn:microsoft.com/office/officeart/2005/8/layout/matrix1"/>
    <dgm:cxn modelId="{3E068465-702F-4E0D-85B7-100FED14DACF}" type="presParOf" srcId="{FDA8F770-C744-4439-8142-D45F1B7C877C}" destId="{992C9F0C-BC41-4AA5-A28E-FDB008F28787}" srcOrd="0" destOrd="0" presId="urn:microsoft.com/office/officeart/2005/8/layout/matrix1"/>
    <dgm:cxn modelId="{8F5448A6-BC61-410C-90E8-7C35CF11ACD0}" type="presParOf" srcId="{FDA8F770-C744-4439-8142-D45F1B7C877C}" destId="{87126FA3-2A30-43F3-9E79-13E53A3BB819}" srcOrd="1" destOrd="0" presId="urn:microsoft.com/office/officeart/2005/8/layout/matrix1"/>
    <dgm:cxn modelId="{5F0677EC-BBCE-4781-8D7C-4E22484E4BD3}" type="presParOf" srcId="{FDA8F770-C744-4439-8142-D45F1B7C877C}" destId="{45E84A5B-6EE3-40D5-9CCB-BD19E7AF1C51}" srcOrd="2" destOrd="0" presId="urn:microsoft.com/office/officeart/2005/8/layout/matrix1"/>
    <dgm:cxn modelId="{F7627C0A-BF04-4C9E-905C-32BC2B6BDE43}" type="presParOf" srcId="{FDA8F770-C744-4439-8142-D45F1B7C877C}" destId="{51B65B84-E57F-4798-B0FD-6753F2EAF9A6}" srcOrd="3" destOrd="0" presId="urn:microsoft.com/office/officeart/2005/8/layout/matrix1"/>
    <dgm:cxn modelId="{C1C143AB-D5B5-4215-9670-B7962942880A}" type="presParOf" srcId="{FDA8F770-C744-4439-8142-D45F1B7C877C}" destId="{27005AFE-4A9A-4643-813A-FE884B6AFCCF}" srcOrd="4" destOrd="0" presId="urn:microsoft.com/office/officeart/2005/8/layout/matrix1"/>
    <dgm:cxn modelId="{60E0F879-B731-44DC-99F2-813B327C3FCF}" type="presParOf" srcId="{FDA8F770-C744-4439-8142-D45F1B7C877C}" destId="{908F17BF-1D3B-47E5-8365-E851715E9143}" srcOrd="5" destOrd="0" presId="urn:microsoft.com/office/officeart/2005/8/layout/matrix1"/>
    <dgm:cxn modelId="{2A6A6CB8-4A13-412B-A704-0D3153F6F4E2}" type="presParOf" srcId="{FDA8F770-C744-4439-8142-D45F1B7C877C}" destId="{E27C8E86-CEAB-43BA-8C4B-8ACF7ABE85E5}" srcOrd="6" destOrd="0" presId="urn:microsoft.com/office/officeart/2005/8/layout/matrix1"/>
    <dgm:cxn modelId="{30B467AE-858C-459A-A3A6-CB7871109CCC}" type="presParOf" srcId="{FDA8F770-C744-4439-8142-D45F1B7C877C}" destId="{F509201D-2B31-43D1-B5B0-A15A9EDBDC42}" srcOrd="7" destOrd="0" presId="urn:microsoft.com/office/officeart/2005/8/layout/matrix1"/>
    <dgm:cxn modelId="{42071D95-D448-48F0-B91F-8B9BA3680823}" type="presParOf" srcId="{F30386BF-E856-48DA-A5EB-0C25FDDEE0E8}" destId="{DF4CBEE7-E9DE-405B-A638-7C2C64C503E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90AEE9-D61C-463F-883C-2EF8A29B47F9}" type="doc">
      <dgm:prSet loTypeId="urn:microsoft.com/office/officeart/2008/layout/Lin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0FAD634-5CB0-47A3-9183-D5D80429921E}">
      <dgm:prSet phldrT="[Text]"/>
      <dgm:spPr/>
      <dgm:t>
        <a:bodyPr/>
        <a:lstStyle/>
        <a:p>
          <a:r>
            <a:rPr lang="en-US" dirty="0" smtClean="0"/>
            <a:t>Note</a:t>
          </a:r>
          <a:endParaRPr lang="en-US" dirty="0"/>
        </a:p>
      </dgm:t>
    </dgm:pt>
    <dgm:pt modelId="{877D3FE6-E5C7-457B-A20A-906DCE0FB30E}" type="parTrans" cxnId="{40F91E62-F309-4E04-BA1F-3B1C6BCF3F6D}">
      <dgm:prSet/>
      <dgm:spPr/>
      <dgm:t>
        <a:bodyPr/>
        <a:lstStyle/>
        <a:p>
          <a:endParaRPr lang="en-US"/>
        </a:p>
      </dgm:t>
    </dgm:pt>
    <dgm:pt modelId="{481A2EB5-661A-400A-BDCD-0ECB2A65CF32}" type="sibTrans" cxnId="{40F91E62-F309-4E04-BA1F-3B1C6BCF3F6D}">
      <dgm:prSet/>
      <dgm:spPr/>
      <dgm:t>
        <a:bodyPr/>
        <a:lstStyle/>
        <a:p>
          <a:endParaRPr lang="en-US"/>
        </a:p>
      </dgm:t>
    </dgm:pt>
    <dgm:pt modelId="{F87ED9B4-B47C-4620-8E7D-D413E01F07F0}">
      <dgm:prSet phldrT="[Text]"/>
      <dgm:spPr/>
      <dgm:t>
        <a:bodyPr/>
        <a:lstStyle/>
        <a:p>
          <a:r>
            <a:rPr lang="en-US" dirty="0" err="1" smtClean="0"/>
            <a:t>Beri</a:t>
          </a:r>
          <a:r>
            <a:rPr lang="en-US" dirty="0" smtClean="0"/>
            <a:t> </a:t>
          </a:r>
          <a:r>
            <a:rPr lang="en-US" dirty="0" err="1" smtClean="0"/>
            <a:t>Nama</a:t>
          </a:r>
          <a:r>
            <a:rPr lang="en-US" dirty="0" smtClean="0"/>
            <a:t> </a:t>
          </a:r>
          <a:r>
            <a:rPr lang="en-US" dirty="0" err="1" smtClean="0"/>
            <a:t>Kelompok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Tulis</a:t>
          </a:r>
          <a:r>
            <a:rPr lang="en-US" dirty="0" smtClean="0"/>
            <a:t> </a:t>
          </a:r>
          <a:r>
            <a:rPr lang="en-US" dirty="0" err="1" smtClean="0"/>
            <a:t>Anggota</a:t>
          </a:r>
          <a:r>
            <a:rPr lang="en-US" dirty="0" smtClean="0"/>
            <a:t> </a:t>
          </a:r>
          <a:r>
            <a:rPr lang="en-US" dirty="0" err="1" smtClean="0"/>
            <a:t>Kelompok</a:t>
          </a:r>
          <a:endParaRPr lang="en-US" dirty="0"/>
        </a:p>
      </dgm:t>
    </dgm:pt>
    <dgm:pt modelId="{12813A14-8E39-41D5-A45F-7CD4A2655860}" type="parTrans" cxnId="{F3E52E97-61FD-4412-8E9E-9366DDEE0D55}">
      <dgm:prSet/>
      <dgm:spPr/>
      <dgm:t>
        <a:bodyPr/>
        <a:lstStyle/>
        <a:p>
          <a:endParaRPr lang="en-US"/>
        </a:p>
      </dgm:t>
    </dgm:pt>
    <dgm:pt modelId="{A6486225-FF51-4B43-B6E7-CF77B6D4E430}" type="sibTrans" cxnId="{F3E52E97-61FD-4412-8E9E-9366DDEE0D55}">
      <dgm:prSet/>
      <dgm:spPr/>
      <dgm:t>
        <a:bodyPr/>
        <a:lstStyle/>
        <a:p>
          <a:endParaRPr lang="en-US"/>
        </a:p>
      </dgm:t>
    </dgm:pt>
    <dgm:pt modelId="{0B225B48-992A-4FF9-B34A-ED722D20906D}">
      <dgm:prSet phldrT="[Text]"/>
      <dgm:spPr/>
      <dgm:t>
        <a:bodyPr/>
        <a:lstStyle/>
        <a:p>
          <a:r>
            <a:rPr lang="en-US" dirty="0" err="1" smtClean="0"/>
            <a:t>Kerjakan</a:t>
          </a:r>
          <a:r>
            <a:rPr lang="en-US" dirty="0" smtClean="0"/>
            <a:t> </a:t>
          </a:r>
          <a:r>
            <a:rPr lang="en-US" dirty="0" err="1" smtClean="0"/>
            <a:t>Hasil</a:t>
          </a:r>
          <a:r>
            <a:rPr lang="en-US" dirty="0" smtClean="0"/>
            <a:t> </a:t>
          </a:r>
          <a:r>
            <a:rPr lang="en-US" dirty="0" err="1" smtClean="0"/>
            <a:t>Diskusi</a:t>
          </a:r>
          <a:r>
            <a:rPr lang="en-US" dirty="0" smtClean="0"/>
            <a:t> </a:t>
          </a:r>
          <a:r>
            <a:rPr lang="en-US" dirty="0" err="1" smtClean="0"/>
            <a:t>boleh</a:t>
          </a:r>
          <a:r>
            <a:rPr lang="en-US" dirty="0" smtClean="0"/>
            <a:t> </a:t>
          </a:r>
          <a:r>
            <a:rPr lang="en-US" dirty="0" err="1" smtClean="0"/>
            <a:t>pada</a:t>
          </a:r>
          <a:r>
            <a:rPr lang="en-US" dirty="0" smtClean="0"/>
            <a:t> </a:t>
          </a:r>
          <a:r>
            <a:rPr lang="en-US" dirty="0" smtClean="0"/>
            <a:t>PPT/</a:t>
          </a:r>
          <a:r>
            <a:rPr lang="en-US" dirty="0" err="1" smtClean="0"/>
            <a:t>Kertas</a:t>
          </a:r>
          <a:r>
            <a:rPr lang="en-US" dirty="0" smtClean="0"/>
            <a:t> &amp; </a:t>
          </a:r>
          <a:r>
            <a:rPr lang="en-US" dirty="0" err="1" smtClean="0"/>
            <a:t>Waktu</a:t>
          </a:r>
          <a:r>
            <a:rPr lang="en-US" dirty="0" smtClean="0"/>
            <a:t> </a:t>
          </a:r>
          <a:r>
            <a:rPr lang="en-US" b="1" dirty="0" err="1" smtClean="0">
              <a:solidFill>
                <a:srgbClr val="FF0000"/>
              </a:solidFill>
            </a:rPr>
            <a:t>Diskusi</a:t>
          </a:r>
          <a:r>
            <a:rPr lang="en-US" b="1" dirty="0" smtClean="0">
              <a:solidFill>
                <a:srgbClr val="FF0000"/>
              </a:solidFill>
            </a:rPr>
            <a:t> 30 </a:t>
          </a:r>
          <a:r>
            <a:rPr lang="en-US" b="1" dirty="0" err="1" smtClean="0">
              <a:solidFill>
                <a:srgbClr val="FF0000"/>
              </a:solidFill>
            </a:rPr>
            <a:t>Menit</a:t>
          </a:r>
          <a:r>
            <a:rPr lang="en-US" b="1" dirty="0" smtClean="0">
              <a:solidFill>
                <a:srgbClr val="FF0000"/>
              </a:solidFill>
            </a:rPr>
            <a:t>.</a:t>
          </a:r>
          <a:endParaRPr lang="en-US" b="1" dirty="0">
            <a:solidFill>
              <a:srgbClr val="FF0000"/>
            </a:solidFill>
          </a:endParaRPr>
        </a:p>
      </dgm:t>
    </dgm:pt>
    <dgm:pt modelId="{50980211-2FB5-41B1-A3F8-22DBA157BD61}" type="parTrans" cxnId="{89DD1EE8-1B0B-4A94-B70F-DE938B1B48AD}">
      <dgm:prSet/>
      <dgm:spPr/>
      <dgm:t>
        <a:bodyPr/>
        <a:lstStyle/>
        <a:p>
          <a:endParaRPr lang="en-US"/>
        </a:p>
      </dgm:t>
    </dgm:pt>
    <dgm:pt modelId="{0542B114-661A-43AD-96C1-16C948AA45AE}" type="sibTrans" cxnId="{89DD1EE8-1B0B-4A94-B70F-DE938B1B48AD}">
      <dgm:prSet/>
      <dgm:spPr/>
      <dgm:t>
        <a:bodyPr/>
        <a:lstStyle/>
        <a:p>
          <a:endParaRPr lang="en-US"/>
        </a:p>
      </dgm:t>
    </dgm:pt>
    <dgm:pt modelId="{4559B537-200C-472E-A6DD-FC545B8D6CC9}">
      <dgm:prSet phldrT="[Text]"/>
      <dgm:spPr/>
      <dgm:t>
        <a:bodyPr/>
        <a:lstStyle/>
        <a:p>
          <a:r>
            <a:rPr lang="en-US" dirty="0" err="1" smtClean="0"/>
            <a:t>Presentasi</a:t>
          </a:r>
          <a:r>
            <a:rPr lang="en-US" dirty="0" smtClean="0"/>
            <a:t> </a:t>
          </a:r>
          <a:r>
            <a:rPr lang="en-US" dirty="0" err="1" smtClean="0"/>
            <a:t>akan</a:t>
          </a:r>
          <a:r>
            <a:rPr lang="en-US" dirty="0" smtClean="0"/>
            <a:t> </a:t>
          </a:r>
          <a:r>
            <a:rPr lang="en-US" dirty="0" err="1" smtClean="0"/>
            <a:t>dilakukan</a:t>
          </a:r>
          <a:r>
            <a:rPr lang="en-US" dirty="0" smtClean="0"/>
            <a:t> </a:t>
          </a:r>
          <a:r>
            <a:rPr lang="en-US" dirty="0" err="1" smtClean="0"/>
            <a:t>secara</a:t>
          </a:r>
          <a:r>
            <a:rPr lang="en-US" dirty="0" smtClean="0"/>
            <a:t> </a:t>
          </a:r>
          <a:r>
            <a:rPr lang="en-US" dirty="0" err="1" smtClean="0"/>
            <a:t>acak</a:t>
          </a:r>
          <a:endParaRPr lang="en-US" dirty="0"/>
        </a:p>
      </dgm:t>
    </dgm:pt>
    <dgm:pt modelId="{D249A250-A5B5-44AF-92E4-05938A078553}" type="parTrans" cxnId="{1455E84B-C5F3-4FED-9DAA-C26B53F2AED7}">
      <dgm:prSet/>
      <dgm:spPr/>
      <dgm:t>
        <a:bodyPr/>
        <a:lstStyle/>
        <a:p>
          <a:endParaRPr lang="en-US"/>
        </a:p>
      </dgm:t>
    </dgm:pt>
    <dgm:pt modelId="{DEA0D62F-5EE2-4EA3-9055-83AAEBD67127}" type="sibTrans" cxnId="{1455E84B-C5F3-4FED-9DAA-C26B53F2AED7}">
      <dgm:prSet/>
      <dgm:spPr/>
      <dgm:t>
        <a:bodyPr/>
        <a:lstStyle/>
        <a:p>
          <a:endParaRPr lang="en-US"/>
        </a:p>
      </dgm:t>
    </dgm:pt>
    <dgm:pt modelId="{516BB2C6-BC7A-4C4A-B203-180108A73F43}">
      <dgm:prSet phldrT="[Text]"/>
      <dgm:spPr/>
      <dgm:t>
        <a:bodyPr/>
        <a:lstStyle/>
        <a:p>
          <a:r>
            <a:rPr lang="en-US" dirty="0" err="1" smtClean="0"/>
            <a:t>Pemberian</a:t>
          </a:r>
          <a:r>
            <a:rPr lang="en-US" dirty="0" smtClean="0"/>
            <a:t> Reward : 1) </a:t>
          </a:r>
          <a:r>
            <a:rPr lang="en-US" i="1" dirty="0" smtClean="0"/>
            <a:t>Excellent</a:t>
          </a:r>
          <a:r>
            <a:rPr lang="en-US" dirty="0" smtClean="0"/>
            <a:t>, 2) </a:t>
          </a:r>
          <a:r>
            <a:rPr lang="en-US" i="1" dirty="0" smtClean="0"/>
            <a:t>The Best Teams</a:t>
          </a:r>
          <a:r>
            <a:rPr lang="en-US" dirty="0" smtClean="0"/>
            <a:t>, 3) </a:t>
          </a:r>
          <a:r>
            <a:rPr lang="en-US" i="1" dirty="0" smtClean="0"/>
            <a:t>Good Teams</a:t>
          </a:r>
          <a:r>
            <a:rPr lang="en-US" dirty="0" smtClean="0"/>
            <a:t>, 4) </a:t>
          </a:r>
          <a:r>
            <a:rPr lang="en-US" i="1" dirty="0" smtClean="0"/>
            <a:t>General Teams</a:t>
          </a:r>
          <a:endParaRPr lang="en-US" i="1" dirty="0"/>
        </a:p>
      </dgm:t>
    </dgm:pt>
    <dgm:pt modelId="{BAD83F61-0791-494D-9507-466EAD9C624E}" type="parTrans" cxnId="{6981004C-3EC3-4A35-8944-E8A5677E746A}">
      <dgm:prSet/>
      <dgm:spPr/>
      <dgm:t>
        <a:bodyPr/>
        <a:lstStyle/>
        <a:p>
          <a:endParaRPr lang="en-US"/>
        </a:p>
      </dgm:t>
    </dgm:pt>
    <dgm:pt modelId="{DBFEF3F8-898A-4FF5-AC28-251F717D89FD}" type="sibTrans" cxnId="{6981004C-3EC3-4A35-8944-E8A5677E746A}">
      <dgm:prSet/>
      <dgm:spPr/>
      <dgm:t>
        <a:bodyPr/>
        <a:lstStyle/>
        <a:p>
          <a:endParaRPr lang="en-US"/>
        </a:p>
      </dgm:t>
    </dgm:pt>
    <dgm:pt modelId="{BA25DFA4-862B-4241-A4DD-B6EEBFBB30F3}">
      <dgm:prSet phldrT="[Text]"/>
      <dgm:spPr/>
      <dgm:t>
        <a:bodyPr/>
        <a:lstStyle/>
        <a:p>
          <a:r>
            <a:rPr lang="en-US" dirty="0" err="1" smtClean="0"/>
            <a:t>Cantumkan</a:t>
          </a:r>
          <a:r>
            <a:rPr lang="en-US" dirty="0" smtClean="0"/>
            <a:t> </a:t>
          </a:r>
          <a:r>
            <a:rPr lang="en-US" dirty="0" err="1" smtClean="0"/>
            <a:t>definisi</a:t>
          </a:r>
          <a:r>
            <a:rPr lang="en-US" dirty="0" smtClean="0"/>
            <a:t> </a:t>
          </a:r>
          <a:r>
            <a:rPr lang="en-US" dirty="0" err="1" smtClean="0"/>
            <a:t>secara</a:t>
          </a:r>
          <a:r>
            <a:rPr lang="en-US" dirty="0" smtClean="0"/>
            <a:t> </a:t>
          </a:r>
          <a:r>
            <a:rPr lang="en-US" dirty="0" err="1" smtClean="0"/>
            <a:t>etimo</a:t>
          </a:r>
          <a:r>
            <a:rPr lang="en-US" dirty="0" smtClean="0"/>
            <a:t>  &amp; </a:t>
          </a:r>
          <a:r>
            <a:rPr lang="en-US" dirty="0" err="1" smtClean="0"/>
            <a:t>cantumkan</a:t>
          </a:r>
          <a:r>
            <a:rPr lang="en-US" dirty="0" smtClean="0"/>
            <a:t> </a:t>
          </a:r>
          <a:r>
            <a:rPr lang="en-US" dirty="0" err="1" smtClean="0"/>
            <a:t>sumber</a:t>
          </a:r>
          <a:r>
            <a:rPr lang="en-US" dirty="0" smtClean="0"/>
            <a:t> </a:t>
          </a:r>
          <a:r>
            <a:rPr lang="en-US" dirty="0" err="1" smtClean="0"/>
            <a:t>rujukannya</a:t>
          </a:r>
          <a:r>
            <a:rPr lang="en-US" dirty="0" smtClean="0"/>
            <a:t> (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aturan</a:t>
          </a:r>
          <a:r>
            <a:rPr lang="en-US" dirty="0" smtClean="0"/>
            <a:t> </a:t>
          </a:r>
          <a:r>
            <a:rPr lang="en-US" dirty="0" err="1" smtClean="0"/>
            <a:t>kutipan</a:t>
          </a:r>
          <a:r>
            <a:rPr lang="en-US" dirty="0" smtClean="0"/>
            <a:t>)</a:t>
          </a:r>
          <a:endParaRPr lang="en-US" dirty="0"/>
        </a:p>
      </dgm:t>
    </dgm:pt>
    <dgm:pt modelId="{5F9CB8E5-B2D2-43CA-8831-763EA54ABE37}" type="parTrans" cxnId="{691293E5-BE84-4D46-96A8-F36F47A4F47A}">
      <dgm:prSet/>
      <dgm:spPr/>
      <dgm:t>
        <a:bodyPr/>
        <a:lstStyle/>
        <a:p>
          <a:endParaRPr lang="en-US"/>
        </a:p>
      </dgm:t>
    </dgm:pt>
    <dgm:pt modelId="{2F81BFC1-5EC5-4E62-81BE-5F88FE59305C}" type="sibTrans" cxnId="{691293E5-BE84-4D46-96A8-F36F47A4F47A}">
      <dgm:prSet/>
      <dgm:spPr/>
      <dgm:t>
        <a:bodyPr/>
        <a:lstStyle/>
        <a:p>
          <a:endParaRPr lang="en-US"/>
        </a:p>
      </dgm:t>
    </dgm:pt>
    <dgm:pt modelId="{34B8294F-5650-4E37-A64B-B701EA500229}">
      <dgm:prSet phldrT="[Text]"/>
      <dgm:spPr/>
      <dgm:t>
        <a:bodyPr/>
        <a:lstStyle/>
        <a:p>
          <a:r>
            <a:rPr lang="en-US" dirty="0" err="1" smtClean="0"/>
            <a:t>Hasil</a:t>
          </a:r>
          <a:r>
            <a:rPr lang="en-US" dirty="0" smtClean="0"/>
            <a:t> </a:t>
          </a:r>
          <a:r>
            <a:rPr lang="en-US" dirty="0" err="1" smtClean="0"/>
            <a:t>diskusi</a:t>
          </a:r>
          <a:r>
            <a:rPr lang="en-US" dirty="0" smtClean="0"/>
            <a:t> </a:t>
          </a:r>
          <a:r>
            <a:rPr lang="en-US" dirty="0" err="1" smtClean="0"/>
            <a:t>disajikan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sintesis</a:t>
          </a:r>
          <a:r>
            <a:rPr lang="en-US" dirty="0" smtClean="0"/>
            <a:t> </a:t>
          </a:r>
          <a:r>
            <a:rPr lang="en-US" dirty="0" err="1" smtClean="0"/>
            <a:t>bahasa</a:t>
          </a:r>
          <a:r>
            <a:rPr lang="en-US" dirty="0" smtClean="0"/>
            <a:t> </a:t>
          </a:r>
          <a:r>
            <a:rPr lang="en-US" dirty="0" err="1" smtClean="0"/>
            <a:t>sendiri</a:t>
          </a:r>
          <a:endParaRPr lang="en-US" dirty="0"/>
        </a:p>
      </dgm:t>
    </dgm:pt>
    <dgm:pt modelId="{EBDA47E1-C104-44A5-AE85-5F877CAF9BDF}" type="parTrans" cxnId="{C1ADD179-A84F-4E00-B484-CF49DBD625CC}">
      <dgm:prSet/>
      <dgm:spPr/>
      <dgm:t>
        <a:bodyPr/>
        <a:lstStyle/>
        <a:p>
          <a:endParaRPr lang="en-US"/>
        </a:p>
      </dgm:t>
    </dgm:pt>
    <dgm:pt modelId="{0E20B890-6E8F-48A6-AD14-B28BB6366A8B}" type="sibTrans" cxnId="{C1ADD179-A84F-4E00-B484-CF49DBD625CC}">
      <dgm:prSet/>
      <dgm:spPr/>
      <dgm:t>
        <a:bodyPr/>
        <a:lstStyle/>
        <a:p>
          <a:endParaRPr lang="en-US"/>
        </a:p>
      </dgm:t>
    </dgm:pt>
    <dgm:pt modelId="{231D96F4-AB99-4677-9AF9-346D322B1339}" type="pres">
      <dgm:prSet presAssocID="{A690AEE9-D61C-463F-883C-2EF8A29B47F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65332891-35DE-4353-A704-E4D6C7E2B059}" type="pres">
      <dgm:prSet presAssocID="{80FAD634-5CB0-47A3-9183-D5D80429921E}" presName="thickLine" presStyleLbl="alignNode1" presStyleIdx="0" presStyleCnt="1"/>
      <dgm:spPr/>
    </dgm:pt>
    <dgm:pt modelId="{C254522B-AB7B-46CE-942C-D68566C3FDB2}" type="pres">
      <dgm:prSet presAssocID="{80FAD634-5CB0-47A3-9183-D5D80429921E}" presName="horz1" presStyleCnt="0"/>
      <dgm:spPr/>
    </dgm:pt>
    <dgm:pt modelId="{5A03DF63-255B-4EB5-86ED-3BBED8C57BA6}" type="pres">
      <dgm:prSet presAssocID="{80FAD634-5CB0-47A3-9183-D5D80429921E}" presName="tx1" presStyleLbl="revTx" presStyleIdx="0" presStyleCnt="7"/>
      <dgm:spPr/>
      <dgm:t>
        <a:bodyPr/>
        <a:lstStyle/>
        <a:p>
          <a:endParaRPr lang="en-US"/>
        </a:p>
      </dgm:t>
    </dgm:pt>
    <dgm:pt modelId="{0FDFBFF0-F044-4C9F-B842-10C9D79E0330}" type="pres">
      <dgm:prSet presAssocID="{80FAD634-5CB0-47A3-9183-D5D80429921E}" presName="vert1" presStyleCnt="0"/>
      <dgm:spPr/>
    </dgm:pt>
    <dgm:pt modelId="{86FB13A0-A147-493C-8B95-C698DF08903A}" type="pres">
      <dgm:prSet presAssocID="{F87ED9B4-B47C-4620-8E7D-D413E01F07F0}" presName="vertSpace2a" presStyleCnt="0"/>
      <dgm:spPr/>
    </dgm:pt>
    <dgm:pt modelId="{40E1DEA7-3AB6-4AB4-B867-69EED8A2DC0C}" type="pres">
      <dgm:prSet presAssocID="{F87ED9B4-B47C-4620-8E7D-D413E01F07F0}" presName="horz2" presStyleCnt="0"/>
      <dgm:spPr/>
    </dgm:pt>
    <dgm:pt modelId="{8654C443-8DAB-4A91-9513-F7D7D88B2750}" type="pres">
      <dgm:prSet presAssocID="{F87ED9B4-B47C-4620-8E7D-D413E01F07F0}" presName="horzSpace2" presStyleCnt="0"/>
      <dgm:spPr/>
    </dgm:pt>
    <dgm:pt modelId="{A4EAF1A0-B5EC-4A73-A675-36F548451AD9}" type="pres">
      <dgm:prSet presAssocID="{F87ED9B4-B47C-4620-8E7D-D413E01F07F0}" presName="tx2" presStyleLbl="revTx" presStyleIdx="1" presStyleCnt="7"/>
      <dgm:spPr/>
      <dgm:t>
        <a:bodyPr/>
        <a:lstStyle/>
        <a:p>
          <a:endParaRPr lang="en-US"/>
        </a:p>
      </dgm:t>
    </dgm:pt>
    <dgm:pt modelId="{A247BE25-6053-44B0-9891-0A716C169FA5}" type="pres">
      <dgm:prSet presAssocID="{F87ED9B4-B47C-4620-8E7D-D413E01F07F0}" presName="vert2" presStyleCnt="0"/>
      <dgm:spPr/>
    </dgm:pt>
    <dgm:pt modelId="{7EE6583C-7087-403B-9D60-B32C86839B4D}" type="pres">
      <dgm:prSet presAssocID="{F87ED9B4-B47C-4620-8E7D-D413E01F07F0}" presName="thinLine2b" presStyleLbl="callout" presStyleIdx="0" presStyleCnt="6"/>
      <dgm:spPr/>
    </dgm:pt>
    <dgm:pt modelId="{16751183-5190-4499-93A0-3A974B67A679}" type="pres">
      <dgm:prSet presAssocID="{F87ED9B4-B47C-4620-8E7D-D413E01F07F0}" presName="vertSpace2b" presStyleCnt="0"/>
      <dgm:spPr/>
    </dgm:pt>
    <dgm:pt modelId="{584F85FB-F166-4EC1-9F93-2CCB07FC3202}" type="pres">
      <dgm:prSet presAssocID="{0B225B48-992A-4FF9-B34A-ED722D20906D}" presName="horz2" presStyleCnt="0"/>
      <dgm:spPr/>
    </dgm:pt>
    <dgm:pt modelId="{08240315-EC26-4DD0-B2C1-CE5BAB81C9F1}" type="pres">
      <dgm:prSet presAssocID="{0B225B48-992A-4FF9-B34A-ED722D20906D}" presName="horzSpace2" presStyleCnt="0"/>
      <dgm:spPr/>
    </dgm:pt>
    <dgm:pt modelId="{72B00C0F-D435-48F0-9DFF-0855C518CB26}" type="pres">
      <dgm:prSet presAssocID="{0B225B48-992A-4FF9-B34A-ED722D20906D}" presName="tx2" presStyleLbl="revTx" presStyleIdx="2" presStyleCnt="7"/>
      <dgm:spPr/>
      <dgm:t>
        <a:bodyPr/>
        <a:lstStyle/>
        <a:p>
          <a:endParaRPr lang="en-US"/>
        </a:p>
      </dgm:t>
    </dgm:pt>
    <dgm:pt modelId="{8983C531-FC66-4167-B615-27B50DCCD55F}" type="pres">
      <dgm:prSet presAssocID="{0B225B48-992A-4FF9-B34A-ED722D20906D}" presName="vert2" presStyleCnt="0"/>
      <dgm:spPr/>
    </dgm:pt>
    <dgm:pt modelId="{7237C753-F6D0-44BC-A3E5-898D0F944370}" type="pres">
      <dgm:prSet presAssocID="{0B225B48-992A-4FF9-B34A-ED722D20906D}" presName="thinLine2b" presStyleLbl="callout" presStyleIdx="1" presStyleCnt="6"/>
      <dgm:spPr/>
    </dgm:pt>
    <dgm:pt modelId="{69AE6445-3894-438F-A128-D1B76C2171E2}" type="pres">
      <dgm:prSet presAssocID="{0B225B48-992A-4FF9-B34A-ED722D20906D}" presName="vertSpace2b" presStyleCnt="0"/>
      <dgm:spPr/>
    </dgm:pt>
    <dgm:pt modelId="{93748A1E-26B0-4824-9440-DB1925A13951}" type="pres">
      <dgm:prSet presAssocID="{BA25DFA4-862B-4241-A4DD-B6EEBFBB30F3}" presName="horz2" presStyleCnt="0"/>
      <dgm:spPr/>
    </dgm:pt>
    <dgm:pt modelId="{573E87DD-3130-422B-900D-CB234498A1C7}" type="pres">
      <dgm:prSet presAssocID="{BA25DFA4-862B-4241-A4DD-B6EEBFBB30F3}" presName="horzSpace2" presStyleCnt="0"/>
      <dgm:spPr/>
    </dgm:pt>
    <dgm:pt modelId="{1FFA90AC-E3CE-4569-BA1B-D9AD4DBC17ED}" type="pres">
      <dgm:prSet presAssocID="{BA25DFA4-862B-4241-A4DD-B6EEBFBB30F3}" presName="tx2" presStyleLbl="revTx" presStyleIdx="3" presStyleCnt="7"/>
      <dgm:spPr/>
      <dgm:t>
        <a:bodyPr/>
        <a:lstStyle/>
        <a:p>
          <a:endParaRPr lang="en-US"/>
        </a:p>
      </dgm:t>
    </dgm:pt>
    <dgm:pt modelId="{318D9F57-0331-46BF-A755-18F781EE3FDF}" type="pres">
      <dgm:prSet presAssocID="{BA25DFA4-862B-4241-A4DD-B6EEBFBB30F3}" presName="vert2" presStyleCnt="0"/>
      <dgm:spPr/>
    </dgm:pt>
    <dgm:pt modelId="{3AB23269-DBAD-4C36-B338-73299B90184E}" type="pres">
      <dgm:prSet presAssocID="{BA25DFA4-862B-4241-A4DD-B6EEBFBB30F3}" presName="thinLine2b" presStyleLbl="callout" presStyleIdx="2" presStyleCnt="6"/>
      <dgm:spPr/>
    </dgm:pt>
    <dgm:pt modelId="{CD43282A-D630-4191-B594-51C9A8C63492}" type="pres">
      <dgm:prSet presAssocID="{BA25DFA4-862B-4241-A4DD-B6EEBFBB30F3}" presName="vertSpace2b" presStyleCnt="0"/>
      <dgm:spPr/>
    </dgm:pt>
    <dgm:pt modelId="{1CE5153A-7F5E-439C-BB78-706174CC72D2}" type="pres">
      <dgm:prSet presAssocID="{34B8294F-5650-4E37-A64B-B701EA500229}" presName="horz2" presStyleCnt="0"/>
      <dgm:spPr/>
    </dgm:pt>
    <dgm:pt modelId="{468D305A-4DE3-48B5-B3F2-ED99F4E20B16}" type="pres">
      <dgm:prSet presAssocID="{34B8294F-5650-4E37-A64B-B701EA500229}" presName="horzSpace2" presStyleCnt="0"/>
      <dgm:spPr/>
    </dgm:pt>
    <dgm:pt modelId="{F92CE12C-6F9F-4E5B-9A14-A60C1001FE94}" type="pres">
      <dgm:prSet presAssocID="{34B8294F-5650-4E37-A64B-B701EA500229}" presName="tx2" presStyleLbl="revTx" presStyleIdx="4" presStyleCnt="7"/>
      <dgm:spPr/>
      <dgm:t>
        <a:bodyPr/>
        <a:lstStyle/>
        <a:p>
          <a:endParaRPr lang="en-US"/>
        </a:p>
      </dgm:t>
    </dgm:pt>
    <dgm:pt modelId="{564C787A-08E2-4FE2-8E07-741909F9F656}" type="pres">
      <dgm:prSet presAssocID="{34B8294F-5650-4E37-A64B-B701EA500229}" presName="vert2" presStyleCnt="0"/>
      <dgm:spPr/>
    </dgm:pt>
    <dgm:pt modelId="{E7156FA7-2B16-4DE7-B7AA-7370E6CBE018}" type="pres">
      <dgm:prSet presAssocID="{34B8294F-5650-4E37-A64B-B701EA500229}" presName="thinLine2b" presStyleLbl="callout" presStyleIdx="3" presStyleCnt="6"/>
      <dgm:spPr/>
    </dgm:pt>
    <dgm:pt modelId="{6749C8B1-6CEE-4A30-A244-48BCFC8B59C9}" type="pres">
      <dgm:prSet presAssocID="{34B8294F-5650-4E37-A64B-B701EA500229}" presName="vertSpace2b" presStyleCnt="0"/>
      <dgm:spPr/>
    </dgm:pt>
    <dgm:pt modelId="{8E12C332-952D-4036-B01C-0F22905153B7}" type="pres">
      <dgm:prSet presAssocID="{4559B537-200C-472E-A6DD-FC545B8D6CC9}" presName="horz2" presStyleCnt="0"/>
      <dgm:spPr/>
    </dgm:pt>
    <dgm:pt modelId="{EBD5CA6D-3B3C-46F9-BD72-72F661B66392}" type="pres">
      <dgm:prSet presAssocID="{4559B537-200C-472E-A6DD-FC545B8D6CC9}" presName="horzSpace2" presStyleCnt="0"/>
      <dgm:spPr/>
    </dgm:pt>
    <dgm:pt modelId="{DE1E78BD-4F51-42FB-AD2D-5846C9F78535}" type="pres">
      <dgm:prSet presAssocID="{4559B537-200C-472E-A6DD-FC545B8D6CC9}" presName="tx2" presStyleLbl="revTx" presStyleIdx="5" presStyleCnt="7"/>
      <dgm:spPr/>
      <dgm:t>
        <a:bodyPr/>
        <a:lstStyle/>
        <a:p>
          <a:endParaRPr lang="en-US"/>
        </a:p>
      </dgm:t>
    </dgm:pt>
    <dgm:pt modelId="{2E66307E-6FB4-4E9F-8C5E-75E01D65BD58}" type="pres">
      <dgm:prSet presAssocID="{4559B537-200C-472E-A6DD-FC545B8D6CC9}" presName="vert2" presStyleCnt="0"/>
      <dgm:spPr/>
    </dgm:pt>
    <dgm:pt modelId="{261F0B62-5D2F-4C39-B25C-5DDBEF1AAE54}" type="pres">
      <dgm:prSet presAssocID="{4559B537-200C-472E-A6DD-FC545B8D6CC9}" presName="thinLine2b" presStyleLbl="callout" presStyleIdx="4" presStyleCnt="6"/>
      <dgm:spPr/>
    </dgm:pt>
    <dgm:pt modelId="{559997C2-98B5-46D8-B3C9-6D4924FF0A4F}" type="pres">
      <dgm:prSet presAssocID="{4559B537-200C-472E-A6DD-FC545B8D6CC9}" presName="vertSpace2b" presStyleCnt="0"/>
      <dgm:spPr/>
    </dgm:pt>
    <dgm:pt modelId="{BA6A1D03-7C02-4D5A-B047-977C58137E39}" type="pres">
      <dgm:prSet presAssocID="{516BB2C6-BC7A-4C4A-B203-180108A73F43}" presName="horz2" presStyleCnt="0"/>
      <dgm:spPr/>
    </dgm:pt>
    <dgm:pt modelId="{75B195C0-9C55-4C64-BB7A-0CB0027A74EA}" type="pres">
      <dgm:prSet presAssocID="{516BB2C6-BC7A-4C4A-B203-180108A73F43}" presName="horzSpace2" presStyleCnt="0"/>
      <dgm:spPr/>
    </dgm:pt>
    <dgm:pt modelId="{A83C763D-FFCE-4A7B-9191-9374345BEBAC}" type="pres">
      <dgm:prSet presAssocID="{516BB2C6-BC7A-4C4A-B203-180108A73F43}" presName="tx2" presStyleLbl="revTx" presStyleIdx="6" presStyleCnt="7"/>
      <dgm:spPr/>
      <dgm:t>
        <a:bodyPr/>
        <a:lstStyle/>
        <a:p>
          <a:endParaRPr lang="en-US"/>
        </a:p>
      </dgm:t>
    </dgm:pt>
    <dgm:pt modelId="{87FFFE01-D548-4C3B-AD3A-6D7F63AE3994}" type="pres">
      <dgm:prSet presAssocID="{516BB2C6-BC7A-4C4A-B203-180108A73F43}" presName="vert2" presStyleCnt="0"/>
      <dgm:spPr/>
    </dgm:pt>
    <dgm:pt modelId="{15C87C14-28B7-4456-A985-3133F11CC330}" type="pres">
      <dgm:prSet presAssocID="{516BB2C6-BC7A-4C4A-B203-180108A73F43}" presName="thinLine2b" presStyleLbl="callout" presStyleIdx="5" presStyleCnt="6"/>
      <dgm:spPr/>
    </dgm:pt>
    <dgm:pt modelId="{41968C85-38D0-4D7D-801D-4AB51A5DD81C}" type="pres">
      <dgm:prSet presAssocID="{516BB2C6-BC7A-4C4A-B203-180108A73F43}" presName="vertSpace2b" presStyleCnt="0"/>
      <dgm:spPr/>
    </dgm:pt>
  </dgm:ptLst>
  <dgm:cxnLst>
    <dgm:cxn modelId="{E81E553E-D861-4CB9-B3EC-E8C6E906B745}" type="presOf" srcId="{80FAD634-5CB0-47A3-9183-D5D80429921E}" destId="{5A03DF63-255B-4EB5-86ED-3BBED8C57BA6}" srcOrd="0" destOrd="0" presId="urn:microsoft.com/office/officeart/2008/layout/LinedList"/>
    <dgm:cxn modelId="{F3E52E97-61FD-4412-8E9E-9366DDEE0D55}" srcId="{80FAD634-5CB0-47A3-9183-D5D80429921E}" destId="{F87ED9B4-B47C-4620-8E7D-D413E01F07F0}" srcOrd="0" destOrd="0" parTransId="{12813A14-8E39-41D5-A45F-7CD4A2655860}" sibTransId="{A6486225-FF51-4B43-B6E7-CF77B6D4E430}"/>
    <dgm:cxn modelId="{C1ADD179-A84F-4E00-B484-CF49DBD625CC}" srcId="{80FAD634-5CB0-47A3-9183-D5D80429921E}" destId="{34B8294F-5650-4E37-A64B-B701EA500229}" srcOrd="3" destOrd="0" parTransId="{EBDA47E1-C104-44A5-AE85-5F877CAF9BDF}" sibTransId="{0E20B890-6E8F-48A6-AD14-B28BB6366A8B}"/>
    <dgm:cxn modelId="{F5B1F8AE-5F44-4A8B-A61D-59CFF325D43C}" type="presOf" srcId="{BA25DFA4-862B-4241-A4DD-B6EEBFBB30F3}" destId="{1FFA90AC-E3CE-4569-BA1B-D9AD4DBC17ED}" srcOrd="0" destOrd="0" presId="urn:microsoft.com/office/officeart/2008/layout/LinedList"/>
    <dgm:cxn modelId="{048AB337-23D1-4037-B993-3D0DD466FB50}" type="presOf" srcId="{34B8294F-5650-4E37-A64B-B701EA500229}" destId="{F92CE12C-6F9F-4E5B-9A14-A60C1001FE94}" srcOrd="0" destOrd="0" presId="urn:microsoft.com/office/officeart/2008/layout/LinedList"/>
    <dgm:cxn modelId="{8E32E94C-F179-4FC9-8D74-B01175F3D636}" type="presOf" srcId="{A690AEE9-D61C-463F-883C-2EF8A29B47F9}" destId="{231D96F4-AB99-4677-9AF9-346D322B1339}" srcOrd="0" destOrd="0" presId="urn:microsoft.com/office/officeart/2008/layout/LinedList"/>
    <dgm:cxn modelId="{6981004C-3EC3-4A35-8944-E8A5677E746A}" srcId="{80FAD634-5CB0-47A3-9183-D5D80429921E}" destId="{516BB2C6-BC7A-4C4A-B203-180108A73F43}" srcOrd="5" destOrd="0" parTransId="{BAD83F61-0791-494D-9507-466EAD9C624E}" sibTransId="{DBFEF3F8-898A-4FF5-AC28-251F717D89FD}"/>
    <dgm:cxn modelId="{3A8582FF-B638-4A2A-9761-81FF73CDA1FD}" type="presOf" srcId="{516BB2C6-BC7A-4C4A-B203-180108A73F43}" destId="{A83C763D-FFCE-4A7B-9191-9374345BEBAC}" srcOrd="0" destOrd="0" presId="urn:microsoft.com/office/officeart/2008/layout/LinedList"/>
    <dgm:cxn modelId="{40F91E62-F309-4E04-BA1F-3B1C6BCF3F6D}" srcId="{A690AEE9-D61C-463F-883C-2EF8A29B47F9}" destId="{80FAD634-5CB0-47A3-9183-D5D80429921E}" srcOrd="0" destOrd="0" parTransId="{877D3FE6-E5C7-457B-A20A-906DCE0FB30E}" sibTransId="{481A2EB5-661A-400A-BDCD-0ECB2A65CF32}"/>
    <dgm:cxn modelId="{1455E84B-C5F3-4FED-9DAA-C26B53F2AED7}" srcId="{80FAD634-5CB0-47A3-9183-D5D80429921E}" destId="{4559B537-200C-472E-A6DD-FC545B8D6CC9}" srcOrd="4" destOrd="0" parTransId="{D249A250-A5B5-44AF-92E4-05938A078553}" sibTransId="{DEA0D62F-5EE2-4EA3-9055-83AAEBD67127}"/>
    <dgm:cxn modelId="{3D94F475-8C17-4855-A82B-9B43CF1FF6B7}" type="presOf" srcId="{0B225B48-992A-4FF9-B34A-ED722D20906D}" destId="{72B00C0F-D435-48F0-9DFF-0855C518CB26}" srcOrd="0" destOrd="0" presId="urn:microsoft.com/office/officeart/2008/layout/LinedList"/>
    <dgm:cxn modelId="{89DD1EE8-1B0B-4A94-B70F-DE938B1B48AD}" srcId="{80FAD634-5CB0-47A3-9183-D5D80429921E}" destId="{0B225B48-992A-4FF9-B34A-ED722D20906D}" srcOrd="1" destOrd="0" parTransId="{50980211-2FB5-41B1-A3F8-22DBA157BD61}" sibTransId="{0542B114-661A-43AD-96C1-16C948AA45AE}"/>
    <dgm:cxn modelId="{691293E5-BE84-4D46-96A8-F36F47A4F47A}" srcId="{80FAD634-5CB0-47A3-9183-D5D80429921E}" destId="{BA25DFA4-862B-4241-A4DD-B6EEBFBB30F3}" srcOrd="2" destOrd="0" parTransId="{5F9CB8E5-B2D2-43CA-8831-763EA54ABE37}" sibTransId="{2F81BFC1-5EC5-4E62-81BE-5F88FE59305C}"/>
    <dgm:cxn modelId="{7E4EF3F9-9E5E-41AE-84F7-FA69E22097A9}" type="presOf" srcId="{F87ED9B4-B47C-4620-8E7D-D413E01F07F0}" destId="{A4EAF1A0-B5EC-4A73-A675-36F548451AD9}" srcOrd="0" destOrd="0" presId="urn:microsoft.com/office/officeart/2008/layout/LinedList"/>
    <dgm:cxn modelId="{8CBE9297-6393-4223-A660-75D5FA7D09B8}" type="presOf" srcId="{4559B537-200C-472E-A6DD-FC545B8D6CC9}" destId="{DE1E78BD-4F51-42FB-AD2D-5846C9F78535}" srcOrd="0" destOrd="0" presId="urn:microsoft.com/office/officeart/2008/layout/LinedList"/>
    <dgm:cxn modelId="{D0C9855D-647C-4600-8333-5268AC516410}" type="presParOf" srcId="{231D96F4-AB99-4677-9AF9-346D322B1339}" destId="{65332891-35DE-4353-A704-E4D6C7E2B059}" srcOrd="0" destOrd="0" presId="urn:microsoft.com/office/officeart/2008/layout/LinedList"/>
    <dgm:cxn modelId="{CA954D61-7768-4548-8F6D-B3A2760B71DA}" type="presParOf" srcId="{231D96F4-AB99-4677-9AF9-346D322B1339}" destId="{C254522B-AB7B-46CE-942C-D68566C3FDB2}" srcOrd="1" destOrd="0" presId="urn:microsoft.com/office/officeart/2008/layout/LinedList"/>
    <dgm:cxn modelId="{FFC245D2-4121-4C5C-89F3-7C2EA9DCBD8E}" type="presParOf" srcId="{C254522B-AB7B-46CE-942C-D68566C3FDB2}" destId="{5A03DF63-255B-4EB5-86ED-3BBED8C57BA6}" srcOrd="0" destOrd="0" presId="urn:microsoft.com/office/officeart/2008/layout/LinedList"/>
    <dgm:cxn modelId="{FD007A0E-D937-4DA2-B657-96414F64C02D}" type="presParOf" srcId="{C254522B-AB7B-46CE-942C-D68566C3FDB2}" destId="{0FDFBFF0-F044-4C9F-B842-10C9D79E0330}" srcOrd="1" destOrd="0" presId="urn:microsoft.com/office/officeart/2008/layout/LinedList"/>
    <dgm:cxn modelId="{6BFAD6E1-8D5F-46F7-AF85-4D4073D54446}" type="presParOf" srcId="{0FDFBFF0-F044-4C9F-B842-10C9D79E0330}" destId="{86FB13A0-A147-493C-8B95-C698DF08903A}" srcOrd="0" destOrd="0" presId="urn:microsoft.com/office/officeart/2008/layout/LinedList"/>
    <dgm:cxn modelId="{D16A46A1-C79A-430C-9E95-A00FF67B1F0E}" type="presParOf" srcId="{0FDFBFF0-F044-4C9F-B842-10C9D79E0330}" destId="{40E1DEA7-3AB6-4AB4-B867-69EED8A2DC0C}" srcOrd="1" destOrd="0" presId="urn:microsoft.com/office/officeart/2008/layout/LinedList"/>
    <dgm:cxn modelId="{C3F282D6-E220-4098-861A-F63B9B948A5F}" type="presParOf" srcId="{40E1DEA7-3AB6-4AB4-B867-69EED8A2DC0C}" destId="{8654C443-8DAB-4A91-9513-F7D7D88B2750}" srcOrd="0" destOrd="0" presId="urn:microsoft.com/office/officeart/2008/layout/LinedList"/>
    <dgm:cxn modelId="{CCA3978A-3B46-42C3-A1E5-DC4B55ACFA6F}" type="presParOf" srcId="{40E1DEA7-3AB6-4AB4-B867-69EED8A2DC0C}" destId="{A4EAF1A0-B5EC-4A73-A675-36F548451AD9}" srcOrd="1" destOrd="0" presId="urn:microsoft.com/office/officeart/2008/layout/LinedList"/>
    <dgm:cxn modelId="{9A3E8AE7-3871-4FFC-824F-C909123AC8CA}" type="presParOf" srcId="{40E1DEA7-3AB6-4AB4-B867-69EED8A2DC0C}" destId="{A247BE25-6053-44B0-9891-0A716C169FA5}" srcOrd="2" destOrd="0" presId="urn:microsoft.com/office/officeart/2008/layout/LinedList"/>
    <dgm:cxn modelId="{3E720AE0-DE3B-4260-B8F1-3726E1241344}" type="presParOf" srcId="{0FDFBFF0-F044-4C9F-B842-10C9D79E0330}" destId="{7EE6583C-7087-403B-9D60-B32C86839B4D}" srcOrd="2" destOrd="0" presId="urn:microsoft.com/office/officeart/2008/layout/LinedList"/>
    <dgm:cxn modelId="{C028FA6B-75DD-40FC-A91D-8ABA19F532AF}" type="presParOf" srcId="{0FDFBFF0-F044-4C9F-B842-10C9D79E0330}" destId="{16751183-5190-4499-93A0-3A974B67A679}" srcOrd="3" destOrd="0" presId="urn:microsoft.com/office/officeart/2008/layout/LinedList"/>
    <dgm:cxn modelId="{95632E09-BA92-4585-AED5-D4494B03272D}" type="presParOf" srcId="{0FDFBFF0-F044-4C9F-B842-10C9D79E0330}" destId="{584F85FB-F166-4EC1-9F93-2CCB07FC3202}" srcOrd="4" destOrd="0" presId="urn:microsoft.com/office/officeart/2008/layout/LinedList"/>
    <dgm:cxn modelId="{6B08E941-306C-4771-A3A7-950F2EB64A43}" type="presParOf" srcId="{584F85FB-F166-4EC1-9F93-2CCB07FC3202}" destId="{08240315-EC26-4DD0-B2C1-CE5BAB81C9F1}" srcOrd="0" destOrd="0" presId="urn:microsoft.com/office/officeart/2008/layout/LinedList"/>
    <dgm:cxn modelId="{9E6D1C5A-DAA8-4682-86FD-F4F440DCE1E8}" type="presParOf" srcId="{584F85FB-F166-4EC1-9F93-2CCB07FC3202}" destId="{72B00C0F-D435-48F0-9DFF-0855C518CB26}" srcOrd="1" destOrd="0" presId="urn:microsoft.com/office/officeart/2008/layout/LinedList"/>
    <dgm:cxn modelId="{21929BAE-C33E-4577-B6E3-E4E3A7456474}" type="presParOf" srcId="{584F85FB-F166-4EC1-9F93-2CCB07FC3202}" destId="{8983C531-FC66-4167-B615-27B50DCCD55F}" srcOrd="2" destOrd="0" presId="urn:microsoft.com/office/officeart/2008/layout/LinedList"/>
    <dgm:cxn modelId="{33417FA3-93F1-467D-B8B2-6235D22BF924}" type="presParOf" srcId="{0FDFBFF0-F044-4C9F-B842-10C9D79E0330}" destId="{7237C753-F6D0-44BC-A3E5-898D0F944370}" srcOrd="5" destOrd="0" presId="urn:microsoft.com/office/officeart/2008/layout/LinedList"/>
    <dgm:cxn modelId="{D1511F90-47AF-40AB-AA66-EB54ED2B235B}" type="presParOf" srcId="{0FDFBFF0-F044-4C9F-B842-10C9D79E0330}" destId="{69AE6445-3894-438F-A128-D1B76C2171E2}" srcOrd="6" destOrd="0" presId="urn:microsoft.com/office/officeart/2008/layout/LinedList"/>
    <dgm:cxn modelId="{C7EC691E-DFFB-4CFF-BF7D-924739E915BD}" type="presParOf" srcId="{0FDFBFF0-F044-4C9F-B842-10C9D79E0330}" destId="{93748A1E-26B0-4824-9440-DB1925A13951}" srcOrd="7" destOrd="0" presId="urn:microsoft.com/office/officeart/2008/layout/LinedList"/>
    <dgm:cxn modelId="{F29B1083-892A-464C-9C4E-573B29AF2485}" type="presParOf" srcId="{93748A1E-26B0-4824-9440-DB1925A13951}" destId="{573E87DD-3130-422B-900D-CB234498A1C7}" srcOrd="0" destOrd="0" presId="urn:microsoft.com/office/officeart/2008/layout/LinedList"/>
    <dgm:cxn modelId="{20C5A5EE-B976-433D-BFE2-F44622B7AC18}" type="presParOf" srcId="{93748A1E-26B0-4824-9440-DB1925A13951}" destId="{1FFA90AC-E3CE-4569-BA1B-D9AD4DBC17ED}" srcOrd="1" destOrd="0" presId="urn:microsoft.com/office/officeart/2008/layout/LinedList"/>
    <dgm:cxn modelId="{1695FAA7-F254-4618-A2E6-5513AC12EE39}" type="presParOf" srcId="{93748A1E-26B0-4824-9440-DB1925A13951}" destId="{318D9F57-0331-46BF-A755-18F781EE3FDF}" srcOrd="2" destOrd="0" presId="urn:microsoft.com/office/officeart/2008/layout/LinedList"/>
    <dgm:cxn modelId="{A3C7CA06-84A4-4435-BC52-212F0823FBF5}" type="presParOf" srcId="{0FDFBFF0-F044-4C9F-B842-10C9D79E0330}" destId="{3AB23269-DBAD-4C36-B338-73299B90184E}" srcOrd="8" destOrd="0" presId="urn:microsoft.com/office/officeart/2008/layout/LinedList"/>
    <dgm:cxn modelId="{B01F6F42-9EA8-4EC4-B514-51D7362A42EC}" type="presParOf" srcId="{0FDFBFF0-F044-4C9F-B842-10C9D79E0330}" destId="{CD43282A-D630-4191-B594-51C9A8C63492}" srcOrd="9" destOrd="0" presId="urn:microsoft.com/office/officeart/2008/layout/LinedList"/>
    <dgm:cxn modelId="{E27AD5D6-304A-4C65-9DA8-6C274529B060}" type="presParOf" srcId="{0FDFBFF0-F044-4C9F-B842-10C9D79E0330}" destId="{1CE5153A-7F5E-439C-BB78-706174CC72D2}" srcOrd="10" destOrd="0" presId="urn:microsoft.com/office/officeart/2008/layout/LinedList"/>
    <dgm:cxn modelId="{539289D7-008F-433A-A291-F0C73616A5CD}" type="presParOf" srcId="{1CE5153A-7F5E-439C-BB78-706174CC72D2}" destId="{468D305A-4DE3-48B5-B3F2-ED99F4E20B16}" srcOrd="0" destOrd="0" presId="urn:microsoft.com/office/officeart/2008/layout/LinedList"/>
    <dgm:cxn modelId="{D8B74BE9-99CD-45F6-AFC2-20B1299D1E09}" type="presParOf" srcId="{1CE5153A-7F5E-439C-BB78-706174CC72D2}" destId="{F92CE12C-6F9F-4E5B-9A14-A60C1001FE94}" srcOrd="1" destOrd="0" presId="urn:microsoft.com/office/officeart/2008/layout/LinedList"/>
    <dgm:cxn modelId="{2B063D64-ADB6-453E-AD4A-1C9AADCC8D29}" type="presParOf" srcId="{1CE5153A-7F5E-439C-BB78-706174CC72D2}" destId="{564C787A-08E2-4FE2-8E07-741909F9F656}" srcOrd="2" destOrd="0" presId="urn:microsoft.com/office/officeart/2008/layout/LinedList"/>
    <dgm:cxn modelId="{CAEEA134-2192-4E99-AE4F-24E1C4FC8BB2}" type="presParOf" srcId="{0FDFBFF0-F044-4C9F-B842-10C9D79E0330}" destId="{E7156FA7-2B16-4DE7-B7AA-7370E6CBE018}" srcOrd="11" destOrd="0" presId="urn:microsoft.com/office/officeart/2008/layout/LinedList"/>
    <dgm:cxn modelId="{806C8A7A-6512-4E4D-9CAB-DA77B59C71D8}" type="presParOf" srcId="{0FDFBFF0-F044-4C9F-B842-10C9D79E0330}" destId="{6749C8B1-6CEE-4A30-A244-48BCFC8B59C9}" srcOrd="12" destOrd="0" presId="urn:microsoft.com/office/officeart/2008/layout/LinedList"/>
    <dgm:cxn modelId="{88577EB6-BF66-4E05-8C90-0A63371F6738}" type="presParOf" srcId="{0FDFBFF0-F044-4C9F-B842-10C9D79E0330}" destId="{8E12C332-952D-4036-B01C-0F22905153B7}" srcOrd="13" destOrd="0" presId="urn:microsoft.com/office/officeart/2008/layout/LinedList"/>
    <dgm:cxn modelId="{4CAFC0F1-762D-4434-BA2C-AD19BAF4737D}" type="presParOf" srcId="{8E12C332-952D-4036-B01C-0F22905153B7}" destId="{EBD5CA6D-3B3C-46F9-BD72-72F661B66392}" srcOrd="0" destOrd="0" presId="urn:microsoft.com/office/officeart/2008/layout/LinedList"/>
    <dgm:cxn modelId="{703A3048-1130-40BD-978B-25F9851305E1}" type="presParOf" srcId="{8E12C332-952D-4036-B01C-0F22905153B7}" destId="{DE1E78BD-4F51-42FB-AD2D-5846C9F78535}" srcOrd="1" destOrd="0" presId="urn:microsoft.com/office/officeart/2008/layout/LinedList"/>
    <dgm:cxn modelId="{62036D1B-F86D-48C7-86FF-0CC7CBEC2A00}" type="presParOf" srcId="{8E12C332-952D-4036-B01C-0F22905153B7}" destId="{2E66307E-6FB4-4E9F-8C5E-75E01D65BD58}" srcOrd="2" destOrd="0" presId="urn:microsoft.com/office/officeart/2008/layout/LinedList"/>
    <dgm:cxn modelId="{1C0AAEB7-C64C-4280-9F4F-9D011983E60F}" type="presParOf" srcId="{0FDFBFF0-F044-4C9F-B842-10C9D79E0330}" destId="{261F0B62-5D2F-4C39-B25C-5DDBEF1AAE54}" srcOrd="14" destOrd="0" presId="urn:microsoft.com/office/officeart/2008/layout/LinedList"/>
    <dgm:cxn modelId="{EC38D0C4-FE2D-4FE3-9F95-B8EAAF7E69CC}" type="presParOf" srcId="{0FDFBFF0-F044-4C9F-B842-10C9D79E0330}" destId="{559997C2-98B5-46D8-B3C9-6D4924FF0A4F}" srcOrd="15" destOrd="0" presId="urn:microsoft.com/office/officeart/2008/layout/LinedList"/>
    <dgm:cxn modelId="{235DF8B5-7F03-4787-B99F-1CE2F23C54E1}" type="presParOf" srcId="{0FDFBFF0-F044-4C9F-B842-10C9D79E0330}" destId="{BA6A1D03-7C02-4D5A-B047-977C58137E39}" srcOrd="16" destOrd="0" presId="urn:microsoft.com/office/officeart/2008/layout/LinedList"/>
    <dgm:cxn modelId="{D12F8C47-BF7E-4868-9FF6-2E72AA2AD5C5}" type="presParOf" srcId="{BA6A1D03-7C02-4D5A-B047-977C58137E39}" destId="{75B195C0-9C55-4C64-BB7A-0CB0027A74EA}" srcOrd="0" destOrd="0" presId="urn:microsoft.com/office/officeart/2008/layout/LinedList"/>
    <dgm:cxn modelId="{0FD7F57D-ECB4-40F1-AF41-05E94204A6F8}" type="presParOf" srcId="{BA6A1D03-7C02-4D5A-B047-977C58137E39}" destId="{A83C763D-FFCE-4A7B-9191-9374345BEBAC}" srcOrd="1" destOrd="0" presId="urn:microsoft.com/office/officeart/2008/layout/LinedList"/>
    <dgm:cxn modelId="{370D8B0D-EDE0-404F-A491-53CF150C8082}" type="presParOf" srcId="{BA6A1D03-7C02-4D5A-B047-977C58137E39}" destId="{87FFFE01-D548-4C3B-AD3A-6D7F63AE3994}" srcOrd="2" destOrd="0" presId="urn:microsoft.com/office/officeart/2008/layout/LinedList"/>
    <dgm:cxn modelId="{84159522-140F-4B1C-A4C5-AF26494D4A9F}" type="presParOf" srcId="{0FDFBFF0-F044-4C9F-B842-10C9D79E0330}" destId="{15C87C14-28B7-4456-A985-3133F11CC330}" srcOrd="17" destOrd="0" presId="urn:microsoft.com/office/officeart/2008/layout/LinedList"/>
    <dgm:cxn modelId="{B265641C-9F21-46E2-ADAC-DC3E301E6A6C}" type="presParOf" srcId="{0FDFBFF0-F044-4C9F-B842-10C9D79E0330}" destId="{41968C85-38D0-4D7D-801D-4AB51A5DD81C}" srcOrd="18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735967-9662-4F9C-A401-2DEFC97A75E8}" type="doc">
      <dgm:prSet loTypeId="urn:microsoft.com/office/officeart/2005/8/layout/matrix2" loCatId="matrix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4D0AF2E-E883-4D0A-9B7A-8CD68EEF6BA6}">
      <dgm:prSet phldrT="[Text]" custT="1"/>
      <dgm:spPr/>
      <dgm:t>
        <a:bodyPr/>
        <a:lstStyle/>
        <a:p>
          <a:r>
            <a:rPr lang="en-US" sz="1600" b="1" dirty="0" err="1" smtClean="0">
              <a:solidFill>
                <a:schemeClr val="accent2">
                  <a:lumMod val="50000"/>
                </a:schemeClr>
              </a:solidFill>
            </a:rPr>
            <a:t>Metode</a:t>
          </a:r>
          <a:r>
            <a:rPr lang="en-US" sz="1600" b="1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600" b="1" dirty="0" err="1" smtClean="0">
              <a:solidFill>
                <a:schemeClr val="accent2">
                  <a:lumMod val="50000"/>
                </a:schemeClr>
              </a:solidFill>
            </a:rPr>
            <a:t>Pembelajaran</a:t>
          </a:r>
          <a:endParaRPr lang="en-US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9A8E043B-047C-498E-9A40-08BC0D8C5002}" type="parTrans" cxnId="{6E237409-BA6A-4130-8BC2-1CE20E0BD0F6}">
      <dgm:prSet/>
      <dgm:spPr/>
      <dgm:t>
        <a:bodyPr/>
        <a:lstStyle/>
        <a:p>
          <a:endParaRPr lang="en-US" sz="2000" b="1">
            <a:solidFill>
              <a:schemeClr val="accent2">
                <a:lumMod val="50000"/>
              </a:schemeClr>
            </a:solidFill>
          </a:endParaRPr>
        </a:p>
      </dgm:t>
    </dgm:pt>
    <dgm:pt modelId="{0006BE10-14B1-41BD-B9CD-396A9FAF11FB}" type="sibTrans" cxnId="{6E237409-BA6A-4130-8BC2-1CE20E0BD0F6}">
      <dgm:prSet/>
      <dgm:spPr/>
      <dgm:t>
        <a:bodyPr/>
        <a:lstStyle/>
        <a:p>
          <a:endParaRPr lang="en-US" sz="2000" b="1">
            <a:solidFill>
              <a:schemeClr val="accent2">
                <a:lumMod val="50000"/>
              </a:schemeClr>
            </a:solidFill>
          </a:endParaRPr>
        </a:p>
      </dgm:t>
    </dgm:pt>
    <dgm:pt modelId="{D59E51C5-B339-491A-A0EC-3DCA2FBEE572}">
      <dgm:prSet phldrT="[Text]" custT="1"/>
      <dgm:spPr/>
      <dgm:t>
        <a:bodyPr/>
        <a:lstStyle/>
        <a:p>
          <a:r>
            <a:rPr lang="en-US" sz="1600" b="1" dirty="0" err="1" smtClean="0">
              <a:solidFill>
                <a:schemeClr val="accent2">
                  <a:lumMod val="50000"/>
                </a:schemeClr>
              </a:solidFill>
            </a:rPr>
            <a:t>Penyusunan</a:t>
          </a:r>
          <a:r>
            <a:rPr lang="en-US" sz="1600" b="1" dirty="0" smtClean="0">
              <a:solidFill>
                <a:schemeClr val="accent2">
                  <a:lumMod val="50000"/>
                </a:schemeClr>
              </a:solidFill>
            </a:rPr>
            <a:t> Program </a:t>
          </a:r>
          <a:r>
            <a:rPr lang="en-US" sz="1600" b="1" dirty="0" err="1" smtClean="0">
              <a:solidFill>
                <a:schemeClr val="accent2">
                  <a:lumMod val="50000"/>
                </a:schemeClr>
              </a:solidFill>
            </a:rPr>
            <a:t>Tahunan</a:t>
          </a:r>
          <a:r>
            <a:rPr lang="en-US" sz="1600" b="1" dirty="0" smtClean="0">
              <a:solidFill>
                <a:schemeClr val="accent2">
                  <a:lumMod val="50000"/>
                </a:schemeClr>
              </a:solidFill>
            </a:rPr>
            <a:t> &amp; Program Semester</a:t>
          </a:r>
          <a:endParaRPr lang="en-US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60C7793A-6088-42DC-BAC6-AC85EB6FBCF7}" type="parTrans" cxnId="{31F7F5B1-178F-4EFE-BC96-BDE202694556}">
      <dgm:prSet/>
      <dgm:spPr/>
      <dgm:t>
        <a:bodyPr/>
        <a:lstStyle/>
        <a:p>
          <a:endParaRPr lang="en-US" sz="2000" b="1">
            <a:solidFill>
              <a:schemeClr val="accent2">
                <a:lumMod val="50000"/>
              </a:schemeClr>
            </a:solidFill>
          </a:endParaRPr>
        </a:p>
      </dgm:t>
    </dgm:pt>
    <dgm:pt modelId="{8B637826-EF05-4904-8F3B-449F19AE02D9}" type="sibTrans" cxnId="{31F7F5B1-178F-4EFE-BC96-BDE202694556}">
      <dgm:prSet/>
      <dgm:spPr/>
      <dgm:t>
        <a:bodyPr/>
        <a:lstStyle/>
        <a:p>
          <a:endParaRPr lang="en-US" sz="2000" b="1">
            <a:solidFill>
              <a:schemeClr val="accent2">
                <a:lumMod val="50000"/>
              </a:schemeClr>
            </a:solidFill>
          </a:endParaRPr>
        </a:p>
      </dgm:t>
    </dgm:pt>
    <dgm:pt modelId="{8A8A24BE-094F-4207-A909-F7CF787A8D4A}">
      <dgm:prSet phldrT="[Text]" custT="1"/>
      <dgm:spPr/>
      <dgm:t>
        <a:bodyPr/>
        <a:lstStyle/>
        <a:p>
          <a:r>
            <a:rPr lang="en-US" sz="1600" b="1" dirty="0" err="1" smtClean="0">
              <a:solidFill>
                <a:schemeClr val="accent2">
                  <a:lumMod val="50000"/>
                </a:schemeClr>
              </a:solidFill>
            </a:rPr>
            <a:t>Komponen</a:t>
          </a:r>
          <a:r>
            <a:rPr lang="en-US" sz="1600" b="1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600" b="1" dirty="0" err="1" smtClean="0">
              <a:solidFill>
                <a:schemeClr val="accent2">
                  <a:lumMod val="50000"/>
                </a:schemeClr>
              </a:solidFill>
            </a:rPr>
            <a:t>Silabus</a:t>
          </a:r>
          <a:r>
            <a:rPr lang="en-US" sz="1600" b="1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600" b="1" dirty="0" err="1" smtClean="0">
              <a:solidFill>
                <a:schemeClr val="accent2">
                  <a:lumMod val="50000"/>
                </a:schemeClr>
              </a:solidFill>
            </a:rPr>
            <a:t>dan</a:t>
          </a:r>
          <a:r>
            <a:rPr lang="en-US" sz="1600" b="1" dirty="0" smtClean="0">
              <a:solidFill>
                <a:schemeClr val="accent2">
                  <a:lumMod val="50000"/>
                </a:schemeClr>
              </a:solidFill>
            </a:rPr>
            <a:t> RPP</a:t>
          </a:r>
          <a:endParaRPr lang="en-US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604FA690-0E97-4A29-BC3F-A2CC5B77D11F}" type="parTrans" cxnId="{9DCB49BD-53A2-49FD-92C9-069D9000EC04}">
      <dgm:prSet/>
      <dgm:spPr/>
      <dgm:t>
        <a:bodyPr/>
        <a:lstStyle/>
        <a:p>
          <a:endParaRPr lang="en-US" sz="2000" b="1">
            <a:solidFill>
              <a:schemeClr val="accent2">
                <a:lumMod val="50000"/>
              </a:schemeClr>
            </a:solidFill>
          </a:endParaRPr>
        </a:p>
      </dgm:t>
    </dgm:pt>
    <dgm:pt modelId="{32F20F2D-4198-4137-8211-1268371A96C5}" type="sibTrans" cxnId="{9DCB49BD-53A2-49FD-92C9-069D9000EC04}">
      <dgm:prSet/>
      <dgm:spPr/>
      <dgm:t>
        <a:bodyPr/>
        <a:lstStyle/>
        <a:p>
          <a:endParaRPr lang="en-US" sz="2000" b="1">
            <a:solidFill>
              <a:schemeClr val="accent2">
                <a:lumMod val="50000"/>
              </a:schemeClr>
            </a:solidFill>
          </a:endParaRPr>
        </a:p>
      </dgm:t>
    </dgm:pt>
    <dgm:pt modelId="{1E16D090-5568-4856-9A1F-BB631DD9BB0B}">
      <dgm:prSet phldrT="[Text]" custT="1"/>
      <dgm:spPr/>
      <dgm:t>
        <a:bodyPr/>
        <a:lstStyle/>
        <a:p>
          <a:r>
            <a:rPr lang="en-US" sz="1600" b="1" dirty="0" err="1" smtClean="0">
              <a:solidFill>
                <a:schemeClr val="accent2">
                  <a:lumMod val="50000"/>
                </a:schemeClr>
              </a:solidFill>
            </a:rPr>
            <a:t>Strategi</a:t>
          </a:r>
          <a:r>
            <a:rPr lang="en-US" sz="1600" b="1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sz="1600" b="1" dirty="0" err="1" smtClean="0">
              <a:solidFill>
                <a:schemeClr val="accent2">
                  <a:lumMod val="50000"/>
                </a:schemeClr>
              </a:solidFill>
            </a:rPr>
            <a:t>Pendekatan</a:t>
          </a:r>
          <a:endParaRPr lang="en-US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BC143C75-9F03-4FDE-8616-6A09ABF2F95E}" type="parTrans" cxnId="{72AC2A6E-AE17-4769-A014-CA1C84E12E10}">
      <dgm:prSet/>
      <dgm:spPr/>
      <dgm:t>
        <a:bodyPr/>
        <a:lstStyle/>
        <a:p>
          <a:endParaRPr lang="en-US" sz="2000"/>
        </a:p>
      </dgm:t>
    </dgm:pt>
    <dgm:pt modelId="{C75995AF-3CD2-47DA-89A3-7BB45AF02C49}" type="sibTrans" cxnId="{72AC2A6E-AE17-4769-A014-CA1C84E12E10}">
      <dgm:prSet/>
      <dgm:spPr/>
      <dgm:t>
        <a:bodyPr/>
        <a:lstStyle/>
        <a:p>
          <a:endParaRPr lang="en-US" sz="2000"/>
        </a:p>
      </dgm:t>
    </dgm:pt>
    <dgm:pt modelId="{05AF2B86-1FE2-4F52-A9E8-AFAACA532DF6}" type="pres">
      <dgm:prSet presAssocID="{30735967-9662-4F9C-A401-2DEFC97A75E8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BECAF9-6A14-4FD2-8D61-458D1C9CFA07}" type="pres">
      <dgm:prSet presAssocID="{30735967-9662-4F9C-A401-2DEFC97A75E8}" presName="axisShape" presStyleLbl="bgShp" presStyleIdx="0" presStyleCnt="1"/>
      <dgm:spPr/>
    </dgm:pt>
    <dgm:pt modelId="{02A99A88-B057-4720-A8F4-FBD512608574}" type="pres">
      <dgm:prSet presAssocID="{30735967-9662-4F9C-A401-2DEFC97A75E8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4AE05C-A8A2-443B-8F53-EF07CE416EE2}" type="pres">
      <dgm:prSet presAssocID="{30735967-9662-4F9C-A401-2DEFC97A75E8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DE02E8-6C13-43AD-9A76-7788CC94D3A2}" type="pres">
      <dgm:prSet presAssocID="{30735967-9662-4F9C-A401-2DEFC97A75E8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C3CC8A-5C38-486F-9314-FC5EEE808E03}" type="pres">
      <dgm:prSet presAssocID="{30735967-9662-4F9C-A401-2DEFC97A75E8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6D8460-CA96-47BB-9F6E-4741037A109A}" type="presOf" srcId="{F4D0AF2E-E883-4D0A-9B7A-8CD68EEF6BA6}" destId="{C54AE05C-A8A2-443B-8F53-EF07CE416EE2}" srcOrd="0" destOrd="0" presId="urn:microsoft.com/office/officeart/2005/8/layout/matrix2"/>
    <dgm:cxn modelId="{521F7883-4FFA-4D46-8A6F-A54DE41321BB}" type="presOf" srcId="{D59E51C5-B339-491A-A0EC-3DCA2FBEE572}" destId="{09DE02E8-6C13-43AD-9A76-7788CC94D3A2}" srcOrd="0" destOrd="0" presId="urn:microsoft.com/office/officeart/2005/8/layout/matrix2"/>
    <dgm:cxn modelId="{1A009AE1-C0B3-4EC0-AE36-792247F81E4F}" type="presOf" srcId="{8A8A24BE-094F-4207-A909-F7CF787A8D4A}" destId="{63C3CC8A-5C38-486F-9314-FC5EEE808E03}" srcOrd="0" destOrd="0" presId="urn:microsoft.com/office/officeart/2005/8/layout/matrix2"/>
    <dgm:cxn modelId="{9DCB49BD-53A2-49FD-92C9-069D9000EC04}" srcId="{30735967-9662-4F9C-A401-2DEFC97A75E8}" destId="{8A8A24BE-094F-4207-A909-F7CF787A8D4A}" srcOrd="3" destOrd="0" parTransId="{604FA690-0E97-4A29-BC3F-A2CC5B77D11F}" sibTransId="{32F20F2D-4198-4137-8211-1268371A96C5}"/>
    <dgm:cxn modelId="{6E237409-BA6A-4130-8BC2-1CE20E0BD0F6}" srcId="{30735967-9662-4F9C-A401-2DEFC97A75E8}" destId="{F4D0AF2E-E883-4D0A-9B7A-8CD68EEF6BA6}" srcOrd="1" destOrd="0" parTransId="{9A8E043B-047C-498E-9A40-08BC0D8C5002}" sibTransId="{0006BE10-14B1-41BD-B9CD-396A9FAF11FB}"/>
    <dgm:cxn modelId="{72AC2A6E-AE17-4769-A014-CA1C84E12E10}" srcId="{30735967-9662-4F9C-A401-2DEFC97A75E8}" destId="{1E16D090-5568-4856-9A1F-BB631DD9BB0B}" srcOrd="0" destOrd="0" parTransId="{BC143C75-9F03-4FDE-8616-6A09ABF2F95E}" sibTransId="{C75995AF-3CD2-47DA-89A3-7BB45AF02C49}"/>
    <dgm:cxn modelId="{0547F623-94CD-48FD-A83E-C1A3E7680964}" type="presOf" srcId="{1E16D090-5568-4856-9A1F-BB631DD9BB0B}" destId="{02A99A88-B057-4720-A8F4-FBD512608574}" srcOrd="0" destOrd="0" presId="urn:microsoft.com/office/officeart/2005/8/layout/matrix2"/>
    <dgm:cxn modelId="{31F7F5B1-178F-4EFE-BC96-BDE202694556}" srcId="{30735967-9662-4F9C-A401-2DEFC97A75E8}" destId="{D59E51C5-B339-491A-A0EC-3DCA2FBEE572}" srcOrd="2" destOrd="0" parTransId="{60C7793A-6088-42DC-BAC6-AC85EB6FBCF7}" sibTransId="{8B637826-EF05-4904-8F3B-449F19AE02D9}"/>
    <dgm:cxn modelId="{4B0407C5-4451-4D39-BF7D-BC1BB3384A2C}" type="presOf" srcId="{30735967-9662-4F9C-A401-2DEFC97A75E8}" destId="{05AF2B86-1FE2-4F52-A9E8-AFAACA532DF6}" srcOrd="0" destOrd="0" presId="urn:microsoft.com/office/officeart/2005/8/layout/matrix2"/>
    <dgm:cxn modelId="{DFCF9EA4-2FF7-4948-827A-43E5EBD6FD55}" type="presParOf" srcId="{05AF2B86-1FE2-4F52-A9E8-AFAACA532DF6}" destId="{88BECAF9-6A14-4FD2-8D61-458D1C9CFA07}" srcOrd="0" destOrd="0" presId="urn:microsoft.com/office/officeart/2005/8/layout/matrix2"/>
    <dgm:cxn modelId="{8F9CDE0E-AD0D-41BB-ADFA-2879588AE621}" type="presParOf" srcId="{05AF2B86-1FE2-4F52-A9E8-AFAACA532DF6}" destId="{02A99A88-B057-4720-A8F4-FBD512608574}" srcOrd="1" destOrd="0" presId="urn:microsoft.com/office/officeart/2005/8/layout/matrix2"/>
    <dgm:cxn modelId="{7ACB2173-4D8A-4AF3-9AF9-B2A67156D90D}" type="presParOf" srcId="{05AF2B86-1FE2-4F52-A9E8-AFAACA532DF6}" destId="{C54AE05C-A8A2-443B-8F53-EF07CE416EE2}" srcOrd="2" destOrd="0" presId="urn:microsoft.com/office/officeart/2005/8/layout/matrix2"/>
    <dgm:cxn modelId="{584D4CA1-736C-4853-8368-B7AE263183F5}" type="presParOf" srcId="{05AF2B86-1FE2-4F52-A9E8-AFAACA532DF6}" destId="{09DE02E8-6C13-43AD-9A76-7788CC94D3A2}" srcOrd="3" destOrd="0" presId="urn:microsoft.com/office/officeart/2005/8/layout/matrix2"/>
    <dgm:cxn modelId="{7F84838F-87C3-4DA1-A4BA-DC942F581E66}" type="presParOf" srcId="{05AF2B86-1FE2-4F52-A9E8-AFAACA532DF6}" destId="{63C3CC8A-5C38-486F-9314-FC5EEE808E03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2C9F0C-BC41-4AA5-A28E-FDB008F28787}">
      <dsp:nvSpPr>
        <dsp:cNvPr id="0" name=""/>
        <dsp:cNvSpPr/>
      </dsp:nvSpPr>
      <dsp:spPr>
        <a:xfrm rot="16200000">
          <a:off x="619800" y="-619800"/>
          <a:ext cx="2570398" cy="381000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/>
            <a:t>CHAPTER I :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Definisi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Hakikat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Perencanaan</a:t>
          </a:r>
          <a:r>
            <a:rPr lang="en-US" sz="2200" kern="1200" dirty="0" smtClean="0"/>
            <a:t>, </a:t>
          </a:r>
          <a:r>
            <a:rPr lang="en-US" sz="2200" kern="1200" dirty="0" err="1" smtClean="0"/>
            <a:t>Pembelajaran</a:t>
          </a:r>
          <a:r>
            <a:rPr lang="en-US" sz="2200" kern="1200" dirty="0" smtClean="0"/>
            <a:t>, &amp; </a:t>
          </a:r>
          <a:r>
            <a:rPr lang="en-US" sz="2200" kern="1200" dirty="0" err="1" smtClean="0"/>
            <a:t>Perencanaan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Pembelajaran</a:t>
          </a:r>
          <a:endParaRPr lang="en-US" sz="2200" kern="1200" dirty="0"/>
        </a:p>
      </dsp:txBody>
      <dsp:txXfrm rot="5400000">
        <a:off x="-1" y="1"/>
        <a:ext cx="3810000" cy="1927798"/>
      </dsp:txXfrm>
    </dsp:sp>
    <dsp:sp modelId="{45E84A5B-6EE3-40D5-9CCB-BD19E7AF1C51}">
      <dsp:nvSpPr>
        <dsp:cNvPr id="0" name=""/>
        <dsp:cNvSpPr/>
      </dsp:nvSpPr>
      <dsp:spPr>
        <a:xfrm>
          <a:off x="3810000" y="0"/>
          <a:ext cx="3810000" cy="2570398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/>
            <a:t>CHAPTER 2 :</a:t>
          </a:r>
          <a:endParaRPr lang="en-US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Urgensi</a:t>
          </a:r>
          <a:r>
            <a:rPr lang="en-US" sz="2200" kern="1200" dirty="0" smtClean="0"/>
            <a:t>, </a:t>
          </a:r>
          <a:r>
            <a:rPr lang="en-US" sz="2200" kern="1200" dirty="0" err="1" smtClean="0"/>
            <a:t>Tujuan</a:t>
          </a:r>
          <a:r>
            <a:rPr lang="en-US" sz="2200" kern="1200" dirty="0" smtClean="0"/>
            <a:t> &amp; </a:t>
          </a:r>
          <a:r>
            <a:rPr lang="en-US" sz="2200" kern="1200" dirty="0" err="1" smtClean="0"/>
            <a:t>Fungsi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Perencanaan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Pembelajaran</a:t>
          </a:r>
          <a:endParaRPr lang="en-US" sz="2200" kern="1200" dirty="0"/>
        </a:p>
      </dsp:txBody>
      <dsp:txXfrm>
        <a:off x="3810000" y="0"/>
        <a:ext cx="3810000" cy="1927798"/>
      </dsp:txXfrm>
    </dsp:sp>
    <dsp:sp modelId="{27005AFE-4A9A-4643-813A-FE884B6AFCCF}">
      <dsp:nvSpPr>
        <dsp:cNvPr id="0" name=""/>
        <dsp:cNvSpPr/>
      </dsp:nvSpPr>
      <dsp:spPr>
        <a:xfrm rot="10800000">
          <a:off x="0" y="2570398"/>
          <a:ext cx="3810000" cy="2570398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/>
            <a:t>CHAPTER 3 :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Prinsip</a:t>
          </a:r>
          <a:r>
            <a:rPr lang="en-US" sz="2200" kern="1200" dirty="0" smtClean="0"/>
            <a:t>/</a:t>
          </a:r>
          <a:r>
            <a:rPr lang="en-US" sz="2200" kern="1200" dirty="0" err="1" smtClean="0"/>
            <a:t>Kriteria</a:t>
          </a:r>
          <a:r>
            <a:rPr lang="en-US" sz="2200" kern="1200" dirty="0" smtClean="0"/>
            <a:t>/</a:t>
          </a:r>
          <a:r>
            <a:rPr lang="en-US" sz="2200" kern="1200" dirty="0" err="1" smtClean="0"/>
            <a:t>Dimensi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Penyusunan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Perencanaan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Pembelajaran</a:t>
          </a:r>
          <a:endParaRPr lang="en-US" sz="2200" kern="1200" dirty="0"/>
        </a:p>
      </dsp:txBody>
      <dsp:txXfrm rot="10800000">
        <a:off x="0" y="3212997"/>
        <a:ext cx="3810000" cy="1927798"/>
      </dsp:txXfrm>
    </dsp:sp>
    <dsp:sp modelId="{E27C8E86-CEAB-43BA-8C4B-8ACF7ABE85E5}">
      <dsp:nvSpPr>
        <dsp:cNvPr id="0" name=""/>
        <dsp:cNvSpPr/>
      </dsp:nvSpPr>
      <dsp:spPr>
        <a:xfrm rot="5400000">
          <a:off x="4429801" y="1950597"/>
          <a:ext cx="2570398" cy="38100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/>
            <a:t>CHAPTER 4:</a:t>
          </a:r>
          <a:endParaRPr lang="en-US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Komponen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Pokok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Perencanaan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Pembelajaran</a:t>
          </a:r>
          <a:r>
            <a:rPr lang="en-US" sz="2200" kern="1200" dirty="0" smtClean="0"/>
            <a:t> </a:t>
          </a:r>
          <a:endParaRPr lang="en-US" sz="2200" kern="1200" dirty="0"/>
        </a:p>
      </dsp:txBody>
      <dsp:txXfrm rot="-5400000">
        <a:off x="3809999" y="3212997"/>
        <a:ext cx="3810000" cy="1927798"/>
      </dsp:txXfrm>
    </dsp:sp>
    <dsp:sp modelId="{DF4CBEE7-E9DE-405B-A638-7C2C64C503E2}">
      <dsp:nvSpPr>
        <dsp:cNvPr id="0" name=""/>
        <dsp:cNvSpPr/>
      </dsp:nvSpPr>
      <dsp:spPr>
        <a:xfrm>
          <a:off x="2667000" y="1927798"/>
          <a:ext cx="2286000" cy="1285199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Ruang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Lingkup</a:t>
          </a:r>
          <a:endParaRPr lang="en-US" sz="2200" kern="1200" dirty="0"/>
        </a:p>
      </dsp:txBody>
      <dsp:txXfrm>
        <a:off x="2729738" y="1990536"/>
        <a:ext cx="2160524" cy="11597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332891-35DE-4353-A704-E4D6C7E2B059}">
      <dsp:nvSpPr>
        <dsp:cNvPr id="0" name=""/>
        <dsp:cNvSpPr/>
      </dsp:nvSpPr>
      <dsp:spPr>
        <a:xfrm>
          <a:off x="0" y="0"/>
          <a:ext cx="8316416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03DF63-255B-4EB5-86ED-3BBED8C57BA6}">
      <dsp:nvSpPr>
        <dsp:cNvPr id="0" name=""/>
        <dsp:cNvSpPr/>
      </dsp:nvSpPr>
      <dsp:spPr>
        <a:xfrm>
          <a:off x="0" y="0"/>
          <a:ext cx="1663283" cy="50687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t" anchorCtr="0">
          <a:noAutofit/>
        </a:bodyPr>
        <a:lstStyle/>
        <a:p>
          <a:pPr lvl="0" algn="l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smtClean="0"/>
            <a:t>Note</a:t>
          </a:r>
          <a:endParaRPr lang="en-US" sz="5000" kern="1200" dirty="0"/>
        </a:p>
      </dsp:txBody>
      <dsp:txXfrm>
        <a:off x="0" y="0"/>
        <a:ext cx="1663283" cy="5068788"/>
      </dsp:txXfrm>
    </dsp:sp>
    <dsp:sp modelId="{A4EAF1A0-B5EC-4A73-A675-36F548451AD9}">
      <dsp:nvSpPr>
        <dsp:cNvPr id="0" name=""/>
        <dsp:cNvSpPr/>
      </dsp:nvSpPr>
      <dsp:spPr>
        <a:xfrm>
          <a:off x="1788029" y="39909"/>
          <a:ext cx="6528386" cy="798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Beri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Nama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Kelompok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Tulis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Anggota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Kelompok</a:t>
          </a:r>
          <a:endParaRPr lang="en-US" sz="2200" kern="1200" dirty="0"/>
        </a:p>
      </dsp:txBody>
      <dsp:txXfrm>
        <a:off x="1788029" y="39909"/>
        <a:ext cx="6528386" cy="798185"/>
      </dsp:txXfrm>
    </dsp:sp>
    <dsp:sp modelId="{7EE6583C-7087-403B-9D60-B32C86839B4D}">
      <dsp:nvSpPr>
        <dsp:cNvPr id="0" name=""/>
        <dsp:cNvSpPr/>
      </dsp:nvSpPr>
      <dsp:spPr>
        <a:xfrm>
          <a:off x="1663283" y="838094"/>
          <a:ext cx="665313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B00C0F-D435-48F0-9DFF-0855C518CB26}">
      <dsp:nvSpPr>
        <dsp:cNvPr id="0" name=""/>
        <dsp:cNvSpPr/>
      </dsp:nvSpPr>
      <dsp:spPr>
        <a:xfrm>
          <a:off x="1788029" y="878004"/>
          <a:ext cx="6528386" cy="798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Kerjakan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Hasil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Diskusi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boleh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pada</a:t>
          </a:r>
          <a:r>
            <a:rPr lang="en-US" sz="2200" kern="1200" dirty="0" smtClean="0"/>
            <a:t> </a:t>
          </a:r>
          <a:r>
            <a:rPr lang="en-US" sz="2200" kern="1200" dirty="0" smtClean="0"/>
            <a:t>PPT/</a:t>
          </a:r>
          <a:r>
            <a:rPr lang="en-US" sz="2200" kern="1200" dirty="0" err="1" smtClean="0"/>
            <a:t>Kertas</a:t>
          </a:r>
          <a:r>
            <a:rPr lang="en-US" sz="2200" kern="1200" dirty="0" smtClean="0"/>
            <a:t> &amp; </a:t>
          </a:r>
          <a:r>
            <a:rPr lang="en-US" sz="2200" kern="1200" dirty="0" err="1" smtClean="0"/>
            <a:t>Waktu</a:t>
          </a:r>
          <a:r>
            <a:rPr lang="en-US" sz="2200" kern="1200" dirty="0" smtClean="0"/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Diskusi</a:t>
          </a:r>
          <a:r>
            <a:rPr lang="en-US" sz="2200" b="1" kern="1200" dirty="0" smtClean="0">
              <a:solidFill>
                <a:srgbClr val="FF0000"/>
              </a:solidFill>
            </a:rPr>
            <a:t> 30 </a:t>
          </a:r>
          <a:r>
            <a:rPr lang="en-US" sz="2200" b="1" kern="1200" dirty="0" err="1" smtClean="0">
              <a:solidFill>
                <a:srgbClr val="FF0000"/>
              </a:solidFill>
            </a:rPr>
            <a:t>Menit</a:t>
          </a:r>
          <a:r>
            <a:rPr lang="en-US" sz="2200" b="1" kern="1200" dirty="0" smtClean="0">
              <a:solidFill>
                <a:srgbClr val="FF0000"/>
              </a:solidFill>
            </a:rPr>
            <a:t>.</a:t>
          </a:r>
          <a:endParaRPr lang="en-US" sz="2200" b="1" kern="1200" dirty="0">
            <a:solidFill>
              <a:srgbClr val="FF0000"/>
            </a:solidFill>
          </a:endParaRPr>
        </a:p>
      </dsp:txBody>
      <dsp:txXfrm>
        <a:off x="1788029" y="878004"/>
        <a:ext cx="6528386" cy="798185"/>
      </dsp:txXfrm>
    </dsp:sp>
    <dsp:sp modelId="{7237C753-F6D0-44BC-A3E5-898D0F944370}">
      <dsp:nvSpPr>
        <dsp:cNvPr id="0" name=""/>
        <dsp:cNvSpPr/>
      </dsp:nvSpPr>
      <dsp:spPr>
        <a:xfrm>
          <a:off x="1663283" y="1676189"/>
          <a:ext cx="665313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FA90AC-E3CE-4569-BA1B-D9AD4DBC17ED}">
      <dsp:nvSpPr>
        <dsp:cNvPr id="0" name=""/>
        <dsp:cNvSpPr/>
      </dsp:nvSpPr>
      <dsp:spPr>
        <a:xfrm>
          <a:off x="1788029" y="1716099"/>
          <a:ext cx="6528386" cy="798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Cantumkan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definisi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secara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etimo</a:t>
          </a:r>
          <a:r>
            <a:rPr lang="en-US" sz="2200" kern="1200" dirty="0" smtClean="0"/>
            <a:t>  &amp; </a:t>
          </a:r>
          <a:r>
            <a:rPr lang="en-US" sz="2200" kern="1200" dirty="0" err="1" smtClean="0"/>
            <a:t>cantumkan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sumber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rujukannya</a:t>
          </a:r>
          <a:r>
            <a:rPr lang="en-US" sz="2200" kern="1200" dirty="0" smtClean="0"/>
            <a:t> (</a:t>
          </a:r>
          <a:r>
            <a:rPr lang="en-US" sz="2200" kern="1200" dirty="0" err="1" smtClean="0"/>
            <a:t>dengan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aturan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kutipan</a:t>
          </a:r>
          <a:r>
            <a:rPr lang="en-US" sz="2200" kern="1200" dirty="0" smtClean="0"/>
            <a:t>)</a:t>
          </a:r>
          <a:endParaRPr lang="en-US" sz="2200" kern="1200" dirty="0"/>
        </a:p>
      </dsp:txBody>
      <dsp:txXfrm>
        <a:off x="1788029" y="1716099"/>
        <a:ext cx="6528386" cy="798185"/>
      </dsp:txXfrm>
    </dsp:sp>
    <dsp:sp modelId="{3AB23269-DBAD-4C36-B338-73299B90184E}">
      <dsp:nvSpPr>
        <dsp:cNvPr id="0" name=""/>
        <dsp:cNvSpPr/>
      </dsp:nvSpPr>
      <dsp:spPr>
        <a:xfrm>
          <a:off x="1663283" y="2514284"/>
          <a:ext cx="665313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2CE12C-6F9F-4E5B-9A14-A60C1001FE94}">
      <dsp:nvSpPr>
        <dsp:cNvPr id="0" name=""/>
        <dsp:cNvSpPr/>
      </dsp:nvSpPr>
      <dsp:spPr>
        <a:xfrm>
          <a:off x="1788029" y="2554193"/>
          <a:ext cx="6528386" cy="798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Hasil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diskusi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disajikan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dengan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sintesis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bahasa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sendiri</a:t>
          </a:r>
          <a:endParaRPr lang="en-US" sz="2200" kern="1200" dirty="0"/>
        </a:p>
      </dsp:txBody>
      <dsp:txXfrm>
        <a:off x="1788029" y="2554193"/>
        <a:ext cx="6528386" cy="798185"/>
      </dsp:txXfrm>
    </dsp:sp>
    <dsp:sp modelId="{E7156FA7-2B16-4DE7-B7AA-7370E6CBE018}">
      <dsp:nvSpPr>
        <dsp:cNvPr id="0" name=""/>
        <dsp:cNvSpPr/>
      </dsp:nvSpPr>
      <dsp:spPr>
        <a:xfrm>
          <a:off x="1663283" y="3352379"/>
          <a:ext cx="665313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1E78BD-4F51-42FB-AD2D-5846C9F78535}">
      <dsp:nvSpPr>
        <dsp:cNvPr id="0" name=""/>
        <dsp:cNvSpPr/>
      </dsp:nvSpPr>
      <dsp:spPr>
        <a:xfrm>
          <a:off x="1788029" y="3392288"/>
          <a:ext cx="6528386" cy="798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Presentasi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akan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dilakukan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secara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acak</a:t>
          </a:r>
          <a:endParaRPr lang="en-US" sz="2200" kern="1200" dirty="0"/>
        </a:p>
      </dsp:txBody>
      <dsp:txXfrm>
        <a:off x="1788029" y="3392288"/>
        <a:ext cx="6528386" cy="798185"/>
      </dsp:txXfrm>
    </dsp:sp>
    <dsp:sp modelId="{261F0B62-5D2F-4C39-B25C-5DDBEF1AAE54}">
      <dsp:nvSpPr>
        <dsp:cNvPr id="0" name=""/>
        <dsp:cNvSpPr/>
      </dsp:nvSpPr>
      <dsp:spPr>
        <a:xfrm>
          <a:off x="1663283" y="4190474"/>
          <a:ext cx="665313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3C763D-FFCE-4A7B-9191-9374345BEBAC}">
      <dsp:nvSpPr>
        <dsp:cNvPr id="0" name=""/>
        <dsp:cNvSpPr/>
      </dsp:nvSpPr>
      <dsp:spPr>
        <a:xfrm>
          <a:off x="1788029" y="4230383"/>
          <a:ext cx="6528386" cy="798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Pemberian</a:t>
          </a:r>
          <a:r>
            <a:rPr lang="en-US" sz="2200" kern="1200" dirty="0" smtClean="0"/>
            <a:t> Reward : 1) </a:t>
          </a:r>
          <a:r>
            <a:rPr lang="en-US" sz="2200" i="1" kern="1200" dirty="0" smtClean="0"/>
            <a:t>Excellent</a:t>
          </a:r>
          <a:r>
            <a:rPr lang="en-US" sz="2200" kern="1200" dirty="0" smtClean="0"/>
            <a:t>, 2) </a:t>
          </a:r>
          <a:r>
            <a:rPr lang="en-US" sz="2200" i="1" kern="1200" dirty="0" smtClean="0"/>
            <a:t>The Best Teams</a:t>
          </a:r>
          <a:r>
            <a:rPr lang="en-US" sz="2200" kern="1200" dirty="0" smtClean="0"/>
            <a:t>, 3) </a:t>
          </a:r>
          <a:r>
            <a:rPr lang="en-US" sz="2200" i="1" kern="1200" dirty="0" smtClean="0"/>
            <a:t>Good Teams</a:t>
          </a:r>
          <a:r>
            <a:rPr lang="en-US" sz="2200" kern="1200" dirty="0" smtClean="0"/>
            <a:t>, 4) </a:t>
          </a:r>
          <a:r>
            <a:rPr lang="en-US" sz="2200" i="1" kern="1200" dirty="0" smtClean="0"/>
            <a:t>General Teams</a:t>
          </a:r>
          <a:endParaRPr lang="en-US" sz="2200" i="1" kern="1200" dirty="0"/>
        </a:p>
      </dsp:txBody>
      <dsp:txXfrm>
        <a:off x="1788029" y="4230383"/>
        <a:ext cx="6528386" cy="798185"/>
      </dsp:txXfrm>
    </dsp:sp>
    <dsp:sp modelId="{15C87C14-28B7-4456-A985-3133F11CC330}">
      <dsp:nvSpPr>
        <dsp:cNvPr id="0" name=""/>
        <dsp:cNvSpPr/>
      </dsp:nvSpPr>
      <dsp:spPr>
        <a:xfrm>
          <a:off x="1663283" y="5028569"/>
          <a:ext cx="665313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ECAF9-6A14-4FD2-8D61-458D1C9CFA07}">
      <dsp:nvSpPr>
        <dsp:cNvPr id="0" name=""/>
        <dsp:cNvSpPr/>
      </dsp:nvSpPr>
      <dsp:spPr>
        <a:xfrm>
          <a:off x="1998258" y="0"/>
          <a:ext cx="4729708" cy="4729708"/>
        </a:xfrm>
        <a:prstGeom prst="quadArrow">
          <a:avLst>
            <a:gd name="adj1" fmla="val 2000"/>
            <a:gd name="adj2" fmla="val 4000"/>
            <a:gd name="adj3" fmla="val 5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2A99A88-B057-4720-A8F4-FBD512608574}">
      <dsp:nvSpPr>
        <dsp:cNvPr id="0" name=""/>
        <dsp:cNvSpPr/>
      </dsp:nvSpPr>
      <dsp:spPr>
        <a:xfrm>
          <a:off x="2305689" y="307431"/>
          <a:ext cx="1891883" cy="1891883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solidFill>
                <a:schemeClr val="accent2">
                  <a:lumMod val="50000"/>
                </a:schemeClr>
              </a:solidFill>
            </a:rPr>
            <a:t>Strategi</a:t>
          </a:r>
          <a:r>
            <a:rPr lang="en-US" sz="1600" b="1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sz="1600" b="1" kern="1200" dirty="0" err="1" smtClean="0">
              <a:solidFill>
                <a:schemeClr val="accent2">
                  <a:lumMod val="50000"/>
                </a:schemeClr>
              </a:solidFill>
            </a:rPr>
            <a:t>Pendekatan</a:t>
          </a:r>
          <a:endParaRPr lang="en-US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398043" y="399785"/>
        <a:ext cx="1707175" cy="1707175"/>
      </dsp:txXfrm>
    </dsp:sp>
    <dsp:sp modelId="{C54AE05C-A8A2-443B-8F53-EF07CE416EE2}">
      <dsp:nvSpPr>
        <dsp:cNvPr id="0" name=""/>
        <dsp:cNvSpPr/>
      </dsp:nvSpPr>
      <dsp:spPr>
        <a:xfrm>
          <a:off x="4528652" y="307431"/>
          <a:ext cx="1891883" cy="1891883"/>
        </a:xfrm>
        <a:prstGeom prst="roundRect">
          <a:avLst/>
        </a:prstGeom>
        <a:gradFill rotWithShape="0">
          <a:gsLst>
            <a:gs pos="0">
              <a:schemeClr val="accent5">
                <a:hueOff val="543380"/>
                <a:satOff val="-17021"/>
                <a:lumOff val="-2680"/>
                <a:alphaOff val="0"/>
                <a:shade val="51000"/>
                <a:satMod val="130000"/>
              </a:schemeClr>
            </a:gs>
            <a:gs pos="80000">
              <a:schemeClr val="accent5">
                <a:hueOff val="543380"/>
                <a:satOff val="-17021"/>
                <a:lumOff val="-2680"/>
                <a:alphaOff val="0"/>
                <a:shade val="93000"/>
                <a:satMod val="130000"/>
              </a:schemeClr>
            </a:gs>
            <a:gs pos="100000">
              <a:schemeClr val="accent5">
                <a:hueOff val="543380"/>
                <a:satOff val="-17021"/>
                <a:lumOff val="-268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solidFill>
                <a:schemeClr val="accent2">
                  <a:lumMod val="50000"/>
                </a:schemeClr>
              </a:solidFill>
            </a:rPr>
            <a:t>Metode</a:t>
          </a:r>
          <a:r>
            <a:rPr lang="en-US" sz="1600" b="1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600" b="1" kern="1200" dirty="0" err="1" smtClean="0">
              <a:solidFill>
                <a:schemeClr val="accent2">
                  <a:lumMod val="50000"/>
                </a:schemeClr>
              </a:solidFill>
            </a:rPr>
            <a:t>Pembelajaran</a:t>
          </a:r>
          <a:endParaRPr lang="en-US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621006" y="399785"/>
        <a:ext cx="1707175" cy="1707175"/>
      </dsp:txXfrm>
    </dsp:sp>
    <dsp:sp modelId="{09DE02E8-6C13-43AD-9A76-7788CC94D3A2}">
      <dsp:nvSpPr>
        <dsp:cNvPr id="0" name=""/>
        <dsp:cNvSpPr/>
      </dsp:nvSpPr>
      <dsp:spPr>
        <a:xfrm>
          <a:off x="2305689" y="2530393"/>
          <a:ext cx="1891883" cy="1891883"/>
        </a:xfrm>
        <a:prstGeom prst="roundRect">
          <a:avLst/>
        </a:prstGeom>
        <a:gradFill rotWithShape="0">
          <a:gsLst>
            <a:gs pos="0">
              <a:schemeClr val="accent5">
                <a:hueOff val="1086760"/>
                <a:satOff val="-34043"/>
                <a:lumOff val="-5359"/>
                <a:alphaOff val="0"/>
                <a:shade val="51000"/>
                <a:satMod val="130000"/>
              </a:schemeClr>
            </a:gs>
            <a:gs pos="80000">
              <a:schemeClr val="accent5">
                <a:hueOff val="1086760"/>
                <a:satOff val="-34043"/>
                <a:lumOff val="-5359"/>
                <a:alphaOff val="0"/>
                <a:shade val="93000"/>
                <a:satMod val="130000"/>
              </a:schemeClr>
            </a:gs>
            <a:gs pos="100000">
              <a:schemeClr val="accent5">
                <a:hueOff val="1086760"/>
                <a:satOff val="-34043"/>
                <a:lumOff val="-53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solidFill>
                <a:schemeClr val="accent2">
                  <a:lumMod val="50000"/>
                </a:schemeClr>
              </a:solidFill>
            </a:rPr>
            <a:t>Penyusunan</a:t>
          </a:r>
          <a:r>
            <a:rPr lang="en-US" sz="1600" b="1" kern="1200" dirty="0" smtClean="0">
              <a:solidFill>
                <a:schemeClr val="accent2">
                  <a:lumMod val="50000"/>
                </a:schemeClr>
              </a:solidFill>
            </a:rPr>
            <a:t> Program </a:t>
          </a:r>
          <a:r>
            <a:rPr lang="en-US" sz="1600" b="1" kern="1200" dirty="0" err="1" smtClean="0">
              <a:solidFill>
                <a:schemeClr val="accent2">
                  <a:lumMod val="50000"/>
                </a:schemeClr>
              </a:solidFill>
            </a:rPr>
            <a:t>Tahunan</a:t>
          </a:r>
          <a:r>
            <a:rPr lang="en-US" sz="1600" b="1" kern="1200" dirty="0" smtClean="0">
              <a:solidFill>
                <a:schemeClr val="accent2">
                  <a:lumMod val="50000"/>
                </a:schemeClr>
              </a:solidFill>
            </a:rPr>
            <a:t> &amp; Program Semester</a:t>
          </a:r>
          <a:endParaRPr lang="en-US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398043" y="2622747"/>
        <a:ext cx="1707175" cy="1707175"/>
      </dsp:txXfrm>
    </dsp:sp>
    <dsp:sp modelId="{63C3CC8A-5C38-486F-9314-FC5EEE808E03}">
      <dsp:nvSpPr>
        <dsp:cNvPr id="0" name=""/>
        <dsp:cNvSpPr/>
      </dsp:nvSpPr>
      <dsp:spPr>
        <a:xfrm>
          <a:off x="4528652" y="2530393"/>
          <a:ext cx="1891883" cy="1891883"/>
        </a:xfrm>
        <a:prstGeom prst="roundRect">
          <a:avLst/>
        </a:prstGeom>
        <a:gradFill rotWithShape="0">
          <a:gsLst>
            <a:gs pos="0">
              <a:schemeClr val="accent5">
                <a:hueOff val="1630140"/>
                <a:satOff val="-51064"/>
                <a:lumOff val="-8039"/>
                <a:alphaOff val="0"/>
                <a:shade val="51000"/>
                <a:satMod val="130000"/>
              </a:schemeClr>
            </a:gs>
            <a:gs pos="80000">
              <a:schemeClr val="accent5">
                <a:hueOff val="1630140"/>
                <a:satOff val="-51064"/>
                <a:lumOff val="-8039"/>
                <a:alphaOff val="0"/>
                <a:shade val="93000"/>
                <a:satMod val="130000"/>
              </a:schemeClr>
            </a:gs>
            <a:gs pos="100000">
              <a:schemeClr val="accent5">
                <a:hueOff val="1630140"/>
                <a:satOff val="-51064"/>
                <a:lumOff val="-80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err="1" smtClean="0">
              <a:solidFill>
                <a:schemeClr val="accent2">
                  <a:lumMod val="50000"/>
                </a:schemeClr>
              </a:solidFill>
            </a:rPr>
            <a:t>Komponen</a:t>
          </a:r>
          <a:r>
            <a:rPr lang="en-US" sz="1600" b="1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600" b="1" kern="1200" dirty="0" err="1" smtClean="0">
              <a:solidFill>
                <a:schemeClr val="accent2">
                  <a:lumMod val="50000"/>
                </a:schemeClr>
              </a:solidFill>
            </a:rPr>
            <a:t>Silabus</a:t>
          </a:r>
          <a:r>
            <a:rPr lang="en-US" sz="1600" b="1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600" b="1" kern="1200" dirty="0" err="1" smtClean="0">
              <a:solidFill>
                <a:schemeClr val="accent2">
                  <a:lumMod val="50000"/>
                </a:schemeClr>
              </a:solidFill>
            </a:rPr>
            <a:t>dan</a:t>
          </a:r>
          <a:r>
            <a:rPr lang="en-US" sz="1600" b="1" kern="1200" dirty="0" smtClean="0">
              <a:solidFill>
                <a:schemeClr val="accent2">
                  <a:lumMod val="50000"/>
                </a:schemeClr>
              </a:solidFill>
            </a:rPr>
            <a:t> RPP</a:t>
          </a:r>
          <a:endParaRPr lang="en-US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621006" y="2622747"/>
        <a:ext cx="1707175" cy="17071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837AC5-B030-4B96-AF7C-F2AE1B0DD962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7AFD3-8E30-4D57-BF19-1C7645AD26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299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18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908" algn="l" defTabSz="9118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1819" algn="l" defTabSz="9118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7726" algn="l" defTabSz="9118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3638" algn="l" defTabSz="9118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9547" algn="l" defTabSz="9118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5454" algn="l" defTabSz="9118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1364" algn="l" defTabSz="9118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7278" algn="l" defTabSz="9118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93985F-8091-4609-A267-1B70779EC922}" type="slidenum">
              <a:rPr lang="en-US" altLang="zh-CN">
                <a:solidFill>
                  <a:prstClr val="black"/>
                </a:solidFill>
              </a:rPr>
              <a:pPr eaLnBrk="1" hangingPunct="1"/>
              <a:t>2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67AFD3-8E30-4D57-BF19-1C7645AD260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433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93985F-8091-4609-A267-1B70779EC922}" type="slidenum">
              <a:rPr lang="en-US" altLang="zh-CN">
                <a:solidFill>
                  <a:prstClr val="black"/>
                </a:solidFill>
              </a:rPr>
              <a:pPr eaLnBrk="1" hangingPunct="1"/>
              <a:t>8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93985F-8091-4609-A267-1B70779EC922}" type="slidenum">
              <a:rPr lang="en-US" altLang="zh-CN">
                <a:solidFill>
                  <a:prstClr val="black"/>
                </a:solidFill>
              </a:rPr>
              <a:pPr eaLnBrk="1" hangingPunct="1"/>
              <a:t>9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93985F-8091-4609-A267-1B70779EC922}" type="slidenum">
              <a:rPr lang="en-US" altLang="zh-CN">
                <a:solidFill>
                  <a:prstClr val="black"/>
                </a:solidFill>
              </a:rPr>
              <a:pPr eaLnBrk="1" hangingPunct="1"/>
              <a:t>10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93985F-8091-4609-A267-1B70779EC922}" type="slidenum">
              <a:rPr lang="en-US" altLang="zh-CN">
                <a:solidFill>
                  <a:prstClr val="black"/>
                </a:solidFill>
              </a:rPr>
              <a:pPr eaLnBrk="1" hangingPunct="1"/>
              <a:t>11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93985F-8091-4609-A267-1B70779EC922}" type="slidenum">
              <a:rPr lang="en-US" altLang="zh-CN">
                <a:solidFill>
                  <a:prstClr val="black"/>
                </a:solidFill>
              </a:rPr>
              <a:pPr eaLnBrk="1" hangingPunct="1"/>
              <a:t>12</a:t>
            </a:fld>
            <a:endParaRPr lang="en-US" altLang="zh-CN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577" y="3729512"/>
            <a:ext cx="8511900" cy="951504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81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7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577" y="4704923"/>
            <a:ext cx="5354260" cy="91803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109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800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201" y="3672162"/>
            <a:ext cx="7772543" cy="1135589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201" y="2421819"/>
            <a:ext cx="7772543" cy="1250343"/>
          </a:xfrm>
        </p:spPr>
        <p:txBody>
          <a:bodyPr anchor="b"/>
          <a:lstStyle>
            <a:lvl1pPr marL="0" indent="0">
              <a:buNone/>
              <a:defRPr sz="1700"/>
            </a:lvl1pPr>
            <a:lvl2pPr marL="381830" indent="0">
              <a:buNone/>
              <a:defRPr sz="1500"/>
            </a:lvl2pPr>
            <a:lvl3pPr marL="763649" indent="0">
              <a:buNone/>
              <a:defRPr sz="1300"/>
            </a:lvl3pPr>
            <a:lvl4pPr marL="1145472" indent="0">
              <a:buNone/>
              <a:defRPr sz="1200"/>
            </a:lvl4pPr>
            <a:lvl5pPr marL="1527297" indent="0">
              <a:buNone/>
              <a:defRPr sz="1200"/>
            </a:lvl5pPr>
            <a:lvl6pPr marL="1909120" indent="0">
              <a:buNone/>
              <a:defRPr sz="1200"/>
            </a:lvl6pPr>
            <a:lvl7pPr marL="2290941" indent="0">
              <a:buNone/>
              <a:defRPr sz="1200"/>
            </a:lvl7pPr>
            <a:lvl8pPr marL="2672766" indent="0">
              <a:buNone/>
              <a:defRPr sz="1200"/>
            </a:lvl8pPr>
            <a:lvl9pPr marL="3054592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86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6954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8326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09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29" y="228340"/>
            <a:ext cx="8228742" cy="9526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32" y="1279058"/>
            <a:ext cx="4040007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830" indent="0">
              <a:buNone/>
              <a:defRPr sz="1700" b="1"/>
            </a:lvl2pPr>
            <a:lvl3pPr marL="763649" indent="0">
              <a:buNone/>
              <a:defRPr sz="1500" b="1"/>
            </a:lvl3pPr>
            <a:lvl4pPr marL="1145472" indent="0">
              <a:buNone/>
              <a:defRPr sz="1300" b="1"/>
            </a:lvl4pPr>
            <a:lvl5pPr marL="1527297" indent="0">
              <a:buNone/>
              <a:defRPr sz="1300" b="1"/>
            </a:lvl5pPr>
            <a:lvl6pPr marL="1909120" indent="0">
              <a:buNone/>
              <a:defRPr sz="1300" b="1"/>
            </a:lvl6pPr>
            <a:lvl7pPr marL="2290941" indent="0">
              <a:buNone/>
              <a:defRPr sz="1300" b="1"/>
            </a:lvl7pPr>
            <a:lvl8pPr marL="2672766" indent="0">
              <a:buNone/>
              <a:defRPr sz="1300" b="1"/>
            </a:lvl8pPr>
            <a:lvl9pPr marL="3054592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32" y="1812161"/>
            <a:ext cx="4040007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935" y="1279058"/>
            <a:ext cx="4041436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830" indent="0">
              <a:buNone/>
              <a:defRPr sz="1700" b="1"/>
            </a:lvl2pPr>
            <a:lvl3pPr marL="763649" indent="0">
              <a:buNone/>
              <a:defRPr sz="1500" b="1"/>
            </a:lvl3pPr>
            <a:lvl4pPr marL="1145472" indent="0">
              <a:buNone/>
              <a:defRPr sz="1300" b="1"/>
            </a:lvl4pPr>
            <a:lvl5pPr marL="1527297" indent="0">
              <a:buNone/>
              <a:defRPr sz="1300" b="1"/>
            </a:lvl5pPr>
            <a:lvl6pPr marL="1909120" indent="0">
              <a:buNone/>
              <a:defRPr sz="1300" b="1"/>
            </a:lvl6pPr>
            <a:lvl7pPr marL="2290941" indent="0">
              <a:buNone/>
              <a:defRPr sz="1300" b="1"/>
            </a:lvl7pPr>
            <a:lvl8pPr marL="2672766" indent="0">
              <a:buNone/>
              <a:defRPr sz="1300" b="1"/>
            </a:lvl8pPr>
            <a:lvl9pPr marL="3054592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935" y="1812161"/>
            <a:ext cx="4041436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171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494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080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6" y="227144"/>
            <a:ext cx="3007481" cy="968239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7" y="227119"/>
            <a:ext cx="5111144" cy="487825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6" y="1195357"/>
            <a:ext cx="3007481" cy="3910012"/>
          </a:xfrm>
        </p:spPr>
        <p:txBody>
          <a:bodyPr/>
          <a:lstStyle>
            <a:lvl1pPr marL="0" indent="0">
              <a:buNone/>
              <a:defRPr sz="1200"/>
            </a:lvl1pPr>
            <a:lvl2pPr marL="381830" indent="0">
              <a:buNone/>
              <a:defRPr sz="1000"/>
            </a:lvl2pPr>
            <a:lvl3pPr marL="763649" indent="0">
              <a:buNone/>
              <a:defRPr sz="800"/>
            </a:lvl3pPr>
            <a:lvl4pPr marL="1145472" indent="0">
              <a:buNone/>
              <a:defRPr sz="800"/>
            </a:lvl4pPr>
            <a:lvl5pPr marL="1527297" indent="0">
              <a:buNone/>
              <a:defRPr sz="800"/>
            </a:lvl5pPr>
            <a:lvl6pPr marL="1909120" indent="0">
              <a:buNone/>
              <a:defRPr sz="800"/>
            </a:lvl6pPr>
            <a:lvl7pPr marL="2290941" indent="0">
              <a:buNone/>
              <a:defRPr sz="800"/>
            </a:lvl7pPr>
            <a:lvl8pPr marL="2672766" indent="0">
              <a:buNone/>
              <a:defRPr sz="800"/>
            </a:lvl8pPr>
            <a:lvl9pPr marL="3054592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101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904" y="4000885"/>
            <a:ext cx="5487258" cy="472165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1904" y="510418"/>
            <a:ext cx="5487258" cy="3429478"/>
          </a:xfrm>
        </p:spPr>
        <p:txBody>
          <a:bodyPr/>
          <a:lstStyle>
            <a:lvl1pPr marL="0" indent="0">
              <a:buNone/>
              <a:defRPr sz="2700"/>
            </a:lvl1pPr>
            <a:lvl2pPr marL="381830" indent="0">
              <a:buNone/>
              <a:defRPr sz="2300"/>
            </a:lvl2pPr>
            <a:lvl3pPr marL="763649" indent="0">
              <a:buNone/>
              <a:defRPr sz="2000"/>
            </a:lvl3pPr>
            <a:lvl4pPr marL="1145472" indent="0">
              <a:buNone/>
              <a:defRPr sz="1700"/>
            </a:lvl4pPr>
            <a:lvl5pPr marL="1527297" indent="0">
              <a:buNone/>
              <a:defRPr sz="1700"/>
            </a:lvl5pPr>
            <a:lvl6pPr marL="1909120" indent="0">
              <a:buNone/>
              <a:defRPr sz="1700"/>
            </a:lvl6pPr>
            <a:lvl7pPr marL="2290941" indent="0">
              <a:buNone/>
              <a:defRPr sz="1700"/>
            </a:lvl7pPr>
            <a:lvl8pPr marL="2672766" indent="0">
              <a:buNone/>
              <a:defRPr sz="1700"/>
            </a:lvl8pPr>
            <a:lvl9pPr marL="3054592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1904" y="4473050"/>
            <a:ext cx="5487258" cy="670595"/>
          </a:xfrm>
        </p:spPr>
        <p:txBody>
          <a:bodyPr/>
          <a:lstStyle>
            <a:lvl1pPr marL="0" indent="0">
              <a:buNone/>
              <a:defRPr sz="1200"/>
            </a:lvl1pPr>
            <a:lvl2pPr marL="381830" indent="0">
              <a:buNone/>
              <a:defRPr sz="1000"/>
            </a:lvl2pPr>
            <a:lvl3pPr marL="763649" indent="0">
              <a:buNone/>
              <a:defRPr sz="800"/>
            </a:lvl3pPr>
            <a:lvl4pPr marL="1145472" indent="0">
              <a:buNone/>
              <a:defRPr sz="800"/>
            </a:lvl4pPr>
            <a:lvl5pPr marL="1527297" indent="0">
              <a:buNone/>
              <a:defRPr sz="800"/>
            </a:lvl5pPr>
            <a:lvl6pPr marL="1909120" indent="0">
              <a:buNone/>
              <a:defRPr sz="800"/>
            </a:lvl6pPr>
            <a:lvl7pPr marL="2290941" indent="0">
              <a:buNone/>
              <a:defRPr sz="800"/>
            </a:lvl7pPr>
            <a:lvl8pPr marL="2672766" indent="0">
              <a:buNone/>
              <a:defRPr sz="800"/>
            </a:lvl8pPr>
            <a:lvl9pPr marL="3054592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435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39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4563" y="57377"/>
            <a:ext cx="2007847" cy="51639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1021" y="57377"/>
            <a:ext cx="5886253" cy="51639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120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87500"/>
            <a:ext cx="7543800" cy="2161646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810000"/>
            <a:ext cx="6461760" cy="8890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9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5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7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9" y="4572000"/>
            <a:ext cx="7659687" cy="973667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40" y="3210719"/>
            <a:ext cx="6135687" cy="13612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90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81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7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6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5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4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72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0160"/>
            <a:ext cx="3657600" cy="38252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280160"/>
            <a:ext cx="3657600" cy="38252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87"/>
            <a:ext cx="3657600" cy="533135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5908" indent="0">
              <a:buNone/>
              <a:defRPr sz="2000" b="1"/>
            </a:lvl2pPr>
            <a:lvl3pPr marL="911819" indent="0">
              <a:buNone/>
              <a:defRPr sz="1800" b="1"/>
            </a:lvl3pPr>
            <a:lvl4pPr marL="1367726" indent="0">
              <a:buNone/>
              <a:defRPr sz="1600" b="1"/>
            </a:lvl4pPr>
            <a:lvl5pPr marL="1823638" indent="0">
              <a:buNone/>
              <a:defRPr sz="1600" b="1"/>
            </a:lvl5pPr>
            <a:lvl6pPr marL="2279547" indent="0">
              <a:buNone/>
              <a:defRPr sz="1600" b="1"/>
            </a:lvl6pPr>
            <a:lvl7pPr marL="2735454" indent="0">
              <a:buNone/>
              <a:defRPr sz="1600" b="1"/>
            </a:lvl7pPr>
            <a:lvl8pPr marL="3191364" indent="0">
              <a:buNone/>
              <a:defRPr sz="1600" b="1"/>
            </a:lvl8pPr>
            <a:lvl9pPr marL="3647278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365760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279287"/>
            <a:ext cx="3657600" cy="533135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5908" indent="0">
              <a:buNone/>
              <a:defRPr sz="2000" b="1"/>
            </a:lvl2pPr>
            <a:lvl3pPr marL="911819" indent="0">
              <a:buNone/>
              <a:defRPr sz="1800" b="1"/>
            </a:lvl3pPr>
            <a:lvl4pPr marL="1367726" indent="0">
              <a:buNone/>
              <a:defRPr sz="1600" b="1"/>
            </a:lvl4pPr>
            <a:lvl5pPr marL="1823638" indent="0">
              <a:buNone/>
              <a:defRPr sz="1600" b="1"/>
            </a:lvl5pPr>
            <a:lvl6pPr marL="2279547" indent="0">
              <a:buNone/>
              <a:defRPr sz="1600" b="1"/>
            </a:lvl6pPr>
            <a:lvl7pPr marL="2735454" indent="0">
              <a:buNone/>
              <a:defRPr sz="1600" b="1"/>
            </a:lvl7pPr>
            <a:lvl8pPr marL="3191364" indent="0">
              <a:buNone/>
              <a:defRPr sz="1600" b="1"/>
            </a:lvl8pPr>
            <a:lvl9pPr marL="3647278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1812396"/>
            <a:ext cx="365760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4579620"/>
            <a:ext cx="7772400" cy="49530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26" y="5080000"/>
            <a:ext cx="7772401" cy="5080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5908" indent="0">
              <a:buNone/>
              <a:defRPr sz="1200"/>
            </a:lvl2pPr>
            <a:lvl3pPr marL="911819" indent="0">
              <a:buNone/>
              <a:defRPr sz="1000"/>
            </a:lvl3pPr>
            <a:lvl4pPr marL="1367726" indent="0">
              <a:buNone/>
              <a:defRPr sz="900"/>
            </a:lvl4pPr>
            <a:lvl5pPr marL="1823638" indent="0">
              <a:buNone/>
              <a:defRPr sz="900"/>
            </a:lvl5pPr>
            <a:lvl6pPr marL="2279547" indent="0">
              <a:buNone/>
              <a:defRPr sz="900"/>
            </a:lvl6pPr>
            <a:lvl7pPr marL="2735454" indent="0">
              <a:buNone/>
              <a:defRPr sz="900"/>
            </a:lvl7pPr>
            <a:lvl8pPr marL="3191364" indent="0">
              <a:buNone/>
              <a:defRPr sz="900"/>
            </a:lvl8pPr>
            <a:lvl9pPr marL="3647278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17526"/>
            <a:ext cx="7772400" cy="411903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4579398"/>
            <a:ext cx="7772400" cy="495522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5908" indent="0">
              <a:buNone/>
              <a:defRPr sz="2800"/>
            </a:lvl2pPr>
            <a:lvl3pPr marL="911819" indent="0">
              <a:buNone/>
              <a:defRPr sz="2400"/>
            </a:lvl3pPr>
            <a:lvl4pPr marL="1367726" indent="0">
              <a:buNone/>
              <a:defRPr sz="2000"/>
            </a:lvl4pPr>
            <a:lvl5pPr marL="1823638" indent="0">
              <a:buNone/>
              <a:defRPr sz="2000"/>
            </a:lvl5pPr>
            <a:lvl6pPr marL="2279547" indent="0">
              <a:buNone/>
              <a:defRPr sz="2000"/>
            </a:lvl6pPr>
            <a:lvl7pPr marL="2735454" indent="0">
              <a:buNone/>
              <a:defRPr sz="2000"/>
            </a:lvl7pPr>
            <a:lvl8pPr marL="3191364" indent="0">
              <a:buNone/>
              <a:defRPr sz="2000"/>
            </a:lvl8pPr>
            <a:lvl9pPr marL="3647278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5080000"/>
            <a:ext cx="7772400" cy="51054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5908" indent="0">
              <a:buNone/>
              <a:defRPr sz="1200"/>
            </a:lvl2pPr>
            <a:lvl3pPr marL="911819" indent="0">
              <a:buNone/>
              <a:defRPr sz="1000"/>
            </a:lvl3pPr>
            <a:lvl4pPr marL="1367726" indent="0">
              <a:buNone/>
              <a:defRPr sz="900"/>
            </a:lvl4pPr>
            <a:lvl5pPr marL="1823638" indent="0">
              <a:buNone/>
              <a:defRPr sz="900"/>
            </a:lvl5pPr>
            <a:lvl6pPr marL="2279547" indent="0">
              <a:buNone/>
              <a:defRPr sz="900"/>
            </a:lvl6pPr>
            <a:lvl7pPr marL="2735454" indent="0">
              <a:buNone/>
              <a:defRPr sz="900"/>
            </a:lvl7pPr>
            <a:lvl8pPr marL="3191364" indent="0">
              <a:buNone/>
              <a:defRPr sz="900"/>
            </a:lvl8pPr>
            <a:lvl9pPr marL="3647278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91"/>
            <a:ext cx="1752600" cy="4876271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91"/>
            <a:ext cx="6019800" cy="487627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577" y="3729512"/>
            <a:ext cx="8511900" cy="951504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81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7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577" y="4704923"/>
            <a:ext cx="5354260" cy="91803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7478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9187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201" y="3672161"/>
            <a:ext cx="7772543" cy="1135589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201" y="2421818"/>
            <a:ext cx="7772543" cy="1250343"/>
          </a:xfrm>
        </p:spPr>
        <p:txBody>
          <a:bodyPr anchor="b"/>
          <a:lstStyle>
            <a:lvl1pPr marL="0" indent="0">
              <a:buNone/>
              <a:defRPr sz="1700"/>
            </a:lvl1pPr>
            <a:lvl2pPr marL="381872" indent="0">
              <a:buNone/>
              <a:defRPr sz="1500"/>
            </a:lvl2pPr>
            <a:lvl3pPr marL="763732" indent="0">
              <a:buNone/>
              <a:defRPr sz="1300"/>
            </a:lvl3pPr>
            <a:lvl4pPr marL="1145597" indent="0">
              <a:buNone/>
              <a:defRPr sz="1200"/>
            </a:lvl4pPr>
            <a:lvl5pPr marL="1527463" indent="0">
              <a:buNone/>
              <a:defRPr sz="1200"/>
            </a:lvl5pPr>
            <a:lvl6pPr marL="1909327" indent="0">
              <a:buNone/>
              <a:defRPr sz="1200"/>
            </a:lvl6pPr>
            <a:lvl7pPr marL="2291190" indent="0">
              <a:buNone/>
              <a:defRPr sz="1200"/>
            </a:lvl7pPr>
            <a:lvl8pPr marL="2673056" indent="0">
              <a:buNone/>
              <a:defRPr sz="1200"/>
            </a:lvl8pPr>
            <a:lvl9pPr marL="3054924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6565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6954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8326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4707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29" y="228339"/>
            <a:ext cx="8228742" cy="9526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32" y="1279057"/>
            <a:ext cx="4040007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872" indent="0">
              <a:buNone/>
              <a:defRPr sz="1700" b="1"/>
            </a:lvl2pPr>
            <a:lvl3pPr marL="763732" indent="0">
              <a:buNone/>
              <a:defRPr sz="1500" b="1"/>
            </a:lvl3pPr>
            <a:lvl4pPr marL="1145597" indent="0">
              <a:buNone/>
              <a:defRPr sz="1300" b="1"/>
            </a:lvl4pPr>
            <a:lvl5pPr marL="1527463" indent="0">
              <a:buNone/>
              <a:defRPr sz="1300" b="1"/>
            </a:lvl5pPr>
            <a:lvl6pPr marL="1909327" indent="0">
              <a:buNone/>
              <a:defRPr sz="1300" b="1"/>
            </a:lvl6pPr>
            <a:lvl7pPr marL="2291190" indent="0">
              <a:buNone/>
              <a:defRPr sz="1300" b="1"/>
            </a:lvl7pPr>
            <a:lvl8pPr marL="2673056" indent="0">
              <a:buNone/>
              <a:defRPr sz="1300" b="1"/>
            </a:lvl8pPr>
            <a:lvl9pPr marL="3054924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32" y="1812161"/>
            <a:ext cx="4040007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935" y="1279057"/>
            <a:ext cx="4041436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872" indent="0">
              <a:buNone/>
              <a:defRPr sz="1700" b="1"/>
            </a:lvl2pPr>
            <a:lvl3pPr marL="763732" indent="0">
              <a:buNone/>
              <a:defRPr sz="1500" b="1"/>
            </a:lvl3pPr>
            <a:lvl4pPr marL="1145597" indent="0">
              <a:buNone/>
              <a:defRPr sz="1300" b="1"/>
            </a:lvl4pPr>
            <a:lvl5pPr marL="1527463" indent="0">
              <a:buNone/>
              <a:defRPr sz="1300" b="1"/>
            </a:lvl5pPr>
            <a:lvl6pPr marL="1909327" indent="0">
              <a:buNone/>
              <a:defRPr sz="1300" b="1"/>
            </a:lvl6pPr>
            <a:lvl7pPr marL="2291190" indent="0">
              <a:buNone/>
              <a:defRPr sz="1300" b="1"/>
            </a:lvl7pPr>
            <a:lvl8pPr marL="2673056" indent="0">
              <a:buNone/>
              <a:defRPr sz="1300" b="1"/>
            </a:lvl8pPr>
            <a:lvl9pPr marL="3054924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935" y="1812161"/>
            <a:ext cx="4041436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9682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0974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0367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5" y="227143"/>
            <a:ext cx="3007481" cy="968239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7" y="227119"/>
            <a:ext cx="5111144" cy="487825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5" y="1195357"/>
            <a:ext cx="3007481" cy="3910012"/>
          </a:xfrm>
        </p:spPr>
        <p:txBody>
          <a:bodyPr/>
          <a:lstStyle>
            <a:lvl1pPr marL="0" indent="0">
              <a:buNone/>
              <a:defRPr sz="1200"/>
            </a:lvl1pPr>
            <a:lvl2pPr marL="381872" indent="0">
              <a:buNone/>
              <a:defRPr sz="1000"/>
            </a:lvl2pPr>
            <a:lvl3pPr marL="763732" indent="0">
              <a:buNone/>
              <a:defRPr sz="800"/>
            </a:lvl3pPr>
            <a:lvl4pPr marL="1145597" indent="0">
              <a:buNone/>
              <a:defRPr sz="800"/>
            </a:lvl4pPr>
            <a:lvl5pPr marL="1527463" indent="0">
              <a:buNone/>
              <a:defRPr sz="800"/>
            </a:lvl5pPr>
            <a:lvl6pPr marL="1909327" indent="0">
              <a:buNone/>
              <a:defRPr sz="800"/>
            </a:lvl6pPr>
            <a:lvl7pPr marL="2291190" indent="0">
              <a:buNone/>
              <a:defRPr sz="800"/>
            </a:lvl7pPr>
            <a:lvl8pPr marL="2673056" indent="0">
              <a:buNone/>
              <a:defRPr sz="800"/>
            </a:lvl8pPr>
            <a:lvl9pPr marL="3054924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0593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904" y="4000884"/>
            <a:ext cx="5487258" cy="472165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1904" y="510418"/>
            <a:ext cx="5487258" cy="3429478"/>
          </a:xfrm>
        </p:spPr>
        <p:txBody>
          <a:bodyPr/>
          <a:lstStyle>
            <a:lvl1pPr marL="0" indent="0">
              <a:buNone/>
              <a:defRPr sz="2700"/>
            </a:lvl1pPr>
            <a:lvl2pPr marL="381872" indent="0">
              <a:buNone/>
              <a:defRPr sz="2300"/>
            </a:lvl2pPr>
            <a:lvl3pPr marL="763732" indent="0">
              <a:buNone/>
              <a:defRPr sz="2000"/>
            </a:lvl3pPr>
            <a:lvl4pPr marL="1145597" indent="0">
              <a:buNone/>
              <a:defRPr sz="1700"/>
            </a:lvl4pPr>
            <a:lvl5pPr marL="1527463" indent="0">
              <a:buNone/>
              <a:defRPr sz="1700"/>
            </a:lvl5pPr>
            <a:lvl6pPr marL="1909327" indent="0">
              <a:buNone/>
              <a:defRPr sz="1700"/>
            </a:lvl6pPr>
            <a:lvl7pPr marL="2291190" indent="0">
              <a:buNone/>
              <a:defRPr sz="1700"/>
            </a:lvl7pPr>
            <a:lvl8pPr marL="2673056" indent="0">
              <a:buNone/>
              <a:defRPr sz="1700"/>
            </a:lvl8pPr>
            <a:lvl9pPr marL="3054924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1904" y="4473049"/>
            <a:ext cx="5487258" cy="670595"/>
          </a:xfrm>
        </p:spPr>
        <p:txBody>
          <a:bodyPr/>
          <a:lstStyle>
            <a:lvl1pPr marL="0" indent="0">
              <a:buNone/>
              <a:defRPr sz="1200"/>
            </a:lvl1pPr>
            <a:lvl2pPr marL="381872" indent="0">
              <a:buNone/>
              <a:defRPr sz="1000"/>
            </a:lvl2pPr>
            <a:lvl3pPr marL="763732" indent="0">
              <a:buNone/>
              <a:defRPr sz="800"/>
            </a:lvl3pPr>
            <a:lvl4pPr marL="1145597" indent="0">
              <a:buNone/>
              <a:defRPr sz="800"/>
            </a:lvl4pPr>
            <a:lvl5pPr marL="1527463" indent="0">
              <a:buNone/>
              <a:defRPr sz="800"/>
            </a:lvl5pPr>
            <a:lvl6pPr marL="1909327" indent="0">
              <a:buNone/>
              <a:defRPr sz="800"/>
            </a:lvl6pPr>
            <a:lvl7pPr marL="2291190" indent="0">
              <a:buNone/>
              <a:defRPr sz="800"/>
            </a:lvl7pPr>
            <a:lvl8pPr marL="2673056" indent="0">
              <a:buNone/>
              <a:defRPr sz="800"/>
            </a:lvl8pPr>
            <a:lvl9pPr marL="3054924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1660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2497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4563" y="57377"/>
            <a:ext cx="2007847" cy="51639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1021" y="57377"/>
            <a:ext cx="5886253" cy="51639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5508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577" y="3729512"/>
            <a:ext cx="8511900" cy="951504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81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7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577" y="4704923"/>
            <a:ext cx="5354260" cy="91803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2386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2251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201" y="3672158"/>
            <a:ext cx="7772543" cy="1135589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201" y="2421815"/>
            <a:ext cx="7772543" cy="1250343"/>
          </a:xfrm>
        </p:spPr>
        <p:txBody>
          <a:bodyPr anchor="b"/>
          <a:lstStyle>
            <a:lvl1pPr marL="0" indent="0">
              <a:buNone/>
              <a:defRPr sz="1700"/>
            </a:lvl1pPr>
            <a:lvl2pPr marL="381995" indent="0">
              <a:buNone/>
              <a:defRPr sz="1500"/>
            </a:lvl2pPr>
            <a:lvl3pPr marL="763981" indent="0">
              <a:buNone/>
              <a:defRPr sz="1300"/>
            </a:lvl3pPr>
            <a:lvl4pPr marL="1145970" indent="0">
              <a:buNone/>
              <a:defRPr sz="1200"/>
            </a:lvl4pPr>
            <a:lvl5pPr marL="1527962" indent="0">
              <a:buNone/>
              <a:defRPr sz="1200"/>
            </a:lvl5pPr>
            <a:lvl6pPr marL="1909949" indent="0">
              <a:buNone/>
              <a:defRPr sz="1200"/>
            </a:lvl6pPr>
            <a:lvl7pPr marL="2291937" indent="0">
              <a:buNone/>
              <a:defRPr sz="1200"/>
            </a:lvl7pPr>
            <a:lvl8pPr marL="2673929" indent="0">
              <a:buNone/>
              <a:defRPr sz="1200"/>
            </a:lvl8pPr>
            <a:lvl9pPr marL="3055920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9834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6954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8326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2044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29" y="228336"/>
            <a:ext cx="8228742" cy="9526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32" y="1279054"/>
            <a:ext cx="4040007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995" indent="0">
              <a:buNone/>
              <a:defRPr sz="1700" b="1"/>
            </a:lvl2pPr>
            <a:lvl3pPr marL="763981" indent="0">
              <a:buNone/>
              <a:defRPr sz="1500" b="1"/>
            </a:lvl3pPr>
            <a:lvl4pPr marL="1145970" indent="0">
              <a:buNone/>
              <a:defRPr sz="1300" b="1"/>
            </a:lvl4pPr>
            <a:lvl5pPr marL="1527962" indent="0">
              <a:buNone/>
              <a:defRPr sz="1300" b="1"/>
            </a:lvl5pPr>
            <a:lvl6pPr marL="1909949" indent="0">
              <a:buNone/>
              <a:defRPr sz="1300" b="1"/>
            </a:lvl6pPr>
            <a:lvl7pPr marL="2291937" indent="0">
              <a:buNone/>
              <a:defRPr sz="1300" b="1"/>
            </a:lvl7pPr>
            <a:lvl8pPr marL="2673929" indent="0">
              <a:buNone/>
              <a:defRPr sz="1300" b="1"/>
            </a:lvl8pPr>
            <a:lvl9pPr marL="3055920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32" y="1812161"/>
            <a:ext cx="4040007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935" y="1279054"/>
            <a:ext cx="4041436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1995" indent="0">
              <a:buNone/>
              <a:defRPr sz="1700" b="1"/>
            </a:lvl2pPr>
            <a:lvl3pPr marL="763981" indent="0">
              <a:buNone/>
              <a:defRPr sz="1500" b="1"/>
            </a:lvl3pPr>
            <a:lvl4pPr marL="1145970" indent="0">
              <a:buNone/>
              <a:defRPr sz="1300" b="1"/>
            </a:lvl4pPr>
            <a:lvl5pPr marL="1527962" indent="0">
              <a:buNone/>
              <a:defRPr sz="1300" b="1"/>
            </a:lvl5pPr>
            <a:lvl6pPr marL="1909949" indent="0">
              <a:buNone/>
              <a:defRPr sz="1300" b="1"/>
            </a:lvl6pPr>
            <a:lvl7pPr marL="2291937" indent="0">
              <a:buNone/>
              <a:defRPr sz="1300" b="1"/>
            </a:lvl7pPr>
            <a:lvl8pPr marL="2673929" indent="0">
              <a:buNone/>
              <a:defRPr sz="1300" b="1"/>
            </a:lvl8pPr>
            <a:lvl9pPr marL="3055920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935" y="1812161"/>
            <a:ext cx="4041436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9303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1161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7221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52" y="227140"/>
            <a:ext cx="3007481" cy="968239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7" y="227119"/>
            <a:ext cx="5111144" cy="487825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52" y="1195357"/>
            <a:ext cx="3007481" cy="3910012"/>
          </a:xfrm>
        </p:spPr>
        <p:txBody>
          <a:bodyPr/>
          <a:lstStyle>
            <a:lvl1pPr marL="0" indent="0">
              <a:buNone/>
              <a:defRPr sz="1200"/>
            </a:lvl1pPr>
            <a:lvl2pPr marL="381995" indent="0">
              <a:buNone/>
              <a:defRPr sz="1000"/>
            </a:lvl2pPr>
            <a:lvl3pPr marL="763981" indent="0">
              <a:buNone/>
              <a:defRPr sz="800"/>
            </a:lvl3pPr>
            <a:lvl4pPr marL="1145970" indent="0">
              <a:buNone/>
              <a:defRPr sz="800"/>
            </a:lvl4pPr>
            <a:lvl5pPr marL="1527962" indent="0">
              <a:buNone/>
              <a:defRPr sz="800"/>
            </a:lvl5pPr>
            <a:lvl6pPr marL="1909949" indent="0">
              <a:buNone/>
              <a:defRPr sz="800"/>
            </a:lvl6pPr>
            <a:lvl7pPr marL="2291937" indent="0">
              <a:buNone/>
              <a:defRPr sz="800"/>
            </a:lvl7pPr>
            <a:lvl8pPr marL="2673929" indent="0">
              <a:buNone/>
              <a:defRPr sz="800"/>
            </a:lvl8pPr>
            <a:lvl9pPr marL="305592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51788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904" y="4000881"/>
            <a:ext cx="5487258" cy="472165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1904" y="510418"/>
            <a:ext cx="5487258" cy="3429478"/>
          </a:xfrm>
        </p:spPr>
        <p:txBody>
          <a:bodyPr/>
          <a:lstStyle>
            <a:lvl1pPr marL="0" indent="0">
              <a:buNone/>
              <a:defRPr sz="2700"/>
            </a:lvl1pPr>
            <a:lvl2pPr marL="381995" indent="0">
              <a:buNone/>
              <a:defRPr sz="2300"/>
            </a:lvl2pPr>
            <a:lvl3pPr marL="763981" indent="0">
              <a:buNone/>
              <a:defRPr sz="2000"/>
            </a:lvl3pPr>
            <a:lvl4pPr marL="1145970" indent="0">
              <a:buNone/>
              <a:defRPr sz="1700"/>
            </a:lvl4pPr>
            <a:lvl5pPr marL="1527962" indent="0">
              <a:buNone/>
              <a:defRPr sz="1700"/>
            </a:lvl5pPr>
            <a:lvl6pPr marL="1909949" indent="0">
              <a:buNone/>
              <a:defRPr sz="1700"/>
            </a:lvl6pPr>
            <a:lvl7pPr marL="2291937" indent="0">
              <a:buNone/>
              <a:defRPr sz="1700"/>
            </a:lvl7pPr>
            <a:lvl8pPr marL="2673929" indent="0">
              <a:buNone/>
              <a:defRPr sz="1700"/>
            </a:lvl8pPr>
            <a:lvl9pPr marL="3055920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1904" y="4473046"/>
            <a:ext cx="5487258" cy="670595"/>
          </a:xfrm>
        </p:spPr>
        <p:txBody>
          <a:bodyPr/>
          <a:lstStyle>
            <a:lvl1pPr marL="0" indent="0">
              <a:buNone/>
              <a:defRPr sz="1200"/>
            </a:lvl1pPr>
            <a:lvl2pPr marL="381995" indent="0">
              <a:buNone/>
              <a:defRPr sz="1000"/>
            </a:lvl2pPr>
            <a:lvl3pPr marL="763981" indent="0">
              <a:buNone/>
              <a:defRPr sz="800"/>
            </a:lvl3pPr>
            <a:lvl4pPr marL="1145970" indent="0">
              <a:buNone/>
              <a:defRPr sz="800"/>
            </a:lvl4pPr>
            <a:lvl5pPr marL="1527962" indent="0">
              <a:buNone/>
              <a:defRPr sz="800"/>
            </a:lvl5pPr>
            <a:lvl6pPr marL="1909949" indent="0">
              <a:buNone/>
              <a:defRPr sz="800"/>
            </a:lvl6pPr>
            <a:lvl7pPr marL="2291937" indent="0">
              <a:buNone/>
              <a:defRPr sz="800"/>
            </a:lvl7pPr>
            <a:lvl8pPr marL="2673929" indent="0">
              <a:buNone/>
              <a:defRPr sz="800"/>
            </a:lvl8pPr>
            <a:lvl9pPr marL="305592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03947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7181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4563" y="57377"/>
            <a:ext cx="2007847" cy="51639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1021" y="57377"/>
            <a:ext cx="5886253" cy="51639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5278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577" y="3729512"/>
            <a:ext cx="8511900" cy="951504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81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7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577" y="4704923"/>
            <a:ext cx="5354260" cy="91803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42309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88895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201" y="3672154"/>
            <a:ext cx="7772543" cy="1135589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201" y="2421811"/>
            <a:ext cx="7772543" cy="1250343"/>
          </a:xfrm>
        </p:spPr>
        <p:txBody>
          <a:bodyPr anchor="b"/>
          <a:lstStyle>
            <a:lvl1pPr marL="0" indent="0">
              <a:buNone/>
              <a:defRPr sz="1700"/>
            </a:lvl1pPr>
            <a:lvl2pPr marL="382160" indent="0">
              <a:buNone/>
              <a:defRPr sz="1500"/>
            </a:lvl2pPr>
            <a:lvl3pPr marL="764314" indent="0">
              <a:buNone/>
              <a:defRPr sz="1300"/>
            </a:lvl3pPr>
            <a:lvl4pPr marL="1146466" indent="0">
              <a:buNone/>
              <a:defRPr sz="1200"/>
            </a:lvl4pPr>
            <a:lvl5pPr marL="1528627" indent="0">
              <a:buNone/>
              <a:defRPr sz="1200"/>
            </a:lvl5pPr>
            <a:lvl6pPr marL="1910781" indent="0">
              <a:buNone/>
              <a:defRPr sz="1200"/>
            </a:lvl6pPr>
            <a:lvl7pPr marL="2292934" indent="0">
              <a:buNone/>
              <a:defRPr sz="1200"/>
            </a:lvl7pPr>
            <a:lvl8pPr marL="2675093" indent="0">
              <a:buNone/>
              <a:defRPr sz="1200"/>
            </a:lvl8pPr>
            <a:lvl9pPr marL="3057250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67376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6954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8326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4372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29" y="228332"/>
            <a:ext cx="8228742" cy="9526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32" y="1279050"/>
            <a:ext cx="4040007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2160" indent="0">
              <a:buNone/>
              <a:defRPr sz="1700" b="1"/>
            </a:lvl2pPr>
            <a:lvl3pPr marL="764314" indent="0">
              <a:buNone/>
              <a:defRPr sz="1500" b="1"/>
            </a:lvl3pPr>
            <a:lvl4pPr marL="1146466" indent="0">
              <a:buNone/>
              <a:defRPr sz="1300" b="1"/>
            </a:lvl4pPr>
            <a:lvl5pPr marL="1528627" indent="0">
              <a:buNone/>
              <a:defRPr sz="1300" b="1"/>
            </a:lvl5pPr>
            <a:lvl6pPr marL="1910781" indent="0">
              <a:buNone/>
              <a:defRPr sz="1300" b="1"/>
            </a:lvl6pPr>
            <a:lvl7pPr marL="2292934" indent="0">
              <a:buNone/>
              <a:defRPr sz="1300" b="1"/>
            </a:lvl7pPr>
            <a:lvl8pPr marL="2675093" indent="0">
              <a:buNone/>
              <a:defRPr sz="1300" b="1"/>
            </a:lvl8pPr>
            <a:lvl9pPr marL="3057250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32" y="1812161"/>
            <a:ext cx="4040007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935" y="1279050"/>
            <a:ext cx="4041436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2160" indent="0">
              <a:buNone/>
              <a:defRPr sz="1700" b="1"/>
            </a:lvl2pPr>
            <a:lvl3pPr marL="764314" indent="0">
              <a:buNone/>
              <a:defRPr sz="1500" b="1"/>
            </a:lvl3pPr>
            <a:lvl4pPr marL="1146466" indent="0">
              <a:buNone/>
              <a:defRPr sz="1300" b="1"/>
            </a:lvl4pPr>
            <a:lvl5pPr marL="1528627" indent="0">
              <a:buNone/>
              <a:defRPr sz="1300" b="1"/>
            </a:lvl5pPr>
            <a:lvl6pPr marL="1910781" indent="0">
              <a:buNone/>
              <a:defRPr sz="1300" b="1"/>
            </a:lvl6pPr>
            <a:lvl7pPr marL="2292934" indent="0">
              <a:buNone/>
              <a:defRPr sz="1300" b="1"/>
            </a:lvl7pPr>
            <a:lvl8pPr marL="2675093" indent="0">
              <a:buNone/>
              <a:defRPr sz="1300" b="1"/>
            </a:lvl8pPr>
            <a:lvl9pPr marL="3057250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935" y="1812161"/>
            <a:ext cx="4041436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6726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09202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0895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8" y="227136"/>
            <a:ext cx="3007481" cy="968239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7" y="227119"/>
            <a:ext cx="5111144" cy="487825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8" y="1195357"/>
            <a:ext cx="3007481" cy="3910012"/>
          </a:xfrm>
        </p:spPr>
        <p:txBody>
          <a:bodyPr/>
          <a:lstStyle>
            <a:lvl1pPr marL="0" indent="0">
              <a:buNone/>
              <a:defRPr sz="1200"/>
            </a:lvl1pPr>
            <a:lvl2pPr marL="382160" indent="0">
              <a:buNone/>
              <a:defRPr sz="1000"/>
            </a:lvl2pPr>
            <a:lvl3pPr marL="764314" indent="0">
              <a:buNone/>
              <a:defRPr sz="800"/>
            </a:lvl3pPr>
            <a:lvl4pPr marL="1146466" indent="0">
              <a:buNone/>
              <a:defRPr sz="800"/>
            </a:lvl4pPr>
            <a:lvl5pPr marL="1528627" indent="0">
              <a:buNone/>
              <a:defRPr sz="800"/>
            </a:lvl5pPr>
            <a:lvl6pPr marL="1910781" indent="0">
              <a:buNone/>
              <a:defRPr sz="800"/>
            </a:lvl6pPr>
            <a:lvl7pPr marL="2292934" indent="0">
              <a:buNone/>
              <a:defRPr sz="800"/>
            </a:lvl7pPr>
            <a:lvl8pPr marL="2675093" indent="0">
              <a:buNone/>
              <a:defRPr sz="800"/>
            </a:lvl8pPr>
            <a:lvl9pPr marL="305725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7270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904" y="4000877"/>
            <a:ext cx="5487258" cy="472165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1904" y="510418"/>
            <a:ext cx="5487258" cy="3429478"/>
          </a:xfrm>
        </p:spPr>
        <p:txBody>
          <a:bodyPr/>
          <a:lstStyle>
            <a:lvl1pPr marL="0" indent="0">
              <a:buNone/>
              <a:defRPr sz="2700"/>
            </a:lvl1pPr>
            <a:lvl2pPr marL="382160" indent="0">
              <a:buNone/>
              <a:defRPr sz="2300"/>
            </a:lvl2pPr>
            <a:lvl3pPr marL="764314" indent="0">
              <a:buNone/>
              <a:defRPr sz="2000"/>
            </a:lvl3pPr>
            <a:lvl4pPr marL="1146466" indent="0">
              <a:buNone/>
              <a:defRPr sz="1700"/>
            </a:lvl4pPr>
            <a:lvl5pPr marL="1528627" indent="0">
              <a:buNone/>
              <a:defRPr sz="1700"/>
            </a:lvl5pPr>
            <a:lvl6pPr marL="1910781" indent="0">
              <a:buNone/>
              <a:defRPr sz="1700"/>
            </a:lvl6pPr>
            <a:lvl7pPr marL="2292934" indent="0">
              <a:buNone/>
              <a:defRPr sz="1700"/>
            </a:lvl7pPr>
            <a:lvl8pPr marL="2675093" indent="0">
              <a:buNone/>
              <a:defRPr sz="1700"/>
            </a:lvl8pPr>
            <a:lvl9pPr marL="3057250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1904" y="4473042"/>
            <a:ext cx="5487258" cy="670595"/>
          </a:xfrm>
        </p:spPr>
        <p:txBody>
          <a:bodyPr/>
          <a:lstStyle>
            <a:lvl1pPr marL="0" indent="0">
              <a:buNone/>
              <a:defRPr sz="1200"/>
            </a:lvl1pPr>
            <a:lvl2pPr marL="382160" indent="0">
              <a:buNone/>
              <a:defRPr sz="1000"/>
            </a:lvl2pPr>
            <a:lvl3pPr marL="764314" indent="0">
              <a:buNone/>
              <a:defRPr sz="800"/>
            </a:lvl3pPr>
            <a:lvl4pPr marL="1146466" indent="0">
              <a:buNone/>
              <a:defRPr sz="800"/>
            </a:lvl4pPr>
            <a:lvl5pPr marL="1528627" indent="0">
              <a:buNone/>
              <a:defRPr sz="800"/>
            </a:lvl5pPr>
            <a:lvl6pPr marL="1910781" indent="0">
              <a:buNone/>
              <a:defRPr sz="800"/>
            </a:lvl6pPr>
            <a:lvl7pPr marL="2292934" indent="0">
              <a:buNone/>
              <a:defRPr sz="800"/>
            </a:lvl7pPr>
            <a:lvl8pPr marL="2675093" indent="0">
              <a:buNone/>
              <a:defRPr sz="800"/>
            </a:lvl8pPr>
            <a:lvl9pPr marL="305725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67055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53243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4563" y="57377"/>
            <a:ext cx="2007847" cy="51639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1021" y="57377"/>
            <a:ext cx="5886253" cy="51639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67097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577" y="3729512"/>
            <a:ext cx="8511900" cy="951504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81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7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577" y="4704923"/>
            <a:ext cx="5354260" cy="91803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22610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1526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201" y="3672149"/>
            <a:ext cx="7772543" cy="1135589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201" y="2421806"/>
            <a:ext cx="7772543" cy="1250343"/>
          </a:xfrm>
        </p:spPr>
        <p:txBody>
          <a:bodyPr anchor="b"/>
          <a:lstStyle>
            <a:lvl1pPr marL="0" indent="0">
              <a:buNone/>
              <a:defRPr sz="1700"/>
            </a:lvl1pPr>
            <a:lvl2pPr marL="382366" indent="0">
              <a:buNone/>
              <a:defRPr sz="1500"/>
            </a:lvl2pPr>
            <a:lvl3pPr marL="764729" indent="0">
              <a:buNone/>
              <a:defRPr sz="1300"/>
            </a:lvl3pPr>
            <a:lvl4pPr marL="1147090" indent="0">
              <a:buNone/>
              <a:defRPr sz="1200"/>
            </a:lvl4pPr>
            <a:lvl5pPr marL="1529458" indent="0">
              <a:buNone/>
              <a:defRPr sz="1200"/>
            </a:lvl5pPr>
            <a:lvl6pPr marL="1911820" indent="0">
              <a:buNone/>
              <a:defRPr sz="1200"/>
            </a:lvl6pPr>
            <a:lvl7pPr marL="2294181" indent="0">
              <a:buNone/>
              <a:defRPr sz="1200"/>
            </a:lvl7pPr>
            <a:lvl8pPr marL="2676548" indent="0">
              <a:buNone/>
              <a:defRPr sz="1200"/>
            </a:lvl8pPr>
            <a:lvl9pPr marL="3058913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852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6954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8326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10634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29" y="228327"/>
            <a:ext cx="8228742" cy="9526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32" y="1279045"/>
            <a:ext cx="4040007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2366" indent="0">
              <a:buNone/>
              <a:defRPr sz="1700" b="1"/>
            </a:lvl2pPr>
            <a:lvl3pPr marL="764729" indent="0">
              <a:buNone/>
              <a:defRPr sz="1500" b="1"/>
            </a:lvl3pPr>
            <a:lvl4pPr marL="1147090" indent="0">
              <a:buNone/>
              <a:defRPr sz="1300" b="1"/>
            </a:lvl4pPr>
            <a:lvl5pPr marL="1529458" indent="0">
              <a:buNone/>
              <a:defRPr sz="1300" b="1"/>
            </a:lvl5pPr>
            <a:lvl6pPr marL="1911820" indent="0">
              <a:buNone/>
              <a:defRPr sz="1300" b="1"/>
            </a:lvl6pPr>
            <a:lvl7pPr marL="2294181" indent="0">
              <a:buNone/>
              <a:defRPr sz="1300" b="1"/>
            </a:lvl7pPr>
            <a:lvl8pPr marL="2676548" indent="0">
              <a:buNone/>
              <a:defRPr sz="1300" b="1"/>
            </a:lvl8pPr>
            <a:lvl9pPr marL="3058913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32" y="1812161"/>
            <a:ext cx="4040007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935" y="1279045"/>
            <a:ext cx="4041436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2366" indent="0">
              <a:buNone/>
              <a:defRPr sz="1700" b="1"/>
            </a:lvl2pPr>
            <a:lvl3pPr marL="764729" indent="0">
              <a:buNone/>
              <a:defRPr sz="1500" b="1"/>
            </a:lvl3pPr>
            <a:lvl4pPr marL="1147090" indent="0">
              <a:buNone/>
              <a:defRPr sz="1300" b="1"/>
            </a:lvl4pPr>
            <a:lvl5pPr marL="1529458" indent="0">
              <a:buNone/>
              <a:defRPr sz="1300" b="1"/>
            </a:lvl5pPr>
            <a:lvl6pPr marL="1911820" indent="0">
              <a:buNone/>
              <a:defRPr sz="1300" b="1"/>
            </a:lvl6pPr>
            <a:lvl7pPr marL="2294181" indent="0">
              <a:buNone/>
              <a:defRPr sz="1300" b="1"/>
            </a:lvl7pPr>
            <a:lvl8pPr marL="2676548" indent="0">
              <a:buNone/>
              <a:defRPr sz="1300" b="1"/>
            </a:lvl8pPr>
            <a:lvl9pPr marL="3058913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935" y="1812161"/>
            <a:ext cx="4041436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87411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86750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46189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43" y="227131"/>
            <a:ext cx="3007481" cy="968239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7" y="227119"/>
            <a:ext cx="5111144" cy="487825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43" y="1195357"/>
            <a:ext cx="3007481" cy="3910012"/>
          </a:xfrm>
        </p:spPr>
        <p:txBody>
          <a:bodyPr/>
          <a:lstStyle>
            <a:lvl1pPr marL="0" indent="0">
              <a:buNone/>
              <a:defRPr sz="1200"/>
            </a:lvl1pPr>
            <a:lvl2pPr marL="382366" indent="0">
              <a:buNone/>
              <a:defRPr sz="1000"/>
            </a:lvl2pPr>
            <a:lvl3pPr marL="764729" indent="0">
              <a:buNone/>
              <a:defRPr sz="800"/>
            </a:lvl3pPr>
            <a:lvl4pPr marL="1147090" indent="0">
              <a:buNone/>
              <a:defRPr sz="800"/>
            </a:lvl4pPr>
            <a:lvl5pPr marL="1529458" indent="0">
              <a:buNone/>
              <a:defRPr sz="800"/>
            </a:lvl5pPr>
            <a:lvl6pPr marL="1911820" indent="0">
              <a:buNone/>
              <a:defRPr sz="800"/>
            </a:lvl6pPr>
            <a:lvl7pPr marL="2294181" indent="0">
              <a:buNone/>
              <a:defRPr sz="800"/>
            </a:lvl7pPr>
            <a:lvl8pPr marL="2676548" indent="0">
              <a:buNone/>
              <a:defRPr sz="800"/>
            </a:lvl8pPr>
            <a:lvl9pPr marL="3058913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26635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904" y="4000872"/>
            <a:ext cx="5487258" cy="472165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1904" y="510418"/>
            <a:ext cx="5487258" cy="3429478"/>
          </a:xfrm>
        </p:spPr>
        <p:txBody>
          <a:bodyPr/>
          <a:lstStyle>
            <a:lvl1pPr marL="0" indent="0">
              <a:buNone/>
              <a:defRPr sz="2700"/>
            </a:lvl1pPr>
            <a:lvl2pPr marL="382366" indent="0">
              <a:buNone/>
              <a:defRPr sz="2300"/>
            </a:lvl2pPr>
            <a:lvl3pPr marL="764729" indent="0">
              <a:buNone/>
              <a:defRPr sz="2000"/>
            </a:lvl3pPr>
            <a:lvl4pPr marL="1147090" indent="0">
              <a:buNone/>
              <a:defRPr sz="1700"/>
            </a:lvl4pPr>
            <a:lvl5pPr marL="1529458" indent="0">
              <a:buNone/>
              <a:defRPr sz="1700"/>
            </a:lvl5pPr>
            <a:lvl6pPr marL="1911820" indent="0">
              <a:buNone/>
              <a:defRPr sz="1700"/>
            </a:lvl6pPr>
            <a:lvl7pPr marL="2294181" indent="0">
              <a:buNone/>
              <a:defRPr sz="1700"/>
            </a:lvl7pPr>
            <a:lvl8pPr marL="2676548" indent="0">
              <a:buNone/>
              <a:defRPr sz="1700"/>
            </a:lvl8pPr>
            <a:lvl9pPr marL="3058913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1904" y="4473037"/>
            <a:ext cx="5487258" cy="670595"/>
          </a:xfrm>
        </p:spPr>
        <p:txBody>
          <a:bodyPr/>
          <a:lstStyle>
            <a:lvl1pPr marL="0" indent="0">
              <a:buNone/>
              <a:defRPr sz="1200"/>
            </a:lvl1pPr>
            <a:lvl2pPr marL="382366" indent="0">
              <a:buNone/>
              <a:defRPr sz="1000"/>
            </a:lvl2pPr>
            <a:lvl3pPr marL="764729" indent="0">
              <a:buNone/>
              <a:defRPr sz="800"/>
            </a:lvl3pPr>
            <a:lvl4pPr marL="1147090" indent="0">
              <a:buNone/>
              <a:defRPr sz="800"/>
            </a:lvl4pPr>
            <a:lvl5pPr marL="1529458" indent="0">
              <a:buNone/>
              <a:defRPr sz="800"/>
            </a:lvl5pPr>
            <a:lvl6pPr marL="1911820" indent="0">
              <a:buNone/>
              <a:defRPr sz="800"/>
            </a:lvl6pPr>
            <a:lvl7pPr marL="2294181" indent="0">
              <a:buNone/>
              <a:defRPr sz="800"/>
            </a:lvl7pPr>
            <a:lvl8pPr marL="2676548" indent="0">
              <a:buNone/>
              <a:defRPr sz="800"/>
            </a:lvl8pPr>
            <a:lvl9pPr marL="3058913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42974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61463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4563" y="57377"/>
            <a:ext cx="2007847" cy="51639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1021" y="57377"/>
            <a:ext cx="5886253" cy="51639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94447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577" y="3729512"/>
            <a:ext cx="8511900" cy="951504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81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7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577" y="4704923"/>
            <a:ext cx="5354260" cy="91803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3275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14160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201" y="3672143"/>
            <a:ext cx="7772543" cy="1135589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201" y="2421800"/>
            <a:ext cx="7772543" cy="1250343"/>
          </a:xfrm>
        </p:spPr>
        <p:txBody>
          <a:bodyPr anchor="b"/>
          <a:lstStyle>
            <a:lvl1pPr marL="0" indent="0">
              <a:buNone/>
              <a:defRPr sz="1700"/>
            </a:lvl1pPr>
            <a:lvl2pPr marL="382614" indent="0">
              <a:buNone/>
              <a:defRPr sz="1500"/>
            </a:lvl2pPr>
            <a:lvl3pPr marL="765228" indent="0">
              <a:buNone/>
              <a:defRPr sz="1300"/>
            </a:lvl3pPr>
            <a:lvl4pPr marL="1147840" indent="0">
              <a:buNone/>
              <a:defRPr sz="1200"/>
            </a:lvl4pPr>
            <a:lvl5pPr marL="1530456" indent="0">
              <a:buNone/>
              <a:defRPr sz="1200"/>
            </a:lvl5pPr>
            <a:lvl6pPr marL="1913068" indent="0">
              <a:buNone/>
              <a:defRPr sz="1200"/>
            </a:lvl6pPr>
            <a:lvl7pPr marL="2295680" indent="0">
              <a:buNone/>
              <a:defRPr sz="1200"/>
            </a:lvl7pPr>
            <a:lvl8pPr marL="2678295" indent="0">
              <a:buNone/>
              <a:defRPr sz="1200"/>
            </a:lvl8pPr>
            <a:lvl9pPr marL="3060909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84385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6954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8326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24393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29" y="228321"/>
            <a:ext cx="8228742" cy="9526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32" y="1279039"/>
            <a:ext cx="4040007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2614" indent="0">
              <a:buNone/>
              <a:defRPr sz="1700" b="1"/>
            </a:lvl2pPr>
            <a:lvl3pPr marL="765228" indent="0">
              <a:buNone/>
              <a:defRPr sz="1500" b="1"/>
            </a:lvl3pPr>
            <a:lvl4pPr marL="1147840" indent="0">
              <a:buNone/>
              <a:defRPr sz="1300" b="1"/>
            </a:lvl4pPr>
            <a:lvl5pPr marL="1530456" indent="0">
              <a:buNone/>
              <a:defRPr sz="1300" b="1"/>
            </a:lvl5pPr>
            <a:lvl6pPr marL="1913068" indent="0">
              <a:buNone/>
              <a:defRPr sz="1300" b="1"/>
            </a:lvl6pPr>
            <a:lvl7pPr marL="2295680" indent="0">
              <a:buNone/>
              <a:defRPr sz="1300" b="1"/>
            </a:lvl7pPr>
            <a:lvl8pPr marL="2678295" indent="0">
              <a:buNone/>
              <a:defRPr sz="1300" b="1"/>
            </a:lvl8pPr>
            <a:lvl9pPr marL="3060909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32" y="1812161"/>
            <a:ext cx="4040007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935" y="1279039"/>
            <a:ext cx="4041436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2614" indent="0">
              <a:buNone/>
              <a:defRPr sz="1700" b="1"/>
            </a:lvl2pPr>
            <a:lvl3pPr marL="765228" indent="0">
              <a:buNone/>
              <a:defRPr sz="1500" b="1"/>
            </a:lvl3pPr>
            <a:lvl4pPr marL="1147840" indent="0">
              <a:buNone/>
              <a:defRPr sz="1300" b="1"/>
            </a:lvl4pPr>
            <a:lvl5pPr marL="1530456" indent="0">
              <a:buNone/>
              <a:defRPr sz="1300" b="1"/>
            </a:lvl5pPr>
            <a:lvl6pPr marL="1913068" indent="0">
              <a:buNone/>
              <a:defRPr sz="1300" b="1"/>
            </a:lvl6pPr>
            <a:lvl7pPr marL="2295680" indent="0">
              <a:buNone/>
              <a:defRPr sz="1300" b="1"/>
            </a:lvl7pPr>
            <a:lvl8pPr marL="2678295" indent="0">
              <a:buNone/>
              <a:defRPr sz="1300" b="1"/>
            </a:lvl8pPr>
            <a:lvl9pPr marL="3060909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935" y="1812161"/>
            <a:ext cx="4041436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7820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26579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91515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37" y="227125"/>
            <a:ext cx="3007481" cy="968239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7" y="227119"/>
            <a:ext cx="5111144" cy="487825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37" y="1195357"/>
            <a:ext cx="3007481" cy="3910012"/>
          </a:xfrm>
        </p:spPr>
        <p:txBody>
          <a:bodyPr/>
          <a:lstStyle>
            <a:lvl1pPr marL="0" indent="0">
              <a:buNone/>
              <a:defRPr sz="1200"/>
            </a:lvl1pPr>
            <a:lvl2pPr marL="382614" indent="0">
              <a:buNone/>
              <a:defRPr sz="1000"/>
            </a:lvl2pPr>
            <a:lvl3pPr marL="765228" indent="0">
              <a:buNone/>
              <a:defRPr sz="800"/>
            </a:lvl3pPr>
            <a:lvl4pPr marL="1147840" indent="0">
              <a:buNone/>
              <a:defRPr sz="800"/>
            </a:lvl4pPr>
            <a:lvl5pPr marL="1530456" indent="0">
              <a:buNone/>
              <a:defRPr sz="800"/>
            </a:lvl5pPr>
            <a:lvl6pPr marL="1913068" indent="0">
              <a:buNone/>
              <a:defRPr sz="800"/>
            </a:lvl6pPr>
            <a:lvl7pPr marL="2295680" indent="0">
              <a:buNone/>
              <a:defRPr sz="800"/>
            </a:lvl7pPr>
            <a:lvl8pPr marL="2678295" indent="0">
              <a:buNone/>
              <a:defRPr sz="800"/>
            </a:lvl8pPr>
            <a:lvl9pPr marL="3060909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59889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904" y="4000866"/>
            <a:ext cx="5487258" cy="472165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1904" y="510418"/>
            <a:ext cx="5487258" cy="3429478"/>
          </a:xfrm>
        </p:spPr>
        <p:txBody>
          <a:bodyPr/>
          <a:lstStyle>
            <a:lvl1pPr marL="0" indent="0">
              <a:buNone/>
              <a:defRPr sz="2700"/>
            </a:lvl1pPr>
            <a:lvl2pPr marL="382614" indent="0">
              <a:buNone/>
              <a:defRPr sz="2300"/>
            </a:lvl2pPr>
            <a:lvl3pPr marL="765228" indent="0">
              <a:buNone/>
              <a:defRPr sz="2000"/>
            </a:lvl3pPr>
            <a:lvl4pPr marL="1147840" indent="0">
              <a:buNone/>
              <a:defRPr sz="1700"/>
            </a:lvl4pPr>
            <a:lvl5pPr marL="1530456" indent="0">
              <a:buNone/>
              <a:defRPr sz="1700"/>
            </a:lvl5pPr>
            <a:lvl6pPr marL="1913068" indent="0">
              <a:buNone/>
              <a:defRPr sz="1700"/>
            </a:lvl6pPr>
            <a:lvl7pPr marL="2295680" indent="0">
              <a:buNone/>
              <a:defRPr sz="1700"/>
            </a:lvl7pPr>
            <a:lvl8pPr marL="2678295" indent="0">
              <a:buNone/>
              <a:defRPr sz="1700"/>
            </a:lvl8pPr>
            <a:lvl9pPr marL="3060909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1904" y="4473031"/>
            <a:ext cx="5487258" cy="670595"/>
          </a:xfrm>
        </p:spPr>
        <p:txBody>
          <a:bodyPr/>
          <a:lstStyle>
            <a:lvl1pPr marL="0" indent="0">
              <a:buNone/>
              <a:defRPr sz="1200"/>
            </a:lvl1pPr>
            <a:lvl2pPr marL="382614" indent="0">
              <a:buNone/>
              <a:defRPr sz="1000"/>
            </a:lvl2pPr>
            <a:lvl3pPr marL="765228" indent="0">
              <a:buNone/>
              <a:defRPr sz="800"/>
            </a:lvl3pPr>
            <a:lvl4pPr marL="1147840" indent="0">
              <a:buNone/>
              <a:defRPr sz="800"/>
            </a:lvl4pPr>
            <a:lvl5pPr marL="1530456" indent="0">
              <a:buNone/>
              <a:defRPr sz="800"/>
            </a:lvl5pPr>
            <a:lvl6pPr marL="1913068" indent="0">
              <a:buNone/>
              <a:defRPr sz="800"/>
            </a:lvl6pPr>
            <a:lvl7pPr marL="2295680" indent="0">
              <a:buNone/>
              <a:defRPr sz="800"/>
            </a:lvl7pPr>
            <a:lvl8pPr marL="2678295" indent="0">
              <a:buNone/>
              <a:defRPr sz="800"/>
            </a:lvl8pPr>
            <a:lvl9pPr marL="3060909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15128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69106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4563" y="57377"/>
            <a:ext cx="2007847" cy="51639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1021" y="57377"/>
            <a:ext cx="5886253" cy="51639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40631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577" y="3729512"/>
            <a:ext cx="8511900" cy="951504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81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37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577" y="4704923"/>
            <a:ext cx="5354260" cy="918034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86981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3977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196" y="3672136"/>
            <a:ext cx="7772543" cy="1135589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196" y="2421793"/>
            <a:ext cx="7772543" cy="1250343"/>
          </a:xfrm>
        </p:spPr>
        <p:txBody>
          <a:bodyPr anchor="b"/>
          <a:lstStyle>
            <a:lvl1pPr marL="0" indent="0">
              <a:buNone/>
              <a:defRPr sz="1700"/>
            </a:lvl1pPr>
            <a:lvl2pPr marL="382905" indent="0">
              <a:buNone/>
              <a:defRPr sz="1500"/>
            </a:lvl2pPr>
            <a:lvl3pPr marL="765810" indent="0">
              <a:buNone/>
              <a:defRPr sz="1300"/>
            </a:lvl3pPr>
            <a:lvl4pPr marL="1148715" indent="0">
              <a:buNone/>
              <a:defRPr sz="1200"/>
            </a:lvl4pPr>
            <a:lvl5pPr marL="1531620" indent="0">
              <a:buNone/>
              <a:defRPr sz="1200"/>
            </a:lvl5pPr>
            <a:lvl6pPr marL="1914525" indent="0">
              <a:buNone/>
              <a:defRPr sz="1200"/>
            </a:lvl6pPr>
            <a:lvl7pPr marL="2297430" indent="0">
              <a:buNone/>
              <a:defRPr sz="1200"/>
            </a:lvl7pPr>
            <a:lvl8pPr marL="2680335" indent="0">
              <a:buNone/>
              <a:defRPr sz="1200"/>
            </a:lvl8pPr>
            <a:lvl9pPr marL="3063240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10256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6954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8326" y="1262296"/>
            <a:ext cx="3844084" cy="3959021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33871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29" y="228314"/>
            <a:ext cx="8228742" cy="9526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629" y="1279032"/>
            <a:ext cx="4040007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2905" indent="0">
              <a:buNone/>
              <a:defRPr sz="1700" b="1"/>
            </a:lvl2pPr>
            <a:lvl3pPr marL="765810" indent="0">
              <a:buNone/>
              <a:defRPr sz="1500" b="1"/>
            </a:lvl3pPr>
            <a:lvl4pPr marL="1148715" indent="0">
              <a:buNone/>
              <a:defRPr sz="1300" b="1"/>
            </a:lvl4pPr>
            <a:lvl5pPr marL="1531620" indent="0">
              <a:buNone/>
              <a:defRPr sz="1300" b="1"/>
            </a:lvl5pPr>
            <a:lvl6pPr marL="1914525" indent="0">
              <a:buNone/>
              <a:defRPr sz="1300" b="1"/>
            </a:lvl6pPr>
            <a:lvl7pPr marL="2297430" indent="0">
              <a:buNone/>
              <a:defRPr sz="1300" b="1"/>
            </a:lvl7pPr>
            <a:lvl8pPr marL="2680335" indent="0">
              <a:buNone/>
              <a:defRPr sz="1300" b="1"/>
            </a:lvl8pPr>
            <a:lvl9pPr marL="3063240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629" y="1812161"/>
            <a:ext cx="4040007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935" y="1279032"/>
            <a:ext cx="4041436" cy="533129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2905" indent="0">
              <a:buNone/>
              <a:defRPr sz="1700" b="1"/>
            </a:lvl2pPr>
            <a:lvl3pPr marL="765810" indent="0">
              <a:buNone/>
              <a:defRPr sz="1500" b="1"/>
            </a:lvl3pPr>
            <a:lvl4pPr marL="1148715" indent="0">
              <a:buNone/>
              <a:defRPr sz="1300" b="1"/>
            </a:lvl4pPr>
            <a:lvl5pPr marL="1531620" indent="0">
              <a:buNone/>
              <a:defRPr sz="1300" b="1"/>
            </a:lvl5pPr>
            <a:lvl6pPr marL="1914525" indent="0">
              <a:buNone/>
              <a:defRPr sz="1300" b="1"/>
            </a:lvl6pPr>
            <a:lvl7pPr marL="2297430" indent="0">
              <a:buNone/>
              <a:defRPr sz="1300" b="1"/>
            </a:lvl7pPr>
            <a:lvl8pPr marL="2680335" indent="0">
              <a:buNone/>
              <a:defRPr sz="1300" b="1"/>
            </a:lvl8pPr>
            <a:lvl9pPr marL="3063240" indent="0">
              <a:buNone/>
              <a:defRPr sz="1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4935" y="1812161"/>
            <a:ext cx="4041436" cy="329320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54318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00627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35251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630" y="227118"/>
            <a:ext cx="3007481" cy="968239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227" y="227118"/>
            <a:ext cx="5111144" cy="4878250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630" y="1195357"/>
            <a:ext cx="3007481" cy="3910012"/>
          </a:xfrm>
        </p:spPr>
        <p:txBody>
          <a:bodyPr/>
          <a:lstStyle>
            <a:lvl1pPr marL="0" indent="0">
              <a:buNone/>
              <a:defRPr sz="1200"/>
            </a:lvl1pPr>
            <a:lvl2pPr marL="382905" indent="0">
              <a:buNone/>
              <a:defRPr sz="1000"/>
            </a:lvl2pPr>
            <a:lvl3pPr marL="765810" indent="0">
              <a:buNone/>
              <a:defRPr sz="800"/>
            </a:lvl3pPr>
            <a:lvl4pPr marL="1148715" indent="0">
              <a:buNone/>
              <a:defRPr sz="800"/>
            </a:lvl4pPr>
            <a:lvl5pPr marL="1531620" indent="0">
              <a:buNone/>
              <a:defRPr sz="800"/>
            </a:lvl5pPr>
            <a:lvl6pPr marL="1914525" indent="0">
              <a:buNone/>
              <a:defRPr sz="800"/>
            </a:lvl6pPr>
            <a:lvl7pPr marL="2297430" indent="0">
              <a:buNone/>
              <a:defRPr sz="800"/>
            </a:lvl7pPr>
            <a:lvl8pPr marL="2680335" indent="0">
              <a:buNone/>
              <a:defRPr sz="800"/>
            </a:lvl8pPr>
            <a:lvl9pPr marL="306324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85202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904" y="4000859"/>
            <a:ext cx="5487258" cy="472165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1904" y="510418"/>
            <a:ext cx="5487258" cy="3429478"/>
          </a:xfrm>
        </p:spPr>
        <p:txBody>
          <a:bodyPr/>
          <a:lstStyle>
            <a:lvl1pPr marL="0" indent="0">
              <a:buNone/>
              <a:defRPr sz="2700"/>
            </a:lvl1pPr>
            <a:lvl2pPr marL="382905" indent="0">
              <a:buNone/>
              <a:defRPr sz="2300"/>
            </a:lvl2pPr>
            <a:lvl3pPr marL="765810" indent="0">
              <a:buNone/>
              <a:defRPr sz="2000"/>
            </a:lvl3pPr>
            <a:lvl4pPr marL="1148715" indent="0">
              <a:buNone/>
              <a:defRPr sz="1700"/>
            </a:lvl4pPr>
            <a:lvl5pPr marL="1531620" indent="0">
              <a:buNone/>
              <a:defRPr sz="1700"/>
            </a:lvl5pPr>
            <a:lvl6pPr marL="1914525" indent="0">
              <a:buNone/>
              <a:defRPr sz="1700"/>
            </a:lvl6pPr>
            <a:lvl7pPr marL="2297430" indent="0">
              <a:buNone/>
              <a:defRPr sz="1700"/>
            </a:lvl7pPr>
            <a:lvl8pPr marL="2680335" indent="0">
              <a:buNone/>
              <a:defRPr sz="1700"/>
            </a:lvl8pPr>
            <a:lvl9pPr marL="3063240" indent="0">
              <a:buNone/>
              <a:defRPr sz="1700"/>
            </a:lvl9pPr>
          </a:lstStyle>
          <a:p>
            <a:r>
              <a:rPr lang="en-US" smtClean="0"/>
              <a:t>Click icon to add picture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1904" y="4473024"/>
            <a:ext cx="5487258" cy="670595"/>
          </a:xfrm>
        </p:spPr>
        <p:txBody>
          <a:bodyPr/>
          <a:lstStyle>
            <a:lvl1pPr marL="0" indent="0">
              <a:buNone/>
              <a:defRPr sz="1200"/>
            </a:lvl1pPr>
            <a:lvl2pPr marL="382905" indent="0">
              <a:buNone/>
              <a:defRPr sz="1000"/>
            </a:lvl2pPr>
            <a:lvl3pPr marL="765810" indent="0">
              <a:buNone/>
              <a:defRPr sz="800"/>
            </a:lvl3pPr>
            <a:lvl4pPr marL="1148715" indent="0">
              <a:buNone/>
              <a:defRPr sz="800"/>
            </a:lvl4pPr>
            <a:lvl5pPr marL="1531620" indent="0">
              <a:buNone/>
              <a:defRPr sz="800"/>
            </a:lvl5pPr>
            <a:lvl6pPr marL="1914525" indent="0">
              <a:buNone/>
              <a:defRPr sz="800"/>
            </a:lvl6pPr>
            <a:lvl7pPr marL="2297430" indent="0">
              <a:buNone/>
              <a:defRPr sz="800"/>
            </a:lvl7pPr>
            <a:lvl8pPr marL="2680335" indent="0">
              <a:buNone/>
              <a:defRPr sz="800"/>
            </a:lvl8pPr>
            <a:lvl9pPr marL="306324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44154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1481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4563" y="57377"/>
            <a:ext cx="2007847" cy="51639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1021" y="57377"/>
            <a:ext cx="5886253" cy="51639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5DC8D-419D-4A16-B429-F5DD5CDF0E3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288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61021" y="57378"/>
            <a:ext cx="8031389" cy="9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0" tIns="42322" rIns="84660" bIns="423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66954" y="1262296"/>
            <a:ext cx="7825456" cy="395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0" tIns="42322" rIns="84660" bIns="423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10756" y="5448461"/>
            <a:ext cx="1181255" cy="266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0" tIns="42322" rIns="84660" bIns="42322" numCol="1" anchor="t" anchorCtr="0" compatLnSpc="1">
            <a:prstTxWarp prst="textNoShape">
              <a:avLst/>
            </a:prstTxWarp>
          </a:bodyPr>
          <a:lstStyle>
            <a:lvl1pPr algn="r" defTabSz="847166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30527" y="5450826"/>
            <a:ext cx="2894504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0" tIns="42322" rIns="84660" bIns="42322" numCol="1" anchor="t" anchorCtr="0" compatLnSpc="1">
            <a:prstTxWarp prst="textNoShape">
              <a:avLst/>
            </a:prstTxWarp>
          </a:bodyPr>
          <a:lstStyle>
            <a:lvl1pPr algn="ctr" defTabSz="847166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7684" y="5450826"/>
            <a:ext cx="563456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0" tIns="42322" rIns="84660" bIns="42322" numCol="1" anchor="t" anchorCtr="0" compatLnSpc="1">
            <a:prstTxWarp prst="textNoShape">
              <a:avLst/>
            </a:prstTxWarp>
          </a:bodyPr>
          <a:lstStyle>
            <a:lvl1pPr algn="r" defTabSz="847166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5DC8D-419D-4A16-B429-F5DD5CDF0E34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686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847166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47166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2pPr>
      <a:lvl3pPr algn="l" defTabSz="847166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3pPr>
      <a:lvl4pPr algn="l" defTabSz="847166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4pPr>
      <a:lvl5pPr algn="l" defTabSz="847166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5pPr>
      <a:lvl6pPr marL="381830" algn="l" defTabSz="847166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6pPr>
      <a:lvl7pPr marL="763649" algn="l" defTabSz="847166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7pPr>
      <a:lvl8pPr marL="1145472" algn="l" defTabSz="847166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8pPr>
      <a:lvl9pPr marL="1527297" algn="l" defTabSz="847166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9pPr>
    </p:titleStyle>
    <p:bodyStyle>
      <a:lvl1pPr marL="316859" indent="-316859" algn="l" defTabSz="847166" rtl="0" eaLnBrk="1" fontAlgn="base" hangingPunct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88077" indent="-265153" algn="l" defTabSz="847166" rtl="0" eaLnBrk="1" fontAlgn="base" hangingPunct="1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1057971" indent="-210798" algn="l" defTabSz="847166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480895" indent="-210798" algn="l" defTabSz="847166" rtl="0" eaLnBrk="1" fontAlgn="base" hangingPunct="1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</a:defRPr>
      </a:lvl4pPr>
      <a:lvl5pPr marL="1905142" indent="-212126" algn="l" defTabSz="847166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5pPr>
      <a:lvl6pPr marL="2286965" indent="-212126" algn="l" defTabSz="847166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6pPr>
      <a:lvl7pPr marL="2668790" indent="-212126" algn="l" defTabSz="847166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7pPr>
      <a:lvl8pPr marL="3050614" indent="-212126" algn="l" defTabSz="847166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8pPr>
      <a:lvl9pPr marL="3432437" indent="-212126" algn="l" defTabSz="847166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76364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1830" algn="l" defTabSz="76364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3649" algn="l" defTabSz="76364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5472" algn="l" defTabSz="76364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7297" algn="l" defTabSz="76364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9120" algn="l" defTabSz="76364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90941" algn="l" defTabSz="76364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72766" algn="l" defTabSz="76364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54592" algn="l" defTabSz="76364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2" y="228865"/>
            <a:ext cx="7620000" cy="952500"/>
          </a:xfrm>
          <a:prstGeom prst="rect">
            <a:avLst/>
          </a:prstGeom>
        </p:spPr>
        <p:txBody>
          <a:bodyPr vert="horz" lIns="91180" tIns="45590" rIns="91180" bIns="4559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333500"/>
            <a:ext cx="7620000" cy="4000500"/>
          </a:xfrm>
          <a:prstGeom prst="rect">
            <a:avLst/>
          </a:prstGeom>
        </p:spPr>
        <p:txBody>
          <a:bodyPr vert="horz" lIns="91180" tIns="45590" rIns="91180" bIns="4559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5715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80" tIns="45590" rIns="91180" bIns="45590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4572000"/>
            <a:ext cx="685800" cy="571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80" tIns="45590" rIns="91180" bIns="45590"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9" y="4707467"/>
            <a:ext cx="548640" cy="33020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E0D0F55-93C4-46E0-A3F4-6A717AE18D75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784184" y="3343487"/>
            <a:ext cx="1972734" cy="365760"/>
          </a:xfrm>
          <a:prstGeom prst="rect">
            <a:avLst/>
          </a:prstGeom>
        </p:spPr>
        <p:txBody>
          <a:bodyPr vert="horz" lIns="91180" tIns="45590" rIns="91180" bIns="4559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754554" y="1341120"/>
            <a:ext cx="2031999" cy="365760"/>
          </a:xfrm>
          <a:prstGeom prst="rect">
            <a:avLst/>
          </a:prstGeom>
        </p:spPr>
        <p:txBody>
          <a:bodyPr vert="horz" lIns="91180" tIns="45590" rIns="91180" bIns="4559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6DF6CFA-C5A9-46E3-B433-76E8995E0B2D}" type="datetimeFigureOut">
              <a:rPr lang="en-US" smtClean="0"/>
              <a:t>2/25/2018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911819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1933" indent="-227954" algn="l" defTabSz="911819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8274" indent="-227954" algn="l" defTabSz="911819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3001" indent="-227954" algn="l" defTabSz="911819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76546" indent="-227954" algn="l" defTabSz="911819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0090" indent="-227954" algn="l" defTabSz="911819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2453" indent="-182363" algn="l" defTabSz="911819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14820" indent="-182363" algn="l" defTabSz="911819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97183" indent="-182363" algn="l" defTabSz="911819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79547" indent="-182363" algn="l" defTabSz="911819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18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908" algn="l" defTabSz="9118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819" algn="l" defTabSz="9118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726" algn="l" defTabSz="9118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638" algn="l" defTabSz="9118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547" algn="l" defTabSz="9118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454" algn="l" defTabSz="9118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364" algn="l" defTabSz="9118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7278" algn="l" defTabSz="91181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61021" y="57378"/>
            <a:ext cx="8031389" cy="9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9" tIns="42327" rIns="84669" bIns="423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66954" y="1262296"/>
            <a:ext cx="7825456" cy="395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9" tIns="42327" rIns="84669" bIns="423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10755" y="5448460"/>
            <a:ext cx="1181255" cy="266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9" tIns="42327" rIns="84669" bIns="42327" numCol="1" anchor="t" anchorCtr="0" compatLnSpc="1">
            <a:prstTxWarp prst="textNoShape">
              <a:avLst/>
            </a:prstTxWarp>
          </a:bodyPr>
          <a:lstStyle>
            <a:lvl1pPr algn="r" defTabSz="847258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30527" y="5450826"/>
            <a:ext cx="2894504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9" tIns="42327" rIns="84669" bIns="42327" numCol="1" anchor="t" anchorCtr="0" compatLnSpc="1">
            <a:prstTxWarp prst="textNoShape">
              <a:avLst/>
            </a:prstTxWarp>
          </a:bodyPr>
          <a:lstStyle>
            <a:lvl1pPr algn="ctr" defTabSz="847258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7684" y="5450826"/>
            <a:ext cx="563456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69" tIns="42327" rIns="84669" bIns="42327" numCol="1" anchor="t" anchorCtr="0" compatLnSpc="1">
            <a:prstTxWarp prst="textNoShape">
              <a:avLst/>
            </a:prstTxWarp>
          </a:bodyPr>
          <a:lstStyle>
            <a:lvl1pPr algn="r" defTabSz="847258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5DC8D-419D-4A16-B429-F5DD5CDF0E34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746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847258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47258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2pPr>
      <a:lvl3pPr algn="l" defTabSz="847258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3pPr>
      <a:lvl4pPr algn="l" defTabSz="847258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4pPr>
      <a:lvl5pPr algn="l" defTabSz="847258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5pPr>
      <a:lvl6pPr marL="381872" algn="l" defTabSz="847258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6pPr>
      <a:lvl7pPr marL="763732" algn="l" defTabSz="847258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7pPr>
      <a:lvl8pPr marL="1145597" algn="l" defTabSz="847258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8pPr>
      <a:lvl9pPr marL="1527463" algn="l" defTabSz="847258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9pPr>
    </p:titleStyle>
    <p:bodyStyle>
      <a:lvl1pPr marL="316893" indent="-316893" algn="l" defTabSz="847258" rtl="0" eaLnBrk="1" fontAlgn="base" hangingPunct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88152" indent="-265181" algn="l" defTabSz="847258" rtl="0" eaLnBrk="1" fontAlgn="base" hangingPunct="1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1058086" indent="-210821" algn="l" defTabSz="847258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481056" indent="-210821" algn="l" defTabSz="847258" rtl="0" eaLnBrk="1" fontAlgn="base" hangingPunct="1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</a:defRPr>
      </a:lvl4pPr>
      <a:lvl5pPr marL="1905350" indent="-212149" algn="l" defTabSz="847258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5pPr>
      <a:lvl6pPr marL="2287214" indent="-212149" algn="l" defTabSz="847258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6pPr>
      <a:lvl7pPr marL="2669080" indent="-212149" algn="l" defTabSz="847258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7pPr>
      <a:lvl8pPr marL="3050946" indent="-212149" algn="l" defTabSz="847258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8pPr>
      <a:lvl9pPr marL="3432810" indent="-212149" algn="l" defTabSz="847258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76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1872" algn="l" defTabSz="76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3732" algn="l" defTabSz="76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5597" algn="l" defTabSz="76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7463" algn="l" defTabSz="76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9327" algn="l" defTabSz="76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91190" algn="l" defTabSz="76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73056" algn="l" defTabSz="76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54924" algn="l" defTabSz="76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61021" y="57378"/>
            <a:ext cx="8031389" cy="9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96" tIns="42342" rIns="84696" bIns="4234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66954" y="1262296"/>
            <a:ext cx="7825456" cy="395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96" tIns="42342" rIns="84696" bIns="4234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10752" y="5448457"/>
            <a:ext cx="1181255" cy="266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96" tIns="42342" rIns="84696" bIns="42342" numCol="1" anchor="t" anchorCtr="0" compatLnSpc="1">
            <a:prstTxWarp prst="textNoShape">
              <a:avLst/>
            </a:prstTxWarp>
          </a:bodyPr>
          <a:lstStyle>
            <a:lvl1pPr algn="r" defTabSz="847534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30527" y="5450826"/>
            <a:ext cx="2894504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96" tIns="42342" rIns="84696" bIns="42342" numCol="1" anchor="t" anchorCtr="0" compatLnSpc="1">
            <a:prstTxWarp prst="textNoShape">
              <a:avLst/>
            </a:prstTxWarp>
          </a:bodyPr>
          <a:lstStyle>
            <a:lvl1pPr algn="ctr" defTabSz="847534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7684" y="5450826"/>
            <a:ext cx="563456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696" tIns="42342" rIns="84696" bIns="42342" numCol="1" anchor="t" anchorCtr="0" compatLnSpc="1">
            <a:prstTxWarp prst="textNoShape">
              <a:avLst/>
            </a:prstTxWarp>
          </a:bodyPr>
          <a:lstStyle>
            <a:lvl1pPr algn="r" defTabSz="847534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5DC8D-419D-4A16-B429-F5DD5CDF0E34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135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84753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4753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2pPr>
      <a:lvl3pPr algn="l" defTabSz="84753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3pPr>
      <a:lvl4pPr algn="l" defTabSz="84753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4pPr>
      <a:lvl5pPr algn="l" defTabSz="84753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5pPr>
      <a:lvl6pPr marL="381995" algn="l" defTabSz="84753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6pPr>
      <a:lvl7pPr marL="763981" algn="l" defTabSz="84753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7pPr>
      <a:lvl8pPr marL="1145970" algn="l" defTabSz="84753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8pPr>
      <a:lvl9pPr marL="1527962" algn="l" defTabSz="84753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9pPr>
    </p:titleStyle>
    <p:bodyStyle>
      <a:lvl1pPr marL="316996" indent="-316996" algn="l" defTabSz="847534" rtl="0" eaLnBrk="1" fontAlgn="base" hangingPunct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88377" indent="-265268" algn="l" defTabSz="847534" rtl="0" eaLnBrk="1" fontAlgn="base" hangingPunct="1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1058431" indent="-210890" algn="l" defTabSz="847534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481539" indent="-210890" algn="l" defTabSz="847534" rtl="0" eaLnBrk="1" fontAlgn="base" hangingPunct="1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</a:defRPr>
      </a:lvl4pPr>
      <a:lvl5pPr marL="1905971" indent="-212218" algn="l" defTabSz="84753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5pPr>
      <a:lvl6pPr marL="2287961" indent="-212218" algn="l" defTabSz="84753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6pPr>
      <a:lvl7pPr marL="2669951" indent="-212218" algn="l" defTabSz="84753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7pPr>
      <a:lvl8pPr marL="3051941" indent="-212218" algn="l" defTabSz="84753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8pPr>
      <a:lvl9pPr marL="3433931" indent="-212218" algn="l" defTabSz="84753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76398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1995" algn="l" defTabSz="76398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3981" algn="l" defTabSz="76398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5970" algn="l" defTabSz="76398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7962" algn="l" defTabSz="76398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9949" algn="l" defTabSz="76398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91937" algn="l" defTabSz="76398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73929" algn="l" defTabSz="76398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55920" algn="l" defTabSz="763981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61021" y="57378"/>
            <a:ext cx="8031389" cy="9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32" tIns="42362" rIns="84732" bIns="423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66954" y="1262296"/>
            <a:ext cx="7825456" cy="395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32" tIns="42362" rIns="84732" bIns="423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10748" y="5448453"/>
            <a:ext cx="1181255" cy="266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32" tIns="42362" rIns="84732" bIns="42362" numCol="1" anchor="t" anchorCtr="0" compatLnSpc="1">
            <a:prstTxWarp prst="textNoShape">
              <a:avLst/>
            </a:prstTxWarp>
          </a:bodyPr>
          <a:lstStyle>
            <a:lvl1pPr algn="r" defTabSz="847903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30527" y="5450826"/>
            <a:ext cx="2894504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32" tIns="42362" rIns="84732" bIns="42362" numCol="1" anchor="t" anchorCtr="0" compatLnSpc="1">
            <a:prstTxWarp prst="textNoShape">
              <a:avLst/>
            </a:prstTxWarp>
          </a:bodyPr>
          <a:lstStyle>
            <a:lvl1pPr algn="ctr" defTabSz="847903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7684" y="5450826"/>
            <a:ext cx="563456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32" tIns="42362" rIns="84732" bIns="42362" numCol="1" anchor="t" anchorCtr="0" compatLnSpc="1">
            <a:prstTxWarp prst="textNoShape">
              <a:avLst/>
            </a:prstTxWarp>
          </a:bodyPr>
          <a:lstStyle>
            <a:lvl1pPr algn="r" defTabSz="847903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5DC8D-419D-4A16-B429-F5DD5CDF0E34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342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847903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47903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2pPr>
      <a:lvl3pPr algn="l" defTabSz="847903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3pPr>
      <a:lvl4pPr algn="l" defTabSz="847903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4pPr>
      <a:lvl5pPr algn="l" defTabSz="847903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5pPr>
      <a:lvl6pPr marL="382160" algn="l" defTabSz="847903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6pPr>
      <a:lvl7pPr marL="764314" algn="l" defTabSz="847903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7pPr>
      <a:lvl8pPr marL="1146466" algn="l" defTabSz="847903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8pPr>
      <a:lvl9pPr marL="1528627" algn="l" defTabSz="847903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9pPr>
    </p:titleStyle>
    <p:bodyStyle>
      <a:lvl1pPr marL="317135" indent="-317135" algn="l" defTabSz="847903" rtl="0" eaLnBrk="1" fontAlgn="base" hangingPunct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88677" indent="-265384" algn="l" defTabSz="847903" rtl="0" eaLnBrk="1" fontAlgn="base" hangingPunct="1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1058891" indent="-210982" algn="l" defTabSz="847903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482184" indent="-210982" algn="l" defTabSz="847903" rtl="0" eaLnBrk="1" fontAlgn="base" hangingPunct="1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</a:defRPr>
      </a:lvl4pPr>
      <a:lvl5pPr marL="1906800" indent="-212310" algn="l" defTabSz="847903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5pPr>
      <a:lvl6pPr marL="2288957" indent="-212310" algn="l" defTabSz="847903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6pPr>
      <a:lvl7pPr marL="2671112" indent="-212310" algn="l" defTabSz="847903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7pPr>
      <a:lvl8pPr marL="3053269" indent="-212310" algn="l" defTabSz="847903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8pPr>
      <a:lvl9pPr marL="3435425" indent="-212310" algn="l" defTabSz="847903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76431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2160" algn="l" defTabSz="76431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4314" algn="l" defTabSz="76431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6466" algn="l" defTabSz="76431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8627" algn="l" defTabSz="76431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10781" algn="l" defTabSz="76431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92934" algn="l" defTabSz="76431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75093" algn="l" defTabSz="76431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57250" algn="l" defTabSz="764314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61021" y="57378"/>
            <a:ext cx="8031389" cy="9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80" tIns="42385" rIns="84780" bIns="423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66954" y="1262296"/>
            <a:ext cx="7825456" cy="395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80" tIns="42385" rIns="84780" bIns="423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10743" y="5448448"/>
            <a:ext cx="1181255" cy="266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80" tIns="42385" rIns="84780" bIns="42385" numCol="1" anchor="t" anchorCtr="0" compatLnSpc="1">
            <a:prstTxWarp prst="textNoShape">
              <a:avLst/>
            </a:prstTxWarp>
          </a:bodyPr>
          <a:lstStyle>
            <a:lvl1pPr algn="r" defTabSz="848367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30527" y="5450826"/>
            <a:ext cx="2894504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80" tIns="42385" rIns="84780" bIns="42385" numCol="1" anchor="t" anchorCtr="0" compatLnSpc="1">
            <a:prstTxWarp prst="textNoShape">
              <a:avLst/>
            </a:prstTxWarp>
          </a:bodyPr>
          <a:lstStyle>
            <a:lvl1pPr algn="ctr" defTabSz="848367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7684" y="5450826"/>
            <a:ext cx="563456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780" tIns="42385" rIns="84780" bIns="42385" numCol="1" anchor="t" anchorCtr="0" compatLnSpc="1">
            <a:prstTxWarp prst="textNoShape">
              <a:avLst/>
            </a:prstTxWarp>
          </a:bodyPr>
          <a:lstStyle>
            <a:lvl1pPr algn="r" defTabSz="848367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5DC8D-419D-4A16-B429-F5DD5CDF0E34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859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848367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48367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2pPr>
      <a:lvl3pPr algn="l" defTabSz="848367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3pPr>
      <a:lvl4pPr algn="l" defTabSz="848367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4pPr>
      <a:lvl5pPr algn="l" defTabSz="848367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5pPr>
      <a:lvl6pPr marL="382366" algn="l" defTabSz="848367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6pPr>
      <a:lvl7pPr marL="764729" algn="l" defTabSz="848367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7pPr>
      <a:lvl8pPr marL="1147090" algn="l" defTabSz="848367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8pPr>
      <a:lvl9pPr marL="1529458" algn="l" defTabSz="848367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9pPr>
    </p:titleStyle>
    <p:bodyStyle>
      <a:lvl1pPr marL="317309" indent="-317309" algn="l" defTabSz="848367" rtl="0" eaLnBrk="1" fontAlgn="base" hangingPunct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89052" indent="-265529" algn="l" defTabSz="848367" rtl="0" eaLnBrk="1" fontAlgn="base" hangingPunct="1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1059467" indent="-211097" algn="l" defTabSz="848367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482990" indent="-211097" algn="l" defTabSz="848367" rtl="0" eaLnBrk="1" fontAlgn="base" hangingPunct="1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</a:defRPr>
      </a:lvl4pPr>
      <a:lvl5pPr marL="1907837" indent="-212425" algn="l" defTabSz="848367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5pPr>
      <a:lvl6pPr marL="2290202" indent="-212425" algn="l" defTabSz="848367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6pPr>
      <a:lvl7pPr marL="2672565" indent="-212425" algn="l" defTabSz="848367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7pPr>
      <a:lvl8pPr marL="3054929" indent="-212425" algn="l" defTabSz="848367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8pPr>
      <a:lvl9pPr marL="3437293" indent="-212425" algn="l" defTabSz="848367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76472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2366" algn="l" defTabSz="76472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4729" algn="l" defTabSz="76472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7090" algn="l" defTabSz="76472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9458" algn="l" defTabSz="76472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11820" algn="l" defTabSz="76472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94181" algn="l" defTabSz="76472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76548" algn="l" defTabSz="76472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58913" algn="l" defTabSz="764729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61021" y="57378"/>
            <a:ext cx="8031389" cy="9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34" tIns="42415" rIns="84834" bIns="424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66954" y="1262296"/>
            <a:ext cx="7825456" cy="395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34" tIns="42415" rIns="84834" bIns="424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10737" y="5448442"/>
            <a:ext cx="1181255" cy="266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34" tIns="42415" rIns="84834" bIns="42415" numCol="1" anchor="t" anchorCtr="0" compatLnSpc="1">
            <a:prstTxWarp prst="textNoShape">
              <a:avLst/>
            </a:prstTxWarp>
          </a:bodyPr>
          <a:lstStyle>
            <a:lvl1pPr algn="r" defTabSz="848924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30527" y="5450826"/>
            <a:ext cx="2894504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34" tIns="42415" rIns="84834" bIns="42415" numCol="1" anchor="t" anchorCtr="0" compatLnSpc="1">
            <a:prstTxWarp prst="textNoShape">
              <a:avLst/>
            </a:prstTxWarp>
          </a:bodyPr>
          <a:lstStyle>
            <a:lvl1pPr algn="ctr" defTabSz="848924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7684" y="5450826"/>
            <a:ext cx="563456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34" tIns="42415" rIns="84834" bIns="42415" numCol="1" anchor="t" anchorCtr="0" compatLnSpc="1">
            <a:prstTxWarp prst="textNoShape">
              <a:avLst/>
            </a:prstTxWarp>
          </a:bodyPr>
          <a:lstStyle>
            <a:lvl1pPr algn="r" defTabSz="848924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5DC8D-419D-4A16-B429-F5DD5CDF0E34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580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defTabSz="84892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4892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2pPr>
      <a:lvl3pPr algn="l" defTabSz="84892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3pPr>
      <a:lvl4pPr algn="l" defTabSz="84892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4pPr>
      <a:lvl5pPr algn="l" defTabSz="84892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5pPr>
      <a:lvl6pPr marL="382614" algn="l" defTabSz="84892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6pPr>
      <a:lvl7pPr marL="765228" algn="l" defTabSz="84892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7pPr>
      <a:lvl8pPr marL="1147840" algn="l" defTabSz="84892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8pPr>
      <a:lvl9pPr marL="1530456" algn="l" defTabSz="848924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9pPr>
    </p:titleStyle>
    <p:bodyStyle>
      <a:lvl1pPr marL="317516" indent="-317516" algn="l" defTabSz="848924" rtl="0" eaLnBrk="1" fontAlgn="base" hangingPunct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89502" indent="-265703" algn="l" defTabSz="848924" rtl="0" eaLnBrk="1" fontAlgn="base" hangingPunct="1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1060158" indent="-211235" algn="l" defTabSz="848924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483958" indent="-211235" algn="l" defTabSz="848924" rtl="0" eaLnBrk="1" fontAlgn="base" hangingPunct="1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</a:defRPr>
      </a:lvl4pPr>
      <a:lvl5pPr marL="1909081" indent="-212563" algn="l" defTabSz="84892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5pPr>
      <a:lvl6pPr marL="2291696" indent="-212563" algn="l" defTabSz="84892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6pPr>
      <a:lvl7pPr marL="2674310" indent="-212563" algn="l" defTabSz="84892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7pPr>
      <a:lvl8pPr marL="3056924" indent="-212563" algn="l" defTabSz="84892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8pPr>
      <a:lvl9pPr marL="3439537" indent="-212563" algn="l" defTabSz="848924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76522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2614" algn="l" defTabSz="76522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5228" algn="l" defTabSz="76522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7840" algn="l" defTabSz="76522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30456" algn="l" defTabSz="76522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13068" algn="l" defTabSz="76522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95680" algn="l" defTabSz="76522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78295" algn="l" defTabSz="76522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60909" algn="l" defTabSz="765228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61021" y="57377"/>
            <a:ext cx="8031389" cy="9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97" tIns="42449" rIns="84897" bIns="424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66954" y="1262296"/>
            <a:ext cx="7825456" cy="3959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97" tIns="42449" rIns="84897" bIns="424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10730" y="5448435"/>
            <a:ext cx="1181255" cy="266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97" tIns="42449" rIns="84897" bIns="42449" numCol="1" anchor="t" anchorCtr="0" compatLnSpc="1">
            <a:prstTxWarp prst="textNoShape">
              <a:avLst/>
            </a:prstTxWarp>
          </a:bodyPr>
          <a:lstStyle>
            <a:lvl1pPr algn="r" defTabSz="849571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30527" y="5450826"/>
            <a:ext cx="2894504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97" tIns="42449" rIns="84897" bIns="42449" numCol="1" anchor="t" anchorCtr="0" compatLnSpc="1">
            <a:prstTxWarp prst="textNoShape">
              <a:avLst/>
            </a:prstTxWarp>
          </a:bodyPr>
          <a:lstStyle>
            <a:lvl1pPr algn="ctr" defTabSz="849571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9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7684" y="5450826"/>
            <a:ext cx="563456" cy="26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897" tIns="42449" rIns="84897" bIns="42449" numCol="1" anchor="t" anchorCtr="0" compatLnSpc="1">
            <a:prstTxWarp prst="textNoShape">
              <a:avLst/>
            </a:prstTxWarp>
          </a:bodyPr>
          <a:lstStyle>
            <a:lvl1pPr algn="r" defTabSz="849571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5DC8D-419D-4A16-B429-F5DD5CDF0E34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818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defTabSz="849571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49571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2pPr>
      <a:lvl3pPr algn="l" defTabSz="849571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3pPr>
      <a:lvl4pPr algn="l" defTabSz="849571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4pPr>
      <a:lvl5pPr algn="l" defTabSz="849571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5pPr>
      <a:lvl6pPr marL="382905" algn="l" defTabSz="849571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6pPr>
      <a:lvl7pPr marL="765810" algn="l" defTabSz="849571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7pPr>
      <a:lvl8pPr marL="1148715" algn="l" defTabSz="849571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8pPr>
      <a:lvl9pPr marL="1531620" algn="l" defTabSz="849571" rtl="0" eaLnBrk="1" fontAlgn="base" hangingPunct="1">
        <a:spcBef>
          <a:spcPct val="0"/>
        </a:spcBef>
        <a:spcAft>
          <a:spcPct val="0"/>
        </a:spcAft>
        <a:defRPr sz="3400" b="1">
          <a:solidFill>
            <a:schemeClr val="tx2"/>
          </a:solidFill>
          <a:latin typeface="Arial" charset="0"/>
        </a:defRPr>
      </a:lvl9pPr>
    </p:titleStyle>
    <p:bodyStyle>
      <a:lvl1pPr marL="317758" indent="-317758" algn="l" defTabSz="849571" rtl="0" eaLnBrk="1" fontAlgn="base" hangingPunct="1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90027" indent="-265906" algn="l" defTabSz="849571" rtl="0" eaLnBrk="1" fontAlgn="base" hangingPunct="1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2pPr>
      <a:lvl3pPr marL="1060966" indent="-211396" algn="l" defTabSz="849571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485087" indent="-211396" algn="l" defTabSz="849571" rtl="0" eaLnBrk="1" fontAlgn="base" hangingPunct="1">
        <a:spcBef>
          <a:spcPct val="20000"/>
        </a:spcBef>
        <a:spcAft>
          <a:spcPct val="0"/>
        </a:spcAft>
        <a:buChar char="–"/>
        <a:defRPr sz="1700">
          <a:solidFill>
            <a:schemeClr val="tx1"/>
          </a:solidFill>
          <a:latin typeface="+mn-lt"/>
        </a:defRPr>
      </a:lvl4pPr>
      <a:lvl5pPr marL="1910537" indent="-212725" algn="l" defTabSz="849571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5pPr>
      <a:lvl6pPr marL="2293442" indent="-212725" algn="l" defTabSz="849571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6pPr>
      <a:lvl7pPr marL="2676347" indent="-212725" algn="l" defTabSz="849571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7pPr>
      <a:lvl8pPr marL="3059252" indent="-212725" algn="l" defTabSz="849571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8pPr>
      <a:lvl9pPr marL="3442157" indent="-212725" algn="l" defTabSz="849571" rtl="0" eaLnBrk="1" fontAlgn="base" hangingPunct="1">
        <a:spcBef>
          <a:spcPct val="20000"/>
        </a:spcBef>
        <a:spcAft>
          <a:spcPct val="0"/>
        </a:spcAft>
        <a:buChar char="»"/>
        <a:defRPr sz="17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76581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2905" algn="l" defTabSz="76581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5810" algn="l" defTabSz="76581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8715" algn="l" defTabSz="76581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31620" algn="l" defTabSz="76581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14525" algn="l" defTabSz="76581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97430" algn="l" defTabSz="76581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80335" algn="l" defTabSz="76581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63240" algn="l" defTabSz="76581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5315" y="3289550"/>
            <a:ext cx="7139013" cy="1110267"/>
          </a:xfrm>
        </p:spPr>
        <p:txBody>
          <a:bodyPr/>
          <a:lstStyle/>
          <a:p>
            <a:r>
              <a:rPr lang="id-ID" sz="40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Perencanaan Pembelajaran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84168" y="5089748"/>
            <a:ext cx="2965162" cy="505038"/>
          </a:xfrm>
        </p:spPr>
        <p:txBody>
          <a:bodyPr/>
          <a:lstStyle/>
          <a:p>
            <a:pPr algn="ctr"/>
            <a:r>
              <a:rPr lang="en-US" sz="2400" b="1" dirty="0" err="1"/>
              <a:t>Nyai</a:t>
            </a:r>
            <a:r>
              <a:rPr lang="en-US" sz="2400" b="1" dirty="0"/>
              <a:t> </a:t>
            </a:r>
            <a:r>
              <a:rPr lang="en-US" sz="2400" b="1" dirty="0" err="1"/>
              <a:t>Cintang</a:t>
            </a:r>
            <a:r>
              <a:rPr lang="en-US" sz="2400" b="1" dirty="0"/>
              <a:t>, </a:t>
            </a:r>
            <a:r>
              <a:rPr lang="en-US" sz="2400" b="1" dirty="0" err="1"/>
              <a:t>M.Pd</a:t>
            </a:r>
            <a:endParaRPr lang="id-ID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23544" y="4227405"/>
            <a:ext cx="6722790" cy="646068"/>
          </a:xfrm>
          <a:prstGeom prst="rect">
            <a:avLst/>
          </a:prstGeom>
          <a:noFill/>
        </p:spPr>
        <p:txBody>
          <a:bodyPr wrap="none" lIns="91180" tIns="45590" rIns="91180" bIns="45590" rtlCol="0">
            <a:spAutoFit/>
          </a:bodyPr>
          <a:lstStyle/>
          <a:p>
            <a:r>
              <a:rPr lang="en-US" sz="3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Kooperatif</a:t>
            </a:r>
            <a:r>
              <a:rPr 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Learning </a:t>
            </a:r>
            <a:r>
              <a:rPr lang="en-US" sz="3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Tipe</a:t>
            </a:r>
            <a:r>
              <a:rPr 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STAD</a:t>
            </a: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451596" y="4286538"/>
            <a:ext cx="659527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6072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99037" y="448202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Guru 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1869" y="4748479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Peserta</a:t>
            </a:r>
            <a:r>
              <a:rPr lang="en-US" b="1" dirty="0" smtClean="0"/>
              <a:t> </a:t>
            </a:r>
            <a:r>
              <a:rPr lang="en-US" b="1" dirty="0" err="1" smtClean="0"/>
              <a:t>Didik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139953" y="4447570"/>
            <a:ext cx="1800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025015" y="1453852"/>
            <a:ext cx="1935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Belajar-Mengajar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869509" y="1507856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Guru 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581051" y="1687423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Peserta</a:t>
            </a:r>
            <a:r>
              <a:rPr lang="en-US" b="1" dirty="0" smtClean="0"/>
              <a:t> </a:t>
            </a:r>
            <a:r>
              <a:rPr lang="en-US" b="1" dirty="0" err="1" smtClean="0"/>
              <a:t>Didik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502021" y="1823184"/>
            <a:ext cx="1743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(</a:t>
            </a:r>
            <a:r>
              <a:rPr lang="en-US" i="1" dirty="0" err="1">
                <a:solidFill>
                  <a:srgbClr val="FF0000"/>
                </a:solidFill>
              </a:rPr>
              <a:t>s</a:t>
            </a:r>
            <a:r>
              <a:rPr lang="en-US" i="1" dirty="0" err="1" smtClean="0">
                <a:solidFill>
                  <a:srgbClr val="FF0000"/>
                </a:solidFill>
              </a:rPr>
              <a:t>umber</a:t>
            </a:r>
            <a:r>
              <a:rPr lang="en-US" i="1" dirty="0" smtClean="0">
                <a:solidFill>
                  <a:srgbClr val="FF0000"/>
                </a:solidFill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</a:rPr>
              <a:t>Ilmu</a:t>
            </a:r>
            <a:r>
              <a:rPr lang="en-US" i="1" dirty="0">
                <a:solidFill>
                  <a:srgbClr val="FF0000"/>
                </a:solidFill>
              </a:rPr>
              <a:t>)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14796" y="4816902"/>
            <a:ext cx="1447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(</a:t>
            </a:r>
            <a:r>
              <a:rPr lang="en-US" i="1" dirty="0" err="1" smtClean="0">
                <a:solidFill>
                  <a:srgbClr val="FF0000"/>
                </a:solidFill>
              </a:rPr>
              <a:t>Fasilitator</a:t>
            </a:r>
            <a:r>
              <a:rPr lang="en-US" i="1" dirty="0" smtClean="0">
                <a:solidFill>
                  <a:srgbClr val="FF0000"/>
                </a:solidFill>
              </a:rPr>
              <a:t>)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01330" y="3289548"/>
            <a:ext cx="6813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u="sng" dirty="0" err="1" smtClean="0"/>
              <a:t>Dinamika</a:t>
            </a:r>
            <a:r>
              <a:rPr lang="en-US" sz="3200" b="1" u="sng" dirty="0" smtClean="0"/>
              <a:t> </a:t>
            </a:r>
            <a:r>
              <a:rPr lang="en-US" sz="3200" b="1" u="sng" dirty="0" err="1" smtClean="0"/>
              <a:t>Pembelajaran</a:t>
            </a:r>
            <a:r>
              <a:rPr lang="en-US" sz="3200" b="1" u="sng" dirty="0" smtClean="0"/>
              <a:t> </a:t>
            </a:r>
            <a:r>
              <a:rPr lang="en-US" sz="3200" b="1" u="sng" dirty="0" err="1" smtClean="0"/>
              <a:t>Masa</a:t>
            </a:r>
            <a:r>
              <a:rPr lang="en-US" sz="3200" b="1" u="sng" dirty="0" smtClean="0"/>
              <a:t> </a:t>
            </a:r>
            <a:r>
              <a:rPr lang="en-US" sz="3200" b="1" u="sng" dirty="0" err="1" smtClean="0"/>
              <a:t>Kini</a:t>
            </a:r>
            <a:endParaRPr lang="en-US" sz="3200" b="1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1479800" y="481236"/>
            <a:ext cx="68804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u="sng" dirty="0" err="1" smtClean="0"/>
              <a:t>Dinamika</a:t>
            </a:r>
            <a:r>
              <a:rPr lang="en-US" sz="3200" b="1" u="sng" dirty="0" smtClean="0"/>
              <a:t> </a:t>
            </a:r>
            <a:r>
              <a:rPr lang="en-US" sz="3200" b="1" u="sng" dirty="0" err="1" smtClean="0"/>
              <a:t>Pembelajaran</a:t>
            </a:r>
            <a:r>
              <a:rPr lang="en-US" sz="3200" b="1" u="sng" dirty="0" smtClean="0"/>
              <a:t> </a:t>
            </a:r>
            <a:r>
              <a:rPr lang="en-US" sz="3200" b="1" u="sng" dirty="0" err="1" smtClean="0"/>
              <a:t>Masa</a:t>
            </a:r>
            <a:r>
              <a:rPr lang="en-US" sz="3200" b="1" u="sng" dirty="0" smtClean="0"/>
              <a:t> </a:t>
            </a:r>
            <a:r>
              <a:rPr lang="en-US" sz="3200" b="1" u="sng" dirty="0" err="1" smtClean="0"/>
              <a:t>Lalu</a:t>
            </a:r>
            <a:endParaRPr lang="en-US" sz="3200" b="1" u="sng" dirty="0"/>
          </a:p>
        </p:txBody>
      </p:sp>
      <p:cxnSp>
        <p:nvCxnSpPr>
          <p:cNvPr id="14" name="Straight Arrow Connector 13"/>
          <p:cNvCxnSpPr/>
          <p:nvPr/>
        </p:nvCxnSpPr>
        <p:spPr bwMode="auto">
          <a:xfrm>
            <a:off x="3485482" y="4838348"/>
            <a:ext cx="3066491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arrow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Oval 18"/>
          <p:cNvSpPr/>
          <p:nvPr/>
        </p:nvSpPr>
        <p:spPr bwMode="auto">
          <a:xfrm>
            <a:off x="1361407" y="1297632"/>
            <a:ext cx="2016224" cy="1174598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6437035" y="1320667"/>
            <a:ext cx="2016224" cy="1174598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1425360" y="4194508"/>
            <a:ext cx="2016224" cy="1174598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6623981" y="4251049"/>
            <a:ext cx="2016224" cy="1174598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6" name="Straight Arrow Connector 25"/>
          <p:cNvCxnSpPr/>
          <p:nvPr/>
        </p:nvCxnSpPr>
        <p:spPr bwMode="auto">
          <a:xfrm>
            <a:off x="3369824" y="1848088"/>
            <a:ext cx="3066491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" name="Rounded Rectangle 19"/>
          <p:cNvSpPr/>
          <p:nvPr/>
        </p:nvSpPr>
        <p:spPr bwMode="auto">
          <a:xfrm>
            <a:off x="1187624" y="555439"/>
            <a:ext cx="7704856" cy="2014029"/>
          </a:xfrm>
          <a:prstGeom prst="roundRect">
            <a:avLst/>
          </a:prstGeom>
          <a:noFill/>
          <a:ln w="381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Rounded Rectangle 27"/>
          <p:cNvSpPr/>
          <p:nvPr/>
        </p:nvSpPr>
        <p:spPr bwMode="auto">
          <a:xfrm>
            <a:off x="1187624" y="3289549"/>
            <a:ext cx="7704856" cy="2199488"/>
          </a:xfrm>
          <a:prstGeom prst="roundRect">
            <a:avLst/>
          </a:prstGeom>
          <a:noFill/>
          <a:ln w="381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1154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62817" y="3001516"/>
            <a:ext cx="8640960" cy="2431435"/>
          </a:xfrm>
          <a:prstGeom prst="rect">
            <a:avLst/>
          </a:prstGeom>
          <a:solidFill>
            <a:srgbClr val="FFFFFF">
              <a:alpha val="38039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 err="1" smtClean="0">
                <a:latin typeface="Monotype Corsiva" pitchFamily="66" charset="0"/>
              </a:rPr>
              <a:t>Kaji</a:t>
            </a:r>
            <a:r>
              <a:rPr lang="en-US" sz="4400" dirty="0" smtClean="0">
                <a:latin typeface="Monotype Corsiva" pitchFamily="66" charset="0"/>
              </a:rPr>
              <a:t> </a:t>
            </a:r>
            <a:r>
              <a:rPr lang="en-US" sz="4400" dirty="0" err="1" smtClean="0">
                <a:latin typeface="Monotype Corsiva" pitchFamily="66" charset="0"/>
              </a:rPr>
              <a:t>secara</a:t>
            </a:r>
            <a:r>
              <a:rPr lang="en-US" sz="4400" dirty="0" smtClean="0">
                <a:latin typeface="Monotype Corsiva" pitchFamily="66" charset="0"/>
              </a:rPr>
              <a:t> </a:t>
            </a:r>
            <a:r>
              <a:rPr lang="en-US" sz="4400" dirty="0" err="1" smtClean="0">
                <a:latin typeface="Monotype Corsiva" pitchFamily="66" charset="0"/>
              </a:rPr>
              <a:t>Etimology</a:t>
            </a:r>
            <a:r>
              <a:rPr lang="en-US" sz="4400" dirty="0" smtClean="0">
                <a:latin typeface="Monotype Corsiva" pitchFamily="66" charset="0"/>
              </a:rPr>
              <a:t>:</a:t>
            </a:r>
          </a:p>
          <a:p>
            <a:pPr algn="ctr"/>
            <a:endParaRPr lang="en-US" sz="2000" dirty="0" smtClean="0">
              <a:latin typeface="Monotype Corsiva" pitchFamily="66" charset="0"/>
            </a:endParaRPr>
          </a:p>
          <a:p>
            <a:pPr algn="ctr"/>
            <a:r>
              <a:rPr lang="en-US" sz="4400" dirty="0" err="1" smtClean="0">
                <a:latin typeface="Monotype Corsiva" pitchFamily="66" charset="0"/>
              </a:rPr>
              <a:t>Belajar</a:t>
            </a:r>
            <a:r>
              <a:rPr lang="en-US" sz="4400" dirty="0" smtClean="0">
                <a:latin typeface="Monotype Corsiva" pitchFamily="66" charset="0"/>
              </a:rPr>
              <a:t> &amp; </a:t>
            </a:r>
            <a:r>
              <a:rPr lang="en-US" sz="4400" dirty="0" err="1" smtClean="0">
                <a:latin typeface="Monotype Corsiva" pitchFamily="66" charset="0"/>
              </a:rPr>
              <a:t>Pembelajaran</a:t>
            </a:r>
            <a:endParaRPr lang="en-US" sz="4400" dirty="0" smtClean="0">
              <a:latin typeface="Monotype Corsiva" pitchFamily="66" charset="0"/>
            </a:endParaRPr>
          </a:p>
          <a:p>
            <a:pPr algn="ctr"/>
            <a:r>
              <a:rPr lang="en-US" sz="4400" dirty="0" err="1" smtClean="0">
                <a:latin typeface="Monotype Corsiva" pitchFamily="66" charset="0"/>
              </a:rPr>
              <a:t>Pengajaran</a:t>
            </a:r>
            <a:r>
              <a:rPr lang="en-US" sz="4400" dirty="0" smtClean="0">
                <a:latin typeface="Monotype Corsiva" pitchFamily="66" charset="0"/>
              </a:rPr>
              <a:t> &amp; </a:t>
            </a:r>
            <a:r>
              <a:rPr lang="en-US" sz="4400" dirty="0" err="1" smtClean="0">
                <a:latin typeface="Monotype Corsiva" pitchFamily="66" charset="0"/>
              </a:rPr>
              <a:t>Pembelajaran</a:t>
            </a:r>
            <a:endParaRPr lang="en-US" sz="4400" dirty="0" smtClean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78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1" y="121196"/>
            <a:ext cx="7620000" cy="952500"/>
          </a:xfrm>
        </p:spPr>
        <p:txBody>
          <a:bodyPr/>
          <a:lstStyle/>
          <a:p>
            <a:r>
              <a:rPr lang="en-US" dirty="0" smtClean="0"/>
              <a:t>SINTAK MODEL STAD</a:t>
            </a:r>
            <a:br>
              <a:rPr lang="en-US" dirty="0" smtClean="0"/>
            </a:br>
            <a:r>
              <a:rPr lang="en-US" sz="2400" i="1" dirty="0"/>
              <a:t>(Student Teams </a:t>
            </a:r>
            <a:r>
              <a:rPr lang="en-US" sz="2400" i="1" dirty="0" err="1"/>
              <a:t>Achivement</a:t>
            </a:r>
            <a:r>
              <a:rPr lang="en-US" sz="2400" i="1" dirty="0"/>
              <a:t> Division)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33500"/>
            <a:ext cx="8388424" cy="43815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b="1" dirty="0" err="1" smtClean="0"/>
              <a:t>Pembelajaran</a:t>
            </a:r>
            <a:r>
              <a:rPr lang="en-US" b="1" dirty="0" smtClean="0"/>
              <a:t> </a:t>
            </a:r>
            <a:r>
              <a:rPr lang="en-US" b="1" dirty="0" err="1" smtClean="0"/>
              <a:t>Kooperatif</a:t>
            </a:r>
            <a:r>
              <a:rPr lang="en-US" b="1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bentuk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kelompok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kecil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meningkatkan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hubungan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sosial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sikap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tolong-menolong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saling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menghargai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sesama</a:t>
            </a:r>
            <a:r>
              <a:rPr lang="en-US" dirty="0" smtClean="0">
                <a:sym typeface="Wingdings" pitchFamily="2" charset="2"/>
              </a:rPr>
              <a:t>. </a:t>
            </a:r>
          </a:p>
          <a:p>
            <a:pPr marL="113978" indent="0" algn="just">
              <a:buNone/>
            </a:pPr>
            <a:endParaRPr lang="en-US" dirty="0" smtClean="0">
              <a:sym typeface="Wingdings" pitchFamily="2" charset="2"/>
            </a:endParaRPr>
          </a:p>
          <a:p>
            <a:pPr algn="just"/>
            <a:r>
              <a:rPr lang="en-US" b="1" dirty="0" err="1" smtClean="0">
                <a:sym typeface="Wingdings" pitchFamily="2" charset="2"/>
              </a:rPr>
              <a:t>Sintak</a:t>
            </a:r>
            <a:r>
              <a:rPr lang="en-US" b="1" dirty="0" smtClean="0">
                <a:sym typeface="Wingdings" pitchFamily="2" charset="2"/>
              </a:rPr>
              <a:t> :</a:t>
            </a:r>
          </a:p>
          <a:p>
            <a:pPr lvl="1" algn="just"/>
            <a:r>
              <a:rPr lang="en-US" dirty="0" smtClean="0">
                <a:sym typeface="Wingdings" pitchFamily="2" charset="2"/>
              </a:rPr>
              <a:t>(1) </a:t>
            </a:r>
            <a:r>
              <a:rPr lang="en-US" dirty="0" err="1" smtClean="0">
                <a:sym typeface="Wingdings" pitchFamily="2" charset="2"/>
              </a:rPr>
              <a:t>Menyampaikan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tujuan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memotivasi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siswa</a:t>
            </a:r>
            <a:endParaRPr lang="en-US" dirty="0" smtClean="0">
              <a:sym typeface="Wingdings" pitchFamily="2" charset="2"/>
            </a:endParaRPr>
          </a:p>
          <a:p>
            <a:pPr lvl="1" algn="just"/>
            <a:r>
              <a:rPr lang="en-US" dirty="0" smtClean="0">
                <a:sym typeface="Wingdings" pitchFamily="2" charset="2"/>
              </a:rPr>
              <a:t>(2) </a:t>
            </a:r>
            <a:r>
              <a:rPr lang="en-US" dirty="0" err="1" smtClean="0">
                <a:sym typeface="Wingdings" pitchFamily="2" charset="2"/>
              </a:rPr>
              <a:t>Menyajikan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informasi</a:t>
            </a:r>
            <a:endParaRPr lang="en-US" dirty="0" smtClean="0">
              <a:sym typeface="Wingdings" pitchFamily="2" charset="2"/>
            </a:endParaRPr>
          </a:p>
          <a:p>
            <a:pPr lvl="1" algn="just"/>
            <a:r>
              <a:rPr lang="en-US" dirty="0" smtClean="0">
                <a:sym typeface="Wingdings" pitchFamily="2" charset="2"/>
              </a:rPr>
              <a:t>(3) </a:t>
            </a:r>
            <a:r>
              <a:rPr lang="en-US" dirty="0" err="1" smtClean="0">
                <a:sym typeface="Wingdings" pitchFamily="2" charset="2"/>
              </a:rPr>
              <a:t>Mengorganisasikan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siswa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kelompok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belajar</a:t>
            </a:r>
            <a:endParaRPr lang="en-US" dirty="0" smtClean="0">
              <a:sym typeface="Wingdings" pitchFamily="2" charset="2"/>
            </a:endParaRPr>
          </a:p>
          <a:p>
            <a:pPr lvl="1" algn="just"/>
            <a:r>
              <a:rPr lang="en-US" dirty="0" smtClean="0">
                <a:sym typeface="Wingdings" pitchFamily="2" charset="2"/>
              </a:rPr>
              <a:t>(4) </a:t>
            </a:r>
            <a:r>
              <a:rPr lang="en-US" dirty="0" err="1" smtClean="0">
                <a:sym typeface="Wingdings" pitchFamily="2" charset="2"/>
              </a:rPr>
              <a:t>Mahasiswa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mengerjakan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tugas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kelompok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hingga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semua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anggota</a:t>
            </a:r>
            <a:r>
              <a:rPr lang="en-US" dirty="0" smtClean="0">
                <a:sym typeface="Wingdings" pitchFamily="2" charset="2"/>
              </a:rPr>
              <a:t> </a:t>
            </a:r>
          </a:p>
          <a:p>
            <a:pPr marL="410318" lvl="1" indent="0" algn="just">
              <a:buNone/>
            </a:pPr>
            <a:r>
              <a:rPr lang="en-US" dirty="0">
                <a:sym typeface="Wingdings" pitchFamily="2" charset="2"/>
              </a:rPr>
              <a:t> </a:t>
            </a:r>
            <a:r>
              <a:rPr lang="en-US" dirty="0" smtClean="0">
                <a:sym typeface="Wingdings" pitchFamily="2" charset="2"/>
              </a:rPr>
              <a:t>         </a:t>
            </a:r>
            <a:r>
              <a:rPr lang="en-US" dirty="0" err="1" smtClean="0">
                <a:sym typeface="Wingdings" pitchFamily="2" charset="2"/>
              </a:rPr>
              <a:t>kelompok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mengerti</a:t>
            </a:r>
            <a:endParaRPr lang="en-US" dirty="0" smtClean="0">
              <a:sym typeface="Wingdings" pitchFamily="2" charset="2"/>
            </a:endParaRPr>
          </a:p>
          <a:p>
            <a:pPr lvl="1" algn="just"/>
            <a:r>
              <a:rPr lang="en-US" dirty="0" smtClean="0">
                <a:sym typeface="Wingdings" pitchFamily="2" charset="2"/>
              </a:rPr>
              <a:t>(5) </a:t>
            </a:r>
            <a:r>
              <a:rPr lang="en-US" dirty="0" err="1" smtClean="0">
                <a:sym typeface="Wingdings" pitchFamily="2" charset="2"/>
              </a:rPr>
              <a:t>Evaluasi</a:t>
            </a:r>
            <a:endParaRPr lang="en-US" dirty="0" smtClean="0">
              <a:sym typeface="Wingdings" pitchFamily="2" charset="2"/>
            </a:endParaRPr>
          </a:p>
          <a:p>
            <a:pPr lvl="1" algn="just"/>
            <a:r>
              <a:rPr lang="en-US" dirty="0" smtClean="0">
                <a:sym typeface="Wingdings" pitchFamily="2" charset="2"/>
              </a:rPr>
              <a:t>(6) </a:t>
            </a:r>
            <a:r>
              <a:rPr lang="en-US" dirty="0" err="1" smtClean="0">
                <a:sym typeface="Wingdings" pitchFamily="2" charset="2"/>
              </a:rPr>
              <a:t>Penghargaan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07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3538079"/>
              </p:ext>
            </p:extLst>
          </p:nvPr>
        </p:nvGraphicFramePr>
        <p:xfrm>
          <a:off x="457202" y="193205"/>
          <a:ext cx="7620000" cy="5140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71614" y="2209443"/>
            <a:ext cx="2016694" cy="399847"/>
          </a:xfrm>
          <a:prstGeom prst="rect">
            <a:avLst/>
          </a:prstGeom>
          <a:noFill/>
        </p:spPr>
        <p:txBody>
          <a:bodyPr wrap="none" lIns="91180" tIns="45590" rIns="91180" bIns="45590" rtlCol="0">
            <a:spAutoFit/>
          </a:bodyPr>
          <a:lstStyle/>
          <a:p>
            <a:r>
              <a:rPr lang="en-US" sz="2000" b="1" dirty="0">
                <a:cs typeface="Aharoni" pitchFamily="2" charset="-79"/>
              </a:rPr>
              <a:t>KELOMPOK 1 &amp; 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08115" y="2243705"/>
            <a:ext cx="2016694" cy="399847"/>
          </a:xfrm>
          <a:prstGeom prst="rect">
            <a:avLst/>
          </a:prstGeom>
          <a:noFill/>
        </p:spPr>
        <p:txBody>
          <a:bodyPr wrap="none" lIns="91180" tIns="45590" rIns="91180" bIns="45590" rtlCol="0">
            <a:spAutoFit/>
          </a:bodyPr>
          <a:lstStyle/>
          <a:p>
            <a:r>
              <a:rPr lang="en-US" sz="2000" b="1" dirty="0">
                <a:cs typeface="Aharoni" pitchFamily="2" charset="-79"/>
              </a:rPr>
              <a:t>KELOMPOK 2 &amp; 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614" y="2796215"/>
            <a:ext cx="2016694" cy="399847"/>
          </a:xfrm>
          <a:prstGeom prst="rect">
            <a:avLst/>
          </a:prstGeom>
          <a:noFill/>
        </p:spPr>
        <p:txBody>
          <a:bodyPr wrap="none" lIns="91180" tIns="45590" rIns="91180" bIns="45590" rtlCol="0">
            <a:spAutoFit/>
          </a:bodyPr>
          <a:lstStyle/>
          <a:p>
            <a:r>
              <a:rPr lang="en-US" sz="2000" b="1" dirty="0">
                <a:cs typeface="Aharoni" pitchFamily="2" charset="-79"/>
              </a:rPr>
              <a:t>KELOMPOK 3 &amp; 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08115" y="2785507"/>
            <a:ext cx="2016694" cy="399847"/>
          </a:xfrm>
          <a:prstGeom prst="rect">
            <a:avLst/>
          </a:prstGeom>
          <a:noFill/>
        </p:spPr>
        <p:txBody>
          <a:bodyPr wrap="none" lIns="91180" tIns="45590" rIns="91180" bIns="45590" rtlCol="0">
            <a:spAutoFit/>
          </a:bodyPr>
          <a:lstStyle/>
          <a:p>
            <a:r>
              <a:rPr lang="en-US" sz="2000" b="1" dirty="0">
                <a:cs typeface="Aharoni" pitchFamily="2" charset="-79"/>
              </a:rPr>
              <a:t>KELOMPOK 4 &amp; 8</a:t>
            </a:r>
          </a:p>
        </p:txBody>
      </p:sp>
    </p:spTree>
    <p:extLst>
      <p:ext uri="{BB962C8B-B14F-4D97-AF65-F5344CB8AC3E}">
        <p14:creationId xmlns:p14="http://schemas.microsoft.com/office/powerpoint/2010/main" val="73667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99372" y="2785492"/>
            <a:ext cx="8640960" cy="2246769"/>
          </a:xfrm>
          <a:prstGeom prst="rect">
            <a:avLst/>
          </a:prstGeom>
          <a:solidFill>
            <a:srgbClr val="FFFFFF">
              <a:alpha val="38039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effectLst/>
                <a:latin typeface="Monotype Corsiva" pitchFamily="66" charset="0"/>
              </a:rPr>
              <a:t>“</a:t>
            </a:r>
            <a:r>
              <a:rPr lang="en-US" sz="2800" dirty="0" err="1" smtClean="0">
                <a:effectLst/>
                <a:latin typeface="Monotype Corsiva" pitchFamily="66" charset="0"/>
              </a:rPr>
              <a:t>Pembelajaran</a:t>
            </a:r>
            <a:r>
              <a:rPr lang="en-US" sz="2800" dirty="0" smtClean="0">
                <a:effectLst/>
                <a:latin typeface="Monotype Corsiva" pitchFamily="66" charset="0"/>
              </a:rPr>
              <a:t> yang </a:t>
            </a:r>
            <a:r>
              <a:rPr lang="en-US" sz="2800" dirty="0" err="1" smtClean="0">
                <a:effectLst/>
                <a:latin typeface="Monotype Corsiva" pitchFamily="66" charset="0"/>
              </a:rPr>
              <a:t>tidak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mampu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membuat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peserta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didik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belajar</a:t>
            </a:r>
            <a:r>
              <a:rPr lang="en-US" sz="2800" dirty="0" smtClean="0">
                <a:effectLst/>
                <a:latin typeface="Monotype Corsiva" pitchFamily="66" charset="0"/>
              </a:rPr>
              <a:t>, </a:t>
            </a:r>
          </a:p>
          <a:p>
            <a:r>
              <a:rPr lang="en-US" sz="2800" dirty="0" err="1" smtClean="0">
                <a:effectLst/>
                <a:latin typeface="Monotype Corsiva" pitchFamily="66" charset="0"/>
              </a:rPr>
              <a:t>pada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hakikatnya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belum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bisa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disebut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pembelajaran</a:t>
            </a:r>
            <a:r>
              <a:rPr lang="en-US" sz="2800" dirty="0" smtClean="0">
                <a:effectLst/>
                <a:latin typeface="Monotype Corsiva" pitchFamily="66" charset="0"/>
              </a:rPr>
              <a:t>, </a:t>
            </a:r>
          </a:p>
          <a:p>
            <a:r>
              <a:rPr lang="en-US" sz="2800" dirty="0" err="1" smtClean="0">
                <a:effectLst/>
                <a:latin typeface="Monotype Corsiva" pitchFamily="66" charset="0"/>
              </a:rPr>
              <a:t>tetapi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mungkin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baru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menyampaikan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materi</a:t>
            </a:r>
            <a:r>
              <a:rPr lang="en-US" sz="2800" dirty="0" smtClean="0">
                <a:effectLst/>
                <a:latin typeface="Monotype Corsiva" pitchFamily="66" charset="0"/>
              </a:rPr>
              <a:t> </a:t>
            </a:r>
            <a:r>
              <a:rPr lang="en-US" sz="2800" dirty="0" err="1" smtClean="0">
                <a:effectLst/>
                <a:latin typeface="Monotype Corsiva" pitchFamily="66" charset="0"/>
              </a:rPr>
              <a:t>pelajaran</a:t>
            </a:r>
            <a:r>
              <a:rPr lang="en-US" sz="2800" dirty="0" smtClean="0">
                <a:effectLst/>
                <a:latin typeface="Monotype Corsiva" pitchFamily="66" charset="0"/>
              </a:rPr>
              <a:t>”</a:t>
            </a:r>
          </a:p>
          <a:p>
            <a:r>
              <a:rPr lang="en-US" sz="2800" dirty="0" smtClean="0">
                <a:effectLst/>
                <a:latin typeface="Monotype Corsiva" pitchFamily="66" charset="0"/>
              </a:rPr>
              <a:t>							    </a:t>
            </a:r>
          </a:p>
          <a:p>
            <a:r>
              <a:rPr lang="en-US" sz="2800" dirty="0">
                <a:effectLst/>
                <a:latin typeface="Monotype Corsiva" pitchFamily="66" charset="0"/>
              </a:rPr>
              <a:t>	</a:t>
            </a:r>
            <a:r>
              <a:rPr lang="en-US" sz="2800" dirty="0" smtClean="0">
                <a:effectLst/>
                <a:latin typeface="Monotype Corsiva" pitchFamily="66" charset="0"/>
              </a:rPr>
              <a:t>						   </a:t>
            </a:r>
            <a:r>
              <a:rPr lang="en-US" sz="2400" dirty="0" smtClean="0">
                <a:effectLst/>
                <a:latin typeface="Monotype Corsiva" pitchFamily="66" charset="0"/>
              </a:rPr>
              <a:t>(Ahmad, 2012:3)</a:t>
            </a:r>
            <a:endParaRPr lang="en-US" sz="2400" dirty="0">
              <a:effectLst/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47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7521683"/>
              </p:ext>
            </p:extLst>
          </p:nvPr>
        </p:nvGraphicFramePr>
        <p:xfrm>
          <a:off x="0" y="265212"/>
          <a:ext cx="8316416" cy="5068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699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zh-CN" sz="2700" dirty="0">
                <a:solidFill>
                  <a:schemeClr val="accent6">
                    <a:lumMod val="50000"/>
                  </a:schemeClr>
                </a:solidFill>
                <a:ea typeface="宋体" charset="-122"/>
              </a:rPr>
              <a:t>Pengertian Perencanaan</a:t>
            </a:r>
            <a:endParaRPr lang="zh-CN" altLang="zh-CN" sz="2700" dirty="0">
              <a:solidFill>
                <a:schemeClr val="accent6">
                  <a:lumMod val="50000"/>
                </a:schemeClr>
              </a:solidFill>
              <a:ea typeface="宋体" charset="-122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277075" y="1333501"/>
            <a:ext cx="7798668" cy="2671542"/>
          </a:xfrm>
        </p:spPr>
        <p:txBody>
          <a:bodyPr/>
          <a:lstStyle/>
          <a:p>
            <a:pPr marL="0" indent="0" algn="just">
              <a:buNone/>
            </a:pPr>
            <a:r>
              <a:rPr lang="id-ID" b="1" dirty="0" smtClean="0"/>
              <a:t>Perencanaan</a:t>
            </a:r>
            <a:r>
              <a:rPr lang="id-ID" dirty="0" smtClean="0"/>
              <a:t> adalah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/>
              <a:t>cara</a:t>
            </a:r>
            <a:r>
              <a:rPr lang="en-US" dirty="0"/>
              <a:t> yang </a:t>
            </a:r>
            <a:r>
              <a:rPr lang="en-US" dirty="0" err="1"/>
              <a:t>memuaskan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bejalan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, </a:t>
            </a:r>
            <a:r>
              <a:rPr lang="en-US" dirty="0" err="1"/>
              <a:t>disertai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langkah</a:t>
            </a:r>
            <a:r>
              <a:rPr lang="en-US" dirty="0"/>
              <a:t> yang </a:t>
            </a:r>
            <a:r>
              <a:rPr lang="en-US" dirty="0" err="1"/>
              <a:t>antisipatif</a:t>
            </a:r>
            <a:r>
              <a:rPr lang="en-US" dirty="0"/>
              <a:t> </a:t>
            </a:r>
            <a:r>
              <a:rPr lang="en-US" dirty="0" err="1"/>
              <a:t>guna</a:t>
            </a:r>
            <a:r>
              <a:rPr lang="en-US" dirty="0"/>
              <a:t> </a:t>
            </a:r>
            <a:r>
              <a:rPr lang="en-US" dirty="0" err="1"/>
              <a:t>memperkecil</a:t>
            </a:r>
            <a:r>
              <a:rPr lang="en-US" dirty="0"/>
              <a:t> </a:t>
            </a:r>
            <a:r>
              <a:rPr lang="en-US" dirty="0" err="1"/>
              <a:t>kesenjangan</a:t>
            </a:r>
            <a:r>
              <a:rPr lang="en-US" dirty="0"/>
              <a:t> yang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ditetapkan</a:t>
            </a:r>
            <a:endParaRPr lang="zh-CN" altLang="zh-CN" dirty="0" smtClean="0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67244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zh-CN" sz="2700" dirty="0">
                <a:solidFill>
                  <a:schemeClr val="accent6">
                    <a:lumMod val="50000"/>
                  </a:schemeClr>
                </a:solidFill>
                <a:ea typeface="宋体" charset="-122"/>
              </a:rPr>
              <a:t>Pengertian Pembelajaran</a:t>
            </a:r>
            <a:endParaRPr lang="zh-CN" altLang="zh-CN" sz="2700" dirty="0">
              <a:solidFill>
                <a:schemeClr val="accent6">
                  <a:lumMod val="50000"/>
                </a:schemeClr>
              </a:solidFill>
              <a:ea typeface="宋体" charset="-122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208430" y="1333502"/>
            <a:ext cx="7867312" cy="4163346"/>
          </a:xfrm>
        </p:spPr>
        <p:txBody>
          <a:bodyPr/>
          <a:lstStyle/>
          <a:p>
            <a:pPr algn="just"/>
            <a:r>
              <a:rPr lang="en-US" sz="2000" dirty="0"/>
              <a:t>1. </a:t>
            </a:r>
            <a:r>
              <a:rPr lang="en-US" sz="2000" b="1" i="1" dirty="0"/>
              <a:t>Duffy </a:t>
            </a:r>
            <a:r>
              <a:rPr lang="en-US" sz="2000" b="1" i="1" dirty="0" err="1"/>
              <a:t>dan</a:t>
            </a:r>
            <a:r>
              <a:rPr lang="en-US" sz="2000" b="1" i="1" dirty="0"/>
              <a:t> </a:t>
            </a:r>
            <a:r>
              <a:rPr lang="en-US" sz="2000" b="1" i="1" dirty="0" err="1"/>
              <a:t>Roehler</a:t>
            </a:r>
            <a:r>
              <a:rPr lang="en-US" sz="2000" dirty="0"/>
              <a:t> (1989). </a:t>
            </a:r>
            <a:r>
              <a:rPr lang="en-US" sz="2000" dirty="0" err="1"/>
              <a:t>Pembelajaran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usaha</a:t>
            </a:r>
            <a:r>
              <a:rPr lang="en-US" sz="2000" dirty="0"/>
              <a:t> yang </a:t>
            </a:r>
            <a:r>
              <a:rPr lang="en-US" sz="2000" dirty="0" err="1"/>
              <a:t>sengaja</a:t>
            </a:r>
            <a:r>
              <a:rPr lang="en-US" sz="2000" dirty="0"/>
              <a:t> </a:t>
            </a:r>
            <a:r>
              <a:rPr lang="en-US" sz="2000" dirty="0" err="1"/>
              <a:t>melibatkan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pengetahuan</a:t>
            </a:r>
            <a:r>
              <a:rPr lang="en-US" sz="2000" dirty="0"/>
              <a:t> </a:t>
            </a:r>
            <a:r>
              <a:rPr lang="en-US" sz="2000" dirty="0" err="1"/>
              <a:t>profesional</a:t>
            </a:r>
            <a:r>
              <a:rPr lang="en-US" sz="2000" dirty="0"/>
              <a:t> yang </a:t>
            </a:r>
            <a:r>
              <a:rPr lang="en-US" sz="2000" dirty="0" err="1"/>
              <a:t>dimiliki</a:t>
            </a:r>
            <a:r>
              <a:rPr lang="en-US" sz="2000" dirty="0"/>
              <a:t> guru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mencapai</a:t>
            </a:r>
            <a:r>
              <a:rPr lang="en-US" sz="2000" dirty="0"/>
              <a:t> </a:t>
            </a:r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dirty="0" err="1"/>
              <a:t>kurikulum</a:t>
            </a:r>
            <a:r>
              <a:rPr lang="en-US" sz="2000" dirty="0"/>
              <a:t>.</a:t>
            </a:r>
            <a:endParaRPr lang="id-ID" sz="2000" dirty="0"/>
          </a:p>
          <a:p>
            <a:pPr algn="just"/>
            <a:r>
              <a:rPr lang="en-US" sz="2000" dirty="0"/>
              <a:t>2. </a:t>
            </a:r>
            <a:r>
              <a:rPr lang="en-US" sz="2000" b="1" i="1" dirty="0"/>
              <a:t>Gagne </a:t>
            </a:r>
            <a:r>
              <a:rPr lang="en-US" sz="2000" b="1" i="1" dirty="0" err="1"/>
              <a:t>dan</a:t>
            </a:r>
            <a:r>
              <a:rPr lang="en-US" sz="2000" b="1" i="1" dirty="0"/>
              <a:t> Briggs</a:t>
            </a:r>
            <a:r>
              <a:rPr lang="en-US" sz="2000" dirty="0"/>
              <a:t> (1979:3). </a:t>
            </a:r>
            <a:r>
              <a:rPr lang="en-US" sz="2000" dirty="0" err="1"/>
              <a:t>Mengartikan</a:t>
            </a:r>
            <a:r>
              <a:rPr lang="en-US" sz="2000" dirty="0"/>
              <a:t> instruction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pembelajaran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yang </a:t>
            </a:r>
            <a:r>
              <a:rPr lang="en-US" sz="2000" dirty="0" err="1"/>
              <a:t>bertujuan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membantu</a:t>
            </a:r>
            <a:r>
              <a:rPr lang="en-US" sz="2000" dirty="0"/>
              <a:t> proses </a:t>
            </a:r>
            <a:r>
              <a:rPr lang="en-US" sz="2000" dirty="0" err="1"/>
              <a:t>belajar</a:t>
            </a:r>
            <a:r>
              <a:rPr lang="en-US" sz="2000" dirty="0"/>
              <a:t> </a:t>
            </a:r>
            <a:r>
              <a:rPr lang="en-US" sz="2000" dirty="0" err="1"/>
              <a:t>siswa</a:t>
            </a:r>
            <a:r>
              <a:rPr lang="en-US" sz="2000" dirty="0"/>
              <a:t>, yang </a:t>
            </a:r>
            <a:r>
              <a:rPr lang="en-US" sz="2000" dirty="0" err="1"/>
              <a:t>berisi</a:t>
            </a:r>
            <a:r>
              <a:rPr lang="en-US" sz="2000" dirty="0"/>
              <a:t> </a:t>
            </a:r>
            <a:r>
              <a:rPr lang="en-US" sz="2000" dirty="0" err="1"/>
              <a:t>serangkaian</a:t>
            </a:r>
            <a:r>
              <a:rPr lang="en-US" sz="2000" dirty="0"/>
              <a:t> </a:t>
            </a:r>
            <a:r>
              <a:rPr lang="en-US" sz="2000" dirty="0" err="1"/>
              <a:t>peristiwa</a:t>
            </a:r>
            <a:r>
              <a:rPr lang="en-US" sz="2000" dirty="0"/>
              <a:t> yang </a:t>
            </a:r>
            <a:r>
              <a:rPr lang="en-US" sz="2000" dirty="0" err="1"/>
              <a:t>dirancang</a:t>
            </a:r>
            <a:r>
              <a:rPr lang="en-US" sz="2000" dirty="0"/>
              <a:t>, </a:t>
            </a:r>
            <a:r>
              <a:rPr lang="en-US" sz="2000" dirty="0" err="1"/>
              <a:t>disusun</a:t>
            </a:r>
            <a:r>
              <a:rPr lang="en-US" sz="2000" dirty="0"/>
              <a:t> </a:t>
            </a:r>
            <a:r>
              <a:rPr lang="en-US" sz="2000" dirty="0" err="1"/>
              <a:t>sedemikian</a:t>
            </a:r>
            <a:r>
              <a:rPr lang="en-US" sz="2000" dirty="0"/>
              <a:t> </a:t>
            </a:r>
            <a:r>
              <a:rPr lang="en-US" sz="2000" dirty="0" err="1"/>
              <a:t>rupa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mempengaruhi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mendukung</a:t>
            </a:r>
            <a:r>
              <a:rPr lang="en-US" sz="2000" dirty="0"/>
              <a:t> </a:t>
            </a:r>
            <a:r>
              <a:rPr lang="en-US" sz="2000" dirty="0" err="1"/>
              <a:t>terjadinya</a:t>
            </a:r>
            <a:r>
              <a:rPr lang="en-US" sz="2000" dirty="0"/>
              <a:t> proses </a:t>
            </a:r>
            <a:r>
              <a:rPr lang="en-US" sz="2000" dirty="0" err="1"/>
              <a:t>belajar</a:t>
            </a:r>
            <a:r>
              <a:rPr lang="en-US" sz="2000" dirty="0"/>
              <a:t> </a:t>
            </a:r>
            <a:r>
              <a:rPr lang="en-US" sz="2000" dirty="0" err="1"/>
              <a:t>siswa</a:t>
            </a:r>
            <a:r>
              <a:rPr lang="en-US" sz="2000" dirty="0"/>
              <a:t> yang </a:t>
            </a:r>
            <a:r>
              <a:rPr lang="en-US" sz="2000" dirty="0" err="1"/>
              <a:t>bersifat</a:t>
            </a:r>
            <a:r>
              <a:rPr lang="en-US" sz="2000" dirty="0"/>
              <a:t> internal.</a:t>
            </a:r>
            <a:endParaRPr lang="id-ID" sz="2000" dirty="0"/>
          </a:p>
          <a:p>
            <a:pPr algn="just"/>
            <a:r>
              <a:rPr lang="en-US" sz="2000" dirty="0"/>
              <a:t>3. </a:t>
            </a:r>
            <a:r>
              <a:rPr lang="en-US" sz="2000" b="1" i="1" dirty="0" err="1"/>
              <a:t>Undang-Undang</a:t>
            </a:r>
            <a:r>
              <a:rPr lang="en-US" sz="2000" b="1" i="1" dirty="0"/>
              <a:t> No. 23 </a:t>
            </a:r>
            <a:r>
              <a:rPr lang="en-US" sz="2000" b="1" i="1" dirty="0" err="1"/>
              <a:t>Tahun</a:t>
            </a:r>
            <a:r>
              <a:rPr lang="en-US" sz="2000" b="1" i="1" dirty="0"/>
              <a:t> 2003</a:t>
            </a:r>
            <a:r>
              <a:rPr lang="en-US" sz="2000" dirty="0"/>
              <a:t> </a:t>
            </a:r>
            <a:r>
              <a:rPr lang="en-US" sz="2000" dirty="0" err="1"/>
              <a:t>Tentang</a:t>
            </a:r>
            <a:r>
              <a:rPr lang="en-US" sz="2000" dirty="0"/>
              <a:t> SISDIKNAS </a:t>
            </a:r>
            <a:r>
              <a:rPr lang="en-US" sz="2000" dirty="0" err="1"/>
              <a:t>Pembelajaran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proses </a:t>
            </a:r>
            <a:r>
              <a:rPr lang="en-US" sz="2000" dirty="0" err="1"/>
              <a:t>interaksi</a:t>
            </a:r>
            <a:r>
              <a:rPr lang="en-US" sz="2000" dirty="0"/>
              <a:t> </a:t>
            </a:r>
            <a:r>
              <a:rPr lang="en-US" sz="2000" dirty="0" err="1"/>
              <a:t>peserta</a:t>
            </a:r>
            <a:r>
              <a:rPr lang="en-US" sz="2000" dirty="0"/>
              <a:t> </a:t>
            </a:r>
            <a:r>
              <a:rPr lang="en-US" sz="2000" dirty="0" err="1"/>
              <a:t>didik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pendidik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belajar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lingkungan</a:t>
            </a:r>
            <a:r>
              <a:rPr lang="en-US" sz="2000" dirty="0"/>
              <a:t> </a:t>
            </a:r>
            <a:r>
              <a:rPr lang="en-US" sz="2000" dirty="0" err="1"/>
              <a:t>belajar</a:t>
            </a:r>
            <a:r>
              <a:rPr lang="en-US" sz="2000" dirty="0"/>
              <a:t>.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0850648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zh-CN" sz="2700" dirty="0">
                <a:solidFill>
                  <a:schemeClr val="accent6">
                    <a:lumMod val="50000"/>
                  </a:schemeClr>
                </a:solidFill>
                <a:ea typeface="宋体" charset="-122"/>
              </a:rPr>
              <a:t>Ciri-ciri Pembelajaran</a:t>
            </a:r>
            <a:endParaRPr lang="zh-CN" altLang="zh-CN" sz="2700" dirty="0">
              <a:solidFill>
                <a:schemeClr val="accent6">
                  <a:lumMod val="50000"/>
                </a:schemeClr>
              </a:solidFill>
              <a:ea typeface="宋体" charset="-122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483027" y="1333501"/>
            <a:ext cx="7592735" cy="2671542"/>
          </a:xfrm>
        </p:spPr>
        <p:txBody>
          <a:bodyPr/>
          <a:lstStyle/>
          <a:p>
            <a:r>
              <a:rPr lang="en-US" dirty="0"/>
              <a:t>1.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b="1" i="1" dirty="0" err="1"/>
              <a:t>upaya</a:t>
            </a:r>
            <a:r>
              <a:rPr lang="en-US" b="1" i="1" dirty="0"/>
              <a:t> </a:t>
            </a:r>
            <a:r>
              <a:rPr lang="en-US" b="1" i="1" dirty="0" err="1"/>
              <a:t>sadar</a:t>
            </a:r>
            <a:r>
              <a:rPr lang="en-US" b="1" i="1" dirty="0"/>
              <a:t> </a:t>
            </a:r>
            <a:r>
              <a:rPr lang="en-US" b="1" i="1" dirty="0" err="1"/>
              <a:t>dan</a:t>
            </a:r>
            <a:r>
              <a:rPr lang="en-US" b="1" i="1" dirty="0"/>
              <a:t> </a:t>
            </a:r>
            <a:r>
              <a:rPr lang="en-US" b="1" i="1" dirty="0" err="1"/>
              <a:t>disengaja</a:t>
            </a:r>
            <a:endParaRPr lang="id-ID" dirty="0"/>
          </a:p>
          <a:p>
            <a:r>
              <a:rPr lang="en-US" dirty="0"/>
              <a:t>2.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b="1" i="1" dirty="0" err="1"/>
              <a:t>membuat</a:t>
            </a:r>
            <a:r>
              <a:rPr lang="en-US" b="1" i="1" dirty="0"/>
              <a:t> </a:t>
            </a:r>
            <a:r>
              <a:rPr lang="en-US" b="1" i="1" dirty="0" err="1"/>
              <a:t>siswa</a:t>
            </a:r>
            <a:r>
              <a:rPr lang="en-US" b="1" i="1" dirty="0"/>
              <a:t> </a:t>
            </a:r>
            <a:r>
              <a:rPr lang="en-US" b="1" i="1" dirty="0" err="1"/>
              <a:t>belajar</a:t>
            </a:r>
            <a:endParaRPr lang="id-ID" dirty="0"/>
          </a:p>
          <a:p>
            <a:r>
              <a:rPr lang="en-US" dirty="0"/>
              <a:t>3. </a:t>
            </a:r>
            <a:r>
              <a:rPr lang="en-US" b="1" i="1" dirty="0" err="1"/>
              <a:t>tujuan</a:t>
            </a:r>
            <a:r>
              <a:rPr lang="en-US" b="1" i="1" dirty="0"/>
              <a:t> </a:t>
            </a:r>
            <a:r>
              <a:rPr lang="en-US" b="1" i="1" dirty="0" err="1"/>
              <a:t>harus</a:t>
            </a:r>
            <a:r>
              <a:rPr lang="en-US" b="1" i="1" dirty="0"/>
              <a:t> </a:t>
            </a:r>
            <a:r>
              <a:rPr lang="en-US" b="1" i="1" dirty="0" err="1"/>
              <a:t>ditetapkan</a:t>
            </a:r>
            <a:r>
              <a:rPr lang="en-US" dirty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proses </a:t>
            </a:r>
            <a:r>
              <a:rPr lang="en-US" dirty="0" err="1"/>
              <a:t>dilaksanakan</a:t>
            </a:r>
            <a:endParaRPr lang="id-ID" dirty="0"/>
          </a:p>
          <a:p>
            <a:r>
              <a:rPr lang="en-US" dirty="0"/>
              <a:t>4. </a:t>
            </a:r>
            <a:r>
              <a:rPr lang="en-US" dirty="0" err="1"/>
              <a:t>pelaksanaannya</a:t>
            </a:r>
            <a:r>
              <a:rPr lang="en-US" dirty="0"/>
              <a:t> </a:t>
            </a:r>
            <a:r>
              <a:rPr lang="en-US" b="1" i="1" dirty="0" err="1"/>
              <a:t>terkendali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isinya</a:t>
            </a:r>
            <a:r>
              <a:rPr lang="en-US" dirty="0"/>
              <a:t>, </a:t>
            </a:r>
            <a:r>
              <a:rPr lang="en-US" dirty="0" err="1"/>
              <a:t>waktu</a:t>
            </a:r>
            <a:r>
              <a:rPr lang="en-US" dirty="0"/>
              <a:t>, proses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hasilnya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115018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altLang="zh-CN" sz="2700" dirty="0">
                <a:solidFill>
                  <a:schemeClr val="accent6">
                    <a:lumMod val="50000"/>
                  </a:schemeClr>
                </a:solidFill>
                <a:ea typeface="宋体" charset="-122"/>
              </a:rPr>
              <a:t>Pengajaran dan Pembelajaran</a:t>
            </a:r>
            <a:endParaRPr lang="zh-CN" altLang="zh-CN" sz="2700" dirty="0">
              <a:solidFill>
                <a:schemeClr val="accent6">
                  <a:lumMod val="50000"/>
                </a:schemeClr>
              </a:solidFill>
              <a:ea typeface="宋体" charset="-122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27053"/>
              </p:ext>
            </p:extLst>
          </p:nvPr>
        </p:nvGraphicFramePr>
        <p:xfrm>
          <a:off x="1071138" y="1078812"/>
          <a:ext cx="7825455" cy="4343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5033"/>
                <a:gridCol w="3522787"/>
                <a:gridCol w="3857635"/>
              </a:tblGrid>
              <a:tr h="580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NO</a:t>
                      </a:r>
                      <a:endParaRPr lang="id-ID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+mn-lt"/>
                        </a:rPr>
                        <a:t>Pengajaran</a:t>
                      </a:r>
                      <a:endParaRPr lang="id-ID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+mn-lt"/>
                        </a:rPr>
                        <a:t>Pembelajaran</a:t>
                      </a:r>
                      <a:endParaRPr lang="id-ID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</a:tr>
              <a:tr h="870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1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Dilaksanakan oleh mereka yang berprofesi sebagai pengajar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Dilaksanakan oleh mereka yang dapat membuat orang belajar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</a:tr>
              <a:tr h="580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2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Tujuannya menyampaikan informasi kepada si belajar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Tujuannya agar terjadi belajar pada diri siswa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</a:tr>
              <a:tr h="116014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3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+mn-lt"/>
                        </a:rPr>
                        <a:t>Merupakan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salah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satu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penerapan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strategi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pembelajaran</a:t>
                      </a:r>
                      <a:endParaRPr lang="id-ID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+mn-lt"/>
                        </a:rPr>
                        <a:t>Merupakan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cara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untuk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mengembangkan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rencana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yang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terorganisasi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untuk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keperluan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+mn-lt"/>
                        </a:rPr>
                        <a:t>belajar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.</a:t>
                      </a:r>
                      <a:endParaRPr lang="id-ID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</a:tr>
              <a:tr h="8701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4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Kegiatan belajar berlangsung bila ada guru atau pengajar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Kegiatan belajar dapat berlangsung dengan atau tanpa hadirnya guru</a:t>
                      </a:r>
                      <a:endParaRPr lang="id-ID" sz="18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780" marR="61780" marT="0" marB="0"/>
                </a:tc>
              </a:tr>
              <a:tr h="282884">
                <a:tc>
                  <a:txBody>
                    <a:bodyPr/>
                    <a:lstStyle/>
                    <a:p>
                      <a:endParaRPr lang="id-ID" sz="180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endParaRPr lang="id-ID" sz="180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61780" marR="61780" marT="0" marB="0"/>
                </a:tc>
                <a:tc>
                  <a:txBody>
                    <a:bodyPr/>
                    <a:lstStyle/>
                    <a:p>
                      <a:endParaRPr lang="id-ID" sz="1800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61780" marR="617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58377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700" dirty="0" err="1"/>
              <a:t>prinsi</a:t>
            </a:r>
            <a:r>
              <a:rPr lang="id-ID" sz="2700" dirty="0"/>
              <a:t>p</a:t>
            </a:r>
            <a:r>
              <a:rPr lang="en-US" sz="2700" dirty="0"/>
              <a:t> yang </a:t>
            </a:r>
            <a:r>
              <a:rPr lang="en-US" sz="2700" dirty="0" err="1"/>
              <a:t>perlu</a:t>
            </a:r>
            <a:r>
              <a:rPr lang="en-US" sz="2700" dirty="0"/>
              <a:t> </a:t>
            </a:r>
            <a:r>
              <a:rPr lang="en-US" sz="2700" dirty="0" err="1"/>
              <a:t>dipertimbangkan</a:t>
            </a:r>
            <a:r>
              <a:rPr lang="en-US" sz="2700" dirty="0"/>
              <a:t> </a:t>
            </a:r>
            <a:r>
              <a:rPr lang="en-US" sz="2700" dirty="0" err="1"/>
              <a:t>dalam</a:t>
            </a:r>
            <a:r>
              <a:rPr lang="en-US" sz="2700" dirty="0"/>
              <a:t> </a:t>
            </a:r>
            <a:r>
              <a:rPr lang="en-US" sz="2700" dirty="0" err="1"/>
              <a:t>menetapkan</a:t>
            </a:r>
            <a:r>
              <a:rPr lang="en-US" sz="2700" dirty="0"/>
              <a:t> </a:t>
            </a:r>
            <a:r>
              <a:rPr lang="en-US" sz="2700" dirty="0" err="1"/>
              <a:t>metode</a:t>
            </a:r>
            <a:r>
              <a:rPr lang="en-US" sz="2700" dirty="0"/>
              <a:t> </a:t>
            </a:r>
            <a:r>
              <a:rPr lang="en-US" sz="2700" dirty="0" err="1"/>
              <a:t>pembelajaran</a:t>
            </a:r>
            <a:r>
              <a:rPr lang="en-US" sz="2700" dirty="0"/>
              <a:t> </a:t>
            </a:r>
            <a:endParaRPr lang="zh-CN" altLang="zh-CN" sz="2700" dirty="0">
              <a:solidFill>
                <a:schemeClr val="accent6">
                  <a:lumMod val="50000"/>
                </a:schemeClr>
              </a:solidFill>
              <a:ea typeface="宋体" charset="-122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483018" y="1333501"/>
            <a:ext cx="7592735" cy="3876461"/>
          </a:xfrm>
        </p:spPr>
        <p:txBody>
          <a:bodyPr/>
          <a:lstStyle/>
          <a:p>
            <a:pPr marL="430117" indent="-430117" algn="just">
              <a:buAutoNum type="arabicParenBoth"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yang </a:t>
            </a:r>
            <a:r>
              <a:rPr lang="en-US" dirty="0" err="1"/>
              <a:t>unggul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kondisi</a:t>
            </a:r>
            <a:r>
              <a:rPr lang="en-US" dirty="0"/>
              <a:t>, </a:t>
            </a:r>
            <a:endParaRPr lang="id-ID" dirty="0" smtClean="0"/>
          </a:p>
          <a:p>
            <a:pPr marL="430117" indent="-430117" algn="just">
              <a:buAutoNum type="arabicParenBoth"/>
            </a:pP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/>
              <a:t>pembelajaran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konsisten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endParaRPr lang="id-ID" dirty="0"/>
          </a:p>
          <a:p>
            <a:pPr marL="430117" indent="-430117" algn="just">
              <a:buAutoNum type="arabicParenBoth"/>
            </a:pP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yang </a:t>
            </a:r>
            <a:r>
              <a:rPr lang="en-US" dirty="0" err="1" smtClean="0"/>
              <a:t>konsi</a:t>
            </a:r>
            <a:r>
              <a:rPr lang="id-ID" dirty="0" smtClean="0"/>
              <a:t>s</a:t>
            </a:r>
            <a:r>
              <a:rPr lang="en-US" dirty="0" smtClean="0"/>
              <a:t>ten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pengajaran</a:t>
            </a:r>
            <a:r>
              <a:rPr lang="en-US" dirty="0"/>
              <a:t>.</a:t>
            </a:r>
            <a:endParaRPr lang="zh-CN" altLang="zh-CN" dirty="0" smtClean="0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86432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071145" y="103399"/>
            <a:ext cx="8072863" cy="918034"/>
          </a:xfrm>
        </p:spPr>
        <p:txBody>
          <a:bodyPr/>
          <a:lstStyle/>
          <a:p>
            <a:r>
              <a:rPr lang="en-US" sz="2700" dirty="0" err="1"/>
              <a:t>Komponen</a:t>
            </a:r>
            <a:r>
              <a:rPr lang="en-US" sz="2700" dirty="0"/>
              <a:t> </a:t>
            </a:r>
            <a:r>
              <a:rPr lang="en-US" sz="2700" dirty="0" err="1"/>
              <a:t>utama</a:t>
            </a:r>
            <a:r>
              <a:rPr lang="en-US" sz="2700" dirty="0"/>
              <a:t> </a:t>
            </a:r>
            <a:r>
              <a:rPr lang="en-US" sz="2700" dirty="0" err="1"/>
              <a:t>dari</a:t>
            </a:r>
            <a:r>
              <a:rPr lang="en-US" sz="2700" dirty="0"/>
              <a:t> </a:t>
            </a:r>
            <a:r>
              <a:rPr lang="en-US" sz="2700" dirty="0" err="1"/>
              <a:t>desain</a:t>
            </a:r>
            <a:r>
              <a:rPr lang="en-US" sz="2700" dirty="0"/>
              <a:t> </a:t>
            </a:r>
            <a:r>
              <a:rPr lang="en-US" sz="2700" dirty="0" err="1"/>
              <a:t>pembelajaran</a:t>
            </a:r>
            <a:r>
              <a:rPr lang="en-US" sz="2700" dirty="0"/>
              <a:t> </a:t>
            </a:r>
            <a:r>
              <a:rPr lang="en-US" sz="2700" dirty="0" err="1"/>
              <a:t>adalah</a:t>
            </a:r>
            <a:r>
              <a:rPr lang="en-US" sz="2700" dirty="0"/>
              <a:t>:</a:t>
            </a:r>
            <a:endParaRPr lang="id-ID" sz="27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71138" y="1136187"/>
            <a:ext cx="7825456" cy="4578813"/>
          </a:xfrm>
        </p:spPr>
        <p:txBody>
          <a:bodyPr/>
          <a:lstStyle/>
          <a:p>
            <a:pPr lvl="0" eaLnBrk="0"/>
            <a:r>
              <a:rPr lang="en-US" sz="2000" b="1" dirty="0" err="1"/>
              <a:t>Pembelajar</a:t>
            </a:r>
            <a:r>
              <a:rPr lang="en-US" sz="2000" dirty="0"/>
              <a:t> (</a:t>
            </a:r>
            <a:r>
              <a:rPr lang="en-US" sz="2000" dirty="0" err="1"/>
              <a:t>pihak</a:t>
            </a:r>
            <a:r>
              <a:rPr lang="en-US" sz="2000" dirty="0"/>
              <a:t> yang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fokus</a:t>
            </a:r>
            <a:r>
              <a:rPr lang="en-US" sz="2000" dirty="0"/>
              <a:t>) yang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diketahui</a:t>
            </a:r>
            <a:r>
              <a:rPr lang="en-US" sz="2000" dirty="0"/>
              <a:t> </a:t>
            </a:r>
            <a:r>
              <a:rPr lang="en-US" sz="2000" dirty="0" err="1"/>
              <a:t>meliputi</a:t>
            </a:r>
            <a:r>
              <a:rPr lang="en-US" sz="2000" dirty="0"/>
              <a:t>, </a:t>
            </a:r>
            <a:r>
              <a:rPr lang="en-US" sz="2000" dirty="0" err="1"/>
              <a:t>karakteristik</a:t>
            </a:r>
            <a:r>
              <a:rPr lang="en-US" sz="2000" dirty="0"/>
              <a:t> </a:t>
            </a:r>
            <a:r>
              <a:rPr lang="en-US" sz="2000" dirty="0" err="1"/>
              <a:t>mereka</a:t>
            </a:r>
            <a:r>
              <a:rPr lang="en-US" sz="2000" dirty="0"/>
              <a:t>, </a:t>
            </a:r>
            <a:r>
              <a:rPr lang="en-US" sz="2000" dirty="0" err="1"/>
              <a:t>kemampuan</a:t>
            </a:r>
            <a:r>
              <a:rPr lang="en-US" sz="2000" dirty="0"/>
              <a:t> </a:t>
            </a:r>
            <a:r>
              <a:rPr lang="en-US" sz="2000" dirty="0" err="1"/>
              <a:t>awal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pra</a:t>
            </a:r>
            <a:r>
              <a:rPr lang="en-US" sz="2000" dirty="0"/>
              <a:t> </a:t>
            </a:r>
            <a:r>
              <a:rPr lang="en-US" sz="2000" dirty="0" err="1"/>
              <a:t>syarat</a:t>
            </a:r>
            <a:r>
              <a:rPr lang="en-US" sz="2000" dirty="0"/>
              <a:t>.</a:t>
            </a:r>
            <a:endParaRPr lang="id-ID" sz="2000" dirty="0"/>
          </a:p>
          <a:p>
            <a:pPr lvl="0" eaLnBrk="0"/>
            <a:r>
              <a:rPr lang="en-US" sz="2000" b="1" dirty="0" err="1"/>
              <a:t>Tujuan</a:t>
            </a:r>
            <a:r>
              <a:rPr lang="en-US" sz="2000" b="1" dirty="0"/>
              <a:t> </a:t>
            </a:r>
            <a:r>
              <a:rPr lang="en-US" sz="2000" b="1" dirty="0" err="1"/>
              <a:t>Pembelajaran</a:t>
            </a:r>
            <a:r>
              <a:rPr lang="en-US" sz="2000" b="1" dirty="0"/>
              <a:t> </a:t>
            </a:r>
            <a:r>
              <a:rPr lang="en-US" sz="2000" dirty="0"/>
              <a:t>(</a:t>
            </a:r>
            <a:r>
              <a:rPr lang="en-US" sz="2000" dirty="0" err="1"/>
              <a:t>umum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khusus</a:t>
            </a:r>
            <a:r>
              <a:rPr lang="en-US" sz="2000" dirty="0"/>
              <a:t>)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penjabaran</a:t>
            </a:r>
            <a:r>
              <a:rPr lang="en-US" sz="2000" dirty="0"/>
              <a:t> </a:t>
            </a:r>
            <a:r>
              <a:rPr lang="en-US" sz="2000" dirty="0" err="1"/>
              <a:t>kompetensi</a:t>
            </a:r>
            <a:r>
              <a:rPr lang="en-US" sz="2000" dirty="0"/>
              <a:t>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dikuasai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pembelajar</a:t>
            </a:r>
            <a:r>
              <a:rPr lang="en-US" sz="2000" dirty="0"/>
              <a:t>.</a:t>
            </a:r>
            <a:endParaRPr lang="id-ID" sz="2000" dirty="0"/>
          </a:p>
          <a:p>
            <a:pPr lvl="0" eaLnBrk="0"/>
            <a:r>
              <a:rPr lang="en-US" sz="2000" b="1" dirty="0" err="1"/>
              <a:t>Analisis</a:t>
            </a:r>
            <a:r>
              <a:rPr lang="en-US" sz="2000" b="1" dirty="0"/>
              <a:t> </a:t>
            </a:r>
            <a:r>
              <a:rPr lang="en-US" sz="2000" b="1" dirty="0" err="1"/>
              <a:t>Pembelajaran</a:t>
            </a:r>
            <a:r>
              <a:rPr lang="en-US" sz="2000" dirty="0"/>
              <a:t>, </a:t>
            </a:r>
            <a:r>
              <a:rPr lang="en-US" sz="2000" dirty="0" err="1"/>
              <a:t>merupakan</a:t>
            </a:r>
            <a:r>
              <a:rPr lang="en-US" sz="2000" dirty="0"/>
              <a:t> proses </a:t>
            </a:r>
            <a:r>
              <a:rPr lang="en-US" sz="2000" dirty="0" err="1"/>
              <a:t>menganalisis</a:t>
            </a:r>
            <a:r>
              <a:rPr lang="en-US" sz="2000" dirty="0"/>
              <a:t> </a:t>
            </a:r>
            <a:r>
              <a:rPr lang="en-US" sz="2000" dirty="0" err="1"/>
              <a:t>topik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materi</a:t>
            </a:r>
            <a:r>
              <a:rPr lang="en-US" sz="2000" dirty="0"/>
              <a:t>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dipelajari</a:t>
            </a:r>
            <a:endParaRPr lang="id-ID" sz="2000" dirty="0"/>
          </a:p>
          <a:p>
            <a:pPr lvl="0" eaLnBrk="0"/>
            <a:r>
              <a:rPr lang="en-US" sz="2000" b="1" dirty="0" err="1"/>
              <a:t>Strategi</a:t>
            </a:r>
            <a:r>
              <a:rPr lang="en-US" sz="2000" b="1" dirty="0"/>
              <a:t> </a:t>
            </a:r>
            <a:r>
              <a:rPr lang="en-US" sz="2000" b="1" dirty="0" err="1"/>
              <a:t>Pembelajaran</a:t>
            </a:r>
            <a:r>
              <a:rPr lang="en-US" sz="2000" dirty="0"/>
              <a:t>,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makro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kurun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tahun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mikro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kurun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kegiatan</a:t>
            </a:r>
            <a:r>
              <a:rPr lang="en-US" sz="2000" dirty="0"/>
              <a:t> </a:t>
            </a:r>
            <a:r>
              <a:rPr lang="en-US" sz="2000" dirty="0" err="1"/>
              <a:t>belajar</a:t>
            </a:r>
            <a:r>
              <a:rPr lang="en-US" sz="2000" dirty="0"/>
              <a:t> </a:t>
            </a:r>
            <a:r>
              <a:rPr lang="en-US" sz="2000" dirty="0" err="1"/>
              <a:t>mengajar</a:t>
            </a:r>
            <a:r>
              <a:rPr lang="en-US" sz="2000" dirty="0"/>
              <a:t>.</a:t>
            </a:r>
            <a:endParaRPr lang="id-ID" sz="2000" dirty="0"/>
          </a:p>
          <a:p>
            <a:pPr lvl="0" eaLnBrk="0"/>
            <a:r>
              <a:rPr lang="en-US" sz="2000" b="1" dirty="0" err="1"/>
              <a:t>Bahan</a:t>
            </a:r>
            <a:r>
              <a:rPr lang="en-US" sz="2000" b="1" dirty="0"/>
              <a:t> Ajar</a:t>
            </a:r>
            <a:r>
              <a:rPr lang="en-US" sz="2000" dirty="0"/>
              <a:t>, </a:t>
            </a:r>
            <a:r>
              <a:rPr lang="en-US" sz="2000" dirty="0" err="1"/>
              <a:t>adalah</a:t>
            </a:r>
            <a:r>
              <a:rPr lang="en-US" sz="2000" dirty="0"/>
              <a:t> format </a:t>
            </a:r>
            <a:r>
              <a:rPr lang="en-US" sz="2000" dirty="0" err="1"/>
              <a:t>materi</a:t>
            </a:r>
            <a:r>
              <a:rPr lang="en-US" sz="2000" dirty="0"/>
              <a:t>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diberikan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pembelajar</a:t>
            </a:r>
            <a:endParaRPr lang="id-ID" sz="2000" dirty="0"/>
          </a:p>
          <a:p>
            <a:pPr lvl="0" eaLnBrk="0"/>
            <a:r>
              <a:rPr lang="en-US" sz="2000" b="1" dirty="0" err="1"/>
              <a:t>Penilaian</a:t>
            </a:r>
            <a:r>
              <a:rPr lang="en-US" sz="2000" b="1" dirty="0"/>
              <a:t> </a:t>
            </a:r>
            <a:r>
              <a:rPr lang="en-US" sz="2000" b="1" dirty="0" err="1"/>
              <a:t>Belajar</a:t>
            </a:r>
            <a:r>
              <a:rPr lang="en-US" sz="2000" dirty="0"/>
              <a:t>,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pengukuran</a:t>
            </a:r>
            <a:r>
              <a:rPr lang="en-US" sz="2000" dirty="0"/>
              <a:t> </a:t>
            </a:r>
            <a:r>
              <a:rPr lang="en-US" sz="2000" dirty="0" err="1"/>
              <a:t>kemampuan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kompetensi</a:t>
            </a:r>
            <a:r>
              <a:rPr lang="en-US" sz="2000" dirty="0"/>
              <a:t> </a:t>
            </a:r>
            <a:r>
              <a:rPr lang="en-US" sz="2000" dirty="0" err="1"/>
              <a:t>ang</a:t>
            </a:r>
            <a:r>
              <a:rPr lang="en-US" sz="2000" dirty="0"/>
              <a:t>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dikuasai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belum</a:t>
            </a:r>
            <a:r>
              <a:rPr lang="en-US" sz="2000" dirty="0"/>
              <a:t>.</a:t>
            </a:r>
            <a:endParaRPr lang="id-ID" sz="2000" dirty="0"/>
          </a:p>
          <a:p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37886706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5209962"/>
            <a:ext cx="5410200" cy="317500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en-US" sz="1800" dirty="0" smtClean="0"/>
              <a:t>nyaicintang@gmail.com</a:t>
            </a:r>
            <a:endParaRPr lang="en-US" sz="1800" dirty="0"/>
          </a:p>
        </p:txBody>
      </p:sp>
      <p:sp>
        <p:nvSpPr>
          <p:cNvPr id="82947" name="WordArt 3"/>
          <p:cNvSpPr>
            <a:spLocks noChangeArrowheads="1" noChangeShapeType="1" noTextEdit="1"/>
          </p:cNvSpPr>
          <p:nvPr/>
        </p:nvSpPr>
        <p:spPr bwMode="gray">
          <a:xfrm>
            <a:off x="439757" y="3886119"/>
            <a:ext cx="7688168" cy="1206500"/>
          </a:xfrm>
          <a:prstGeom prst="rect">
            <a:avLst/>
          </a:prstGeom>
        </p:spPr>
        <p:txBody>
          <a:bodyPr wrap="none" lIns="84888" tIns="42445" rIns="84888" bIns="42445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defTabSz="76581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d-ID" sz="5000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/>
                <a:ea typeface="Verdana"/>
                <a:cs typeface="Verdana"/>
              </a:rPr>
              <a:t>Terima Kasih </a:t>
            </a:r>
            <a:r>
              <a:rPr lang="en-US" sz="5000" kern="1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/>
                <a:ea typeface="Verdana"/>
                <a:cs typeface="Verdana"/>
              </a:rPr>
              <a:t>&amp;</a:t>
            </a:r>
            <a:r>
              <a:rPr lang="id-ID" sz="5000" kern="1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/>
                <a:ea typeface="Verdana"/>
                <a:cs typeface="Verdana"/>
              </a:rPr>
              <a:t> </a:t>
            </a:r>
            <a:r>
              <a:rPr lang="id-ID" sz="5000" kern="1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erdana"/>
                <a:ea typeface="Verdana"/>
                <a:cs typeface="Verdana"/>
              </a:rPr>
              <a:t>Semoga Bermanfaat</a:t>
            </a:r>
          </a:p>
        </p:txBody>
      </p:sp>
    </p:spTree>
    <p:extLst>
      <p:ext uri="{BB962C8B-B14F-4D97-AF65-F5344CB8AC3E}">
        <p14:creationId xmlns:p14="http://schemas.microsoft.com/office/powerpoint/2010/main" val="424493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Minggu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4824161"/>
              </p:ext>
            </p:extLst>
          </p:nvPr>
        </p:nvGraphicFramePr>
        <p:xfrm>
          <a:off x="395536" y="985292"/>
          <a:ext cx="8726225" cy="4729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 bwMode="auto">
          <a:xfrm>
            <a:off x="3491880" y="2539752"/>
            <a:ext cx="2520280" cy="1462755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Tiap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materi</a:t>
            </a:r>
            <a:r>
              <a:rPr kumimoji="0" lang="en-US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n-US" sz="1400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disamaikan</a:t>
            </a:r>
            <a:r>
              <a:rPr kumimoji="0" lang="en-US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dg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penerapan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Model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Pembelajaran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88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827584" y="82287"/>
            <a:ext cx="430598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defTabSz="914400">
              <a:defRPr/>
            </a:pPr>
            <a:r>
              <a:rPr lang="en-US" sz="4800" b="1" dirty="0">
                <a:solidFill>
                  <a:srgbClr val="4D4D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Arial" panose="020B0604020202020204" pitchFamily="34" charset="0"/>
              </a:rPr>
              <a:t>KITA </a:t>
            </a:r>
            <a:r>
              <a:rPr lang="en-US" sz="4800" b="1" dirty="0" err="1">
                <a:solidFill>
                  <a:srgbClr val="4D4D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Arial" panose="020B0604020202020204" pitchFamily="34" charset="0"/>
              </a:rPr>
              <a:t>BELAJAR</a:t>
            </a:r>
            <a:r>
              <a:rPr lang="en-US" sz="4800" b="1" dirty="0">
                <a:solidFill>
                  <a:srgbClr val="4D4D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Arial" panose="020B0604020202020204" pitchFamily="34" charset="0"/>
              </a:rPr>
              <a:t>:</a:t>
            </a:r>
          </a:p>
        </p:txBody>
      </p:sp>
      <p:pic>
        <p:nvPicPr>
          <p:cNvPr id="8" name="Picture 2" descr="Hasil gambar untuk kerucut belajar edgar da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76"/>
          <a:stretch/>
        </p:blipFill>
        <p:spPr bwMode="auto">
          <a:xfrm>
            <a:off x="1658679" y="1092533"/>
            <a:ext cx="7477059" cy="412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47864" y="5220033"/>
            <a:ext cx="3749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 err="1">
                <a:solidFill>
                  <a:srgbClr val="4D4D4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Kerucut</a:t>
            </a:r>
            <a:r>
              <a:rPr lang="en-US" b="1" dirty="0">
                <a:solidFill>
                  <a:srgbClr val="4D4D4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4D4D4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b="1" dirty="0">
                <a:solidFill>
                  <a:srgbClr val="4D4D4D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Edgar Dale</a:t>
            </a:r>
          </a:p>
        </p:txBody>
      </p:sp>
    </p:spTree>
    <p:extLst>
      <p:ext uri="{BB962C8B-B14F-4D97-AF65-F5344CB8AC3E}">
        <p14:creationId xmlns:p14="http://schemas.microsoft.com/office/powerpoint/2010/main" val="316768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Macam-macam</a:t>
            </a:r>
            <a:r>
              <a:rPr lang="en-US" dirty="0" smtClean="0"/>
              <a:t> Model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129308"/>
            <a:ext cx="7956376" cy="3959021"/>
          </a:xfrm>
        </p:spPr>
        <p:txBody>
          <a:bodyPr/>
          <a:lstStyle/>
          <a:p>
            <a:r>
              <a:rPr lang="en-US" dirty="0" err="1" smtClean="0"/>
              <a:t>Kooperatif</a:t>
            </a:r>
            <a:r>
              <a:rPr lang="en-US" dirty="0" smtClean="0"/>
              <a:t> Learning (</a:t>
            </a:r>
            <a:r>
              <a:rPr lang="en-US" dirty="0" err="1" smtClean="0"/>
              <a:t>STAD,TGT,JIGSAW,GI,dll</a:t>
            </a:r>
            <a:r>
              <a:rPr lang="en-US" dirty="0" smtClean="0"/>
              <a:t>)</a:t>
            </a:r>
          </a:p>
          <a:p>
            <a:r>
              <a:rPr lang="en-US" dirty="0" smtClean="0"/>
              <a:t>Discovery </a:t>
            </a:r>
            <a:r>
              <a:rPr lang="en-US" dirty="0" smtClean="0"/>
              <a:t>Learning</a:t>
            </a:r>
          </a:p>
          <a:p>
            <a:r>
              <a:rPr lang="en-US" dirty="0" smtClean="0"/>
              <a:t>Inquiry Learning</a:t>
            </a:r>
          </a:p>
          <a:p>
            <a:r>
              <a:rPr lang="en-US" dirty="0" smtClean="0"/>
              <a:t>Problem Base Learning</a:t>
            </a:r>
          </a:p>
          <a:p>
            <a:r>
              <a:rPr lang="en-US" dirty="0" smtClean="0"/>
              <a:t>Project Based Learning</a:t>
            </a:r>
          </a:p>
          <a:p>
            <a:r>
              <a:rPr lang="en-US" dirty="0" smtClean="0"/>
              <a:t>Quantum Learning</a:t>
            </a:r>
          </a:p>
          <a:p>
            <a:r>
              <a:rPr lang="en-US" dirty="0" smtClean="0"/>
              <a:t>Contextual Teaching and Learning</a:t>
            </a:r>
            <a:endParaRPr lang="en-US" dirty="0" smtClean="0"/>
          </a:p>
          <a:p>
            <a:r>
              <a:rPr lang="en-US" dirty="0" smtClean="0"/>
              <a:t>STEM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4164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Deskripsi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129308"/>
            <a:ext cx="7956376" cy="3959021"/>
          </a:xfrm>
        </p:spPr>
        <p:txBody>
          <a:bodyPr/>
          <a:lstStyle/>
          <a:p>
            <a:r>
              <a:rPr lang="en-US" dirty="0" err="1" smtClean="0"/>
              <a:t>Buat</a:t>
            </a:r>
            <a:r>
              <a:rPr lang="en-US" dirty="0" smtClean="0"/>
              <a:t> </a:t>
            </a:r>
            <a:r>
              <a:rPr lang="en-US" dirty="0" err="1" smtClean="0"/>
              <a:t>Makalah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endParaRPr lang="en-US" dirty="0" smtClean="0"/>
          </a:p>
          <a:p>
            <a:r>
              <a:rPr lang="en-US" dirty="0" smtClean="0"/>
              <a:t>BAB I </a:t>
            </a:r>
            <a:r>
              <a:rPr lang="en-US" dirty="0" err="1" smtClean="0"/>
              <a:t>diuraikan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latar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r>
              <a:rPr lang="en-US" dirty="0" smtClean="0"/>
              <a:t>, </a:t>
            </a:r>
            <a:r>
              <a:rPr lang="en-US" dirty="0" err="1" smtClean="0"/>
              <a:t>tujuan</a:t>
            </a:r>
            <a:r>
              <a:rPr lang="en-US" dirty="0" smtClean="0"/>
              <a:t>, </a:t>
            </a:r>
            <a:r>
              <a:rPr lang="en-US" dirty="0" err="1" smtClean="0"/>
              <a:t>manfaat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model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di </a:t>
            </a:r>
            <a:r>
              <a:rPr lang="en-US" dirty="0" err="1" smtClean="0"/>
              <a:t>terapkan</a:t>
            </a:r>
            <a:endParaRPr lang="en-US" dirty="0" smtClean="0"/>
          </a:p>
          <a:p>
            <a:r>
              <a:rPr lang="en-US" dirty="0" smtClean="0"/>
              <a:t>BAB II </a:t>
            </a:r>
            <a:r>
              <a:rPr lang="en-US" dirty="0" err="1" smtClean="0"/>
              <a:t>memuat</a:t>
            </a:r>
            <a:r>
              <a:rPr lang="en-US" dirty="0" smtClean="0"/>
              <a:t> 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r>
              <a:rPr lang="en-US" dirty="0" smtClean="0"/>
              <a:t> di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#</a:t>
            </a:r>
          </a:p>
          <a:p>
            <a:r>
              <a:rPr lang="en-US" dirty="0" smtClean="0"/>
              <a:t>BAB III </a:t>
            </a:r>
            <a:r>
              <a:rPr lang="en-US" dirty="0" err="1" smtClean="0"/>
              <a:t>Simpulan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Penutup</a:t>
            </a:r>
            <a:endParaRPr lang="en-US" dirty="0" smtClean="0"/>
          </a:p>
          <a:p>
            <a:r>
              <a:rPr lang="en-US" dirty="0" err="1" smtClean="0"/>
              <a:t>Lampiran</a:t>
            </a:r>
            <a:r>
              <a:rPr lang="en-US" dirty="0"/>
              <a:t> </a:t>
            </a:r>
            <a:r>
              <a:rPr lang="en-US" dirty="0" smtClean="0"/>
              <a:t>: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r>
              <a:rPr lang="en-US" dirty="0" smtClean="0"/>
              <a:t> di SD</a:t>
            </a:r>
          </a:p>
          <a:p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187624" y="5049098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</a:rPr>
              <a:t>#</a:t>
            </a:r>
            <a:r>
              <a:rPr lang="en-US" sz="2000" i="1" dirty="0" err="1" smtClean="0">
                <a:solidFill>
                  <a:srgbClr val="FF0000"/>
                </a:solidFill>
              </a:rPr>
              <a:t>Hasil</a:t>
            </a:r>
            <a:r>
              <a:rPr lang="en-US" sz="2000" i="1" dirty="0" smtClean="0">
                <a:solidFill>
                  <a:srgbClr val="FF0000"/>
                </a:solidFill>
              </a:rPr>
              <a:t> </a:t>
            </a:r>
            <a:r>
              <a:rPr lang="en-US" sz="2000" i="1" dirty="0" err="1" smtClean="0">
                <a:solidFill>
                  <a:srgbClr val="FF0000"/>
                </a:solidFill>
              </a:rPr>
              <a:t>Observasi</a:t>
            </a:r>
            <a:r>
              <a:rPr lang="en-US" sz="2000" i="1" dirty="0" smtClean="0">
                <a:solidFill>
                  <a:srgbClr val="FF0000"/>
                </a:solidFill>
              </a:rPr>
              <a:t> </a:t>
            </a:r>
            <a:r>
              <a:rPr lang="en-US" sz="2000" i="1" dirty="0" err="1" smtClean="0">
                <a:solidFill>
                  <a:srgbClr val="FF0000"/>
                </a:solidFill>
              </a:rPr>
              <a:t>untuk</a:t>
            </a:r>
            <a:r>
              <a:rPr lang="en-US" sz="2000" i="1" dirty="0" smtClean="0">
                <a:solidFill>
                  <a:srgbClr val="FF0000"/>
                </a:solidFill>
              </a:rPr>
              <a:t> </a:t>
            </a:r>
            <a:r>
              <a:rPr lang="en-US" sz="2000" i="1" dirty="0" err="1" smtClean="0">
                <a:solidFill>
                  <a:srgbClr val="FF0000"/>
                </a:solidFill>
              </a:rPr>
              <a:t>bagian</a:t>
            </a:r>
            <a:r>
              <a:rPr lang="en-US" sz="2000" i="1" dirty="0" smtClean="0">
                <a:solidFill>
                  <a:srgbClr val="FF0000"/>
                </a:solidFill>
              </a:rPr>
              <a:t> 3 </a:t>
            </a:r>
            <a:r>
              <a:rPr lang="en-US" sz="2000" i="1" dirty="0" err="1" smtClean="0">
                <a:solidFill>
                  <a:srgbClr val="FF0000"/>
                </a:solidFill>
              </a:rPr>
              <a:t>dan</a:t>
            </a:r>
            <a:r>
              <a:rPr lang="en-US" sz="2000" i="1" dirty="0" smtClean="0">
                <a:solidFill>
                  <a:srgbClr val="FF0000"/>
                </a:solidFill>
              </a:rPr>
              <a:t> </a:t>
            </a:r>
            <a:r>
              <a:rPr lang="en-US" sz="2000" i="1" dirty="0" err="1" smtClean="0">
                <a:solidFill>
                  <a:srgbClr val="FF0000"/>
                </a:solidFill>
              </a:rPr>
              <a:t>bagian</a:t>
            </a:r>
            <a:r>
              <a:rPr lang="en-US" sz="2000" i="1" dirty="0" smtClean="0">
                <a:solidFill>
                  <a:srgbClr val="FF0000"/>
                </a:solidFill>
              </a:rPr>
              <a:t> 4.</a:t>
            </a:r>
            <a:endParaRPr lang="en-US" sz="20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85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heme1">
  <a:themeElements>
    <a:clrScheme name="Plans design template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lan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djacency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eme1">
  <a:themeElements>
    <a:clrScheme name="Plans design template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Plans desig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lan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Theme1">
  <a:themeElements>
    <a:clrScheme name="Plans design template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Plans desig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lan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Theme1">
  <a:themeElements>
    <a:clrScheme name="Plans design template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Plans desig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lan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Theme1">
  <a:themeElements>
    <a:clrScheme name="Plans design template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Plans desig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lan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Theme1">
  <a:themeElements>
    <a:clrScheme name="Plans design template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Plans desig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lan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Theme1">
  <a:themeElements>
    <a:clrScheme name="Plans design template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Plans design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lan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lan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lans design template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377</TotalTime>
  <Words>779</Words>
  <Application>Microsoft Office PowerPoint</Application>
  <PresentationFormat>On-screen Show (16:10)</PresentationFormat>
  <Paragraphs>124</Paragraphs>
  <Slides>18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Theme1</vt:lpstr>
      <vt:lpstr>Adjacency</vt:lpstr>
      <vt:lpstr>1_Theme1</vt:lpstr>
      <vt:lpstr>2_Theme1</vt:lpstr>
      <vt:lpstr>3_Theme1</vt:lpstr>
      <vt:lpstr>4_Theme1</vt:lpstr>
      <vt:lpstr>5_Theme1</vt:lpstr>
      <vt:lpstr>6_Theme1</vt:lpstr>
      <vt:lpstr>Perencanaan Pembelajaran</vt:lpstr>
      <vt:lpstr>PowerPoint Presentation</vt:lpstr>
      <vt:lpstr>PowerPoint Presentation</vt:lpstr>
      <vt:lpstr>SINTAK MODEL STAD (Student Teams Achivement Division) </vt:lpstr>
      <vt:lpstr>PowerPoint Presentation</vt:lpstr>
      <vt:lpstr>PowerPoint Presentation</vt:lpstr>
      <vt:lpstr>PowerPoint Presentation</vt:lpstr>
      <vt:lpstr>Pengertian Perencanaan</vt:lpstr>
      <vt:lpstr>Pengertian Pembelajaran</vt:lpstr>
      <vt:lpstr>Ciri-ciri Pembelajaran</vt:lpstr>
      <vt:lpstr>Pengajaran dan Pembelajaran</vt:lpstr>
      <vt:lpstr>prinsip yang perlu dipertimbangkan dalam menetapkan metode pembelajaran </vt:lpstr>
      <vt:lpstr>Komponen utama dari desain pembelajaran adalah:</vt:lpstr>
      <vt:lpstr>PowerPoint Presentation</vt:lpstr>
      <vt:lpstr>Tugas Minggu Depan</vt:lpstr>
      <vt:lpstr>PowerPoint Presentation</vt:lpstr>
      <vt:lpstr>Macam-macam Model Pembelajaran</vt:lpstr>
      <vt:lpstr>Deskripsi Tugas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Perencanaan Pembelajaran</dc:title>
  <dc:creator>Windows 8.1</dc:creator>
  <cp:lastModifiedBy>Windows 8.1</cp:lastModifiedBy>
  <cp:revision>20</cp:revision>
  <dcterms:created xsi:type="dcterms:W3CDTF">2018-02-25T12:01:20Z</dcterms:created>
  <dcterms:modified xsi:type="dcterms:W3CDTF">2018-02-26T05:52:29Z</dcterms:modified>
</cp:coreProperties>
</file>