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4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74595" y="912367"/>
            <a:ext cx="6109208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0" y="702056"/>
            <a:ext cx="360362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0739" y="1444244"/>
            <a:ext cx="8139430" cy="4617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27516" y="6746366"/>
            <a:ext cx="249554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644" y="228600"/>
            <a:ext cx="9144000" cy="3619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32052" y="3497359"/>
            <a:ext cx="7195184" cy="1709441"/>
          </a:xfrm>
          <a:prstGeom prst="rect">
            <a:avLst/>
          </a:prstGeom>
        </p:spPr>
        <p:txBody>
          <a:bodyPr vert="horz" wrap="square" lIns="0" tIns="47370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29"/>
              </a:spcBef>
            </a:pPr>
            <a:r>
              <a:rPr sz="8000" b="1" spc="-110" dirty="0" err="1">
                <a:latin typeface="French Script MT" panose="03020402040607040605" pitchFamily="66" charset="0"/>
                <a:cs typeface="Georgia"/>
              </a:rPr>
              <a:t>Ragam</a:t>
            </a:r>
            <a:r>
              <a:rPr sz="8000" b="1" spc="-155" dirty="0">
                <a:latin typeface="French Script MT" panose="03020402040607040605" pitchFamily="66" charset="0"/>
                <a:cs typeface="Georgia"/>
              </a:rPr>
              <a:t> </a:t>
            </a:r>
            <a:r>
              <a:rPr sz="8000" b="1" spc="-60" dirty="0" smtClean="0">
                <a:latin typeface="French Script MT" panose="03020402040607040605" pitchFamily="66" charset="0"/>
                <a:cs typeface="Georgia"/>
              </a:rPr>
              <a:t>Dialog</a:t>
            </a:r>
            <a:endParaRPr sz="8000" dirty="0">
              <a:latin typeface="French Script MT" panose="03020402040607040605" pitchFamily="66" charset="0"/>
              <a:cs typeface="Georgi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341" y="5367041"/>
            <a:ext cx="1182606" cy="15651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4044" y="7092434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latin typeface="Broadway" panose="04040905080B02020502" pitchFamily="82" charset="0"/>
              </a:rPr>
              <a:t>Oleh : Rahmat Robi Waliyansyah, M.Kom.</a:t>
            </a:r>
            <a:endParaRPr lang="id-ID" dirty="0">
              <a:latin typeface="Broadway" panose="04040905080B020205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29995"/>
            <a:ext cx="7542530" cy="845744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4000" spc="-140" dirty="0">
                <a:solidFill>
                  <a:srgbClr val="FFFFFF"/>
                </a:solidFill>
              </a:rPr>
              <a:t>Pendahuluan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1828800" y="2120899"/>
            <a:ext cx="7542530" cy="49101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49275" indent="-342900" algn="just">
              <a:lnSpc>
                <a:spcPct val="90100"/>
              </a:lnSpc>
              <a:spcBef>
                <a:spcPts val="425"/>
              </a:spcBef>
              <a:buChar char="•"/>
              <a:tabLst>
                <a:tab pos="354965" algn="l"/>
                <a:tab pos="355600" algn="l"/>
                <a:tab pos="3462654" algn="l"/>
              </a:tabLst>
            </a:pPr>
            <a:r>
              <a:rPr sz="2800" spc="105" dirty="0">
                <a:latin typeface="Trebuchet MS"/>
                <a:cs typeface="Trebuchet MS"/>
              </a:rPr>
              <a:t>Ragam </a:t>
            </a:r>
            <a:r>
              <a:rPr sz="2800" spc="130" dirty="0">
                <a:latin typeface="Trebuchet MS"/>
                <a:cs typeface="Trebuchet MS"/>
              </a:rPr>
              <a:t>Dialog </a:t>
            </a:r>
            <a:r>
              <a:rPr sz="2800" spc="5" dirty="0">
                <a:latin typeface="Trebuchet MS"/>
                <a:cs typeface="Trebuchet MS"/>
              </a:rPr>
              <a:t>(</a:t>
            </a:r>
            <a:r>
              <a:rPr sz="2800" i="1" spc="5" dirty="0">
                <a:latin typeface="Georgia"/>
                <a:cs typeface="Georgia"/>
              </a:rPr>
              <a:t>Dialoque </a:t>
            </a:r>
            <a:r>
              <a:rPr sz="2800" i="1" spc="-40" dirty="0">
                <a:latin typeface="Georgia"/>
                <a:cs typeface="Georgia"/>
              </a:rPr>
              <a:t>Style) </a:t>
            </a:r>
            <a:r>
              <a:rPr sz="2800" spc="45" dirty="0">
                <a:latin typeface="Trebuchet MS"/>
                <a:cs typeface="Trebuchet MS"/>
              </a:rPr>
              <a:t>adalah </a:t>
            </a:r>
            <a:r>
              <a:rPr sz="2800" spc="40" dirty="0">
                <a:latin typeface="Trebuchet MS"/>
                <a:cs typeface="Trebuchet MS"/>
              </a:rPr>
              <a:t>cara  </a:t>
            </a:r>
            <a:r>
              <a:rPr sz="2800" spc="100" dirty="0">
                <a:latin typeface="Trebuchet MS"/>
                <a:cs typeface="Trebuchet MS"/>
              </a:rPr>
              <a:t>pengorganisasian	</a:t>
            </a:r>
            <a:r>
              <a:rPr sz="2800" spc="125" dirty="0">
                <a:latin typeface="Trebuchet MS"/>
                <a:cs typeface="Trebuchet MS"/>
              </a:rPr>
              <a:t>berbagai </a:t>
            </a:r>
            <a:r>
              <a:rPr sz="2800" spc="40" dirty="0" err="1">
                <a:latin typeface="Trebuchet MS"/>
                <a:cs typeface="Trebuchet MS"/>
              </a:rPr>
              <a:t>teknik</a:t>
            </a:r>
            <a:r>
              <a:rPr sz="2800" spc="40" dirty="0">
                <a:latin typeface="Trebuchet MS"/>
                <a:cs typeface="Trebuchet MS"/>
              </a:rPr>
              <a:t> </a:t>
            </a:r>
            <a:r>
              <a:rPr sz="2800" spc="105" dirty="0" smtClean="0">
                <a:latin typeface="Trebuchet MS"/>
                <a:cs typeface="Trebuchet MS"/>
              </a:rPr>
              <a:t>dialog </a:t>
            </a:r>
            <a:r>
              <a:rPr sz="2800" spc="-35" dirty="0">
                <a:latin typeface="Trebuchet MS"/>
                <a:cs typeface="Trebuchet MS"/>
              </a:rPr>
              <a:t>interaktif </a:t>
            </a:r>
            <a:r>
              <a:rPr sz="2800" spc="150" dirty="0">
                <a:latin typeface="Trebuchet MS"/>
                <a:cs typeface="Trebuchet MS"/>
              </a:rPr>
              <a:t>yang </a:t>
            </a:r>
            <a:r>
              <a:rPr sz="2800" spc="100" dirty="0">
                <a:latin typeface="Trebuchet MS"/>
                <a:cs typeface="Trebuchet MS"/>
              </a:rPr>
              <a:t>memungkinkan </a:t>
            </a:r>
            <a:r>
              <a:rPr sz="2800" spc="15" dirty="0">
                <a:latin typeface="Trebuchet MS"/>
                <a:cs typeface="Trebuchet MS"/>
              </a:rPr>
              <a:t>terjadinya  </a:t>
            </a:r>
            <a:r>
              <a:rPr sz="2800" spc="80" dirty="0">
                <a:latin typeface="Trebuchet MS"/>
                <a:cs typeface="Trebuchet MS"/>
              </a:rPr>
              <a:t>komunikasi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-15" dirty="0">
                <a:latin typeface="Trebuchet MS"/>
                <a:cs typeface="Trebuchet MS"/>
              </a:rPr>
              <a:t>antara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55" dirty="0">
                <a:latin typeface="Trebuchet MS"/>
                <a:cs typeface="Trebuchet MS"/>
              </a:rPr>
              <a:t>manusia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25" dirty="0">
                <a:latin typeface="Trebuchet MS"/>
                <a:cs typeface="Trebuchet MS"/>
              </a:rPr>
              <a:t>dengan</a:t>
            </a:r>
            <a:r>
              <a:rPr sz="2800" spc="-160" dirty="0">
                <a:latin typeface="Trebuchet MS"/>
                <a:cs typeface="Trebuchet MS"/>
              </a:rPr>
              <a:t> </a:t>
            </a:r>
            <a:r>
              <a:rPr sz="2800" spc="30" dirty="0">
                <a:latin typeface="Trebuchet MS"/>
                <a:cs typeface="Trebuchet MS"/>
              </a:rPr>
              <a:t>komputer.</a:t>
            </a:r>
            <a:endParaRPr sz="28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55"/>
              </a:spcBef>
              <a:buFont typeface="Trebuchet MS"/>
              <a:buChar char="•"/>
            </a:pPr>
            <a:endParaRPr sz="3750" dirty="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90100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Trebuchet MS"/>
                <a:cs typeface="Trebuchet MS"/>
              </a:rPr>
              <a:t>Tujuan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85" dirty="0">
                <a:latin typeface="Trebuchet MS"/>
                <a:cs typeface="Trebuchet MS"/>
              </a:rPr>
              <a:t>perancangan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25" dirty="0">
                <a:latin typeface="Trebuchet MS"/>
                <a:cs typeface="Trebuchet MS"/>
              </a:rPr>
              <a:t>antarmuka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125" dirty="0" err="1">
                <a:latin typeface="Trebuchet MS"/>
                <a:cs typeface="Trebuchet MS"/>
              </a:rPr>
              <a:t>dengan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20" dirty="0" err="1" smtClean="0">
                <a:latin typeface="Trebuchet MS"/>
                <a:cs typeface="Trebuchet MS"/>
              </a:rPr>
              <a:t>berbagai</a:t>
            </a:r>
            <a:r>
              <a:rPr sz="2800" spc="120" dirty="0" smtClean="0">
                <a:latin typeface="Trebuchet MS"/>
                <a:cs typeface="Trebuchet MS"/>
              </a:rPr>
              <a:t> </a:t>
            </a:r>
            <a:r>
              <a:rPr sz="2800" spc="105" dirty="0">
                <a:latin typeface="Trebuchet MS"/>
                <a:cs typeface="Trebuchet MS"/>
              </a:rPr>
              <a:t>dialog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100" dirty="0">
                <a:latin typeface="Trebuchet MS"/>
                <a:cs typeface="Trebuchet MS"/>
              </a:rPr>
              <a:t>pada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90" dirty="0">
                <a:latin typeface="Trebuchet MS"/>
                <a:cs typeface="Trebuchet MS"/>
              </a:rPr>
              <a:t>dasarnya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45" dirty="0">
                <a:latin typeface="Trebuchet MS"/>
                <a:cs typeface="Trebuchet MS"/>
              </a:rPr>
              <a:t>adalah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10" dirty="0" err="1">
                <a:latin typeface="Trebuchet MS"/>
                <a:cs typeface="Trebuchet MS"/>
              </a:rPr>
              <a:t>untuk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55" dirty="0" err="1" smtClean="0">
                <a:latin typeface="Trebuchet MS"/>
                <a:cs typeface="Trebuchet MS"/>
              </a:rPr>
              <a:t>mendapatkan</a:t>
            </a:r>
            <a:r>
              <a:rPr sz="2800" spc="55" dirty="0" smtClean="0">
                <a:latin typeface="Trebuchet MS"/>
                <a:cs typeface="Trebuchet MS"/>
              </a:rPr>
              <a:t> </a:t>
            </a:r>
            <a:r>
              <a:rPr sz="2800" spc="-15" dirty="0">
                <a:latin typeface="Trebuchet MS"/>
                <a:cs typeface="Trebuchet MS"/>
              </a:rPr>
              <a:t>satu </a:t>
            </a:r>
            <a:r>
              <a:rPr sz="2800" spc="20" dirty="0">
                <a:latin typeface="Trebuchet MS"/>
                <a:cs typeface="Trebuchet MS"/>
              </a:rPr>
              <a:t>kriteria </a:t>
            </a:r>
            <a:r>
              <a:rPr sz="2800" spc="150" dirty="0">
                <a:latin typeface="Trebuchet MS"/>
                <a:cs typeface="Trebuchet MS"/>
              </a:rPr>
              <a:t>yang </a:t>
            </a:r>
            <a:r>
              <a:rPr sz="2800" spc="55" dirty="0">
                <a:latin typeface="Trebuchet MS"/>
                <a:cs typeface="Trebuchet MS"/>
              </a:rPr>
              <a:t>sangat </a:t>
            </a:r>
            <a:r>
              <a:rPr sz="2800" spc="70" dirty="0" err="1">
                <a:latin typeface="Trebuchet MS"/>
                <a:cs typeface="Trebuchet MS"/>
              </a:rPr>
              <a:t>penting</a:t>
            </a:r>
            <a:r>
              <a:rPr sz="2800" spc="70" dirty="0">
                <a:latin typeface="Trebuchet MS"/>
                <a:cs typeface="Trebuchet MS"/>
              </a:rPr>
              <a:t> </a:t>
            </a:r>
            <a:r>
              <a:rPr sz="2800" spc="55" dirty="0" err="1" smtClean="0">
                <a:latin typeface="Trebuchet MS"/>
                <a:cs typeface="Trebuchet MS"/>
              </a:rPr>
              <a:t>dalam</a:t>
            </a:r>
            <a:r>
              <a:rPr sz="2800" spc="55" dirty="0" smtClean="0">
                <a:latin typeface="Trebuchet MS"/>
                <a:cs typeface="Trebuchet MS"/>
              </a:rPr>
              <a:t> </a:t>
            </a:r>
            <a:r>
              <a:rPr sz="2800" spc="100" dirty="0">
                <a:latin typeface="Trebuchet MS"/>
                <a:cs typeface="Trebuchet MS"/>
              </a:rPr>
              <a:t>pengoperasian </a:t>
            </a:r>
            <a:r>
              <a:rPr sz="2800" spc="95" dirty="0">
                <a:latin typeface="Trebuchet MS"/>
                <a:cs typeface="Trebuchet MS"/>
              </a:rPr>
              <a:t>sebuah </a:t>
            </a:r>
            <a:r>
              <a:rPr sz="2800" spc="125" dirty="0">
                <a:latin typeface="Trebuchet MS"/>
                <a:cs typeface="Trebuchet MS"/>
              </a:rPr>
              <a:t>program </a:t>
            </a:r>
            <a:r>
              <a:rPr sz="2800" spc="40" dirty="0">
                <a:latin typeface="Trebuchet MS"/>
                <a:cs typeface="Trebuchet MS"/>
              </a:rPr>
              <a:t>aplikasi, </a:t>
            </a:r>
            <a:r>
              <a:rPr sz="2800" spc="90" dirty="0" err="1" smtClean="0">
                <a:latin typeface="Trebuchet MS"/>
                <a:cs typeface="Trebuchet MS"/>
              </a:rPr>
              <a:t>yakni</a:t>
            </a:r>
            <a:r>
              <a:rPr sz="2800" spc="90" dirty="0" smtClean="0">
                <a:latin typeface="Trebuchet MS"/>
                <a:cs typeface="Trebuchet MS"/>
              </a:rPr>
              <a:t> </a:t>
            </a:r>
            <a:r>
              <a:rPr sz="2800" spc="120" dirty="0">
                <a:latin typeface="Trebuchet MS"/>
                <a:cs typeface="Trebuchet MS"/>
              </a:rPr>
              <a:t>aspek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50" dirty="0">
                <a:latin typeface="Trebuchet MS"/>
                <a:cs typeface="Trebuchet MS"/>
              </a:rPr>
              <a:t>ramah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25" dirty="0">
                <a:latin typeface="Trebuchet MS"/>
                <a:cs typeface="Trebuchet MS"/>
              </a:rPr>
              <a:t>dengan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40" dirty="0">
                <a:latin typeface="Trebuchet MS"/>
                <a:cs typeface="Trebuchet MS"/>
              </a:rPr>
              <a:t>pengguna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i="1" spc="-10" dirty="0">
                <a:latin typeface="Georgia"/>
                <a:cs typeface="Georgia"/>
              </a:rPr>
              <a:t>(user</a:t>
            </a:r>
            <a:r>
              <a:rPr sz="2800" i="1" spc="25" dirty="0">
                <a:latin typeface="Georgia"/>
                <a:cs typeface="Georgia"/>
              </a:rPr>
              <a:t> </a:t>
            </a:r>
            <a:r>
              <a:rPr sz="2800" i="1" spc="-30" dirty="0">
                <a:latin typeface="Georgia"/>
                <a:cs typeface="Georgia"/>
              </a:rPr>
              <a:t>friendly</a:t>
            </a:r>
            <a:r>
              <a:rPr sz="2800" spc="-30" dirty="0">
                <a:latin typeface="Trebuchet MS"/>
                <a:cs typeface="Trebuchet MS"/>
              </a:rPr>
              <a:t>)</a:t>
            </a:r>
            <a:r>
              <a:rPr sz="2800" i="1" spc="-30" dirty="0">
                <a:latin typeface="Georgia"/>
                <a:cs typeface="Georgia"/>
              </a:rPr>
              <a:t>.</a:t>
            </a:r>
            <a:endParaRPr sz="2800" dirty="0">
              <a:latin typeface="Georgia"/>
              <a:cs typeface="Georgi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762000"/>
            <a:ext cx="7618730" cy="86754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495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65"/>
              </a:spcBef>
            </a:pPr>
            <a:r>
              <a:rPr sz="4000" spc="-45" dirty="0">
                <a:solidFill>
                  <a:srgbClr val="FFFFFF"/>
                </a:solidFill>
              </a:rPr>
              <a:t>Tipe </a:t>
            </a:r>
            <a:r>
              <a:rPr sz="4000" spc="-60" dirty="0">
                <a:solidFill>
                  <a:srgbClr val="FFFFFF"/>
                </a:solidFill>
              </a:rPr>
              <a:t>Ragam</a:t>
            </a:r>
            <a:r>
              <a:rPr sz="4000" spc="-5" dirty="0">
                <a:solidFill>
                  <a:srgbClr val="FFFFFF"/>
                </a:solidFill>
              </a:rPr>
              <a:t> </a:t>
            </a:r>
            <a:r>
              <a:rPr sz="4000" spc="-35" dirty="0">
                <a:solidFill>
                  <a:srgbClr val="FFFFFF"/>
                </a:solidFill>
              </a:rPr>
              <a:t>Dialog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1981200" y="2057400"/>
            <a:ext cx="7618730" cy="38709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725170" indent="-60960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50" dirty="0">
                <a:latin typeface="Trebuchet MS"/>
                <a:cs typeface="Trebuchet MS"/>
              </a:rPr>
              <a:t>Interaksi </a:t>
            </a:r>
            <a:r>
              <a:rPr sz="3200" spc="135" dirty="0">
                <a:latin typeface="Trebuchet MS"/>
                <a:cs typeface="Trebuchet MS"/>
              </a:rPr>
              <a:t>berbasis </a:t>
            </a:r>
            <a:r>
              <a:rPr sz="3200" spc="95" dirty="0" err="1">
                <a:latin typeface="Trebuchet MS"/>
                <a:cs typeface="Trebuchet MS"/>
              </a:rPr>
              <a:t>bahasa</a:t>
            </a:r>
            <a:r>
              <a:rPr sz="3200" spc="-670" dirty="0">
                <a:latin typeface="Trebuchet MS"/>
                <a:cs typeface="Trebuchet MS"/>
              </a:rPr>
              <a:t> </a:t>
            </a:r>
            <a:r>
              <a:rPr sz="3200" spc="35" dirty="0" err="1" smtClean="0">
                <a:latin typeface="Trebuchet MS"/>
                <a:cs typeface="Trebuchet MS"/>
              </a:rPr>
              <a:t>perintah</a:t>
            </a:r>
            <a:r>
              <a:rPr sz="3200" spc="35" dirty="0" smtClean="0">
                <a:latin typeface="Trebuchet MS"/>
                <a:cs typeface="Trebuchet MS"/>
              </a:rPr>
              <a:t> </a:t>
            </a:r>
            <a:r>
              <a:rPr sz="3200" spc="-20" dirty="0">
                <a:latin typeface="Trebuchet MS"/>
                <a:cs typeface="Trebuchet MS"/>
              </a:rPr>
              <a:t>(</a:t>
            </a:r>
            <a:r>
              <a:rPr sz="3200" i="1" spc="-20" dirty="0">
                <a:latin typeface="Georgia"/>
                <a:cs typeface="Georgia"/>
              </a:rPr>
              <a:t>command</a:t>
            </a:r>
            <a:r>
              <a:rPr sz="3200" i="1" spc="15" dirty="0">
                <a:latin typeface="Georgia"/>
                <a:cs typeface="Georgia"/>
              </a:rPr>
              <a:t> </a:t>
            </a:r>
            <a:r>
              <a:rPr sz="3200" i="1" spc="-5" dirty="0">
                <a:latin typeface="Georgia"/>
                <a:cs typeface="Georgia"/>
              </a:rPr>
              <a:t>language</a:t>
            </a:r>
            <a:r>
              <a:rPr sz="3200" spc="-5" dirty="0">
                <a:latin typeface="Trebuchet MS"/>
                <a:cs typeface="Trebuchet MS"/>
              </a:rPr>
              <a:t>)</a:t>
            </a:r>
            <a:endParaRPr sz="3200" dirty="0">
              <a:latin typeface="Trebuchet MS"/>
              <a:cs typeface="Trebuchet MS"/>
            </a:endParaRPr>
          </a:p>
          <a:p>
            <a:pPr marL="622300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40" dirty="0">
                <a:latin typeface="Trebuchet MS"/>
                <a:cs typeface="Trebuchet MS"/>
              </a:rPr>
              <a:t>Sistem</a:t>
            </a:r>
            <a:r>
              <a:rPr sz="3200" spc="-185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menu</a:t>
            </a:r>
            <a:endParaRPr sz="3200" dirty="0">
              <a:latin typeface="Trebuchet MS"/>
              <a:cs typeface="Trebuchet MS"/>
            </a:endParaRPr>
          </a:p>
          <a:p>
            <a:pPr marL="622300" indent="-609600" algn="just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70" dirty="0">
                <a:latin typeface="Trebuchet MS"/>
                <a:cs typeface="Trebuchet MS"/>
              </a:rPr>
              <a:t>Antarmuka </a:t>
            </a:r>
            <a:r>
              <a:rPr sz="3200" spc="135" dirty="0">
                <a:latin typeface="Trebuchet MS"/>
                <a:cs typeface="Trebuchet MS"/>
              </a:rPr>
              <a:t>berbasis</a:t>
            </a:r>
            <a:r>
              <a:rPr sz="3200" spc="-385" dirty="0">
                <a:latin typeface="Trebuchet MS"/>
                <a:cs typeface="Trebuchet MS"/>
              </a:rPr>
              <a:t> </a:t>
            </a:r>
            <a:r>
              <a:rPr sz="3200" spc="105" dirty="0">
                <a:latin typeface="Trebuchet MS"/>
                <a:cs typeface="Trebuchet MS"/>
              </a:rPr>
              <a:t>ikon</a:t>
            </a:r>
            <a:endParaRPr sz="3200" dirty="0">
              <a:latin typeface="Trebuchet MS"/>
              <a:cs typeface="Trebuchet MS"/>
            </a:endParaRPr>
          </a:p>
          <a:p>
            <a:pPr marL="622300" marR="5080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70" dirty="0">
                <a:latin typeface="Trebuchet MS"/>
                <a:cs typeface="Trebuchet MS"/>
              </a:rPr>
              <a:t>Antarmuka </a:t>
            </a:r>
            <a:r>
              <a:rPr sz="3200" spc="135" dirty="0">
                <a:latin typeface="Trebuchet MS"/>
                <a:cs typeface="Trebuchet MS"/>
              </a:rPr>
              <a:t>berbasis </a:t>
            </a:r>
            <a:r>
              <a:rPr sz="3200" spc="120" dirty="0" err="1">
                <a:latin typeface="Trebuchet MS"/>
                <a:cs typeface="Trebuchet MS"/>
              </a:rPr>
              <a:t>pengisian</a:t>
            </a:r>
            <a:r>
              <a:rPr sz="3200" spc="-720" dirty="0">
                <a:latin typeface="Trebuchet MS"/>
                <a:cs typeface="Trebuchet MS"/>
              </a:rPr>
              <a:t> </a:t>
            </a:r>
            <a:r>
              <a:rPr sz="3200" spc="160" dirty="0" err="1" smtClean="0">
                <a:latin typeface="Trebuchet MS"/>
                <a:cs typeface="Trebuchet MS"/>
              </a:rPr>
              <a:t>borang</a:t>
            </a:r>
            <a:r>
              <a:rPr sz="3200" spc="160" dirty="0" smtClean="0">
                <a:latin typeface="Trebuchet MS"/>
                <a:cs typeface="Trebuchet MS"/>
              </a:rPr>
              <a:t> </a:t>
            </a:r>
            <a:r>
              <a:rPr sz="3200" spc="-55" dirty="0">
                <a:latin typeface="Trebuchet MS"/>
                <a:cs typeface="Trebuchet MS"/>
              </a:rPr>
              <a:t>(</a:t>
            </a:r>
            <a:r>
              <a:rPr sz="3200" i="1" spc="-55" dirty="0">
                <a:latin typeface="Georgia"/>
                <a:cs typeface="Georgia"/>
              </a:rPr>
              <a:t>form-filling</a:t>
            </a:r>
            <a:r>
              <a:rPr sz="3200" i="1" spc="15" dirty="0">
                <a:latin typeface="Georgia"/>
                <a:cs typeface="Georgia"/>
              </a:rPr>
              <a:t> </a:t>
            </a:r>
            <a:r>
              <a:rPr sz="3200" i="1" spc="-15" dirty="0">
                <a:latin typeface="Georgia"/>
                <a:cs typeface="Georgia"/>
              </a:rPr>
              <a:t>style</a:t>
            </a:r>
            <a:r>
              <a:rPr sz="3200" spc="-15" dirty="0">
                <a:latin typeface="Trebuchet MS"/>
                <a:cs typeface="Trebuchet MS"/>
              </a:rPr>
              <a:t>)</a:t>
            </a:r>
            <a:endParaRPr sz="3200" dirty="0">
              <a:latin typeface="Trebuchet MS"/>
              <a:cs typeface="Trebuchet MS"/>
            </a:endParaRPr>
          </a:p>
          <a:p>
            <a:pPr marL="622300" indent="-609600" algn="just">
              <a:lnSpc>
                <a:spcPct val="100000"/>
              </a:lnSpc>
              <a:spcBef>
                <a:spcPts val="76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110" dirty="0">
                <a:latin typeface="Trebuchet MS"/>
                <a:cs typeface="Trebuchet MS"/>
              </a:rPr>
              <a:t>Manipulasi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145" dirty="0">
                <a:latin typeface="Trebuchet MS"/>
                <a:cs typeface="Trebuchet MS"/>
              </a:rPr>
              <a:t>langsung</a:t>
            </a:r>
            <a:endParaRPr sz="32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762000"/>
            <a:ext cx="7390130" cy="86754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495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65"/>
              </a:spcBef>
            </a:pPr>
            <a:r>
              <a:rPr sz="4000" i="1" spc="-165" dirty="0">
                <a:solidFill>
                  <a:srgbClr val="FFFFFF"/>
                </a:solidFill>
                <a:latin typeface="Trebuchet MS"/>
                <a:cs typeface="Trebuchet MS"/>
              </a:rPr>
              <a:t>1. </a:t>
            </a:r>
            <a:r>
              <a:rPr sz="4000" i="1" spc="265" dirty="0">
                <a:solidFill>
                  <a:srgbClr val="FFFFFF"/>
                </a:solidFill>
                <a:latin typeface="Trebuchet MS"/>
                <a:cs typeface="Trebuchet MS"/>
              </a:rPr>
              <a:t>Command</a:t>
            </a:r>
            <a:r>
              <a:rPr sz="4000" i="1" spc="-2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i="1" spc="125" dirty="0">
                <a:solidFill>
                  <a:srgbClr val="FFFFFF"/>
                </a:solidFill>
                <a:latin typeface="Trebuchet MS"/>
                <a:cs typeface="Trebuchet MS"/>
              </a:rPr>
              <a:t>Language</a:t>
            </a:r>
            <a:endParaRPr sz="4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9800" y="1935443"/>
            <a:ext cx="7368359" cy="424411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55600" marR="5080" indent="-342900" algn="just">
              <a:lnSpc>
                <a:spcPct val="89800"/>
              </a:lnSpc>
              <a:spcBef>
                <a:spcPts val="49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145" dirty="0">
                <a:latin typeface="Trebuchet MS"/>
                <a:cs typeface="Trebuchet MS"/>
              </a:rPr>
              <a:t>Merupakan </a:t>
            </a:r>
            <a:r>
              <a:rPr sz="3200" spc="120" dirty="0">
                <a:latin typeface="Trebuchet MS"/>
                <a:cs typeface="Trebuchet MS"/>
              </a:rPr>
              <a:t>ragam </a:t>
            </a:r>
            <a:r>
              <a:rPr sz="3200" spc="125" dirty="0">
                <a:latin typeface="Trebuchet MS"/>
                <a:cs typeface="Trebuchet MS"/>
              </a:rPr>
              <a:t>dialog </a:t>
            </a:r>
            <a:r>
              <a:rPr sz="3200" spc="120" dirty="0">
                <a:latin typeface="Trebuchet MS"/>
                <a:cs typeface="Trebuchet MS"/>
              </a:rPr>
              <a:t>paling  </a:t>
            </a:r>
            <a:r>
              <a:rPr sz="3200" spc="70" dirty="0" err="1" smtClean="0">
                <a:latin typeface="Trebuchet MS"/>
                <a:cs typeface="Trebuchet MS"/>
              </a:rPr>
              <a:t>konvensional</a:t>
            </a:r>
            <a:r>
              <a:rPr sz="3200" spc="70" dirty="0" smtClean="0">
                <a:latin typeface="Trebuchet MS"/>
                <a:cs typeface="Trebuchet MS"/>
              </a:rPr>
              <a:t>, </a:t>
            </a:r>
            <a:r>
              <a:rPr sz="3200" spc="120" dirty="0" err="1" smtClean="0">
                <a:latin typeface="Trebuchet MS"/>
                <a:cs typeface="Trebuchet MS"/>
              </a:rPr>
              <a:t>meskipun</a:t>
            </a:r>
            <a:r>
              <a:rPr sz="3200" spc="120" dirty="0" smtClean="0">
                <a:latin typeface="Trebuchet MS"/>
                <a:cs typeface="Trebuchet MS"/>
              </a:rPr>
              <a:t> </a:t>
            </a:r>
            <a:r>
              <a:rPr sz="3200" spc="20" dirty="0">
                <a:latin typeface="Trebuchet MS"/>
                <a:cs typeface="Trebuchet MS"/>
              </a:rPr>
              <a:t>untuk</a:t>
            </a:r>
            <a:r>
              <a:rPr sz="3200" spc="-725" dirty="0">
                <a:latin typeface="Trebuchet MS"/>
                <a:cs typeface="Trebuchet MS"/>
              </a:rPr>
              <a:t> </a:t>
            </a:r>
            <a:r>
              <a:rPr sz="3200" spc="130" dirty="0">
                <a:latin typeface="Trebuchet MS"/>
                <a:cs typeface="Trebuchet MS"/>
              </a:rPr>
              <a:t>sebagian  </a:t>
            </a:r>
            <a:r>
              <a:rPr sz="3200" spc="75" dirty="0">
                <a:latin typeface="Trebuchet MS"/>
                <a:cs typeface="Trebuchet MS"/>
              </a:rPr>
              <a:t>orang, </a:t>
            </a:r>
            <a:r>
              <a:rPr sz="3200" spc="125" dirty="0">
                <a:latin typeface="Trebuchet MS"/>
                <a:cs typeface="Trebuchet MS"/>
              </a:rPr>
              <a:t>ragam dialog </a:t>
            </a:r>
            <a:r>
              <a:rPr sz="3200" spc="40" dirty="0">
                <a:latin typeface="Trebuchet MS"/>
                <a:cs typeface="Trebuchet MS"/>
              </a:rPr>
              <a:t>ini </a:t>
            </a:r>
            <a:r>
              <a:rPr sz="3200" spc="80" dirty="0" err="1">
                <a:latin typeface="Trebuchet MS"/>
                <a:cs typeface="Trebuchet MS"/>
              </a:rPr>
              <a:t>masih</a:t>
            </a:r>
            <a:r>
              <a:rPr sz="3200" spc="80" dirty="0">
                <a:latin typeface="Trebuchet MS"/>
                <a:cs typeface="Trebuchet MS"/>
              </a:rPr>
              <a:t> </a:t>
            </a:r>
            <a:r>
              <a:rPr sz="3200" spc="40" dirty="0" err="1" smtClean="0">
                <a:latin typeface="Trebuchet MS"/>
                <a:cs typeface="Trebuchet MS"/>
              </a:rPr>
              <a:t>menjadi</a:t>
            </a:r>
            <a:r>
              <a:rPr sz="3200" spc="40" dirty="0" smtClean="0">
                <a:latin typeface="Trebuchet MS"/>
                <a:cs typeface="Trebuchet MS"/>
              </a:rPr>
              <a:t> </a:t>
            </a:r>
            <a:r>
              <a:rPr sz="3200" spc="-25" dirty="0">
                <a:latin typeface="Trebuchet MS"/>
                <a:cs typeface="Trebuchet MS"/>
              </a:rPr>
              <a:t>favorit </a:t>
            </a:r>
            <a:r>
              <a:rPr sz="3200" spc="20" dirty="0">
                <a:latin typeface="Trebuchet MS"/>
                <a:cs typeface="Trebuchet MS"/>
              </a:rPr>
              <a:t>untuk</a:t>
            </a:r>
            <a:r>
              <a:rPr sz="3200" spc="-285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digunakan.</a:t>
            </a:r>
            <a:endParaRPr sz="3200" dirty="0">
              <a:latin typeface="Trebuchet MS"/>
              <a:cs typeface="Trebuchet MS"/>
            </a:endParaRPr>
          </a:p>
          <a:p>
            <a:pPr marL="355600" indent="-342900" algn="just">
              <a:lnSpc>
                <a:spcPct val="100000"/>
              </a:lnSpc>
              <a:spcBef>
                <a:spcPts val="3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55" dirty="0">
                <a:latin typeface="Trebuchet MS"/>
                <a:cs typeface="Trebuchet MS"/>
              </a:rPr>
              <a:t>Contoh, </a:t>
            </a:r>
            <a:r>
              <a:rPr sz="3200" spc="30" dirty="0">
                <a:latin typeface="Trebuchet MS"/>
                <a:cs typeface="Trebuchet MS"/>
              </a:rPr>
              <a:t>perintah-perintah</a:t>
            </a:r>
            <a:r>
              <a:rPr sz="3200" spc="-385" dirty="0">
                <a:latin typeface="Trebuchet MS"/>
                <a:cs typeface="Trebuchet MS"/>
              </a:rPr>
              <a:t> </a:t>
            </a:r>
            <a:r>
              <a:rPr sz="3200" spc="40" dirty="0">
                <a:latin typeface="Trebuchet MS"/>
                <a:cs typeface="Trebuchet MS"/>
              </a:rPr>
              <a:t>pada:</a:t>
            </a:r>
            <a:endParaRPr sz="3200" dirty="0">
              <a:latin typeface="Trebuchet MS"/>
              <a:cs typeface="Trebuchet MS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355"/>
              </a:spcBef>
              <a:buChar char="–"/>
              <a:tabLst>
                <a:tab pos="756920" algn="l"/>
              </a:tabLst>
            </a:pPr>
            <a:r>
              <a:rPr sz="2800" spc="270" dirty="0">
                <a:latin typeface="Trebuchet MS"/>
                <a:cs typeface="Trebuchet MS"/>
              </a:rPr>
              <a:t>DOS</a:t>
            </a:r>
            <a:endParaRPr sz="2800" dirty="0">
              <a:latin typeface="Trebuchet MS"/>
              <a:cs typeface="Trebuchet MS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spc="165" dirty="0">
                <a:latin typeface="Trebuchet MS"/>
                <a:cs typeface="Trebuchet MS"/>
              </a:rPr>
              <a:t>UNIX</a:t>
            </a:r>
            <a:endParaRPr sz="2800" dirty="0">
              <a:latin typeface="Trebuchet MS"/>
              <a:cs typeface="Trebuchet MS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spc="55" dirty="0">
                <a:latin typeface="Trebuchet MS"/>
                <a:cs typeface="Trebuchet MS"/>
              </a:rPr>
              <a:t>Linux</a:t>
            </a:r>
            <a:r>
              <a:rPr sz="2800" spc="-160" dirty="0">
                <a:latin typeface="Trebuchet MS"/>
                <a:cs typeface="Trebuchet MS"/>
              </a:rPr>
              <a:t> </a:t>
            </a:r>
            <a:r>
              <a:rPr sz="2800" spc="35" dirty="0">
                <a:latin typeface="Trebuchet MS"/>
                <a:cs typeface="Trebuchet MS"/>
              </a:rPr>
              <a:t>Terminal</a:t>
            </a:r>
            <a:endParaRPr sz="28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807901"/>
            <a:ext cx="752602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55" dirty="0"/>
              <a:t>Keuntungan </a:t>
            </a:r>
            <a:r>
              <a:rPr sz="4400" spc="-175" dirty="0"/>
              <a:t>dan</a:t>
            </a:r>
            <a:r>
              <a:rPr sz="4400" spc="40" dirty="0"/>
              <a:t> </a:t>
            </a:r>
            <a:r>
              <a:rPr sz="4400" spc="-105" dirty="0"/>
              <a:t>Kerugian</a:t>
            </a:r>
            <a:endParaRPr sz="4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792114"/>
              </p:ext>
            </p:extLst>
          </p:nvPr>
        </p:nvGraphicFramePr>
        <p:xfrm>
          <a:off x="965771" y="2436773"/>
          <a:ext cx="8294369" cy="3255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05605"/>
                <a:gridCol w="4088764"/>
              </a:tblGrid>
              <a:tr h="400685">
                <a:tc>
                  <a:txBody>
                    <a:bodyPr/>
                    <a:lstStyle/>
                    <a:p>
                      <a:pPr marL="26034" algn="ctr">
                        <a:lnSpc>
                          <a:spcPts val="2895"/>
                        </a:lnSpc>
                      </a:pPr>
                      <a:r>
                        <a:rPr sz="2450" b="1" spc="-520" dirty="0">
                          <a:latin typeface="Arial"/>
                          <a:cs typeface="Arial"/>
                        </a:rPr>
                        <a:t>Keuntungan</a:t>
                      </a:r>
                      <a:endParaRPr sz="245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ts val="2895"/>
                        </a:lnSpc>
                      </a:pPr>
                      <a:r>
                        <a:rPr sz="2450" b="1" spc="-475" dirty="0">
                          <a:latin typeface="Arial"/>
                          <a:cs typeface="Arial"/>
                        </a:rPr>
                        <a:t>Kerugian</a:t>
                      </a:r>
                      <a:endParaRPr sz="245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BFBFBF"/>
                    </a:solidFill>
                  </a:tcPr>
                </a:tc>
              </a:tr>
              <a:tr h="2854960">
                <a:tc>
                  <a:txBody>
                    <a:bodyPr/>
                    <a:lstStyle/>
                    <a:p>
                      <a:pPr marL="398145" indent="-243840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Symbol"/>
                        <a:buChar char=""/>
                        <a:tabLst>
                          <a:tab pos="398145" algn="l"/>
                          <a:tab pos="398780" algn="l"/>
                        </a:tabLst>
                      </a:pPr>
                      <a:r>
                        <a:rPr sz="2400" spc="-310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Cepat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  <a:p>
                      <a:pPr marL="398145" indent="-243840">
                        <a:lnSpc>
                          <a:spcPct val="100000"/>
                        </a:lnSpc>
                        <a:spcBef>
                          <a:spcPts val="220"/>
                        </a:spcBef>
                        <a:buFont typeface="Symbol"/>
                        <a:buChar char=""/>
                        <a:tabLst>
                          <a:tab pos="398145" algn="l"/>
                          <a:tab pos="398780" algn="l"/>
                        </a:tabLst>
                      </a:pPr>
                      <a:r>
                        <a:rPr sz="2400" spc="-320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Efisien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  <a:p>
                      <a:pPr marL="398145" indent="-243840">
                        <a:lnSpc>
                          <a:spcPct val="100000"/>
                        </a:lnSpc>
                        <a:spcBef>
                          <a:spcPts val="254"/>
                        </a:spcBef>
                        <a:buFont typeface="Symbol"/>
                        <a:buChar char=""/>
                        <a:tabLst>
                          <a:tab pos="398145" algn="l"/>
                          <a:tab pos="398780" algn="l"/>
                        </a:tabLst>
                      </a:pPr>
                      <a:r>
                        <a:rPr sz="2400" spc="-29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Akurat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  <a:p>
                      <a:pPr marL="398145" indent="-243840">
                        <a:lnSpc>
                          <a:spcPct val="100000"/>
                        </a:lnSpc>
                        <a:spcBef>
                          <a:spcPts val="254"/>
                        </a:spcBef>
                        <a:buFont typeface="Symbol"/>
                        <a:buChar char=""/>
                        <a:tabLst>
                          <a:tab pos="398145" algn="l"/>
                          <a:tab pos="398780" algn="l"/>
                        </a:tabLst>
                      </a:pPr>
                      <a:r>
                        <a:rPr sz="2400" spc="-33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Ringkas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  <a:p>
                      <a:pPr marL="398145" indent="-243840">
                        <a:lnSpc>
                          <a:spcPct val="100000"/>
                        </a:lnSpc>
                        <a:spcBef>
                          <a:spcPts val="259"/>
                        </a:spcBef>
                        <a:buFont typeface="Symbol"/>
                        <a:buChar char=""/>
                        <a:tabLst>
                          <a:tab pos="398145" algn="l"/>
                          <a:tab pos="398780" algn="l"/>
                        </a:tabLst>
                      </a:pPr>
                      <a:r>
                        <a:rPr sz="2400" spc="-35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Luwes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  <a:p>
                      <a:pPr marL="398145" indent="-243840">
                        <a:lnSpc>
                          <a:spcPct val="100000"/>
                        </a:lnSpc>
                        <a:spcBef>
                          <a:spcPts val="254"/>
                        </a:spcBef>
                        <a:buFont typeface="Symbol"/>
                        <a:buChar char=""/>
                        <a:tabLst>
                          <a:tab pos="398145" algn="l"/>
                          <a:tab pos="398780" algn="l"/>
                        </a:tabLst>
                      </a:pPr>
                      <a:r>
                        <a:rPr sz="2400" spc="-26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Inisiatif </a:t>
                      </a:r>
                      <a:r>
                        <a:rPr sz="2400" spc="-295" dirty="0" err="1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oleh</a:t>
                      </a:r>
                      <a:r>
                        <a:rPr sz="2400" spc="-38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385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300" dirty="0" err="1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pengguna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  <a:p>
                      <a:pPr marL="398145" indent="-243840">
                        <a:lnSpc>
                          <a:spcPct val="100000"/>
                        </a:lnSpc>
                        <a:spcBef>
                          <a:spcPts val="254"/>
                        </a:spcBef>
                        <a:buFont typeface="Symbol"/>
                        <a:buChar char=""/>
                        <a:tabLst>
                          <a:tab pos="398145" algn="l"/>
                          <a:tab pos="398780" algn="l"/>
                        </a:tabLst>
                      </a:pPr>
                      <a:r>
                        <a:rPr sz="2400" i="1" spc="-39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Appealing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0" indent="-315595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Symbol"/>
                        <a:buChar char=""/>
                        <a:tabLst>
                          <a:tab pos="469900" algn="l"/>
                          <a:tab pos="470534" algn="l"/>
                        </a:tabLst>
                      </a:pPr>
                      <a:r>
                        <a:rPr sz="2400" spc="-340" dirty="0" err="1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Memerlukan</a:t>
                      </a:r>
                      <a:r>
                        <a:rPr sz="2400" spc="-340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340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275" dirty="0" err="1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pelatihan</a:t>
                      </a:r>
                      <a:r>
                        <a:rPr sz="2400" spc="-275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 </a:t>
                      </a:r>
                      <a:r>
                        <a:rPr sz="2400" spc="-300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yang</a:t>
                      </a:r>
                      <a:r>
                        <a:rPr sz="2400" spc="-340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 </a:t>
                      </a:r>
                      <a:r>
                        <a:rPr sz="2400" spc="-315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lama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  <a:p>
                      <a:pPr marL="469900" marR="600075" indent="-315595">
                        <a:lnSpc>
                          <a:spcPct val="104900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469900" algn="l"/>
                          <a:tab pos="470534" algn="l"/>
                        </a:tabLst>
                      </a:pPr>
                      <a:r>
                        <a:rPr sz="2400" spc="-335" dirty="0" err="1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Membutuhkan</a:t>
                      </a:r>
                      <a:r>
                        <a:rPr sz="2400" spc="-33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335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300" dirty="0" err="1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penggunaan</a:t>
                      </a:r>
                      <a:r>
                        <a:rPr sz="2400" spc="-300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300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yang  </a:t>
                      </a:r>
                      <a:r>
                        <a:rPr sz="2400" spc="-23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teratur </a:t>
                      </a:r>
                      <a:r>
                        <a:rPr sz="2400" spc="-260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dan </a:t>
                      </a:r>
                      <a:r>
                        <a:rPr sz="2400" spc="-24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terus</a:t>
                      </a:r>
                      <a:r>
                        <a:rPr sz="2400" spc="-50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305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menerus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  <a:p>
                      <a:pPr marL="469900" indent="-315595">
                        <a:lnSpc>
                          <a:spcPct val="100000"/>
                        </a:lnSpc>
                        <a:spcBef>
                          <a:spcPts val="254"/>
                        </a:spcBef>
                        <a:buFont typeface="Symbol"/>
                        <a:buChar char=""/>
                        <a:tabLst>
                          <a:tab pos="469900" algn="l"/>
                          <a:tab pos="470534" algn="l"/>
                        </a:tabLst>
                      </a:pPr>
                      <a:r>
                        <a:rPr sz="2400" spc="-380" dirty="0" err="1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Beban</a:t>
                      </a:r>
                      <a:r>
                        <a:rPr sz="2400" spc="-380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380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lang="id-ID" sz="2400" spc="-275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I</a:t>
                      </a:r>
                      <a:r>
                        <a:rPr sz="2400" spc="-275" dirty="0" err="1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ngatan</a:t>
                      </a:r>
                      <a:r>
                        <a:rPr sz="2400" spc="-275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 </a:t>
                      </a:r>
                      <a:r>
                        <a:rPr sz="2400" spc="-300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yang</a:t>
                      </a:r>
                      <a:r>
                        <a:rPr sz="2400" spc="-325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 </a:t>
                      </a:r>
                      <a:r>
                        <a:rPr sz="2400" spc="-265" dirty="0" err="1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tinggi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  <a:p>
                      <a:pPr marL="469900" indent="-315595">
                        <a:lnSpc>
                          <a:spcPct val="100000"/>
                        </a:lnSpc>
                        <a:spcBef>
                          <a:spcPts val="254"/>
                        </a:spcBef>
                        <a:buFont typeface="Symbol"/>
                        <a:buChar char=""/>
                        <a:tabLst>
                          <a:tab pos="469900" algn="l"/>
                          <a:tab pos="470534" algn="l"/>
                        </a:tabLst>
                      </a:pPr>
                      <a:r>
                        <a:rPr sz="2400" spc="-330" dirty="0" err="1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Jelek</a:t>
                      </a:r>
                      <a:r>
                        <a:rPr sz="2400" spc="-330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 </a:t>
                      </a:r>
                      <a:r>
                        <a:rPr sz="2400" spc="-300" dirty="0" err="1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dalam</a:t>
                      </a:r>
                      <a:r>
                        <a:rPr sz="2400" spc="-300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300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</a:t>
                      </a:r>
                      <a:r>
                        <a:rPr sz="2400" spc="-315" dirty="0" err="1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menangani</a:t>
                      </a:r>
                      <a:r>
                        <a:rPr sz="2400" spc="-350" dirty="0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  </a:t>
                      </a:r>
                      <a:r>
                        <a:rPr sz="2400" spc="-300" dirty="0" err="1" smtClean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cs typeface="Times New Roman"/>
                        </a:rPr>
                        <a:t>kesalahan</a:t>
                      </a:r>
                      <a:endParaRPr sz="240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  <a:cs typeface="Times New Roman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1996" y="936751"/>
            <a:ext cx="19939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10" dirty="0"/>
              <a:t>C</a:t>
            </a:r>
            <a:r>
              <a:rPr sz="4400" spc="-5" dirty="0"/>
              <a:t>o</a:t>
            </a:r>
            <a:r>
              <a:rPr sz="4400" spc="-290" dirty="0"/>
              <a:t>n</a:t>
            </a:r>
            <a:r>
              <a:rPr sz="4400" spc="-240" dirty="0"/>
              <a:t>t</a:t>
            </a:r>
            <a:r>
              <a:rPr sz="4400" spc="-280" dirty="0"/>
              <a:t>o</a:t>
            </a:r>
            <a:r>
              <a:rPr sz="4400" spc="-235" dirty="0"/>
              <a:t>h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1411206" y="3200400"/>
            <a:ext cx="8342394" cy="246452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470"/>
              </a:lnSpc>
              <a:spcBef>
                <a:spcPts val="130"/>
              </a:spcBef>
            </a:pPr>
            <a:r>
              <a:rPr sz="2400" b="1" spc="-290" dirty="0">
                <a:latin typeface="Courier New"/>
                <a:cs typeface="Courier New"/>
              </a:rPr>
              <a:t>@ECHO</a:t>
            </a:r>
            <a:r>
              <a:rPr sz="2400" b="1" spc="-375" dirty="0">
                <a:latin typeface="Courier New"/>
                <a:cs typeface="Courier New"/>
              </a:rPr>
              <a:t> </a:t>
            </a:r>
            <a:r>
              <a:rPr sz="2400" b="1" spc="-280" dirty="0">
                <a:latin typeface="Courier New"/>
                <a:cs typeface="Courier New"/>
              </a:rPr>
              <a:t>OFF</a:t>
            </a:r>
            <a:endParaRPr sz="2400" dirty="0">
              <a:latin typeface="Courier New"/>
              <a:cs typeface="Courier New"/>
            </a:endParaRPr>
          </a:p>
          <a:p>
            <a:pPr marL="12700">
              <a:lnSpc>
                <a:spcPts val="2400"/>
              </a:lnSpc>
            </a:pPr>
            <a:r>
              <a:rPr sz="2400" b="1" spc="-295" dirty="0">
                <a:latin typeface="Courier New"/>
                <a:cs typeface="Courier New"/>
              </a:rPr>
              <a:t>PROMPT</a:t>
            </a:r>
            <a:r>
              <a:rPr sz="2400" b="1" spc="-375" dirty="0">
                <a:latin typeface="Courier New"/>
                <a:cs typeface="Courier New"/>
              </a:rPr>
              <a:t> </a:t>
            </a:r>
            <a:r>
              <a:rPr sz="2400" b="1" spc="-280" dirty="0">
                <a:latin typeface="Courier New"/>
                <a:cs typeface="Courier New"/>
              </a:rPr>
              <a:t>$p$g</a:t>
            </a:r>
            <a:endParaRPr sz="2400" dirty="0">
              <a:latin typeface="Courier New"/>
              <a:cs typeface="Courier New"/>
            </a:endParaRPr>
          </a:p>
          <a:p>
            <a:pPr marL="12700" marR="2329815">
              <a:lnSpc>
                <a:spcPct val="95400"/>
              </a:lnSpc>
              <a:spcBef>
                <a:spcPts val="45"/>
              </a:spcBef>
            </a:pPr>
            <a:r>
              <a:rPr sz="2400" b="1" spc="-290" dirty="0">
                <a:latin typeface="Courier New"/>
                <a:cs typeface="Courier New"/>
              </a:rPr>
              <a:t>PATH </a:t>
            </a:r>
            <a:r>
              <a:rPr sz="2400" b="1" spc="-300" dirty="0">
                <a:latin typeface="Courier New"/>
                <a:cs typeface="Courier New"/>
              </a:rPr>
              <a:t>C:\WINDOWS;C:\DOS  </a:t>
            </a:r>
            <a:r>
              <a:rPr sz="2400" b="1" spc="-290" dirty="0">
                <a:latin typeface="Courier New"/>
                <a:cs typeface="Courier New"/>
              </a:rPr>
              <a:t>PATH</a:t>
            </a:r>
            <a:r>
              <a:rPr sz="2400" b="1" spc="-420" dirty="0">
                <a:latin typeface="Courier New"/>
                <a:cs typeface="Courier New"/>
              </a:rPr>
              <a:t> </a:t>
            </a:r>
            <a:r>
              <a:rPr sz="2400" b="1" spc="-300" dirty="0">
                <a:latin typeface="Courier New"/>
                <a:cs typeface="Courier New"/>
              </a:rPr>
              <a:t>C:\NWCLIENT\;%PATH%  </a:t>
            </a:r>
            <a:r>
              <a:rPr sz="2400" b="1" spc="-280" dirty="0">
                <a:latin typeface="Courier New"/>
                <a:cs typeface="Courier New"/>
              </a:rPr>
              <a:t>SET </a:t>
            </a:r>
            <a:r>
              <a:rPr sz="2400" b="1" spc="-300" dirty="0">
                <a:latin typeface="Courier New"/>
                <a:cs typeface="Courier New"/>
              </a:rPr>
              <a:t>TEMP=C:\DOS  C:\WINDOWS\DXPMODE</a:t>
            </a:r>
            <a:r>
              <a:rPr sz="2400" b="1" spc="-385" dirty="0">
                <a:latin typeface="Courier New"/>
                <a:cs typeface="Courier New"/>
              </a:rPr>
              <a:t> </a:t>
            </a:r>
            <a:r>
              <a:rPr sz="2400" b="1" spc="-260" dirty="0">
                <a:latin typeface="Courier New"/>
                <a:cs typeface="Courier New"/>
              </a:rPr>
              <a:t>60</a:t>
            </a:r>
            <a:endParaRPr sz="2400" dirty="0">
              <a:latin typeface="Courier New"/>
              <a:cs typeface="Courier New"/>
            </a:endParaRPr>
          </a:p>
          <a:p>
            <a:pPr marL="12700">
              <a:lnSpc>
                <a:spcPts val="2385"/>
              </a:lnSpc>
            </a:pPr>
            <a:r>
              <a:rPr sz="2400" b="1" spc="-300" dirty="0">
                <a:latin typeface="Courier New"/>
                <a:cs typeface="Courier New"/>
              </a:rPr>
              <a:t>C:\WINDOWS\MSCDEX.EXE </a:t>
            </a:r>
            <a:r>
              <a:rPr sz="2400" b="1" spc="-275" dirty="0">
                <a:latin typeface="Courier New"/>
                <a:cs typeface="Courier New"/>
              </a:rPr>
              <a:t>/S </a:t>
            </a:r>
            <a:r>
              <a:rPr sz="2400" b="1" spc="-295" dirty="0">
                <a:latin typeface="Courier New"/>
                <a:cs typeface="Courier New"/>
              </a:rPr>
              <a:t>/D:MSCD001 </a:t>
            </a:r>
            <a:r>
              <a:rPr sz="2400" b="1" spc="-280" dirty="0">
                <a:latin typeface="Courier New"/>
                <a:cs typeface="Courier New"/>
              </a:rPr>
              <a:t>/M:8</a:t>
            </a:r>
            <a:r>
              <a:rPr sz="2400" b="1" spc="-620" dirty="0">
                <a:latin typeface="Courier New"/>
                <a:cs typeface="Courier New"/>
              </a:rPr>
              <a:t> </a:t>
            </a:r>
            <a:r>
              <a:rPr sz="2400" b="1" spc="-275" dirty="0">
                <a:latin typeface="Courier New"/>
                <a:cs typeface="Courier New"/>
              </a:rPr>
              <a:t>/V</a:t>
            </a:r>
            <a:endParaRPr sz="2400" dirty="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2400" b="1" spc="-300" dirty="0">
                <a:latin typeface="Courier New"/>
                <a:cs typeface="Courier New"/>
              </a:rPr>
              <a:t>C:\DOS\SMARTDRV.EXE</a:t>
            </a:r>
            <a:r>
              <a:rPr sz="2400" b="1" spc="-375" dirty="0">
                <a:latin typeface="Courier New"/>
                <a:cs typeface="Courier New"/>
              </a:rPr>
              <a:t> </a:t>
            </a:r>
            <a:r>
              <a:rPr sz="2400" b="1" spc="-275" dirty="0">
                <a:latin typeface="Courier New"/>
                <a:cs typeface="Courier New"/>
              </a:rPr>
              <a:t>/X</a:t>
            </a:r>
            <a:endParaRPr sz="2400" dirty="0">
              <a:latin typeface="Courier New"/>
              <a:cs typeface="Courier New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685800"/>
            <a:ext cx="7390130" cy="86754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495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65"/>
              </a:spcBef>
            </a:pPr>
            <a:r>
              <a:rPr sz="4000" i="1" spc="-165" dirty="0">
                <a:solidFill>
                  <a:srgbClr val="FFFFFF"/>
                </a:solidFill>
                <a:latin typeface="Trebuchet MS"/>
                <a:cs typeface="Trebuchet MS"/>
              </a:rPr>
              <a:t>2. </a:t>
            </a:r>
            <a:r>
              <a:rPr sz="4000" i="1" spc="135" dirty="0">
                <a:solidFill>
                  <a:srgbClr val="FFFFFF"/>
                </a:solidFill>
                <a:latin typeface="Trebuchet MS"/>
                <a:cs typeface="Trebuchet MS"/>
              </a:rPr>
              <a:t>Dialog </a:t>
            </a:r>
            <a:r>
              <a:rPr sz="4000" i="1" spc="50" dirty="0">
                <a:solidFill>
                  <a:srgbClr val="FFFFFF"/>
                </a:solidFill>
                <a:latin typeface="Trebuchet MS"/>
                <a:cs typeface="Trebuchet MS"/>
              </a:rPr>
              <a:t>Berbasis</a:t>
            </a:r>
            <a:r>
              <a:rPr sz="4000" i="1" spc="-6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i="1" spc="320" dirty="0">
                <a:solidFill>
                  <a:srgbClr val="FFFFFF"/>
                </a:solidFill>
                <a:latin typeface="Trebuchet MS"/>
                <a:cs typeface="Trebuchet MS"/>
              </a:rPr>
              <a:t>Menu</a:t>
            </a:r>
            <a:endParaRPr sz="4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88029" y="1935443"/>
            <a:ext cx="7390130" cy="38722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43510" indent="-342900" algn="just"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160" dirty="0">
                <a:latin typeface="Trebuchet MS"/>
                <a:cs typeface="Trebuchet MS"/>
              </a:rPr>
              <a:t>Menu </a:t>
            </a:r>
            <a:r>
              <a:rPr sz="2800" spc="45" dirty="0">
                <a:latin typeface="Trebuchet MS"/>
                <a:cs typeface="Trebuchet MS"/>
              </a:rPr>
              <a:t>adalah </a:t>
            </a:r>
            <a:r>
              <a:rPr sz="2800" spc="80" dirty="0">
                <a:latin typeface="Trebuchet MS"/>
                <a:cs typeface="Trebuchet MS"/>
              </a:rPr>
              <a:t>sekumpulan </a:t>
            </a:r>
            <a:r>
              <a:rPr sz="2800" spc="45" dirty="0">
                <a:latin typeface="Trebuchet MS"/>
                <a:cs typeface="Trebuchet MS"/>
              </a:rPr>
              <a:t>pilihan </a:t>
            </a:r>
            <a:r>
              <a:rPr sz="2800" spc="145" dirty="0">
                <a:latin typeface="Trebuchet MS"/>
                <a:cs typeface="Trebuchet MS"/>
              </a:rPr>
              <a:t>yang  </a:t>
            </a:r>
            <a:r>
              <a:rPr sz="2800" spc="45" dirty="0">
                <a:latin typeface="Trebuchet MS"/>
                <a:cs typeface="Trebuchet MS"/>
              </a:rPr>
              <a:t>ditampilkan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00" dirty="0">
                <a:latin typeface="Trebuchet MS"/>
                <a:cs typeface="Trebuchet MS"/>
              </a:rPr>
              <a:t>pada</a:t>
            </a:r>
            <a:r>
              <a:rPr sz="2800" spc="-160" dirty="0">
                <a:latin typeface="Trebuchet MS"/>
                <a:cs typeface="Trebuchet MS"/>
              </a:rPr>
              <a:t> </a:t>
            </a:r>
            <a:r>
              <a:rPr sz="2800" spc="10" dirty="0">
                <a:latin typeface="Trebuchet MS"/>
                <a:cs typeface="Trebuchet MS"/>
              </a:rPr>
              <a:t>layar,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25" dirty="0">
                <a:latin typeface="Trebuchet MS"/>
                <a:cs typeface="Trebuchet MS"/>
              </a:rPr>
              <a:t>setiap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menu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55" dirty="0">
                <a:latin typeface="Trebuchet MS"/>
                <a:cs typeface="Trebuchet MS"/>
              </a:rPr>
              <a:t>mewakili  </a:t>
            </a:r>
            <a:r>
              <a:rPr sz="2800" spc="100" dirty="0">
                <a:latin typeface="Trebuchet MS"/>
                <a:cs typeface="Trebuchet MS"/>
              </a:rPr>
              <a:t>sebuah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25" dirty="0">
                <a:latin typeface="Trebuchet MS"/>
                <a:cs typeface="Trebuchet MS"/>
              </a:rPr>
              <a:t>perintah</a:t>
            </a:r>
            <a:endParaRPr sz="2800" dirty="0">
              <a:latin typeface="Trebuchet MS"/>
              <a:cs typeface="Trebuchet MS"/>
            </a:endParaRPr>
          </a:p>
          <a:p>
            <a:pPr marL="719138" marR="5080" algn="just">
              <a:spcBef>
                <a:spcPts val="585"/>
              </a:spcBef>
            </a:pPr>
            <a:r>
              <a:rPr sz="2400" spc="105" dirty="0" smtClean="0">
                <a:latin typeface="Trebuchet MS"/>
                <a:cs typeface="Trebuchet MS"/>
              </a:rPr>
              <a:t>- </a:t>
            </a:r>
            <a:r>
              <a:rPr sz="2400" spc="105" dirty="0" err="1" smtClean="0">
                <a:latin typeface="Trebuchet MS"/>
                <a:cs typeface="Trebuchet MS"/>
              </a:rPr>
              <a:t>Pengguna</a:t>
            </a:r>
            <a:r>
              <a:rPr sz="2400" spc="105" dirty="0" smtClean="0">
                <a:latin typeface="Trebuchet MS"/>
                <a:cs typeface="Trebuchet MS"/>
              </a:rPr>
              <a:t> </a:t>
            </a:r>
            <a:r>
              <a:rPr sz="2400" spc="40" dirty="0">
                <a:latin typeface="Trebuchet MS"/>
                <a:cs typeface="Trebuchet MS"/>
              </a:rPr>
              <a:t>memilih </a:t>
            </a:r>
            <a:r>
              <a:rPr sz="2400" spc="80" dirty="0">
                <a:latin typeface="Trebuchet MS"/>
                <a:cs typeface="Trebuchet MS"/>
              </a:rPr>
              <a:t>sebuah </a:t>
            </a:r>
            <a:r>
              <a:rPr sz="2400" spc="20" dirty="0" err="1">
                <a:latin typeface="Trebuchet MS"/>
                <a:cs typeface="Trebuchet MS"/>
              </a:rPr>
              <a:t>perintah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spc="60" dirty="0" err="1" smtClean="0">
                <a:latin typeface="Trebuchet MS"/>
                <a:cs typeface="Trebuchet MS"/>
              </a:rPr>
              <a:t>dari</a:t>
            </a:r>
            <a:r>
              <a:rPr sz="2400" spc="60" dirty="0">
                <a:latin typeface="Trebuchet MS"/>
                <a:cs typeface="Trebuchet MS"/>
              </a:rPr>
              <a:t> </a:t>
            </a:r>
            <a:r>
              <a:rPr sz="2400" spc="20" dirty="0" err="1" smtClean="0">
                <a:latin typeface="Trebuchet MS"/>
                <a:cs typeface="Trebuchet MS"/>
              </a:rPr>
              <a:t>sejumlah</a:t>
            </a:r>
            <a:r>
              <a:rPr sz="2400" spc="20" dirty="0" smtClean="0">
                <a:latin typeface="Trebuchet MS"/>
                <a:cs typeface="Trebuchet MS"/>
              </a:rPr>
              <a:t>  </a:t>
            </a:r>
            <a:r>
              <a:rPr sz="2400" spc="20" dirty="0" err="1" smtClean="0">
                <a:latin typeface="Trebuchet MS"/>
                <a:cs typeface="Trebuchet MS"/>
              </a:rPr>
              <a:t>perintah</a:t>
            </a:r>
            <a:r>
              <a:rPr sz="2400" spc="-114" dirty="0" smtClean="0">
                <a:latin typeface="Trebuchet MS"/>
                <a:cs typeface="Trebuchet MS"/>
              </a:rPr>
              <a:t> </a:t>
            </a:r>
            <a:r>
              <a:rPr sz="2400" spc="130" dirty="0">
                <a:latin typeface="Trebuchet MS"/>
                <a:cs typeface="Trebuchet MS"/>
              </a:rPr>
              <a:t>yang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disusun</a:t>
            </a:r>
            <a:r>
              <a:rPr sz="2400" spc="-110" dirty="0">
                <a:latin typeface="Trebuchet MS"/>
                <a:cs typeface="Trebuchet MS"/>
              </a:rPr>
              <a:t> </a:t>
            </a:r>
            <a:r>
              <a:rPr sz="2400" spc="114" dirty="0" err="1">
                <a:latin typeface="Trebuchet MS"/>
                <a:cs typeface="Trebuchet MS"/>
              </a:rPr>
              <a:t>ke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50" dirty="0" err="1" smtClean="0">
                <a:latin typeface="Trebuchet MS"/>
                <a:cs typeface="Trebuchet MS"/>
              </a:rPr>
              <a:t>dalam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20" dirty="0" err="1" smtClean="0">
                <a:latin typeface="Trebuchet MS"/>
                <a:cs typeface="Trebuchet MS"/>
              </a:rPr>
              <a:t>sejumlah</a:t>
            </a:r>
            <a:r>
              <a:rPr sz="2400" spc="-125" dirty="0" smtClean="0">
                <a:latin typeface="Trebuchet MS"/>
                <a:cs typeface="Trebuchet MS"/>
              </a:rPr>
              <a:t> </a:t>
            </a:r>
            <a:r>
              <a:rPr sz="2400" spc="60" dirty="0">
                <a:latin typeface="Trebuchet MS"/>
                <a:cs typeface="Trebuchet MS"/>
              </a:rPr>
              <a:t>menu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70" dirty="0">
                <a:latin typeface="Trebuchet MS"/>
                <a:cs typeface="Trebuchet MS"/>
              </a:rPr>
              <a:t>dan  </a:t>
            </a:r>
            <a:r>
              <a:rPr sz="2400" spc="-5" dirty="0">
                <a:latin typeface="Trebuchet MS"/>
                <a:cs typeface="Trebuchet MS"/>
              </a:rPr>
              <a:t>melihat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65" dirty="0">
                <a:latin typeface="Trebuchet MS"/>
                <a:cs typeface="Trebuchet MS"/>
              </a:rPr>
              <a:t>pengaruhnya.</a:t>
            </a:r>
            <a:endParaRPr sz="2400" dirty="0">
              <a:latin typeface="Trebuchet MS"/>
              <a:cs typeface="Trebuchet MS"/>
            </a:endParaRPr>
          </a:p>
          <a:p>
            <a:pPr marL="355600" marR="798830" indent="-342900" algn="just">
              <a:spcBef>
                <a:spcPts val="66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130" dirty="0">
                <a:latin typeface="Trebuchet MS"/>
                <a:cs typeface="Trebuchet MS"/>
              </a:rPr>
              <a:t>Eksekusi </a:t>
            </a:r>
            <a:r>
              <a:rPr sz="2800" spc="75" dirty="0">
                <a:latin typeface="Trebuchet MS"/>
                <a:cs typeface="Trebuchet MS"/>
              </a:rPr>
              <a:t>dari </a:t>
            </a:r>
            <a:r>
              <a:rPr sz="2800" spc="65" dirty="0">
                <a:latin typeface="Trebuchet MS"/>
                <a:cs typeface="Trebuchet MS"/>
              </a:rPr>
              <a:t>menu </a:t>
            </a:r>
            <a:r>
              <a:rPr sz="2800" spc="150" dirty="0">
                <a:latin typeface="Trebuchet MS"/>
                <a:cs typeface="Trebuchet MS"/>
              </a:rPr>
              <a:t>yang </a:t>
            </a:r>
            <a:r>
              <a:rPr sz="2800" spc="70" dirty="0" err="1">
                <a:latin typeface="Trebuchet MS"/>
                <a:cs typeface="Trebuchet MS"/>
              </a:rPr>
              <a:t>dipilih</a:t>
            </a:r>
            <a:r>
              <a:rPr sz="2800" spc="70" dirty="0">
                <a:latin typeface="Trebuchet MS"/>
                <a:cs typeface="Trebuchet MS"/>
              </a:rPr>
              <a:t> </a:t>
            </a:r>
            <a:r>
              <a:rPr sz="2800" spc="65" dirty="0" err="1" smtClean="0">
                <a:latin typeface="Trebuchet MS"/>
                <a:cs typeface="Trebuchet MS"/>
              </a:rPr>
              <a:t>akan</a:t>
            </a:r>
            <a:r>
              <a:rPr sz="2800" spc="65" dirty="0" smtClean="0">
                <a:latin typeface="Trebuchet MS"/>
                <a:cs typeface="Trebuchet MS"/>
              </a:rPr>
              <a:t> </a:t>
            </a:r>
            <a:r>
              <a:rPr sz="2800" spc="85" dirty="0">
                <a:latin typeface="Trebuchet MS"/>
                <a:cs typeface="Trebuchet MS"/>
              </a:rPr>
              <a:t>menghasilkan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85" dirty="0">
                <a:latin typeface="Trebuchet MS"/>
                <a:cs typeface="Trebuchet MS"/>
              </a:rPr>
              <a:t>perubahan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-35" dirty="0">
                <a:latin typeface="Trebuchet MS"/>
                <a:cs typeface="Trebuchet MS"/>
              </a:rPr>
              <a:t>status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75" dirty="0">
                <a:latin typeface="Trebuchet MS"/>
                <a:cs typeface="Trebuchet MS"/>
              </a:rPr>
              <a:t>dari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suatu  </a:t>
            </a:r>
            <a:r>
              <a:rPr sz="2800" dirty="0">
                <a:latin typeface="Trebuchet MS"/>
                <a:cs typeface="Trebuchet MS"/>
              </a:rPr>
              <a:t>antarmuka.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86754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49555" rIns="0" bIns="0" rtlCol="0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1965"/>
              </a:spcBef>
            </a:pPr>
            <a:r>
              <a:rPr sz="4000" i="1" spc="-35" dirty="0">
                <a:solidFill>
                  <a:srgbClr val="FFFFFF"/>
                </a:solidFill>
                <a:latin typeface="Trebuchet MS"/>
                <a:cs typeface="Trebuchet MS"/>
              </a:rPr>
              <a:t>Jenis</a:t>
            </a:r>
            <a:r>
              <a:rPr sz="4000" i="1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i="1" spc="320" dirty="0">
                <a:solidFill>
                  <a:srgbClr val="FFFFFF"/>
                </a:solidFill>
                <a:latin typeface="Trebuchet MS"/>
                <a:cs typeface="Trebuchet MS"/>
              </a:rPr>
              <a:t>Menu</a:t>
            </a:r>
            <a:endParaRPr sz="4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2600" y="1935443"/>
            <a:ext cx="6138545" cy="35121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49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190" dirty="0">
                <a:latin typeface="Trebuchet MS"/>
                <a:cs typeface="Trebuchet MS"/>
              </a:rPr>
              <a:t>Menu</a:t>
            </a:r>
            <a:r>
              <a:rPr sz="3200" spc="-235" dirty="0">
                <a:latin typeface="Trebuchet MS"/>
                <a:cs typeface="Trebuchet MS"/>
              </a:rPr>
              <a:t> </a:t>
            </a:r>
            <a:r>
              <a:rPr sz="3200" spc="45" dirty="0">
                <a:latin typeface="Trebuchet MS"/>
                <a:cs typeface="Trebuchet MS"/>
              </a:rPr>
              <a:t>tunggal:</a:t>
            </a:r>
            <a:endParaRPr sz="3200" dirty="0">
              <a:latin typeface="Trebuchet MS"/>
              <a:cs typeface="Trebuchet MS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340"/>
              </a:spcBef>
              <a:buChar char="–"/>
              <a:tabLst>
                <a:tab pos="756920" algn="l"/>
              </a:tabLst>
            </a:pPr>
            <a:r>
              <a:rPr sz="2800" spc="160" dirty="0">
                <a:latin typeface="Trebuchet MS"/>
                <a:cs typeface="Trebuchet MS"/>
              </a:rPr>
              <a:t>Menu</a:t>
            </a:r>
            <a:r>
              <a:rPr sz="2800" spc="-225" dirty="0">
                <a:latin typeface="Trebuchet MS"/>
                <a:cs typeface="Trebuchet MS"/>
              </a:rPr>
              <a:t> </a:t>
            </a:r>
            <a:r>
              <a:rPr sz="2800" spc="90" dirty="0">
                <a:latin typeface="Trebuchet MS"/>
                <a:cs typeface="Trebuchet MS"/>
              </a:rPr>
              <a:t>biner</a:t>
            </a:r>
            <a:endParaRPr sz="2800" dirty="0">
              <a:latin typeface="Trebuchet MS"/>
              <a:cs typeface="Trebuchet MS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350"/>
              </a:spcBef>
              <a:buChar char="–"/>
              <a:tabLst>
                <a:tab pos="756920" algn="l"/>
              </a:tabLst>
            </a:pPr>
            <a:r>
              <a:rPr sz="2800" spc="160" dirty="0">
                <a:latin typeface="Trebuchet MS"/>
                <a:cs typeface="Trebuchet MS"/>
              </a:rPr>
              <a:t>Menu</a:t>
            </a:r>
            <a:r>
              <a:rPr sz="2800" spc="-630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tunggal </a:t>
            </a:r>
            <a:r>
              <a:rPr sz="2800" spc="114" dirty="0">
                <a:latin typeface="Trebuchet MS"/>
                <a:cs typeface="Trebuchet MS"/>
              </a:rPr>
              <a:t>banyak </a:t>
            </a:r>
            <a:r>
              <a:rPr sz="2800" spc="50" dirty="0">
                <a:latin typeface="Trebuchet MS"/>
                <a:cs typeface="Trebuchet MS"/>
              </a:rPr>
              <a:t>pilihan</a:t>
            </a:r>
            <a:endParaRPr sz="2800" dirty="0">
              <a:latin typeface="Trebuchet MS"/>
              <a:cs typeface="Trebuchet MS"/>
            </a:endParaRPr>
          </a:p>
          <a:p>
            <a:pPr marL="1155700" lvl="2" indent="-228600" algn="just">
              <a:lnSpc>
                <a:spcPct val="100000"/>
              </a:lnSpc>
              <a:spcBef>
                <a:spcPts val="280"/>
              </a:spcBef>
              <a:buChar char="•"/>
              <a:tabLst>
                <a:tab pos="1155700" algn="l"/>
              </a:tabLst>
            </a:pPr>
            <a:r>
              <a:rPr sz="2400" spc="140" dirty="0">
                <a:latin typeface="Trebuchet MS"/>
                <a:cs typeface="Trebuchet MS"/>
              </a:rPr>
              <a:t>Menu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datar</a:t>
            </a:r>
          </a:p>
          <a:p>
            <a:pPr marL="1155700" lvl="2" indent="-228600" algn="just">
              <a:lnSpc>
                <a:spcPct val="100000"/>
              </a:lnSpc>
              <a:spcBef>
                <a:spcPts val="285"/>
              </a:spcBef>
              <a:buChar char="•"/>
              <a:tabLst>
                <a:tab pos="1155700" algn="l"/>
              </a:tabLst>
            </a:pPr>
            <a:r>
              <a:rPr sz="2400" spc="140" dirty="0">
                <a:latin typeface="Trebuchet MS"/>
                <a:cs typeface="Trebuchet MS"/>
              </a:rPr>
              <a:t>Menu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tarik</a:t>
            </a:r>
          </a:p>
          <a:p>
            <a:pPr marL="1155700" lvl="2" indent="-228600" algn="just">
              <a:lnSpc>
                <a:spcPct val="100000"/>
              </a:lnSpc>
              <a:spcBef>
                <a:spcPts val="280"/>
              </a:spcBef>
              <a:buChar char="•"/>
              <a:tabLst>
                <a:tab pos="1155700" algn="l"/>
              </a:tabLst>
            </a:pPr>
            <a:r>
              <a:rPr sz="2400" spc="140" dirty="0">
                <a:latin typeface="Trebuchet MS"/>
                <a:cs typeface="Trebuchet MS"/>
              </a:rPr>
              <a:t>Menu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105" dirty="0">
                <a:latin typeface="Trebuchet MS"/>
                <a:cs typeface="Trebuchet MS"/>
              </a:rPr>
              <a:t>dengan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40" dirty="0">
                <a:latin typeface="Trebuchet MS"/>
                <a:cs typeface="Trebuchet MS"/>
              </a:rPr>
              <a:t>pilihan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130" dirty="0">
                <a:latin typeface="Trebuchet MS"/>
                <a:cs typeface="Trebuchet MS"/>
              </a:rPr>
              <a:t>yang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55" dirty="0">
                <a:latin typeface="Trebuchet MS"/>
                <a:cs typeface="Trebuchet MS"/>
              </a:rPr>
              <a:t>panjang</a:t>
            </a:r>
            <a:endParaRPr sz="2400" dirty="0">
              <a:latin typeface="Trebuchet MS"/>
              <a:cs typeface="Trebuchet MS"/>
            </a:endParaRPr>
          </a:p>
          <a:p>
            <a:pPr marL="1155700" lvl="2" indent="-228600" algn="just">
              <a:lnSpc>
                <a:spcPct val="100000"/>
              </a:lnSpc>
              <a:spcBef>
                <a:spcPts val="285"/>
              </a:spcBef>
              <a:buChar char="•"/>
              <a:tabLst>
                <a:tab pos="1155700" algn="l"/>
              </a:tabLst>
            </a:pPr>
            <a:r>
              <a:rPr sz="2400" spc="140" dirty="0">
                <a:latin typeface="Trebuchet MS"/>
                <a:cs typeface="Trebuchet MS"/>
              </a:rPr>
              <a:t>Menu </a:t>
            </a:r>
            <a:r>
              <a:rPr sz="2400" spc="70" dirty="0">
                <a:latin typeface="Trebuchet MS"/>
                <a:cs typeface="Trebuchet MS"/>
              </a:rPr>
              <a:t>dan</a:t>
            </a:r>
            <a:r>
              <a:rPr sz="2400" spc="-320" dirty="0">
                <a:latin typeface="Trebuchet MS"/>
                <a:cs typeface="Trebuchet MS"/>
              </a:rPr>
              <a:t> </a:t>
            </a:r>
            <a:r>
              <a:rPr sz="2400" i="1" spc="-45" dirty="0">
                <a:latin typeface="Georgia"/>
                <a:cs typeface="Georgia"/>
              </a:rPr>
              <a:t>hotlink </a:t>
            </a:r>
            <a:r>
              <a:rPr sz="2400" spc="-25" dirty="0">
                <a:latin typeface="Trebuchet MS"/>
                <a:cs typeface="Trebuchet MS"/>
              </a:rPr>
              <a:t>tertanam</a:t>
            </a:r>
            <a:endParaRPr sz="2400" dirty="0">
              <a:latin typeface="Trebuchet MS"/>
              <a:cs typeface="Trebuchet MS"/>
            </a:endParaRPr>
          </a:p>
          <a:p>
            <a:pPr marL="1155700" lvl="2" indent="-228600" algn="just">
              <a:lnSpc>
                <a:spcPct val="100000"/>
              </a:lnSpc>
              <a:spcBef>
                <a:spcPts val="275"/>
              </a:spcBef>
              <a:buChar char="•"/>
              <a:tabLst>
                <a:tab pos="1155700" algn="l"/>
              </a:tabLst>
            </a:pPr>
            <a:r>
              <a:rPr sz="2400" spc="140" dirty="0">
                <a:latin typeface="Trebuchet MS"/>
                <a:cs typeface="Trebuchet MS"/>
              </a:rPr>
              <a:t>Menu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i="1" spc="5" dirty="0">
                <a:latin typeface="Georgia"/>
                <a:cs typeface="Georgia"/>
              </a:rPr>
              <a:t>breadcrumb</a:t>
            </a:r>
            <a:endParaRPr sz="2400" dirty="0">
              <a:latin typeface="Georgia"/>
              <a:cs typeface="Georgi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631825"/>
            <a:ext cx="7467599" cy="86754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4955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965"/>
              </a:spcBef>
            </a:pPr>
            <a:r>
              <a:rPr sz="4000" i="1" spc="320" dirty="0">
                <a:solidFill>
                  <a:srgbClr val="FFFFFF"/>
                </a:solidFill>
                <a:latin typeface="Trebuchet MS"/>
                <a:cs typeface="Trebuchet MS"/>
              </a:rPr>
              <a:t>Menu</a:t>
            </a:r>
            <a:r>
              <a:rPr sz="4000" i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i="1" spc="15" dirty="0">
                <a:solidFill>
                  <a:srgbClr val="FFFFFF"/>
                </a:solidFill>
                <a:latin typeface="Trebuchet MS"/>
                <a:cs typeface="Trebuchet MS"/>
              </a:rPr>
              <a:t>Biner</a:t>
            </a:r>
            <a:r>
              <a:rPr sz="4050" i="1" spc="22" baseline="-20576" dirty="0">
                <a:solidFill>
                  <a:srgbClr val="FFFFFF"/>
                </a:solidFill>
                <a:latin typeface="Trebuchet MS"/>
                <a:cs typeface="Trebuchet MS"/>
              </a:rPr>
              <a:t>(1)</a:t>
            </a:r>
            <a:endParaRPr sz="4050" baseline="-20576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17914" y="1745301"/>
            <a:ext cx="7478485" cy="20858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190" dirty="0">
                <a:latin typeface="Trebuchet MS"/>
                <a:cs typeface="Trebuchet MS"/>
              </a:rPr>
              <a:t>Menu </a:t>
            </a:r>
            <a:r>
              <a:rPr sz="3200" spc="110" dirty="0">
                <a:latin typeface="Trebuchet MS"/>
                <a:cs typeface="Trebuchet MS"/>
              </a:rPr>
              <a:t>biner </a:t>
            </a:r>
            <a:r>
              <a:rPr sz="3200" spc="125" dirty="0">
                <a:latin typeface="Trebuchet MS"/>
                <a:cs typeface="Trebuchet MS"/>
              </a:rPr>
              <a:t>digunakan </a:t>
            </a:r>
            <a:r>
              <a:rPr sz="3200" spc="20" dirty="0" err="1">
                <a:latin typeface="Trebuchet MS"/>
                <a:cs typeface="Trebuchet MS"/>
              </a:rPr>
              <a:t>untuk</a:t>
            </a:r>
            <a:r>
              <a:rPr sz="3200" spc="20" dirty="0">
                <a:latin typeface="Trebuchet MS"/>
                <a:cs typeface="Trebuchet MS"/>
              </a:rPr>
              <a:t> </a:t>
            </a:r>
            <a:r>
              <a:rPr sz="3200" spc="60" dirty="0" err="1" smtClean="0">
                <a:latin typeface="Trebuchet MS"/>
                <a:cs typeface="Trebuchet MS"/>
              </a:rPr>
              <a:t>memilih</a:t>
            </a:r>
            <a:r>
              <a:rPr sz="3200" spc="60" dirty="0" smtClean="0">
                <a:latin typeface="Trebuchet MS"/>
                <a:cs typeface="Trebuchet MS"/>
              </a:rPr>
              <a:t> </a:t>
            </a:r>
            <a:r>
              <a:rPr sz="3200" spc="55" dirty="0">
                <a:latin typeface="Trebuchet MS"/>
                <a:cs typeface="Trebuchet MS"/>
              </a:rPr>
              <a:t>salah</a:t>
            </a:r>
            <a:r>
              <a:rPr sz="3200" spc="-165" dirty="0">
                <a:latin typeface="Trebuchet MS"/>
                <a:cs typeface="Trebuchet MS"/>
              </a:rPr>
              <a:t> </a:t>
            </a:r>
            <a:r>
              <a:rPr sz="3200" spc="-20" dirty="0">
                <a:latin typeface="Trebuchet MS"/>
                <a:cs typeface="Trebuchet MS"/>
              </a:rPr>
              <a:t>satu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80" dirty="0">
                <a:latin typeface="Trebuchet MS"/>
                <a:cs typeface="Trebuchet MS"/>
              </a:rPr>
              <a:t>dari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95" dirty="0">
                <a:latin typeface="Trebuchet MS"/>
                <a:cs typeface="Trebuchet MS"/>
              </a:rPr>
              <a:t>dua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60" dirty="0">
                <a:latin typeface="Trebuchet MS"/>
                <a:cs typeface="Trebuchet MS"/>
              </a:rPr>
              <a:t>pilihan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175" dirty="0">
                <a:latin typeface="Trebuchet MS"/>
                <a:cs typeface="Trebuchet MS"/>
              </a:rPr>
              <a:t>yang</a:t>
            </a:r>
            <a:r>
              <a:rPr sz="3200" spc="-155" dirty="0">
                <a:latin typeface="Trebuchet MS"/>
                <a:cs typeface="Trebuchet MS"/>
              </a:rPr>
              <a:t> </a:t>
            </a:r>
            <a:r>
              <a:rPr sz="3200" spc="45" dirty="0">
                <a:latin typeface="Trebuchet MS"/>
                <a:cs typeface="Trebuchet MS"/>
              </a:rPr>
              <a:t>tersedia</a:t>
            </a:r>
            <a:endParaRPr sz="3200" dirty="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755"/>
              </a:spcBef>
            </a:pPr>
            <a:r>
              <a:rPr sz="3200" spc="55" dirty="0">
                <a:latin typeface="Trebuchet MS"/>
                <a:cs typeface="Trebuchet MS"/>
              </a:rPr>
              <a:t>Contoh: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63522" y="3978109"/>
            <a:ext cx="7157227" cy="23640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63522" y="3970254"/>
            <a:ext cx="7215505" cy="0"/>
          </a:xfrm>
          <a:custGeom>
            <a:avLst/>
            <a:gdLst/>
            <a:ahLst/>
            <a:cxnLst/>
            <a:rect l="l" t="t" r="r" b="b"/>
            <a:pathLst>
              <a:path w="7215505">
                <a:moveTo>
                  <a:pt x="0" y="0"/>
                </a:moveTo>
                <a:lnTo>
                  <a:pt x="7215416" y="0"/>
                </a:lnTo>
              </a:path>
            </a:pathLst>
          </a:custGeom>
          <a:ln w="157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55661" y="3962400"/>
            <a:ext cx="0" cy="2395855"/>
          </a:xfrm>
          <a:custGeom>
            <a:avLst/>
            <a:gdLst/>
            <a:ahLst/>
            <a:cxnLst/>
            <a:rect l="l" t="t" r="r" b="b"/>
            <a:pathLst>
              <a:path h="2395854">
                <a:moveTo>
                  <a:pt x="0" y="0"/>
                </a:moveTo>
                <a:lnTo>
                  <a:pt x="0" y="2395499"/>
                </a:lnTo>
              </a:path>
            </a:pathLst>
          </a:custGeom>
          <a:ln w="15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83631" y="3962400"/>
            <a:ext cx="0" cy="2395855"/>
          </a:xfrm>
          <a:custGeom>
            <a:avLst/>
            <a:gdLst/>
            <a:ahLst/>
            <a:cxnLst/>
            <a:rect l="l" t="t" r="r" b="b"/>
            <a:pathLst>
              <a:path h="2395854">
                <a:moveTo>
                  <a:pt x="0" y="0"/>
                </a:moveTo>
                <a:lnTo>
                  <a:pt x="0" y="2395499"/>
                </a:lnTo>
              </a:path>
            </a:pathLst>
          </a:custGeom>
          <a:ln w="93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63522" y="6350044"/>
            <a:ext cx="7215505" cy="0"/>
          </a:xfrm>
          <a:custGeom>
            <a:avLst/>
            <a:gdLst/>
            <a:ahLst/>
            <a:cxnLst/>
            <a:rect l="l" t="t" r="r" b="b"/>
            <a:pathLst>
              <a:path w="7215505">
                <a:moveTo>
                  <a:pt x="0" y="0"/>
                </a:moveTo>
                <a:lnTo>
                  <a:pt x="7215416" y="0"/>
                </a:lnTo>
              </a:path>
            </a:pathLst>
          </a:custGeom>
          <a:ln w="157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86685"/>
            <a:ext cx="8307070" cy="866904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4892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960"/>
              </a:spcBef>
            </a:pPr>
            <a:r>
              <a:rPr sz="4000" i="1" spc="320" dirty="0">
                <a:solidFill>
                  <a:srgbClr val="FFFFFF"/>
                </a:solidFill>
                <a:latin typeface="Trebuchet MS"/>
                <a:cs typeface="Trebuchet MS"/>
              </a:rPr>
              <a:t>Menu</a:t>
            </a:r>
            <a:r>
              <a:rPr sz="4000" i="1" spc="-84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i="1" spc="120" dirty="0">
                <a:solidFill>
                  <a:srgbClr val="FFFFFF"/>
                </a:solidFill>
                <a:latin typeface="Trebuchet MS"/>
                <a:cs typeface="Trebuchet MS"/>
              </a:rPr>
              <a:t>Tunggal </a:t>
            </a:r>
            <a:r>
              <a:rPr sz="4000" i="1" spc="70" dirty="0">
                <a:solidFill>
                  <a:srgbClr val="FFFFFF"/>
                </a:solidFill>
                <a:latin typeface="Trebuchet MS"/>
                <a:cs typeface="Trebuchet MS"/>
              </a:rPr>
              <a:t>Banyak </a:t>
            </a:r>
            <a:r>
              <a:rPr sz="4000" i="1" spc="35" dirty="0">
                <a:solidFill>
                  <a:srgbClr val="FFFFFF"/>
                </a:solidFill>
                <a:latin typeface="Trebuchet MS"/>
                <a:cs typeface="Trebuchet MS"/>
              </a:rPr>
              <a:t>Pilihan</a:t>
            </a:r>
            <a:r>
              <a:rPr sz="4050" i="1" spc="52" baseline="-20576" dirty="0">
                <a:solidFill>
                  <a:srgbClr val="FFFFFF"/>
                </a:solidFill>
                <a:latin typeface="Trebuchet MS"/>
                <a:cs typeface="Trebuchet MS"/>
              </a:rPr>
              <a:t>(2)</a:t>
            </a:r>
            <a:endParaRPr sz="4050" baseline="-20576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0" y="2010792"/>
            <a:ext cx="8307070" cy="207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spc="190" dirty="0">
                <a:latin typeface="Trebuchet MS"/>
                <a:cs typeface="Trebuchet MS"/>
              </a:rPr>
              <a:t>Menu</a:t>
            </a:r>
            <a:r>
              <a:rPr sz="3200" spc="-195" dirty="0">
                <a:latin typeface="Trebuchet MS"/>
                <a:cs typeface="Trebuchet MS"/>
              </a:rPr>
              <a:t> </a:t>
            </a:r>
            <a:r>
              <a:rPr sz="3200" spc="90" dirty="0">
                <a:latin typeface="Trebuchet MS"/>
                <a:cs typeface="Trebuchet MS"/>
              </a:rPr>
              <a:t>tunggal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spc="135" dirty="0">
                <a:latin typeface="Trebuchet MS"/>
                <a:cs typeface="Trebuchet MS"/>
              </a:rPr>
              <a:t>banyak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60" dirty="0">
                <a:latin typeface="Trebuchet MS"/>
                <a:cs typeface="Trebuchet MS"/>
              </a:rPr>
              <a:t>pilihan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100" dirty="0">
                <a:latin typeface="Trebuchet MS"/>
                <a:cs typeface="Trebuchet MS"/>
              </a:rPr>
              <a:t>merupakan  </a:t>
            </a:r>
            <a:r>
              <a:rPr sz="3200" spc="70" dirty="0">
                <a:latin typeface="Trebuchet MS"/>
                <a:cs typeface="Trebuchet MS"/>
              </a:rPr>
              <a:t>variasi</a:t>
            </a:r>
            <a:r>
              <a:rPr sz="3200" spc="-165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dari</a:t>
            </a:r>
            <a:r>
              <a:rPr sz="3200" spc="-165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menu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110" dirty="0">
                <a:latin typeface="Trebuchet MS"/>
                <a:cs typeface="Trebuchet MS"/>
              </a:rPr>
              <a:t>biner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125" dirty="0">
                <a:latin typeface="Trebuchet MS"/>
                <a:cs typeface="Trebuchet MS"/>
              </a:rPr>
              <a:t>--&gt;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90" dirty="0">
                <a:latin typeface="Trebuchet MS"/>
                <a:cs typeface="Trebuchet MS"/>
              </a:rPr>
              <a:t>lebih</a:t>
            </a:r>
            <a:r>
              <a:rPr sz="3200" spc="-165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dari</a:t>
            </a:r>
            <a:r>
              <a:rPr sz="3200" spc="-180" dirty="0">
                <a:latin typeface="Trebuchet MS"/>
                <a:cs typeface="Trebuchet MS"/>
              </a:rPr>
              <a:t> </a:t>
            </a:r>
            <a:r>
              <a:rPr sz="3200" spc="95" dirty="0">
                <a:latin typeface="Trebuchet MS"/>
                <a:cs typeface="Trebuchet MS"/>
              </a:rPr>
              <a:t>dua  </a:t>
            </a:r>
            <a:r>
              <a:rPr sz="3200" spc="65" dirty="0">
                <a:latin typeface="Trebuchet MS"/>
                <a:cs typeface="Trebuchet MS"/>
              </a:rPr>
              <a:t>pilihan</a:t>
            </a:r>
            <a:endParaRPr sz="3200" dirty="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755"/>
              </a:spcBef>
            </a:pPr>
            <a:r>
              <a:rPr sz="3200" spc="55" dirty="0">
                <a:latin typeface="Trebuchet MS"/>
                <a:cs typeface="Trebuchet MS"/>
              </a:rPr>
              <a:t>Contoh: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75296" y="4964239"/>
            <a:ext cx="4855552" cy="1196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5296" y="4958619"/>
            <a:ext cx="4855845" cy="0"/>
          </a:xfrm>
          <a:custGeom>
            <a:avLst/>
            <a:gdLst/>
            <a:ahLst/>
            <a:cxnLst/>
            <a:rect l="l" t="t" r="r" b="b"/>
            <a:pathLst>
              <a:path w="4855845">
                <a:moveTo>
                  <a:pt x="0" y="0"/>
                </a:moveTo>
                <a:lnTo>
                  <a:pt x="4855565" y="0"/>
                </a:lnTo>
              </a:path>
            </a:pathLst>
          </a:custGeom>
          <a:ln w="11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1048" y="4953000"/>
            <a:ext cx="0" cy="1219200"/>
          </a:xfrm>
          <a:custGeom>
            <a:avLst/>
            <a:gdLst/>
            <a:ahLst/>
            <a:cxnLst/>
            <a:rect l="l" t="t" r="r" b="b"/>
            <a:pathLst>
              <a:path h="1219200">
                <a:moveTo>
                  <a:pt x="0" y="0"/>
                </a:moveTo>
                <a:lnTo>
                  <a:pt x="0" y="1219200"/>
                </a:lnTo>
              </a:path>
            </a:pathLst>
          </a:custGeom>
          <a:ln w="84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35110" y="4953000"/>
            <a:ext cx="0" cy="1219200"/>
          </a:xfrm>
          <a:custGeom>
            <a:avLst/>
            <a:gdLst/>
            <a:ahLst/>
            <a:cxnLst/>
            <a:rect l="l" t="t" r="r" b="b"/>
            <a:pathLst>
              <a:path h="1219200">
                <a:moveTo>
                  <a:pt x="0" y="0"/>
                </a:moveTo>
                <a:lnTo>
                  <a:pt x="0" y="1219200"/>
                </a:lnTo>
              </a:path>
            </a:pathLst>
          </a:custGeom>
          <a:ln w="84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75296" y="6166580"/>
            <a:ext cx="4855845" cy="0"/>
          </a:xfrm>
          <a:custGeom>
            <a:avLst/>
            <a:gdLst/>
            <a:ahLst/>
            <a:cxnLst/>
            <a:rect l="l" t="t" r="r" b="b"/>
            <a:pathLst>
              <a:path w="4855845">
                <a:moveTo>
                  <a:pt x="0" y="0"/>
                </a:moveTo>
                <a:lnTo>
                  <a:pt x="4855565" y="0"/>
                </a:lnTo>
              </a:path>
            </a:pathLst>
          </a:custGeom>
          <a:ln w="11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80963" y="4199763"/>
            <a:ext cx="3009574" cy="22959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80963" y="4195381"/>
            <a:ext cx="3030855" cy="0"/>
          </a:xfrm>
          <a:custGeom>
            <a:avLst/>
            <a:gdLst/>
            <a:ahLst/>
            <a:cxnLst/>
            <a:rect l="l" t="t" r="r" b="b"/>
            <a:pathLst>
              <a:path w="3030854">
                <a:moveTo>
                  <a:pt x="0" y="0"/>
                </a:moveTo>
                <a:lnTo>
                  <a:pt x="3030473" y="0"/>
                </a:lnTo>
              </a:path>
            </a:pathLst>
          </a:custGeom>
          <a:ln w="8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76581" y="4191000"/>
            <a:ext cx="0" cy="2313940"/>
          </a:xfrm>
          <a:custGeom>
            <a:avLst/>
            <a:gdLst/>
            <a:ahLst/>
            <a:cxnLst/>
            <a:rect l="l" t="t" r="r" b="b"/>
            <a:pathLst>
              <a:path h="2313940">
                <a:moveTo>
                  <a:pt x="0" y="0"/>
                </a:moveTo>
                <a:lnTo>
                  <a:pt x="0" y="2313432"/>
                </a:lnTo>
              </a:path>
            </a:pathLst>
          </a:custGeom>
          <a:ln w="87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15818" y="4191000"/>
            <a:ext cx="0" cy="2313940"/>
          </a:xfrm>
          <a:custGeom>
            <a:avLst/>
            <a:gdLst/>
            <a:ahLst/>
            <a:cxnLst/>
            <a:rect l="l" t="t" r="r" b="b"/>
            <a:pathLst>
              <a:path h="2313940">
                <a:moveTo>
                  <a:pt x="0" y="0"/>
                </a:moveTo>
                <a:lnTo>
                  <a:pt x="0" y="2313432"/>
                </a:lnTo>
              </a:path>
            </a:pathLst>
          </a:custGeom>
          <a:ln w="87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80963" y="6500050"/>
            <a:ext cx="3030855" cy="0"/>
          </a:xfrm>
          <a:custGeom>
            <a:avLst/>
            <a:gdLst/>
            <a:ahLst/>
            <a:cxnLst/>
            <a:rect l="l" t="t" r="r" b="b"/>
            <a:pathLst>
              <a:path w="3030854">
                <a:moveTo>
                  <a:pt x="0" y="0"/>
                </a:moveTo>
                <a:lnTo>
                  <a:pt x="3030473" y="0"/>
                </a:lnTo>
              </a:path>
            </a:pathLst>
          </a:custGeom>
          <a:ln w="8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62000"/>
            <a:ext cx="7771130" cy="89768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18440" rIns="0" bIns="0" rtlCol="0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1720"/>
              </a:spcBef>
            </a:pPr>
            <a:r>
              <a:rPr sz="4400" spc="-105" dirty="0">
                <a:solidFill>
                  <a:srgbClr val="FFFFFF"/>
                </a:solidFill>
              </a:rPr>
              <a:t>Menu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65" dirty="0">
                <a:solidFill>
                  <a:srgbClr val="FFFFFF"/>
                </a:solidFill>
              </a:rPr>
              <a:t>Datar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1828800" y="1929554"/>
            <a:ext cx="7771130" cy="1306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2900" algn="just">
              <a:lnSpc>
                <a:spcPct val="100200"/>
              </a:lnSpc>
              <a:spcBef>
                <a:spcPts val="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160" dirty="0">
                <a:latin typeface="Trebuchet MS"/>
                <a:cs typeface="Trebuchet MS"/>
              </a:rPr>
              <a:t>Menu </a:t>
            </a:r>
            <a:r>
              <a:rPr sz="2800" spc="5" dirty="0">
                <a:latin typeface="Trebuchet MS"/>
                <a:cs typeface="Trebuchet MS"/>
              </a:rPr>
              <a:t>datar </a:t>
            </a:r>
            <a:r>
              <a:rPr sz="2800" spc="85" dirty="0">
                <a:latin typeface="Trebuchet MS"/>
                <a:cs typeface="Trebuchet MS"/>
              </a:rPr>
              <a:t>merupakan </a:t>
            </a:r>
            <a:r>
              <a:rPr sz="2800" spc="65" dirty="0">
                <a:latin typeface="Trebuchet MS"/>
                <a:cs typeface="Trebuchet MS"/>
              </a:rPr>
              <a:t>menu </a:t>
            </a:r>
            <a:r>
              <a:rPr sz="2800" spc="114" dirty="0">
                <a:latin typeface="Trebuchet MS"/>
                <a:cs typeface="Trebuchet MS"/>
              </a:rPr>
              <a:t>berbasis </a:t>
            </a:r>
            <a:r>
              <a:rPr sz="2800" spc="30" dirty="0">
                <a:latin typeface="Trebuchet MS"/>
                <a:cs typeface="Trebuchet MS"/>
              </a:rPr>
              <a:t>teks  </a:t>
            </a:r>
            <a:r>
              <a:rPr sz="2800" spc="75" dirty="0">
                <a:latin typeface="Trebuchet MS"/>
                <a:cs typeface="Trebuchet MS"/>
              </a:rPr>
              <a:t>konvensional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125" dirty="0">
                <a:latin typeface="Trebuchet MS"/>
                <a:cs typeface="Trebuchet MS"/>
              </a:rPr>
              <a:t>dengan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semua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menu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150" dirty="0">
                <a:latin typeface="Trebuchet MS"/>
                <a:cs typeface="Trebuchet MS"/>
              </a:rPr>
              <a:t>yang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40" dirty="0">
                <a:latin typeface="Trebuchet MS"/>
                <a:cs typeface="Trebuchet MS"/>
              </a:rPr>
              <a:t>tersedia  </a:t>
            </a:r>
            <a:r>
              <a:rPr sz="2800" spc="45" dirty="0">
                <a:latin typeface="Trebuchet MS"/>
                <a:cs typeface="Trebuchet MS"/>
              </a:rPr>
              <a:t>ditampilkan </a:t>
            </a:r>
            <a:r>
              <a:rPr sz="2800" spc="100" dirty="0">
                <a:latin typeface="Trebuchet MS"/>
                <a:cs typeface="Trebuchet MS"/>
              </a:rPr>
              <a:t>pada</a:t>
            </a:r>
            <a:r>
              <a:rPr sz="2800" spc="-340" dirty="0">
                <a:latin typeface="Trebuchet MS"/>
                <a:cs typeface="Trebuchet MS"/>
              </a:rPr>
              <a:t> </a:t>
            </a:r>
            <a:r>
              <a:rPr sz="2800" spc="10" dirty="0">
                <a:latin typeface="Trebuchet MS"/>
                <a:cs typeface="Trebuchet MS"/>
              </a:rPr>
              <a:t>layar.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7439" y="3446779"/>
            <a:ext cx="13214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40" dirty="0">
                <a:latin typeface="Trebuchet MS"/>
                <a:cs typeface="Trebuchet MS"/>
              </a:rPr>
              <a:t>Contoh: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25750" y="3598836"/>
            <a:ext cx="5259705" cy="738505"/>
          </a:xfrm>
          <a:custGeom>
            <a:avLst/>
            <a:gdLst/>
            <a:ahLst/>
            <a:cxnLst/>
            <a:rect l="l" t="t" r="r" b="b"/>
            <a:pathLst>
              <a:path w="5259705" h="738504">
                <a:moveTo>
                  <a:pt x="0" y="0"/>
                </a:moveTo>
                <a:lnTo>
                  <a:pt x="5259476" y="0"/>
                </a:lnTo>
                <a:lnTo>
                  <a:pt x="5259476" y="738098"/>
                </a:lnTo>
                <a:lnTo>
                  <a:pt x="0" y="738098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12300" y="3598836"/>
            <a:ext cx="5086985" cy="348615"/>
          </a:xfrm>
          <a:custGeom>
            <a:avLst/>
            <a:gdLst/>
            <a:ahLst/>
            <a:cxnLst/>
            <a:rect l="l" t="t" r="r" b="b"/>
            <a:pathLst>
              <a:path w="5086984" h="348614">
                <a:moveTo>
                  <a:pt x="0" y="0"/>
                </a:moveTo>
                <a:lnTo>
                  <a:pt x="5086362" y="0"/>
                </a:lnTo>
                <a:lnTo>
                  <a:pt x="5086362" y="348551"/>
                </a:lnTo>
                <a:lnTo>
                  <a:pt x="0" y="348551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12300" y="3947388"/>
            <a:ext cx="5086985" cy="389890"/>
          </a:xfrm>
          <a:custGeom>
            <a:avLst/>
            <a:gdLst/>
            <a:ahLst/>
            <a:cxnLst/>
            <a:rect l="l" t="t" r="r" b="b"/>
            <a:pathLst>
              <a:path w="5086984" h="389889">
                <a:moveTo>
                  <a:pt x="0" y="0"/>
                </a:moveTo>
                <a:lnTo>
                  <a:pt x="5086362" y="0"/>
                </a:lnTo>
                <a:lnTo>
                  <a:pt x="5086362" y="389547"/>
                </a:lnTo>
                <a:lnTo>
                  <a:pt x="0" y="389547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821628" y="3594734"/>
            <a:ext cx="5267960" cy="738663"/>
          </a:xfrm>
          <a:prstGeom prst="rect">
            <a:avLst/>
          </a:prstGeom>
          <a:solidFill>
            <a:srgbClr val="D8D8D8"/>
          </a:solidFill>
          <a:ln w="8242">
            <a:solidFill>
              <a:srgbClr val="000000"/>
            </a:solidFill>
          </a:ln>
        </p:spPr>
        <p:txBody>
          <a:bodyPr vert="horz" wrap="square" lIns="0" tIns="104139" rIns="0" bIns="0" rtlCol="0">
            <a:spAutoFit/>
          </a:bodyPr>
          <a:lstStyle/>
          <a:p>
            <a:pPr marL="90170" algn="ctr">
              <a:lnSpc>
                <a:spcPct val="100000"/>
              </a:lnSpc>
              <a:spcBef>
                <a:spcPts val="819"/>
              </a:spcBef>
            </a:pPr>
            <a:r>
              <a:rPr sz="1600" spc="5" dirty="0">
                <a:latin typeface="Arial"/>
                <a:cs typeface="Arial"/>
              </a:rPr>
              <a:t>PENGELOLAAN DATA AKADEMIS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10" dirty="0" smtClean="0">
                <a:latin typeface="Arial"/>
                <a:cs typeface="Arial"/>
              </a:rPr>
              <a:t>MAHASISWA</a:t>
            </a:r>
            <a:endParaRPr sz="1600" dirty="0">
              <a:latin typeface="Arial"/>
              <a:cs typeface="Arial"/>
            </a:endParaRPr>
          </a:p>
          <a:p>
            <a:pPr marL="90170" algn="ctr">
              <a:lnSpc>
                <a:spcPct val="100000"/>
              </a:lnSpc>
              <a:spcBef>
                <a:spcPts val="819"/>
              </a:spcBef>
            </a:pPr>
            <a:r>
              <a:rPr sz="1850" b="1" spc="20" dirty="0" smtClean="0">
                <a:latin typeface="Arial"/>
                <a:cs typeface="Arial"/>
              </a:rPr>
              <a:t>“</a:t>
            </a:r>
            <a:r>
              <a:rPr sz="1850" b="1" spc="20" dirty="0" smtClean="0">
                <a:latin typeface="Arial"/>
                <a:cs typeface="Arial"/>
              </a:rPr>
              <a:t>UPGRIS</a:t>
            </a:r>
            <a:r>
              <a:rPr sz="1850" b="1" spc="20" dirty="0" smtClean="0">
                <a:latin typeface="Arial"/>
                <a:cs typeface="Arial"/>
              </a:rPr>
              <a:t>”</a:t>
            </a:r>
            <a:endParaRPr sz="185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98662" y="4345139"/>
            <a:ext cx="86995" cy="401955"/>
          </a:xfrm>
          <a:custGeom>
            <a:avLst/>
            <a:gdLst/>
            <a:ahLst/>
            <a:cxnLst/>
            <a:rect l="l" t="t" r="r" b="b"/>
            <a:pathLst>
              <a:path w="86995" h="401954">
                <a:moveTo>
                  <a:pt x="0" y="401853"/>
                </a:moveTo>
                <a:lnTo>
                  <a:pt x="86563" y="401853"/>
                </a:lnTo>
                <a:lnTo>
                  <a:pt x="86563" y="0"/>
                </a:lnTo>
                <a:lnTo>
                  <a:pt x="0" y="0"/>
                </a:lnTo>
                <a:lnTo>
                  <a:pt x="0" y="401853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25750" y="4345139"/>
            <a:ext cx="86995" cy="401955"/>
          </a:xfrm>
          <a:custGeom>
            <a:avLst/>
            <a:gdLst/>
            <a:ahLst/>
            <a:cxnLst/>
            <a:rect l="l" t="t" r="r" b="b"/>
            <a:pathLst>
              <a:path w="86994" h="401954">
                <a:moveTo>
                  <a:pt x="0" y="401853"/>
                </a:moveTo>
                <a:lnTo>
                  <a:pt x="86550" y="401853"/>
                </a:lnTo>
                <a:lnTo>
                  <a:pt x="86550" y="0"/>
                </a:lnTo>
                <a:lnTo>
                  <a:pt x="0" y="0"/>
                </a:lnTo>
                <a:lnTo>
                  <a:pt x="0" y="401853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12300" y="4345139"/>
            <a:ext cx="5086985" cy="401955"/>
          </a:xfrm>
          <a:custGeom>
            <a:avLst/>
            <a:gdLst/>
            <a:ahLst/>
            <a:cxnLst/>
            <a:rect l="l" t="t" r="r" b="b"/>
            <a:pathLst>
              <a:path w="5086984" h="401954">
                <a:moveTo>
                  <a:pt x="0" y="0"/>
                </a:moveTo>
                <a:lnTo>
                  <a:pt x="5086362" y="0"/>
                </a:lnTo>
                <a:lnTo>
                  <a:pt x="5086362" y="401853"/>
                </a:lnTo>
                <a:lnTo>
                  <a:pt x="0" y="40185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701184" y="4377549"/>
            <a:ext cx="1520825" cy="2717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5"/>
              </a:spcBef>
            </a:pPr>
            <a:r>
              <a:rPr sz="1600" b="1" spc="5" dirty="0">
                <a:latin typeface="Arial"/>
                <a:cs typeface="Arial"/>
              </a:rPr>
              <a:t>DAFTAR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10" dirty="0">
                <a:latin typeface="Arial"/>
                <a:cs typeface="Arial"/>
              </a:rPr>
              <a:t>MENU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25750" y="4341037"/>
            <a:ext cx="5259705" cy="0"/>
          </a:xfrm>
          <a:custGeom>
            <a:avLst/>
            <a:gdLst/>
            <a:ahLst/>
            <a:cxnLst/>
            <a:rect l="l" t="t" r="r" b="b"/>
            <a:pathLst>
              <a:path w="5259705">
                <a:moveTo>
                  <a:pt x="0" y="0"/>
                </a:moveTo>
                <a:lnTo>
                  <a:pt x="5259476" y="0"/>
                </a:lnTo>
              </a:path>
            </a:pathLst>
          </a:custGeom>
          <a:ln w="82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25750" y="4746993"/>
            <a:ext cx="433070" cy="1636395"/>
          </a:xfrm>
          <a:custGeom>
            <a:avLst/>
            <a:gdLst/>
            <a:ahLst/>
            <a:cxnLst/>
            <a:rect l="l" t="t" r="r" b="b"/>
            <a:pathLst>
              <a:path w="433070" h="1636395">
                <a:moveTo>
                  <a:pt x="0" y="1636140"/>
                </a:moveTo>
                <a:lnTo>
                  <a:pt x="432790" y="1636140"/>
                </a:lnTo>
                <a:lnTo>
                  <a:pt x="432790" y="0"/>
                </a:lnTo>
                <a:lnTo>
                  <a:pt x="0" y="0"/>
                </a:lnTo>
                <a:lnTo>
                  <a:pt x="0" y="163614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12300" y="4746993"/>
            <a:ext cx="264160" cy="164465"/>
          </a:xfrm>
          <a:custGeom>
            <a:avLst/>
            <a:gdLst/>
            <a:ahLst/>
            <a:cxnLst/>
            <a:rect l="l" t="t" r="r" b="b"/>
            <a:pathLst>
              <a:path w="264160" h="164464">
                <a:moveTo>
                  <a:pt x="0" y="0"/>
                </a:moveTo>
                <a:lnTo>
                  <a:pt x="263804" y="0"/>
                </a:lnTo>
                <a:lnTo>
                  <a:pt x="263804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12300" y="4911026"/>
            <a:ext cx="264160" cy="164465"/>
          </a:xfrm>
          <a:custGeom>
            <a:avLst/>
            <a:gdLst/>
            <a:ahLst/>
            <a:cxnLst/>
            <a:rect l="l" t="t" r="r" b="b"/>
            <a:pathLst>
              <a:path w="264160" h="164464">
                <a:moveTo>
                  <a:pt x="0" y="0"/>
                </a:moveTo>
                <a:lnTo>
                  <a:pt x="263804" y="0"/>
                </a:lnTo>
                <a:lnTo>
                  <a:pt x="263804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12300" y="5075046"/>
            <a:ext cx="264160" cy="164465"/>
          </a:xfrm>
          <a:custGeom>
            <a:avLst/>
            <a:gdLst/>
            <a:ahLst/>
            <a:cxnLst/>
            <a:rect l="l" t="t" r="r" b="b"/>
            <a:pathLst>
              <a:path w="264160" h="164464">
                <a:moveTo>
                  <a:pt x="0" y="0"/>
                </a:moveTo>
                <a:lnTo>
                  <a:pt x="263804" y="0"/>
                </a:lnTo>
                <a:lnTo>
                  <a:pt x="263804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12300" y="5239067"/>
            <a:ext cx="264160" cy="164465"/>
          </a:xfrm>
          <a:custGeom>
            <a:avLst/>
            <a:gdLst/>
            <a:ahLst/>
            <a:cxnLst/>
            <a:rect l="l" t="t" r="r" b="b"/>
            <a:pathLst>
              <a:path w="264160" h="164464">
                <a:moveTo>
                  <a:pt x="0" y="0"/>
                </a:moveTo>
                <a:lnTo>
                  <a:pt x="263804" y="0"/>
                </a:lnTo>
                <a:lnTo>
                  <a:pt x="263804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12300" y="5403088"/>
            <a:ext cx="264160" cy="164465"/>
          </a:xfrm>
          <a:custGeom>
            <a:avLst/>
            <a:gdLst/>
            <a:ahLst/>
            <a:cxnLst/>
            <a:rect l="l" t="t" r="r" b="b"/>
            <a:pathLst>
              <a:path w="264160" h="164464">
                <a:moveTo>
                  <a:pt x="0" y="0"/>
                </a:moveTo>
                <a:lnTo>
                  <a:pt x="263804" y="0"/>
                </a:lnTo>
                <a:lnTo>
                  <a:pt x="263804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12300" y="5567121"/>
            <a:ext cx="264160" cy="164465"/>
          </a:xfrm>
          <a:custGeom>
            <a:avLst/>
            <a:gdLst/>
            <a:ahLst/>
            <a:cxnLst/>
            <a:rect l="l" t="t" r="r" b="b"/>
            <a:pathLst>
              <a:path w="264160" h="164464">
                <a:moveTo>
                  <a:pt x="0" y="0"/>
                </a:moveTo>
                <a:lnTo>
                  <a:pt x="263804" y="0"/>
                </a:lnTo>
                <a:lnTo>
                  <a:pt x="263804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12300" y="5731141"/>
            <a:ext cx="264160" cy="164465"/>
          </a:xfrm>
          <a:custGeom>
            <a:avLst/>
            <a:gdLst/>
            <a:ahLst/>
            <a:cxnLst/>
            <a:rect l="l" t="t" r="r" b="b"/>
            <a:pathLst>
              <a:path w="264160" h="164464">
                <a:moveTo>
                  <a:pt x="0" y="0"/>
                </a:moveTo>
                <a:lnTo>
                  <a:pt x="263804" y="0"/>
                </a:lnTo>
                <a:lnTo>
                  <a:pt x="263804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12300" y="5895162"/>
            <a:ext cx="264160" cy="164465"/>
          </a:xfrm>
          <a:custGeom>
            <a:avLst/>
            <a:gdLst/>
            <a:ahLst/>
            <a:cxnLst/>
            <a:rect l="l" t="t" r="r" b="b"/>
            <a:pathLst>
              <a:path w="264160" h="164464">
                <a:moveTo>
                  <a:pt x="0" y="0"/>
                </a:moveTo>
                <a:lnTo>
                  <a:pt x="263804" y="0"/>
                </a:lnTo>
                <a:lnTo>
                  <a:pt x="263804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12300" y="6059182"/>
            <a:ext cx="264160" cy="164465"/>
          </a:xfrm>
          <a:custGeom>
            <a:avLst/>
            <a:gdLst/>
            <a:ahLst/>
            <a:cxnLst/>
            <a:rect l="l" t="t" r="r" b="b"/>
            <a:pathLst>
              <a:path w="264160" h="164464">
                <a:moveTo>
                  <a:pt x="0" y="0"/>
                </a:moveTo>
                <a:lnTo>
                  <a:pt x="263804" y="0"/>
                </a:lnTo>
                <a:lnTo>
                  <a:pt x="263804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258540" y="4746993"/>
            <a:ext cx="2242820" cy="1636395"/>
          </a:xfrm>
          <a:custGeom>
            <a:avLst/>
            <a:gdLst/>
            <a:ahLst/>
            <a:cxnLst/>
            <a:rect l="l" t="t" r="r" b="b"/>
            <a:pathLst>
              <a:path w="2242820" h="1636395">
                <a:moveTo>
                  <a:pt x="0" y="0"/>
                </a:moveTo>
                <a:lnTo>
                  <a:pt x="2242286" y="0"/>
                </a:lnTo>
                <a:lnTo>
                  <a:pt x="2242286" y="1636140"/>
                </a:lnTo>
                <a:lnTo>
                  <a:pt x="0" y="163614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61588" y="4746993"/>
            <a:ext cx="2044700" cy="164465"/>
          </a:xfrm>
          <a:custGeom>
            <a:avLst/>
            <a:gdLst/>
            <a:ahLst/>
            <a:cxnLst/>
            <a:rect l="l" t="t" r="r" b="b"/>
            <a:pathLst>
              <a:path w="2044700" h="164464">
                <a:moveTo>
                  <a:pt x="0" y="0"/>
                </a:moveTo>
                <a:lnTo>
                  <a:pt x="2044433" y="0"/>
                </a:lnTo>
                <a:lnTo>
                  <a:pt x="2044433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61588" y="4911026"/>
            <a:ext cx="2044700" cy="164465"/>
          </a:xfrm>
          <a:custGeom>
            <a:avLst/>
            <a:gdLst/>
            <a:ahLst/>
            <a:cxnLst/>
            <a:rect l="l" t="t" r="r" b="b"/>
            <a:pathLst>
              <a:path w="2044700" h="164464">
                <a:moveTo>
                  <a:pt x="0" y="0"/>
                </a:moveTo>
                <a:lnTo>
                  <a:pt x="2044433" y="0"/>
                </a:lnTo>
                <a:lnTo>
                  <a:pt x="204443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61588" y="5075046"/>
            <a:ext cx="2044700" cy="164465"/>
          </a:xfrm>
          <a:custGeom>
            <a:avLst/>
            <a:gdLst/>
            <a:ahLst/>
            <a:cxnLst/>
            <a:rect l="l" t="t" r="r" b="b"/>
            <a:pathLst>
              <a:path w="2044700" h="164464">
                <a:moveTo>
                  <a:pt x="0" y="0"/>
                </a:moveTo>
                <a:lnTo>
                  <a:pt x="2044433" y="0"/>
                </a:lnTo>
                <a:lnTo>
                  <a:pt x="204443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361588" y="5239067"/>
            <a:ext cx="2044700" cy="164465"/>
          </a:xfrm>
          <a:custGeom>
            <a:avLst/>
            <a:gdLst/>
            <a:ahLst/>
            <a:cxnLst/>
            <a:rect l="l" t="t" r="r" b="b"/>
            <a:pathLst>
              <a:path w="2044700" h="164464">
                <a:moveTo>
                  <a:pt x="0" y="0"/>
                </a:moveTo>
                <a:lnTo>
                  <a:pt x="2044433" y="0"/>
                </a:lnTo>
                <a:lnTo>
                  <a:pt x="204443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61588" y="5403088"/>
            <a:ext cx="2044700" cy="164465"/>
          </a:xfrm>
          <a:custGeom>
            <a:avLst/>
            <a:gdLst/>
            <a:ahLst/>
            <a:cxnLst/>
            <a:rect l="l" t="t" r="r" b="b"/>
            <a:pathLst>
              <a:path w="2044700" h="164464">
                <a:moveTo>
                  <a:pt x="0" y="0"/>
                </a:moveTo>
                <a:lnTo>
                  <a:pt x="2044433" y="0"/>
                </a:lnTo>
                <a:lnTo>
                  <a:pt x="2044433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61588" y="5567121"/>
            <a:ext cx="2044700" cy="164465"/>
          </a:xfrm>
          <a:custGeom>
            <a:avLst/>
            <a:gdLst/>
            <a:ahLst/>
            <a:cxnLst/>
            <a:rect l="l" t="t" r="r" b="b"/>
            <a:pathLst>
              <a:path w="2044700" h="164464">
                <a:moveTo>
                  <a:pt x="0" y="0"/>
                </a:moveTo>
                <a:lnTo>
                  <a:pt x="2044433" y="0"/>
                </a:lnTo>
                <a:lnTo>
                  <a:pt x="204443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1588" y="5731141"/>
            <a:ext cx="2044700" cy="164465"/>
          </a:xfrm>
          <a:custGeom>
            <a:avLst/>
            <a:gdLst/>
            <a:ahLst/>
            <a:cxnLst/>
            <a:rect l="l" t="t" r="r" b="b"/>
            <a:pathLst>
              <a:path w="2044700" h="164464">
                <a:moveTo>
                  <a:pt x="0" y="0"/>
                </a:moveTo>
                <a:lnTo>
                  <a:pt x="2044433" y="0"/>
                </a:lnTo>
                <a:lnTo>
                  <a:pt x="204443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61588" y="5895162"/>
            <a:ext cx="2044700" cy="164465"/>
          </a:xfrm>
          <a:custGeom>
            <a:avLst/>
            <a:gdLst/>
            <a:ahLst/>
            <a:cxnLst/>
            <a:rect l="l" t="t" r="r" b="b"/>
            <a:pathLst>
              <a:path w="2044700" h="164464">
                <a:moveTo>
                  <a:pt x="0" y="0"/>
                </a:moveTo>
                <a:lnTo>
                  <a:pt x="2044433" y="0"/>
                </a:lnTo>
                <a:lnTo>
                  <a:pt x="204443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361588" y="6059182"/>
            <a:ext cx="2044700" cy="164465"/>
          </a:xfrm>
          <a:custGeom>
            <a:avLst/>
            <a:gdLst/>
            <a:ahLst/>
            <a:cxnLst/>
            <a:rect l="l" t="t" r="r" b="b"/>
            <a:pathLst>
              <a:path w="2044700" h="164464">
                <a:moveTo>
                  <a:pt x="0" y="0"/>
                </a:moveTo>
                <a:lnTo>
                  <a:pt x="2044433" y="0"/>
                </a:lnTo>
                <a:lnTo>
                  <a:pt x="2044433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912300" y="4730203"/>
            <a:ext cx="2273300" cy="15005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403860" algn="l"/>
              </a:tabLst>
            </a:pPr>
            <a:r>
              <a:rPr sz="1050" spc="5" dirty="0">
                <a:latin typeface="Arial"/>
                <a:cs typeface="Arial"/>
              </a:rPr>
              <a:t>&lt;A&gt;	Inisialisasi </a:t>
            </a:r>
            <a:r>
              <a:rPr sz="1050" spc="10" dirty="0">
                <a:latin typeface="Arial"/>
                <a:cs typeface="Arial"/>
              </a:rPr>
              <a:t>Berkas</a:t>
            </a:r>
            <a:r>
              <a:rPr sz="1050" spc="5" dirty="0">
                <a:latin typeface="Arial"/>
                <a:cs typeface="Arial"/>
              </a:rPr>
              <a:t> </a:t>
            </a:r>
            <a:r>
              <a:rPr sz="1050" spc="15" dirty="0">
                <a:latin typeface="Arial"/>
                <a:cs typeface="Arial"/>
              </a:rPr>
              <a:t>Mahasiswa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tabLst>
                <a:tab pos="403860" algn="l"/>
              </a:tabLst>
            </a:pPr>
            <a:r>
              <a:rPr sz="1050" spc="5" dirty="0">
                <a:latin typeface="Arial"/>
                <a:cs typeface="Arial"/>
              </a:rPr>
              <a:t>&lt;B&gt;	Inisialisasi </a:t>
            </a:r>
            <a:r>
              <a:rPr sz="1050" spc="10" dirty="0">
                <a:latin typeface="Arial"/>
                <a:cs typeface="Arial"/>
              </a:rPr>
              <a:t>Berkas </a:t>
            </a:r>
            <a:r>
              <a:rPr sz="1050" spc="20" dirty="0">
                <a:latin typeface="Arial"/>
                <a:cs typeface="Arial"/>
              </a:rPr>
              <a:t>Mata</a:t>
            </a:r>
            <a:r>
              <a:rPr sz="1050" spc="-1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Kuliah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tabLst>
                <a:tab pos="403860" algn="l"/>
              </a:tabLst>
            </a:pPr>
            <a:r>
              <a:rPr sz="1050" spc="5" dirty="0">
                <a:latin typeface="Arial"/>
                <a:cs typeface="Arial"/>
              </a:rPr>
              <a:t>&lt;C&gt;	Inisialisasi </a:t>
            </a:r>
            <a:r>
              <a:rPr sz="1050" spc="10" dirty="0">
                <a:latin typeface="Arial"/>
                <a:cs typeface="Arial"/>
              </a:rPr>
              <a:t>Berkas Nilai</a:t>
            </a:r>
            <a:r>
              <a:rPr sz="1050" dirty="0">
                <a:latin typeface="Arial"/>
                <a:cs typeface="Arial"/>
              </a:rPr>
              <a:t> </a:t>
            </a:r>
            <a:r>
              <a:rPr sz="1050" spc="15" dirty="0">
                <a:latin typeface="Arial"/>
                <a:cs typeface="Arial"/>
              </a:rPr>
              <a:t>Ujian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tabLst>
                <a:tab pos="403860" algn="l"/>
              </a:tabLst>
            </a:pPr>
            <a:r>
              <a:rPr sz="1050" spc="5" dirty="0">
                <a:latin typeface="Arial"/>
                <a:cs typeface="Arial"/>
              </a:rPr>
              <a:t>&lt;D&gt;	</a:t>
            </a:r>
            <a:r>
              <a:rPr sz="1050" spc="10" dirty="0">
                <a:latin typeface="Arial"/>
                <a:cs typeface="Arial"/>
              </a:rPr>
              <a:t>Membuka </a:t>
            </a:r>
            <a:r>
              <a:rPr sz="1050" spc="15" dirty="0">
                <a:latin typeface="Arial"/>
                <a:cs typeface="Arial"/>
              </a:rPr>
              <a:t>Semua</a:t>
            </a:r>
            <a:r>
              <a:rPr sz="1050" spc="-7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Berkas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tabLst>
                <a:tab pos="403860" algn="l"/>
              </a:tabLst>
            </a:pPr>
            <a:r>
              <a:rPr sz="1050" spc="5" dirty="0">
                <a:latin typeface="Arial"/>
                <a:cs typeface="Arial"/>
              </a:rPr>
              <a:t>&lt;E&gt;	Mengisi </a:t>
            </a:r>
            <a:r>
              <a:rPr sz="1050" spc="10" dirty="0">
                <a:latin typeface="Arial"/>
                <a:cs typeface="Arial"/>
              </a:rPr>
              <a:t>Data</a:t>
            </a:r>
            <a:r>
              <a:rPr sz="1050" spc="-10" dirty="0">
                <a:latin typeface="Arial"/>
                <a:cs typeface="Arial"/>
              </a:rPr>
              <a:t> </a:t>
            </a:r>
            <a:r>
              <a:rPr sz="1050" spc="15" dirty="0">
                <a:latin typeface="Arial"/>
                <a:cs typeface="Arial"/>
              </a:rPr>
              <a:t>Mahasiswa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tabLst>
                <a:tab pos="403860" algn="l"/>
              </a:tabLst>
            </a:pPr>
            <a:r>
              <a:rPr sz="1050" spc="5" dirty="0">
                <a:latin typeface="Arial"/>
                <a:cs typeface="Arial"/>
              </a:rPr>
              <a:t>&lt;F&gt;	Mengisi </a:t>
            </a:r>
            <a:r>
              <a:rPr sz="1050" spc="10" dirty="0">
                <a:latin typeface="Arial"/>
                <a:cs typeface="Arial"/>
              </a:rPr>
              <a:t>Data </a:t>
            </a:r>
            <a:r>
              <a:rPr sz="1050" spc="15" dirty="0">
                <a:latin typeface="Arial"/>
                <a:cs typeface="Arial"/>
              </a:rPr>
              <a:t>Mata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Kuliah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tabLst>
                <a:tab pos="403860" algn="l"/>
              </a:tabLst>
            </a:pPr>
            <a:r>
              <a:rPr sz="1050" spc="5" dirty="0">
                <a:latin typeface="Arial"/>
                <a:cs typeface="Arial"/>
              </a:rPr>
              <a:t>&lt;G&gt;	Mengisi </a:t>
            </a:r>
            <a:r>
              <a:rPr sz="1050" spc="10" dirty="0">
                <a:latin typeface="Arial"/>
                <a:cs typeface="Arial"/>
              </a:rPr>
              <a:t>Data </a:t>
            </a:r>
            <a:r>
              <a:rPr sz="1050" spc="5" dirty="0">
                <a:latin typeface="Arial"/>
                <a:cs typeface="Arial"/>
              </a:rPr>
              <a:t>Nilai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Ujian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tabLst>
                <a:tab pos="403860" algn="l"/>
              </a:tabLst>
            </a:pPr>
            <a:r>
              <a:rPr sz="1050" spc="5" dirty="0">
                <a:latin typeface="Arial"/>
                <a:cs typeface="Arial"/>
              </a:rPr>
              <a:t>&lt;H&gt;	Mengisi </a:t>
            </a:r>
            <a:r>
              <a:rPr sz="1050" spc="10" dirty="0">
                <a:latin typeface="Arial"/>
                <a:cs typeface="Arial"/>
              </a:rPr>
              <a:t>Data</a:t>
            </a:r>
            <a:r>
              <a:rPr sz="1050" spc="15" dirty="0">
                <a:latin typeface="Arial"/>
                <a:cs typeface="Arial"/>
              </a:rPr>
              <a:t> </a:t>
            </a:r>
            <a:r>
              <a:rPr sz="1050" spc="5" dirty="0">
                <a:latin typeface="Arial"/>
                <a:cs typeface="Arial"/>
              </a:rPr>
              <a:t>KRS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tabLst>
                <a:tab pos="403860" algn="l"/>
              </a:tabLst>
            </a:pPr>
            <a:r>
              <a:rPr sz="1050" spc="5" dirty="0">
                <a:latin typeface="Arial"/>
                <a:cs typeface="Arial"/>
              </a:rPr>
              <a:t>&lt;I&gt;	</a:t>
            </a:r>
            <a:r>
              <a:rPr sz="1050" spc="10" dirty="0">
                <a:latin typeface="Arial"/>
                <a:cs typeface="Arial"/>
              </a:rPr>
              <a:t>Menghitung </a:t>
            </a:r>
            <a:r>
              <a:rPr sz="1050" spc="5" dirty="0">
                <a:latin typeface="Arial"/>
                <a:cs typeface="Arial"/>
              </a:rPr>
              <a:t>IP</a:t>
            </a:r>
            <a:r>
              <a:rPr sz="105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Semester</a:t>
            </a:r>
            <a:endParaRPr sz="105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488457" y="4746993"/>
            <a:ext cx="466090" cy="1636395"/>
          </a:xfrm>
          <a:custGeom>
            <a:avLst/>
            <a:gdLst/>
            <a:ahLst/>
            <a:cxnLst/>
            <a:rect l="l" t="t" r="r" b="b"/>
            <a:pathLst>
              <a:path w="466089" h="1636395">
                <a:moveTo>
                  <a:pt x="0" y="1636140"/>
                </a:moveTo>
                <a:lnTo>
                  <a:pt x="465772" y="1636140"/>
                </a:lnTo>
                <a:lnTo>
                  <a:pt x="465772" y="0"/>
                </a:lnTo>
                <a:lnTo>
                  <a:pt x="0" y="0"/>
                </a:lnTo>
                <a:lnTo>
                  <a:pt x="0" y="163614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591505" y="4746993"/>
            <a:ext cx="284480" cy="164465"/>
          </a:xfrm>
          <a:custGeom>
            <a:avLst/>
            <a:gdLst/>
            <a:ahLst/>
            <a:cxnLst/>
            <a:rect l="l" t="t" r="r" b="b"/>
            <a:pathLst>
              <a:path w="284479" h="164464">
                <a:moveTo>
                  <a:pt x="0" y="0"/>
                </a:moveTo>
                <a:lnTo>
                  <a:pt x="284403" y="0"/>
                </a:lnTo>
                <a:lnTo>
                  <a:pt x="284403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91505" y="4911026"/>
            <a:ext cx="284480" cy="164465"/>
          </a:xfrm>
          <a:custGeom>
            <a:avLst/>
            <a:gdLst/>
            <a:ahLst/>
            <a:cxnLst/>
            <a:rect l="l" t="t" r="r" b="b"/>
            <a:pathLst>
              <a:path w="284479" h="164464">
                <a:moveTo>
                  <a:pt x="0" y="0"/>
                </a:moveTo>
                <a:lnTo>
                  <a:pt x="284403" y="0"/>
                </a:lnTo>
                <a:lnTo>
                  <a:pt x="28440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591505" y="5075046"/>
            <a:ext cx="284480" cy="164465"/>
          </a:xfrm>
          <a:custGeom>
            <a:avLst/>
            <a:gdLst/>
            <a:ahLst/>
            <a:cxnLst/>
            <a:rect l="l" t="t" r="r" b="b"/>
            <a:pathLst>
              <a:path w="284479" h="164464">
                <a:moveTo>
                  <a:pt x="0" y="0"/>
                </a:moveTo>
                <a:lnTo>
                  <a:pt x="284403" y="0"/>
                </a:lnTo>
                <a:lnTo>
                  <a:pt x="28440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591505" y="5239067"/>
            <a:ext cx="284480" cy="164465"/>
          </a:xfrm>
          <a:custGeom>
            <a:avLst/>
            <a:gdLst/>
            <a:ahLst/>
            <a:cxnLst/>
            <a:rect l="l" t="t" r="r" b="b"/>
            <a:pathLst>
              <a:path w="284479" h="164464">
                <a:moveTo>
                  <a:pt x="0" y="0"/>
                </a:moveTo>
                <a:lnTo>
                  <a:pt x="284403" y="0"/>
                </a:lnTo>
                <a:lnTo>
                  <a:pt x="28440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591505" y="5403088"/>
            <a:ext cx="284480" cy="164465"/>
          </a:xfrm>
          <a:custGeom>
            <a:avLst/>
            <a:gdLst/>
            <a:ahLst/>
            <a:cxnLst/>
            <a:rect l="l" t="t" r="r" b="b"/>
            <a:pathLst>
              <a:path w="284479" h="164464">
                <a:moveTo>
                  <a:pt x="0" y="0"/>
                </a:moveTo>
                <a:lnTo>
                  <a:pt x="284403" y="0"/>
                </a:lnTo>
                <a:lnTo>
                  <a:pt x="284403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591505" y="5567121"/>
            <a:ext cx="284480" cy="164465"/>
          </a:xfrm>
          <a:custGeom>
            <a:avLst/>
            <a:gdLst/>
            <a:ahLst/>
            <a:cxnLst/>
            <a:rect l="l" t="t" r="r" b="b"/>
            <a:pathLst>
              <a:path w="284479" h="164464">
                <a:moveTo>
                  <a:pt x="0" y="0"/>
                </a:moveTo>
                <a:lnTo>
                  <a:pt x="284403" y="0"/>
                </a:lnTo>
                <a:lnTo>
                  <a:pt x="28440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91505" y="5731141"/>
            <a:ext cx="284480" cy="164465"/>
          </a:xfrm>
          <a:custGeom>
            <a:avLst/>
            <a:gdLst/>
            <a:ahLst/>
            <a:cxnLst/>
            <a:rect l="l" t="t" r="r" b="b"/>
            <a:pathLst>
              <a:path w="284479" h="164464">
                <a:moveTo>
                  <a:pt x="0" y="0"/>
                </a:moveTo>
                <a:lnTo>
                  <a:pt x="284403" y="0"/>
                </a:lnTo>
                <a:lnTo>
                  <a:pt x="28440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591505" y="5895162"/>
            <a:ext cx="284480" cy="164465"/>
          </a:xfrm>
          <a:custGeom>
            <a:avLst/>
            <a:gdLst/>
            <a:ahLst/>
            <a:cxnLst/>
            <a:rect l="l" t="t" r="r" b="b"/>
            <a:pathLst>
              <a:path w="284479" h="164464">
                <a:moveTo>
                  <a:pt x="0" y="0"/>
                </a:moveTo>
                <a:lnTo>
                  <a:pt x="284403" y="0"/>
                </a:lnTo>
                <a:lnTo>
                  <a:pt x="284403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591505" y="6059182"/>
            <a:ext cx="284480" cy="164465"/>
          </a:xfrm>
          <a:custGeom>
            <a:avLst/>
            <a:gdLst/>
            <a:ahLst/>
            <a:cxnLst/>
            <a:rect l="l" t="t" r="r" b="b"/>
            <a:pathLst>
              <a:path w="284479" h="164464">
                <a:moveTo>
                  <a:pt x="0" y="0"/>
                </a:moveTo>
                <a:lnTo>
                  <a:pt x="284403" y="0"/>
                </a:lnTo>
                <a:lnTo>
                  <a:pt x="284403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954229" y="4746993"/>
            <a:ext cx="2131060" cy="1636395"/>
          </a:xfrm>
          <a:custGeom>
            <a:avLst/>
            <a:gdLst/>
            <a:ahLst/>
            <a:cxnLst/>
            <a:rect l="l" t="t" r="r" b="b"/>
            <a:pathLst>
              <a:path w="2131059" h="1636395">
                <a:moveTo>
                  <a:pt x="0" y="0"/>
                </a:moveTo>
                <a:lnTo>
                  <a:pt x="2130996" y="0"/>
                </a:lnTo>
                <a:lnTo>
                  <a:pt x="2130996" y="1636140"/>
                </a:lnTo>
                <a:lnTo>
                  <a:pt x="0" y="163614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61392" y="4746993"/>
            <a:ext cx="1937385" cy="164465"/>
          </a:xfrm>
          <a:custGeom>
            <a:avLst/>
            <a:gdLst/>
            <a:ahLst/>
            <a:cxnLst/>
            <a:rect l="l" t="t" r="r" b="b"/>
            <a:pathLst>
              <a:path w="1937384" h="164464">
                <a:moveTo>
                  <a:pt x="0" y="0"/>
                </a:moveTo>
                <a:lnTo>
                  <a:pt x="1937270" y="0"/>
                </a:lnTo>
                <a:lnTo>
                  <a:pt x="1937270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061392" y="4911026"/>
            <a:ext cx="1937385" cy="164465"/>
          </a:xfrm>
          <a:custGeom>
            <a:avLst/>
            <a:gdLst/>
            <a:ahLst/>
            <a:cxnLst/>
            <a:rect l="l" t="t" r="r" b="b"/>
            <a:pathLst>
              <a:path w="1937384" h="164464">
                <a:moveTo>
                  <a:pt x="0" y="0"/>
                </a:moveTo>
                <a:lnTo>
                  <a:pt x="1937270" y="0"/>
                </a:lnTo>
                <a:lnTo>
                  <a:pt x="1937270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61392" y="5075046"/>
            <a:ext cx="1937385" cy="164465"/>
          </a:xfrm>
          <a:custGeom>
            <a:avLst/>
            <a:gdLst/>
            <a:ahLst/>
            <a:cxnLst/>
            <a:rect l="l" t="t" r="r" b="b"/>
            <a:pathLst>
              <a:path w="1937384" h="164464">
                <a:moveTo>
                  <a:pt x="0" y="0"/>
                </a:moveTo>
                <a:lnTo>
                  <a:pt x="1937270" y="0"/>
                </a:lnTo>
                <a:lnTo>
                  <a:pt x="1937270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61392" y="5239067"/>
            <a:ext cx="1937385" cy="164465"/>
          </a:xfrm>
          <a:custGeom>
            <a:avLst/>
            <a:gdLst/>
            <a:ahLst/>
            <a:cxnLst/>
            <a:rect l="l" t="t" r="r" b="b"/>
            <a:pathLst>
              <a:path w="1937384" h="164464">
                <a:moveTo>
                  <a:pt x="0" y="0"/>
                </a:moveTo>
                <a:lnTo>
                  <a:pt x="1937270" y="0"/>
                </a:lnTo>
                <a:lnTo>
                  <a:pt x="1937270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5591505" y="4730203"/>
            <a:ext cx="1952625" cy="6800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354330" algn="l"/>
              </a:tabLst>
            </a:pPr>
            <a:r>
              <a:rPr sz="1050" spc="5" dirty="0">
                <a:latin typeface="Arial"/>
                <a:cs typeface="Arial"/>
              </a:rPr>
              <a:t>&lt;J&gt;	</a:t>
            </a:r>
            <a:r>
              <a:rPr sz="1050" spc="10" dirty="0">
                <a:latin typeface="Arial"/>
                <a:cs typeface="Arial"/>
              </a:rPr>
              <a:t>Mencetak Presensi</a:t>
            </a:r>
            <a:r>
              <a:rPr sz="1050" spc="-45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Kuliah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sz="1050" spc="5" dirty="0">
                <a:latin typeface="Arial"/>
                <a:cs typeface="Arial"/>
              </a:rPr>
              <a:t>&lt;K&gt;</a:t>
            </a:r>
            <a:r>
              <a:rPr sz="1050" spc="30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Mencetak Presensi</a:t>
            </a:r>
            <a:r>
              <a:rPr sz="1050" spc="-85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Ujian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sz="1050" spc="5" dirty="0">
                <a:latin typeface="Arial"/>
                <a:cs typeface="Arial"/>
              </a:rPr>
              <a:t>&lt;L&gt;</a:t>
            </a:r>
            <a:r>
              <a:rPr sz="1050" spc="30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Mencetak</a:t>
            </a:r>
            <a:r>
              <a:rPr sz="1050" spc="50" dirty="0">
                <a:latin typeface="Arial"/>
                <a:cs typeface="Arial"/>
              </a:rPr>
              <a:t> </a:t>
            </a:r>
            <a:r>
              <a:rPr sz="1050" spc="5" dirty="0">
                <a:latin typeface="Arial"/>
                <a:cs typeface="Arial"/>
              </a:rPr>
              <a:t>KRS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1050" spc="5" dirty="0">
                <a:latin typeface="Arial"/>
                <a:cs typeface="Arial"/>
              </a:rPr>
              <a:t>&lt;M&gt; </a:t>
            </a:r>
            <a:r>
              <a:rPr sz="1050" spc="10" dirty="0">
                <a:latin typeface="Arial"/>
                <a:cs typeface="Arial"/>
              </a:rPr>
              <a:t>Mencetak </a:t>
            </a:r>
            <a:r>
              <a:rPr sz="1050" spc="5" dirty="0">
                <a:latin typeface="Arial"/>
                <a:cs typeface="Arial"/>
              </a:rPr>
              <a:t>Nilai</a:t>
            </a:r>
            <a:r>
              <a:rPr sz="1050" spc="3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Ujian</a:t>
            </a:r>
            <a:endParaRPr sz="105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061392" y="5403088"/>
            <a:ext cx="1937385" cy="164465"/>
          </a:xfrm>
          <a:custGeom>
            <a:avLst/>
            <a:gdLst/>
            <a:ahLst/>
            <a:cxnLst/>
            <a:rect l="l" t="t" r="r" b="b"/>
            <a:pathLst>
              <a:path w="1937384" h="164464">
                <a:moveTo>
                  <a:pt x="0" y="0"/>
                </a:moveTo>
                <a:lnTo>
                  <a:pt x="1937270" y="0"/>
                </a:lnTo>
                <a:lnTo>
                  <a:pt x="1937270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061392" y="5567121"/>
            <a:ext cx="1937385" cy="164465"/>
          </a:xfrm>
          <a:custGeom>
            <a:avLst/>
            <a:gdLst/>
            <a:ahLst/>
            <a:cxnLst/>
            <a:rect l="l" t="t" r="r" b="b"/>
            <a:pathLst>
              <a:path w="1937384" h="164464">
                <a:moveTo>
                  <a:pt x="0" y="0"/>
                </a:moveTo>
                <a:lnTo>
                  <a:pt x="1937270" y="0"/>
                </a:lnTo>
                <a:lnTo>
                  <a:pt x="1937270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61392" y="5731141"/>
            <a:ext cx="1937385" cy="164465"/>
          </a:xfrm>
          <a:custGeom>
            <a:avLst/>
            <a:gdLst/>
            <a:ahLst/>
            <a:cxnLst/>
            <a:rect l="l" t="t" r="r" b="b"/>
            <a:pathLst>
              <a:path w="1937384" h="164464">
                <a:moveTo>
                  <a:pt x="0" y="0"/>
                </a:moveTo>
                <a:lnTo>
                  <a:pt x="1937270" y="0"/>
                </a:lnTo>
                <a:lnTo>
                  <a:pt x="1937270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591505" y="5386297"/>
            <a:ext cx="2051685" cy="5162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050" spc="5" dirty="0">
                <a:latin typeface="Arial"/>
                <a:cs typeface="Arial"/>
              </a:rPr>
              <a:t>&lt;N&gt;</a:t>
            </a:r>
            <a:r>
              <a:rPr sz="1050" spc="30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Mencetak</a:t>
            </a:r>
            <a:r>
              <a:rPr sz="1050" spc="-120" dirty="0">
                <a:latin typeface="Arial"/>
                <a:cs typeface="Arial"/>
              </a:rPr>
              <a:t> </a:t>
            </a:r>
            <a:r>
              <a:rPr sz="1050" spc="5" dirty="0">
                <a:latin typeface="Arial"/>
                <a:cs typeface="Arial"/>
              </a:rPr>
              <a:t>KHS</a:t>
            </a:r>
            <a:endParaRPr sz="10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sz="1050" spc="5" dirty="0">
                <a:latin typeface="Arial"/>
                <a:cs typeface="Arial"/>
              </a:rPr>
              <a:t>&lt;O&gt; </a:t>
            </a:r>
            <a:r>
              <a:rPr sz="1050" spc="10" dirty="0">
                <a:latin typeface="Arial"/>
                <a:cs typeface="Arial"/>
              </a:rPr>
              <a:t>Mencetak Data</a:t>
            </a:r>
            <a:r>
              <a:rPr sz="1050" spc="8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Mahasiswa</a:t>
            </a:r>
            <a:endParaRPr sz="10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r>
              <a:rPr sz="1050" spc="5" dirty="0">
                <a:latin typeface="Arial"/>
                <a:cs typeface="Arial"/>
              </a:rPr>
              <a:t>&lt;P&gt;</a:t>
            </a:r>
            <a:r>
              <a:rPr sz="1050" spc="30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Mencetak Data Mata</a:t>
            </a:r>
            <a:r>
              <a:rPr sz="1050" spc="-10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Kuliah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061392" y="5895162"/>
            <a:ext cx="1937385" cy="164465"/>
          </a:xfrm>
          <a:custGeom>
            <a:avLst/>
            <a:gdLst/>
            <a:ahLst/>
            <a:cxnLst/>
            <a:rect l="l" t="t" r="r" b="b"/>
            <a:pathLst>
              <a:path w="1937384" h="164464">
                <a:moveTo>
                  <a:pt x="0" y="0"/>
                </a:moveTo>
                <a:lnTo>
                  <a:pt x="1937270" y="0"/>
                </a:lnTo>
                <a:lnTo>
                  <a:pt x="1937270" y="164020"/>
                </a:lnTo>
                <a:lnTo>
                  <a:pt x="0" y="164020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061392" y="6059182"/>
            <a:ext cx="1937385" cy="164465"/>
          </a:xfrm>
          <a:custGeom>
            <a:avLst/>
            <a:gdLst/>
            <a:ahLst/>
            <a:cxnLst/>
            <a:rect l="l" t="t" r="r" b="b"/>
            <a:pathLst>
              <a:path w="1937384" h="164464">
                <a:moveTo>
                  <a:pt x="0" y="0"/>
                </a:moveTo>
                <a:lnTo>
                  <a:pt x="1937270" y="0"/>
                </a:lnTo>
                <a:lnTo>
                  <a:pt x="1937270" y="164033"/>
                </a:lnTo>
                <a:lnTo>
                  <a:pt x="0" y="164033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5591505" y="6042379"/>
            <a:ext cx="817880" cy="1879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050" spc="5" dirty="0">
                <a:latin typeface="Arial"/>
                <a:cs typeface="Arial"/>
              </a:rPr>
              <a:t>&lt;Q&gt;</a:t>
            </a:r>
            <a:r>
              <a:rPr sz="1050" spc="90" dirty="0">
                <a:latin typeface="Arial"/>
                <a:cs typeface="Arial"/>
              </a:rPr>
              <a:t> </a:t>
            </a:r>
            <a:r>
              <a:rPr sz="1050" spc="5" dirty="0">
                <a:latin typeface="Arial"/>
                <a:cs typeface="Arial"/>
              </a:rPr>
              <a:t>Selesai</a:t>
            </a:r>
            <a:endParaRPr sz="105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6061392" y="6223215"/>
            <a:ext cx="1937385" cy="156210"/>
          </a:xfrm>
          <a:custGeom>
            <a:avLst/>
            <a:gdLst/>
            <a:ahLst/>
            <a:cxnLst/>
            <a:rect l="l" t="t" r="r" b="b"/>
            <a:pathLst>
              <a:path w="1937384" h="156210">
                <a:moveTo>
                  <a:pt x="0" y="0"/>
                </a:moveTo>
                <a:lnTo>
                  <a:pt x="1937270" y="0"/>
                </a:lnTo>
                <a:lnTo>
                  <a:pt x="1937270" y="155816"/>
                </a:lnTo>
                <a:lnTo>
                  <a:pt x="0" y="155816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998662" y="6379032"/>
            <a:ext cx="86995" cy="205104"/>
          </a:xfrm>
          <a:custGeom>
            <a:avLst/>
            <a:gdLst/>
            <a:ahLst/>
            <a:cxnLst/>
            <a:rect l="l" t="t" r="r" b="b"/>
            <a:pathLst>
              <a:path w="86995" h="205104">
                <a:moveTo>
                  <a:pt x="0" y="205028"/>
                </a:moveTo>
                <a:lnTo>
                  <a:pt x="86563" y="205028"/>
                </a:lnTo>
                <a:lnTo>
                  <a:pt x="86563" y="0"/>
                </a:lnTo>
                <a:lnTo>
                  <a:pt x="0" y="0"/>
                </a:lnTo>
                <a:lnTo>
                  <a:pt x="0" y="205028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25750" y="6379032"/>
            <a:ext cx="86995" cy="205104"/>
          </a:xfrm>
          <a:custGeom>
            <a:avLst/>
            <a:gdLst/>
            <a:ahLst/>
            <a:cxnLst/>
            <a:rect l="l" t="t" r="r" b="b"/>
            <a:pathLst>
              <a:path w="86994" h="205104">
                <a:moveTo>
                  <a:pt x="0" y="205028"/>
                </a:moveTo>
                <a:lnTo>
                  <a:pt x="86550" y="205028"/>
                </a:lnTo>
                <a:lnTo>
                  <a:pt x="86550" y="0"/>
                </a:lnTo>
                <a:lnTo>
                  <a:pt x="0" y="0"/>
                </a:lnTo>
                <a:lnTo>
                  <a:pt x="0" y="205028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12300" y="6379032"/>
            <a:ext cx="5086985" cy="205104"/>
          </a:xfrm>
          <a:custGeom>
            <a:avLst/>
            <a:gdLst/>
            <a:ahLst/>
            <a:cxnLst/>
            <a:rect l="l" t="t" r="r" b="b"/>
            <a:pathLst>
              <a:path w="5086984" h="205104">
                <a:moveTo>
                  <a:pt x="0" y="0"/>
                </a:moveTo>
                <a:lnTo>
                  <a:pt x="5086362" y="0"/>
                </a:lnTo>
                <a:lnTo>
                  <a:pt x="5086362" y="205028"/>
                </a:lnTo>
                <a:lnTo>
                  <a:pt x="0" y="205028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2912300" y="6366331"/>
            <a:ext cx="1353820" cy="22732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300" spc="5" dirty="0">
                <a:latin typeface="Arial"/>
                <a:cs typeface="Arial"/>
              </a:rPr>
              <a:t>Pilih </a:t>
            </a:r>
            <a:r>
              <a:rPr sz="1300" spc="20" dirty="0">
                <a:latin typeface="Arial"/>
                <a:cs typeface="Arial"/>
              </a:rPr>
              <a:t>salah satu: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_</a:t>
            </a:r>
            <a:endParaRPr sz="13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821628" y="3598836"/>
            <a:ext cx="0" cy="2994025"/>
          </a:xfrm>
          <a:custGeom>
            <a:avLst/>
            <a:gdLst/>
            <a:ahLst/>
            <a:cxnLst/>
            <a:rect l="l" t="t" r="r" b="b"/>
            <a:pathLst>
              <a:path h="2994025">
                <a:moveTo>
                  <a:pt x="0" y="0"/>
                </a:moveTo>
                <a:lnTo>
                  <a:pt x="0" y="2993425"/>
                </a:lnTo>
              </a:path>
            </a:pathLst>
          </a:custGeom>
          <a:ln w="8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25750" y="6588162"/>
            <a:ext cx="5259705" cy="0"/>
          </a:xfrm>
          <a:custGeom>
            <a:avLst/>
            <a:gdLst/>
            <a:ahLst/>
            <a:cxnLst/>
            <a:rect l="l" t="t" r="r" b="b"/>
            <a:pathLst>
              <a:path w="5259705">
                <a:moveTo>
                  <a:pt x="0" y="0"/>
                </a:moveTo>
                <a:lnTo>
                  <a:pt x="5259476" y="0"/>
                </a:lnTo>
              </a:path>
            </a:pathLst>
          </a:custGeom>
          <a:ln w="8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89347" y="3598836"/>
            <a:ext cx="0" cy="2994025"/>
          </a:xfrm>
          <a:custGeom>
            <a:avLst/>
            <a:gdLst/>
            <a:ahLst/>
            <a:cxnLst/>
            <a:rect l="l" t="t" r="r" b="b"/>
            <a:pathLst>
              <a:path h="2994025">
                <a:moveTo>
                  <a:pt x="0" y="0"/>
                </a:moveTo>
                <a:lnTo>
                  <a:pt x="0" y="2993425"/>
                </a:lnTo>
              </a:path>
            </a:pathLst>
          </a:custGeom>
          <a:ln w="82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62000"/>
            <a:ext cx="7694930" cy="89768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18440" rIns="0" bIns="0" rtlCol="0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1720"/>
              </a:spcBef>
            </a:pPr>
            <a:r>
              <a:rPr sz="4400" spc="-105" dirty="0">
                <a:solidFill>
                  <a:srgbClr val="FFFFFF"/>
                </a:solidFill>
              </a:rPr>
              <a:t>Menu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70" dirty="0">
                <a:solidFill>
                  <a:srgbClr val="FFFFFF"/>
                </a:solidFill>
              </a:rPr>
              <a:t>Tarik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688340" y="2232151"/>
            <a:ext cx="3829050" cy="38684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2900">
              <a:lnSpc>
                <a:spcPct val="100099"/>
              </a:lnSpc>
              <a:spcBef>
                <a:spcPts val="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20" dirty="0">
                <a:latin typeface="Trebuchet MS"/>
                <a:cs typeface="Trebuchet MS"/>
              </a:rPr>
              <a:t>Untuk </a:t>
            </a:r>
            <a:r>
              <a:rPr sz="2800" spc="70" dirty="0">
                <a:latin typeface="Trebuchet MS"/>
                <a:cs typeface="Trebuchet MS"/>
              </a:rPr>
              <a:t>menampilkan  </a:t>
            </a:r>
            <a:r>
              <a:rPr sz="2800" spc="-35" dirty="0">
                <a:latin typeface="Trebuchet MS"/>
                <a:cs typeface="Trebuchet MS"/>
              </a:rPr>
              <a:t>daftar </a:t>
            </a:r>
            <a:r>
              <a:rPr sz="2800" spc="50" dirty="0">
                <a:latin typeface="Trebuchet MS"/>
                <a:cs typeface="Trebuchet MS"/>
              </a:rPr>
              <a:t>pilihan </a:t>
            </a:r>
            <a:r>
              <a:rPr sz="2800" spc="150" dirty="0">
                <a:latin typeface="Trebuchet MS"/>
                <a:cs typeface="Trebuchet MS"/>
              </a:rPr>
              <a:t>yang  </a:t>
            </a:r>
            <a:r>
              <a:rPr sz="2800" spc="114" dirty="0">
                <a:latin typeface="Trebuchet MS"/>
                <a:cs typeface="Trebuchet MS"/>
              </a:rPr>
              <a:t>banyak </a:t>
            </a:r>
            <a:r>
              <a:rPr sz="2800" spc="110" dirty="0">
                <a:latin typeface="Trebuchet MS"/>
                <a:cs typeface="Trebuchet MS"/>
              </a:rPr>
              <a:t>sekarang  </a:t>
            </a:r>
            <a:r>
              <a:rPr sz="2800" spc="114" dirty="0">
                <a:latin typeface="Trebuchet MS"/>
                <a:cs typeface="Trebuchet MS"/>
              </a:rPr>
              <a:t>banyak </a:t>
            </a:r>
            <a:r>
              <a:rPr sz="2800" spc="100" dirty="0">
                <a:latin typeface="Trebuchet MS"/>
                <a:cs typeface="Trebuchet MS"/>
              </a:rPr>
              <a:t>digunakan  </a:t>
            </a:r>
            <a:r>
              <a:rPr sz="2800" spc="70" dirty="0">
                <a:latin typeface="Trebuchet MS"/>
                <a:cs typeface="Trebuchet MS"/>
              </a:rPr>
              <a:t>menu </a:t>
            </a:r>
            <a:r>
              <a:rPr sz="2800" dirty="0">
                <a:latin typeface="Trebuchet MS"/>
                <a:cs typeface="Trebuchet MS"/>
              </a:rPr>
              <a:t>tarik</a:t>
            </a:r>
            <a:r>
              <a:rPr sz="2800" spc="-420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(</a:t>
            </a:r>
            <a:r>
              <a:rPr sz="2800" i="1" spc="-25" dirty="0">
                <a:latin typeface="Georgia"/>
                <a:cs typeface="Georgia"/>
              </a:rPr>
              <a:t>pulldown  </a:t>
            </a:r>
            <a:r>
              <a:rPr sz="2800" i="1" spc="-45" dirty="0">
                <a:latin typeface="Georgia"/>
                <a:cs typeface="Georgia"/>
              </a:rPr>
              <a:t>menu</a:t>
            </a:r>
            <a:r>
              <a:rPr sz="2800" spc="-45" dirty="0">
                <a:latin typeface="Trebuchet MS"/>
                <a:cs typeface="Trebuchet MS"/>
              </a:rPr>
              <a:t>), </a:t>
            </a:r>
            <a:r>
              <a:rPr sz="2800" spc="95" dirty="0">
                <a:latin typeface="Trebuchet MS"/>
                <a:cs typeface="Trebuchet MS"/>
              </a:rPr>
              <a:t>dan </a:t>
            </a:r>
            <a:r>
              <a:rPr sz="2800" spc="70" dirty="0">
                <a:latin typeface="Trebuchet MS"/>
                <a:cs typeface="Trebuchet MS"/>
              </a:rPr>
              <a:t>hampir  </a:t>
            </a:r>
            <a:r>
              <a:rPr sz="2800" spc="75" dirty="0">
                <a:latin typeface="Trebuchet MS"/>
                <a:cs typeface="Trebuchet MS"/>
              </a:rPr>
              <a:t>semua </a:t>
            </a:r>
            <a:r>
              <a:rPr sz="2800" spc="125" dirty="0">
                <a:latin typeface="Trebuchet MS"/>
                <a:cs typeface="Trebuchet MS"/>
              </a:rPr>
              <a:t>program  </a:t>
            </a:r>
            <a:r>
              <a:rPr sz="2800" spc="65" dirty="0">
                <a:latin typeface="Trebuchet MS"/>
                <a:cs typeface="Trebuchet MS"/>
              </a:rPr>
              <a:t>aplikasi  </a:t>
            </a:r>
            <a:r>
              <a:rPr sz="2800" spc="90" dirty="0">
                <a:latin typeface="Trebuchet MS"/>
                <a:cs typeface="Trebuchet MS"/>
              </a:rPr>
              <a:t>menggunakannya.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94427" y="2229053"/>
            <a:ext cx="4089146" cy="4147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94427" y="2219420"/>
            <a:ext cx="4089400" cy="0"/>
          </a:xfrm>
          <a:custGeom>
            <a:avLst/>
            <a:gdLst/>
            <a:ahLst/>
            <a:cxnLst/>
            <a:rect l="l" t="t" r="r" b="b"/>
            <a:pathLst>
              <a:path w="4089400">
                <a:moveTo>
                  <a:pt x="0" y="0"/>
                </a:moveTo>
                <a:lnTo>
                  <a:pt x="4089146" y="0"/>
                </a:lnTo>
              </a:path>
            </a:pathLst>
          </a:custGeom>
          <a:ln w="19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88013" y="2209800"/>
            <a:ext cx="0" cy="4186554"/>
          </a:xfrm>
          <a:custGeom>
            <a:avLst/>
            <a:gdLst/>
            <a:ahLst/>
            <a:cxnLst/>
            <a:rect l="l" t="t" r="r" b="b"/>
            <a:pathLst>
              <a:path h="4186554">
                <a:moveTo>
                  <a:pt x="0" y="0"/>
                </a:moveTo>
                <a:lnTo>
                  <a:pt x="0" y="4186186"/>
                </a:lnTo>
              </a:path>
            </a:pathLst>
          </a:custGeom>
          <a:ln w="128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89986" y="2209800"/>
            <a:ext cx="0" cy="4186554"/>
          </a:xfrm>
          <a:custGeom>
            <a:avLst/>
            <a:gdLst/>
            <a:ahLst/>
            <a:cxnLst/>
            <a:rect l="l" t="t" r="r" b="b"/>
            <a:pathLst>
              <a:path h="4186554">
                <a:moveTo>
                  <a:pt x="0" y="0"/>
                </a:moveTo>
                <a:lnTo>
                  <a:pt x="0" y="4186186"/>
                </a:lnTo>
              </a:path>
            </a:pathLst>
          </a:custGeom>
          <a:ln w="128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94427" y="6386366"/>
            <a:ext cx="4089400" cy="0"/>
          </a:xfrm>
          <a:custGeom>
            <a:avLst/>
            <a:gdLst/>
            <a:ahLst/>
            <a:cxnLst/>
            <a:rect l="l" t="t" r="r" b="b"/>
            <a:pathLst>
              <a:path w="4089400">
                <a:moveTo>
                  <a:pt x="0" y="0"/>
                </a:moveTo>
                <a:lnTo>
                  <a:pt x="4089146" y="0"/>
                </a:lnTo>
              </a:path>
            </a:pathLst>
          </a:custGeom>
          <a:ln w="19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731519"/>
            <a:ext cx="7542530" cy="89768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184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720"/>
              </a:spcBef>
            </a:pPr>
            <a:r>
              <a:rPr sz="4400" spc="-105" dirty="0">
                <a:solidFill>
                  <a:srgbClr val="FFFFFF"/>
                </a:solidFill>
              </a:rPr>
              <a:t>Menu </a:t>
            </a:r>
            <a:r>
              <a:rPr sz="4400" spc="-140" dirty="0">
                <a:solidFill>
                  <a:srgbClr val="FFFFFF"/>
                </a:solidFill>
              </a:rPr>
              <a:t>Tertanam </a:t>
            </a:r>
            <a:r>
              <a:rPr sz="4400" spc="20" dirty="0">
                <a:solidFill>
                  <a:srgbClr val="FFFFFF"/>
                </a:solidFill>
              </a:rPr>
              <a:t>&amp;</a:t>
            </a:r>
            <a:r>
              <a:rPr sz="4400" spc="150" dirty="0">
                <a:solidFill>
                  <a:srgbClr val="FFFFFF"/>
                </a:solidFill>
              </a:rPr>
              <a:t> </a:t>
            </a:r>
            <a:r>
              <a:rPr sz="4400" spc="-195" dirty="0">
                <a:solidFill>
                  <a:srgbClr val="FFFFFF"/>
                </a:solidFill>
              </a:rPr>
              <a:t>Hotlink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2057400" y="1935443"/>
            <a:ext cx="7542530" cy="40555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190" dirty="0">
                <a:latin typeface="Trebuchet MS"/>
                <a:cs typeface="Trebuchet MS"/>
              </a:rPr>
              <a:t>Menu </a:t>
            </a:r>
            <a:r>
              <a:rPr sz="3200" spc="-25" dirty="0">
                <a:latin typeface="Trebuchet MS"/>
                <a:cs typeface="Trebuchet MS"/>
              </a:rPr>
              <a:t>tertanam </a:t>
            </a:r>
            <a:r>
              <a:rPr sz="3200" spc="55" dirty="0">
                <a:latin typeface="Trebuchet MS"/>
                <a:cs typeface="Trebuchet MS"/>
              </a:rPr>
              <a:t>adalah </a:t>
            </a:r>
            <a:r>
              <a:rPr sz="3200" spc="85" dirty="0">
                <a:latin typeface="Trebuchet MS"/>
                <a:cs typeface="Trebuchet MS"/>
              </a:rPr>
              <a:t>menu </a:t>
            </a:r>
            <a:r>
              <a:rPr sz="3200" spc="175" dirty="0">
                <a:latin typeface="Trebuchet MS"/>
                <a:cs typeface="Trebuchet MS"/>
              </a:rPr>
              <a:t>yang </a:t>
            </a:r>
            <a:r>
              <a:rPr sz="3200" spc="25" dirty="0" err="1" smtClean="0">
                <a:latin typeface="Trebuchet MS"/>
                <a:cs typeface="Trebuchet MS"/>
              </a:rPr>
              <a:t>dapat</a:t>
            </a:r>
            <a:r>
              <a:rPr sz="3200" spc="25" dirty="0" smtClean="0">
                <a:latin typeface="Trebuchet MS"/>
                <a:cs typeface="Trebuchet MS"/>
              </a:rPr>
              <a:t> </a:t>
            </a:r>
            <a:r>
              <a:rPr sz="3200" spc="65" dirty="0">
                <a:latin typeface="Trebuchet MS"/>
                <a:cs typeface="Trebuchet MS"/>
              </a:rPr>
              <a:t>ditambahkan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100" dirty="0">
                <a:latin typeface="Trebuchet MS"/>
                <a:cs typeface="Trebuchet MS"/>
              </a:rPr>
              <a:t>sendiri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70" dirty="0">
                <a:latin typeface="Trebuchet MS"/>
                <a:cs typeface="Trebuchet MS"/>
              </a:rPr>
              <a:t>oleh</a:t>
            </a:r>
            <a:r>
              <a:rPr sz="3200" spc="-165" dirty="0">
                <a:latin typeface="Trebuchet MS"/>
                <a:cs typeface="Trebuchet MS"/>
              </a:rPr>
              <a:t> </a:t>
            </a:r>
            <a:r>
              <a:rPr sz="3200" spc="165" dirty="0" err="1">
                <a:latin typeface="Trebuchet MS"/>
                <a:cs typeface="Trebuchet MS"/>
              </a:rPr>
              <a:t>pengguna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spc="-5" dirty="0" err="1" smtClean="0">
                <a:latin typeface="Trebuchet MS"/>
                <a:cs typeface="Trebuchet MS"/>
              </a:rPr>
              <a:t>suatu</a:t>
            </a:r>
            <a:r>
              <a:rPr sz="3200" spc="-5" dirty="0" smtClean="0">
                <a:latin typeface="Trebuchet MS"/>
                <a:cs typeface="Trebuchet MS"/>
              </a:rPr>
              <a:t> </a:t>
            </a:r>
            <a:r>
              <a:rPr sz="3200" spc="45" dirty="0">
                <a:latin typeface="Trebuchet MS"/>
                <a:cs typeface="Trebuchet MS"/>
              </a:rPr>
              <a:t>aplikasi, </a:t>
            </a:r>
            <a:r>
              <a:rPr sz="3200" spc="75" dirty="0">
                <a:latin typeface="Trebuchet MS"/>
                <a:cs typeface="Trebuchet MS"/>
              </a:rPr>
              <a:t>misalnya </a:t>
            </a:r>
            <a:r>
              <a:rPr sz="3200" i="1" spc="110" dirty="0">
                <a:latin typeface="Georgia"/>
                <a:cs typeface="Georgia"/>
              </a:rPr>
              <a:t>Google </a:t>
            </a:r>
            <a:r>
              <a:rPr sz="3200" i="1" spc="-165" dirty="0">
                <a:latin typeface="Georgia"/>
                <a:cs typeface="Georgia"/>
              </a:rPr>
              <a:t>Earth </a:t>
            </a:r>
            <a:r>
              <a:rPr sz="3200" spc="-60" dirty="0">
                <a:latin typeface="Trebuchet MS"/>
                <a:cs typeface="Trebuchet MS"/>
              </a:rPr>
              <a:t>atau  </a:t>
            </a:r>
            <a:r>
              <a:rPr sz="3200" i="1" spc="110" dirty="0">
                <a:latin typeface="Georgia"/>
                <a:cs typeface="Georgia"/>
              </a:rPr>
              <a:t>Google</a:t>
            </a:r>
            <a:r>
              <a:rPr sz="3200" i="1" spc="15" dirty="0">
                <a:latin typeface="Georgia"/>
                <a:cs typeface="Georgia"/>
              </a:rPr>
              <a:t> </a:t>
            </a:r>
            <a:r>
              <a:rPr sz="3200" i="1" spc="-150" dirty="0">
                <a:latin typeface="Georgia"/>
                <a:cs typeface="Georgia"/>
              </a:rPr>
              <a:t>Map</a:t>
            </a:r>
            <a:r>
              <a:rPr sz="3200" spc="-150" dirty="0">
                <a:latin typeface="Trebuchet MS"/>
                <a:cs typeface="Trebuchet MS"/>
              </a:rPr>
              <a:t>.</a:t>
            </a:r>
            <a:endParaRPr sz="3200" dirty="0">
              <a:latin typeface="Trebuchet MS"/>
              <a:cs typeface="Trebuchet MS"/>
            </a:endParaRPr>
          </a:p>
          <a:p>
            <a:pPr marL="355600" marR="173355" indent="-342900" algn="just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190" dirty="0">
                <a:latin typeface="Trebuchet MS"/>
                <a:cs typeface="Trebuchet MS"/>
              </a:rPr>
              <a:t>Menu </a:t>
            </a:r>
            <a:r>
              <a:rPr sz="3200" i="1" spc="-55" dirty="0">
                <a:latin typeface="Georgia"/>
                <a:cs typeface="Georgia"/>
              </a:rPr>
              <a:t>hotlink </a:t>
            </a:r>
            <a:r>
              <a:rPr sz="3200" spc="135" dirty="0">
                <a:latin typeface="Trebuchet MS"/>
                <a:cs typeface="Trebuchet MS"/>
              </a:rPr>
              <a:t>banyak </a:t>
            </a:r>
            <a:r>
              <a:rPr sz="3200" spc="50" dirty="0">
                <a:latin typeface="Trebuchet MS"/>
                <a:cs typeface="Trebuchet MS"/>
              </a:rPr>
              <a:t>dijumpai </a:t>
            </a:r>
            <a:r>
              <a:rPr sz="3200" spc="120" dirty="0">
                <a:latin typeface="Trebuchet MS"/>
                <a:cs typeface="Trebuchet MS"/>
              </a:rPr>
              <a:t>di </a:t>
            </a:r>
            <a:r>
              <a:rPr sz="3200" spc="20" dirty="0" err="1" smtClean="0">
                <a:latin typeface="Trebuchet MS"/>
                <a:cs typeface="Trebuchet MS"/>
              </a:rPr>
              <a:t>situs</a:t>
            </a:r>
            <a:r>
              <a:rPr sz="3200" spc="20" dirty="0" smtClean="0">
                <a:latin typeface="Trebuchet MS"/>
                <a:cs typeface="Trebuchet MS"/>
              </a:rPr>
              <a:t> </a:t>
            </a:r>
            <a:r>
              <a:rPr sz="3200" spc="114" dirty="0">
                <a:latin typeface="Trebuchet MS"/>
                <a:cs typeface="Trebuchet MS"/>
              </a:rPr>
              <a:t>Website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spc="175" dirty="0">
                <a:latin typeface="Trebuchet MS"/>
                <a:cs typeface="Trebuchet MS"/>
              </a:rPr>
              <a:t>yang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tujuannya</a:t>
            </a:r>
            <a:r>
              <a:rPr sz="3200" spc="-155" dirty="0">
                <a:latin typeface="Trebuchet MS"/>
                <a:cs typeface="Trebuchet MS"/>
              </a:rPr>
              <a:t> </a:t>
            </a:r>
            <a:r>
              <a:rPr sz="3200" spc="20" dirty="0" err="1">
                <a:latin typeface="Trebuchet MS"/>
                <a:cs typeface="Trebuchet MS"/>
              </a:rPr>
              <a:t>untuk</a:t>
            </a:r>
            <a:r>
              <a:rPr sz="3200" spc="-190" dirty="0">
                <a:latin typeface="Trebuchet MS"/>
                <a:cs typeface="Trebuchet MS"/>
              </a:rPr>
              <a:t> </a:t>
            </a:r>
            <a:r>
              <a:rPr sz="3200" spc="100" dirty="0" err="1" smtClean="0">
                <a:latin typeface="Trebuchet MS"/>
                <a:cs typeface="Trebuchet MS"/>
              </a:rPr>
              <a:t>membawa</a:t>
            </a:r>
            <a:r>
              <a:rPr sz="3200" spc="100" dirty="0" smtClean="0">
                <a:latin typeface="Trebuchet MS"/>
                <a:cs typeface="Trebuchet MS"/>
              </a:rPr>
              <a:t> </a:t>
            </a:r>
            <a:r>
              <a:rPr sz="3200" spc="165" dirty="0">
                <a:latin typeface="Trebuchet MS"/>
                <a:cs typeface="Trebuchet MS"/>
              </a:rPr>
              <a:t>pengguna </a:t>
            </a:r>
            <a:r>
              <a:rPr sz="3200" spc="155" dirty="0">
                <a:latin typeface="Trebuchet MS"/>
                <a:cs typeface="Trebuchet MS"/>
              </a:rPr>
              <a:t>ke</a:t>
            </a:r>
            <a:r>
              <a:rPr sz="3200" spc="-705" dirty="0">
                <a:latin typeface="Trebuchet MS"/>
                <a:cs typeface="Trebuchet MS"/>
              </a:rPr>
              <a:t> </a:t>
            </a:r>
            <a:r>
              <a:rPr sz="3200" spc="40" dirty="0">
                <a:latin typeface="Trebuchet MS"/>
                <a:cs typeface="Trebuchet MS"/>
              </a:rPr>
              <a:t>informasi </a:t>
            </a:r>
            <a:r>
              <a:rPr sz="3200" spc="-85" dirty="0">
                <a:latin typeface="Trebuchet MS"/>
                <a:cs typeface="Trebuchet MS"/>
              </a:rPr>
              <a:t>tertentu.</a:t>
            </a:r>
            <a:endParaRPr sz="32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424915"/>
            <a:ext cx="6618223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400" spc="-105" dirty="0"/>
              <a:t>Menu </a:t>
            </a:r>
            <a:r>
              <a:rPr sz="4400" spc="-140" dirty="0"/>
              <a:t>Tertanam </a:t>
            </a:r>
            <a:r>
              <a:rPr sz="4400" spc="20" dirty="0"/>
              <a:t>&amp; </a:t>
            </a:r>
            <a:r>
              <a:rPr sz="4400" i="1" spc="35" dirty="0">
                <a:latin typeface="Trebuchet MS"/>
                <a:cs typeface="Trebuchet MS"/>
              </a:rPr>
              <a:t>Hotlink</a:t>
            </a:r>
            <a:r>
              <a:rPr sz="4400" i="1" spc="-140" dirty="0">
                <a:latin typeface="Trebuchet MS"/>
                <a:cs typeface="Trebuchet MS"/>
              </a:rPr>
              <a:t> </a:t>
            </a:r>
            <a:r>
              <a:rPr sz="2000" spc="-190" dirty="0"/>
              <a:t>(2)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1846580"/>
            <a:ext cx="15100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335" dirty="0">
                <a:latin typeface="Trebuchet MS"/>
                <a:cs typeface="Trebuchet MS"/>
              </a:rPr>
              <a:t>C</a:t>
            </a:r>
            <a:r>
              <a:rPr sz="3200" spc="295" dirty="0">
                <a:latin typeface="Trebuchet MS"/>
                <a:cs typeface="Trebuchet MS"/>
              </a:rPr>
              <a:t>o</a:t>
            </a:r>
            <a:r>
              <a:rPr sz="3200" spc="85" dirty="0">
                <a:latin typeface="Trebuchet MS"/>
                <a:cs typeface="Trebuchet MS"/>
              </a:rPr>
              <a:t>n</a:t>
            </a:r>
            <a:r>
              <a:rPr sz="3200" spc="-305" dirty="0">
                <a:latin typeface="Trebuchet MS"/>
                <a:cs typeface="Trebuchet MS"/>
              </a:rPr>
              <a:t>t</a:t>
            </a:r>
            <a:r>
              <a:rPr sz="3200" spc="114" dirty="0">
                <a:latin typeface="Trebuchet MS"/>
                <a:cs typeface="Trebuchet MS"/>
              </a:rPr>
              <a:t>o</a:t>
            </a:r>
            <a:r>
              <a:rPr sz="3200" spc="85" dirty="0">
                <a:latin typeface="Trebuchet MS"/>
                <a:cs typeface="Trebuchet MS"/>
              </a:rPr>
              <a:t>h</a:t>
            </a:r>
            <a:r>
              <a:rPr sz="3200" spc="-240" dirty="0">
                <a:latin typeface="Trebuchet MS"/>
                <a:cs typeface="Trebuchet MS"/>
              </a:rPr>
              <a:t>: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54907" y="2372018"/>
            <a:ext cx="7906936" cy="43237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54907" y="2367108"/>
            <a:ext cx="7907020" cy="0"/>
          </a:xfrm>
          <a:custGeom>
            <a:avLst/>
            <a:gdLst/>
            <a:ahLst/>
            <a:cxnLst/>
            <a:rect l="l" t="t" r="r" b="b"/>
            <a:pathLst>
              <a:path w="7907020">
                <a:moveTo>
                  <a:pt x="0" y="0"/>
                </a:moveTo>
                <a:lnTo>
                  <a:pt x="7906936" y="0"/>
                </a:lnTo>
              </a:path>
            </a:pathLst>
          </a:custGeom>
          <a:ln w="9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48953" y="2362200"/>
            <a:ext cx="0" cy="4333875"/>
          </a:xfrm>
          <a:custGeom>
            <a:avLst/>
            <a:gdLst/>
            <a:ahLst/>
            <a:cxnLst/>
            <a:rect l="l" t="t" r="r" b="b"/>
            <a:pathLst>
              <a:path h="4333875">
                <a:moveTo>
                  <a:pt x="0" y="0"/>
                </a:moveTo>
                <a:lnTo>
                  <a:pt x="0" y="4333584"/>
                </a:lnTo>
              </a:path>
            </a:pathLst>
          </a:custGeom>
          <a:ln w="11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65583" y="2362200"/>
            <a:ext cx="0" cy="4333875"/>
          </a:xfrm>
          <a:custGeom>
            <a:avLst/>
            <a:gdLst/>
            <a:ahLst/>
            <a:cxnLst/>
            <a:rect l="l" t="t" r="r" b="b"/>
            <a:pathLst>
              <a:path h="4333875">
                <a:moveTo>
                  <a:pt x="0" y="0"/>
                </a:moveTo>
                <a:lnTo>
                  <a:pt x="0" y="4333584"/>
                </a:lnTo>
              </a:path>
            </a:pathLst>
          </a:custGeom>
          <a:ln w="74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43000" y="6695784"/>
            <a:ext cx="12065" cy="10160"/>
          </a:xfrm>
          <a:custGeom>
            <a:avLst/>
            <a:gdLst/>
            <a:ahLst/>
            <a:cxnLst/>
            <a:rect l="l" t="t" r="r" b="b"/>
            <a:pathLst>
              <a:path w="12065" h="10159">
                <a:moveTo>
                  <a:pt x="11907" y="0"/>
                </a:moveTo>
                <a:lnTo>
                  <a:pt x="0" y="0"/>
                </a:lnTo>
                <a:lnTo>
                  <a:pt x="0" y="9815"/>
                </a:lnTo>
                <a:lnTo>
                  <a:pt x="11907" y="9815"/>
                </a:lnTo>
                <a:lnTo>
                  <a:pt x="119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54907" y="6700691"/>
            <a:ext cx="7907020" cy="0"/>
          </a:xfrm>
          <a:custGeom>
            <a:avLst/>
            <a:gdLst/>
            <a:ahLst/>
            <a:cxnLst/>
            <a:rect l="l" t="t" r="r" b="b"/>
            <a:pathLst>
              <a:path w="7907020">
                <a:moveTo>
                  <a:pt x="0" y="0"/>
                </a:moveTo>
                <a:lnTo>
                  <a:pt x="7906936" y="0"/>
                </a:lnTo>
              </a:path>
            </a:pathLst>
          </a:custGeom>
          <a:ln w="98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61843" y="6695784"/>
            <a:ext cx="7620" cy="10160"/>
          </a:xfrm>
          <a:custGeom>
            <a:avLst/>
            <a:gdLst/>
            <a:ahLst/>
            <a:cxnLst/>
            <a:rect l="l" t="t" r="r" b="b"/>
            <a:pathLst>
              <a:path w="7620" h="10159">
                <a:moveTo>
                  <a:pt x="7480" y="0"/>
                </a:moveTo>
                <a:lnTo>
                  <a:pt x="0" y="0"/>
                </a:lnTo>
                <a:lnTo>
                  <a:pt x="0" y="9815"/>
                </a:lnTo>
                <a:lnTo>
                  <a:pt x="7480" y="9815"/>
                </a:lnTo>
                <a:lnTo>
                  <a:pt x="7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6804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731519"/>
            <a:ext cx="7618730" cy="89768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18440" rIns="0" bIns="0" rtlCol="0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1720"/>
              </a:spcBef>
            </a:pPr>
            <a:r>
              <a:rPr sz="4400" spc="-105" dirty="0">
                <a:solidFill>
                  <a:srgbClr val="FFFFFF"/>
                </a:solidFill>
              </a:rPr>
              <a:t>Menu</a:t>
            </a:r>
            <a:r>
              <a:rPr sz="4400" spc="-25" dirty="0">
                <a:solidFill>
                  <a:srgbClr val="FFFFFF"/>
                </a:solidFill>
              </a:rPr>
              <a:t> </a:t>
            </a:r>
            <a:r>
              <a:rPr sz="4400" spc="-114" dirty="0">
                <a:solidFill>
                  <a:srgbClr val="FFFFFF"/>
                </a:solidFill>
              </a:rPr>
              <a:t>Breadcumbs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1975757" y="1846143"/>
            <a:ext cx="7618730" cy="21666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45" dirty="0">
                <a:latin typeface="Trebuchet MS"/>
                <a:cs typeface="Trebuchet MS"/>
              </a:rPr>
              <a:t>Biasa </a:t>
            </a:r>
            <a:r>
              <a:rPr sz="2800" spc="105" dirty="0">
                <a:latin typeface="Trebuchet MS"/>
                <a:cs typeface="Trebuchet MS"/>
              </a:rPr>
              <a:t>digunakan </a:t>
            </a:r>
            <a:r>
              <a:rPr sz="2800" spc="95" dirty="0">
                <a:latin typeface="Trebuchet MS"/>
                <a:cs typeface="Trebuchet MS"/>
              </a:rPr>
              <a:t>pada </a:t>
            </a:r>
            <a:r>
              <a:rPr sz="2800" spc="50" dirty="0">
                <a:latin typeface="Trebuchet MS"/>
                <a:cs typeface="Trebuchet MS"/>
              </a:rPr>
              <a:t>website </a:t>
            </a:r>
            <a:r>
              <a:rPr sz="2800" spc="150" dirty="0">
                <a:latin typeface="Trebuchet MS"/>
                <a:cs typeface="Trebuchet MS"/>
              </a:rPr>
              <a:t>yang </a:t>
            </a:r>
            <a:r>
              <a:rPr sz="2800" spc="85" dirty="0">
                <a:latin typeface="Trebuchet MS"/>
                <a:cs typeface="Trebuchet MS"/>
              </a:rPr>
              <a:t>berfungsi  </a:t>
            </a:r>
            <a:r>
              <a:rPr sz="2800" spc="10" dirty="0">
                <a:latin typeface="Trebuchet MS"/>
                <a:cs typeface="Trebuchet MS"/>
              </a:rPr>
              <a:t>untuk </a:t>
            </a:r>
            <a:r>
              <a:rPr sz="2800" spc="-50" dirty="0">
                <a:latin typeface="Trebuchet MS"/>
                <a:cs typeface="Trebuchet MS"/>
              </a:rPr>
              <a:t>n</a:t>
            </a:r>
            <a:r>
              <a:rPr sz="2800" i="1" spc="-50" dirty="0">
                <a:latin typeface="Georgia"/>
                <a:cs typeface="Georgia"/>
              </a:rPr>
              <a:t>avigasi </a:t>
            </a:r>
            <a:r>
              <a:rPr sz="2800" i="1" spc="-75" dirty="0">
                <a:latin typeface="Georgia"/>
                <a:cs typeface="Georgia"/>
              </a:rPr>
              <a:t>yang </a:t>
            </a:r>
            <a:r>
              <a:rPr sz="2800" i="1" spc="-65" dirty="0">
                <a:latin typeface="Georgia"/>
                <a:cs typeface="Georgia"/>
              </a:rPr>
              <a:t>biasanya </a:t>
            </a:r>
            <a:r>
              <a:rPr sz="2800" i="1" spc="5" dirty="0">
                <a:latin typeface="Georgia"/>
                <a:cs typeface="Georgia"/>
              </a:rPr>
              <a:t>berada </a:t>
            </a:r>
            <a:r>
              <a:rPr sz="2800" i="1" spc="15" dirty="0">
                <a:latin typeface="Georgia"/>
                <a:cs typeface="Georgia"/>
              </a:rPr>
              <a:t>di </a:t>
            </a:r>
            <a:r>
              <a:rPr sz="2800" i="1" spc="-30" dirty="0">
                <a:latin typeface="Georgia"/>
                <a:cs typeface="Georgia"/>
              </a:rPr>
              <a:t>bagian  </a:t>
            </a:r>
            <a:r>
              <a:rPr sz="2800" i="1" spc="-105" dirty="0">
                <a:latin typeface="Georgia"/>
                <a:cs typeface="Georgia"/>
              </a:rPr>
              <a:t>atas </a:t>
            </a:r>
            <a:r>
              <a:rPr sz="2800" i="1" spc="-15" dirty="0">
                <a:latin typeface="Georgia"/>
                <a:cs typeface="Georgia"/>
              </a:rPr>
              <a:t>posting </a:t>
            </a:r>
            <a:r>
              <a:rPr sz="2800" i="1" spc="-50" dirty="0">
                <a:latin typeface="Georgia"/>
                <a:cs typeface="Georgia"/>
              </a:rPr>
              <a:t>dan menunjukkan </a:t>
            </a:r>
            <a:r>
              <a:rPr sz="2800" i="1" spc="-120" dirty="0">
                <a:latin typeface="Georgia"/>
                <a:cs typeface="Georgia"/>
              </a:rPr>
              <a:t>urutan </a:t>
            </a:r>
            <a:r>
              <a:rPr sz="2800" i="1" spc="-35" dirty="0">
                <a:latin typeface="Georgia"/>
                <a:cs typeface="Georgia"/>
              </a:rPr>
              <a:t>isi </a:t>
            </a:r>
            <a:r>
              <a:rPr sz="2800" i="1" spc="-90" dirty="0">
                <a:latin typeface="Georgia"/>
                <a:cs typeface="Georgia"/>
              </a:rPr>
              <a:t>halaman  </a:t>
            </a:r>
            <a:r>
              <a:rPr sz="2800" i="1" spc="-70" dirty="0">
                <a:latin typeface="Georgia"/>
                <a:cs typeface="Georgia"/>
              </a:rPr>
              <a:t>dari </a:t>
            </a:r>
            <a:r>
              <a:rPr sz="2800" i="1" spc="-85" dirty="0">
                <a:latin typeface="Georgia"/>
                <a:cs typeface="Georgia"/>
              </a:rPr>
              <a:t>rootnya </a:t>
            </a:r>
            <a:r>
              <a:rPr sz="2800" i="1" spc="-35" dirty="0">
                <a:latin typeface="Georgia"/>
                <a:cs typeface="Georgia"/>
              </a:rPr>
              <a:t>(Home) </a:t>
            </a:r>
            <a:r>
              <a:rPr sz="2800" i="1" spc="-25" dirty="0">
                <a:latin typeface="Georgia"/>
                <a:cs typeface="Georgia"/>
              </a:rPr>
              <a:t>hingga </a:t>
            </a:r>
            <a:r>
              <a:rPr sz="2800" i="1" spc="95" dirty="0">
                <a:latin typeface="Georgia"/>
                <a:cs typeface="Georgia"/>
              </a:rPr>
              <a:t>ke</a:t>
            </a:r>
            <a:r>
              <a:rPr sz="2800" i="1" spc="330" dirty="0">
                <a:latin typeface="Georgia"/>
                <a:cs typeface="Georgia"/>
              </a:rPr>
              <a:t> </a:t>
            </a:r>
            <a:r>
              <a:rPr sz="2800" i="1" spc="-30" dirty="0">
                <a:latin typeface="Georgia"/>
                <a:cs typeface="Georgia"/>
              </a:rPr>
              <a:t>posting/artikel.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33500" y="4267200"/>
            <a:ext cx="7810500" cy="2362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8827516" y="6746366"/>
            <a:ext cx="249554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619482"/>
            <a:ext cx="7848600" cy="89768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184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20"/>
              </a:spcBef>
            </a:pPr>
            <a:r>
              <a:rPr sz="4400" i="1" spc="-170" dirty="0">
                <a:solidFill>
                  <a:srgbClr val="FFFFFF"/>
                </a:solidFill>
                <a:latin typeface="Trebuchet MS"/>
                <a:cs typeface="Trebuchet MS"/>
              </a:rPr>
              <a:t>3. </a:t>
            </a:r>
            <a:r>
              <a:rPr sz="4400" i="1" spc="140" dirty="0">
                <a:solidFill>
                  <a:srgbClr val="FFFFFF"/>
                </a:solidFill>
                <a:latin typeface="Trebuchet MS"/>
                <a:cs typeface="Trebuchet MS"/>
              </a:rPr>
              <a:t>Dialog </a:t>
            </a:r>
            <a:r>
              <a:rPr sz="4400" i="1" spc="55" dirty="0">
                <a:solidFill>
                  <a:srgbClr val="FFFFFF"/>
                </a:solidFill>
                <a:latin typeface="Trebuchet MS"/>
                <a:cs typeface="Trebuchet MS"/>
              </a:rPr>
              <a:t>Berbasis</a:t>
            </a:r>
            <a:r>
              <a:rPr sz="4400" i="1" spc="-6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400" i="1" spc="215" dirty="0">
                <a:solidFill>
                  <a:srgbClr val="FFFFFF"/>
                </a:solidFill>
                <a:latin typeface="Trebuchet MS"/>
                <a:cs typeface="Trebuchet MS"/>
              </a:rPr>
              <a:t>Ikon</a:t>
            </a:r>
            <a:endParaRPr sz="44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5386" y="1835162"/>
            <a:ext cx="7685672" cy="207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75" dirty="0">
                <a:latin typeface="Trebuchet MS"/>
                <a:cs typeface="Trebuchet MS"/>
              </a:rPr>
              <a:t>Pada </a:t>
            </a:r>
            <a:r>
              <a:rPr sz="3200" spc="80" dirty="0">
                <a:latin typeface="Trebuchet MS"/>
                <a:cs typeface="Trebuchet MS"/>
              </a:rPr>
              <a:t>menu </a:t>
            </a:r>
            <a:r>
              <a:rPr sz="3200" spc="135" dirty="0">
                <a:latin typeface="Trebuchet MS"/>
                <a:cs typeface="Trebuchet MS"/>
              </a:rPr>
              <a:t>berbasis </a:t>
            </a:r>
            <a:r>
              <a:rPr sz="3200" spc="105" dirty="0">
                <a:latin typeface="Trebuchet MS"/>
                <a:cs typeface="Trebuchet MS"/>
              </a:rPr>
              <a:t>ikon </a:t>
            </a:r>
            <a:r>
              <a:rPr sz="3200" spc="110" dirty="0">
                <a:latin typeface="Trebuchet MS"/>
                <a:cs typeface="Trebuchet MS"/>
              </a:rPr>
              <a:t>dan </a:t>
            </a:r>
            <a:r>
              <a:rPr sz="3200" i="1" spc="-55" dirty="0">
                <a:latin typeface="Georgia"/>
                <a:cs typeface="Georgia"/>
              </a:rPr>
              <a:t>toolbar</a:t>
            </a:r>
            <a:r>
              <a:rPr sz="3200" spc="-55" dirty="0">
                <a:latin typeface="Trebuchet MS"/>
                <a:cs typeface="Trebuchet MS"/>
              </a:rPr>
              <a:t>,  </a:t>
            </a:r>
            <a:r>
              <a:rPr sz="3200" spc="65" dirty="0">
                <a:latin typeface="Trebuchet MS"/>
                <a:cs typeface="Trebuchet MS"/>
              </a:rPr>
              <a:t>pilihan</a:t>
            </a:r>
            <a:r>
              <a:rPr sz="3200" spc="-190" dirty="0">
                <a:latin typeface="Trebuchet MS"/>
                <a:cs typeface="Trebuchet MS"/>
              </a:rPr>
              <a:t> </a:t>
            </a:r>
            <a:r>
              <a:rPr sz="3200" spc="60" dirty="0">
                <a:latin typeface="Trebuchet MS"/>
                <a:cs typeface="Trebuchet MS"/>
              </a:rPr>
              <a:t>dinyatakan</a:t>
            </a:r>
            <a:r>
              <a:rPr sz="3200" spc="-180" dirty="0">
                <a:latin typeface="Trebuchet MS"/>
                <a:cs typeface="Trebuchet MS"/>
              </a:rPr>
              <a:t> </a:t>
            </a:r>
            <a:r>
              <a:rPr sz="3200" spc="140" dirty="0">
                <a:latin typeface="Trebuchet MS"/>
                <a:cs typeface="Trebuchet MS"/>
              </a:rPr>
              <a:t>sebagai</a:t>
            </a:r>
            <a:r>
              <a:rPr sz="3200" spc="-175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suatu</a:t>
            </a:r>
            <a:r>
              <a:rPr sz="3200" spc="-185" dirty="0">
                <a:latin typeface="Trebuchet MS"/>
                <a:cs typeface="Trebuchet MS"/>
              </a:rPr>
              <a:t> </a:t>
            </a:r>
            <a:r>
              <a:rPr sz="3200" spc="110" dirty="0">
                <a:latin typeface="Trebuchet MS"/>
                <a:cs typeface="Trebuchet MS"/>
              </a:rPr>
              <a:t>ikon</a:t>
            </a:r>
            <a:r>
              <a:rPr sz="3200" spc="-190" dirty="0">
                <a:latin typeface="Trebuchet MS"/>
                <a:cs typeface="Trebuchet MS"/>
              </a:rPr>
              <a:t> </a:t>
            </a:r>
            <a:r>
              <a:rPr sz="3200" spc="-55" dirty="0">
                <a:latin typeface="Trebuchet MS"/>
                <a:cs typeface="Trebuchet MS"/>
              </a:rPr>
              <a:t>atau  </a:t>
            </a:r>
            <a:r>
              <a:rPr sz="3200" i="1" spc="-30" dirty="0">
                <a:latin typeface="Georgia"/>
                <a:cs typeface="Georgia"/>
              </a:rPr>
              <a:t>toolbar</a:t>
            </a:r>
            <a:r>
              <a:rPr sz="3200" i="1" spc="25" dirty="0">
                <a:latin typeface="Georgia"/>
                <a:cs typeface="Georgia"/>
              </a:rPr>
              <a:t> </a:t>
            </a:r>
            <a:r>
              <a:rPr sz="3200" spc="-85" dirty="0">
                <a:latin typeface="Trebuchet MS"/>
                <a:cs typeface="Trebuchet MS"/>
              </a:rPr>
              <a:t>tertentu.</a:t>
            </a:r>
            <a:endParaRPr sz="3200" dirty="0">
              <a:latin typeface="Trebuchet MS"/>
              <a:cs typeface="Trebuchet MS"/>
            </a:endParaRPr>
          </a:p>
          <a:p>
            <a:pPr marL="355600" algn="just">
              <a:lnSpc>
                <a:spcPct val="100000"/>
              </a:lnSpc>
              <a:spcBef>
                <a:spcPts val="755"/>
              </a:spcBef>
            </a:pPr>
            <a:r>
              <a:rPr sz="3200" spc="55" dirty="0">
                <a:latin typeface="Trebuchet MS"/>
                <a:cs typeface="Trebuchet MS"/>
              </a:rPr>
              <a:t>Contoh:</a:t>
            </a:r>
            <a:endParaRPr sz="3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63128" y="4658715"/>
            <a:ext cx="6907872" cy="436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52600" y="464820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0528" y="0"/>
                </a:moveTo>
                <a:lnTo>
                  <a:pt x="0" y="0"/>
                </a:lnTo>
                <a:lnTo>
                  <a:pt x="0" y="10515"/>
                </a:lnTo>
                <a:lnTo>
                  <a:pt x="10528" y="10515"/>
                </a:lnTo>
                <a:lnTo>
                  <a:pt x="105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63128" y="4653457"/>
            <a:ext cx="6908165" cy="0"/>
          </a:xfrm>
          <a:custGeom>
            <a:avLst/>
            <a:gdLst/>
            <a:ahLst/>
            <a:cxnLst/>
            <a:rect l="l" t="t" r="r" b="b"/>
            <a:pathLst>
              <a:path w="6908165">
                <a:moveTo>
                  <a:pt x="0" y="0"/>
                </a:moveTo>
                <a:lnTo>
                  <a:pt x="6907872" y="0"/>
                </a:lnTo>
              </a:path>
            </a:pathLst>
          </a:custGeom>
          <a:ln w="10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71000" y="464820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0528" y="0"/>
                </a:moveTo>
                <a:lnTo>
                  <a:pt x="0" y="0"/>
                </a:lnTo>
                <a:lnTo>
                  <a:pt x="0" y="10515"/>
                </a:lnTo>
                <a:lnTo>
                  <a:pt x="10528" y="10515"/>
                </a:lnTo>
                <a:lnTo>
                  <a:pt x="105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57864" y="4658715"/>
            <a:ext cx="0" cy="447040"/>
          </a:xfrm>
          <a:custGeom>
            <a:avLst/>
            <a:gdLst/>
            <a:ahLst/>
            <a:cxnLst/>
            <a:rect l="l" t="t" r="r" b="b"/>
            <a:pathLst>
              <a:path h="447039">
                <a:moveTo>
                  <a:pt x="0" y="0"/>
                </a:moveTo>
                <a:lnTo>
                  <a:pt x="0" y="446684"/>
                </a:lnTo>
              </a:path>
            </a:pathLst>
          </a:custGeom>
          <a:ln w="10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76264" y="4658715"/>
            <a:ext cx="0" cy="447040"/>
          </a:xfrm>
          <a:custGeom>
            <a:avLst/>
            <a:gdLst/>
            <a:ahLst/>
            <a:cxnLst/>
            <a:rect l="l" t="t" r="r" b="b"/>
            <a:pathLst>
              <a:path h="447039">
                <a:moveTo>
                  <a:pt x="0" y="0"/>
                </a:moveTo>
                <a:lnTo>
                  <a:pt x="0" y="446684"/>
                </a:lnTo>
              </a:path>
            </a:pathLst>
          </a:custGeom>
          <a:ln w="105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63128" y="5100142"/>
            <a:ext cx="6908165" cy="0"/>
          </a:xfrm>
          <a:custGeom>
            <a:avLst/>
            <a:gdLst/>
            <a:ahLst/>
            <a:cxnLst/>
            <a:rect l="l" t="t" r="r" b="b"/>
            <a:pathLst>
              <a:path w="6908165">
                <a:moveTo>
                  <a:pt x="0" y="0"/>
                </a:moveTo>
                <a:lnTo>
                  <a:pt x="6907872" y="0"/>
                </a:lnTo>
              </a:path>
            </a:pathLst>
          </a:custGeom>
          <a:ln w="105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3953" y="5497626"/>
            <a:ext cx="6911479" cy="4713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63953" y="5492013"/>
            <a:ext cx="6911975" cy="0"/>
          </a:xfrm>
          <a:custGeom>
            <a:avLst/>
            <a:gdLst/>
            <a:ahLst/>
            <a:cxnLst/>
            <a:rect l="l" t="t" r="r" b="b"/>
            <a:pathLst>
              <a:path w="6911975">
                <a:moveTo>
                  <a:pt x="0" y="0"/>
                </a:moveTo>
                <a:lnTo>
                  <a:pt x="6911492" y="0"/>
                </a:lnTo>
              </a:path>
            </a:pathLst>
          </a:custGeom>
          <a:ln w="112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58276" y="5486400"/>
            <a:ext cx="0" cy="494030"/>
          </a:xfrm>
          <a:custGeom>
            <a:avLst/>
            <a:gdLst/>
            <a:ahLst/>
            <a:cxnLst/>
            <a:rect l="l" t="t" r="r" b="b"/>
            <a:pathLst>
              <a:path h="494029">
                <a:moveTo>
                  <a:pt x="0" y="0"/>
                </a:moveTo>
                <a:lnTo>
                  <a:pt x="0" y="493775"/>
                </a:lnTo>
              </a:path>
            </a:pathLst>
          </a:custGeom>
          <a:ln w="113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81122" y="5486400"/>
            <a:ext cx="0" cy="494030"/>
          </a:xfrm>
          <a:custGeom>
            <a:avLst/>
            <a:gdLst/>
            <a:ahLst/>
            <a:cxnLst/>
            <a:rect l="l" t="t" r="r" b="b"/>
            <a:pathLst>
              <a:path h="494029">
                <a:moveTo>
                  <a:pt x="0" y="0"/>
                </a:moveTo>
                <a:lnTo>
                  <a:pt x="0" y="493775"/>
                </a:lnTo>
              </a:path>
            </a:pathLst>
          </a:custGeom>
          <a:ln w="113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63953" y="5974562"/>
            <a:ext cx="6911975" cy="0"/>
          </a:xfrm>
          <a:custGeom>
            <a:avLst/>
            <a:gdLst/>
            <a:ahLst/>
            <a:cxnLst/>
            <a:rect l="l" t="t" r="r" b="b"/>
            <a:pathLst>
              <a:path w="6911975">
                <a:moveTo>
                  <a:pt x="0" y="0"/>
                </a:moveTo>
                <a:lnTo>
                  <a:pt x="6911492" y="0"/>
                </a:lnTo>
              </a:path>
            </a:pathLst>
          </a:custGeom>
          <a:ln w="112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3252" y="891032"/>
            <a:ext cx="322961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1" spc="-45" dirty="0">
                <a:latin typeface="Trebuchet MS"/>
                <a:cs typeface="Trebuchet MS"/>
              </a:rPr>
              <a:t>Variasi</a:t>
            </a:r>
            <a:r>
              <a:rPr sz="4400" i="1" spc="-280" dirty="0">
                <a:latin typeface="Trebuchet MS"/>
                <a:cs typeface="Trebuchet MS"/>
              </a:rPr>
              <a:t> </a:t>
            </a:r>
            <a:r>
              <a:rPr sz="4400" i="1" spc="114" dirty="0">
                <a:latin typeface="Trebuchet MS"/>
                <a:cs typeface="Trebuchet MS"/>
              </a:rPr>
              <a:t>Lain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4316" y="2619755"/>
            <a:ext cx="1816608" cy="3659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8219" y="2613660"/>
            <a:ext cx="1828800" cy="3670300"/>
          </a:xfrm>
          <a:custGeom>
            <a:avLst/>
            <a:gdLst/>
            <a:ahLst/>
            <a:cxnLst/>
            <a:rect l="l" t="t" r="r" b="b"/>
            <a:pathLst>
              <a:path w="1828800" h="3670300">
                <a:moveTo>
                  <a:pt x="0" y="0"/>
                </a:moveTo>
                <a:lnTo>
                  <a:pt x="1828800" y="0"/>
                </a:lnTo>
                <a:lnTo>
                  <a:pt x="1828800" y="3669791"/>
                </a:lnTo>
                <a:lnTo>
                  <a:pt x="0" y="3669791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61716" y="2619755"/>
            <a:ext cx="4267200" cy="897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68066" y="3692639"/>
            <a:ext cx="4178287" cy="5258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68066" y="3689597"/>
            <a:ext cx="4178300" cy="0"/>
          </a:xfrm>
          <a:custGeom>
            <a:avLst/>
            <a:gdLst/>
            <a:ahLst/>
            <a:cxnLst/>
            <a:rect l="l" t="t" r="r" b="b"/>
            <a:pathLst>
              <a:path w="4178300">
                <a:moveTo>
                  <a:pt x="0" y="0"/>
                </a:moveTo>
                <a:lnTo>
                  <a:pt x="4178300" y="0"/>
                </a:lnTo>
              </a:path>
            </a:pathLst>
          </a:custGeom>
          <a:ln w="60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64891" y="3686555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797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49541" y="3686555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797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68066" y="4221486"/>
            <a:ext cx="4178300" cy="0"/>
          </a:xfrm>
          <a:custGeom>
            <a:avLst/>
            <a:gdLst/>
            <a:ahLst/>
            <a:cxnLst/>
            <a:rect l="l" t="t" r="r" b="b"/>
            <a:pathLst>
              <a:path w="4178300">
                <a:moveTo>
                  <a:pt x="0" y="0"/>
                </a:moveTo>
                <a:lnTo>
                  <a:pt x="4178300" y="0"/>
                </a:lnTo>
              </a:path>
            </a:pathLst>
          </a:custGeom>
          <a:ln w="60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48000" y="4452708"/>
            <a:ext cx="2654935" cy="1778635"/>
          </a:xfrm>
          <a:custGeom>
            <a:avLst/>
            <a:gdLst/>
            <a:ahLst/>
            <a:cxnLst/>
            <a:rect l="l" t="t" r="r" b="b"/>
            <a:pathLst>
              <a:path w="2654935" h="1778635">
                <a:moveTo>
                  <a:pt x="0" y="0"/>
                </a:moveTo>
                <a:lnTo>
                  <a:pt x="2654808" y="0"/>
                </a:lnTo>
                <a:lnTo>
                  <a:pt x="2654808" y="1778406"/>
                </a:lnTo>
                <a:lnTo>
                  <a:pt x="0" y="1778406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15055" y="4452708"/>
            <a:ext cx="2524125" cy="197485"/>
          </a:xfrm>
          <a:custGeom>
            <a:avLst/>
            <a:gdLst/>
            <a:ahLst/>
            <a:cxnLst/>
            <a:rect l="l" t="t" r="r" b="b"/>
            <a:pathLst>
              <a:path w="2524125" h="197485">
                <a:moveTo>
                  <a:pt x="0" y="0"/>
                </a:moveTo>
                <a:lnTo>
                  <a:pt x="2523744" y="0"/>
                </a:lnTo>
                <a:lnTo>
                  <a:pt x="2523744" y="197142"/>
                </a:lnTo>
                <a:lnTo>
                  <a:pt x="0" y="197142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15055" y="4649851"/>
            <a:ext cx="2524125" cy="382270"/>
          </a:xfrm>
          <a:custGeom>
            <a:avLst/>
            <a:gdLst/>
            <a:ahLst/>
            <a:cxnLst/>
            <a:rect l="l" t="t" r="r" b="b"/>
            <a:pathLst>
              <a:path w="2524125" h="382270">
                <a:moveTo>
                  <a:pt x="0" y="0"/>
                </a:moveTo>
                <a:lnTo>
                  <a:pt x="2523744" y="0"/>
                </a:lnTo>
                <a:lnTo>
                  <a:pt x="2523744" y="381825"/>
                </a:lnTo>
                <a:lnTo>
                  <a:pt x="0" y="381825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07079" y="4647775"/>
            <a:ext cx="2136648" cy="3299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15055" y="5031676"/>
            <a:ext cx="2524125" cy="172720"/>
          </a:xfrm>
          <a:custGeom>
            <a:avLst/>
            <a:gdLst/>
            <a:ahLst/>
            <a:cxnLst/>
            <a:rect l="l" t="t" r="r" b="b"/>
            <a:pathLst>
              <a:path w="2524125" h="172720">
                <a:moveTo>
                  <a:pt x="0" y="0"/>
                </a:moveTo>
                <a:lnTo>
                  <a:pt x="2523744" y="0"/>
                </a:lnTo>
                <a:lnTo>
                  <a:pt x="2523744" y="172237"/>
                </a:lnTo>
                <a:lnTo>
                  <a:pt x="0" y="172237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15055" y="5203913"/>
            <a:ext cx="2524125" cy="508634"/>
          </a:xfrm>
          <a:custGeom>
            <a:avLst/>
            <a:gdLst/>
            <a:ahLst/>
            <a:cxnLst/>
            <a:rect l="l" t="t" r="r" b="b"/>
            <a:pathLst>
              <a:path w="2524125" h="508635">
                <a:moveTo>
                  <a:pt x="0" y="0"/>
                </a:moveTo>
                <a:lnTo>
                  <a:pt x="2523744" y="0"/>
                </a:lnTo>
                <a:lnTo>
                  <a:pt x="2523744" y="508419"/>
                </a:lnTo>
                <a:lnTo>
                  <a:pt x="0" y="508419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63696" y="5203917"/>
            <a:ext cx="1423415" cy="4565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15055" y="5712333"/>
            <a:ext cx="2524125" cy="170180"/>
          </a:xfrm>
          <a:custGeom>
            <a:avLst/>
            <a:gdLst/>
            <a:ahLst/>
            <a:cxnLst/>
            <a:rect l="l" t="t" r="r" b="b"/>
            <a:pathLst>
              <a:path w="2524125" h="170179">
                <a:moveTo>
                  <a:pt x="0" y="0"/>
                </a:moveTo>
                <a:lnTo>
                  <a:pt x="2523744" y="0"/>
                </a:lnTo>
                <a:lnTo>
                  <a:pt x="2523744" y="170154"/>
                </a:lnTo>
                <a:lnTo>
                  <a:pt x="0" y="170154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15055" y="5880417"/>
            <a:ext cx="2523744" cy="1805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15055" y="6060960"/>
            <a:ext cx="2524125" cy="170180"/>
          </a:xfrm>
          <a:custGeom>
            <a:avLst/>
            <a:gdLst/>
            <a:ahLst/>
            <a:cxnLst/>
            <a:rect l="l" t="t" r="r" b="b"/>
            <a:pathLst>
              <a:path w="2524125" h="170179">
                <a:moveTo>
                  <a:pt x="0" y="0"/>
                </a:moveTo>
                <a:lnTo>
                  <a:pt x="2523744" y="0"/>
                </a:lnTo>
                <a:lnTo>
                  <a:pt x="2523744" y="170154"/>
                </a:lnTo>
                <a:lnTo>
                  <a:pt x="0" y="170154"/>
                </a:lnTo>
                <a:lnTo>
                  <a:pt x="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48000" y="4450632"/>
            <a:ext cx="2654935" cy="0"/>
          </a:xfrm>
          <a:custGeom>
            <a:avLst/>
            <a:gdLst/>
            <a:ahLst/>
            <a:cxnLst/>
            <a:rect l="l" t="t" r="r" b="b"/>
            <a:pathLst>
              <a:path w="2654935">
                <a:moveTo>
                  <a:pt x="0" y="0"/>
                </a:moveTo>
                <a:lnTo>
                  <a:pt x="2654808" y="0"/>
                </a:lnTo>
              </a:path>
            </a:pathLst>
          </a:custGeom>
          <a:ln w="4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44951" y="4448555"/>
            <a:ext cx="0" cy="1786889"/>
          </a:xfrm>
          <a:custGeom>
            <a:avLst/>
            <a:gdLst/>
            <a:ahLst/>
            <a:cxnLst/>
            <a:rect l="l" t="t" r="r" b="b"/>
            <a:pathLst>
              <a:path h="1786889">
                <a:moveTo>
                  <a:pt x="0" y="0"/>
                </a:moveTo>
                <a:lnTo>
                  <a:pt x="0" y="178671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48000" y="6233191"/>
            <a:ext cx="2654935" cy="0"/>
          </a:xfrm>
          <a:custGeom>
            <a:avLst/>
            <a:gdLst/>
            <a:ahLst/>
            <a:cxnLst/>
            <a:rect l="l" t="t" r="r" b="b"/>
            <a:pathLst>
              <a:path w="2654935">
                <a:moveTo>
                  <a:pt x="0" y="0"/>
                </a:moveTo>
                <a:lnTo>
                  <a:pt x="2654808" y="0"/>
                </a:lnTo>
              </a:path>
            </a:pathLst>
          </a:custGeom>
          <a:ln w="4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05855" y="4448555"/>
            <a:ext cx="0" cy="1786889"/>
          </a:xfrm>
          <a:custGeom>
            <a:avLst/>
            <a:gdLst/>
            <a:ahLst/>
            <a:cxnLst/>
            <a:rect l="l" t="t" r="r" b="b"/>
            <a:pathLst>
              <a:path h="1786889">
                <a:moveTo>
                  <a:pt x="0" y="0"/>
                </a:moveTo>
                <a:lnTo>
                  <a:pt x="0" y="1786712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236980" y="2267204"/>
            <a:ext cx="1362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45" dirty="0">
                <a:latin typeface="Georgia"/>
                <a:cs typeface="Georgia"/>
              </a:rPr>
              <a:t>Menu</a:t>
            </a:r>
            <a:r>
              <a:rPr sz="1600" b="1" spc="-85" dirty="0">
                <a:latin typeface="Georgia"/>
                <a:cs typeface="Georgia"/>
              </a:rPr>
              <a:t> </a:t>
            </a:r>
            <a:r>
              <a:rPr sz="1600" b="1" spc="-20" dirty="0">
                <a:latin typeface="Georgia"/>
                <a:cs typeface="Georgia"/>
              </a:rPr>
              <a:t>gulung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18179" y="2265679"/>
            <a:ext cx="1362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5" dirty="0">
                <a:latin typeface="Georgia"/>
                <a:cs typeface="Georgia"/>
              </a:rPr>
              <a:t>Kotak</a:t>
            </a:r>
            <a:r>
              <a:rPr sz="1600" b="1" spc="-70" dirty="0">
                <a:latin typeface="Georgia"/>
                <a:cs typeface="Georgia"/>
              </a:rPr>
              <a:t> </a:t>
            </a:r>
            <a:r>
              <a:rPr sz="1600" b="1" spc="-55" dirty="0">
                <a:latin typeface="Georgia"/>
                <a:cs typeface="Georgia"/>
              </a:rPr>
              <a:t>kombo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90307" y="3771392"/>
            <a:ext cx="16668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45" dirty="0">
                <a:latin typeface="Georgia"/>
                <a:cs typeface="Georgia"/>
              </a:rPr>
              <a:t>Menu mata </a:t>
            </a:r>
            <a:r>
              <a:rPr sz="1600" b="1" spc="-25" dirty="0">
                <a:latin typeface="Georgia"/>
                <a:cs typeface="Georgia"/>
              </a:rPr>
              <a:t>ikan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98823" y="6151879"/>
            <a:ext cx="12420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65" dirty="0">
                <a:latin typeface="Georgia"/>
                <a:cs typeface="Georgia"/>
              </a:rPr>
              <a:t>Slider </a:t>
            </a:r>
            <a:r>
              <a:rPr sz="1600" b="1" spc="-45" dirty="0">
                <a:latin typeface="Georgia"/>
                <a:cs typeface="Georgia"/>
              </a:rPr>
              <a:t>Menu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266002" y="4452442"/>
            <a:ext cx="2473718" cy="17951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66002" y="4450499"/>
            <a:ext cx="2473960" cy="0"/>
          </a:xfrm>
          <a:custGeom>
            <a:avLst/>
            <a:gdLst/>
            <a:ahLst/>
            <a:cxnLst/>
            <a:rect l="l" t="t" r="r" b="b"/>
            <a:pathLst>
              <a:path w="2473959">
                <a:moveTo>
                  <a:pt x="0" y="0"/>
                </a:moveTo>
                <a:lnTo>
                  <a:pt x="2473718" y="0"/>
                </a:lnTo>
              </a:path>
            </a:pathLst>
          </a:custGeom>
          <a:ln w="38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64059" y="4448555"/>
            <a:ext cx="0" cy="1803400"/>
          </a:xfrm>
          <a:custGeom>
            <a:avLst/>
            <a:gdLst/>
            <a:ahLst/>
            <a:cxnLst/>
            <a:rect l="l" t="t" r="r" b="b"/>
            <a:pathLst>
              <a:path h="1803400">
                <a:moveTo>
                  <a:pt x="0" y="0"/>
                </a:moveTo>
                <a:lnTo>
                  <a:pt x="0" y="1802892"/>
                </a:lnTo>
              </a:path>
            </a:pathLst>
          </a:custGeom>
          <a:ln w="38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741664" y="4448555"/>
            <a:ext cx="0" cy="1803400"/>
          </a:xfrm>
          <a:custGeom>
            <a:avLst/>
            <a:gdLst/>
            <a:ahLst/>
            <a:cxnLst/>
            <a:rect l="l" t="t" r="r" b="b"/>
            <a:pathLst>
              <a:path h="1803400">
                <a:moveTo>
                  <a:pt x="0" y="0"/>
                </a:moveTo>
                <a:lnTo>
                  <a:pt x="0" y="1802892"/>
                </a:lnTo>
              </a:path>
            </a:pathLst>
          </a:custGeom>
          <a:ln w="38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66002" y="6249504"/>
            <a:ext cx="2473960" cy="0"/>
          </a:xfrm>
          <a:custGeom>
            <a:avLst/>
            <a:gdLst/>
            <a:ahLst/>
            <a:cxnLst/>
            <a:rect l="l" t="t" r="r" b="b"/>
            <a:pathLst>
              <a:path w="2473959">
                <a:moveTo>
                  <a:pt x="0" y="0"/>
                </a:moveTo>
                <a:lnTo>
                  <a:pt x="2473718" y="0"/>
                </a:lnTo>
              </a:path>
            </a:pathLst>
          </a:custGeom>
          <a:ln w="38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584695" y="6214364"/>
            <a:ext cx="1898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45" dirty="0">
                <a:latin typeface="Georgia"/>
                <a:cs typeface="Georgia"/>
              </a:rPr>
              <a:t>Menu </a:t>
            </a:r>
            <a:r>
              <a:rPr sz="1600" b="1" spc="-60" dirty="0">
                <a:latin typeface="Georgia"/>
                <a:cs typeface="Georgia"/>
              </a:rPr>
              <a:t>dua</a:t>
            </a:r>
            <a:r>
              <a:rPr sz="1600" b="1" spc="-25" dirty="0">
                <a:latin typeface="Georgia"/>
                <a:cs typeface="Georgia"/>
              </a:rPr>
              <a:t> </a:t>
            </a:r>
            <a:r>
              <a:rPr sz="1600" b="1" spc="-35" dirty="0">
                <a:latin typeface="Georgia"/>
                <a:cs typeface="Georgia"/>
              </a:rPr>
              <a:t>dimensi</a:t>
            </a:r>
            <a:endParaRPr sz="1600">
              <a:latin typeface="Georgia"/>
              <a:cs typeface="Georgia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0200" y="731519"/>
            <a:ext cx="8229600" cy="1128514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4365"/>
              </a:lnSpc>
            </a:pPr>
            <a:r>
              <a:rPr sz="4000" b="1" i="1" spc="-165" dirty="0">
                <a:solidFill>
                  <a:srgbClr val="FFFFFF"/>
                </a:solidFill>
                <a:latin typeface="Trebuchet MS"/>
                <a:cs typeface="Trebuchet MS"/>
              </a:rPr>
              <a:t>4. </a:t>
            </a:r>
            <a:r>
              <a:rPr sz="4000" b="1" i="1" spc="135" dirty="0">
                <a:solidFill>
                  <a:srgbClr val="FFFFFF"/>
                </a:solidFill>
                <a:latin typeface="Trebuchet MS"/>
                <a:cs typeface="Trebuchet MS"/>
              </a:rPr>
              <a:t>Dialog</a:t>
            </a:r>
            <a:r>
              <a:rPr sz="4000" b="1" i="1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b="1" i="1" spc="50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Berbasis</a:t>
            </a:r>
            <a:r>
              <a:rPr sz="4000" dirty="0">
                <a:latin typeface="Trebuchet MS"/>
                <a:cs typeface="Trebuchet MS"/>
              </a:rPr>
              <a:t> </a:t>
            </a:r>
            <a:r>
              <a:rPr sz="4000" b="1" i="1" spc="105" dirty="0" err="1" smtClean="0">
                <a:solidFill>
                  <a:srgbClr val="FFFFFF"/>
                </a:solidFill>
                <a:latin typeface="Trebuchet MS"/>
                <a:cs typeface="Trebuchet MS"/>
              </a:rPr>
              <a:t>Pengisian</a:t>
            </a:r>
            <a:r>
              <a:rPr sz="4000" b="1" i="1" spc="10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b="1" i="1" spc="90" dirty="0">
                <a:solidFill>
                  <a:srgbClr val="FFFFFF"/>
                </a:solidFill>
                <a:latin typeface="Trebuchet MS"/>
                <a:cs typeface="Trebuchet MS"/>
              </a:rPr>
              <a:t>Borang</a:t>
            </a:r>
            <a:r>
              <a:rPr sz="4000" b="1" i="1" spc="-6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i="1" spc="-60" dirty="0">
                <a:solidFill>
                  <a:srgbClr val="FFFFFF"/>
                </a:solidFill>
                <a:latin typeface="Trebuchet MS"/>
                <a:cs typeface="Trebuchet MS"/>
              </a:rPr>
              <a:t>(1)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1206" y="2362200"/>
            <a:ext cx="8418594" cy="3525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105" dirty="0">
                <a:latin typeface="Trebuchet MS"/>
                <a:cs typeface="Trebuchet MS"/>
              </a:rPr>
              <a:t>Borang </a:t>
            </a:r>
            <a:r>
              <a:rPr sz="2800" spc="45" dirty="0">
                <a:latin typeface="Trebuchet MS"/>
                <a:cs typeface="Trebuchet MS"/>
              </a:rPr>
              <a:t>adalah </a:t>
            </a:r>
            <a:r>
              <a:rPr sz="2800" spc="10" dirty="0">
                <a:latin typeface="Trebuchet MS"/>
                <a:cs typeface="Trebuchet MS"/>
              </a:rPr>
              <a:t>tampilan </a:t>
            </a:r>
            <a:r>
              <a:rPr sz="2800" spc="70" dirty="0">
                <a:latin typeface="Trebuchet MS"/>
                <a:cs typeface="Trebuchet MS"/>
              </a:rPr>
              <a:t>dari </a:t>
            </a:r>
            <a:r>
              <a:rPr sz="2800" spc="25" dirty="0">
                <a:latin typeface="Trebuchet MS"/>
                <a:cs typeface="Trebuchet MS"/>
              </a:rPr>
              <a:t>sejumlah  </a:t>
            </a:r>
            <a:r>
              <a:rPr sz="2800" spc="50" dirty="0">
                <a:latin typeface="Trebuchet MS"/>
                <a:cs typeface="Trebuchet MS"/>
              </a:rPr>
              <a:t>persyaratan </a:t>
            </a:r>
            <a:r>
              <a:rPr sz="2800" dirty="0">
                <a:latin typeface="Trebuchet MS"/>
                <a:cs typeface="Trebuchet MS"/>
              </a:rPr>
              <a:t>(</a:t>
            </a:r>
            <a:r>
              <a:rPr sz="2800" i="1" dirty="0">
                <a:latin typeface="Georgia"/>
                <a:cs typeface="Georgia"/>
              </a:rPr>
              <a:t>requirement</a:t>
            </a:r>
            <a:r>
              <a:rPr sz="2800" dirty="0">
                <a:latin typeface="Trebuchet MS"/>
                <a:cs typeface="Trebuchet MS"/>
              </a:rPr>
              <a:t>) </a:t>
            </a:r>
            <a:r>
              <a:rPr sz="2800" spc="150" dirty="0">
                <a:latin typeface="Trebuchet MS"/>
                <a:cs typeface="Trebuchet MS"/>
              </a:rPr>
              <a:t>yang</a:t>
            </a:r>
            <a:r>
              <a:rPr sz="2800" spc="-490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menampilkan  </a:t>
            </a:r>
            <a:r>
              <a:rPr sz="2800" spc="25" dirty="0">
                <a:latin typeface="Trebuchet MS"/>
                <a:cs typeface="Trebuchet MS"/>
              </a:rPr>
              <a:t>sejumlah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50" dirty="0">
                <a:latin typeface="Trebuchet MS"/>
                <a:cs typeface="Trebuchet MS"/>
              </a:rPr>
              <a:t>pilihan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85" dirty="0">
                <a:latin typeface="Trebuchet MS"/>
                <a:cs typeface="Trebuchet MS"/>
              </a:rPr>
              <a:t>dan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125" dirty="0">
                <a:latin typeface="Trebuchet MS"/>
                <a:cs typeface="Trebuchet MS"/>
              </a:rPr>
              <a:t>berbagai</a:t>
            </a:r>
            <a:r>
              <a:rPr sz="2800" spc="-125" dirty="0">
                <a:latin typeface="Trebuchet MS"/>
                <a:cs typeface="Trebuchet MS"/>
              </a:rPr>
              <a:t> </a:t>
            </a:r>
            <a:r>
              <a:rPr sz="2800" spc="15" dirty="0">
                <a:latin typeface="Trebuchet MS"/>
                <a:cs typeface="Trebuchet MS"/>
              </a:rPr>
              <a:t>nilai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35" dirty="0">
                <a:latin typeface="Trebuchet MS"/>
                <a:cs typeface="Trebuchet MS"/>
              </a:rPr>
              <a:t>parameter  </a:t>
            </a:r>
            <a:r>
              <a:rPr sz="2800" spc="150" dirty="0">
                <a:latin typeface="Trebuchet MS"/>
                <a:cs typeface="Trebuchet MS"/>
              </a:rPr>
              <a:t>yang </a:t>
            </a:r>
            <a:r>
              <a:rPr sz="2800" spc="-25" dirty="0">
                <a:latin typeface="Trebuchet MS"/>
                <a:cs typeface="Trebuchet MS"/>
              </a:rPr>
              <a:t>telah </a:t>
            </a:r>
            <a:r>
              <a:rPr sz="2800" spc="10" dirty="0">
                <a:latin typeface="Trebuchet MS"/>
                <a:cs typeface="Trebuchet MS"/>
              </a:rPr>
              <a:t>ditentukan </a:t>
            </a:r>
            <a:r>
              <a:rPr sz="2800" spc="90" dirty="0">
                <a:latin typeface="Trebuchet MS"/>
                <a:cs typeface="Trebuchet MS"/>
              </a:rPr>
              <a:t>dan </a:t>
            </a:r>
            <a:r>
              <a:rPr sz="2800" spc="65" dirty="0">
                <a:latin typeface="Trebuchet MS"/>
                <a:cs typeface="Trebuchet MS"/>
              </a:rPr>
              <a:t>diintegrasikan  </a:t>
            </a:r>
            <a:r>
              <a:rPr sz="2800" spc="80" dirty="0">
                <a:latin typeface="Trebuchet MS"/>
                <a:cs typeface="Trebuchet MS"/>
              </a:rPr>
              <a:t>kedalam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100" dirty="0">
                <a:latin typeface="Trebuchet MS"/>
                <a:cs typeface="Trebuchet MS"/>
              </a:rPr>
              <a:t>sebuah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10" dirty="0">
                <a:latin typeface="Trebuchet MS"/>
                <a:cs typeface="Trebuchet MS"/>
              </a:rPr>
              <a:t>tampilan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100" dirty="0">
                <a:latin typeface="Trebuchet MS"/>
                <a:cs typeface="Trebuchet MS"/>
              </a:rPr>
              <a:t>pada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10" dirty="0">
                <a:latin typeface="Trebuchet MS"/>
                <a:cs typeface="Trebuchet MS"/>
              </a:rPr>
              <a:t>layar.</a:t>
            </a:r>
            <a:endParaRPr sz="2800" dirty="0">
              <a:latin typeface="Trebuchet MS"/>
              <a:cs typeface="Trebuchet MS"/>
            </a:endParaRPr>
          </a:p>
          <a:p>
            <a:pPr marL="355600" marR="113030" indent="-342900" algn="just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55" dirty="0">
                <a:latin typeface="Trebuchet MS"/>
                <a:cs typeface="Trebuchet MS"/>
              </a:rPr>
              <a:t>Antarmuka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14" dirty="0">
                <a:latin typeface="Trebuchet MS"/>
                <a:cs typeface="Trebuchet MS"/>
              </a:rPr>
              <a:t>berbasis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105" dirty="0">
                <a:latin typeface="Trebuchet MS"/>
                <a:cs typeface="Trebuchet MS"/>
              </a:rPr>
              <a:t>pengisian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35" dirty="0">
                <a:latin typeface="Trebuchet MS"/>
                <a:cs typeface="Trebuchet MS"/>
              </a:rPr>
              <a:t>borang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45" dirty="0">
                <a:latin typeface="Trebuchet MS"/>
                <a:cs typeface="Trebuchet MS"/>
              </a:rPr>
              <a:t>adalah  </a:t>
            </a:r>
            <a:r>
              <a:rPr sz="2800" spc="15" dirty="0">
                <a:latin typeface="Trebuchet MS"/>
                <a:cs typeface="Trebuchet MS"/>
              </a:rPr>
              <a:t>jenis </a:t>
            </a:r>
            <a:r>
              <a:rPr sz="2800" spc="25" dirty="0">
                <a:latin typeface="Trebuchet MS"/>
                <a:cs typeface="Trebuchet MS"/>
              </a:rPr>
              <a:t>antarmuka </a:t>
            </a:r>
            <a:r>
              <a:rPr sz="2800" spc="150" dirty="0">
                <a:latin typeface="Trebuchet MS"/>
                <a:cs typeface="Trebuchet MS"/>
              </a:rPr>
              <a:t>yang </a:t>
            </a:r>
            <a:r>
              <a:rPr sz="2800" spc="114" dirty="0">
                <a:latin typeface="Trebuchet MS"/>
                <a:cs typeface="Trebuchet MS"/>
              </a:rPr>
              <a:t>menggunakan </a:t>
            </a:r>
            <a:r>
              <a:rPr sz="2800" spc="-20" dirty="0">
                <a:latin typeface="Trebuchet MS"/>
                <a:cs typeface="Trebuchet MS"/>
              </a:rPr>
              <a:t>metafor  </a:t>
            </a:r>
            <a:r>
              <a:rPr sz="2800" spc="135" dirty="0">
                <a:latin typeface="Trebuchet MS"/>
                <a:cs typeface="Trebuchet MS"/>
              </a:rPr>
              <a:t>borang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10" dirty="0">
                <a:latin typeface="Trebuchet MS"/>
                <a:cs typeface="Trebuchet MS"/>
              </a:rPr>
              <a:t>untuk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05" dirty="0">
                <a:latin typeface="Trebuchet MS"/>
                <a:cs typeface="Trebuchet MS"/>
              </a:rPr>
              <a:t>mengisi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-15" dirty="0">
                <a:latin typeface="Trebuchet MS"/>
                <a:cs typeface="Trebuchet MS"/>
              </a:rPr>
              <a:t>data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130" dirty="0">
                <a:latin typeface="Trebuchet MS"/>
                <a:cs typeface="Trebuchet MS"/>
              </a:rPr>
              <a:t>ke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55" dirty="0">
                <a:latin typeface="Trebuchet MS"/>
                <a:cs typeface="Trebuchet MS"/>
              </a:rPr>
              <a:t>komputer</a:t>
            </a:r>
            <a:endParaRPr sz="28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2514600"/>
            <a:ext cx="457200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57800" y="2590800"/>
            <a:ext cx="4285488" cy="487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09707" y="804569"/>
            <a:ext cx="21913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60" dirty="0"/>
              <a:t>Contoh;</a:t>
            </a:r>
            <a:endParaRPr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731519"/>
            <a:ext cx="7542530" cy="89768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184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20"/>
              </a:spcBef>
            </a:pPr>
            <a:r>
              <a:rPr sz="4400" i="1" spc="-170" dirty="0">
                <a:solidFill>
                  <a:srgbClr val="FFFFFF"/>
                </a:solidFill>
                <a:latin typeface="Trebuchet MS"/>
                <a:cs typeface="Trebuchet MS"/>
              </a:rPr>
              <a:t>5. </a:t>
            </a:r>
            <a:r>
              <a:rPr sz="4400" i="1" spc="150" dirty="0">
                <a:solidFill>
                  <a:srgbClr val="FFFFFF"/>
                </a:solidFill>
                <a:latin typeface="Trebuchet MS"/>
                <a:cs typeface="Trebuchet MS"/>
              </a:rPr>
              <a:t>Manipulasi</a:t>
            </a:r>
            <a:r>
              <a:rPr sz="4400" i="1" spc="-3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400" i="1" spc="165" dirty="0">
                <a:solidFill>
                  <a:srgbClr val="FFFFFF"/>
                </a:solidFill>
                <a:latin typeface="Trebuchet MS"/>
                <a:cs typeface="Trebuchet MS"/>
              </a:rPr>
              <a:t>langsung</a:t>
            </a:r>
            <a:endParaRPr sz="44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7400" y="1817347"/>
            <a:ext cx="7542530" cy="5898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 algn="just"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75" dirty="0">
                <a:latin typeface="Trebuchet MS"/>
                <a:cs typeface="Trebuchet MS"/>
              </a:rPr>
              <a:t>Shneiderman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(1983):</a:t>
            </a:r>
            <a:endParaRPr sz="2800" dirty="0">
              <a:latin typeface="Trebuchet MS"/>
              <a:cs typeface="Trebuchet MS"/>
            </a:endParaRPr>
          </a:p>
          <a:p>
            <a:pPr marL="756285" marR="1112520" lvl="1" indent="-286385" algn="just">
              <a:spcBef>
                <a:spcPts val="565"/>
              </a:spcBef>
              <a:buChar char="–"/>
              <a:tabLst>
                <a:tab pos="756920" algn="l"/>
              </a:tabLst>
            </a:pPr>
            <a:r>
              <a:rPr sz="2400" spc="80" dirty="0">
                <a:latin typeface="Trebuchet MS"/>
                <a:cs typeface="Trebuchet MS"/>
              </a:rPr>
              <a:t>Manipulasi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105" dirty="0">
                <a:latin typeface="Trebuchet MS"/>
                <a:cs typeface="Trebuchet MS"/>
              </a:rPr>
              <a:t>langsung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40" dirty="0">
                <a:latin typeface="Trebuchet MS"/>
                <a:cs typeface="Trebuchet MS"/>
              </a:rPr>
              <a:t>adalah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90" dirty="0">
                <a:latin typeface="Trebuchet MS"/>
                <a:cs typeface="Trebuchet MS"/>
              </a:rPr>
              <a:t>ragam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90" dirty="0">
                <a:latin typeface="Trebuchet MS"/>
                <a:cs typeface="Trebuchet MS"/>
              </a:rPr>
              <a:t>dialog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130" dirty="0">
                <a:latin typeface="Trebuchet MS"/>
                <a:cs typeface="Trebuchet MS"/>
              </a:rPr>
              <a:t>yang  </a:t>
            </a:r>
            <a:r>
              <a:rPr sz="2400" spc="70" dirty="0">
                <a:latin typeface="Trebuchet MS"/>
                <a:cs typeface="Trebuchet MS"/>
              </a:rPr>
              <a:t>mempunyai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15" dirty="0">
                <a:latin typeface="Trebuchet MS"/>
                <a:cs typeface="Trebuchet MS"/>
              </a:rPr>
              <a:t>karakteristik:</a:t>
            </a:r>
            <a:endParaRPr sz="2400" dirty="0">
              <a:latin typeface="Trebuchet MS"/>
              <a:cs typeface="Trebuchet MS"/>
            </a:endParaRPr>
          </a:p>
          <a:p>
            <a:pPr marL="1155700" lvl="2" indent="-228600" algn="just">
              <a:buChar char="•"/>
              <a:tabLst>
                <a:tab pos="1155065" algn="l"/>
                <a:tab pos="1155700" algn="l"/>
              </a:tabLst>
            </a:pPr>
            <a:r>
              <a:rPr sz="2000" spc="35" dirty="0">
                <a:latin typeface="Trebuchet MS"/>
                <a:cs typeface="Trebuchet MS"/>
              </a:rPr>
              <a:t>penyajian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40" dirty="0">
                <a:latin typeface="Trebuchet MS"/>
                <a:cs typeface="Trebuchet MS"/>
              </a:rPr>
              <a:t>visual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dari</a:t>
            </a:r>
            <a:r>
              <a:rPr sz="2000" spc="-95" dirty="0">
                <a:latin typeface="Trebuchet MS"/>
                <a:cs typeface="Trebuchet MS"/>
              </a:rPr>
              <a:t> </a:t>
            </a:r>
            <a:r>
              <a:rPr sz="2000" spc="110" dirty="0">
                <a:latin typeface="Trebuchet MS"/>
                <a:cs typeface="Trebuchet MS"/>
              </a:rPr>
              <a:t>obyek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110" dirty="0">
                <a:latin typeface="Trebuchet MS"/>
                <a:cs typeface="Trebuchet MS"/>
              </a:rPr>
              <a:t>yang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akan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45" dirty="0">
                <a:latin typeface="Trebuchet MS"/>
                <a:cs typeface="Trebuchet MS"/>
              </a:rPr>
              <a:t>dimanipulasi</a:t>
            </a:r>
            <a:endParaRPr sz="2000" dirty="0">
              <a:latin typeface="Trebuchet MS"/>
              <a:cs typeface="Trebuchet MS"/>
            </a:endParaRPr>
          </a:p>
          <a:p>
            <a:pPr marL="1155700" lvl="2" indent="-228600" algn="just">
              <a:buChar char="•"/>
              <a:tabLst>
                <a:tab pos="1155065" algn="l"/>
                <a:tab pos="1155700" algn="l"/>
              </a:tabLst>
            </a:pPr>
            <a:r>
              <a:rPr sz="2000" spc="25" dirty="0">
                <a:latin typeface="Trebuchet MS"/>
                <a:cs typeface="Trebuchet MS"/>
              </a:rPr>
              <a:t>tindakan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fisik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85" dirty="0">
                <a:latin typeface="Trebuchet MS"/>
                <a:cs typeface="Trebuchet MS"/>
              </a:rPr>
              <a:t>sebagai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65" dirty="0">
                <a:latin typeface="Trebuchet MS"/>
                <a:cs typeface="Trebuchet MS"/>
              </a:rPr>
              <a:t>pengganti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25" dirty="0">
                <a:latin typeface="Trebuchet MS"/>
                <a:cs typeface="Trebuchet MS"/>
              </a:rPr>
              <a:t>teks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55" dirty="0">
                <a:latin typeface="Trebuchet MS"/>
                <a:cs typeface="Trebuchet MS"/>
              </a:rPr>
              <a:t>masukan</a:t>
            </a:r>
            <a:endParaRPr sz="2000" dirty="0">
              <a:latin typeface="Trebuchet MS"/>
              <a:cs typeface="Trebuchet MS"/>
            </a:endParaRPr>
          </a:p>
          <a:p>
            <a:pPr marL="1155700" lvl="2" indent="-228600" algn="just">
              <a:buChar char="•"/>
              <a:tabLst>
                <a:tab pos="1155065" algn="l"/>
                <a:tab pos="1155700" algn="l"/>
              </a:tabLst>
            </a:pPr>
            <a:r>
              <a:rPr sz="2000" spc="60" dirty="0">
                <a:latin typeface="Trebuchet MS"/>
                <a:cs typeface="Trebuchet MS"/>
              </a:rPr>
              <a:t>reaksi</a:t>
            </a:r>
            <a:r>
              <a:rPr sz="2000" spc="-95" dirty="0">
                <a:latin typeface="Trebuchet MS"/>
                <a:cs typeface="Trebuchet MS"/>
              </a:rPr>
              <a:t> </a:t>
            </a:r>
            <a:r>
              <a:rPr sz="2000" spc="85" dirty="0">
                <a:latin typeface="Trebuchet MS"/>
                <a:cs typeface="Trebuchet MS"/>
              </a:rPr>
              <a:t>langsung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110" dirty="0">
                <a:latin typeface="Trebuchet MS"/>
                <a:cs typeface="Trebuchet MS"/>
              </a:rPr>
              <a:t>yang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15" dirty="0">
                <a:latin typeface="Trebuchet MS"/>
                <a:cs typeface="Trebuchet MS"/>
              </a:rPr>
              <a:t>dapat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-15" dirty="0">
                <a:latin typeface="Trebuchet MS"/>
                <a:cs typeface="Trebuchet MS"/>
              </a:rPr>
              <a:t>dilihat.</a:t>
            </a:r>
            <a:endParaRPr sz="2000" dirty="0">
              <a:latin typeface="Trebuchet MS"/>
              <a:cs typeface="Trebuchet MS"/>
            </a:endParaRPr>
          </a:p>
          <a:p>
            <a:pPr lvl="2" algn="just">
              <a:spcBef>
                <a:spcPts val="40"/>
              </a:spcBef>
              <a:buFont typeface="Trebuchet MS"/>
              <a:buChar char="•"/>
            </a:pPr>
            <a:endParaRPr sz="2550" dirty="0">
              <a:latin typeface="Times New Roman"/>
              <a:cs typeface="Times New Roman"/>
            </a:endParaRPr>
          </a:p>
          <a:p>
            <a:pPr marL="756285" marR="5080" lvl="1" indent="-286385" algn="just">
              <a:spcBef>
                <a:spcPts val="5"/>
              </a:spcBef>
              <a:buChar char="–"/>
              <a:tabLst>
                <a:tab pos="756920" algn="l"/>
              </a:tabLst>
            </a:pPr>
            <a:r>
              <a:rPr sz="2400" spc="25" dirty="0">
                <a:latin typeface="Trebuchet MS"/>
                <a:cs typeface="Trebuchet MS"/>
              </a:rPr>
              <a:t>Karakteristik</a:t>
            </a:r>
            <a:r>
              <a:rPr sz="2400" spc="-110" dirty="0">
                <a:latin typeface="Trebuchet MS"/>
                <a:cs typeface="Trebuchet MS"/>
              </a:rPr>
              <a:t> </a:t>
            </a:r>
            <a:r>
              <a:rPr sz="2400" spc="130" dirty="0">
                <a:latin typeface="Trebuchet MS"/>
                <a:cs typeface="Trebuchet MS"/>
              </a:rPr>
              <a:t>yang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40" dirty="0">
                <a:latin typeface="Trebuchet MS"/>
                <a:cs typeface="Trebuchet MS"/>
              </a:rPr>
              <a:t>sangat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55" dirty="0">
                <a:latin typeface="Trebuchet MS"/>
                <a:cs typeface="Trebuchet MS"/>
              </a:rPr>
              <a:t>penting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60" dirty="0">
                <a:latin typeface="Trebuchet MS"/>
                <a:cs typeface="Trebuchet MS"/>
              </a:rPr>
              <a:t>dari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90" dirty="0" err="1">
                <a:latin typeface="Trebuchet MS"/>
                <a:cs typeface="Trebuchet MS"/>
              </a:rPr>
              <a:t>ragam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90" dirty="0" smtClean="0">
                <a:latin typeface="Trebuchet MS"/>
                <a:cs typeface="Trebuchet MS"/>
              </a:rPr>
              <a:t>dialog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25" dirty="0" err="1" smtClean="0">
                <a:latin typeface="Trebuchet MS"/>
                <a:cs typeface="Trebuchet MS"/>
              </a:rPr>
              <a:t>ini</a:t>
            </a:r>
            <a:r>
              <a:rPr sz="2400" spc="25" dirty="0" smtClean="0">
                <a:latin typeface="Trebuchet MS"/>
                <a:cs typeface="Trebuchet MS"/>
              </a:rPr>
              <a:t> </a:t>
            </a:r>
            <a:r>
              <a:rPr sz="2400" spc="40" dirty="0">
                <a:latin typeface="Trebuchet MS"/>
                <a:cs typeface="Trebuchet MS"/>
              </a:rPr>
              <a:t>adalah </a:t>
            </a:r>
            <a:r>
              <a:rPr sz="2400" spc="70" dirty="0">
                <a:latin typeface="Trebuchet MS"/>
                <a:cs typeface="Trebuchet MS"/>
              </a:rPr>
              <a:t>adanya </a:t>
            </a:r>
            <a:r>
              <a:rPr sz="2400" spc="35" dirty="0">
                <a:latin typeface="Trebuchet MS"/>
                <a:cs typeface="Trebuchet MS"/>
              </a:rPr>
              <a:t>penyajian </a:t>
            </a:r>
            <a:r>
              <a:rPr sz="2400" spc="105" dirty="0">
                <a:latin typeface="Trebuchet MS"/>
                <a:cs typeface="Trebuchet MS"/>
              </a:rPr>
              <a:t>langsung </a:t>
            </a:r>
            <a:r>
              <a:rPr sz="2400" spc="-5" dirty="0">
                <a:latin typeface="Trebuchet MS"/>
                <a:cs typeface="Trebuchet MS"/>
              </a:rPr>
              <a:t>suatu </a:t>
            </a:r>
            <a:r>
              <a:rPr sz="2400" spc="-40" dirty="0" err="1">
                <a:latin typeface="Trebuchet MS"/>
                <a:cs typeface="Trebuchet MS"/>
              </a:rPr>
              <a:t>aktifitas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45" dirty="0" err="1" smtClean="0">
                <a:latin typeface="Trebuchet MS"/>
                <a:cs typeface="Trebuchet MS"/>
              </a:rPr>
              <a:t>oleh</a:t>
            </a:r>
            <a:r>
              <a:rPr sz="2400" spc="45" dirty="0" smtClean="0">
                <a:latin typeface="Trebuchet MS"/>
                <a:cs typeface="Trebuchet MS"/>
              </a:rPr>
              <a:t> </a:t>
            </a:r>
            <a:r>
              <a:rPr sz="2400" spc="30" dirty="0">
                <a:latin typeface="Trebuchet MS"/>
                <a:cs typeface="Trebuchet MS"/>
              </a:rPr>
              <a:t>sistem </a:t>
            </a:r>
            <a:r>
              <a:rPr sz="2400" spc="90" dirty="0">
                <a:latin typeface="Trebuchet MS"/>
                <a:cs typeface="Trebuchet MS"/>
              </a:rPr>
              <a:t>kepada </a:t>
            </a:r>
            <a:r>
              <a:rPr sz="2400" spc="120" dirty="0" err="1">
                <a:latin typeface="Trebuchet MS"/>
                <a:cs typeface="Trebuchet MS"/>
              </a:rPr>
              <a:t>pengguna</a:t>
            </a:r>
            <a:r>
              <a:rPr sz="2400" spc="120" dirty="0">
                <a:latin typeface="Trebuchet MS"/>
                <a:cs typeface="Trebuchet MS"/>
              </a:rPr>
              <a:t> </a:t>
            </a:r>
            <a:r>
              <a:rPr sz="2400" spc="110" dirty="0" err="1" smtClean="0">
                <a:latin typeface="Trebuchet MS"/>
                <a:cs typeface="Trebuchet MS"/>
              </a:rPr>
              <a:t>sehingga</a:t>
            </a:r>
            <a:r>
              <a:rPr sz="2400" spc="110" dirty="0" smtClean="0">
                <a:latin typeface="Trebuchet MS"/>
                <a:cs typeface="Trebuchet MS"/>
              </a:rPr>
              <a:t> </a:t>
            </a:r>
            <a:r>
              <a:rPr sz="2400" spc="-40" dirty="0" err="1" smtClean="0">
                <a:latin typeface="Trebuchet MS"/>
                <a:cs typeface="Trebuchet MS"/>
              </a:rPr>
              <a:t>aktifitas</a:t>
            </a:r>
            <a:r>
              <a:rPr sz="2400" spc="-40" dirty="0" smtClean="0">
                <a:latin typeface="Trebuchet MS"/>
                <a:cs typeface="Trebuchet MS"/>
              </a:rPr>
              <a:t> </a:t>
            </a:r>
            <a:r>
              <a:rPr sz="2400" spc="-65" dirty="0" err="1">
                <a:latin typeface="Trebuchet MS"/>
                <a:cs typeface="Trebuchet MS"/>
              </a:rPr>
              <a:t>itu</a:t>
            </a:r>
            <a:r>
              <a:rPr sz="2400" spc="-65" dirty="0">
                <a:latin typeface="Trebuchet MS"/>
                <a:cs typeface="Trebuchet MS"/>
              </a:rPr>
              <a:t> </a:t>
            </a:r>
            <a:r>
              <a:rPr sz="2400" spc="60" dirty="0" err="1" smtClean="0">
                <a:latin typeface="Trebuchet MS"/>
                <a:cs typeface="Trebuchet MS"/>
              </a:rPr>
              <a:t>akan</a:t>
            </a:r>
            <a:r>
              <a:rPr sz="2400" spc="60" dirty="0" smtClean="0">
                <a:latin typeface="Trebuchet MS"/>
                <a:cs typeface="Trebuchet MS"/>
              </a:rPr>
              <a:t> </a:t>
            </a:r>
            <a:r>
              <a:rPr sz="2400" spc="50" dirty="0">
                <a:latin typeface="Trebuchet MS"/>
                <a:cs typeface="Trebuchet MS"/>
              </a:rPr>
              <a:t>dikerjakan oleh </a:t>
            </a:r>
            <a:r>
              <a:rPr sz="2400" spc="25" dirty="0">
                <a:latin typeface="Trebuchet MS"/>
                <a:cs typeface="Trebuchet MS"/>
              </a:rPr>
              <a:t>sistem </a:t>
            </a:r>
            <a:r>
              <a:rPr sz="2400" spc="50" dirty="0">
                <a:latin typeface="Trebuchet MS"/>
                <a:cs typeface="Trebuchet MS"/>
              </a:rPr>
              <a:t>komputer </a:t>
            </a:r>
            <a:r>
              <a:rPr sz="2400" spc="25" dirty="0">
                <a:latin typeface="Trebuchet MS"/>
                <a:cs typeface="Trebuchet MS"/>
              </a:rPr>
              <a:t>ketika </a:t>
            </a:r>
            <a:r>
              <a:rPr sz="2400" spc="120" dirty="0">
                <a:latin typeface="Trebuchet MS"/>
                <a:cs typeface="Trebuchet MS"/>
              </a:rPr>
              <a:t>pengguna  </a:t>
            </a:r>
            <a:r>
              <a:rPr sz="2400" spc="80" dirty="0">
                <a:latin typeface="Trebuchet MS"/>
                <a:cs typeface="Trebuchet MS"/>
              </a:rPr>
              <a:t>memberikan </a:t>
            </a:r>
            <a:r>
              <a:rPr sz="2400" spc="40" dirty="0">
                <a:latin typeface="Trebuchet MS"/>
                <a:cs typeface="Trebuchet MS"/>
              </a:rPr>
              <a:t>instruksi </a:t>
            </a:r>
            <a:r>
              <a:rPr sz="2400" spc="-25" dirty="0">
                <a:latin typeface="Trebuchet MS"/>
                <a:cs typeface="Trebuchet MS"/>
              </a:rPr>
              <a:t>lewat </a:t>
            </a:r>
            <a:r>
              <a:rPr sz="2400" spc="50" dirty="0">
                <a:latin typeface="Trebuchet MS"/>
                <a:cs typeface="Trebuchet MS"/>
              </a:rPr>
              <a:t>manipulasi </a:t>
            </a:r>
            <a:r>
              <a:rPr sz="2400" spc="105" dirty="0">
                <a:latin typeface="Trebuchet MS"/>
                <a:cs typeface="Trebuchet MS"/>
              </a:rPr>
              <a:t>langsung </a:t>
            </a:r>
            <a:r>
              <a:rPr sz="2400" spc="60" dirty="0" err="1">
                <a:latin typeface="Trebuchet MS"/>
                <a:cs typeface="Trebuchet MS"/>
              </a:rPr>
              <a:t>dari</a:t>
            </a:r>
            <a:r>
              <a:rPr sz="2400" spc="60" dirty="0">
                <a:latin typeface="Trebuchet MS"/>
                <a:cs typeface="Trebuchet MS"/>
              </a:rPr>
              <a:t> </a:t>
            </a:r>
            <a:r>
              <a:rPr sz="2400" spc="60" dirty="0" err="1" smtClean="0">
                <a:latin typeface="Trebuchet MS"/>
                <a:cs typeface="Trebuchet MS"/>
              </a:rPr>
              <a:t>semacam</a:t>
            </a:r>
            <a:r>
              <a:rPr sz="2400" spc="60" dirty="0" smtClean="0">
                <a:latin typeface="Trebuchet MS"/>
                <a:cs typeface="Trebuchet MS"/>
              </a:rPr>
              <a:t> </a:t>
            </a:r>
            <a:r>
              <a:rPr sz="2400" spc="30" dirty="0">
                <a:latin typeface="Trebuchet MS"/>
                <a:cs typeface="Trebuchet MS"/>
              </a:rPr>
              <a:t>kenyataan </a:t>
            </a:r>
            <a:r>
              <a:rPr sz="2400" spc="65" dirty="0">
                <a:latin typeface="Trebuchet MS"/>
                <a:cs typeface="Trebuchet MS"/>
              </a:rPr>
              <a:t>maya </a:t>
            </a:r>
            <a:r>
              <a:rPr sz="2400" spc="-80" dirty="0">
                <a:latin typeface="Trebuchet MS"/>
                <a:cs typeface="Trebuchet MS"/>
              </a:rPr>
              <a:t>(</a:t>
            </a:r>
            <a:r>
              <a:rPr sz="2400" i="1" spc="-80" dirty="0">
                <a:latin typeface="Georgia"/>
                <a:cs typeface="Georgia"/>
              </a:rPr>
              <a:t>virtual </a:t>
            </a:r>
            <a:r>
              <a:rPr sz="2400" i="1" spc="-45" dirty="0">
                <a:latin typeface="Georgia"/>
                <a:cs typeface="Georgia"/>
              </a:rPr>
              <a:t>reality</a:t>
            </a:r>
            <a:r>
              <a:rPr sz="2400" spc="-45" dirty="0">
                <a:latin typeface="Trebuchet MS"/>
                <a:cs typeface="Trebuchet MS"/>
              </a:rPr>
              <a:t>) </a:t>
            </a:r>
            <a:r>
              <a:rPr sz="2400" spc="135" dirty="0" smtClean="0">
                <a:latin typeface="Trebuchet MS"/>
                <a:cs typeface="Trebuchet MS"/>
              </a:rPr>
              <a:t>yang </a:t>
            </a:r>
            <a:r>
              <a:rPr sz="2400" spc="65" dirty="0">
                <a:latin typeface="Trebuchet MS"/>
                <a:cs typeface="Trebuchet MS"/>
              </a:rPr>
              <a:t>terpampang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lewat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10" dirty="0">
                <a:latin typeface="Trebuchet MS"/>
                <a:cs typeface="Trebuchet MS"/>
              </a:rPr>
              <a:t>tampilan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130" dirty="0">
                <a:latin typeface="Trebuchet MS"/>
                <a:cs typeface="Trebuchet MS"/>
              </a:rPr>
              <a:t>yang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45" dirty="0">
                <a:latin typeface="Trebuchet MS"/>
                <a:cs typeface="Trebuchet MS"/>
              </a:rPr>
              <a:t>muncul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25" dirty="0">
                <a:latin typeface="Trebuchet MS"/>
                <a:cs typeface="Trebuchet MS"/>
              </a:rPr>
              <a:t>dilayar.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9903" y="2209800"/>
            <a:ext cx="4191000" cy="510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57800" y="4838700"/>
            <a:ext cx="3886200" cy="243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15210" y="838200"/>
            <a:ext cx="21913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60" dirty="0"/>
              <a:t>Contoh;</a:t>
            </a:r>
            <a:endParaRPr sz="4400" dirty="0"/>
          </a:p>
        </p:txBody>
      </p:sp>
      <p:sp>
        <p:nvSpPr>
          <p:cNvPr id="5" name="object 5"/>
          <p:cNvSpPr/>
          <p:nvPr/>
        </p:nvSpPr>
        <p:spPr>
          <a:xfrm>
            <a:off x="5257800" y="2209800"/>
            <a:ext cx="3962400" cy="2552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5027794"/>
            <a:ext cx="7618730" cy="836126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1844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720"/>
              </a:spcBef>
            </a:pPr>
            <a:r>
              <a:rPr sz="4000" spc="-100" dirty="0">
                <a:solidFill>
                  <a:srgbClr val="FFFFFF"/>
                </a:solidFill>
              </a:rPr>
              <a:t>Karakteristik </a:t>
            </a:r>
            <a:r>
              <a:rPr sz="4000" spc="-60" dirty="0">
                <a:solidFill>
                  <a:srgbClr val="FFFFFF"/>
                </a:solidFill>
              </a:rPr>
              <a:t>Ragam</a:t>
            </a:r>
            <a:r>
              <a:rPr sz="4000" spc="-10" dirty="0">
                <a:solidFill>
                  <a:srgbClr val="FFFFFF"/>
                </a:solidFill>
              </a:rPr>
              <a:t> </a:t>
            </a:r>
            <a:r>
              <a:rPr sz="4000" spc="-35" dirty="0">
                <a:solidFill>
                  <a:srgbClr val="FFFFFF"/>
                </a:solidFill>
              </a:rPr>
              <a:t>Dialog</a:t>
            </a:r>
            <a:endParaRPr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66328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907" y="1161214"/>
            <a:ext cx="202183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1665" algn="l"/>
              </a:tabLst>
            </a:pPr>
            <a:r>
              <a:rPr sz="2800" spc="120" dirty="0"/>
              <a:t>1.	</a:t>
            </a:r>
            <a:r>
              <a:rPr sz="2800" spc="-65" dirty="0"/>
              <a:t>Inisiatif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1609907" y="1613334"/>
            <a:ext cx="7381694" cy="5821722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003300" marR="42545" indent="-533400" algn="just">
              <a:lnSpc>
                <a:spcPts val="2590"/>
              </a:lnSpc>
              <a:spcBef>
                <a:spcPts val="425"/>
              </a:spcBef>
              <a:buChar char="–"/>
              <a:tabLst>
                <a:tab pos="1002665" algn="l"/>
                <a:tab pos="1003300" algn="l"/>
              </a:tabLst>
            </a:pPr>
            <a:r>
              <a:rPr sz="2400" spc="-15" dirty="0">
                <a:latin typeface="Trebuchet MS"/>
                <a:cs typeface="Trebuchet MS"/>
              </a:rPr>
              <a:t>Inisiatif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50" dirty="0">
                <a:latin typeface="Trebuchet MS"/>
                <a:cs typeface="Trebuchet MS"/>
              </a:rPr>
              <a:t>oleh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25" dirty="0">
                <a:latin typeface="Trebuchet MS"/>
                <a:cs typeface="Trebuchet MS"/>
              </a:rPr>
              <a:t>komputer;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user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memberikan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70" dirty="0">
                <a:latin typeface="Trebuchet MS"/>
                <a:cs typeface="Trebuchet MS"/>
              </a:rPr>
              <a:t>tanggapan  </a:t>
            </a:r>
            <a:r>
              <a:rPr sz="2400" spc="-25" dirty="0">
                <a:latin typeface="Trebuchet MS"/>
                <a:cs typeface="Trebuchet MS"/>
              </a:rPr>
              <a:t>atas </a:t>
            </a:r>
            <a:r>
              <a:rPr sz="2400" i="1" spc="-35" dirty="0">
                <a:latin typeface="Georgia"/>
                <a:cs typeface="Georgia"/>
              </a:rPr>
              <a:t>prompt </a:t>
            </a:r>
            <a:r>
              <a:rPr sz="2400" spc="130" dirty="0">
                <a:latin typeface="Trebuchet MS"/>
                <a:cs typeface="Trebuchet MS"/>
              </a:rPr>
              <a:t>yang</a:t>
            </a:r>
            <a:r>
              <a:rPr sz="2400" spc="-540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diberikan </a:t>
            </a:r>
            <a:r>
              <a:rPr sz="2400" spc="45" dirty="0">
                <a:latin typeface="Trebuchet MS"/>
                <a:cs typeface="Trebuchet MS"/>
              </a:rPr>
              <a:t>oleh </a:t>
            </a:r>
            <a:r>
              <a:rPr sz="2400" spc="50" dirty="0">
                <a:latin typeface="Trebuchet MS"/>
                <a:cs typeface="Trebuchet MS"/>
              </a:rPr>
              <a:t>komputer</a:t>
            </a:r>
            <a:endParaRPr sz="2400" dirty="0">
              <a:latin typeface="Trebuchet MS"/>
              <a:cs typeface="Trebuchet MS"/>
            </a:endParaRPr>
          </a:p>
          <a:p>
            <a:pPr marL="1003300" marR="5080" indent="-533400" algn="just">
              <a:lnSpc>
                <a:spcPct val="89900"/>
              </a:lnSpc>
              <a:spcBef>
                <a:spcPts val="530"/>
              </a:spcBef>
              <a:buChar char="–"/>
              <a:tabLst>
                <a:tab pos="1002665" algn="l"/>
                <a:tab pos="1003300" algn="l"/>
              </a:tabLst>
            </a:pPr>
            <a:r>
              <a:rPr sz="2400" spc="-15" dirty="0">
                <a:latin typeface="Trebuchet MS"/>
                <a:cs typeface="Trebuchet MS"/>
              </a:rPr>
              <a:t>Inisiatif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50" dirty="0">
                <a:latin typeface="Trebuchet MS"/>
                <a:cs typeface="Trebuchet MS"/>
              </a:rPr>
              <a:t>oleh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20" dirty="0">
                <a:latin typeface="Trebuchet MS"/>
                <a:cs typeface="Trebuchet MS"/>
              </a:rPr>
              <a:t>user;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70" dirty="0">
                <a:latin typeface="Trebuchet MS"/>
                <a:cs typeface="Trebuchet MS"/>
              </a:rPr>
              <a:t>user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70" dirty="0">
                <a:latin typeface="Trebuchet MS"/>
                <a:cs typeface="Trebuchet MS"/>
              </a:rPr>
              <a:t>mempunyai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55" dirty="0" err="1">
                <a:latin typeface="Trebuchet MS"/>
                <a:cs typeface="Trebuchet MS"/>
              </a:rPr>
              <a:t>sifat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55" dirty="0" err="1" smtClean="0">
                <a:latin typeface="Trebuchet MS"/>
                <a:cs typeface="Trebuchet MS"/>
              </a:rPr>
              <a:t>keterbukaan</a:t>
            </a:r>
            <a:r>
              <a:rPr sz="2400" spc="55" dirty="0" smtClean="0">
                <a:latin typeface="Trebuchet MS"/>
                <a:cs typeface="Trebuchet MS"/>
              </a:rPr>
              <a:t> </a:t>
            </a:r>
            <a:r>
              <a:rPr sz="2400" spc="130" dirty="0">
                <a:latin typeface="Trebuchet MS"/>
                <a:cs typeface="Trebuchet MS"/>
              </a:rPr>
              <a:t>yang </a:t>
            </a:r>
            <a:r>
              <a:rPr sz="2400" spc="40" dirty="0">
                <a:latin typeface="Trebuchet MS"/>
                <a:cs typeface="Trebuchet MS"/>
              </a:rPr>
              <a:t>luas </a:t>
            </a:r>
            <a:r>
              <a:rPr sz="2400" spc="50" dirty="0">
                <a:latin typeface="Trebuchet MS"/>
                <a:cs typeface="Trebuchet MS"/>
              </a:rPr>
              <a:t>dalam </a:t>
            </a:r>
            <a:r>
              <a:rPr sz="2400" spc="-15" dirty="0">
                <a:latin typeface="Trebuchet MS"/>
                <a:cs typeface="Trebuchet MS"/>
              </a:rPr>
              <a:t>artian </a:t>
            </a:r>
            <a:r>
              <a:rPr sz="2400" spc="75" dirty="0">
                <a:latin typeface="Trebuchet MS"/>
                <a:cs typeface="Trebuchet MS"/>
              </a:rPr>
              <a:t>user </a:t>
            </a:r>
            <a:r>
              <a:rPr sz="2400" spc="70" dirty="0">
                <a:latin typeface="Trebuchet MS"/>
                <a:cs typeface="Trebuchet MS"/>
              </a:rPr>
              <a:t>diharapkan </a:t>
            </a:r>
            <a:r>
              <a:rPr sz="2400" spc="95" dirty="0">
                <a:latin typeface="Trebuchet MS"/>
                <a:cs typeface="Trebuchet MS"/>
              </a:rPr>
              <a:t>agar </a:t>
            </a:r>
            <a:r>
              <a:rPr sz="2400" spc="20" dirty="0" err="1" smtClean="0">
                <a:latin typeface="Trebuchet MS"/>
                <a:cs typeface="Trebuchet MS"/>
              </a:rPr>
              <a:t>dapat</a:t>
            </a:r>
            <a:r>
              <a:rPr sz="2400" spc="20" dirty="0" smtClean="0">
                <a:latin typeface="Trebuchet MS"/>
                <a:cs typeface="Trebuchet MS"/>
              </a:rPr>
              <a:t> </a:t>
            </a:r>
            <a:r>
              <a:rPr sz="2400" spc="50" dirty="0">
                <a:latin typeface="Trebuchet MS"/>
                <a:cs typeface="Trebuchet MS"/>
              </a:rPr>
              <a:t>memahami </a:t>
            </a:r>
            <a:r>
              <a:rPr sz="2400" spc="70" dirty="0">
                <a:latin typeface="Trebuchet MS"/>
                <a:cs typeface="Trebuchet MS"/>
              </a:rPr>
              <a:t>sekumpulan </a:t>
            </a:r>
            <a:r>
              <a:rPr sz="2400" spc="20" dirty="0">
                <a:latin typeface="Trebuchet MS"/>
                <a:cs typeface="Trebuchet MS"/>
              </a:rPr>
              <a:t>perintah </a:t>
            </a:r>
            <a:r>
              <a:rPr sz="2400" spc="130" dirty="0">
                <a:latin typeface="Trebuchet MS"/>
                <a:cs typeface="Trebuchet MS"/>
              </a:rPr>
              <a:t>yang </a:t>
            </a:r>
            <a:r>
              <a:rPr sz="2400" spc="55" dirty="0">
                <a:latin typeface="Trebuchet MS"/>
                <a:cs typeface="Trebuchet MS"/>
              </a:rPr>
              <a:t>harus </a:t>
            </a:r>
            <a:r>
              <a:rPr sz="2400" spc="10" dirty="0">
                <a:latin typeface="Trebuchet MS"/>
                <a:cs typeface="Trebuchet MS"/>
              </a:rPr>
              <a:t>ditulis  </a:t>
            </a:r>
            <a:r>
              <a:rPr sz="2400" spc="15" dirty="0">
                <a:latin typeface="Trebuchet MS"/>
                <a:cs typeface="Trebuchet MS"/>
              </a:rPr>
              <a:t>menurut </a:t>
            </a:r>
            <a:r>
              <a:rPr sz="2400" spc="-10" dirty="0">
                <a:latin typeface="Trebuchet MS"/>
                <a:cs typeface="Trebuchet MS"/>
              </a:rPr>
              <a:t>aturan </a:t>
            </a:r>
            <a:r>
              <a:rPr sz="2400" spc="-45" dirty="0">
                <a:latin typeface="Trebuchet MS"/>
                <a:cs typeface="Trebuchet MS"/>
              </a:rPr>
              <a:t>(</a:t>
            </a:r>
            <a:r>
              <a:rPr sz="2400" i="1" spc="-45" dirty="0">
                <a:latin typeface="Georgia"/>
                <a:cs typeface="Georgia"/>
              </a:rPr>
              <a:t>sintaks</a:t>
            </a:r>
            <a:r>
              <a:rPr sz="2400" spc="-45" dirty="0">
                <a:latin typeface="Trebuchet MS"/>
                <a:cs typeface="Trebuchet MS"/>
              </a:rPr>
              <a:t>)</a:t>
            </a:r>
            <a:r>
              <a:rPr sz="2400" spc="-375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tertentu</a:t>
            </a:r>
            <a:endParaRPr sz="24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1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  <a:tabLst>
                <a:tab pos="621665" algn="l"/>
              </a:tabLst>
            </a:pPr>
            <a:r>
              <a:rPr sz="2800" b="1" spc="-75" dirty="0">
                <a:latin typeface="Georgia"/>
                <a:cs typeface="Georgia"/>
              </a:rPr>
              <a:t>2.	</a:t>
            </a:r>
            <a:r>
              <a:rPr sz="2800" b="1" spc="-70" dirty="0">
                <a:latin typeface="Georgia"/>
                <a:cs typeface="Georgia"/>
              </a:rPr>
              <a:t>Keluwesan</a:t>
            </a:r>
            <a:endParaRPr sz="2800" dirty="0">
              <a:latin typeface="Georgia"/>
              <a:cs typeface="Georgia"/>
            </a:endParaRPr>
          </a:p>
          <a:p>
            <a:pPr marL="1002665" marR="511809" indent="-533400" algn="just">
              <a:lnSpc>
                <a:spcPct val="89900"/>
              </a:lnSpc>
              <a:spcBef>
                <a:spcPts val="570"/>
              </a:spcBef>
              <a:tabLst>
                <a:tab pos="1002665" algn="l"/>
              </a:tabLst>
            </a:pPr>
            <a:r>
              <a:rPr sz="2400" spc="320" dirty="0">
                <a:latin typeface="Trebuchet MS"/>
                <a:cs typeface="Trebuchet MS"/>
              </a:rPr>
              <a:t>–	</a:t>
            </a:r>
            <a:r>
              <a:rPr sz="2400" spc="65" dirty="0" err="1" smtClean="0">
                <a:latin typeface="Trebuchet MS"/>
                <a:cs typeface="Trebuchet MS"/>
              </a:rPr>
              <a:t>Tidak</a:t>
            </a:r>
            <a:r>
              <a:rPr sz="2400" spc="65" dirty="0" smtClean="0">
                <a:latin typeface="Trebuchet MS"/>
                <a:cs typeface="Trebuchet MS"/>
              </a:rPr>
              <a:t> </a:t>
            </a:r>
            <a:r>
              <a:rPr sz="2400" spc="60" dirty="0" err="1" smtClean="0">
                <a:latin typeface="Trebuchet MS"/>
                <a:cs typeface="Trebuchet MS"/>
              </a:rPr>
              <a:t>hanya</a:t>
            </a:r>
            <a:r>
              <a:rPr sz="2400" spc="60" dirty="0" smtClean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dilihat </a:t>
            </a:r>
            <a:r>
              <a:rPr sz="2400" spc="65" dirty="0">
                <a:latin typeface="Trebuchet MS"/>
                <a:cs typeface="Trebuchet MS"/>
              </a:rPr>
              <a:t>dari </a:t>
            </a:r>
            <a:r>
              <a:rPr sz="2400" spc="75" dirty="0" err="1">
                <a:latin typeface="Trebuchet MS"/>
                <a:cs typeface="Trebuchet MS"/>
              </a:rPr>
              <a:t>kemampuan</a:t>
            </a:r>
            <a:r>
              <a:rPr sz="2400" spc="75" dirty="0">
                <a:latin typeface="Trebuchet MS"/>
                <a:cs typeface="Trebuchet MS"/>
              </a:rPr>
              <a:t> </a:t>
            </a:r>
            <a:r>
              <a:rPr sz="2400" spc="25" dirty="0" err="1" smtClean="0">
                <a:latin typeface="Trebuchet MS"/>
                <a:cs typeface="Trebuchet MS"/>
              </a:rPr>
              <a:t>sistem</a:t>
            </a:r>
            <a:r>
              <a:rPr sz="2400" spc="25" dirty="0" smtClean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menyediakan </a:t>
            </a:r>
            <a:r>
              <a:rPr sz="2400" spc="20" dirty="0">
                <a:latin typeface="Trebuchet MS"/>
                <a:cs typeface="Trebuchet MS"/>
              </a:rPr>
              <a:t>sejumlah perintah-perintah </a:t>
            </a:r>
            <a:r>
              <a:rPr sz="2400" spc="130" dirty="0">
                <a:latin typeface="Trebuchet MS"/>
                <a:cs typeface="Trebuchet MS"/>
              </a:rPr>
              <a:t>yang  </a:t>
            </a:r>
            <a:r>
              <a:rPr sz="2400" spc="80" dirty="0">
                <a:latin typeface="Trebuchet MS"/>
                <a:cs typeface="Trebuchet MS"/>
              </a:rPr>
              <a:t>memberikan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40" dirty="0">
                <a:latin typeface="Trebuchet MS"/>
                <a:cs typeface="Trebuchet MS"/>
              </a:rPr>
              <a:t>hasil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10" dirty="0">
                <a:latin typeface="Trebuchet MS"/>
                <a:cs typeface="Trebuchet MS"/>
              </a:rPr>
              <a:t>sama,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-40" dirty="0">
                <a:latin typeface="Trebuchet MS"/>
                <a:cs typeface="Trebuchet MS"/>
              </a:rPr>
              <a:t>tetapi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75" dirty="0" err="1">
                <a:latin typeface="Trebuchet MS"/>
                <a:cs typeface="Trebuchet MS"/>
              </a:rPr>
              <a:t>bagaimana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25" dirty="0" err="1" smtClean="0">
                <a:latin typeface="Trebuchet MS"/>
                <a:cs typeface="Trebuchet MS"/>
              </a:rPr>
              <a:t>sistem</a:t>
            </a:r>
            <a:r>
              <a:rPr sz="2400" spc="25" dirty="0" smtClean="0">
                <a:latin typeface="Trebuchet MS"/>
                <a:cs typeface="Trebuchet MS"/>
              </a:rPr>
              <a:t> </a:t>
            </a:r>
            <a:r>
              <a:rPr sz="2400" spc="20" dirty="0">
                <a:latin typeface="Trebuchet MS"/>
                <a:cs typeface="Trebuchet MS"/>
              </a:rPr>
              <a:t>dapat </a:t>
            </a:r>
            <a:r>
              <a:rPr sz="2400" spc="70" dirty="0">
                <a:latin typeface="Trebuchet MS"/>
                <a:cs typeface="Trebuchet MS"/>
              </a:rPr>
              <a:t>menyesuaikan </a:t>
            </a:r>
            <a:r>
              <a:rPr sz="2400" spc="60" dirty="0">
                <a:latin typeface="Trebuchet MS"/>
                <a:cs typeface="Trebuchet MS"/>
              </a:rPr>
              <a:t>diri </a:t>
            </a:r>
            <a:r>
              <a:rPr sz="2400" spc="105" dirty="0">
                <a:latin typeface="Trebuchet MS"/>
                <a:cs typeface="Trebuchet MS"/>
              </a:rPr>
              <a:t>dengan </a:t>
            </a:r>
            <a:r>
              <a:rPr sz="2400" spc="80" dirty="0">
                <a:latin typeface="Trebuchet MS"/>
                <a:cs typeface="Trebuchet MS"/>
              </a:rPr>
              <a:t>keinginan  </a:t>
            </a:r>
            <a:r>
              <a:rPr sz="2400" spc="120" dirty="0">
                <a:latin typeface="Trebuchet MS"/>
                <a:cs typeface="Trebuchet MS"/>
              </a:rPr>
              <a:t>pengguna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dan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95" dirty="0">
                <a:latin typeface="Trebuchet MS"/>
                <a:cs typeface="Trebuchet MS"/>
              </a:rPr>
              <a:t>bukan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sebaliknya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885026"/>
            <a:ext cx="34194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1665" algn="l"/>
              </a:tabLst>
            </a:pPr>
            <a:r>
              <a:rPr spc="-240" dirty="0"/>
              <a:t>3</a:t>
            </a:r>
            <a:r>
              <a:rPr spc="85" dirty="0"/>
              <a:t>.</a:t>
            </a:r>
            <a:r>
              <a:rPr dirty="0"/>
              <a:t>	</a:t>
            </a:r>
            <a:r>
              <a:rPr spc="-125" dirty="0"/>
              <a:t>K</a:t>
            </a:r>
            <a:r>
              <a:rPr spc="-200" dirty="0"/>
              <a:t>o</a:t>
            </a:r>
            <a:r>
              <a:rPr spc="-90" dirty="0"/>
              <a:t>m</a:t>
            </a:r>
            <a:r>
              <a:rPr spc="-35" dirty="0"/>
              <a:t>pl</a:t>
            </a:r>
            <a:r>
              <a:rPr spc="5" dirty="0"/>
              <a:t>e</a:t>
            </a:r>
            <a:r>
              <a:rPr spc="35" dirty="0"/>
              <a:t>k</a:t>
            </a:r>
            <a:r>
              <a:rPr spc="-15" dirty="0"/>
              <a:t>s</a:t>
            </a:r>
            <a:r>
              <a:rPr spc="5" dirty="0"/>
              <a:t>i</a:t>
            </a:r>
            <a:r>
              <a:rPr spc="-75" dirty="0"/>
              <a:t>tas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5000" y="1398741"/>
            <a:ext cx="7314565" cy="5696431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002665" marR="5080" indent="-533400" algn="just">
              <a:lnSpc>
                <a:spcPts val="3020"/>
              </a:lnSpc>
              <a:spcBef>
                <a:spcPts val="480"/>
              </a:spcBef>
              <a:tabLst>
                <a:tab pos="1002665" algn="l"/>
              </a:tabLst>
            </a:pPr>
            <a:r>
              <a:rPr sz="2800" spc="370" dirty="0">
                <a:latin typeface="Trebuchet MS"/>
                <a:cs typeface="Trebuchet MS"/>
              </a:rPr>
              <a:t>–	</a:t>
            </a:r>
            <a:r>
              <a:rPr sz="2800" spc="110" dirty="0">
                <a:latin typeface="Trebuchet MS"/>
                <a:cs typeface="Trebuchet MS"/>
              </a:rPr>
              <a:t>Seorang </a:t>
            </a:r>
            <a:r>
              <a:rPr sz="2800" spc="95" dirty="0">
                <a:latin typeface="Trebuchet MS"/>
                <a:cs typeface="Trebuchet MS"/>
              </a:rPr>
              <a:t>perancang </a:t>
            </a:r>
            <a:r>
              <a:rPr sz="2800" spc="35" dirty="0">
                <a:latin typeface="Trebuchet MS"/>
                <a:cs typeface="Trebuchet MS"/>
              </a:rPr>
              <a:t>sistem </a:t>
            </a:r>
            <a:r>
              <a:rPr sz="2800" spc="25" dirty="0">
                <a:latin typeface="Trebuchet MS"/>
                <a:cs typeface="Trebuchet MS"/>
              </a:rPr>
              <a:t>tidak </a:t>
            </a:r>
            <a:r>
              <a:rPr sz="2800" spc="70" dirty="0">
                <a:latin typeface="Trebuchet MS"/>
                <a:cs typeface="Trebuchet MS"/>
              </a:rPr>
              <a:t>perlu  </a:t>
            </a:r>
            <a:r>
              <a:rPr sz="2800" spc="40" dirty="0">
                <a:latin typeface="Trebuchet MS"/>
                <a:cs typeface="Trebuchet MS"/>
              </a:rPr>
              <a:t>membuat </a:t>
            </a:r>
            <a:r>
              <a:rPr sz="2800" spc="-55" dirty="0">
                <a:latin typeface="Trebuchet MS"/>
                <a:cs typeface="Trebuchet MS"/>
              </a:rPr>
              <a:t>atau </a:t>
            </a:r>
            <a:r>
              <a:rPr sz="2800" spc="114" dirty="0">
                <a:latin typeface="Trebuchet MS"/>
                <a:cs typeface="Trebuchet MS"/>
              </a:rPr>
              <a:t>menggunakan</a:t>
            </a:r>
            <a:r>
              <a:rPr sz="2800" spc="-555" dirty="0">
                <a:latin typeface="Trebuchet MS"/>
                <a:cs typeface="Trebuchet MS"/>
              </a:rPr>
              <a:t> </a:t>
            </a:r>
            <a:r>
              <a:rPr sz="2800" spc="25" dirty="0" err="1">
                <a:latin typeface="Trebuchet MS"/>
                <a:cs typeface="Trebuchet MS"/>
              </a:rPr>
              <a:t>antarmuka</a:t>
            </a:r>
            <a:r>
              <a:rPr sz="2800" spc="25" dirty="0">
                <a:latin typeface="Trebuchet MS"/>
                <a:cs typeface="Trebuchet MS"/>
              </a:rPr>
              <a:t> </a:t>
            </a:r>
            <a:r>
              <a:rPr sz="2800" spc="75" dirty="0" err="1" smtClean="0">
                <a:latin typeface="Trebuchet MS"/>
                <a:cs typeface="Trebuchet MS"/>
              </a:rPr>
              <a:t>lebih</a:t>
            </a:r>
            <a:r>
              <a:rPr sz="2800" spc="75" dirty="0" smtClean="0">
                <a:latin typeface="Trebuchet MS"/>
                <a:cs typeface="Trebuchet MS"/>
              </a:rPr>
              <a:t> </a:t>
            </a:r>
            <a:r>
              <a:rPr sz="2800" spc="75" dirty="0">
                <a:latin typeface="Trebuchet MS"/>
                <a:cs typeface="Trebuchet MS"/>
              </a:rPr>
              <a:t>dari </a:t>
            </a:r>
            <a:r>
              <a:rPr sz="2800" spc="70" dirty="0">
                <a:latin typeface="Trebuchet MS"/>
                <a:cs typeface="Trebuchet MS"/>
              </a:rPr>
              <a:t>apa </a:t>
            </a:r>
            <a:r>
              <a:rPr sz="2800" spc="150" dirty="0">
                <a:latin typeface="Trebuchet MS"/>
                <a:cs typeface="Trebuchet MS"/>
              </a:rPr>
              <a:t>yang </a:t>
            </a:r>
            <a:r>
              <a:rPr sz="2800" spc="55" dirty="0">
                <a:latin typeface="Trebuchet MS"/>
                <a:cs typeface="Trebuchet MS"/>
              </a:rPr>
              <a:t>diperlukan, </a:t>
            </a:r>
            <a:r>
              <a:rPr sz="2800" spc="70" dirty="0">
                <a:latin typeface="Trebuchet MS"/>
                <a:cs typeface="Trebuchet MS"/>
              </a:rPr>
              <a:t>karena </a:t>
            </a:r>
            <a:r>
              <a:rPr sz="2800" spc="25" dirty="0">
                <a:latin typeface="Trebuchet MS"/>
                <a:cs typeface="Trebuchet MS"/>
              </a:rPr>
              <a:t>tidak </a:t>
            </a:r>
            <a:r>
              <a:rPr sz="2800" spc="65" dirty="0">
                <a:latin typeface="Trebuchet MS"/>
                <a:cs typeface="Trebuchet MS"/>
              </a:rPr>
              <a:t>ada  </a:t>
            </a:r>
            <a:r>
              <a:rPr sz="2800" spc="60" dirty="0">
                <a:latin typeface="Trebuchet MS"/>
                <a:cs typeface="Trebuchet MS"/>
              </a:rPr>
              <a:t>keuntungan </a:t>
            </a:r>
            <a:r>
              <a:rPr sz="2800" spc="150" dirty="0">
                <a:latin typeface="Trebuchet MS"/>
                <a:cs typeface="Trebuchet MS"/>
              </a:rPr>
              <a:t>yang </a:t>
            </a:r>
            <a:r>
              <a:rPr sz="2800" spc="25" dirty="0">
                <a:latin typeface="Trebuchet MS"/>
                <a:cs typeface="Trebuchet MS"/>
              </a:rPr>
              <a:t>dapat </a:t>
            </a:r>
            <a:r>
              <a:rPr sz="2800" spc="55" dirty="0">
                <a:latin typeface="Trebuchet MS"/>
                <a:cs typeface="Trebuchet MS"/>
              </a:rPr>
              <a:t>diperoleh, </a:t>
            </a:r>
            <a:r>
              <a:rPr sz="2800" spc="35" dirty="0" err="1" smtClean="0">
                <a:latin typeface="Trebuchet MS"/>
                <a:cs typeface="Trebuchet MS"/>
              </a:rPr>
              <a:t>malahan</a:t>
            </a:r>
            <a:r>
              <a:rPr sz="2800" spc="35" dirty="0" smtClean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akan </a:t>
            </a:r>
            <a:r>
              <a:rPr sz="2800" spc="45" dirty="0">
                <a:latin typeface="Trebuchet MS"/>
                <a:cs typeface="Trebuchet MS"/>
              </a:rPr>
              <a:t>menjadikan </a:t>
            </a:r>
            <a:r>
              <a:rPr sz="2800" spc="50" dirty="0" err="1">
                <a:latin typeface="Trebuchet MS"/>
                <a:cs typeface="Trebuchet MS"/>
              </a:rPr>
              <a:t>implementasinya</a:t>
            </a:r>
            <a:r>
              <a:rPr sz="2800" spc="50" dirty="0">
                <a:latin typeface="Trebuchet MS"/>
                <a:cs typeface="Trebuchet MS"/>
              </a:rPr>
              <a:t> </a:t>
            </a:r>
            <a:r>
              <a:rPr sz="2800" spc="30" dirty="0" err="1" smtClean="0">
                <a:latin typeface="Trebuchet MS"/>
                <a:cs typeface="Trebuchet MS"/>
              </a:rPr>
              <a:t>menjadi</a:t>
            </a:r>
            <a:r>
              <a:rPr sz="2800" spc="30" dirty="0" smtClean="0">
                <a:latin typeface="Trebuchet MS"/>
                <a:cs typeface="Trebuchet MS"/>
              </a:rPr>
              <a:t> </a:t>
            </a:r>
            <a:r>
              <a:rPr sz="2800" spc="75" dirty="0">
                <a:latin typeface="Trebuchet MS"/>
                <a:cs typeface="Trebuchet MS"/>
              </a:rPr>
              <a:t>lebih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75" dirty="0">
                <a:latin typeface="Trebuchet MS"/>
                <a:cs typeface="Trebuchet MS"/>
              </a:rPr>
              <a:t>sukar</a:t>
            </a:r>
            <a:r>
              <a:rPr sz="2800" spc="75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355"/>
              </a:spcBef>
              <a:tabLst>
                <a:tab pos="621665" algn="l"/>
              </a:tabLst>
            </a:pPr>
            <a:r>
              <a:rPr sz="3200" b="1" spc="-120" dirty="0">
                <a:latin typeface="Georgia"/>
                <a:cs typeface="Georgia"/>
              </a:rPr>
              <a:t>4.	</a:t>
            </a:r>
            <a:r>
              <a:rPr sz="3200" b="1" spc="-90" dirty="0">
                <a:latin typeface="Georgia"/>
                <a:cs typeface="Georgia"/>
              </a:rPr>
              <a:t>Kekuatan</a:t>
            </a:r>
            <a:endParaRPr sz="3200" dirty="0">
              <a:latin typeface="Georgia"/>
              <a:cs typeface="Georgia"/>
            </a:endParaRPr>
          </a:p>
          <a:p>
            <a:pPr marL="1002665" marR="203200" indent="-533400" algn="just">
              <a:lnSpc>
                <a:spcPts val="3020"/>
              </a:lnSpc>
              <a:spcBef>
                <a:spcPts val="725"/>
              </a:spcBef>
              <a:tabLst>
                <a:tab pos="1002665" algn="l"/>
              </a:tabLst>
            </a:pPr>
            <a:r>
              <a:rPr sz="2800" spc="370" dirty="0">
                <a:latin typeface="Trebuchet MS"/>
                <a:cs typeface="Trebuchet MS"/>
              </a:rPr>
              <a:t>–	</a:t>
            </a:r>
            <a:r>
              <a:rPr sz="2800" spc="65" dirty="0">
                <a:latin typeface="Trebuchet MS"/>
                <a:cs typeface="Trebuchet MS"/>
              </a:rPr>
              <a:t>Didefinisikan </a:t>
            </a:r>
            <a:r>
              <a:rPr sz="2800" spc="120" dirty="0">
                <a:latin typeface="Trebuchet MS"/>
                <a:cs typeface="Trebuchet MS"/>
              </a:rPr>
              <a:t>sebagai </a:t>
            </a:r>
            <a:r>
              <a:rPr sz="2800" spc="-5" dirty="0">
                <a:latin typeface="Trebuchet MS"/>
                <a:cs typeface="Trebuchet MS"/>
              </a:rPr>
              <a:t>jumlah </a:t>
            </a:r>
            <a:r>
              <a:rPr sz="2800" spc="25" dirty="0">
                <a:latin typeface="Trebuchet MS"/>
                <a:cs typeface="Trebuchet MS"/>
              </a:rPr>
              <a:t>kerja </a:t>
            </a:r>
            <a:r>
              <a:rPr sz="2800" spc="150" dirty="0">
                <a:latin typeface="Trebuchet MS"/>
                <a:cs typeface="Trebuchet MS"/>
              </a:rPr>
              <a:t>yang  </a:t>
            </a:r>
            <a:r>
              <a:rPr sz="2800" spc="25" dirty="0">
                <a:latin typeface="Trebuchet MS"/>
                <a:cs typeface="Trebuchet MS"/>
              </a:rPr>
              <a:t>dapat </a:t>
            </a:r>
            <a:r>
              <a:rPr sz="2800" spc="80" dirty="0">
                <a:latin typeface="Trebuchet MS"/>
                <a:cs typeface="Trebuchet MS"/>
              </a:rPr>
              <a:t>dilakukan </a:t>
            </a:r>
            <a:r>
              <a:rPr sz="2800" spc="55" dirty="0">
                <a:latin typeface="Trebuchet MS"/>
                <a:cs typeface="Trebuchet MS"/>
              </a:rPr>
              <a:t>oleh </a:t>
            </a:r>
            <a:r>
              <a:rPr sz="2800" spc="35" dirty="0">
                <a:latin typeface="Trebuchet MS"/>
                <a:cs typeface="Trebuchet MS"/>
              </a:rPr>
              <a:t>sistem </a:t>
            </a:r>
            <a:r>
              <a:rPr sz="2800" spc="10" dirty="0" err="1">
                <a:latin typeface="Trebuchet MS"/>
                <a:cs typeface="Trebuchet MS"/>
              </a:rPr>
              <a:t>untuk</a:t>
            </a:r>
            <a:r>
              <a:rPr sz="2800" spc="10" dirty="0">
                <a:latin typeface="Trebuchet MS"/>
                <a:cs typeface="Trebuchet MS"/>
              </a:rPr>
              <a:t> </a:t>
            </a:r>
            <a:r>
              <a:rPr sz="2800" spc="25" dirty="0" err="1" smtClean="0">
                <a:latin typeface="Trebuchet MS"/>
                <a:cs typeface="Trebuchet MS"/>
              </a:rPr>
              <a:t>setiap</a:t>
            </a:r>
            <a:r>
              <a:rPr sz="2800" spc="25" dirty="0" smtClean="0">
                <a:latin typeface="Trebuchet MS"/>
                <a:cs typeface="Trebuchet MS"/>
              </a:rPr>
              <a:t> </a:t>
            </a:r>
            <a:r>
              <a:rPr sz="2800" spc="25" dirty="0">
                <a:latin typeface="Trebuchet MS"/>
                <a:cs typeface="Trebuchet MS"/>
              </a:rPr>
              <a:t>perintah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150" dirty="0">
                <a:latin typeface="Trebuchet MS"/>
                <a:cs typeface="Trebuchet MS"/>
              </a:rPr>
              <a:t>yang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95" dirty="0">
                <a:latin typeface="Trebuchet MS"/>
                <a:cs typeface="Trebuchet MS"/>
              </a:rPr>
              <a:t>diberikan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55" dirty="0">
                <a:latin typeface="Trebuchet MS"/>
                <a:cs typeface="Trebuchet MS"/>
              </a:rPr>
              <a:t>oleh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20" dirty="0">
                <a:latin typeface="Trebuchet MS"/>
                <a:cs typeface="Trebuchet MS"/>
              </a:rPr>
              <a:t>user.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75" dirty="0" err="1">
                <a:latin typeface="Trebuchet MS"/>
                <a:cs typeface="Trebuchet MS"/>
              </a:rPr>
              <a:t>Aspek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30" dirty="0" err="1" smtClean="0">
                <a:latin typeface="Trebuchet MS"/>
                <a:cs typeface="Trebuchet MS"/>
              </a:rPr>
              <a:t>ini</a:t>
            </a:r>
            <a:r>
              <a:rPr sz="2800" spc="30" dirty="0" smtClean="0">
                <a:latin typeface="Trebuchet MS"/>
                <a:cs typeface="Trebuchet MS"/>
              </a:rPr>
              <a:t> </a:t>
            </a:r>
            <a:r>
              <a:rPr sz="2800" spc="25" dirty="0">
                <a:latin typeface="Trebuchet MS"/>
                <a:cs typeface="Trebuchet MS"/>
              </a:rPr>
              <a:t>dapat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60" dirty="0">
                <a:latin typeface="Trebuchet MS"/>
                <a:cs typeface="Trebuchet MS"/>
              </a:rPr>
              <a:t>berbenturan</a:t>
            </a:r>
            <a:r>
              <a:rPr sz="2800" spc="-125" dirty="0">
                <a:latin typeface="Trebuchet MS"/>
                <a:cs typeface="Trebuchet MS"/>
              </a:rPr>
              <a:t> </a:t>
            </a:r>
            <a:r>
              <a:rPr sz="2800" spc="125" dirty="0">
                <a:latin typeface="Trebuchet MS"/>
                <a:cs typeface="Trebuchet MS"/>
              </a:rPr>
              <a:t>dengan</a:t>
            </a:r>
            <a:r>
              <a:rPr sz="2800" spc="-160" dirty="0">
                <a:latin typeface="Trebuchet MS"/>
                <a:cs typeface="Trebuchet MS"/>
              </a:rPr>
              <a:t> </a:t>
            </a:r>
            <a:r>
              <a:rPr sz="2800" spc="120" dirty="0">
                <a:latin typeface="Trebuchet MS"/>
                <a:cs typeface="Trebuchet MS"/>
              </a:rPr>
              <a:t>aspek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keluwesan  </a:t>
            </a:r>
            <a:r>
              <a:rPr sz="2800" spc="90" dirty="0">
                <a:latin typeface="Trebuchet MS"/>
                <a:cs typeface="Trebuchet MS"/>
              </a:rPr>
              <a:t>dan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kompleksitas</a:t>
            </a:r>
            <a:endParaRPr sz="28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399" y="992124"/>
            <a:ext cx="35293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1665" algn="l"/>
              </a:tabLst>
            </a:pPr>
            <a:r>
              <a:rPr sz="2800" spc="-35" dirty="0"/>
              <a:t>5.	</a:t>
            </a:r>
            <a:r>
              <a:rPr sz="2800" spc="-95" dirty="0"/>
              <a:t>Beban</a:t>
            </a:r>
            <a:r>
              <a:rPr sz="2800" spc="-60" dirty="0"/>
              <a:t> </a:t>
            </a:r>
            <a:r>
              <a:rPr sz="2800" spc="-95" dirty="0"/>
              <a:t>informasi</a:t>
            </a:r>
            <a:endParaRPr sz="280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057399" y="1444244"/>
            <a:ext cx="6922769" cy="5222071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002665" marR="203200" indent="-533400" algn="just">
              <a:lnSpc>
                <a:spcPct val="79600"/>
              </a:lnSpc>
              <a:spcBef>
                <a:spcPts val="685"/>
              </a:spcBef>
              <a:tabLst>
                <a:tab pos="1002665" algn="l"/>
              </a:tabLst>
            </a:pPr>
            <a:r>
              <a:rPr sz="2400" spc="320" dirty="0"/>
              <a:t>–	</a:t>
            </a:r>
            <a:r>
              <a:rPr sz="2400" spc="60" dirty="0"/>
              <a:t>Penyampaian</a:t>
            </a:r>
            <a:r>
              <a:rPr sz="2400" spc="-120" dirty="0"/>
              <a:t> </a:t>
            </a:r>
            <a:r>
              <a:rPr sz="2400" spc="25" dirty="0"/>
              <a:t>informasi</a:t>
            </a:r>
            <a:r>
              <a:rPr sz="2400" spc="-130" dirty="0"/>
              <a:t> </a:t>
            </a:r>
            <a:r>
              <a:rPr sz="2400" spc="50" dirty="0"/>
              <a:t>dalam</a:t>
            </a:r>
            <a:r>
              <a:rPr sz="2400" spc="-120" dirty="0"/>
              <a:t> </a:t>
            </a:r>
            <a:r>
              <a:rPr sz="2400" spc="90" dirty="0"/>
              <a:t>dialog</a:t>
            </a:r>
            <a:r>
              <a:rPr sz="2400" spc="-125" dirty="0"/>
              <a:t> </a:t>
            </a:r>
            <a:r>
              <a:rPr sz="2400" spc="130" dirty="0"/>
              <a:t>yang</a:t>
            </a:r>
            <a:r>
              <a:rPr sz="2400" spc="-125" dirty="0"/>
              <a:t> </a:t>
            </a:r>
            <a:r>
              <a:rPr sz="2400" spc="60" dirty="0" err="1" smtClean="0"/>
              <a:t>sesuai</a:t>
            </a:r>
            <a:r>
              <a:rPr sz="2400" spc="60" dirty="0" smtClean="0"/>
              <a:t> </a:t>
            </a:r>
            <a:r>
              <a:rPr sz="2400" spc="105" dirty="0"/>
              <a:t>dengan </a:t>
            </a:r>
            <a:r>
              <a:rPr sz="2400" spc="40" dirty="0"/>
              <a:t>kebutuhan</a:t>
            </a:r>
            <a:r>
              <a:rPr sz="2400" spc="-335" dirty="0"/>
              <a:t> </a:t>
            </a:r>
            <a:r>
              <a:rPr sz="2400" spc="120" dirty="0"/>
              <a:t>pengguna</a:t>
            </a:r>
            <a:endParaRPr sz="2400" dirty="0"/>
          </a:p>
          <a:p>
            <a:pPr marL="622300" indent="-609600" algn="just">
              <a:lnSpc>
                <a:spcPts val="3345"/>
              </a:lnSpc>
              <a:spcBef>
                <a:spcPts val="1235"/>
              </a:spcBef>
              <a:buAutoNum type="arabicPeriod" startAt="6"/>
              <a:tabLst>
                <a:tab pos="621665" algn="l"/>
                <a:tab pos="622300" algn="l"/>
              </a:tabLst>
            </a:pPr>
            <a:r>
              <a:rPr sz="2800" b="1" spc="-80" dirty="0">
                <a:latin typeface="Georgia"/>
                <a:cs typeface="Georgia"/>
              </a:rPr>
              <a:t>Konsistensi</a:t>
            </a:r>
            <a:endParaRPr sz="2800" dirty="0">
              <a:latin typeface="Georgia"/>
              <a:cs typeface="Georgia"/>
            </a:endParaRPr>
          </a:p>
          <a:p>
            <a:pPr marL="1003300" marR="5080" lvl="1" indent="-533400" algn="just">
              <a:lnSpc>
                <a:spcPct val="79900"/>
              </a:lnSpc>
              <a:spcBef>
                <a:spcPts val="560"/>
              </a:spcBef>
              <a:buChar char="–"/>
              <a:tabLst>
                <a:tab pos="1002665" algn="l"/>
                <a:tab pos="1003300" algn="l"/>
              </a:tabLst>
            </a:pPr>
            <a:r>
              <a:rPr sz="2400" spc="-10" dirty="0">
                <a:latin typeface="Trebuchet MS"/>
                <a:cs typeface="Trebuchet MS"/>
              </a:rPr>
              <a:t>Suatu </a:t>
            </a:r>
            <a:r>
              <a:rPr sz="2400" spc="-20" dirty="0">
                <a:latin typeface="Trebuchet MS"/>
                <a:cs typeface="Trebuchet MS"/>
              </a:rPr>
              <a:t>atribut </a:t>
            </a:r>
            <a:r>
              <a:rPr sz="2400" spc="130" dirty="0">
                <a:latin typeface="Trebuchet MS"/>
                <a:cs typeface="Trebuchet MS"/>
              </a:rPr>
              <a:t>yang </a:t>
            </a:r>
            <a:r>
              <a:rPr sz="2400" spc="20" dirty="0">
                <a:latin typeface="Trebuchet MS"/>
                <a:cs typeface="Trebuchet MS"/>
              </a:rPr>
              <a:t>dapat </a:t>
            </a:r>
            <a:r>
              <a:rPr sz="2400" spc="105" dirty="0">
                <a:latin typeface="Trebuchet MS"/>
                <a:cs typeface="Trebuchet MS"/>
              </a:rPr>
              <a:t>mendorong </a:t>
            </a:r>
            <a:r>
              <a:rPr sz="2400" spc="70" dirty="0">
                <a:latin typeface="Trebuchet MS"/>
                <a:cs typeface="Trebuchet MS"/>
              </a:rPr>
              <a:t>user  </a:t>
            </a:r>
            <a:r>
              <a:rPr sz="2400" spc="110" dirty="0">
                <a:latin typeface="Trebuchet MS"/>
                <a:cs typeface="Trebuchet MS"/>
              </a:rPr>
              <a:t>mengembangkan </a:t>
            </a:r>
            <a:r>
              <a:rPr sz="2400" spc="-15" dirty="0">
                <a:latin typeface="Trebuchet MS"/>
                <a:cs typeface="Trebuchet MS"/>
              </a:rPr>
              <a:t>mentalitas </a:t>
            </a:r>
            <a:r>
              <a:rPr sz="2400" spc="105" dirty="0">
                <a:latin typeface="Trebuchet MS"/>
                <a:cs typeface="Trebuchet MS"/>
              </a:rPr>
              <a:t>dengan </a:t>
            </a:r>
            <a:r>
              <a:rPr sz="2400" spc="35" dirty="0">
                <a:latin typeface="Trebuchet MS"/>
                <a:cs typeface="Trebuchet MS"/>
              </a:rPr>
              <a:t>cara  </a:t>
            </a:r>
            <a:r>
              <a:rPr sz="2400" spc="80" dirty="0">
                <a:latin typeface="Trebuchet MS"/>
                <a:cs typeface="Trebuchet MS"/>
              </a:rPr>
              <a:t>memberikan </a:t>
            </a:r>
            <a:r>
              <a:rPr sz="2400" spc="60" dirty="0">
                <a:latin typeface="Trebuchet MS"/>
                <a:cs typeface="Trebuchet MS"/>
              </a:rPr>
              <a:t>semacam </a:t>
            </a:r>
            <a:r>
              <a:rPr sz="2400" spc="10" dirty="0">
                <a:latin typeface="Trebuchet MS"/>
                <a:cs typeface="Trebuchet MS"/>
              </a:rPr>
              <a:t>petunjuk untuk  </a:t>
            </a:r>
            <a:r>
              <a:rPr sz="2400" spc="90" dirty="0">
                <a:latin typeface="Trebuchet MS"/>
                <a:cs typeface="Trebuchet MS"/>
              </a:rPr>
              <a:t>mengeksplorasi </a:t>
            </a:r>
            <a:r>
              <a:rPr sz="2400" spc="50" dirty="0">
                <a:latin typeface="Trebuchet MS"/>
                <a:cs typeface="Trebuchet MS"/>
              </a:rPr>
              <a:t>pengetahuan </a:t>
            </a:r>
            <a:r>
              <a:rPr sz="2400" dirty="0" err="1">
                <a:latin typeface="Trebuchet MS"/>
                <a:cs typeface="Trebuchet MS"/>
              </a:rPr>
              <a:t>tentang</a:t>
            </a:r>
            <a:r>
              <a:rPr sz="2400" spc="-500" dirty="0">
                <a:latin typeface="Trebuchet MS"/>
                <a:cs typeface="Trebuchet MS"/>
              </a:rPr>
              <a:t> </a:t>
            </a:r>
            <a:r>
              <a:rPr sz="2400" spc="60" dirty="0" err="1" smtClean="0">
                <a:latin typeface="Trebuchet MS"/>
                <a:cs typeface="Trebuchet MS"/>
              </a:rPr>
              <a:t>pemahaman</a:t>
            </a:r>
            <a:r>
              <a:rPr sz="2400" spc="60" dirty="0" smtClean="0">
                <a:latin typeface="Trebuchet MS"/>
                <a:cs typeface="Trebuchet MS"/>
              </a:rPr>
              <a:t> </a:t>
            </a:r>
            <a:r>
              <a:rPr sz="2400" spc="20" dirty="0">
                <a:latin typeface="Trebuchet MS"/>
                <a:cs typeface="Trebuchet MS"/>
              </a:rPr>
              <a:t>perintah-perintah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baru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105" dirty="0">
                <a:latin typeface="Trebuchet MS"/>
                <a:cs typeface="Trebuchet MS"/>
              </a:rPr>
              <a:t>dengan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85" dirty="0">
                <a:latin typeface="Trebuchet MS"/>
                <a:cs typeface="Trebuchet MS"/>
              </a:rPr>
              <a:t>opsion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130" dirty="0">
                <a:latin typeface="Trebuchet MS"/>
                <a:cs typeface="Trebuchet MS"/>
              </a:rPr>
              <a:t>yang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sudah  </a:t>
            </a:r>
            <a:r>
              <a:rPr sz="2400" spc="60" dirty="0">
                <a:latin typeface="Trebuchet MS"/>
                <a:cs typeface="Trebuchet MS"/>
              </a:rPr>
              <a:t>ada</a:t>
            </a:r>
            <a:endParaRPr sz="2400" dirty="0">
              <a:latin typeface="Trebuchet MS"/>
              <a:cs typeface="Trebuchet MS"/>
            </a:endParaRPr>
          </a:p>
          <a:p>
            <a:pPr marL="622300" indent="-609600" algn="just">
              <a:lnSpc>
                <a:spcPts val="3345"/>
              </a:lnSpc>
              <a:spcBef>
                <a:spcPts val="1220"/>
              </a:spcBef>
              <a:buAutoNum type="arabicPeriod" startAt="6"/>
              <a:tabLst>
                <a:tab pos="621665" algn="l"/>
                <a:tab pos="622300" algn="l"/>
              </a:tabLst>
            </a:pPr>
            <a:r>
              <a:rPr sz="2800" b="1" spc="-170" dirty="0">
                <a:latin typeface="Georgia"/>
                <a:cs typeface="Georgia"/>
              </a:rPr>
              <a:t>Umpan</a:t>
            </a:r>
            <a:r>
              <a:rPr sz="2800" b="1" spc="-15" dirty="0">
                <a:latin typeface="Georgia"/>
                <a:cs typeface="Georgia"/>
              </a:rPr>
              <a:t> </a:t>
            </a:r>
            <a:r>
              <a:rPr sz="2800" b="1" spc="-10" dirty="0">
                <a:latin typeface="Georgia"/>
                <a:cs typeface="Georgia"/>
              </a:rPr>
              <a:t>balik</a:t>
            </a:r>
            <a:endParaRPr sz="2800" dirty="0">
              <a:latin typeface="Georgia"/>
              <a:cs typeface="Georgia"/>
            </a:endParaRPr>
          </a:p>
          <a:p>
            <a:pPr marL="1003300" marR="125095" lvl="1" indent="-533400" algn="just">
              <a:lnSpc>
                <a:spcPts val="2300"/>
              </a:lnSpc>
              <a:spcBef>
                <a:spcPts val="545"/>
              </a:spcBef>
              <a:buChar char="–"/>
              <a:tabLst>
                <a:tab pos="1002665" algn="l"/>
                <a:tab pos="1003300" algn="l"/>
              </a:tabLst>
            </a:pPr>
            <a:r>
              <a:rPr sz="2400" spc="65" dirty="0">
                <a:latin typeface="Trebuchet MS"/>
                <a:cs typeface="Trebuchet MS"/>
              </a:rPr>
              <a:t>Kemampuan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10" dirty="0">
                <a:latin typeface="Trebuchet MS"/>
                <a:cs typeface="Trebuchet MS"/>
              </a:rPr>
              <a:t>untuk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memberikan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25" dirty="0" err="1">
                <a:latin typeface="Trebuchet MS"/>
                <a:cs typeface="Trebuchet MS"/>
              </a:rPr>
              <a:t>informasi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95" dirty="0" err="1" smtClean="0">
                <a:latin typeface="Trebuchet MS"/>
                <a:cs typeface="Trebuchet MS"/>
              </a:rPr>
              <a:t>kepada</a:t>
            </a:r>
            <a:r>
              <a:rPr sz="2400" spc="95" dirty="0" smtClean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user </a:t>
            </a:r>
            <a:r>
              <a:rPr sz="2400" dirty="0">
                <a:latin typeface="Trebuchet MS"/>
                <a:cs typeface="Trebuchet MS"/>
              </a:rPr>
              <a:t>tentang </a:t>
            </a:r>
            <a:r>
              <a:rPr sz="2400" spc="105" dirty="0">
                <a:latin typeface="Trebuchet MS"/>
                <a:cs typeface="Trebuchet MS"/>
              </a:rPr>
              <a:t>proses </a:t>
            </a:r>
            <a:r>
              <a:rPr sz="2400" spc="130" dirty="0">
                <a:latin typeface="Trebuchet MS"/>
                <a:cs typeface="Trebuchet MS"/>
              </a:rPr>
              <a:t>yang </a:t>
            </a:r>
            <a:r>
              <a:rPr sz="2400" spc="114" dirty="0">
                <a:latin typeface="Trebuchet MS"/>
                <a:cs typeface="Trebuchet MS"/>
              </a:rPr>
              <a:t>sedang </a:t>
            </a:r>
            <a:r>
              <a:rPr sz="2400" spc="25" dirty="0" err="1">
                <a:latin typeface="Trebuchet MS"/>
                <a:cs typeface="Trebuchet MS"/>
              </a:rPr>
              <a:t>berjalan</a:t>
            </a:r>
            <a:r>
              <a:rPr sz="2400" spc="25" dirty="0">
                <a:latin typeface="Trebuchet MS"/>
                <a:cs typeface="Trebuchet MS"/>
              </a:rPr>
              <a:t> </a:t>
            </a:r>
            <a:r>
              <a:rPr sz="2400" spc="25" dirty="0" err="1" smtClean="0">
                <a:latin typeface="Trebuchet MS"/>
                <a:cs typeface="Trebuchet MS"/>
              </a:rPr>
              <a:t>akibat</a:t>
            </a:r>
            <a:r>
              <a:rPr sz="2400" spc="25" dirty="0" smtClean="0">
                <a:latin typeface="Trebuchet MS"/>
                <a:cs typeface="Trebuchet MS"/>
              </a:rPr>
              <a:t> </a:t>
            </a:r>
            <a:r>
              <a:rPr sz="2400" spc="70" dirty="0">
                <a:latin typeface="Trebuchet MS"/>
                <a:cs typeface="Trebuchet MS"/>
              </a:rPr>
              <a:t>adanya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70" dirty="0">
                <a:latin typeface="Trebuchet MS"/>
                <a:cs typeface="Trebuchet MS"/>
              </a:rPr>
              <a:t>masukan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130" dirty="0">
                <a:latin typeface="Trebuchet MS"/>
                <a:cs typeface="Trebuchet MS"/>
              </a:rPr>
              <a:t>yang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65" dirty="0">
                <a:latin typeface="Trebuchet MS"/>
                <a:cs typeface="Trebuchet MS"/>
              </a:rPr>
              <a:t>dilakukan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50" dirty="0">
                <a:latin typeface="Trebuchet MS"/>
                <a:cs typeface="Trebuchet MS"/>
              </a:rPr>
              <a:t>oleh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70" dirty="0">
                <a:latin typeface="Trebuchet MS"/>
                <a:cs typeface="Trebuchet MS"/>
              </a:rPr>
              <a:t>user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1526603"/>
            <a:ext cx="360362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1665" algn="l"/>
              </a:tabLst>
            </a:pPr>
            <a:r>
              <a:rPr sz="2800" spc="-160" dirty="0"/>
              <a:t>8.	</a:t>
            </a:r>
            <a:r>
              <a:rPr sz="2800" spc="-35" dirty="0"/>
              <a:t>Observabilitas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7400" y="1981200"/>
            <a:ext cx="6991349" cy="5451364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002665" marR="5080" indent="-533400" algn="just">
              <a:lnSpc>
                <a:spcPct val="80000"/>
              </a:lnSpc>
              <a:spcBef>
                <a:spcPts val="765"/>
              </a:spcBef>
              <a:tabLst>
                <a:tab pos="1002665" algn="l"/>
              </a:tabLst>
            </a:pPr>
            <a:r>
              <a:rPr sz="2400" spc="370" dirty="0">
                <a:latin typeface="Trebuchet MS"/>
                <a:cs typeface="Trebuchet MS"/>
              </a:rPr>
              <a:t>–	</a:t>
            </a:r>
            <a:r>
              <a:rPr sz="2400" spc="30" dirty="0">
                <a:latin typeface="Trebuchet MS"/>
                <a:cs typeface="Trebuchet MS"/>
              </a:rPr>
              <a:t>Sistem </a:t>
            </a:r>
            <a:r>
              <a:rPr sz="2400" spc="45" dirty="0">
                <a:latin typeface="Trebuchet MS"/>
                <a:cs typeface="Trebuchet MS"/>
              </a:rPr>
              <a:t>dikatakan </a:t>
            </a:r>
            <a:r>
              <a:rPr sz="2400" spc="85" dirty="0">
                <a:latin typeface="Trebuchet MS"/>
                <a:cs typeface="Trebuchet MS"/>
              </a:rPr>
              <a:t>mempunyai </a:t>
            </a:r>
            <a:r>
              <a:rPr sz="2400" spc="-60" dirty="0">
                <a:latin typeface="Trebuchet MS"/>
                <a:cs typeface="Trebuchet MS"/>
              </a:rPr>
              <a:t>sifat  </a:t>
            </a:r>
            <a:r>
              <a:rPr sz="2400" spc="65" dirty="0">
                <a:latin typeface="Trebuchet MS"/>
                <a:cs typeface="Trebuchet MS"/>
              </a:rPr>
              <a:t>observabilitas apabila </a:t>
            </a:r>
            <a:r>
              <a:rPr sz="2400" spc="35" dirty="0">
                <a:latin typeface="Trebuchet MS"/>
                <a:cs typeface="Trebuchet MS"/>
              </a:rPr>
              <a:t>sistem </a:t>
            </a:r>
            <a:r>
              <a:rPr sz="2400" spc="-75" dirty="0">
                <a:latin typeface="Trebuchet MS"/>
                <a:cs typeface="Trebuchet MS"/>
              </a:rPr>
              <a:t>itu </a:t>
            </a:r>
            <a:r>
              <a:rPr sz="2400" spc="85" dirty="0">
                <a:latin typeface="Trebuchet MS"/>
                <a:cs typeface="Trebuchet MS"/>
              </a:rPr>
              <a:t>berfungsi  </a:t>
            </a:r>
            <a:r>
              <a:rPr sz="2400" spc="65" dirty="0">
                <a:latin typeface="Trebuchet MS"/>
                <a:cs typeface="Trebuchet MS"/>
              </a:rPr>
              <a:t>secara </a:t>
            </a:r>
            <a:r>
              <a:rPr sz="2400" spc="95" dirty="0">
                <a:latin typeface="Trebuchet MS"/>
                <a:cs typeface="Trebuchet MS"/>
              </a:rPr>
              <a:t>benar </a:t>
            </a:r>
            <a:r>
              <a:rPr sz="2400" spc="90" dirty="0">
                <a:latin typeface="Trebuchet MS"/>
                <a:cs typeface="Trebuchet MS"/>
              </a:rPr>
              <a:t>dan nampak </a:t>
            </a:r>
            <a:r>
              <a:rPr sz="2400" spc="80" dirty="0">
                <a:latin typeface="Trebuchet MS"/>
                <a:cs typeface="Trebuchet MS"/>
              </a:rPr>
              <a:t>sederhana </a:t>
            </a:r>
            <a:r>
              <a:rPr sz="2400" spc="150" dirty="0">
                <a:latin typeface="Trebuchet MS"/>
                <a:cs typeface="Trebuchet MS"/>
              </a:rPr>
              <a:t>bagi  </a:t>
            </a:r>
            <a:r>
              <a:rPr sz="2400" spc="140" dirty="0">
                <a:latin typeface="Trebuchet MS"/>
                <a:cs typeface="Trebuchet MS"/>
              </a:rPr>
              <a:t>pengguna </a:t>
            </a:r>
            <a:r>
              <a:rPr sz="2400" spc="100" dirty="0" err="1">
                <a:latin typeface="Trebuchet MS"/>
                <a:cs typeface="Trebuchet MS"/>
              </a:rPr>
              <a:t>meskipun</a:t>
            </a:r>
            <a:r>
              <a:rPr sz="2400" spc="100" dirty="0">
                <a:latin typeface="Trebuchet MS"/>
                <a:cs typeface="Trebuchet MS"/>
              </a:rPr>
              <a:t> </a:t>
            </a:r>
            <a:r>
              <a:rPr sz="2400" spc="130" dirty="0" err="1" smtClean="0">
                <a:latin typeface="Trebuchet MS"/>
                <a:cs typeface="Trebuchet MS"/>
              </a:rPr>
              <a:t>sesungguhnya</a:t>
            </a:r>
            <a:r>
              <a:rPr sz="2400" spc="130" dirty="0" smtClean="0">
                <a:latin typeface="Trebuchet MS"/>
                <a:cs typeface="Trebuchet MS"/>
              </a:rPr>
              <a:t> </a:t>
            </a:r>
            <a:r>
              <a:rPr sz="2400" spc="90" dirty="0">
                <a:latin typeface="Trebuchet MS"/>
                <a:cs typeface="Trebuchet MS"/>
              </a:rPr>
              <a:t>pengolahan</a:t>
            </a:r>
            <a:r>
              <a:rPr sz="2400" spc="-150" dirty="0">
                <a:latin typeface="Trebuchet MS"/>
                <a:cs typeface="Trebuchet MS"/>
              </a:rPr>
              <a:t> </a:t>
            </a:r>
            <a:r>
              <a:rPr sz="2400" spc="65" dirty="0">
                <a:latin typeface="Trebuchet MS"/>
                <a:cs typeface="Trebuchet MS"/>
              </a:rPr>
              <a:t>secara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25" dirty="0">
                <a:latin typeface="Trebuchet MS"/>
                <a:cs typeface="Trebuchet MS"/>
              </a:rPr>
              <a:t>internalnya</a:t>
            </a:r>
            <a:r>
              <a:rPr sz="2400" spc="-150" dirty="0">
                <a:latin typeface="Trebuchet MS"/>
                <a:cs typeface="Trebuchet MS"/>
              </a:rPr>
              <a:t> </a:t>
            </a:r>
            <a:r>
              <a:rPr sz="2400" spc="55" dirty="0">
                <a:latin typeface="Trebuchet MS"/>
                <a:cs typeface="Trebuchet MS"/>
              </a:rPr>
              <a:t>sangat</a:t>
            </a:r>
            <a:r>
              <a:rPr sz="2400" spc="-15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rumit</a:t>
            </a:r>
            <a:r>
              <a:rPr sz="2400" spc="-1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622300" indent="-609600" algn="just">
              <a:lnSpc>
                <a:spcPts val="3825"/>
              </a:lnSpc>
              <a:buAutoNum type="arabicPeriod" startAt="9"/>
              <a:tabLst>
                <a:tab pos="621665" algn="l"/>
                <a:tab pos="622300" algn="l"/>
              </a:tabLst>
            </a:pPr>
            <a:r>
              <a:rPr sz="2800" b="1" spc="-95" dirty="0">
                <a:latin typeface="Georgia"/>
                <a:cs typeface="Georgia"/>
              </a:rPr>
              <a:t>Kontrolabilitas</a:t>
            </a:r>
            <a:endParaRPr sz="2800" dirty="0">
              <a:latin typeface="Georgia"/>
              <a:cs typeface="Georgia"/>
            </a:endParaRPr>
          </a:p>
          <a:p>
            <a:pPr marL="1003300" lvl="1" indent="-533400" algn="just">
              <a:lnSpc>
                <a:spcPts val="3020"/>
              </a:lnSpc>
              <a:spcBef>
                <a:spcPts val="15"/>
              </a:spcBef>
              <a:buChar char="–"/>
              <a:tabLst>
                <a:tab pos="1002665" algn="l"/>
                <a:tab pos="1003300" algn="l"/>
              </a:tabLst>
            </a:pPr>
            <a:r>
              <a:rPr sz="2400" spc="30" dirty="0">
                <a:latin typeface="Trebuchet MS"/>
                <a:cs typeface="Trebuchet MS"/>
              </a:rPr>
              <a:t>Sistem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155" dirty="0">
                <a:latin typeface="Trebuchet MS"/>
                <a:cs typeface="Trebuchet MS"/>
              </a:rPr>
              <a:t>yang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40" dirty="0">
                <a:latin typeface="Trebuchet MS"/>
                <a:cs typeface="Trebuchet MS"/>
              </a:rPr>
              <a:t>selalu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60" dirty="0">
                <a:latin typeface="Trebuchet MS"/>
                <a:cs typeface="Trebuchet MS"/>
              </a:rPr>
              <a:t>dalam</a:t>
            </a:r>
            <a:r>
              <a:rPr sz="2400" spc="-150" dirty="0">
                <a:latin typeface="Trebuchet MS"/>
                <a:cs typeface="Trebuchet MS"/>
              </a:rPr>
              <a:t> </a:t>
            </a:r>
            <a:r>
              <a:rPr sz="2400" spc="30" dirty="0">
                <a:latin typeface="Trebuchet MS"/>
                <a:cs typeface="Trebuchet MS"/>
              </a:rPr>
              <a:t>kontrol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25" dirty="0">
                <a:latin typeface="Trebuchet MS"/>
                <a:cs typeface="Trebuchet MS"/>
              </a:rPr>
              <a:t>user.</a:t>
            </a:r>
            <a:endParaRPr sz="2400" dirty="0">
              <a:latin typeface="Trebuchet MS"/>
              <a:cs typeface="Trebuchet MS"/>
            </a:endParaRPr>
          </a:p>
          <a:p>
            <a:pPr marL="1002665" marR="1518920" algn="just">
              <a:lnSpc>
                <a:spcPct val="80000"/>
              </a:lnSpc>
              <a:spcBef>
                <a:spcPts val="334"/>
              </a:spcBef>
            </a:pPr>
            <a:r>
              <a:rPr sz="2400" spc="130" dirty="0">
                <a:latin typeface="Trebuchet MS"/>
                <a:cs typeface="Trebuchet MS"/>
              </a:rPr>
              <a:t>Dialog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150" dirty="0">
                <a:latin typeface="Trebuchet MS"/>
                <a:cs typeface="Trebuchet MS"/>
              </a:rPr>
              <a:t>yang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55" dirty="0">
                <a:latin typeface="Trebuchet MS"/>
                <a:cs typeface="Trebuchet MS"/>
              </a:rPr>
              <a:t>memiliki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sifat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35" dirty="0">
                <a:latin typeface="Trebuchet MS"/>
                <a:cs typeface="Trebuchet MS"/>
              </a:rPr>
              <a:t>ini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65" dirty="0" err="1">
                <a:latin typeface="Trebuchet MS"/>
                <a:cs typeface="Trebuchet MS"/>
              </a:rPr>
              <a:t>harus</a:t>
            </a:r>
            <a:r>
              <a:rPr sz="2400" spc="65" dirty="0">
                <a:latin typeface="Trebuchet MS"/>
                <a:cs typeface="Trebuchet MS"/>
              </a:rPr>
              <a:t> </a:t>
            </a:r>
            <a:r>
              <a:rPr sz="2400" spc="100" dirty="0" err="1" smtClean="0">
                <a:latin typeface="Trebuchet MS"/>
                <a:cs typeface="Trebuchet MS"/>
              </a:rPr>
              <a:t>memungkinkan</a:t>
            </a:r>
            <a:r>
              <a:rPr sz="2400" spc="100" dirty="0" smtClean="0">
                <a:latin typeface="Trebuchet MS"/>
                <a:cs typeface="Trebuchet MS"/>
              </a:rPr>
              <a:t> </a:t>
            </a:r>
            <a:r>
              <a:rPr sz="2400" spc="85" dirty="0">
                <a:latin typeface="Trebuchet MS"/>
                <a:cs typeface="Trebuchet MS"/>
              </a:rPr>
              <a:t>user </a:t>
            </a:r>
            <a:r>
              <a:rPr sz="2400" spc="110" dirty="0">
                <a:latin typeface="Trebuchet MS"/>
                <a:cs typeface="Trebuchet MS"/>
              </a:rPr>
              <a:t>agar </a:t>
            </a:r>
            <a:r>
              <a:rPr sz="2400" spc="20" dirty="0">
                <a:latin typeface="Trebuchet MS"/>
                <a:cs typeface="Trebuchet MS"/>
              </a:rPr>
              <a:t>dapat  </a:t>
            </a:r>
            <a:r>
              <a:rPr sz="2400" spc="15" dirty="0">
                <a:latin typeface="Trebuchet MS"/>
                <a:cs typeface="Trebuchet MS"/>
              </a:rPr>
              <a:t>menentukan:</a:t>
            </a:r>
            <a:endParaRPr sz="2400" dirty="0">
              <a:latin typeface="Trebuchet MS"/>
              <a:cs typeface="Trebuchet MS"/>
            </a:endParaRPr>
          </a:p>
          <a:p>
            <a:pPr marL="1384300" lvl="2" indent="-457200" algn="just">
              <a:lnSpc>
                <a:spcPts val="2860"/>
              </a:lnSpc>
              <a:buChar char="•"/>
              <a:tabLst>
                <a:tab pos="1383665" algn="l"/>
                <a:tab pos="1384300" algn="l"/>
              </a:tabLst>
            </a:pPr>
            <a:r>
              <a:rPr sz="2000" spc="75" dirty="0">
                <a:latin typeface="Trebuchet MS"/>
                <a:cs typeface="Trebuchet MS"/>
              </a:rPr>
              <a:t>Dimana </a:t>
            </a:r>
            <a:r>
              <a:rPr sz="2000" spc="80" dirty="0">
                <a:latin typeface="Trebuchet MS"/>
                <a:cs typeface="Trebuchet MS"/>
              </a:rPr>
              <a:t>sebelumnya</a:t>
            </a:r>
            <a:r>
              <a:rPr sz="2000" spc="-484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ia </a:t>
            </a:r>
            <a:r>
              <a:rPr sz="2000" spc="85" dirty="0">
                <a:latin typeface="Trebuchet MS"/>
                <a:cs typeface="Trebuchet MS"/>
              </a:rPr>
              <a:t>berada</a:t>
            </a:r>
            <a:endParaRPr sz="2000" dirty="0">
              <a:latin typeface="Trebuchet MS"/>
              <a:cs typeface="Trebuchet MS"/>
            </a:endParaRPr>
          </a:p>
          <a:p>
            <a:pPr marL="1384300" lvl="2" indent="-457200" algn="just">
              <a:lnSpc>
                <a:spcPts val="2875"/>
              </a:lnSpc>
              <a:buChar char="•"/>
              <a:tabLst>
                <a:tab pos="1383665" algn="l"/>
                <a:tab pos="1384300" algn="l"/>
              </a:tabLst>
            </a:pPr>
            <a:r>
              <a:rPr sz="2000" spc="75" dirty="0">
                <a:latin typeface="Trebuchet MS"/>
                <a:cs typeface="Trebuchet MS"/>
              </a:rPr>
              <a:t>Dimana </a:t>
            </a:r>
            <a:r>
              <a:rPr sz="2000" spc="95" dirty="0">
                <a:latin typeface="Trebuchet MS"/>
                <a:cs typeface="Trebuchet MS"/>
              </a:rPr>
              <a:t>sekarang</a:t>
            </a:r>
            <a:r>
              <a:rPr sz="2000" spc="-459" dirty="0">
                <a:latin typeface="Trebuchet MS"/>
                <a:cs typeface="Trebuchet MS"/>
              </a:rPr>
              <a:t> </a:t>
            </a:r>
            <a:r>
              <a:rPr sz="2000" spc="10" dirty="0">
                <a:latin typeface="Trebuchet MS"/>
                <a:cs typeface="Trebuchet MS"/>
              </a:rPr>
              <a:t>ia </a:t>
            </a:r>
            <a:r>
              <a:rPr sz="2000" spc="85" dirty="0">
                <a:latin typeface="Trebuchet MS"/>
                <a:cs typeface="Trebuchet MS"/>
              </a:rPr>
              <a:t>berada</a:t>
            </a:r>
            <a:endParaRPr sz="2000" dirty="0">
              <a:latin typeface="Trebuchet MS"/>
              <a:cs typeface="Trebuchet MS"/>
            </a:endParaRPr>
          </a:p>
          <a:p>
            <a:pPr marL="1384300" lvl="2" indent="-457200" algn="just">
              <a:lnSpc>
                <a:spcPts val="2875"/>
              </a:lnSpc>
              <a:buChar char="•"/>
              <a:tabLst>
                <a:tab pos="1383665" algn="l"/>
                <a:tab pos="1384300" algn="l"/>
              </a:tabLst>
            </a:pPr>
            <a:r>
              <a:rPr sz="2000" spc="55" dirty="0">
                <a:latin typeface="Trebuchet MS"/>
                <a:cs typeface="Trebuchet MS"/>
              </a:rPr>
              <a:t>Kemana </a:t>
            </a:r>
            <a:r>
              <a:rPr sz="2000" spc="10" dirty="0">
                <a:latin typeface="Trebuchet MS"/>
                <a:cs typeface="Trebuchet MS"/>
              </a:rPr>
              <a:t>ia </a:t>
            </a:r>
            <a:r>
              <a:rPr sz="2000" spc="20" dirty="0">
                <a:latin typeface="Trebuchet MS"/>
                <a:cs typeface="Trebuchet MS"/>
              </a:rPr>
              <a:t>dapat</a:t>
            </a:r>
            <a:r>
              <a:rPr sz="2000" spc="-455" dirty="0">
                <a:latin typeface="Trebuchet MS"/>
                <a:cs typeface="Trebuchet MS"/>
              </a:rPr>
              <a:t> </a:t>
            </a:r>
            <a:r>
              <a:rPr sz="2000" spc="120" dirty="0">
                <a:latin typeface="Trebuchet MS"/>
                <a:cs typeface="Trebuchet MS"/>
              </a:rPr>
              <a:t>pergi</a:t>
            </a:r>
            <a:endParaRPr sz="2000" dirty="0">
              <a:latin typeface="Trebuchet MS"/>
              <a:cs typeface="Trebuchet MS"/>
            </a:endParaRPr>
          </a:p>
          <a:p>
            <a:pPr marL="1384300" marR="284480" lvl="2" indent="-457200" algn="just">
              <a:lnSpc>
                <a:spcPct val="79600"/>
              </a:lnSpc>
              <a:spcBef>
                <a:spcPts val="585"/>
              </a:spcBef>
              <a:buChar char="•"/>
              <a:tabLst>
                <a:tab pos="1383665" algn="l"/>
                <a:tab pos="1384300" algn="l"/>
              </a:tabLst>
            </a:pPr>
            <a:r>
              <a:rPr sz="2000" spc="110" dirty="0">
                <a:latin typeface="Trebuchet MS"/>
                <a:cs typeface="Trebuchet MS"/>
              </a:rPr>
              <a:t>Apakah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40" dirty="0">
                <a:latin typeface="Trebuchet MS"/>
                <a:cs typeface="Trebuchet MS"/>
              </a:rPr>
              <a:t>pekerjaan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130" dirty="0">
                <a:latin typeface="Trebuchet MS"/>
                <a:cs typeface="Trebuchet MS"/>
              </a:rPr>
              <a:t>yang</a:t>
            </a:r>
            <a:r>
              <a:rPr sz="2000" spc="-125" dirty="0">
                <a:latin typeface="Trebuchet MS"/>
                <a:cs typeface="Trebuchet MS"/>
              </a:rPr>
              <a:t> </a:t>
            </a:r>
            <a:r>
              <a:rPr sz="2000" spc="80" dirty="0">
                <a:latin typeface="Trebuchet MS"/>
                <a:cs typeface="Trebuchet MS"/>
              </a:rPr>
              <a:t>sudah</a:t>
            </a:r>
            <a:r>
              <a:rPr sz="2000" spc="-114" dirty="0">
                <a:latin typeface="Trebuchet MS"/>
                <a:cs typeface="Trebuchet MS"/>
              </a:rPr>
              <a:t> </a:t>
            </a:r>
            <a:r>
              <a:rPr sz="2000" spc="65" dirty="0">
                <a:latin typeface="Trebuchet MS"/>
                <a:cs typeface="Trebuchet MS"/>
              </a:rPr>
              <a:t>dilakukan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dapat  </a:t>
            </a:r>
            <a:r>
              <a:rPr sz="2000" spc="35" dirty="0">
                <a:latin typeface="Trebuchet MS"/>
                <a:cs typeface="Trebuchet MS"/>
              </a:rPr>
              <a:t>dibatalkan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5735575"/>
            <a:ext cx="7771130" cy="77457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18440" rIns="0" bIns="0" rtlCol="0">
            <a:spAutoFit/>
          </a:bodyPr>
          <a:lstStyle/>
          <a:p>
            <a:pPr marL="275590">
              <a:lnSpc>
                <a:spcPct val="100000"/>
              </a:lnSpc>
              <a:spcBef>
                <a:spcPts val="1720"/>
              </a:spcBef>
            </a:pPr>
            <a:r>
              <a:rPr sz="3600" spc="-229" dirty="0">
                <a:solidFill>
                  <a:srgbClr val="FFFFFF"/>
                </a:solidFill>
              </a:rPr>
              <a:t>Hal </a:t>
            </a:r>
            <a:r>
              <a:rPr sz="3600" spc="-70" dirty="0">
                <a:solidFill>
                  <a:srgbClr val="FFFFFF"/>
                </a:solidFill>
              </a:rPr>
              <a:t>dalam </a:t>
            </a:r>
            <a:r>
              <a:rPr sz="3600" spc="-105" dirty="0">
                <a:solidFill>
                  <a:srgbClr val="FFFFFF"/>
                </a:solidFill>
              </a:rPr>
              <a:t>Perancangan</a:t>
            </a:r>
            <a:r>
              <a:rPr sz="3600" spc="180" dirty="0">
                <a:solidFill>
                  <a:srgbClr val="FFFFFF"/>
                </a:solidFill>
              </a:rPr>
              <a:t> </a:t>
            </a:r>
            <a:r>
              <a:rPr sz="3600" spc="-35" dirty="0">
                <a:solidFill>
                  <a:srgbClr val="FFFFFF"/>
                </a:solidFill>
              </a:rPr>
              <a:t>Dialog</a:t>
            </a:r>
            <a:endParaRPr sz="36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40284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3484" y="664298"/>
            <a:ext cx="7362916" cy="1549783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936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25"/>
              </a:spcBef>
            </a:pPr>
            <a:r>
              <a:rPr sz="4400" spc="190" dirty="0">
                <a:solidFill>
                  <a:srgbClr val="FFFFFF"/>
                </a:solidFill>
              </a:rPr>
              <a:t>1. </a:t>
            </a:r>
            <a:r>
              <a:rPr sz="4400" spc="-10" dirty="0">
                <a:solidFill>
                  <a:srgbClr val="FFFFFF"/>
                </a:solidFill>
              </a:rPr>
              <a:t>Pegang </a:t>
            </a:r>
            <a:r>
              <a:rPr sz="4400" spc="-60" dirty="0">
                <a:solidFill>
                  <a:srgbClr val="FFFFFF"/>
                </a:solidFill>
              </a:rPr>
              <a:t>Teguh</a:t>
            </a:r>
            <a:r>
              <a:rPr sz="4400" spc="-254" dirty="0">
                <a:solidFill>
                  <a:srgbClr val="FFFFFF"/>
                </a:solidFill>
              </a:rPr>
              <a:t> </a:t>
            </a:r>
            <a:r>
              <a:rPr sz="4400" spc="-120" dirty="0">
                <a:solidFill>
                  <a:srgbClr val="FFFFFF"/>
                </a:solidFill>
              </a:rPr>
              <a:t>Konsistensi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1487406" y="2481849"/>
            <a:ext cx="7808994" cy="4921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8895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40" dirty="0">
                <a:latin typeface="Trebuchet MS"/>
                <a:cs typeface="Trebuchet MS"/>
              </a:rPr>
              <a:t>Informasi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95" dirty="0">
                <a:latin typeface="Trebuchet MS"/>
                <a:cs typeface="Trebuchet MS"/>
              </a:rPr>
              <a:t>disusun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60" dirty="0">
                <a:latin typeface="Trebuchet MS"/>
                <a:cs typeface="Trebuchet MS"/>
              </a:rPr>
              <a:t>dalam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formulir-formulir,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30" dirty="0">
                <a:latin typeface="Trebuchet MS"/>
                <a:cs typeface="Trebuchet MS"/>
              </a:rPr>
              <a:t>nama-  </a:t>
            </a:r>
            <a:r>
              <a:rPr sz="2800" spc="45" dirty="0">
                <a:latin typeface="Trebuchet MS"/>
                <a:cs typeface="Trebuchet MS"/>
              </a:rPr>
              <a:t>nama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90" dirty="0">
                <a:latin typeface="Trebuchet MS"/>
                <a:cs typeface="Trebuchet MS"/>
              </a:rPr>
              <a:t>dan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75" dirty="0">
                <a:latin typeface="Trebuchet MS"/>
                <a:cs typeface="Trebuchet MS"/>
              </a:rPr>
              <a:t>susunan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10" dirty="0">
                <a:latin typeface="Trebuchet MS"/>
                <a:cs typeface="Trebuchet MS"/>
              </a:rPr>
              <a:t>menu,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ukuran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85" dirty="0">
                <a:latin typeface="Trebuchet MS"/>
                <a:cs typeface="Trebuchet MS"/>
              </a:rPr>
              <a:t>dan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55" dirty="0" err="1">
                <a:latin typeface="Trebuchet MS"/>
                <a:cs typeface="Trebuchet MS"/>
              </a:rPr>
              <a:t>bentuk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75" dirty="0" err="1" smtClean="0">
                <a:latin typeface="Trebuchet MS"/>
                <a:cs typeface="Trebuchet MS"/>
              </a:rPr>
              <a:t>dari</a:t>
            </a:r>
            <a:r>
              <a:rPr sz="2800" spc="75" dirty="0" smtClean="0">
                <a:latin typeface="Trebuchet MS"/>
                <a:cs typeface="Trebuchet MS"/>
              </a:rPr>
              <a:t> </a:t>
            </a:r>
            <a:r>
              <a:rPr sz="2800" spc="30" dirty="0">
                <a:latin typeface="Trebuchet MS"/>
                <a:cs typeface="Trebuchet MS"/>
              </a:rPr>
              <a:t>ikon, </a:t>
            </a:r>
            <a:r>
              <a:rPr sz="2800" spc="-10" dirty="0">
                <a:latin typeface="Trebuchet MS"/>
                <a:cs typeface="Trebuchet MS"/>
              </a:rPr>
              <a:t>dll, </a:t>
            </a:r>
            <a:r>
              <a:rPr sz="2800" spc="80" dirty="0">
                <a:latin typeface="Trebuchet MS"/>
                <a:cs typeface="Trebuchet MS"/>
              </a:rPr>
              <a:t>semuanya </a:t>
            </a:r>
            <a:r>
              <a:rPr sz="2800" spc="65" dirty="0">
                <a:latin typeface="Trebuchet MS"/>
                <a:cs typeface="Trebuchet MS"/>
              </a:rPr>
              <a:t>harus </a:t>
            </a:r>
            <a:r>
              <a:rPr sz="2800" spc="55" dirty="0">
                <a:latin typeface="Trebuchet MS"/>
                <a:cs typeface="Trebuchet MS"/>
              </a:rPr>
              <a:t>konsisten </a:t>
            </a:r>
            <a:r>
              <a:rPr sz="2800" spc="70" dirty="0">
                <a:latin typeface="Trebuchet MS"/>
                <a:cs typeface="Trebuchet MS"/>
              </a:rPr>
              <a:t>diseluruh  </a:t>
            </a:r>
            <a:r>
              <a:rPr sz="2800" spc="35" dirty="0">
                <a:latin typeface="Trebuchet MS"/>
                <a:cs typeface="Trebuchet MS"/>
              </a:rPr>
              <a:t>sistem</a:t>
            </a:r>
            <a:endParaRPr sz="2800" dirty="0">
              <a:latin typeface="Trebuchet MS"/>
              <a:cs typeface="Trebuchet MS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sz="2400" spc="45" dirty="0">
                <a:latin typeface="Trebuchet MS"/>
                <a:cs typeface="Trebuchet MS"/>
              </a:rPr>
              <a:t>Konsisten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55" dirty="0">
                <a:latin typeface="Trebuchet MS"/>
                <a:cs typeface="Trebuchet MS"/>
              </a:rPr>
              <a:t>mengijinkan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100" dirty="0">
                <a:latin typeface="Trebuchet MS"/>
                <a:cs typeface="Trebuchet MS"/>
              </a:rPr>
              <a:t>banyak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aksi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25" dirty="0">
                <a:latin typeface="Trebuchet MS"/>
                <a:cs typeface="Trebuchet MS"/>
              </a:rPr>
              <a:t>menjadi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otomatis</a:t>
            </a:r>
            <a:endParaRPr sz="2400" dirty="0">
              <a:latin typeface="Trebuchet MS"/>
              <a:cs typeface="Trebuchet MS"/>
            </a:endParaRPr>
          </a:p>
          <a:p>
            <a:pPr marL="756285" marR="208279" lvl="1" indent="-286385" algn="just">
              <a:lnSpc>
                <a:spcPct val="99800"/>
              </a:lnSpc>
              <a:spcBef>
                <a:spcPts val="570"/>
              </a:spcBef>
              <a:buChar char="–"/>
              <a:tabLst>
                <a:tab pos="756920" algn="l"/>
              </a:tabLst>
            </a:pPr>
            <a:r>
              <a:rPr sz="2400" spc="-55" dirty="0">
                <a:latin typeface="Trebuchet MS"/>
                <a:cs typeface="Trebuchet MS"/>
              </a:rPr>
              <a:t>Jika </a:t>
            </a:r>
            <a:r>
              <a:rPr sz="2400" spc="60" dirty="0">
                <a:latin typeface="Trebuchet MS"/>
                <a:cs typeface="Trebuchet MS"/>
              </a:rPr>
              <a:t>ada aplikasi </a:t>
            </a:r>
            <a:r>
              <a:rPr sz="2400" spc="75" dirty="0">
                <a:latin typeface="Trebuchet MS"/>
                <a:cs typeface="Trebuchet MS"/>
              </a:rPr>
              <a:t>baru </a:t>
            </a:r>
            <a:r>
              <a:rPr sz="2400" spc="60" dirty="0">
                <a:latin typeface="Trebuchet MS"/>
                <a:cs typeface="Trebuchet MS"/>
              </a:rPr>
              <a:t>hadir </a:t>
            </a:r>
            <a:r>
              <a:rPr sz="2400" spc="105" dirty="0">
                <a:latin typeface="Trebuchet MS"/>
                <a:cs typeface="Trebuchet MS"/>
              </a:rPr>
              <a:t>dengan </a:t>
            </a:r>
            <a:r>
              <a:rPr sz="2400" spc="55" dirty="0">
                <a:latin typeface="Trebuchet MS"/>
                <a:cs typeface="Trebuchet MS"/>
              </a:rPr>
              <a:t>fungsi </a:t>
            </a:r>
            <a:r>
              <a:rPr sz="2400" spc="130" dirty="0">
                <a:latin typeface="Trebuchet MS"/>
                <a:cs typeface="Trebuchet MS"/>
              </a:rPr>
              <a:t>yang  </a:t>
            </a:r>
            <a:r>
              <a:rPr sz="2400" spc="110" dirty="0">
                <a:latin typeface="Trebuchet MS"/>
                <a:cs typeface="Trebuchet MS"/>
              </a:rPr>
              <a:t>berbeda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60" dirty="0">
                <a:latin typeface="Trebuchet MS"/>
                <a:cs typeface="Trebuchet MS"/>
              </a:rPr>
              <a:t>akan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95" dirty="0">
                <a:latin typeface="Trebuchet MS"/>
                <a:cs typeface="Trebuchet MS"/>
              </a:rPr>
              <a:t>menyebabkan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70" dirty="0">
                <a:latin typeface="Trebuchet MS"/>
                <a:cs typeface="Trebuchet MS"/>
              </a:rPr>
              <a:t>user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55" dirty="0" err="1">
                <a:latin typeface="Trebuchet MS"/>
                <a:cs typeface="Trebuchet MS"/>
              </a:rPr>
              <a:t>harus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30" dirty="0" err="1" smtClean="0">
                <a:latin typeface="Trebuchet MS"/>
                <a:cs typeface="Trebuchet MS"/>
              </a:rPr>
              <a:t>mempelajari</a:t>
            </a:r>
            <a:r>
              <a:rPr sz="2400" spc="30" dirty="0" smtClean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kembali </a:t>
            </a:r>
            <a:r>
              <a:rPr sz="2400" spc="65" dirty="0">
                <a:latin typeface="Trebuchet MS"/>
                <a:cs typeface="Trebuchet MS"/>
              </a:rPr>
              <a:t>operasi-operasi </a:t>
            </a:r>
            <a:r>
              <a:rPr sz="2400" spc="130" dirty="0">
                <a:latin typeface="Trebuchet MS"/>
                <a:cs typeface="Trebuchet MS"/>
              </a:rPr>
              <a:t>yang</a:t>
            </a:r>
            <a:r>
              <a:rPr sz="2400" spc="-520" dirty="0">
                <a:latin typeface="Trebuchet MS"/>
                <a:cs typeface="Trebuchet MS"/>
              </a:rPr>
              <a:t> </a:t>
            </a:r>
            <a:r>
              <a:rPr sz="2400" spc="65" dirty="0">
                <a:latin typeface="Trebuchet MS"/>
                <a:cs typeface="Trebuchet MS"/>
              </a:rPr>
              <a:t>dilakukan</a:t>
            </a:r>
            <a:endParaRPr sz="2400" dirty="0">
              <a:latin typeface="Trebuchet MS"/>
              <a:cs typeface="Trebuchet MS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sz="2400" spc="85" dirty="0">
                <a:latin typeface="Trebuchet MS"/>
                <a:cs typeface="Trebuchet MS"/>
              </a:rPr>
              <a:t>Mis: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55" dirty="0">
                <a:latin typeface="Trebuchet MS"/>
                <a:cs typeface="Trebuchet MS"/>
              </a:rPr>
              <a:t>konsistensi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85" dirty="0">
                <a:latin typeface="Trebuchet MS"/>
                <a:cs typeface="Trebuchet MS"/>
              </a:rPr>
              <a:t>di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50" dirty="0">
                <a:latin typeface="Trebuchet MS"/>
                <a:cs typeface="Trebuchet MS"/>
              </a:rPr>
              <a:t>dalam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60" dirty="0">
                <a:latin typeface="Trebuchet MS"/>
                <a:cs typeface="Trebuchet MS"/>
              </a:rPr>
              <a:t>menu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90" dirty="0">
                <a:latin typeface="Trebuchet MS"/>
                <a:cs typeface="Trebuchet MS"/>
              </a:rPr>
              <a:t>bar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10" dirty="0">
                <a:latin typeface="Trebuchet MS"/>
                <a:cs typeface="Trebuchet MS"/>
              </a:rPr>
              <a:t>untuk</a:t>
            </a:r>
            <a:r>
              <a:rPr sz="2400" spc="-110" dirty="0">
                <a:latin typeface="Trebuchet MS"/>
                <a:cs typeface="Trebuchet MS"/>
              </a:rPr>
              <a:t> </a:t>
            </a:r>
            <a:r>
              <a:rPr sz="2400" i="1" spc="-10" dirty="0">
                <a:latin typeface="Georgia"/>
                <a:cs typeface="Georgia"/>
              </a:rPr>
              <a:t>File,</a:t>
            </a:r>
            <a:r>
              <a:rPr sz="2400" i="1" spc="15" dirty="0">
                <a:latin typeface="Georgia"/>
                <a:cs typeface="Georgia"/>
              </a:rPr>
              <a:t> </a:t>
            </a:r>
            <a:r>
              <a:rPr sz="2400" i="1" spc="-80" dirty="0">
                <a:latin typeface="Georgia"/>
                <a:cs typeface="Georgia"/>
              </a:rPr>
              <a:t>Edit</a:t>
            </a:r>
            <a:r>
              <a:rPr sz="2400" i="1" spc="20" dirty="0">
                <a:latin typeface="Georgia"/>
                <a:cs typeface="Georgia"/>
              </a:rPr>
              <a:t> </a:t>
            </a:r>
            <a:r>
              <a:rPr sz="2400" spc="75" dirty="0" err="1" smtClean="0">
                <a:latin typeface="Trebuchet MS"/>
                <a:cs typeface="Trebuchet MS"/>
              </a:rPr>
              <a:t>dan</a:t>
            </a:r>
            <a:r>
              <a:rPr sz="2400" dirty="0">
                <a:latin typeface="Trebuchet MS"/>
                <a:cs typeface="Trebuchet MS"/>
              </a:rPr>
              <a:t> </a:t>
            </a:r>
            <a:r>
              <a:rPr sz="2400" i="1" spc="-105" dirty="0" smtClean="0">
                <a:latin typeface="Georgia"/>
                <a:cs typeface="Georgia"/>
              </a:rPr>
              <a:t>Format</a:t>
            </a:r>
            <a:endParaRPr sz="2400" dirty="0">
              <a:latin typeface="Georgia"/>
              <a:cs typeface="Georgi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64298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81200" y="762000"/>
            <a:ext cx="7618730" cy="1128514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365"/>
              </a:lnSpc>
            </a:pPr>
            <a:r>
              <a:rPr sz="4000" b="1" spc="-100" dirty="0">
                <a:solidFill>
                  <a:srgbClr val="FFFFFF"/>
                </a:solidFill>
                <a:latin typeface="Georgia"/>
                <a:cs typeface="Georgia"/>
              </a:rPr>
              <a:t>2. </a:t>
            </a:r>
            <a:r>
              <a:rPr sz="4000" b="1" spc="-120" dirty="0">
                <a:solidFill>
                  <a:srgbClr val="FFFFFF"/>
                </a:solidFill>
                <a:latin typeface="Georgia"/>
                <a:cs typeface="Georgia"/>
              </a:rPr>
              <a:t>Sediakan </a:t>
            </a:r>
            <a:r>
              <a:rPr sz="4000" b="1" i="1" spc="-70" dirty="0">
                <a:solidFill>
                  <a:srgbClr val="FFFFFF"/>
                </a:solidFill>
                <a:latin typeface="Trebuchet MS"/>
                <a:cs typeface="Trebuchet MS"/>
              </a:rPr>
              <a:t>Short </a:t>
            </a:r>
            <a:r>
              <a:rPr sz="4000" b="1" i="1" spc="130" dirty="0">
                <a:solidFill>
                  <a:srgbClr val="FFFFFF"/>
                </a:solidFill>
                <a:latin typeface="Trebuchet MS"/>
                <a:cs typeface="Trebuchet MS"/>
              </a:rPr>
              <a:t>Cut</a:t>
            </a:r>
            <a:r>
              <a:rPr sz="4000" b="1" i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0" b="1" spc="-25" dirty="0" err="1" smtClean="0">
                <a:solidFill>
                  <a:srgbClr val="FFFFFF"/>
                </a:solidFill>
                <a:latin typeface="Georgia"/>
                <a:cs typeface="Georgia"/>
              </a:rPr>
              <a:t>Bagi</a:t>
            </a:r>
            <a:r>
              <a:rPr sz="4000" dirty="0">
                <a:latin typeface="Georgia"/>
                <a:cs typeface="Georgia"/>
              </a:rPr>
              <a:t> </a:t>
            </a:r>
            <a:r>
              <a:rPr sz="4000" b="1" spc="-70" dirty="0" err="1" smtClean="0">
                <a:solidFill>
                  <a:srgbClr val="FFFFFF"/>
                </a:solidFill>
                <a:latin typeface="Georgia"/>
                <a:cs typeface="Georgia"/>
              </a:rPr>
              <a:t>Pengguna</a:t>
            </a:r>
            <a:r>
              <a:rPr sz="4000" b="1" spc="-100" dirty="0" smtClean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4000" b="1" spc="-114" dirty="0">
                <a:solidFill>
                  <a:srgbClr val="FFFFFF"/>
                </a:solidFill>
                <a:latin typeface="Georgia"/>
                <a:cs typeface="Georgia"/>
              </a:rPr>
              <a:t>Aktif</a:t>
            </a:r>
            <a:endParaRPr sz="4000" dirty="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6480" y="2255141"/>
            <a:ext cx="6842125" cy="450392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90" dirty="0">
                <a:latin typeface="Trebuchet MS"/>
                <a:cs typeface="Trebuchet MS"/>
              </a:rPr>
              <a:t>User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150" dirty="0">
                <a:latin typeface="Trebuchet MS"/>
                <a:cs typeface="Trebuchet MS"/>
              </a:rPr>
              <a:t>yang</a:t>
            </a:r>
            <a:r>
              <a:rPr sz="2800" spc="-125" dirty="0">
                <a:latin typeface="Trebuchet MS"/>
                <a:cs typeface="Trebuchet MS"/>
              </a:rPr>
              <a:t> </a:t>
            </a:r>
            <a:r>
              <a:rPr sz="2800" spc="60" dirty="0">
                <a:latin typeface="Trebuchet MS"/>
                <a:cs typeface="Trebuchet MS"/>
              </a:rPr>
              <a:t>bekerja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125" dirty="0">
                <a:latin typeface="Trebuchet MS"/>
                <a:cs typeface="Trebuchet MS"/>
              </a:rPr>
              <a:t>dengan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-15" dirty="0">
                <a:latin typeface="Trebuchet MS"/>
                <a:cs typeface="Trebuchet MS"/>
              </a:rPr>
              <a:t>satu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65" dirty="0">
                <a:latin typeface="Trebuchet MS"/>
                <a:cs typeface="Trebuchet MS"/>
              </a:rPr>
              <a:t>aplikasi  </a:t>
            </a:r>
            <a:r>
              <a:rPr sz="2800" spc="60" dirty="0">
                <a:latin typeface="Trebuchet MS"/>
                <a:cs typeface="Trebuchet MS"/>
              </a:rPr>
              <a:t>dalam seluruh </a:t>
            </a:r>
            <a:r>
              <a:rPr sz="2800" spc="35" dirty="0">
                <a:latin typeface="Trebuchet MS"/>
                <a:cs typeface="Trebuchet MS"/>
              </a:rPr>
              <a:t>waktunya </a:t>
            </a:r>
            <a:r>
              <a:rPr sz="2800" spc="70" dirty="0">
                <a:latin typeface="Trebuchet MS"/>
                <a:cs typeface="Trebuchet MS"/>
              </a:rPr>
              <a:t>akan  </a:t>
            </a:r>
            <a:r>
              <a:rPr sz="2800" spc="110" dirty="0">
                <a:latin typeface="Trebuchet MS"/>
                <a:cs typeface="Trebuchet MS"/>
              </a:rPr>
              <a:t>menginginkan </a:t>
            </a:r>
            <a:r>
              <a:rPr sz="2800" spc="65" dirty="0">
                <a:latin typeface="Trebuchet MS"/>
                <a:cs typeface="Trebuchet MS"/>
              </a:rPr>
              <a:t>penghematan </a:t>
            </a:r>
            <a:r>
              <a:rPr sz="2800" spc="5" dirty="0">
                <a:latin typeface="Trebuchet MS"/>
                <a:cs typeface="Trebuchet MS"/>
              </a:rPr>
              <a:t>waktu  </a:t>
            </a:r>
            <a:r>
              <a:rPr sz="2800" spc="125" dirty="0">
                <a:latin typeface="Trebuchet MS"/>
                <a:cs typeface="Trebuchet MS"/>
              </a:rPr>
              <a:t>dengan </a:t>
            </a:r>
            <a:r>
              <a:rPr sz="2800" spc="10" dirty="0">
                <a:latin typeface="Trebuchet MS"/>
                <a:cs typeface="Trebuchet MS"/>
              </a:rPr>
              <a:t>memanfaatkan </a:t>
            </a:r>
            <a:r>
              <a:rPr sz="2800" i="1" spc="-70" dirty="0">
                <a:latin typeface="Georgia"/>
                <a:cs typeface="Georgia"/>
              </a:rPr>
              <a:t>short</a:t>
            </a:r>
            <a:r>
              <a:rPr sz="2800" i="1" spc="-420" dirty="0">
                <a:latin typeface="Georgia"/>
                <a:cs typeface="Georgia"/>
              </a:rPr>
              <a:t> </a:t>
            </a:r>
            <a:r>
              <a:rPr sz="2800" i="1" spc="-35" dirty="0">
                <a:latin typeface="Georgia"/>
                <a:cs typeface="Georgia"/>
              </a:rPr>
              <a:t>cut</a:t>
            </a:r>
            <a:endParaRPr sz="2800" dirty="0">
              <a:latin typeface="Georgia"/>
              <a:cs typeface="Georgia"/>
            </a:endParaRPr>
          </a:p>
          <a:p>
            <a:pPr marL="355600" marR="478790" indent="-342900" algn="just">
              <a:lnSpc>
                <a:spcPct val="8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90" dirty="0">
                <a:latin typeface="Trebuchet MS"/>
                <a:cs typeface="Trebuchet MS"/>
              </a:rPr>
              <a:t>User</a:t>
            </a:r>
            <a:r>
              <a:rPr sz="2800" spc="-160" dirty="0">
                <a:latin typeface="Trebuchet MS"/>
                <a:cs typeface="Trebuchet MS"/>
              </a:rPr>
              <a:t> </a:t>
            </a:r>
            <a:r>
              <a:rPr sz="2800" spc="30" dirty="0">
                <a:latin typeface="Trebuchet MS"/>
                <a:cs typeface="Trebuchet MS"/>
              </a:rPr>
              <a:t>mulai</a:t>
            </a:r>
            <a:r>
              <a:rPr sz="2800" spc="-160" dirty="0">
                <a:latin typeface="Trebuchet MS"/>
                <a:cs typeface="Trebuchet MS"/>
              </a:rPr>
              <a:t> </a:t>
            </a:r>
            <a:r>
              <a:rPr sz="2800" spc="80" dirty="0">
                <a:latin typeface="Trebuchet MS"/>
                <a:cs typeface="Trebuchet MS"/>
              </a:rPr>
              <a:t>hilang</a:t>
            </a:r>
            <a:r>
              <a:rPr sz="2800" spc="-175" dirty="0">
                <a:latin typeface="Trebuchet MS"/>
                <a:cs typeface="Trebuchet MS"/>
              </a:rPr>
              <a:t> </a:t>
            </a:r>
            <a:r>
              <a:rPr sz="2800" spc="90" dirty="0">
                <a:latin typeface="Trebuchet MS"/>
                <a:cs typeface="Trebuchet MS"/>
              </a:rPr>
              <a:t>kesabaran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25" dirty="0">
                <a:latin typeface="Trebuchet MS"/>
                <a:cs typeface="Trebuchet MS"/>
              </a:rPr>
              <a:t>dengan  </a:t>
            </a:r>
            <a:r>
              <a:rPr sz="2800" spc="-10" dirty="0">
                <a:latin typeface="Trebuchet MS"/>
                <a:cs typeface="Trebuchet MS"/>
              </a:rPr>
              <a:t>urutan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75" dirty="0">
                <a:latin typeface="Trebuchet MS"/>
                <a:cs typeface="Trebuchet MS"/>
              </a:rPr>
              <a:t>menu</a:t>
            </a:r>
            <a:r>
              <a:rPr sz="2800" spc="-160" dirty="0">
                <a:latin typeface="Trebuchet MS"/>
                <a:cs typeface="Trebuchet MS"/>
              </a:rPr>
              <a:t> </a:t>
            </a:r>
            <a:r>
              <a:rPr sz="2800" spc="65" dirty="0">
                <a:latin typeface="Trebuchet MS"/>
                <a:cs typeface="Trebuchet MS"/>
              </a:rPr>
              <a:t>panjang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30" dirty="0">
                <a:latin typeface="Trebuchet MS"/>
                <a:cs typeface="Trebuchet MS"/>
              </a:rPr>
              <a:t>ketika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85" dirty="0">
                <a:latin typeface="Trebuchet MS"/>
                <a:cs typeface="Trebuchet MS"/>
              </a:rPr>
              <a:t>mereka  </a:t>
            </a:r>
            <a:r>
              <a:rPr sz="2800" spc="90" dirty="0">
                <a:latin typeface="Trebuchet MS"/>
                <a:cs typeface="Trebuchet MS"/>
              </a:rPr>
              <a:t>sudah </a:t>
            </a:r>
            <a:r>
              <a:rPr sz="2800" spc="-35" dirty="0">
                <a:latin typeface="Trebuchet MS"/>
                <a:cs typeface="Trebuchet MS"/>
              </a:rPr>
              <a:t>tahu </a:t>
            </a:r>
            <a:r>
              <a:rPr sz="2800" spc="20" dirty="0">
                <a:latin typeface="Trebuchet MS"/>
                <a:cs typeface="Trebuchet MS"/>
              </a:rPr>
              <a:t>pasti </a:t>
            </a:r>
            <a:r>
              <a:rPr sz="2800" spc="75" dirty="0">
                <a:latin typeface="Trebuchet MS"/>
                <a:cs typeface="Trebuchet MS"/>
              </a:rPr>
              <a:t>apa </a:t>
            </a:r>
            <a:r>
              <a:rPr sz="2800" spc="150" dirty="0">
                <a:latin typeface="Trebuchet MS"/>
                <a:cs typeface="Trebuchet MS"/>
              </a:rPr>
              <a:t>yang </a:t>
            </a:r>
            <a:r>
              <a:rPr sz="2800" spc="85" dirty="0">
                <a:latin typeface="Trebuchet MS"/>
                <a:cs typeface="Trebuchet MS"/>
              </a:rPr>
              <a:t>mereka  </a:t>
            </a:r>
            <a:r>
              <a:rPr sz="2800" spc="45" dirty="0">
                <a:latin typeface="Trebuchet MS"/>
                <a:cs typeface="Trebuchet MS"/>
              </a:rPr>
              <a:t>kerjakan</a:t>
            </a:r>
            <a:endParaRPr sz="2800" dirty="0">
              <a:latin typeface="Trebuchet MS"/>
              <a:cs typeface="Trebuchet MS"/>
            </a:endParaRPr>
          </a:p>
          <a:p>
            <a:pPr marL="355600" marR="219710" indent="-342900" algn="just">
              <a:lnSpc>
                <a:spcPct val="80000"/>
              </a:lnSpc>
              <a:spcBef>
                <a:spcPts val="670"/>
              </a:spcBef>
              <a:buFont typeface="Trebuchet MS"/>
              <a:buChar char="•"/>
              <a:tabLst>
                <a:tab pos="354965" algn="l"/>
                <a:tab pos="355600" algn="l"/>
              </a:tabLst>
            </a:pPr>
            <a:r>
              <a:rPr sz="2800" i="1" spc="-90" dirty="0">
                <a:latin typeface="Georgia"/>
                <a:cs typeface="Georgia"/>
              </a:rPr>
              <a:t>Short </a:t>
            </a:r>
            <a:r>
              <a:rPr sz="2800" i="1" spc="-35" dirty="0">
                <a:latin typeface="Georgia"/>
                <a:cs typeface="Georgia"/>
              </a:rPr>
              <a:t>cut </a:t>
            </a:r>
            <a:r>
              <a:rPr sz="2800" i="1" spc="10" dirty="0">
                <a:latin typeface="Georgia"/>
                <a:cs typeface="Georgia"/>
              </a:rPr>
              <a:t>keys </a:t>
            </a:r>
            <a:r>
              <a:rPr sz="2800" spc="30" dirty="0">
                <a:latin typeface="Trebuchet MS"/>
                <a:cs typeface="Trebuchet MS"/>
              </a:rPr>
              <a:t>dapat </a:t>
            </a:r>
            <a:r>
              <a:rPr sz="2800" spc="95" dirty="0">
                <a:latin typeface="Trebuchet MS"/>
                <a:cs typeface="Trebuchet MS"/>
              </a:rPr>
              <a:t>mereduksi</a:t>
            </a:r>
            <a:r>
              <a:rPr sz="2800" spc="-125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jumlah  </a:t>
            </a:r>
            <a:r>
              <a:rPr sz="2800" spc="30" dirty="0">
                <a:latin typeface="Trebuchet MS"/>
                <a:cs typeface="Trebuchet MS"/>
              </a:rPr>
              <a:t>interaksi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10" dirty="0">
                <a:latin typeface="Trebuchet MS"/>
                <a:cs typeface="Trebuchet MS"/>
              </a:rPr>
              <a:t>untuk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55" dirty="0">
                <a:latin typeface="Trebuchet MS"/>
                <a:cs typeface="Trebuchet MS"/>
              </a:rPr>
              <a:t>tugas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150" dirty="0">
                <a:latin typeface="Trebuchet MS"/>
                <a:cs typeface="Trebuchet MS"/>
              </a:rPr>
              <a:t>yang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95" dirty="0">
                <a:latin typeface="Trebuchet MS"/>
                <a:cs typeface="Trebuchet MS"/>
              </a:rPr>
              <a:t>diberikan</a:t>
            </a:r>
            <a:endParaRPr sz="2800" dirty="0">
              <a:latin typeface="Trebuchet MS"/>
              <a:cs typeface="Trebuchet MS"/>
            </a:endParaRPr>
          </a:p>
          <a:p>
            <a:pPr marL="355600" marR="379095" indent="-342900" algn="just">
              <a:lnSpc>
                <a:spcPct val="79600"/>
              </a:lnSpc>
              <a:spcBef>
                <a:spcPts val="7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145" dirty="0">
                <a:latin typeface="Trebuchet MS"/>
                <a:cs typeface="Trebuchet MS"/>
              </a:rPr>
              <a:t>Dengan </a:t>
            </a:r>
            <a:r>
              <a:rPr sz="2800" i="1" spc="-70" dirty="0">
                <a:latin typeface="Georgia"/>
                <a:cs typeface="Georgia"/>
              </a:rPr>
              <a:t>short </a:t>
            </a:r>
            <a:r>
              <a:rPr sz="2800" i="1" spc="-35" dirty="0">
                <a:latin typeface="Georgia"/>
                <a:cs typeface="Georgia"/>
              </a:rPr>
              <a:t>cut </a:t>
            </a:r>
            <a:r>
              <a:rPr sz="2800" spc="40" dirty="0">
                <a:latin typeface="Trebuchet MS"/>
                <a:cs typeface="Trebuchet MS"/>
              </a:rPr>
              <a:t>membuat </a:t>
            </a:r>
            <a:r>
              <a:rPr sz="2800" spc="85" dirty="0">
                <a:latin typeface="Trebuchet MS"/>
                <a:cs typeface="Trebuchet MS"/>
              </a:rPr>
              <a:t>user</a:t>
            </a:r>
            <a:r>
              <a:rPr sz="2800" spc="-475" dirty="0">
                <a:latin typeface="Trebuchet MS"/>
                <a:cs typeface="Trebuchet MS"/>
              </a:rPr>
              <a:t> </a:t>
            </a:r>
            <a:r>
              <a:rPr sz="2800" spc="75" dirty="0" err="1">
                <a:latin typeface="Trebuchet MS"/>
                <a:cs typeface="Trebuchet MS"/>
              </a:rPr>
              <a:t>lebih</a:t>
            </a:r>
            <a:r>
              <a:rPr sz="2800" spc="75" dirty="0">
                <a:latin typeface="Trebuchet MS"/>
                <a:cs typeface="Trebuchet MS"/>
              </a:rPr>
              <a:t>  </a:t>
            </a:r>
            <a:r>
              <a:rPr sz="2800" spc="30" dirty="0" err="1" smtClean="0">
                <a:latin typeface="Trebuchet MS"/>
                <a:cs typeface="Trebuchet MS"/>
              </a:rPr>
              <a:t>produktif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210042" y="2103484"/>
            <a:ext cx="1389888" cy="4791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38332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4600" y="762000"/>
            <a:ext cx="7085330" cy="115416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R="85725" algn="r">
              <a:lnSpc>
                <a:spcPts val="4365"/>
              </a:lnSpc>
            </a:pPr>
            <a:r>
              <a:rPr sz="4000" b="1" spc="-114" dirty="0">
                <a:solidFill>
                  <a:srgbClr val="FFFFFF"/>
                </a:solidFill>
                <a:latin typeface="Georgia"/>
                <a:cs typeface="Georgia"/>
              </a:rPr>
              <a:t>3.Sediakan </a:t>
            </a:r>
            <a:r>
              <a:rPr sz="4000" b="1" spc="-30" dirty="0">
                <a:solidFill>
                  <a:srgbClr val="FFFFFF"/>
                </a:solidFill>
                <a:latin typeface="Georgia"/>
                <a:cs typeface="Georgia"/>
              </a:rPr>
              <a:t>Feedback</a:t>
            </a:r>
            <a:r>
              <a:rPr sz="4000" b="1" spc="4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4000" b="1" dirty="0">
                <a:solidFill>
                  <a:srgbClr val="FFFFFF"/>
                </a:solidFill>
                <a:latin typeface="Georgia"/>
                <a:cs typeface="Georgia"/>
              </a:rPr>
              <a:t>yang</a:t>
            </a:r>
            <a:endParaRPr sz="4000" dirty="0">
              <a:latin typeface="Georgia"/>
              <a:cs typeface="Georgia"/>
            </a:endParaRPr>
          </a:p>
          <a:p>
            <a:pPr marR="82550" algn="r">
              <a:lnSpc>
                <a:spcPts val="4625"/>
              </a:lnSpc>
            </a:pPr>
            <a:r>
              <a:rPr sz="4000" b="1" spc="-85" dirty="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sz="4000" b="1" spc="-265" dirty="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sz="4000" b="1" spc="-229" dirty="0">
                <a:solidFill>
                  <a:srgbClr val="FFFFFF"/>
                </a:solidFill>
                <a:latin typeface="Georgia"/>
                <a:cs typeface="Georgia"/>
              </a:rPr>
              <a:t>fo</a:t>
            </a:r>
            <a:r>
              <a:rPr sz="4000" b="1" spc="-240" dirty="0">
                <a:solidFill>
                  <a:srgbClr val="FFFFFF"/>
                </a:solidFill>
                <a:latin typeface="Georgia"/>
                <a:cs typeface="Georgia"/>
              </a:rPr>
              <a:t>r</a:t>
            </a:r>
            <a:r>
              <a:rPr sz="4000" b="1" spc="-105" dirty="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sz="4000" b="1" spc="-55" dirty="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sz="4000" b="1" spc="-130" dirty="0">
                <a:solidFill>
                  <a:srgbClr val="FFFFFF"/>
                </a:solidFill>
                <a:latin typeface="Georgia"/>
                <a:cs typeface="Georgia"/>
              </a:rPr>
              <a:t>tif</a:t>
            </a:r>
            <a:endParaRPr sz="40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1206" y="2079751"/>
            <a:ext cx="8188724" cy="39844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788670" indent="-342900" algn="just">
              <a:lnSpc>
                <a:spcPct val="100200"/>
              </a:lnSpc>
              <a:spcBef>
                <a:spcPts val="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25" dirty="0">
                <a:latin typeface="Trebuchet MS"/>
                <a:cs typeface="Trebuchet MS"/>
              </a:rPr>
              <a:t>Setiap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85" dirty="0">
                <a:latin typeface="Trebuchet MS"/>
                <a:cs typeface="Trebuchet MS"/>
              </a:rPr>
              <a:t>aksi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75" dirty="0">
                <a:latin typeface="Trebuchet MS"/>
                <a:cs typeface="Trebuchet MS"/>
              </a:rPr>
              <a:t>dari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85" dirty="0">
                <a:latin typeface="Trebuchet MS"/>
                <a:cs typeface="Trebuchet MS"/>
              </a:rPr>
              <a:t>user</a:t>
            </a:r>
            <a:r>
              <a:rPr sz="2800" spc="-155" dirty="0">
                <a:latin typeface="Trebuchet MS"/>
                <a:cs typeface="Trebuchet MS"/>
              </a:rPr>
              <a:t> </a:t>
            </a:r>
            <a:r>
              <a:rPr sz="2800" spc="65" dirty="0">
                <a:latin typeface="Trebuchet MS"/>
                <a:cs typeface="Trebuchet MS"/>
              </a:rPr>
              <a:t>harus</a:t>
            </a:r>
            <a:r>
              <a:rPr sz="2800" spc="-150" dirty="0">
                <a:latin typeface="Trebuchet MS"/>
                <a:cs typeface="Trebuchet MS"/>
              </a:rPr>
              <a:t> </a:t>
            </a:r>
            <a:r>
              <a:rPr sz="2800" spc="70" dirty="0">
                <a:latin typeface="Trebuchet MS"/>
                <a:cs typeface="Trebuchet MS"/>
              </a:rPr>
              <a:t>ada</a:t>
            </a:r>
            <a:r>
              <a:rPr sz="2800" spc="-145" dirty="0">
                <a:latin typeface="Trebuchet MS"/>
                <a:cs typeface="Trebuchet MS"/>
              </a:rPr>
              <a:t> </a:t>
            </a:r>
            <a:r>
              <a:rPr sz="2800" spc="75" dirty="0">
                <a:latin typeface="Trebuchet MS"/>
                <a:cs typeface="Trebuchet MS"/>
              </a:rPr>
              <a:t>feedback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75" dirty="0" err="1">
                <a:latin typeface="Trebuchet MS"/>
                <a:cs typeface="Trebuchet MS"/>
              </a:rPr>
              <a:t>dari</a:t>
            </a:r>
            <a:r>
              <a:rPr sz="2800" spc="75" dirty="0">
                <a:latin typeface="Trebuchet MS"/>
                <a:cs typeface="Trebuchet MS"/>
              </a:rPr>
              <a:t> </a:t>
            </a:r>
            <a:r>
              <a:rPr sz="2800" spc="60" dirty="0" err="1" smtClean="0">
                <a:latin typeface="Trebuchet MS"/>
                <a:cs typeface="Trebuchet MS"/>
              </a:rPr>
              <a:t>komputer</a:t>
            </a:r>
            <a:r>
              <a:rPr sz="2800" spc="60" dirty="0" smtClean="0">
                <a:latin typeface="Trebuchet MS"/>
                <a:cs typeface="Trebuchet MS"/>
              </a:rPr>
              <a:t> </a:t>
            </a:r>
            <a:r>
              <a:rPr sz="2800" spc="10" dirty="0">
                <a:latin typeface="Trebuchet MS"/>
                <a:cs typeface="Trebuchet MS"/>
              </a:rPr>
              <a:t>untuk </a:t>
            </a:r>
            <a:r>
              <a:rPr sz="2800" spc="55" dirty="0">
                <a:latin typeface="Trebuchet MS"/>
                <a:cs typeface="Trebuchet MS"/>
              </a:rPr>
              <a:t>menunjukkan </a:t>
            </a:r>
            <a:r>
              <a:rPr sz="2800" spc="45" dirty="0">
                <a:latin typeface="Trebuchet MS"/>
                <a:cs typeface="Trebuchet MS"/>
              </a:rPr>
              <a:t>hasil </a:t>
            </a:r>
            <a:r>
              <a:rPr sz="2800" spc="70" dirty="0">
                <a:latin typeface="Trebuchet MS"/>
                <a:cs typeface="Trebuchet MS"/>
              </a:rPr>
              <a:t>dari </a:t>
            </a:r>
            <a:r>
              <a:rPr sz="2800" spc="85" dirty="0">
                <a:latin typeface="Trebuchet MS"/>
                <a:cs typeface="Trebuchet MS"/>
              </a:rPr>
              <a:t>aksi  </a:t>
            </a:r>
            <a:r>
              <a:rPr sz="2800" spc="15" dirty="0">
                <a:latin typeface="Trebuchet MS"/>
                <a:cs typeface="Trebuchet MS"/>
              </a:rPr>
              <a:t>tersebut</a:t>
            </a:r>
            <a:endParaRPr sz="2800" dirty="0">
              <a:latin typeface="Trebuchet MS"/>
              <a:cs typeface="Trebuchet MS"/>
            </a:endParaRPr>
          </a:p>
          <a:p>
            <a:pPr marL="756285" marR="5080" lvl="1" indent="-286385" algn="just">
              <a:lnSpc>
                <a:spcPct val="100000"/>
              </a:lnSpc>
              <a:spcBef>
                <a:spcPts val="565"/>
              </a:spcBef>
              <a:buChar char="–"/>
              <a:tabLst>
                <a:tab pos="756920" algn="l"/>
              </a:tabLst>
            </a:pPr>
            <a:r>
              <a:rPr sz="2400" spc="85" dirty="0">
                <a:latin typeface="Trebuchet MS"/>
                <a:cs typeface="Trebuchet MS"/>
              </a:rPr>
              <a:t>Mis: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jika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user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55" dirty="0">
                <a:latin typeface="Trebuchet MS"/>
                <a:cs typeface="Trebuchet MS"/>
              </a:rPr>
              <a:t>meng-”click”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85" dirty="0">
                <a:latin typeface="Trebuchet MS"/>
                <a:cs typeface="Trebuchet MS"/>
              </a:rPr>
              <a:t>sebuah</a:t>
            </a:r>
            <a:r>
              <a:rPr sz="2400" spc="-110" dirty="0">
                <a:latin typeface="Trebuchet MS"/>
                <a:cs typeface="Trebuchet MS"/>
              </a:rPr>
              <a:t> </a:t>
            </a:r>
            <a:r>
              <a:rPr sz="2400" spc="-15" dirty="0">
                <a:latin typeface="Trebuchet MS"/>
                <a:cs typeface="Trebuchet MS"/>
              </a:rPr>
              <a:t>button</a:t>
            </a:r>
            <a:r>
              <a:rPr sz="2400" spc="-110" dirty="0">
                <a:latin typeface="Trebuchet MS"/>
                <a:cs typeface="Trebuchet MS"/>
              </a:rPr>
              <a:t> </a:t>
            </a:r>
            <a:r>
              <a:rPr sz="2400" spc="55" dirty="0" err="1">
                <a:latin typeface="Trebuchet MS"/>
                <a:cs typeface="Trebuchet MS"/>
              </a:rPr>
              <a:t>harus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spc="50" dirty="0" err="1" smtClean="0">
                <a:latin typeface="Trebuchet MS"/>
                <a:cs typeface="Trebuchet MS"/>
              </a:rPr>
              <a:t>secara</a:t>
            </a:r>
            <a:r>
              <a:rPr sz="2400" spc="50" dirty="0" smtClean="0">
                <a:latin typeface="Trebuchet MS"/>
                <a:cs typeface="Trebuchet MS"/>
              </a:rPr>
              <a:t> </a:t>
            </a:r>
            <a:r>
              <a:rPr sz="2400" spc="45" dirty="0">
                <a:latin typeface="Trebuchet MS"/>
                <a:cs typeface="Trebuchet MS"/>
              </a:rPr>
              <a:t>visual </a:t>
            </a:r>
            <a:r>
              <a:rPr sz="2400" spc="60" dirty="0">
                <a:latin typeface="Trebuchet MS"/>
                <a:cs typeface="Trebuchet MS"/>
              </a:rPr>
              <a:t>ada </a:t>
            </a:r>
            <a:r>
              <a:rPr sz="2400" spc="75" dirty="0">
                <a:latin typeface="Trebuchet MS"/>
                <a:cs typeface="Trebuchet MS"/>
              </a:rPr>
              <a:t>perubahan </a:t>
            </a:r>
            <a:r>
              <a:rPr sz="2400" spc="50" dirty="0">
                <a:latin typeface="Trebuchet MS"/>
                <a:cs typeface="Trebuchet MS"/>
              </a:rPr>
              <a:t>bentuk </a:t>
            </a:r>
            <a:r>
              <a:rPr sz="2400" spc="-45" dirty="0">
                <a:latin typeface="Trebuchet MS"/>
                <a:cs typeface="Trebuchet MS"/>
              </a:rPr>
              <a:t>atau </a:t>
            </a:r>
            <a:r>
              <a:rPr sz="2400" spc="85" dirty="0">
                <a:latin typeface="Trebuchet MS"/>
                <a:cs typeface="Trebuchet MS"/>
              </a:rPr>
              <a:t>bisa </a:t>
            </a:r>
            <a:r>
              <a:rPr sz="2400" spc="90" dirty="0" err="1">
                <a:latin typeface="Trebuchet MS"/>
                <a:cs typeface="Trebuchet MS"/>
              </a:rPr>
              <a:t>berupa</a:t>
            </a:r>
            <a:r>
              <a:rPr sz="2400" spc="90" dirty="0">
                <a:latin typeface="Trebuchet MS"/>
                <a:cs typeface="Trebuchet MS"/>
              </a:rPr>
              <a:t> </a:t>
            </a:r>
            <a:r>
              <a:rPr sz="2400" spc="90" dirty="0" err="1" smtClean="0">
                <a:latin typeface="Trebuchet MS"/>
                <a:cs typeface="Trebuchet MS"/>
              </a:rPr>
              <a:t>bunyi</a:t>
            </a:r>
            <a:r>
              <a:rPr sz="2400" spc="90" dirty="0" smtClean="0">
                <a:latin typeface="Trebuchet MS"/>
                <a:cs typeface="Trebuchet MS"/>
              </a:rPr>
              <a:t> </a:t>
            </a:r>
            <a:r>
              <a:rPr sz="2400" spc="130" dirty="0">
                <a:latin typeface="Trebuchet MS"/>
                <a:cs typeface="Trebuchet MS"/>
              </a:rPr>
              <a:t>yang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mengindikasikan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50" dirty="0">
                <a:latin typeface="Trebuchet MS"/>
                <a:cs typeface="Trebuchet MS"/>
              </a:rPr>
              <a:t>komputer</a:t>
            </a:r>
            <a:r>
              <a:rPr sz="2400" spc="-110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telah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meresponnya</a:t>
            </a:r>
            <a:endParaRPr sz="2400" dirty="0">
              <a:latin typeface="Trebuchet MS"/>
              <a:cs typeface="Trebuchet MS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565"/>
              </a:spcBef>
              <a:buChar char="–"/>
              <a:tabLst>
                <a:tab pos="756920" algn="l"/>
              </a:tabLst>
            </a:pPr>
            <a:r>
              <a:rPr sz="2400" spc="35" dirty="0">
                <a:latin typeface="Trebuchet MS"/>
                <a:cs typeface="Trebuchet MS"/>
              </a:rPr>
              <a:t>Informasi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i="1" spc="55" dirty="0">
                <a:latin typeface="Georgia"/>
                <a:cs typeface="Georgia"/>
              </a:rPr>
              <a:t>feedback</a:t>
            </a:r>
            <a:r>
              <a:rPr sz="2400" i="1" spc="10" dirty="0">
                <a:latin typeface="Georgia"/>
                <a:cs typeface="Georgia"/>
              </a:rPr>
              <a:t> </a:t>
            </a:r>
            <a:r>
              <a:rPr sz="2400" spc="45" dirty="0">
                <a:latin typeface="Trebuchet MS"/>
                <a:cs typeface="Trebuchet MS"/>
              </a:rPr>
              <a:t>sangat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55" dirty="0">
                <a:latin typeface="Trebuchet MS"/>
                <a:cs typeface="Trebuchet MS"/>
              </a:rPr>
              <a:t>penting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130" dirty="0">
                <a:latin typeface="Trebuchet MS"/>
                <a:cs typeface="Trebuchet MS"/>
              </a:rPr>
              <a:t>bagi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20" dirty="0">
                <a:latin typeface="Trebuchet MS"/>
                <a:cs typeface="Trebuchet MS"/>
              </a:rPr>
              <a:t>user,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10" dirty="0">
                <a:latin typeface="Trebuchet MS"/>
                <a:cs typeface="Trebuchet MS"/>
              </a:rPr>
              <a:t>mis:</a:t>
            </a:r>
            <a:endParaRPr sz="2400" dirty="0">
              <a:latin typeface="Trebuchet MS"/>
              <a:cs typeface="Trebuchet MS"/>
            </a:endParaRPr>
          </a:p>
          <a:p>
            <a:pPr marL="1155700" marR="151130" lvl="2" indent="-228600" algn="just">
              <a:lnSpc>
                <a:spcPct val="100000"/>
              </a:lnSpc>
              <a:spcBef>
                <a:spcPts val="484"/>
              </a:spcBef>
              <a:buChar char="•"/>
              <a:tabLst>
                <a:tab pos="1155065" algn="l"/>
                <a:tab pos="1155700" algn="l"/>
              </a:tabLst>
            </a:pPr>
            <a:r>
              <a:rPr sz="2000" spc="-45" dirty="0">
                <a:latin typeface="Trebuchet MS"/>
                <a:cs typeface="Trebuchet MS"/>
              </a:rPr>
              <a:t>Jika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40" dirty="0">
                <a:latin typeface="Trebuchet MS"/>
                <a:cs typeface="Trebuchet MS"/>
              </a:rPr>
              <a:t>komputer</a:t>
            </a:r>
            <a:r>
              <a:rPr sz="2000" spc="-95" dirty="0">
                <a:latin typeface="Trebuchet MS"/>
                <a:cs typeface="Trebuchet MS"/>
              </a:rPr>
              <a:t> </a:t>
            </a:r>
            <a:r>
              <a:rPr sz="2000" spc="100" dirty="0">
                <a:latin typeface="Trebuchet MS"/>
                <a:cs typeface="Trebuchet MS"/>
              </a:rPr>
              <a:t>sedang</a:t>
            </a:r>
            <a:r>
              <a:rPr sz="2000" spc="-110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melakukan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85" dirty="0">
                <a:latin typeface="Trebuchet MS"/>
                <a:cs typeface="Trebuchet MS"/>
              </a:rPr>
              <a:t>proses</a:t>
            </a:r>
            <a:r>
              <a:rPr sz="2000" spc="-100" dirty="0">
                <a:latin typeface="Trebuchet MS"/>
                <a:cs typeface="Trebuchet MS"/>
              </a:rPr>
              <a:t> </a:t>
            </a:r>
            <a:r>
              <a:rPr sz="2000" spc="-55" dirty="0">
                <a:latin typeface="Trebuchet MS"/>
                <a:cs typeface="Trebuchet MS"/>
              </a:rPr>
              <a:t>tertentu,</a:t>
            </a:r>
            <a:r>
              <a:rPr sz="2000" spc="-120" dirty="0">
                <a:latin typeface="Trebuchet MS"/>
                <a:cs typeface="Trebuchet MS"/>
              </a:rPr>
              <a:t> </a:t>
            </a:r>
            <a:r>
              <a:rPr sz="2000" spc="55" dirty="0">
                <a:latin typeface="Trebuchet MS"/>
                <a:cs typeface="Trebuchet MS"/>
              </a:rPr>
              <a:t>maka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50" dirty="0">
                <a:latin typeface="Trebuchet MS"/>
                <a:cs typeface="Trebuchet MS"/>
              </a:rPr>
              <a:t>perlu  ada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20" dirty="0">
                <a:latin typeface="Trebuchet MS"/>
                <a:cs typeface="Trebuchet MS"/>
              </a:rPr>
              <a:t>informasi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78549" y="6227764"/>
            <a:ext cx="8077200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7400" y="762000"/>
            <a:ext cx="7542530" cy="1128514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365"/>
              </a:lnSpc>
            </a:pPr>
            <a:r>
              <a:rPr sz="4000" b="1" spc="-145" dirty="0">
                <a:solidFill>
                  <a:srgbClr val="FFFFFF"/>
                </a:solidFill>
                <a:latin typeface="Georgia"/>
                <a:cs typeface="Georgia"/>
              </a:rPr>
              <a:t>4. </a:t>
            </a:r>
            <a:r>
              <a:rPr sz="4000" b="1" spc="-120" dirty="0">
                <a:solidFill>
                  <a:srgbClr val="FFFFFF"/>
                </a:solidFill>
                <a:latin typeface="Georgia"/>
                <a:cs typeface="Georgia"/>
              </a:rPr>
              <a:t>Sediakan </a:t>
            </a:r>
            <a:r>
              <a:rPr sz="4000" b="1" spc="-270" dirty="0">
                <a:solidFill>
                  <a:srgbClr val="FFFFFF"/>
                </a:solidFill>
                <a:latin typeface="Georgia"/>
                <a:cs typeface="Georgia"/>
              </a:rPr>
              <a:t>Error</a:t>
            </a:r>
            <a:r>
              <a:rPr sz="4000" b="1" spc="16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4000" b="1" spc="-140" dirty="0" smtClean="0">
                <a:solidFill>
                  <a:srgbClr val="FFFFFF"/>
                </a:solidFill>
                <a:latin typeface="Georgia"/>
                <a:cs typeface="Georgia"/>
              </a:rPr>
              <a:t>Handling</a:t>
            </a:r>
            <a:r>
              <a:rPr sz="4000" dirty="0">
                <a:latin typeface="Georgia"/>
                <a:cs typeface="Georgia"/>
              </a:rPr>
              <a:t> </a:t>
            </a:r>
            <a:r>
              <a:rPr sz="4000" b="1" dirty="0" smtClean="0">
                <a:solidFill>
                  <a:srgbClr val="FFFFFF"/>
                </a:solidFill>
                <a:latin typeface="Georgia"/>
                <a:cs typeface="Georgia"/>
              </a:rPr>
              <a:t>yang</a:t>
            </a:r>
            <a:r>
              <a:rPr sz="4000" b="1" spc="-95" dirty="0" smtClean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4000" b="1" spc="-114" dirty="0">
                <a:solidFill>
                  <a:srgbClr val="FFFFFF"/>
                </a:solidFill>
                <a:latin typeface="Georgia"/>
                <a:cs typeface="Georgia"/>
              </a:rPr>
              <a:t>Mudah</a:t>
            </a:r>
            <a:endParaRPr sz="40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7400" y="2133600"/>
            <a:ext cx="7542530" cy="541622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marR="602615" indent="-342900" algn="just">
              <a:lnSpc>
                <a:spcPts val="27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100" dirty="0">
                <a:latin typeface="Trebuchet MS"/>
                <a:cs typeface="Trebuchet MS"/>
              </a:rPr>
              <a:t>Error</a:t>
            </a:r>
            <a:r>
              <a:rPr sz="2500" spc="-120" dirty="0">
                <a:latin typeface="Trebuchet MS"/>
                <a:cs typeface="Trebuchet MS"/>
              </a:rPr>
              <a:t> </a:t>
            </a:r>
            <a:r>
              <a:rPr sz="2500" spc="20" dirty="0">
                <a:latin typeface="Trebuchet MS"/>
                <a:cs typeface="Trebuchet MS"/>
              </a:rPr>
              <a:t>dapat</a:t>
            </a:r>
            <a:r>
              <a:rPr sz="2500" spc="-130" dirty="0">
                <a:latin typeface="Trebuchet MS"/>
                <a:cs typeface="Trebuchet MS"/>
              </a:rPr>
              <a:t> </a:t>
            </a:r>
            <a:r>
              <a:rPr sz="2500" spc="25" dirty="0">
                <a:latin typeface="Trebuchet MS"/>
                <a:cs typeface="Trebuchet MS"/>
              </a:rPr>
              <a:t>menjadi</a:t>
            </a:r>
            <a:r>
              <a:rPr sz="2500" spc="-125" dirty="0">
                <a:latin typeface="Trebuchet MS"/>
                <a:cs typeface="Trebuchet MS"/>
              </a:rPr>
              <a:t> </a:t>
            </a:r>
            <a:r>
              <a:rPr sz="2500" spc="40" dirty="0">
                <a:latin typeface="Trebuchet MS"/>
                <a:cs typeface="Trebuchet MS"/>
              </a:rPr>
              <a:t>masalah</a:t>
            </a:r>
            <a:r>
              <a:rPr sz="2500" spc="-125" dirty="0">
                <a:latin typeface="Trebuchet MS"/>
                <a:cs typeface="Trebuchet MS"/>
              </a:rPr>
              <a:t> </a:t>
            </a:r>
            <a:r>
              <a:rPr sz="2500" spc="135" dirty="0">
                <a:latin typeface="Trebuchet MS"/>
                <a:cs typeface="Trebuchet MS"/>
              </a:rPr>
              <a:t>yang</a:t>
            </a:r>
            <a:r>
              <a:rPr sz="2500" spc="-120" dirty="0">
                <a:latin typeface="Trebuchet MS"/>
                <a:cs typeface="Trebuchet MS"/>
              </a:rPr>
              <a:t> </a:t>
            </a:r>
            <a:r>
              <a:rPr sz="2500" spc="40" dirty="0">
                <a:latin typeface="Trebuchet MS"/>
                <a:cs typeface="Trebuchet MS"/>
              </a:rPr>
              <a:t>serius,</a:t>
            </a:r>
            <a:r>
              <a:rPr sz="2500" spc="-130" dirty="0">
                <a:latin typeface="Trebuchet MS"/>
                <a:cs typeface="Trebuchet MS"/>
              </a:rPr>
              <a:t> </a:t>
            </a:r>
            <a:r>
              <a:rPr sz="2500" spc="114" dirty="0" err="1" smtClean="0">
                <a:latin typeface="Trebuchet MS"/>
                <a:cs typeface="Trebuchet MS"/>
              </a:rPr>
              <a:t>sehingga</a:t>
            </a:r>
            <a:r>
              <a:rPr sz="2500" spc="114" dirty="0" smtClean="0">
                <a:latin typeface="Trebuchet MS"/>
                <a:cs typeface="Trebuchet MS"/>
              </a:rPr>
              <a:t> </a:t>
            </a:r>
            <a:r>
              <a:rPr sz="2500" spc="105" dirty="0">
                <a:latin typeface="Trebuchet MS"/>
                <a:cs typeface="Trebuchet MS"/>
              </a:rPr>
              <a:t>designer </a:t>
            </a:r>
            <a:r>
              <a:rPr sz="2500" spc="60" dirty="0">
                <a:latin typeface="Trebuchet MS"/>
                <a:cs typeface="Trebuchet MS"/>
              </a:rPr>
              <a:t>harus </a:t>
            </a:r>
            <a:r>
              <a:rPr sz="2500" spc="85" dirty="0">
                <a:latin typeface="Trebuchet MS"/>
                <a:cs typeface="Trebuchet MS"/>
              </a:rPr>
              <a:t>mencoba </a:t>
            </a:r>
            <a:r>
              <a:rPr sz="2500" spc="35" dirty="0">
                <a:latin typeface="Trebuchet MS"/>
                <a:cs typeface="Trebuchet MS"/>
              </a:rPr>
              <a:t>membuat </a:t>
            </a:r>
            <a:r>
              <a:rPr sz="2500" spc="95" dirty="0">
                <a:latin typeface="Trebuchet MS"/>
                <a:cs typeface="Trebuchet MS"/>
              </a:rPr>
              <a:t>agar </a:t>
            </a:r>
            <a:r>
              <a:rPr sz="2500" spc="75" dirty="0">
                <a:latin typeface="Trebuchet MS"/>
                <a:cs typeface="Trebuchet MS"/>
              </a:rPr>
              <a:t>user </a:t>
            </a:r>
            <a:r>
              <a:rPr sz="2500" spc="20" dirty="0">
                <a:latin typeface="Trebuchet MS"/>
                <a:cs typeface="Trebuchet MS"/>
              </a:rPr>
              <a:t>tidak  </a:t>
            </a:r>
            <a:r>
              <a:rPr sz="2500" spc="100" dirty="0">
                <a:latin typeface="Trebuchet MS"/>
                <a:cs typeface="Trebuchet MS"/>
              </a:rPr>
              <a:t>bingung.</a:t>
            </a:r>
            <a:endParaRPr sz="2500" dirty="0">
              <a:latin typeface="Trebuchet MS"/>
              <a:cs typeface="Trebuchet MS"/>
            </a:endParaRPr>
          </a:p>
          <a:p>
            <a:pPr marL="355600" indent="-342900" algn="just">
              <a:lnSpc>
                <a:spcPct val="100000"/>
              </a:lnSpc>
              <a:spcBef>
                <a:spcPts val="26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20" dirty="0">
                <a:latin typeface="Trebuchet MS"/>
                <a:cs typeface="Trebuchet MS"/>
              </a:rPr>
              <a:t>Ketika</a:t>
            </a:r>
            <a:r>
              <a:rPr sz="2500" spc="-120" dirty="0">
                <a:latin typeface="Trebuchet MS"/>
                <a:cs typeface="Trebuchet MS"/>
              </a:rPr>
              <a:t> </a:t>
            </a:r>
            <a:r>
              <a:rPr sz="2500" spc="75" dirty="0">
                <a:latin typeface="Trebuchet MS"/>
                <a:cs typeface="Trebuchet MS"/>
              </a:rPr>
              <a:t>errors</a:t>
            </a:r>
            <a:r>
              <a:rPr sz="2500" spc="-125" dirty="0">
                <a:latin typeface="Trebuchet MS"/>
                <a:cs typeface="Trebuchet MS"/>
              </a:rPr>
              <a:t> </a:t>
            </a:r>
            <a:r>
              <a:rPr sz="2500" spc="-20" dirty="0">
                <a:latin typeface="Trebuchet MS"/>
                <a:cs typeface="Trebuchet MS"/>
              </a:rPr>
              <a:t>terjadi</a:t>
            </a:r>
            <a:r>
              <a:rPr sz="2500" spc="-110" dirty="0">
                <a:latin typeface="Trebuchet MS"/>
                <a:cs typeface="Trebuchet MS"/>
              </a:rPr>
              <a:t> </a:t>
            </a:r>
            <a:r>
              <a:rPr sz="2500" spc="60" dirty="0">
                <a:latin typeface="Trebuchet MS"/>
                <a:cs typeface="Trebuchet MS"/>
              </a:rPr>
              <a:t>perlu</a:t>
            </a:r>
            <a:r>
              <a:rPr sz="2500" spc="-130" dirty="0">
                <a:latin typeface="Trebuchet MS"/>
                <a:cs typeface="Trebuchet MS"/>
              </a:rPr>
              <a:t> </a:t>
            </a:r>
            <a:r>
              <a:rPr sz="2500" spc="35" dirty="0">
                <a:latin typeface="Trebuchet MS"/>
                <a:cs typeface="Trebuchet MS"/>
              </a:rPr>
              <a:t>cara</a:t>
            </a:r>
            <a:r>
              <a:rPr sz="2500" spc="-135" dirty="0">
                <a:latin typeface="Trebuchet MS"/>
                <a:cs typeface="Trebuchet MS"/>
              </a:rPr>
              <a:t> </a:t>
            </a:r>
            <a:r>
              <a:rPr sz="2500" spc="35" dirty="0">
                <a:latin typeface="Trebuchet MS"/>
                <a:cs typeface="Trebuchet MS"/>
              </a:rPr>
              <a:t>mengatasinya:</a:t>
            </a:r>
            <a:endParaRPr sz="2500" dirty="0">
              <a:latin typeface="Trebuchet MS"/>
              <a:cs typeface="Trebuchet MS"/>
            </a:endParaRPr>
          </a:p>
          <a:p>
            <a:pPr marL="756285" marR="5080" lvl="1" indent="-286385" algn="just">
              <a:lnSpc>
                <a:spcPts val="2380"/>
              </a:lnSpc>
              <a:spcBef>
                <a:spcPts val="56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50" dirty="0">
                <a:latin typeface="Trebuchet MS"/>
                <a:cs typeface="Trebuchet MS"/>
              </a:rPr>
              <a:t>Pesan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60" dirty="0">
                <a:latin typeface="Trebuchet MS"/>
                <a:cs typeface="Trebuchet MS"/>
              </a:rPr>
              <a:t>error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spc="50" dirty="0">
                <a:latin typeface="Trebuchet MS"/>
                <a:cs typeface="Trebuchet MS"/>
              </a:rPr>
              <a:t>harus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dinyatakan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50" dirty="0">
                <a:latin typeface="Trebuchet MS"/>
                <a:cs typeface="Trebuchet MS"/>
              </a:rPr>
              <a:t>secara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-5" dirty="0">
                <a:latin typeface="Trebuchet MS"/>
                <a:cs typeface="Trebuchet MS"/>
              </a:rPr>
              <a:t>jelas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50" dirty="0" err="1">
                <a:latin typeface="Trebuchet MS"/>
                <a:cs typeface="Trebuchet MS"/>
              </a:rPr>
              <a:t>apa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50" dirty="0" err="1" smtClean="0">
                <a:latin typeface="Trebuchet MS"/>
                <a:cs typeface="Trebuchet MS"/>
              </a:rPr>
              <a:t>kesalahannya</a:t>
            </a:r>
            <a:r>
              <a:rPr sz="2200" spc="50" dirty="0" smtClean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dan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75" dirty="0">
                <a:latin typeface="Trebuchet MS"/>
                <a:cs typeface="Trebuchet MS"/>
              </a:rPr>
              <a:t>menerangkan</a:t>
            </a:r>
            <a:r>
              <a:rPr sz="2200" spc="-100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bagaimana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45" dirty="0">
                <a:latin typeface="Trebuchet MS"/>
                <a:cs typeface="Trebuchet MS"/>
              </a:rPr>
              <a:t>kesalahan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10" dirty="0">
                <a:latin typeface="Trebuchet MS"/>
                <a:cs typeface="Trebuchet MS"/>
              </a:rPr>
              <a:t>tersebut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terjadi</a:t>
            </a:r>
            <a:endParaRPr sz="2200" dirty="0">
              <a:latin typeface="Trebuchet MS"/>
              <a:cs typeface="Trebuchet MS"/>
            </a:endParaRPr>
          </a:p>
          <a:p>
            <a:pPr marL="756285" marR="530225" lvl="1" indent="-286385" algn="just">
              <a:lnSpc>
                <a:spcPts val="238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55" dirty="0">
                <a:latin typeface="Trebuchet MS"/>
                <a:cs typeface="Trebuchet MS"/>
              </a:rPr>
              <a:t>Hindari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75" dirty="0">
                <a:latin typeface="Trebuchet MS"/>
                <a:cs typeface="Trebuchet MS"/>
              </a:rPr>
              <a:t>pesan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120" dirty="0">
                <a:latin typeface="Trebuchet MS"/>
                <a:cs typeface="Trebuchet MS"/>
              </a:rPr>
              <a:t>yang</a:t>
            </a:r>
            <a:r>
              <a:rPr sz="2200" spc="-120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menakutkan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atau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50" dirty="0">
                <a:latin typeface="Trebuchet MS"/>
                <a:cs typeface="Trebuchet MS"/>
              </a:rPr>
              <a:t>menyalahkan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user  </a:t>
            </a:r>
            <a:r>
              <a:rPr sz="2200" spc="5" dirty="0">
                <a:latin typeface="Trebuchet MS"/>
                <a:cs typeface="Trebuchet MS"/>
              </a:rPr>
              <a:t>seperti: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85" dirty="0">
                <a:latin typeface="Trebuchet MS"/>
                <a:cs typeface="Trebuchet MS"/>
              </a:rPr>
              <a:t>“FATAL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120" dirty="0">
                <a:latin typeface="Trebuchet MS"/>
                <a:cs typeface="Trebuchet MS"/>
              </a:rPr>
              <a:t>ERROR</a:t>
            </a:r>
            <a:r>
              <a:rPr sz="2200" spc="-120" dirty="0">
                <a:latin typeface="Trebuchet MS"/>
                <a:cs typeface="Trebuchet MS"/>
              </a:rPr>
              <a:t> </a:t>
            </a:r>
            <a:r>
              <a:rPr sz="2200" spc="20" dirty="0">
                <a:latin typeface="Trebuchet MS"/>
                <a:cs typeface="Trebuchet MS"/>
              </a:rPr>
              <a:t>2005”</a:t>
            </a:r>
            <a:r>
              <a:rPr sz="2200" spc="-120" dirty="0">
                <a:latin typeface="Trebuchet MS"/>
                <a:cs typeface="Trebuchet MS"/>
              </a:rPr>
              <a:t> </a:t>
            </a:r>
            <a:r>
              <a:rPr sz="2200" spc="-45" dirty="0">
                <a:latin typeface="Trebuchet MS"/>
                <a:cs typeface="Trebuchet MS"/>
              </a:rPr>
              <a:t>atau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85" dirty="0">
                <a:latin typeface="Trebuchet MS"/>
                <a:cs typeface="Trebuchet MS"/>
              </a:rPr>
              <a:t>“FATAL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140" dirty="0">
                <a:latin typeface="Trebuchet MS"/>
                <a:cs typeface="Trebuchet MS"/>
              </a:rPr>
              <a:t>EROR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180" dirty="0">
                <a:latin typeface="Trebuchet MS"/>
                <a:cs typeface="Trebuchet MS"/>
              </a:rPr>
              <a:t>GENK</a:t>
            </a:r>
            <a:endParaRPr sz="2200" dirty="0">
              <a:latin typeface="Trebuchet MS"/>
              <a:cs typeface="Trebuchet MS"/>
            </a:endParaRPr>
          </a:p>
          <a:p>
            <a:pPr marL="756285" algn="just">
              <a:lnSpc>
                <a:spcPts val="2335"/>
              </a:lnSpc>
            </a:pPr>
            <a:r>
              <a:rPr sz="2200" spc="625" dirty="0">
                <a:latin typeface="Wingdings"/>
                <a:cs typeface="Wingdings"/>
              </a:rPr>
              <a:t></a:t>
            </a:r>
            <a:r>
              <a:rPr sz="2200" spc="625" dirty="0">
                <a:latin typeface="Trebuchet MS"/>
                <a:cs typeface="Trebuchet MS"/>
              </a:rPr>
              <a:t>!!”</a:t>
            </a:r>
            <a:endParaRPr sz="2200" dirty="0">
              <a:latin typeface="Trebuchet MS"/>
              <a:cs typeface="Trebuchet MS"/>
            </a:endParaRPr>
          </a:p>
          <a:p>
            <a:pPr marL="756285" marR="111760" lvl="1" indent="-286385" algn="just">
              <a:lnSpc>
                <a:spcPts val="2380"/>
              </a:lnSpc>
              <a:spcBef>
                <a:spcPts val="560"/>
              </a:spcBef>
              <a:buChar char="–"/>
              <a:tabLst>
                <a:tab pos="756285" algn="l"/>
                <a:tab pos="756920" algn="l"/>
              </a:tabLst>
            </a:pPr>
            <a:r>
              <a:rPr sz="2200" spc="-20" dirty="0">
                <a:latin typeface="Trebuchet MS"/>
                <a:cs typeface="Trebuchet MS"/>
              </a:rPr>
              <a:t>Juga </a:t>
            </a:r>
            <a:r>
              <a:rPr sz="2200" spc="65" dirty="0">
                <a:latin typeface="Trebuchet MS"/>
                <a:cs typeface="Trebuchet MS"/>
              </a:rPr>
              <a:t>sediakan </a:t>
            </a:r>
            <a:r>
              <a:rPr sz="2200" spc="25" dirty="0">
                <a:latin typeface="Trebuchet MS"/>
                <a:cs typeface="Trebuchet MS"/>
              </a:rPr>
              <a:t>informasi </a:t>
            </a:r>
            <a:r>
              <a:rPr sz="2200" spc="120" dirty="0">
                <a:latin typeface="Trebuchet MS"/>
                <a:cs typeface="Trebuchet MS"/>
              </a:rPr>
              <a:t>yang </a:t>
            </a:r>
            <a:r>
              <a:rPr sz="2200" spc="60" dirty="0">
                <a:latin typeface="Trebuchet MS"/>
                <a:cs typeface="Trebuchet MS"/>
              </a:rPr>
              <a:t>memudahkan </a:t>
            </a:r>
            <a:r>
              <a:rPr sz="2200" spc="10" dirty="0">
                <a:latin typeface="Trebuchet MS"/>
                <a:cs typeface="Trebuchet MS"/>
              </a:rPr>
              <a:t>untuk  </a:t>
            </a:r>
            <a:r>
              <a:rPr sz="2200" spc="90" dirty="0">
                <a:latin typeface="Trebuchet MS"/>
                <a:cs typeface="Trebuchet MS"/>
              </a:rPr>
              <a:t>mengoreksi </a:t>
            </a:r>
            <a:r>
              <a:rPr sz="2200" spc="60" dirty="0">
                <a:latin typeface="Trebuchet MS"/>
                <a:cs typeface="Trebuchet MS"/>
              </a:rPr>
              <a:t>error </a:t>
            </a:r>
            <a:r>
              <a:rPr sz="2200" spc="-10" dirty="0">
                <a:latin typeface="Trebuchet MS"/>
                <a:cs typeface="Trebuchet MS"/>
              </a:rPr>
              <a:t>tersebut, </a:t>
            </a:r>
            <a:r>
              <a:rPr sz="2200" spc="5" dirty="0">
                <a:latin typeface="Trebuchet MS"/>
                <a:cs typeface="Trebuchet MS"/>
              </a:rPr>
              <a:t>mis:</a:t>
            </a:r>
            <a:r>
              <a:rPr sz="2200" spc="-470" dirty="0">
                <a:latin typeface="Trebuchet MS"/>
                <a:cs typeface="Trebuchet MS"/>
              </a:rPr>
              <a:t> </a:t>
            </a:r>
            <a:r>
              <a:rPr sz="2200" dirty="0">
                <a:latin typeface="Trebuchet MS"/>
                <a:cs typeface="Trebuchet MS"/>
              </a:rPr>
              <a:t>“</a:t>
            </a:r>
            <a:r>
              <a:rPr sz="2200" i="1" dirty="0">
                <a:latin typeface="Georgia"/>
                <a:cs typeface="Georgia"/>
              </a:rPr>
              <a:t>the date </a:t>
            </a:r>
            <a:r>
              <a:rPr sz="2200" i="1" spc="-30" dirty="0">
                <a:latin typeface="Georgia"/>
                <a:cs typeface="Georgia"/>
              </a:rPr>
              <a:t>of </a:t>
            </a:r>
            <a:r>
              <a:rPr sz="2200" i="1" spc="-45" dirty="0">
                <a:latin typeface="Georgia"/>
                <a:cs typeface="Georgia"/>
              </a:rPr>
              <a:t>birth </a:t>
            </a:r>
            <a:r>
              <a:rPr sz="2200" i="1" spc="25" dirty="0">
                <a:latin typeface="Georgia"/>
                <a:cs typeface="Georgia"/>
              </a:rPr>
              <a:t>entered </a:t>
            </a:r>
            <a:r>
              <a:rPr sz="2200" i="1" spc="-30" dirty="0" smtClean="0">
                <a:latin typeface="Georgia"/>
                <a:cs typeface="Georgia"/>
              </a:rPr>
              <a:t>is </a:t>
            </a:r>
            <a:r>
              <a:rPr sz="2200" i="1" spc="-55" dirty="0">
                <a:latin typeface="Georgia"/>
                <a:cs typeface="Georgia"/>
              </a:rPr>
              <a:t>not </a:t>
            </a:r>
            <a:r>
              <a:rPr sz="2200" i="1" spc="-35" dirty="0">
                <a:latin typeface="Georgia"/>
                <a:cs typeface="Georgia"/>
              </a:rPr>
              <a:t>valid. </a:t>
            </a:r>
            <a:r>
              <a:rPr sz="2200" i="1" spc="75" dirty="0">
                <a:latin typeface="Georgia"/>
                <a:cs typeface="Georgia"/>
              </a:rPr>
              <a:t>Check </a:t>
            </a:r>
            <a:r>
              <a:rPr sz="2200" i="1" spc="-40" dirty="0">
                <a:latin typeface="Georgia"/>
                <a:cs typeface="Georgia"/>
              </a:rPr>
              <a:t>to </a:t>
            </a:r>
            <a:r>
              <a:rPr sz="2200" i="1" spc="155" dirty="0">
                <a:latin typeface="Georgia"/>
                <a:cs typeface="Georgia"/>
              </a:rPr>
              <a:t>be </a:t>
            </a:r>
            <a:r>
              <a:rPr sz="2200" i="1" spc="-15" dirty="0">
                <a:latin typeface="Georgia"/>
                <a:cs typeface="Georgia"/>
              </a:rPr>
              <a:t>sure </a:t>
            </a:r>
            <a:r>
              <a:rPr sz="2200" i="1" spc="-40" dirty="0">
                <a:latin typeface="Georgia"/>
                <a:cs typeface="Georgia"/>
              </a:rPr>
              <a:t>only </a:t>
            </a:r>
            <a:r>
              <a:rPr sz="2200" i="1" spc="-20" dirty="0">
                <a:latin typeface="Georgia"/>
                <a:cs typeface="Georgia"/>
              </a:rPr>
              <a:t>numeric </a:t>
            </a:r>
            <a:r>
              <a:rPr sz="2200" i="1" spc="-30" dirty="0">
                <a:latin typeface="Georgia"/>
                <a:cs typeface="Georgia"/>
              </a:rPr>
              <a:t>characters </a:t>
            </a:r>
            <a:r>
              <a:rPr sz="2200" i="1" spc="-70" dirty="0">
                <a:latin typeface="Georgia"/>
                <a:cs typeface="Georgia"/>
              </a:rPr>
              <a:t>in  </a:t>
            </a:r>
            <a:r>
              <a:rPr sz="2200" i="1" spc="-30" dirty="0">
                <a:latin typeface="Georgia"/>
                <a:cs typeface="Georgia"/>
              </a:rPr>
              <a:t>appropriate </a:t>
            </a:r>
            <a:r>
              <a:rPr sz="2200" i="1" spc="-20" dirty="0">
                <a:latin typeface="Georgia"/>
                <a:cs typeface="Georgia"/>
              </a:rPr>
              <a:t>ranges </a:t>
            </a:r>
            <a:r>
              <a:rPr sz="2200" i="1" spc="-25" dirty="0">
                <a:latin typeface="Georgia"/>
                <a:cs typeface="Georgia"/>
              </a:rPr>
              <a:t>are </a:t>
            </a:r>
            <a:r>
              <a:rPr sz="2200" i="1" spc="25" dirty="0">
                <a:latin typeface="Georgia"/>
                <a:cs typeface="Georgia"/>
              </a:rPr>
              <a:t>entered </a:t>
            </a:r>
            <a:r>
              <a:rPr sz="2200" i="1" spc="-70" dirty="0">
                <a:latin typeface="Georgia"/>
                <a:cs typeface="Georgia"/>
              </a:rPr>
              <a:t>in </a:t>
            </a:r>
            <a:r>
              <a:rPr sz="2200" i="1" spc="5" dirty="0">
                <a:latin typeface="Georgia"/>
                <a:cs typeface="Georgia"/>
              </a:rPr>
              <a:t>the </a:t>
            </a:r>
            <a:r>
              <a:rPr sz="2200" i="1" dirty="0">
                <a:latin typeface="Georgia"/>
                <a:cs typeface="Georgia"/>
              </a:rPr>
              <a:t>date </a:t>
            </a:r>
            <a:r>
              <a:rPr sz="2200" i="1" spc="-30" dirty="0">
                <a:latin typeface="Georgia"/>
                <a:cs typeface="Georgia"/>
              </a:rPr>
              <a:t>of </a:t>
            </a:r>
            <a:r>
              <a:rPr sz="2200" i="1" spc="-50" dirty="0">
                <a:latin typeface="Georgia"/>
                <a:cs typeface="Georgia"/>
              </a:rPr>
              <a:t>birth</a:t>
            </a:r>
            <a:r>
              <a:rPr sz="2200" i="1" spc="345" dirty="0">
                <a:latin typeface="Georgia"/>
                <a:cs typeface="Georgia"/>
              </a:rPr>
              <a:t> </a:t>
            </a:r>
            <a:r>
              <a:rPr sz="2200" i="1" spc="55" dirty="0">
                <a:latin typeface="Georgia"/>
                <a:cs typeface="Georgia"/>
              </a:rPr>
              <a:t>fields….</a:t>
            </a:r>
            <a:r>
              <a:rPr sz="2200" spc="55" dirty="0">
                <a:latin typeface="Trebuchet MS"/>
                <a:cs typeface="Trebuchet MS"/>
              </a:rPr>
              <a:t>”</a:t>
            </a:r>
            <a:endParaRPr sz="22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14400" y="2133600"/>
            <a:ext cx="8305800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8200" y="4572000"/>
            <a:ext cx="3124200" cy="914400"/>
          </a:xfrm>
          <a:custGeom>
            <a:avLst/>
            <a:gdLst/>
            <a:ahLst/>
            <a:cxnLst/>
            <a:rect l="l" t="t" r="r" b="b"/>
            <a:pathLst>
              <a:path w="3124200" h="914400">
                <a:moveTo>
                  <a:pt x="1562100" y="0"/>
                </a:moveTo>
                <a:lnTo>
                  <a:pt x="1490606" y="469"/>
                </a:lnTo>
                <a:lnTo>
                  <a:pt x="1419937" y="1864"/>
                </a:lnTo>
                <a:lnTo>
                  <a:pt x="1350161" y="4164"/>
                </a:lnTo>
                <a:lnTo>
                  <a:pt x="1281347" y="7350"/>
                </a:lnTo>
                <a:lnTo>
                  <a:pt x="1213564" y="11401"/>
                </a:lnTo>
                <a:lnTo>
                  <a:pt x="1146880" y="16298"/>
                </a:lnTo>
                <a:lnTo>
                  <a:pt x="1081365" y="22020"/>
                </a:lnTo>
                <a:lnTo>
                  <a:pt x="1017089" y="28548"/>
                </a:lnTo>
                <a:lnTo>
                  <a:pt x="954119" y="35861"/>
                </a:lnTo>
                <a:lnTo>
                  <a:pt x="892525" y="43940"/>
                </a:lnTo>
                <a:lnTo>
                  <a:pt x="832375" y="52764"/>
                </a:lnTo>
                <a:lnTo>
                  <a:pt x="773740" y="62314"/>
                </a:lnTo>
                <a:lnTo>
                  <a:pt x="716687" y="72570"/>
                </a:lnTo>
                <a:lnTo>
                  <a:pt x="661286" y="83511"/>
                </a:lnTo>
                <a:lnTo>
                  <a:pt x="607606" y="95117"/>
                </a:lnTo>
                <a:lnTo>
                  <a:pt x="555716" y="107369"/>
                </a:lnTo>
                <a:lnTo>
                  <a:pt x="505684" y="120247"/>
                </a:lnTo>
                <a:lnTo>
                  <a:pt x="457580" y="133731"/>
                </a:lnTo>
                <a:lnTo>
                  <a:pt x="411473" y="147799"/>
                </a:lnTo>
                <a:lnTo>
                  <a:pt x="367432" y="162434"/>
                </a:lnTo>
                <a:lnTo>
                  <a:pt x="325525" y="177614"/>
                </a:lnTo>
                <a:lnTo>
                  <a:pt x="285822" y="193320"/>
                </a:lnTo>
                <a:lnTo>
                  <a:pt x="248392" y="209532"/>
                </a:lnTo>
                <a:lnTo>
                  <a:pt x="213303" y="226229"/>
                </a:lnTo>
                <a:lnTo>
                  <a:pt x="150427" y="261000"/>
                </a:lnTo>
                <a:lnTo>
                  <a:pt x="97745" y="297474"/>
                </a:lnTo>
                <a:lnTo>
                  <a:pt x="55809" y="335491"/>
                </a:lnTo>
                <a:lnTo>
                  <a:pt x="25172" y="374891"/>
                </a:lnTo>
                <a:lnTo>
                  <a:pt x="6385" y="415514"/>
                </a:lnTo>
                <a:lnTo>
                  <a:pt x="0" y="457200"/>
                </a:lnTo>
                <a:lnTo>
                  <a:pt x="1607" y="478165"/>
                </a:lnTo>
                <a:lnTo>
                  <a:pt x="14262" y="519340"/>
                </a:lnTo>
                <a:lnTo>
                  <a:pt x="39044" y="559371"/>
                </a:lnTo>
                <a:lnTo>
                  <a:pt x="75399" y="598099"/>
                </a:lnTo>
                <a:lnTo>
                  <a:pt x="122777" y="635365"/>
                </a:lnTo>
                <a:lnTo>
                  <a:pt x="180625" y="671007"/>
                </a:lnTo>
                <a:lnTo>
                  <a:pt x="248392" y="704867"/>
                </a:lnTo>
                <a:lnTo>
                  <a:pt x="285822" y="721079"/>
                </a:lnTo>
                <a:lnTo>
                  <a:pt x="325525" y="736785"/>
                </a:lnTo>
                <a:lnTo>
                  <a:pt x="367432" y="751965"/>
                </a:lnTo>
                <a:lnTo>
                  <a:pt x="411473" y="766600"/>
                </a:lnTo>
                <a:lnTo>
                  <a:pt x="457580" y="780669"/>
                </a:lnTo>
                <a:lnTo>
                  <a:pt x="505684" y="794152"/>
                </a:lnTo>
                <a:lnTo>
                  <a:pt x="555716" y="807030"/>
                </a:lnTo>
                <a:lnTo>
                  <a:pt x="607606" y="819282"/>
                </a:lnTo>
                <a:lnTo>
                  <a:pt x="661286" y="830888"/>
                </a:lnTo>
                <a:lnTo>
                  <a:pt x="716687" y="841829"/>
                </a:lnTo>
                <a:lnTo>
                  <a:pt x="773740" y="852085"/>
                </a:lnTo>
                <a:lnTo>
                  <a:pt x="832375" y="861635"/>
                </a:lnTo>
                <a:lnTo>
                  <a:pt x="892525" y="870459"/>
                </a:lnTo>
                <a:lnTo>
                  <a:pt x="954119" y="878538"/>
                </a:lnTo>
                <a:lnTo>
                  <a:pt x="1017089" y="885851"/>
                </a:lnTo>
                <a:lnTo>
                  <a:pt x="1081365" y="892379"/>
                </a:lnTo>
                <a:lnTo>
                  <a:pt x="1146880" y="898101"/>
                </a:lnTo>
                <a:lnTo>
                  <a:pt x="1213564" y="902998"/>
                </a:lnTo>
                <a:lnTo>
                  <a:pt x="1281347" y="907049"/>
                </a:lnTo>
                <a:lnTo>
                  <a:pt x="1350161" y="910235"/>
                </a:lnTo>
                <a:lnTo>
                  <a:pt x="1419937" y="912535"/>
                </a:lnTo>
                <a:lnTo>
                  <a:pt x="1490606" y="913930"/>
                </a:lnTo>
                <a:lnTo>
                  <a:pt x="1562100" y="914400"/>
                </a:lnTo>
                <a:lnTo>
                  <a:pt x="1633593" y="913930"/>
                </a:lnTo>
                <a:lnTo>
                  <a:pt x="1704262" y="912535"/>
                </a:lnTo>
                <a:lnTo>
                  <a:pt x="1774038" y="910235"/>
                </a:lnTo>
                <a:lnTo>
                  <a:pt x="1842852" y="907049"/>
                </a:lnTo>
                <a:lnTo>
                  <a:pt x="1910635" y="902998"/>
                </a:lnTo>
                <a:lnTo>
                  <a:pt x="1977319" y="898101"/>
                </a:lnTo>
                <a:lnTo>
                  <a:pt x="2042834" y="892379"/>
                </a:lnTo>
                <a:lnTo>
                  <a:pt x="2107110" y="885851"/>
                </a:lnTo>
                <a:lnTo>
                  <a:pt x="2170080" y="878538"/>
                </a:lnTo>
                <a:lnTo>
                  <a:pt x="2231674" y="870459"/>
                </a:lnTo>
                <a:lnTo>
                  <a:pt x="2291824" y="861635"/>
                </a:lnTo>
                <a:lnTo>
                  <a:pt x="2350459" y="852085"/>
                </a:lnTo>
                <a:lnTo>
                  <a:pt x="2407512" y="841829"/>
                </a:lnTo>
                <a:lnTo>
                  <a:pt x="2462913" y="830888"/>
                </a:lnTo>
                <a:lnTo>
                  <a:pt x="2516593" y="819282"/>
                </a:lnTo>
                <a:lnTo>
                  <a:pt x="2568483" y="807030"/>
                </a:lnTo>
                <a:lnTo>
                  <a:pt x="2618515" y="794152"/>
                </a:lnTo>
                <a:lnTo>
                  <a:pt x="2666618" y="780668"/>
                </a:lnTo>
                <a:lnTo>
                  <a:pt x="2712726" y="766600"/>
                </a:lnTo>
                <a:lnTo>
                  <a:pt x="2756767" y="751965"/>
                </a:lnTo>
                <a:lnTo>
                  <a:pt x="2798674" y="736785"/>
                </a:lnTo>
                <a:lnTo>
                  <a:pt x="2838377" y="721079"/>
                </a:lnTo>
                <a:lnTo>
                  <a:pt x="2875807" y="704867"/>
                </a:lnTo>
                <a:lnTo>
                  <a:pt x="2910896" y="688170"/>
                </a:lnTo>
                <a:lnTo>
                  <a:pt x="2973772" y="653399"/>
                </a:lnTo>
                <a:lnTo>
                  <a:pt x="3026454" y="616925"/>
                </a:lnTo>
                <a:lnTo>
                  <a:pt x="3068390" y="578908"/>
                </a:lnTo>
                <a:lnTo>
                  <a:pt x="3099027" y="539508"/>
                </a:lnTo>
                <a:lnTo>
                  <a:pt x="3117814" y="498885"/>
                </a:lnTo>
                <a:lnTo>
                  <a:pt x="3124200" y="457200"/>
                </a:lnTo>
                <a:lnTo>
                  <a:pt x="3122592" y="436234"/>
                </a:lnTo>
                <a:lnTo>
                  <a:pt x="3109937" y="395059"/>
                </a:lnTo>
                <a:lnTo>
                  <a:pt x="3085155" y="355028"/>
                </a:lnTo>
                <a:lnTo>
                  <a:pt x="3048800" y="316300"/>
                </a:lnTo>
                <a:lnTo>
                  <a:pt x="3001422" y="279034"/>
                </a:lnTo>
                <a:lnTo>
                  <a:pt x="2943574" y="243392"/>
                </a:lnTo>
                <a:lnTo>
                  <a:pt x="2875807" y="209532"/>
                </a:lnTo>
                <a:lnTo>
                  <a:pt x="2838377" y="193320"/>
                </a:lnTo>
                <a:lnTo>
                  <a:pt x="2798674" y="177614"/>
                </a:lnTo>
                <a:lnTo>
                  <a:pt x="2756767" y="162434"/>
                </a:lnTo>
                <a:lnTo>
                  <a:pt x="2712726" y="147799"/>
                </a:lnTo>
                <a:lnTo>
                  <a:pt x="2666618" y="133730"/>
                </a:lnTo>
                <a:lnTo>
                  <a:pt x="2618515" y="120247"/>
                </a:lnTo>
                <a:lnTo>
                  <a:pt x="2568483" y="107369"/>
                </a:lnTo>
                <a:lnTo>
                  <a:pt x="2516593" y="95117"/>
                </a:lnTo>
                <a:lnTo>
                  <a:pt x="2462913" y="83511"/>
                </a:lnTo>
                <a:lnTo>
                  <a:pt x="2407512" y="72570"/>
                </a:lnTo>
                <a:lnTo>
                  <a:pt x="2350459" y="62314"/>
                </a:lnTo>
                <a:lnTo>
                  <a:pt x="2291824" y="52764"/>
                </a:lnTo>
                <a:lnTo>
                  <a:pt x="2231674" y="43940"/>
                </a:lnTo>
                <a:lnTo>
                  <a:pt x="2170080" y="35861"/>
                </a:lnTo>
                <a:lnTo>
                  <a:pt x="2107110" y="28548"/>
                </a:lnTo>
                <a:lnTo>
                  <a:pt x="2042834" y="22020"/>
                </a:lnTo>
                <a:lnTo>
                  <a:pt x="1977319" y="16298"/>
                </a:lnTo>
                <a:lnTo>
                  <a:pt x="1910635" y="11401"/>
                </a:lnTo>
                <a:lnTo>
                  <a:pt x="1842852" y="7350"/>
                </a:lnTo>
                <a:lnTo>
                  <a:pt x="1774038" y="4164"/>
                </a:lnTo>
                <a:lnTo>
                  <a:pt x="1704262" y="1864"/>
                </a:lnTo>
                <a:lnTo>
                  <a:pt x="1633593" y="469"/>
                </a:lnTo>
                <a:lnTo>
                  <a:pt x="156210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33854" y="752602"/>
            <a:ext cx="7086346" cy="1141730"/>
          </a:xfrm>
          <a:custGeom>
            <a:avLst/>
            <a:gdLst/>
            <a:ahLst/>
            <a:cxnLst/>
            <a:rect l="l" t="t" r="r" b="b"/>
            <a:pathLst>
              <a:path w="9142730" h="1141730">
                <a:moveTo>
                  <a:pt x="0" y="1141476"/>
                </a:moveTo>
                <a:lnTo>
                  <a:pt x="9142476" y="1141476"/>
                </a:lnTo>
                <a:lnTo>
                  <a:pt x="9142476" y="0"/>
                </a:lnTo>
                <a:lnTo>
                  <a:pt x="0" y="0"/>
                </a:lnTo>
                <a:lnTo>
                  <a:pt x="0" y="1141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50260" y="1005967"/>
            <a:ext cx="58699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45" dirty="0">
                <a:solidFill>
                  <a:srgbClr val="FFFFFF"/>
                </a:solidFill>
              </a:rPr>
              <a:t>Contoh; </a:t>
            </a:r>
            <a:r>
              <a:rPr sz="4000" spc="-270" dirty="0">
                <a:solidFill>
                  <a:srgbClr val="FFFFFF"/>
                </a:solidFill>
              </a:rPr>
              <a:t>Error</a:t>
            </a:r>
            <a:r>
              <a:rPr sz="4000" spc="25" dirty="0">
                <a:solidFill>
                  <a:srgbClr val="FFFFFF"/>
                </a:solidFill>
              </a:rPr>
              <a:t> </a:t>
            </a:r>
            <a:r>
              <a:rPr sz="4000" spc="-140" dirty="0">
                <a:solidFill>
                  <a:srgbClr val="FFFFFF"/>
                </a:solidFill>
              </a:rPr>
              <a:t>Handling</a:t>
            </a:r>
            <a:endParaRPr sz="4000" dirty="0"/>
          </a:p>
        </p:txBody>
      </p:sp>
      <p:sp>
        <p:nvSpPr>
          <p:cNvPr id="7" name="object 7"/>
          <p:cNvSpPr/>
          <p:nvPr/>
        </p:nvSpPr>
        <p:spPr>
          <a:xfrm>
            <a:off x="2819400" y="3342132"/>
            <a:ext cx="1229995" cy="1229995"/>
          </a:xfrm>
          <a:custGeom>
            <a:avLst/>
            <a:gdLst/>
            <a:ahLst/>
            <a:cxnLst/>
            <a:rect l="l" t="t" r="r" b="b"/>
            <a:pathLst>
              <a:path w="1229995" h="1229995">
                <a:moveTo>
                  <a:pt x="30480" y="1138427"/>
                </a:moveTo>
                <a:lnTo>
                  <a:pt x="0" y="1229867"/>
                </a:lnTo>
                <a:lnTo>
                  <a:pt x="91439" y="1199387"/>
                </a:lnTo>
                <a:lnTo>
                  <a:pt x="80772" y="1188719"/>
                </a:lnTo>
                <a:lnTo>
                  <a:pt x="60960" y="1188719"/>
                </a:lnTo>
                <a:lnTo>
                  <a:pt x="39624" y="1168907"/>
                </a:lnTo>
                <a:lnTo>
                  <a:pt x="50292" y="1158239"/>
                </a:lnTo>
                <a:lnTo>
                  <a:pt x="30480" y="1138427"/>
                </a:lnTo>
                <a:close/>
              </a:path>
              <a:path w="1229995" h="1229995">
                <a:moveTo>
                  <a:pt x="50292" y="1158239"/>
                </a:moveTo>
                <a:lnTo>
                  <a:pt x="39624" y="1168907"/>
                </a:lnTo>
                <a:lnTo>
                  <a:pt x="60960" y="1188719"/>
                </a:lnTo>
                <a:lnTo>
                  <a:pt x="70872" y="1178820"/>
                </a:lnTo>
                <a:lnTo>
                  <a:pt x="50292" y="1158239"/>
                </a:lnTo>
                <a:close/>
              </a:path>
              <a:path w="1229995" h="1229995">
                <a:moveTo>
                  <a:pt x="70872" y="1178820"/>
                </a:moveTo>
                <a:lnTo>
                  <a:pt x="60960" y="1188719"/>
                </a:lnTo>
                <a:lnTo>
                  <a:pt x="80772" y="1188719"/>
                </a:lnTo>
                <a:lnTo>
                  <a:pt x="70872" y="1178820"/>
                </a:lnTo>
                <a:close/>
              </a:path>
              <a:path w="1229995" h="1229995">
                <a:moveTo>
                  <a:pt x="1208532" y="0"/>
                </a:moveTo>
                <a:lnTo>
                  <a:pt x="50292" y="1158239"/>
                </a:lnTo>
                <a:lnTo>
                  <a:pt x="70872" y="1178820"/>
                </a:lnTo>
                <a:lnTo>
                  <a:pt x="1229867" y="21335"/>
                </a:lnTo>
                <a:lnTo>
                  <a:pt x="12085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81400" y="2743200"/>
            <a:ext cx="1371600" cy="609600"/>
          </a:xfrm>
          <a:custGeom>
            <a:avLst/>
            <a:gdLst/>
            <a:ahLst/>
            <a:cxnLst/>
            <a:rect l="l" t="t" r="r" b="b"/>
            <a:pathLst>
              <a:path w="1371600" h="609600">
                <a:moveTo>
                  <a:pt x="685800" y="0"/>
                </a:moveTo>
                <a:lnTo>
                  <a:pt x="619640" y="1402"/>
                </a:lnTo>
                <a:lnTo>
                  <a:pt x="555284" y="5521"/>
                </a:lnTo>
                <a:lnTo>
                  <a:pt x="493016" y="12227"/>
                </a:lnTo>
                <a:lnTo>
                  <a:pt x="433121" y="21391"/>
                </a:lnTo>
                <a:lnTo>
                  <a:pt x="375884" y="32880"/>
                </a:lnTo>
                <a:lnTo>
                  <a:pt x="321590" y="46566"/>
                </a:lnTo>
                <a:lnTo>
                  <a:pt x="270523" y="62318"/>
                </a:lnTo>
                <a:lnTo>
                  <a:pt x="222968" y="80006"/>
                </a:lnTo>
                <a:lnTo>
                  <a:pt x="179209" y="99498"/>
                </a:lnTo>
                <a:lnTo>
                  <a:pt x="139533" y="120666"/>
                </a:lnTo>
                <a:lnTo>
                  <a:pt x="104222" y="143379"/>
                </a:lnTo>
                <a:lnTo>
                  <a:pt x="73563" y="167506"/>
                </a:lnTo>
                <a:lnTo>
                  <a:pt x="27337" y="219483"/>
                </a:lnTo>
                <a:lnTo>
                  <a:pt x="3132" y="275554"/>
                </a:lnTo>
                <a:lnTo>
                  <a:pt x="0" y="304800"/>
                </a:lnTo>
                <a:lnTo>
                  <a:pt x="3132" y="334045"/>
                </a:lnTo>
                <a:lnTo>
                  <a:pt x="27337" y="390116"/>
                </a:lnTo>
                <a:lnTo>
                  <a:pt x="73563" y="442093"/>
                </a:lnTo>
                <a:lnTo>
                  <a:pt x="104222" y="466220"/>
                </a:lnTo>
                <a:lnTo>
                  <a:pt x="139533" y="488933"/>
                </a:lnTo>
                <a:lnTo>
                  <a:pt x="179209" y="510101"/>
                </a:lnTo>
                <a:lnTo>
                  <a:pt x="222968" y="529593"/>
                </a:lnTo>
                <a:lnTo>
                  <a:pt x="270523" y="547281"/>
                </a:lnTo>
                <a:lnTo>
                  <a:pt x="321590" y="563033"/>
                </a:lnTo>
                <a:lnTo>
                  <a:pt x="375884" y="576719"/>
                </a:lnTo>
                <a:lnTo>
                  <a:pt x="433121" y="588208"/>
                </a:lnTo>
                <a:lnTo>
                  <a:pt x="493016" y="597372"/>
                </a:lnTo>
                <a:lnTo>
                  <a:pt x="555284" y="604078"/>
                </a:lnTo>
                <a:lnTo>
                  <a:pt x="619640" y="608197"/>
                </a:lnTo>
                <a:lnTo>
                  <a:pt x="685800" y="609600"/>
                </a:lnTo>
                <a:lnTo>
                  <a:pt x="751959" y="608197"/>
                </a:lnTo>
                <a:lnTo>
                  <a:pt x="816315" y="604078"/>
                </a:lnTo>
                <a:lnTo>
                  <a:pt x="878583" y="597372"/>
                </a:lnTo>
                <a:lnTo>
                  <a:pt x="938478" y="588208"/>
                </a:lnTo>
                <a:lnTo>
                  <a:pt x="995715" y="576719"/>
                </a:lnTo>
                <a:lnTo>
                  <a:pt x="1050009" y="563033"/>
                </a:lnTo>
                <a:lnTo>
                  <a:pt x="1101076" y="547281"/>
                </a:lnTo>
                <a:lnTo>
                  <a:pt x="1148631" y="529593"/>
                </a:lnTo>
                <a:lnTo>
                  <a:pt x="1192390" y="510101"/>
                </a:lnTo>
                <a:lnTo>
                  <a:pt x="1232066" y="488933"/>
                </a:lnTo>
                <a:lnTo>
                  <a:pt x="1267377" y="466220"/>
                </a:lnTo>
                <a:lnTo>
                  <a:pt x="1298036" y="442093"/>
                </a:lnTo>
                <a:lnTo>
                  <a:pt x="1344262" y="390116"/>
                </a:lnTo>
                <a:lnTo>
                  <a:pt x="1368467" y="334045"/>
                </a:lnTo>
                <a:lnTo>
                  <a:pt x="1371600" y="304800"/>
                </a:lnTo>
                <a:lnTo>
                  <a:pt x="1368467" y="275554"/>
                </a:lnTo>
                <a:lnTo>
                  <a:pt x="1344262" y="219483"/>
                </a:lnTo>
                <a:lnTo>
                  <a:pt x="1298036" y="167506"/>
                </a:lnTo>
                <a:lnTo>
                  <a:pt x="1267377" y="143379"/>
                </a:lnTo>
                <a:lnTo>
                  <a:pt x="1232066" y="120666"/>
                </a:lnTo>
                <a:lnTo>
                  <a:pt x="1192390" y="99498"/>
                </a:lnTo>
                <a:lnTo>
                  <a:pt x="1148631" y="80006"/>
                </a:lnTo>
                <a:lnTo>
                  <a:pt x="1101076" y="62318"/>
                </a:lnTo>
                <a:lnTo>
                  <a:pt x="1050009" y="46566"/>
                </a:lnTo>
                <a:lnTo>
                  <a:pt x="995715" y="32880"/>
                </a:lnTo>
                <a:lnTo>
                  <a:pt x="938478" y="21391"/>
                </a:lnTo>
                <a:lnTo>
                  <a:pt x="878583" y="12227"/>
                </a:lnTo>
                <a:lnTo>
                  <a:pt x="816315" y="5521"/>
                </a:lnTo>
                <a:lnTo>
                  <a:pt x="751959" y="1402"/>
                </a:lnTo>
                <a:lnTo>
                  <a:pt x="685800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762000"/>
            <a:ext cx="7390130" cy="86754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4955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65"/>
              </a:spcBef>
              <a:tabLst>
                <a:tab pos="7929245" algn="l"/>
              </a:tabLst>
            </a:pPr>
            <a:r>
              <a:rPr sz="4000" spc="-45" dirty="0">
                <a:solidFill>
                  <a:srgbClr val="FFFFFF"/>
                </a:solidFill>
              </a:rPr>
              <a:t>5.</a:t>
            </a:r>
            <a:r>
              <a:rPr sz="4000" dirty="0">
                <a:solidFill>
                  <a:srgbClr val="FFFFFF"/>
                </a:solidFill>
              </a:rPr>
              <a:t> </a:t>
            </a:r>
            <a:r>
              <a:rPr sz="4000" spc="-85" dirty="0" err="1">
                <a:solidFill>
                  <a:srgbClr val="FFFFFF"/>
                </a:solidFill>
              </a:rPr>
              <a:t>Ijinkan</a:t>
            </a:r>
            <a:r>
              <a:rPr sz="4000" dirty="0">
                <a:solidFill>
                  <a:srgbClr val="FFFFFF"/>
                </a:solidFill>
              </a:rPr>
              <a:t> </a:t>
            </a:r>
            <a:r>
              <a:rPr sz="4000" spc="-95" dirty="0" err="1" smtClean="0">
                <a:solidFill>
                  <a:srgbClr val="FFFFFF"/>
                </a:solidFill>
              </a:rPr>
              <a:t>Pembatalan</a:t>
            </a:r>
            <a:r>
              <a:rPr sz="4000" spc="-95" dirty="0" smtClean="0">
                <a:solidFill>
                  <a:srgbClr val="FFFFFF"/>
                </a:solidFill>
              </a:rPr>
              <a:t> </a:t>
            </a:r>
            <a:r>
              <a:rPr sz="4000" spc="-55" dirty="0" err="1" smtClean="0">
                <a:solidFill>
                  <a:srgbClr val="FFFFFF"/>
                </a:solidFill>
              </a:rPr>
              <a:t>Aksi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612140" y="2248915"/>
            <a:ext cx="6883400" cy="4330673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5600" marR="5080" indent="-342900" algn="just">
              <a:spcBef>
                <a:spcPts val="3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80" dirty="0">
                <a:latin typeface="Trebuchet MS"/>
                <a:cs typeface="Trebuchet MS"/>
              </a:rPr>
              <a:t>User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60" dirty="0">
                <a:latin typeface="Trebuchet MS"/>
                <a:cs typeface="Trebuchet MS"/>
              </a:rPr>
              <a:t>memerlukan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70" dirty="0">
                <a:latin typeface="Trebuchet MS"/>
                <a:cs typeface="Trebuchet MS"/>
              </a:rPr>
              <a:t>bahwa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25" dirty="0">
                <a:latin typeface="Trebuchet MS"/>
                <a:cs typeface="Trebuchet MS"/>
              </a:rPr>
              <a:t>ketika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mereka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sudah  </a:t>
            </a:r>
            <a:r>
              <a:rPr sz="2400" spc="40" dirty="0">
                <a:latin typeface="Trebuchet MS"/>
                <a:cs typeface="Trebuchet MS"/>
              </a:rPr>
              <a:t>memilih </a:t>
            </a:r>
            <a:r>
              <a:rPr sz="2400" spc="95" dirty="0">
                <a:latin typeface="Trebuchet MS"/>
                <a:cs typeface="Trebuchet MS"/>
              </a:rPr>
              <a:t>opsi </a:t>
            </a:r>
            <a:r>
              <a:rPr sz="2400" spc="75" dirty="0">
                <a:latin typeface="Trebuchet MS"/>
                <a:cs typeface="Trebuchet MS"/>
              </a:rPr>
              <a:t>dan </a:t>
            </a:r>
            <a:r>
              <a:rPr sz="2400" spc="35" dirty="0">
                <a:latin typeface="Trebuchet MS"/>
                <a:cs typeface="Trebuchet MS"/>
              </a:rPr>
              <a:t>membuat </a:t>
            </a:r>
            <a:r>
              <a:rPr sz="2400" spc="25" dirty="0">
                <a:latin typeface="Trebuchet MS"/>
                <a:cs typeface="Trebuchet MS"/>
              </a:rPr>
              <a:t>aksi, </a:t>
            </a:r>
            <a:r>
              <a:rPr sz="2400" spc="-5" dirty="0">
                <a:latin typeface="Trebuchet MS"/>
                <a:cs typeface="Trebuchet MS"/>
              </a:rPr>
              <a:t>aktivitas </a:t>
            </a:r>
            <a:r>
              <a:rPr sz="2400" spc="-60" dirty="0">
                <a:latin typeface="Trebuchet MS"/>
                <a:cs typeface="Trebuchet MS"/>
              </a:rPr>
              <a:t>itu  </a:t>
            </a:r>
            <a:r>
              <a:rPr sz="2400" b="1" spc="-75" dirty="0">
                <a:latin typeface="Georgia"/>
                <a:cs typeface="Georgia"/>
              </a:rPr>
              <a:t>dapat </a:t>
            </a:r>
            <a:r>
              <a:rPr sz="2400" b="1" spc="-50" dirty="0">
                <a:latin typeface="Georgia"/>
                <a:cs typeface="Georgia"/>
              </a:rPr>
              <a:t>dibatalkan </a:t>
            </a:r>
            <a:r>
              <a:rPr sz="2400" spc="-50" dirty="0">
                <a:latin typeface="Trebuchet MS"/>
                <a:cs typeface="Trebuchet MS"/>
              </a:rPr>
              <a:t>atau </a:t>
            </a:r>
            <a:r>
              <a:rPr sz="2400" b="1" spc="-15" dirty="0">
                <a:latin typeface="Georgia"/>
                <a:cs typeface="Georgia"/>
              </a:rPr>
              <a:t>kembali </a:t>
            </a:r>
            <a:r>
              <a:rPr sz="2400" b="1" spc="15" dirty="0">
                <a:latin typeface="Georgia"/>
                <a:cs typeface="Georgia"/>
              </a:rPr>
              <a:t>ke </a:t>
            </a:r>
            <a:r>
              <a:rPr sz="2400" b="1" spc="-60" dirty="0">
                <a:latin typeface="Georgia"/>
                <a:cs typeface="Georgia"/>
              </a:rPr>
              <a:t>kondisi  </a:t>
            </a:r>
            <a:r>
              <a:rPr sz="2400" b="1" spc="-40" dirty="0">
                <a:latin typeface="Georgia"/>
                <a:cs typeface="Georgia"/>
              </a:rPr>
              <a:t>sebelumnya </a:t>
            </a:r>
            <a:r>
              <a:rPr sz="2400" spc="105" dirty="0">
                <a:latin typeface="Trebuchet MS"/>
                <a:cs typeface="Trebuchet MS"/>
              </a:rPr>
              <a:t>dengan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spc="70" dirty="0">
                <a:latin typeface="Trebuchet MS"/>
                <a:cs typeface="Trebuchet MS"/>
              </a:rPr>
              <a:t>mudah</a:t>
            </a:r>
            <a:endParaRPr sz="2400" dirty="0">
              <a:latin typeface="Trebuchet MS"/>
              <a:cs typeface="Trebuchet MS"/>
            </a:endParaRPr>
          </a:p>
          <a:p>
            <a:pPr marL="355600" marR="26034" indent="-342900" algn="just">
              <a:spcBef>
                <a:spcPts val="60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85" dirty="0">
                <a:latin typeface="Trebuchet MS"/>
                <a:cs typeface="Trebuchet MS"/>
              </a:rPr>
              <a:t>Mengijinkan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user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10" dirty="0">
                <a:latin typeface="Trebuchet MS"/>
                <a:cs typeface="Trebuchet MS"/>
              </a:rPr>
              <a:t>untuk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spc="20" dirty="0">
                <a:latin typeface="Trebuchet MS"/>
                <a:cs typeface="Trebuchet MS"/>
              </a:rPr>
              <a:t>belajar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tentang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25" dirty="0">
                <a:latin typeface="Trebuchet MS"/>
                <a:cs typeface="Trebuchet MS"/>
              </a:rPr>
              <a:t>sistem  </a:t>
            </a:r>
            <a:r>
              <a:rPr sz="2400" spc="105" dirty="0">
                <a:latin typeface="Trebuchet MS"/>
                <a:cs typeface="Trebuchet MS"/>
              </a:rPr>
              <a:t>dengan </a:t>
            </a:r>
            <a:r>
              <a:rPr sz="2400" spc="60" dirty="0">
                <a:latin typeface="Trebuchet MS"/>
                <a:cs typeface="Trebuchet MS"/>
              </a:rPr>
              <a:t>melakukan</a:t>
            </a:r>
            <a:r>
              <a:rPr sz="2400" spc="-355" dirty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eksplorasi</a:t>
            </a:r>
            <a:endParaRPr sz="2400" dirty="0">
              <a:latin typeface="Trebuchet MS"/>
              <a:cs typeface="Trebuchet MS"/>
            </a:endParaRPr>
          </a:p>
          <a:p>
            <a:pPr marL="355600" marR="493395" indent="-342900" algn="just">
              <a:spcBef>
                <a:spcPts val="58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5" dirty="0">
                <a:latin typeface="Trebuchet MS"/>
                <a:cs typeface="Trebuchet MS"/>
              </a:rPr>
              <a:t>Jika </a:t>
            </a:r>
            <a:r>
              <a:rPr sz="2400" spc="70" dirty="0">
                <a:latin typeface="Trebuchet MS"/>
                <a:cs typeface="Trebuchet MS"/>
              </a:rPr>
              <a:t>mereka</a:t>
            </a:r>
            <a:r>
              <a:rPr sz="2400" spc="-540" dirty="0">
                <a:latin typeface="Trebuchet MS"/>
                <a:cs typeface="Trebuchet MS"/>
              </a:rPr>
              <a:t> </a:t>
            </a:r>
            <a:r>
              <a:rPr sz="2400" spc="60" dirty="0">
                <a:latin typeface="Trebuchet MS"/>
                <a:cs typeface="Trebuchet MS"/>
              </a:rPr>
              <a:t>melakukan </a:t>
            </a:r>
            <a:r>
              <a:rPr sz="2400" spc="30" dirty="0">
                <a:latin typeface="Trebuchet MS"/>
                <a:cs typeface="Trebuchet MS"/>
              </a:rPr>
              <a:t>kesalahan, </a:t>
            </a:r>
            <a:r>
              <a:rPr sz="2400" spc="70" dirty="0">
                <a:latin typeface="Trebuchet MS"/>
                <a:cs typeface="Trebuchet MS"/>
              </a:rPr>
              <a:t>mereka  </a:t>
            </a:r>
            <a:r>
              <a:rPr sz="2400" spc="20" dirty="0">
                <a:latin typeface="Trebuchet MS"/>
                <a:cs typeface="Trebuchet MS"/>
              </a:rPr>
              <a:t>dapat </a:t>
            </a:r>
            <a:r>
              <a:rPr sz="2400" spc="40" dirty="0">
                <a:latin typeface="Trebuchet MS"/>
                <a:cs typeface="Trebuchet MS"/>
              </a:rPr>
              <a:t>membatalkan</a:t>
            </a:r>
            <a:r>
              <a:rPr sz="2400" spc="-265" dirty="0">
                <a:latin typeface="Trebuchet MS"/>
                <a:cs typeface="Trebuchet MS"/>
              </a:rPr>
              <a:t> </a:t>
            </a:r>
            <a:r>
              <a:rPr sz="2400" spc="75" dirty="0">
                <a:latin typeface="Trebuchet MS"/>
                <a:cs typeface="Trebuchet MS"/>
              </a:rPr>
              <a:t>aksinya</a:t>
            </a:r>
            <a:endParaRPr sz="2400" dirty="0">
              <a:latin typeface="Trebuchet MS"/>
              <a:cs typeface="Trebuchet MS"/>
            </a:endParaRPr>
          </a:p>
          <a:p>
            <a:pPr marL="355600" marR="419100" indent="-342900" algn="just">
              <a:spcBef>
                <a:spcPts val="54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5" dirty="0">
                <a:latin typeface="Trebuchet MS"/>
                <a:cs typeface="Trebuchet MS"/>
              </a:rPr>
              <a:t>Jika </a:t>
            </a:r>
            <a:r>
              <a:rPr sz="2400" spc="70" dirty="0">
                <a:latin typeface="Trebuchet MS"/>
                <a:cs typeface="Trebuchet MS"/>
              </a:rPr>
              <a:t>user </a:t>
            </a:r>
            <a:r>
              <a:rPr sz="2400" spc="60" dirty="0">
                <a:latin typeface="Trebuchet MS"/>
                <a:cs typeface="Trebuchet MS"/>
              </a:rPr>
              <a:t>akan </a:t>
            </a:r>
            <a:r>
              <a:rPr sz="2400" spc="95" dirty="0">
                <a:latin typeface="Trebuchet MS"/>
                <a:cs typeface="Trebuchet MS"/>
              </a:rPr>
              <a:t>menghapus </a:t>
            </a:r>
            <a:r>
              <a:rPr sz="2400" spc="20" dirty="0">
                <a:latin typeface="Trebuchet MS"/>
                <a:cs typeface="Trebuchet MS"/>
              </a:rPr>
              <a:t>sesuatu </a:t>
            </a:r>
            <a:r>
              <a:rPr sz="2400" spc="130" dirty="0">
                <a:latin typeface="Trebuchet MS"/>
                <a:cs typeface="Trebuchet MS"/>
              </a:rPr>
              <a:t>yang  </a:t>
            </a:r>
            <a:r>
              <a:rPr sz="2400" spc="40" dirty="0">
                <a:latin typeface="Trebuchet MS"/>
                <a:cs typeface="Trebuchet MS"/>
              </a:rPr>
              <a:t>substansial </a:t>
            </a:r>
            <a:r>
              <a:rPr sz="2400" spc="10" dirty="0">
                <a:latin typeface="Trebuchet MS"/>
                <a:cs typeface="Trebuchet MS"/>
              </a:rPr>
              <a:t>(mis: </a:t>
            </a:r>
            <a:r>
              <a:rPr sz="2400" spc="80" dirty="0">
                <a:latin typeface="Trebuchet MS"/>
                <a:cs typeface="Trebuchet MS"/>
              </a:rPr>
              <a:t>sebuah </a:t>
            </a:r>
            <a:r>
              <a:rPr sz="2400" spc="-50" dirty="0">
                <a:latin typeface="Trebuchet MS"/>
                <a:cs typeface="Trebuchet MS"/>
              </a:rPr>
              <a:t>file), </a:t>
            </a:r>
            <a:r>
              <a:rPr sz="2400" spc="30" dirty="0">
                <a:latin typeface="Trebuchet MS"/>
                <a:cs typeface="Trebuchet MS"/>
              </a:rPr>
              <a:t>sistem </a:t>
            </a:r>
            <a:r>
              <a:rPr sz="2400" spc="55" dirty="0">
                <a:latin typeface="Trebuchet MS"/>
                <a:cs typeface="Trebuchet MS"/>
              </a:rPr>
              <a:t>harus  </a:t>
            </a:r>
            <a:r>
              <a:rPr sz="2400" spc="10" dirty="0">
                <a:latin typeface="Trebuchet MS"/>
                <a:cs typeface="Trebuchet MS"/>
              </a:rPr>
              <a:t>meminta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50" dirty="0">
                <a:latin typeface="Trebuchet MS"/>
                <a:cs typeface="Trebuchet MS"/>
              </a:rPr>
              <a:t>konformasi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35" dirty="0">
                <a:latin typeface="Trebuchet MS"/>
                <a:cs typeface="Trebuchet MS"/>
              </a:rPr>
              <a:t>terhadap</a:t>
            </a:r>
            <a:r>
              <a:rPr sz="2400" spc="-140" dirty="0">
                <a:latin typeface="Trebuchet MS"/>
                <a:cs typeface="Trebuchet MS"/>
              </a:rPr>
              <a:t> </a:t>
            </a:r>
            <a:r>
              <a:rPr sz="2400" spc="80" dirty="0">
                <a:latin typeface="Trebuchet MS"/>
                <a:cs typeface="Trebuchet MS"/>
              </a:rPr>
              <a:t>aksi</a:t>
            </a:r>
            <a:r>
              <a:rPr sz="2400" spc="-135" dirty="0">
                <a:latin typeface="Trebuchet MS"/>
                <a:cs typeface="Trebuchet MS"/>
              </a:rPr>
              <a:t> </a:t>
            </a:r>
            <a:r>
              <a:rPr sz="2400" spc="10" dirty="0">
                <a:latin typeface="Trebuchet MS"/>
                <a:cs typeface="Trebuchet MS"/>
              </a:rPr>
              <a:t>tersebut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72400" y="2286000"/>
            <a:ext cx="1524000" cy="419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1200" y="762000"/>
            <a:ext cx="7618730" cy="115416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R="84455" algn="r">
              <a:lnSpc>
                <a:spcPts val="4365"/>
              </a:lnSpc>
            </a:pPr>
            <a:r>
              <a:rPr sz="4000" b="1" spc="-145" dirty="0">
                <a:solidFill>
                  <a:srgbClr val="FFFFFF"/>
                </a:solidFill>
                <a:latin typeface="Georgia"/>
                <a:cs typeface="Georgia"/>
              </a:rPr>
              <a:t>6. </a:t>
            </a:r>
            <a:r>
              <a:rPr sz="4000" b="1" spc="-120" dirty="0">
                <a:solidFill>
                  <a:srgbClr val="FFFFFF"/>
                </a:solidFill>
                <a:latin typeface="Georgia"/>
                <a:cs typeface="Georgia"/>
              </a:rPr>
              <a:t>Sediakan </a:t>
            </a:r>
            <a:r>
              <a:rPr sz="4000" b="1" spc="-50" dirty="0">
                <a:solidFill>
                  <a:srgbClr val="FFFFFF"/>
                </a:solidFill>
                <a:latin typeface="Georgia"/>
                <a:cs typeface="Georgia"/>
              </a:rPr>
              <a:t>Fasilitas</a:t>
            </a:r>
            <a:r>
              <a:rPr sz="4000" b="1" spc="19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4000" b="1" spc="-185" dirty="0">
                <a:solidFill>
                  <a:srgbClr val="FFFFFF"/>
                </a:solidFill>
                <a:latin typeface="Georgia"/>
                <a:cs typeface="Georgia"/>
              </a:rPr>
              <a:t>Bantuan</a:t>
            </a:r>
            <a:endParaRPr sz="4000" dirty="0">
              <a:latin typeface="Georgia"/>
              <a:cs typeface="Georgia"/>
            </a:endParaRPr>
          </a:p>
          <a:p>
            <a:pPr marR="82550" algn="r">
              <a:lnSpc>
                <a:spcPts val="4625"/>
              </a:lnSpc>
            </a:pPr>
            <a:r>
              <a:rPr sz="4000" b="1" spc="-415" dirty="0">
                <a:solidFill>
                  <a:srgbClr val="FFFFFF"/>
                </a:solidFill>
                <a:latin typeface="Georgia"/>
                <a:cs typeface="Georgia"/>
              </a:rPr>
              <a:t>(</a:t>
            </a:r>
            <a:r>
              <a:rPr sz="4000" b="1" spc="-625" dirty="0">
                <a:solidFill>
                  <a:srgbClr val="FFFFFF"/>
                </a:solidFill>
                <a:latin typeface="Georgia"/>
                <a:cs typeface="Georgia"/>
              </a:rPr>
              <a:t>H</a:t>
            </a:r>
            <a:r>
              <a:rPr sz="4000" b="1" spc="-35" dirty="0">
                <a:solidFill>
                  <a:srgbClr val="FFFFFF"/>
                </a:solidFill>
                <a:latin typeface="Georgia"/>
                <a:cs typeface="Georgia"/>
              </a:rPr>
              <a:t>elp</a:t>
            </a:r>
            <a:r>
              <a:rPr sz="4000" b="1" spc="-409" dirty="0">
                <a:solidFill>
                  <a:srgbClr val="FFFFFF"/>
                </a:solidFill>
                <a:latin typeface="Georgia"/>
                <a:cs typeface="Georgia"/>
              </a:rPr>
              <a:t>)</a:t>
            </a:r>
            <a:endParaRPr sz="40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0" y="2073655"/>
            <a:ext cx="6039485" cy="4299639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84455" indent="-342900" algn="just">
              <a:lnSpc>
                <a:spcPct val="80100"/>
              </a:lnSpc>
              <a:spcBef>
                <a:spcPts val="62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70" dirty="0">
                <a:latin typeface="Trebuchet MS"/>
                <a:cs typeface="Trebuchet MS"/>
              </a:rPr>
              <a:t>User </a:t>
            </a:r>
            <a:r>
              <a:rPr sz="2200" spc="120" dirty="0">
                <a:latin typeface="Trebuchet MS"/>
                <a:cs typeface="Trebuchet MS"/>
              </a:rPr>
              <a:t>yang </a:t>
            </a:r>
            <a:r>
              <a:rPr sz="2200" spc="70" dirty="0">
                <a:latin typeface="Trebuchet MS"/>
                <a:cs typeface="Trebuchet MS"/>
              </a:rPr>
              <a:t>berpengalaman </a:t>
            </a:r>
            <a:r>
              <a:rPr sz="2200" spc="85" dirty="0">
                <a:latin typeface="Trebuchet MS"/>
                <a:cs typeface="Trebuchet MS"/>
              </a:rPr>
              <a:t>menginginkan  </a:t>
            </a:r>
            <a:r>
              <a:rPr sz="2200" spc="60" dirty="0">
                <a:latin typeface="Trebuchet MS"/>
                <a:cs typeface="Trebuchet MS"/>
              </a:rPr>
              <a:t>bahwa</a:t>
            </a:r>
            <a:r>
              <a:rPr sz="2200" spc="-114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mereka</a:t>
            </a:r>
            <a:r>
              <a:rPr sz="2200" spc="-125" dirty="0">
                <a:latin typeface="Trebuchet MS"/>
                <a:cs typeface="Trebuchet MS"/>
              </a:rPr>
              <a:t> </a:t>
            </a:r>
            <a:r>
              <a:rPr sz="2200" spc="120" dirty="0">
                <a:latin typeface="Trebuchet MS"/>
                <a:cs typeface="Trebuchet MS"/>
              </a:rPr>
              <a:t>yang</a:t>
            </a:r>
            <a:r>
              <a:rPr sz="2200" spc="-125" dirty="0">
                <a:latin typeface="Trebuchet MS"/>
                <a:cs typeface="Trebuchet MS"/>
              </a:rPr>
              <a:t> </a:t>
            </a:r>
            <a:r>
              <a:rPr sz="2200" spc="70" dirty="0">
                <a:latin typeface="Trebuchet MS"/>
                <a:cs typeface="Trebuchet MS"/>
              </a:rPr>
              <a:t>mengendalikan</a:t>
            </a:r>
            <a:r>
              <a:rPr sz="2200" spc="-120" dirty="0">
                <a:latin typeface="Trebuchet MS"/>
                <a:cs typeface="Trebuchet MS"/>
              </a:rPr>
              <a:t> </a:t>
            </a:r>
            <a:r>
              <a:rPr sz="2200" spc="25" dirty="0">
                <a:latin typeface="Trebuchet MS"/>
                <a:cs typeface="Trebuchet MS"/>
              </a:rPr>
              <a:t>sistem  </a:t>
            </a:r>
            <a:r>
              <a:rPr sz="2200" spc="65" dirty="0">
                <a:latin typeface="Trebuchet MS"/>
                <a:cs typeface="Trebuchet MS"/>
              </a:rPr>
              <a:t>dan </a:t>
            </a:r>
            <a:r>
              <a:rPr sz="2200" spc="25" dirty="0">
                <a:latin typeface="Trebuchet MS"/>
                <a:cs typeface="Trebuchet MS"/>
              </a:rPr>
              <a:t>sistem </a:t>
            </a:r>
            <a:r>
              <a:rPr sz="2200" spc="75" dirty="0">
                <a:latin typeface="Trebuchet MS"/>
                <a:cs typeface="Trebuchet MS"/>
              </a:rPr>
              <a:t>merespon </a:t>
            </a:r>
            <a:r>
              <a:rPr sz="2200" spc="30" dirty="0">
                <a:latin typeface="Trebuchet MS"/>
                <a:cs typeface="Trebuchet MS"/>
              </a:rPr>
              <a:t>mereka. </a:t>
            </a:r>
            <a:r>
              <a:rPr sz="2200" spc="70" dirty="0">
                <a:latin typeface="Trebuchet MS"/>
                <a:cs typeface="Trebuchet MS"/>
              </a:rPr>
              <a:t>Segala  </a:t>
            </a:r>
            <a:r>
              <a:rPr sz="2200" spc="20" dirty="0">
                <a:latin typeface="Trebuchet MS"/>
                <a:cs typeface="Trebuchet MS"/>
              </a:rPr>
              <a:t>sesuatu </a:t>
            </a:r>
            <a:r>
              <a:rPr sz="2200" spc="120" dirty="0">
                <a:latin typeface="Trebuchet MS"/>
                <a:cs typeface="Trebuchet MS"/>
              </a:rPr>
              <a:t>yang </a:t>
            </a:r>
            <a:r>
              <a:rPr sz="2200" spc="65" dirty="0">
                <a:latin typeface="Trebuchet MS"/>
                <a:cs typeface="Trebuchet MS"/>
              </a:rPr>
              <a:t>mereka </a:t>
            </a:r>
            <a:r>
              <a:rPr sz="2200" spc="15" dirty="0">
                <a:latin typeface="Trebuchet MS"/>
                <a:cs typeface="Trebuchet MS"/>
              </a:rPr>
              <a:t>tidak </a:t>
            </a:r>
            <a:r>
              <a:rPr sz="2200" spc="-30" dirty="0">
                <a:latin typeface="Trebuchet MS"/>
                <a:cs typeface="Trebuchet MS"/>
              </a:rPr>
              <a:t>tahu </a:t>
            </a:r>
            <a:r>
              <a:rPr sz="2200" spc="55" dirty="0">
                <a:latin typeface="Trebuchet MS"/>
                <a:cs typeface="Trebuchet MS"/>
              </a:rPr>
              <a:t>rasanya  </a:t>
            </a:r>
            <a:r>
              <a:rPr sz="2200" spc="75" dirty="0">
                <a:latin typeface="Trebuchet MS"/>
                <a:cs typeface="Trebuchet MS"/>
              </a:rPr>
              <a:t>ingin </a:t>
            </a:r>
            <a:r>
              <a:rPr sz="2200" spc="95" dirty="0">
                <a:latin typeface="Trebuchet MS"/>
                <a:cs typeface="Trebuchet MS"/>
              </a:rPr>
              <a:t>segera </a:t>
            </a:r>
            <a:r>
              <a:rPr sz="2200" spc="30" dirty="0">
                <a:latin typeface="Trebuchet MS"/>
                <a:cs typeface="Trebuchet MS"/>
              </a:rPr>
              <a:t>mendapat </a:t>
            </a:r>
            <a:r>
              <a:rPr sz="2200" spc="15" dirty="0">
                <a:latin typeface="Trebuchet MS"/>
                <a:cs typeface="Trebuchet MS"/>
              </a:rPr>
              <a:t>jawabannya, </a:t>
            </a:r>
            <a:r>
              <a:rPr sz="2200" spc="40" dirty="0">
                <a:latin typeface="Trebuchet MS"/>
                <a:cs typeface="Trebuchet MS"/>
              </a:rPr>
              <a:t>oleh  </a:t>
            </a:r>
            <a:r>
              <a:rPr sz="2200" spc="114" dirty="0">
                <a:latin typeface="Trebuchet MS"/>
                <a:cs typeface="Trebuchet MS"/>
              </a:rPr>
              <a:t>sebab </a:t>
            </a:r>
            <a:r>
              <a:rPr sz="2200" spc="-60" dirty="0">
                <a:latin typeface="Trebuchet MS"/>
                <a:cs typeface="Trebuchet MS"/>
              </a:rPr>
              <a:t>itu </a:t>
            </a:r>
            <a:r>
              <a:rPr sz="2200" spc="-20" dirty="0">
                <a:latin typeface="Trebuchet MS"/>
                <a:cs typeface="Trebuchet MS"/>
              </a:rPr>
              <a:t>fasilitas </a:t>
            </a:r>
            <a:r>
              <a:rPr sz="2200" spc="25" dirty="0">
                <a:latin typeface="Trebuchet MS"/>
                <a:cs typeface="Trebuchet MS"/>
              </a:rPr>
              <a:t>“</a:t>
            </a:r>
            <a:r>
              <a:rPr sz="2200" i="1" spc="25" dirty="0">
                <a:latin typeface="Georgia"/>
                <a:cs typeface="Georgia"/>
              </a:rPr>
              <a:t>help</a:t>
            </a:r>
            <a:r>
              <a:rPr sz="2200" spc="25" dirty="0">
                <a:latin typeface="Trebuchet MS"/>
                <a:cs typeface="Trebuchet MS"/>
              </a:rPr>
              <a:t>” </a:t>
            </a:r>
            <a:r>
              <a:rPr sz="2200" spc="55" dirty="0">
                <a:latin typeface="Trebuchet MS"/>
                <a:cs typeface="Trebuchet MS"/>
              </a:rPr>
              <a:t>penting </a:t>
            </a:r>
            <a:r>
              <a:rPr sz="2200" spc="10" dirty="0">
                <a:latin typeface="Trebuchet MS"/>
                <a:cs typeface="Trebuchet MS"/>
              </a:rPr>
              <a:t>untuk  </a:t>
            </a:r>
            <a:r>
              <a:rPr sz="2200" spc="75" dirty="0">
                <a:latin typeface="Trebuchet MS"/>
                <a:cs typeface="Trebuchet MS"/>
              </a:rPr>
              <a:t>menolongnya </a:t>
            </a:r>
            <a:r>
              <a:rPr sz="2200" spc="80" dirty="0">
                <a:latin typeface="Trebuchet MS"/>
                <a:cs typeface="Trebuchet MS"/>
              </a:rPr>
              <a:t>agar </a:t>
            </a:r>
            <a:r>
              <a:rPr sz="2200" spc="95" dirty="0">
                <a:latin typeface="Trebuchet MS"/>
                <a:cs typeface="Trebuchet MS"/>
              </a:rPr>
              <a:t>segera </a:t>
            </a:r>
            <a:r>
              <a:rPr sz="2200" spc="40" dirty="0">
                <a:latin typeface="Trebuchet MS"/>
                <a:cs typeface="Trebuchet MS"/>
              </a:rPr>
              <a:t>mendapatkan  </a:t>
            </a:r>
            <a:r>
              <a:rPr sz="2200" spc="55" dirty="0">
                <a:latin typeface="Trebuchet MS"/>
                <a:cs typeface="Trebuchet MS"/>
              </a:rPr>
              <a:t>solusi</a:t>
            </a:r>
            <a:endParaRPr sz="2200" dirty="0">
              <a:latin typeface="Trebuchet MS"/>
              <a:cs typeface="Trebuchet MS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  <a:buFont typeface="Trebuchet MS"/>
              <a:buChar char="•"/>
            </a:pPr>
            <a:endParaRPr sz="2700" dirty="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100"/>
              </a:lnSpc>
              <a:buChar char="•"/>
              <a:tabLst>
                <a:tab pos="354965" algn="l"/>
                <a:tab pos="355600" algn="l"/>
              </a:tabLst>
            </a:pPr>
            <a:r>
              <a:rPr sz="2200" spc="70" dirty="0">
                <a:latin typeface="Trebuchet MS"/>
                <a:cs typeface="Trebuchet MS"/>
              </a:rPr>
              <a:t>User </a:t>
            </a:r>
            <a:r>
              <a:rPr sz="2200" spc="120" dirty="0">
                <a:latin typeface="Trebuchet MS"/>
                <a:cs typeface="Trebuchet MS"/>
              </a:rPr>
              <a:t>yang </a:t>
            </a:r>
            <a:r>
              <a:rPr sz="2200" spc="15" dirty="0">
                <a:latin typeface="Trebuchet MS"/>
                <a:cs typeface="Trebuchet MS"/>
              </a:rPr>
              <a:t>tidak </a:t>
            </a:r>
            <a:r>
              <a:rPr sz="2200" spc="70" dirty="0">
                <a:latin typeface="Trebuchet MS"/>
                <a:cs typeface="Trebuchet MS"/>
              </a:rPr>
              <a:t>berpengalaman </a:t>
            </a:r>
            <a:r>
              <a:rPr sz="2200" spc="25" dirty="0">
                <a:latin typeface="Trebuchet MS"/>
                <a:cs typeface="Trebuchet MS"/>
              </a:rPr>
              <a:t>ketika  </a:t>
            </a:r>
            <a:r>
              <a:rPr sz="2200" spc="55" dirty="0">
                <a:latin typeface="Trebuchet MS"/>
                <a:cs typeface="Trebuchet MS"/>
              </a:rPr>
              <a:t>mengalami </a:t>
            </a:r>
            <a:r>
              <a:rPr sz="2200" spc="20" dirty="0">
                <a:latin typeface="Trebuchet MS"/>
                <a:cs typeface="Trebuchet MS"/>
              </a:rPr>
              <a:t>kesulitan </a:t>
            </a:r>
            <a:r>
              <a:rPr sz="2200" spc="40" dirty="0">
                <a:latin typeface="Trebuchet MS"/>
                <a:cs typeface="Trebuchet MS"/>
              </a:rPr>
              <a:t>dalam</a:t>
            </a:r>
            <a:r>
              <a:rPr sz="2200" spc="-415" dirty="0">
                <a:latin typeface="Trebuchet MS"/>
                <a:cs typeface="Trebuchet MS"/>
              </a:rPr>
              <a:t> </a:t>
            </a:r>
            <a:r>
              <a:rPr sz="2200" spc="80" dirty="0">
                <a:latin typeface="Trebuchet MS"/>
                <a:cs typeface="Trebuchet MS"/>
              </a:rPr>
              <a:t>mengeksplorasi  </a:t>
            </a:r>
            <a:r>
              <a:rPr sz="2200" spc="25" dirty="0">
                <a:latin typeface="Trebuchet MS"/>
                <a:cs typeface="Trebuchet MS"/>
              </a:rPr>
              <a:t>sistem </a:t>
            </a:r>
            <a:r>
              <a:rPr sz="2200" spc="30" dirty="0">
                <a:latin typeface="Trebuchet MS"/>
                <a:cs typeface="Trebuchet MS"/>
              </a:rPr>
              <a:t>juga </a:t>
            </a:r>
            <a:r>
              <a:rPr sz="2200" spc="50" dirty="0">
                <a:latin typeface="Trebuchet MS"/>
                <a:cs typeface="Trebuchet MS"/>
              </a:rPr>
              <a:t>perlu </a:t>
            </a:r>
            <a:r>
              <a:rPr sz="2200" spc="35" dirty="0">
                <a:latin typeface="Trebuchet MS"/>
                <a:cs typeface="Trebuchet MS"/>
              </a:rPr>
              <a:t>mendapat </a:t>
            </a:r>
            <a:r>
              <a:rPr sz="2200" spc="50" dirty="0">
                <a:latin typeface="Trebuchet MS"/>
                <a:cs typeface="Trebuchet MS"/>
              </a:rPr>
              <a:t>pertolongan  </a:t>
            </a:r>
            <a:r>
              <a:rPr sz="2200" spc="120" dirty="0">
                <a:latin typeface="Trebuchet MS"/>
                <a:cs typeface="Trebuchet MS"/>
              </a:rPr>
              <a:t>yang</a:t>
            </a:r>
            <a:r>
              <a:rPr sz="2200" spc="-120" dirty="0">
                <a:latin typeface="Trebuchet MS"/>
                <a:cs typeface="Trebuchet MS"/>
              </a:rPr>
              <a:t> </a:t>
            </a:r>
            <a:r>
              <a:rPr sz="2200" spc="60" dirty="0">
                <a:latin typeface="Trebuchet MS"/>
                <a:cs typeface="Trebuchet MS"/>
              </a:rPr>
              <a:t>mudah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65" dirty="0">
                <a:latin typeface="Trebuchet MS"/>
                <a:cs typeface="Trebuchet MS"/>
              </a:rPr>
              <a:t>dan</a:t>
            </a:r>
            <a:r>
              <a:rPr sz="2200" spc="-110" dirty="0">
                <a:latin typeface="Trebuchet MS"/>
                <a:cs typeface="Trebuchet MS"/>
              </a:rPr>
              <a:t> </a:t>
            </a:r>
            <a:r>
              <a:rPr sz="2200" spc="35" dirty="0">
                <a:latin typeface="Trebuchet MS"/>
                <a:cs typeface="Trebuchet MS"/>
              </a:rPr>
              <a:t>sederhana,</a:t>
            </a:r>
            <a:r>
              <a:rPr sz="2200" spc="-12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fasilitas</a:t>
            </a:r>
            <a:r>
              <a:rPr sz="2200" spc="-105" dirty="0">
                <a:latin typeface="Trebuchet MS"/>
                <a:cs typeface="Trebuchet MS"/>
              </a:rPr>
              <a:t> </a:t>
            </a:r>
            <a:r>
              <a:rPr sz="2200" spc="25" dirty="0">
                <a:latin typeface="Trebuchet MS"/>
                <a:cs typeface="Trebuchet MS"/>
              </a:rPr>
              <a:t>“</a:t>
            </a:r>
            <a:r>
              <a:rPr sz="2200" i="1" spc="25" dirty="0">
                <a:latin typeface="Georgia"/>
                <a:cs typeface="Georgia"/>
              </a:rPr>
              <a:t>help</a:t>
            </a:r>
            <a:r>
              <a:rPr sz="2200" spc="25" dirty="0">
                <a:latin typeface="Trebuchet MS"/>
                <a:cs typeface="Trebuchet MS"/>
              </a:rPr>
              <a:t>”  </a:t>
            </a:r>
            <a:r>
              <a:rPr sz="2200" spc="120" dirty="0">
                <a:latin typeface="Trebuchet MS"/>
                <a:cs typeface="Trebuchet MS"/>
              </a:rPr>
              <a:t>yang </a:t>
            </a:r>
            <a:r>
              <a:rPr sz="2200" spc="60" dirty="0">
                <a:latin typeface="Trebuchet MS"/>
                <a:cs typeface="Trebuchet MS"/>
              </a:rPr>
              <a:t>lengkap, mudah </a:t>
            </a:r>
            <a:r>
              <a:rPr sz="2200" spc="70" dirty="0">
                <a:latin typeface="Trebuchet MS"/>
                <a:cs typeface="Trebuchet MS"/>
              </a:rPr>
              <a:t>dioperasikan </a:t>
            </a:r>
            <a:r>
              <a:rPr sz="2200" spc="50" dirty="0">
                <a:latin typeface="Trebuchet MS"/>
                <a:cs typeface="Trebuchet MS"/>
              </a:rPr>
              <a:t>akan  </a:t>
            </a:r>
            <a:r>
              <a:rPr sz="2200" spc="80" dirty="0">
                <a:latin typeface="Trebuchet MS"/>
                <a:cs typeface="Trebuchet MS"/>
              </a:rPr>
              <a:t>menolong </a:t>
            </a:r>
            <a:r>
              <a:rPr sz="2200" spc="65" dirty="0">
                <a:latin typeface="Trebuchet MS"/>
                <a:cs typeface="Trebuchet MS"/>
              </a:rPr>
              <a:t>mereka</a:t>
            </a:r>
            <a:r>
              <a:rPr sz="2200" spc="-500" dirty="0">
                <a:latin typeface="Trebuchet MS"/>
                <a:cs typeface="Trebuchet MS"/>
              </a:rPr>
              <a:t> </a:t>
            </a:r>
            <a:r>
              <a:rPr sz="2200" spc="40" dirty="0">
                <a:latin typeface="Trebuchet MS"/>
                <a:cs typeface="Trebuchet MS"/>
              </a:rPr>
              <a:t>mengatasi </a:t>
            </a:r>
            <a:r>
              <a:rPr sz="2200" spc="35" dirty="0">
                <a:latin typeface="Trebuchet MS"/>
                <a:cs typeface="Trebuchet MS"/>
              </a:rPr>
              <a:t>kesulitannya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09130" y="2182294"/>
            <a:ext cx="2590800" cy="419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7814" y="762000"/>
            <a:ext cx="7682116" cy="115416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R="83820" algn="r">
              <a:lnSpc>
                <a:spcPts val="4365"/>
              </a:lnSpc>
            </a:pPr>
            <a:r>
              <a:rPr sz="4000" b="1" spc="45" dirty="0">
                <a:solidFill>
                  <a:srgbClr val="FFFFFF"/>
                </a:solidFill>
                <a:latin typeface="Georgia"/>
                <a:cs typeface="Georgia"/>
              </a:rPr>
              <a:t>7. </a:t>
            </a:r>
            <a:r>
              <a:rPr sz="4000" b="1" spc="-110" dirty="0">
                <a:solidFill>
                  <a:srgbClr val="FFFFFF"/>
                </a:solidFill>
                <a:latin typeface="Georgia"/>
                <a:cs typeface="Georgia"/>
              </a:rPr>
              <a:t>Kurangi </a:t>
            </a:r>
            <a:r>
              <a:rPr sz="4000" b="1" spc="-120" dirty="0">
                <a:solidFill>
                  <a:srgbClr val="FFFFFF"/>
                </a:solidFill>
                <a:latin typeface="Georgia"/>
                <a:cs typeface="Georgia"/>
              </a:rPr>
              <a:t>Muatan</a:t>
            </a:r>
            <a:r>
              <a:rPr sz="4000" b="1" spc="-7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4000" b="1" i="1" dirty="0">
                <a:solidFill>
                  <a:srgbClr val="FFFFFF"/>
                </a:solidFill>
                <a:latin typeface="Trebuchet MS"/>
                <a:cs typeface="Trebuchet MS"/>
              </a:rPr>
              <a:t>Short-Term</a:t>
            </a:r>
            <a:endParaRPr sz="4000" dirty="0">
              <a:latin typeface="Trebuchet MS"/>
              <a:cs typeface="Trebuchet MS"/>
            </a:endParaRPr>
          </a:p>
          <a:p>
            <a:pPr marR="83185" algn="r">
              <a:lnSpc>
                <a:spcPts val="4625"/>
              </a:lnSpc>
            </a:pPr>
            <a:r>
              <a:rPr sz="4000" b="1" i="1" spc="93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000" b="1" i="1" spc="2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4000" b="1" i="1" spc="33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4000" b="1" i="1" spc="-40" dirty="0">
                <a:solidFill>
                  <a:srgbClr val="FFFFFF"/>
                </a:solidFill>
                <a:latin typeface="Trebuchet MS"/>
                <a:cs typeface="Trebuchet MS"/>
              </a:rPr>
              <a:t>ory</a:t>
            </a:r>
            <a:endParaRPr sz="4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25942" y="2075180"/>
            <a:ext cx="7673987" cy="18396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195" dirty="0">
                <a:latin typeface="Trebuchet MS"/>
                <a:cs typeface="Trebuchet MS"/>
              </a:rPr>
              <a:t>Orang </a:t>
            </a:r>
            <a:r>
              <a:rPr sz="2800" spc="100" dirty="0">
                <a:latin typeface="Trebuchet MS"/>
                <a:cs typeface="Trebuchet MS"/>
              </a:rPr>
              <a:t>mempunyai</a:t>
            </a:r>
            <a:r>
              <a:rPr sz="2800" spc="-720" dirty="0">
                <a:latin typeface="Trebuchet MS"/>
                <a:cs typeface="Trebuchet MS"/>
              </a:rPr>
              <a:t> </a:t>
            </a:r>
            <a:r>
              <a:rPr sz="2800" spc="35" dirty="0">
                <a:latin typeface="Trebuchet MS"/>
                <a:cs typeface="Trebuchet MS"/>
              </a:rPr>
              <a:t>keterbatasan </a:t>
            </a:r>
            <a:r>
              <a:rPr sz="2800" spc="120" dirty="0">
                <a:latin typeface="Trebuchet MS"/>
                <a:cs typeface="Trebuchet MS"/>
              </a:rPr>
              <a:t>pada</a:t>
            </a:r>
            <a:endParaRPr sz="2800" dirty="0">
              <a:latin typeface="Trebuchet MS"/>
              <a:cs typeface="Trebuchet MS"/>
            </a:endParaRPr>
          </a:p>
          <a:p>
            <a:pPr marL="355600" algn="just">
              <a:lnSpc>
                <a:spcPct val="100000"/>
              </a:lnSpc>
            </a:pPr>
            <a:r>
              <a:rPr sz="2800" i="1" spc="-60" dirty="0">
                <a:latin typeface="Georgia"/>
                <a:cs typeface="Georgia"/>
              </a:rPr>
              <a:t>short-term</a:t>
            </a:r>
            <a:r>
              <a:rPr sz="2800" i="1" spc="10" dirty="0">
                <a:latin typeface="Georgia"/>
                <a:cs typeface="Georgia"/>
              </a:rPr>
              <a:t> </a:t>
            </a:r>
            <a:r>
              <a:rPr sz="2800" i="1" dirty="0">
                <a:latin typeface="Georgia"/>
                <a:cs typeface="Georgia"/>
              </a:rPr>
              <a:t>memory</a:t>
            </a:r>
            <a:r>
              <a:rPr sz="2800" dirty="0">
                <a:latin typeface="Trebuchet MS"/>
                <a:cs typeface="Trebuchet MS"/>
              </a:rPr>
              <a:t>-nya</a:t>
            </a: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195" dirty="0">
                <a:latin typeface="Trebuchet MS"/>
                <a:cs typeface="Trebuchet MS"/>
              </a:rPr>
              <a:t>Orang</a:t>
            </a:r>
            <a:r>
              <a:rPr sz="2800" spc="-170" dirty="0">
                <a:latin typeface="Trebuchet MS"/>
                <a:cs typeface="Trebuchet MS"/>
              </a:rPr>
              <a:t> </a:t>
            </a:r>
            <a:r>
              <a:rPr sz="2800" spc="80" dirty="0">
                <a:latin typeface="Trebuchet MS"/>
                <a:cs typeface="Trebuchet MS"/>
              </a:rPr>
              <a:t>hanya</a:t>
            </a:r>
            <a:r>
              <a:rPr sz="2800" spc="-160" dirty="0">
                <a:latin typeface="Trebuchet MS"/>
                <a:cs typeface="Trebuchet MS"/>
              </a:rPr>
              <a:t> </a:t>
            </a:r>
            <a:r>
              <a:rPr sz="2800" spc="100" dirty="0">
                <a:latin typeface="Trebuchet MS"/>
                <a:cs typeface="Trebuchet MS"/>
              </a:rPr>
              <a:t>mengingat</a:t>
            </a:r>
            <a:r>
              <a:rPr sz="2800" spc="-175" dirty="0">
                <a:latin typeface="Trebuchet MS"/>
                <a:cs typeface="Trebuchet MS"/>
              </a:rPr>
              <a:t> </a:t>
            </a:r>
            <a:r>
              <a:rPr sz="2800" spc="40" dirty="0">
                <a:latin typeface="Trebuchet MS"/>
                <a:cs typeface="Trebuchet MS"/>
              </a:rPr>
              <a:t>sekitar</a:t>
            </a:r>
            <a:r>
              <a:rPr sz="2800" spc="-180" dirty="0">
                <a:latin typeface="Trebuchet MS"/>
                <a:cs typeface="Trebuchet MS"/>
              </a:rPr>
              <a:t> </a:t>
            </a:r>
            <a:r>
              <a:rPr sz="2800" spc="60" dirty="0">
                <a:latin typeface="Trebuchet MS"/>
                <a:cs typeface="Trebuchet MS"/>
              </a:rPr>
              <a:t>7</a:t>
            </a:r>
            <a:r>
              <a:rPr sz="2800" spc="-185" dirty="0">
                <a:latin typeface="Trebuchet MS"/>
                <a:cs typeface="Trebuchet MS"/>
              </a:rPr>
              <a:t> </a:t>
            </a:r>
            <a:r>
              <a:rPr sz="2800" i="1" spc="-25" dirty="0">
                <a:latin typeface="Georgia"/>
                <a:cs typeface="Georgia"/>
              </a:rPr>
              <a:t>chunk</a:t>
            </a:r>
            <a:endParaRPr sz="2800" dirty="0">
              <a:latin typeface="Georgia"/>
              <a:cs typeface="Georgia"/>
            </a:endParaRPr>
          </a:p>
          <a:p>
            <a:pPr marL="355600" algn="just">
              <a:lnSpc>
                <a:spcPct val="100000"/>
              </a:lnSpc>
            </a:pPr>
            <a:r>
              <a:rPr sz="2800" spc="40" dirty="0">
                <a:latin typeface="Trebuchet MS"/>
                <a:cs typeface="Trebuchet MS"/>
              </a:rPr>
              <a:t>informasi </a:t>
            </a:r>
            <a:r>
              <a:rPr sz="2800" spc="114" dirty="0">
                <a:latin typeface="Trebuchet MS"/>
                <a:cs typeface="Trebuchet MS"/>
              </a:rPr>
              <a:t>pada </a:t>
            </a:r>
            <a:r>
              <a:rPr sz="2800" spc="-15" dirty="0">
                <a:latin typeface="Trebuchet MS"/>
                <a:cs typeface="Trebuchet MS"/>
              </a:rPr>
              <a:t>satu</a:t>
            </a:r>
            <a:r>
              <a:rPr sz="2800" spc="-670" dirty="0">
                <a:latin typeface="Trebuchet MS"/>
                <a:cs typeface="Trebuchet MS"/>
              </a:rPr>
              <a:t> </a:t>
            </a:r>
            <a:r>
              <a:rPr sz="2800" spc="-70" dirty="0">
                <a:latin typeface="Trebuchet MS"/>
                <a:cs typeface="Trebuchet MS"/>
              </a:rPr>
              <a:t>saat.</a:t>
            </a:r>
            <a:endParaRPr sz="2800" dirty="0">
              <a:latin typeface="Trebuchet MS"/>
              <a:cs typeface="Trebuchet MS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3810000" y="4495800"/>
            <a:ext cx="3111283" cy="2689783"/>
            <a:chOff x="1403210" y="4399864"/>
            <a:chExt cx="3111283" cy="2689783"/>
          </a:xfrm>
        </p:grpSpPr>
        <p:sp>
          <p:nvSpPr>
            <p:cNvPr id="4" name="object 4"/>
            <p:cNvSpPr/>
            <p:nvPr/>
          </p:nvSpPr>
          <p:spPr>
            <a:xfrm>
              <a:off x="1425168" y="4651247"/>
              <a:ext cx="3069590" cy="2438400"/>
            </a:xfrm>
            <a:custGeom>
              <a:avLst/>
              <a:gdLst/>
              <a:ahLst/>
              <a:cxnLst/>
              <a:rect l="l" t="t" r="r" b="b"/>
              <a:pathLst>
                <a:path w="3069590" h="2438400">
                  <a:moveTo>
                    <a:pt x="2030285" y="1841500"/>
                  </a:moveTo>
                  <a:lnTo>
                    <a:pt x="704634" y="1841500"/>
                  </a:lnTo>
                  <a:lnTo>
                    <a:pt x="702551" y="1854200"/>
                  </a:lnTo>
                  <a:lnTo>
                    <a:pt x="699414" y="1866900"/>
                  </a:lnTo>
                  <a:lnTo>
                    <a:pt x="697318" y="1866900"/>
                  </a:lnTo>
                  <a:lnTo>
                    <a:pt x="694181" y="1879600"/>
                  </a:lnTo>
                  <a:lnTo>
                    <a:pt x="694181" y="1892300"/>
                  </a:lnTo>
                  <a:lnTo>
                    <a:pt x="696277" y="1905000"/>
                  </a:lnTo>
                  <a:lnTo>
                    <a:pt x="678497" y="1917700"/>
                  </a:lnTo>
                  <a:lnTo>
                    <a:pt x="651319" y="1943100"/>
                  </a:lnTo>
                  <a:lnTo>
                    <a:pt x="630415" y="1968500"/>
                  </a:lnTo>
                  <a:lnTo>
                    <a:pt x="611593" y="2006600"/>
                  </a:lnTo>
                  <a:lnTo>
                    <a:pt x="604278" y="2019300"/>
                  </a:lnTo>
                  <a:lnTo>
                    <a:pt x="595909" y="2044700"/>
                  </a:lnTo>
                  <a:lnTo>
                    <a:pt x="570814" y="2095500"/>
                  </a:lnTo>
                  <a:lnTo>
                    <a:pt x="565594" y="2108200"/>
                  </a:lnTo>
                  <a:lnTo>
                    <a:pt x="562457" y="2120900"/>
                  </a:lnTo>
                  <a:lnTo>
                    <a:pt x="553046" y="2146300"/>
                  </a:lnTo>
                  <a:lnTo>
                    <a:pt x="545731" y="2171700"/>
                  </a:lnTo>
                  <a:lnTo>
                    <a:pt x="538416" y="2184400"/>
                  </a:lnTo>
                  <a:lnTo>
                    <a:pt x="532142" y="2209800"/>
                  </a:lnTo>
                  <a:lnTo>
                    <a:pt x="524814" y="2235200"/>
                  </a:lnTo>
                  <a:lnTo>
                    <a:pt x="518553" y="2247900"/>
                  </a:lnTo>
                  <a:lnTo>
                    <a:pt x="511225" y="2273300"/>
                  </a:lnTo>
                  <a:lnTo>
                    <a:pt x="504952" y="2298700"/>
                  </a:lnTo>
                  <a:lnTo>
                    <a:pt x="500773" y="2311400"/>
                  </a:lnTo>
                  <a:lnTo>
                    <a:pt x="496595" y="2336800"/>
                  </a:lnTo>
                  <a:lnTo>
                    <a:pt x="491362" y="2349500"/>
                  </a:lnTo>
                  <a:lnTo>
                    <a:pt x="487184" y="2374900"/>
                  </a:lnTo>
                  <a:lnTo>
                    <a:pt x="483006" y="2387600"/>
                  </a:lnTo>
                  <a:lnTo>
                    <a:pt x="480910" y="2400300"/>
                  </a:lnTo>
                  <a:lnTo>
                    <a:pt x="479869" y="2425700"/>
                  </a:lnTo>
                  <a:lnTo>
                    <a:pt x="483006" y="2438400"/>
                  </a:lnTo>
                  <a:lnTo>
                    <a:pt x="489280" y="2438400"/>
                  </a:lnTo>
                  <a:lnTo>
                    <a:pt x="490321" y="2425700"/>
                  </a:lnTo>
                  <a:lnTo>
                    <a:pt x="1608962" y="2425700"/>
                  </a:lnTo>
                  <a:lnTo>
                    <a:pt x="1605826" y="2413000"/>
                  </a:lnTo>
                  <a:lnTo>
                    <a:pt x="1603730" y="2413000"/>
                  </a:lnTo>
                  <a:lnTo>
                    <a:pt x="1589100" y="2387600"/>
                  </a:lnTo>
                  <a:lnTo>
                    <a:pt x="1575511" y="2362200"/>
                  </a:lnTo>
                  <a:lnTo>
                    <a:pt x="1559826" y="2349500"/>
                  </a:lnTo>
                  <a:lnTo>
                    <a:pt x="1545183" y="2324100"/>
                  </a:lnTo>
                  <a:lnTo>
                    <a:pt x="1509636" y="2298700"/>
                  </a:lnTo>
                  <a:lnTo>
                    <a:pt x="1489773" y="2273300"/>
                  </a:lnTo>
                  <a:lnTo>
                    <a:pt x="1469910" y="2273300"/>
                  </a:lnTo>
                  <a:lnTo>
                    <a:pt x="1480375" y="2260600"/>
                  </a:lnTo>
                  <a:lnTo>
                    <a:pt x="1491868" y="2247900"/>
                  </a:lnTo>
                  <a:lnTo>
                    <a:pt x="1502321" y="2247900"/>
                  </a:lnTo>
                  <a:lnTo>
                    <a:pt x="1513827" y="2235200"/>
                  </a:lnTo>
                  <a:lnTo>
                    <a:pt x="1535772" y="2235200"/>
                  </a:lnTo>
                  <a:lnTo>
                    <a:pt x="1546237" y="2222500"/>
                  </a:lnTo>
                  <a:lnTo>
                    <a:pt x="1558785" y="2222500"/>
                  </a:lnTo>
                  <a:lnTo>
                    <a:pt x="1564005" y="2209800"/>
                  </a:lnTo>
                  <a:lnTo>
                    <a:pt x="1562963" y="2197100"/>
                  </a:lnTo>
                  <a:lnTo>
                    <a:pt x="1558785" y="2197100"/>
                  </a:lnTo>
                  <a:lnTo>
                    <a:pt x="1548320" y="2184400"/>
                  </a:lnTo>
                  <a:lnTo>
                    <a:pt x="1529511" y="2171700"/>
                  </a:lnTo>
                  <a:lnTo>
                    <a:pt x="1493964" y="2146300"/>
                  </a:lnTo>
                  <a:lnTo>
                    <a:pt x="1477238" y="2133600"/>
                  </a:lnTo>
                  <a:lnTo>
                    <a:pt x="1458417" y="2120900"/>
                  </a:lnTo>
                  <a:lnTo>
                    <a:pt x="1441691" y="2108200"/>
                  </a:lnTo>
                  <a:lnTo>
                    <a:pt x="1423911" y="2095500"/>
                  </a:lnTo>
                  <a:lnTo>
                    <a:pt x="1407185" y="2082800"/>
                  </a:lnTo>
                  <a:lnTo>
                    <a:pt x="1401965" y="2082800"/>
                  </a:lnTo>
                  <a:lnTo>
                    <a:pt x="1401965" y="2070100"/>
                  </a:lnTo>
                  <a:lnTo>
                    <a:pt x="1403007" y="2070100"/>
                  </a:lnTo>
                  <a:lnTo>
                    <a:pt x="1405102" y="2057400"/>
                  </a:lnTo>
                  <a:lnTo>
                    <a:pt x="1410322" y="2044700"/>
                  </a:lnTo>
                  <a:lnTo>
                    <a:pt x="1416596" y="2044700"/>
                  </a:lnTo>
                  <a:lnTo>
                    <a:pt x="1424965" y="2019300"/>
                  </a:lnTo>
                  <a:lnTo>
                    <a:pt x="1427048" y="2006600"/>
                  </a:lnTo>
                  <a:lnTo>
                    <a:pt x="1433322" y="1981200"/>
                  </a:lnTo>
                  <a:lnTo>
                    <a:pt x="1437500" y="1968500"/>
                  </a:lnTo>
                  <a:lnTo>
                    <a:pt x="1441691" y="1968500"/>
                  </a:lnTo>
                  <a:lnTo>
                    <a:pt x="1454238" y="1955800"/>
                  </a:lnTo>
                  <a:lnTo>
                    <a:pt x="2040737" y="1955800"/>
                  </a:lnTo>
                  <a:lnTo>
                    <a:pt x="2045957" y="1943100"/>
                  </a:lnTo>
                  <a:lnTo>
                    <a:pt x="2047011" y="1930400"/>
                  </a:lnTo>
                  <a:lnTo>
                    <a:pt x="2044915" y="1905000"/>
                  </a:lnTo>
                  <a:lnTo>
                    <a:pt x="2042820" y="1892300"/>
                  </a:lnTo>
                  <a:lnTo>
                    <a:pt x="2041778" y="1879600"/>
                  </a:lnTo>
                  <a:lnTo>
                    <a:pt x="2032368" y="1854200"/>
                  </a:lnTo>
                  <a:lnTo>
                    <a:pt x="2030285" y="1841500"/>
                  </a:lnTo>
                  <a:close/>
                </a:path>
                <a:path w="3069590" h="2438400">
                  <a:moveTo>
                    <a:pt x="587552" y="2425700"/>
                  </a:moveTo>
                  <a:lnTo>
                    <a:pt x="514362" y="2425700"/>
                  </a:lnTo>
                  <a:lnTo>
                    <a:pt x="521677" y="2438400"/>
                  </a:lnTo>
                  <a:lnTo>
                    <a:pt x="587552" y="2425700"/>
                  </a:lnTo>
                  <a:close/>
                </a:path>
                <a:path w="3069590" h="2438400">
                  <a:moveTo>
                    <a:pt x="1608962" y="2425700"/>
                  </a:moveTo>
                  <a:lnTo>
                    <a:pt x="723455" y="2425700"/>
                  </a:lnTo>
                  <a:lnTo>
                    <a:pt x="792454" y="2438400"/>
                  </a:lnTo>
                  <a:lnTo>
                    <a:pt x="1611045" y="2438400"/>
                  </a:lnTo>
                  <a:lnTo>
                    <a:pt x="1608962" y="2425700"/>
                  </a:lnTo>
                  <a:close/>
                </a:path>
                <a:path w="3069590" h="2438400">
                  <a:moveTo>
                    <a:pt x="1864055" y="2070100"/>
                  </a:moveTo>
                  <a:lnTo>
                    <a:pt x="1799234" y="2070100"/>
                  </a:lnTo>
                  <a:lnTo>
                    <a:pt x="1846275" y="2082800"/>
                  </a:lnTo>
                  <a:lnTo>
                    <a:pt x="1864055" y="2070100"/>
                  </a:lnTo>
                  <a:close/>
                </a:path>
                <a:path w="3069590" h="2438400">
                  <a:moveTo>
                    <a:pt x="2040737" y="1955800"/>
                  </a:moveTo>
                  <a:lnTo>
                    <a:pt x="1454238" y="1955800"/>
                  </a:lnTo>
                  <a:lnTo>
                    <a:pt x="1460499" y="1968500"/>
                  </a:lnTo>
                  <a:lnTo>
                    <a:pt x="1487690" y="1968500"/>
                  </a:lnTo>
                  <a:lnTo>
                    <a:pt x="1528457" y="1993900"/>
                  </a:lnTo>
                  <a:lnTo>
                    <a:pt x="1572374" y="2006600"/>
                  </a:lnTo>
                  <a:lnTo>
                    <a:pt x="1616278" y="2032000"/>
                  </a:lnTo>
                  <a:lnTo>
                    <a:pt x="1752193" y="2070100"/>
                  </a:lnTo>
                  <a:lnTo>
                    <a:pt x="1917369" y="2070100"/>
                  </a:lnTo>
                  <a:lnTo>
                    <a:pt x="1933054" y="2057400"/>
                  </a:lnTo>
                  <a:lnTo>
                    <a:pt x="1949780" y="2057400"/>
                  </a:lnTo>
                  <a:lnTo>
                    <a:pt x="1965464" y="2044700"/>
                  </a:lnTo>
                  <a:lnTo>
                    <a:pt x="1982190" y="2032000"/>
                  </a:lnTo>
                  <a:lnTo>
                    <a:pt x="2009368" y="2006600"/>
                  </a:lnTo>
                  <a:lnTo>
                    <a:pt x="2021916" y="1993900"/>
                  </a:lnTo>
                  <a:lnTo>
                    <a:pt x="2033422" y="1981200"/>
                  </a:lnTo>
                  <a:lnTo>
                    <a:pt x="2040737" y="1955800"/>
                  </a:lnTo>
                  <a:close/>
                </a:path>
                <a:path w="3069590" h="2438400">
                  <a:moveTo>
                    <a:pt x="2102421" y="1689100"/>
                  </a:moveTo>
                  <a:lnTo>
                    <a:pt x="788276" y="1689100"/>
                  </a:lnTo>
                  <a:lnTo>
                    <a:pt x="784097" y="1701800"/>
                  </a:lnTo>
                  <a:lnTo>
                    <a:pt x="755865" y="1701800"/>
                  </a:lnTo>
                  <a:lnTo>
                    <a:pt x="749592" y="1714500"/>
                  </a:lnTo>
                  <a:lnTo>
                    <a:pt x="743318" y="1739900"/>
                  </a:lnTo>
                  <a:lnTo>
                    <a:pt x="738098" y="1739900"/>
                  </a:lnTo>
                  <a:lnTo>
                    <a:pt x="725551" y="1790700"/>
                  </a:lnTo>
                  <a:lnTo>
                    <a:pt x="720318" y="1803400"/>
                  </a:lnTo>
                  <a:lnTo>
                    <a:pt x="707771" y="1841500"/>
                  </a:lnTo>
                  <a:lnTo>
                    <a:pt x="2029231" y="1841500"/>
                  </a:lnTo>
                  <a:lnTo>
                    <a:pt x="2032368" y="1828800"/>
                  </a:lnTo>
                  <a:lnTo>
                    <a:pt x="2045957" y="1816100"/>
                  </a:lnTo>
                  <a:lnTo>
                    <a:pt x="2060600" y="1803400"/>
                  </a:lnTo>
                  <a:lnTo>
                    <a:pt x="2085695" y="1778000"/>
                  </a:lnTo>
                  <a:lnTo>
                    <a:pt x="2095093" y="1765300"/>
                  </a:lnTo>
                  <a:lnTo>
                    <a:pt x="2102421" y="1739900"/>
                  </a:lnTo>
                  <a:lnTo>
                    <a:pt x="2106599" y="1727200"/>
                  </a:lnTo>
                  <a:lnTo>
                    <a:pt x="2108695" y="1714500"/>
                  </a:lnTo>
                  <a:lnTo>
                    <a:pt x="2102421" y="1689100"/>
                  </a:lnTo>
                  <a:close/>
                </a:path>
                <a:path w="3069590" h="2438400">
                  <a:moveTo>
                    <a:pt x="2090915" y="1676400"/>
                  </a:moveTo>
                  <a:lnTo>
                    <a:pt x="794550" y="1676400"/>
                  </a:lnTo>
                  <a:lnTo>
                    <a:pt x="790371" y="1689100"/>
                  </a:lnTo>
                  <a:lnTo>
                    <a:pt x="2096147" y="1689100"/>
                  </a:lnTo>
                  <a:lnTo>
                    <a:pt x="2090915" y="1676400"/>
                  </a:lnTo>
                  <a:close/>
                </a:path>
                <a:path w="3069590" h="2438400">
                  <a:moveTo>
                    <a:pt x="2108695" y="1562100"/>
                  </a:moveTo>
                  <a:lnTo>
                    <a:pt x="829043" y="1562100"/>
                  </a:lnTo>
                  <a:lnTo>
                    <a:pt x="828001" y="1574800"/>
                  </a:lnTo>
                  <a:lnTo>
                    <a:pt x="825906" y="1587500"/>
                  </a:lnTo>
                  <a:lnTo>
                    <a:pt x="828001" y="1600200"/>
                  </a:lnTo>
                  <a:lnTo>
                    <a:pt x="821728" y="1612900"/>
                  </a:lnTo>
                  <a:lnTo>
                    <a:pt x="817549" y="1612900"/>
                  </a:lnTo>
                  <a:lnTo>
                    <a:pt x="805002" y="1651000"/>
                  </a:lnTo>
                  <a:lnTo>
                    <a:pt x="801865" y="1663700"/>
                  </a:lnTo>
                  <a:lnTo>
                    <a:pt x="797686" y="1676400"/>
                  </a:lnTo>
                  <a:lnTo>
                    <a:pt x="2077326" y="1676400"/>
                  </a:lnTo>
                  <a:lnTo>
                    <a:pt x="2070011" y="1663700"/>
                  </a:lnTo>
                  <a:lnTo>
                    <a:pt x="2063737" y="1663700"/>
                  </a:lnTo>
                  <a:lnTo>
                    <a:pt x="2073148" y="1651000"/>
                  </a:lnTo>
                  <a:lnTo>
                    <a:pt x="2087778" y="1625600"/>
                  </a:lnTo>
                  <a:lnTo>
                    <a:pt x="2093010" y="1612900"/>
                  </a:lnTo>
                  <a:lnTo>
                    <a:pt x="2099284" y="1600200"/>
                  </a:lnTo>
                  <a:lnTo>
                    <a:pt x="2102421" y="1587500"/>
                  </a:lnTo>
                  <a:lnTo>
                    <a:pt x="2106599" y="1574800"/>
                  </a:lnTo>
                  <a:lnTo>
                    <a:pt x="2108695" y="1562100"/>
                  </a:lnTo>
                  <a:close/>
                </a:path>
                <a:path w="3069590" h="2438400">
                  <a:moveTo>
                    <a:pt x="2086737" y="1511300"/>
                  </a:moveTo>
                  <a:lnTo>
                    <a:pt x="783043" y="1511300"/>
                  </a:lnTo>
                  <a:lnTo>
                    <a:pt x="786180" y="1524000"/>
                  </a:lnTo>
                  <a:lnTo>
                    <a:pt x="823823" y="1524000"/>
                  </a:lnTo>
                  <a:lnTo>
                    <a:pt x="831138" y="1536700"/>
                  </a:lnTo>
                  <a:lnTo>
                    <a:pt x="826960" y="1549400"/>
                  </a:lnTo>
                  <a:lnTo>
                    <a:pt x="819645" y="1562100"/>
                  </a:lnTo>
                  <a:lnTo>
                    <a:pt x="816508" y="1574800"/>
                  </a:lnTo>
                  <a:lnTo>
                    <a:pt x="825906" y="1562100"/>
                  </a:lnTo>
                  <a:lnTo>
                    <a:pt x="2108695" y="1562100"/>
                  </a:lnTo>
                  <a:lnTo>
                    <a:pt x="2109736" y="1549400"/>
                  </a:lnTo>
                  <a:lnTo>
                    <a:pt x="2101367" y="1536700"/>
                  </a:lnTo>
                  <a:lnTo>
                    <a:pt x="2086737" y="1511300"/>
                  </a:lnTo>
                  <a:close/>
                </a:path>
                <a:path w="3069590" h="2438400">
                  <a:moveTo>
                    <a:pt x="3057969" y="444500"/>
                  </a:moveTo>
                  <a:lnTo>
                    <a:pt x="545731" y="444500"/>
                  </a:lnTo>
                  <a:lnTo>
                    <a:pt x="549910" y="469900"/>
                  </a:lnTo>
                  <a:lnTo>
                    <a:pt x="554088" y="482600"/>
                  </a:lnTo>
                  <a:lnTo>
                    <a:pt x="562457" y="533400"/>
                  </a:lnTo>
                  <a:lnTo>
                    <a:pt x="566635" y="546100"/>
                  </a:lnTo>
                  <a:lnTo>
                    <a:pt x="571868" y="571500"/>
                  </a:lnTo>
                  <a:lnTo>
                    <a:pt x="576046" y="584200"/>
                  </a:lnTo>
                  <a:lnTo>
                    <a:pt x="582320" y="609600"/>
                  </a:lnTo>
                  <a:lnTo>
                    <a:pt x="580224" y="609600"/>
                  </a:lnTo>
                  <a:lnTo>
                    <a:pt x="581279" y="622300"/>
                  </a:lnTo>
                  <a:lnTo>
                    <a:pt x="583361" y="622300"/>
                  </a:lnTo>
                  <a:lnTo>
                    <a:pt x="582320" y="635000"/>
                  </a:lnTo>
                  <a:lnTo>
                    <a:pt x="584415" y="647700"/>
                  </a:lnTo>
                  <a:lnTo>
                    <a:pt x="585457" y="660400"/>
                  </a:lnTo>
                  <a:lnTo>
                    <a:pt x="588594" y="673100"/>
                  </a:lnTo>
                  <a:lnTo>
                    <a:pt x="590689" y="685800"/>
                  </a:lnTo>
                  <a:lnTo>
                    <a:pt x="593826" y="698500"/>
                  </a:lnTo>
                  <a:lnTo>
                    <a:pt x="594867" y="711200"/>
                  </a:lnTo>
                  <a:lnTo>
                    <a:pt x="596950" y="723900"/>
                  </a:lnTo>
                  <a:lnTo>
                    <a:pt x="600087" y="749300"/>
                  </a:lnTo>
                  <a:lnTo>
                    <a:pt x="605320" y="762000"/>
                  </a:lnTo>
                  <a:lnTo>
                    <a:pt x="608456" y="774700"/>
                  </a:lnTo>
                  <a:lnTo>
                    <a:pt x="613689" y="787400"/>
                  </a:lnTo>
                  <a:lnTo>
                    <a:pt x="617867" y="800100"/>
                  </a:lnTo>
                  <a:lnTo>
                    <a:pt x="622046" y="825500"/>
                  </a:lnTo>
                  <a:lnTo>
                    <a:pt x="628319" y="850900"/>
                  </a:lnTo>
                  <a:lnTo>
                    <a:pt x="629361" y="850900"/>
                  </a:lnTo>
                  <a:lnTo>
                    <a:pt x="641908" y="901700"/>
                  </a:lnTo>
                  <a:lnTo>
                    <a:pt x="647141" y="927100"/>
                  </a:lnTo>
                  <a:lnTo>
                    <a:pt x="653415" y="952500"/>
                  </a:lnTo>
                  <a:lnTo>
                    <a:pt x="663867" y="1003300"/>
                  </a:lnTo>
                  <a:lnTo>
                    <a:pt x="676414" y="1054100"/>
                  </a:lnTo>
                  <a:lnTo>
                    <a:pt x="680592" y="1066800"/>
                  </a:lnTo>
                  <a:lnTo>
                    <a:pt x="681634" y="1066800"/>
                  </a:lnTo>
                  <a:lnTo>
                    <a:pt x="683729" y="1079500"/>
                  </a:lnTo>
                  <a:lnTo>
                    <a:pt x="684771" y="1092200"/>
                  </a:lnTo>
                  <a:lnTo>
                    <a:pt x="686866" y="1092200"/>
                  </a:lnTo>
                  <a:lnTo>
                    <a:pt x="688962" y="1104900"/>
                  </a:lnTo>
                  <a:lnTo>
                    <a:pt x="692099" y="1104900"/>
                  </a:lnTo>
                  <a:lnTo>
                    <a:pt x="697318" y="1155700"/>
                  </a:lnTo>
                  <a:lnTo>
                    <a:pt x="716140" y="1231900"/>
                  </a:lnTo>
                  <a:lnTo>
                    <a:pt x="727633" y="1282700"/>
                  </a:lnTo>
                  <a:lnTo>
                    <a:pt x="737044" y="1320800"/>
                  </a:lnTo>
                  <a:lnTo>
                    <a:pt x="747509" y="1358900"/>
                  </a:lnTo>
                  <a:lnTo>
                    <a:pt x="764235" y="1460500"/>
                  </a:lnTo>
                  <a:lnTo>
                    <a:pt x="766317" y="1460500"/>
                  </a:lnTo>
                  <a:lnTo>
                    <a:pt x="768413" y="1473200"/>
                  </a:lnTo>
                  <a:lnTo>
                    <a:pt x="769454" y="1473200"/>
                  </a:lnTo>
                  <a:lnTo>
                    <a:pt x="771550" y="1485900"/>
                  </a:lnTo>
                  <a:lnTo>
                    <a:pt x="771550" y="1498600"/>
                  </a:lnTo>
                  <a:lnTo>
                    <a:pt x="774687" y="1498600"/>
                  </a:lnTo>
                  <a:lnTo>
                    <a:pt x="777824" y="1511300"/>
                  </a:lnTo>
                  <a:lnTo>
                    <a:pt x="2080463" y="1511300"/>
                  </a:lnTo>
                  <a:lnTo>
                    <a:pt x="2074189" y="1498600"/>
                  </a:lnTo>
                  <a:lnTo>
                    <a:pt x="2068956" y="1485900"/>
                  </a:lnTo>
                  <a:lnTo>
                    <a:pt x="2065832" y="1460500"/>
                  </a:lnTo>
                  <a:lnTo>
                    <a:pt x="2063737" y="1447800"/>
                  </a:lnTo>
                  <a:lnTo>
                    <a:pt x="2062695" y="1447800"/>
                  </a:lnTo>
                  <a:lnTo>
                    <a:pt x="2062695" y="1435100"/>
                  </a:lnTo>
                  <a:lnTo>
                    <a:pt x="2064778" y="1422400"/>
                  </a:lnTo>
                  <a:lnTo>
                    <a:pt x="2073148" y="1422400"/>
                  </a:lnTo>
                  <a:lnTo>
                    <a:pt x="2088832" y="1409700"/>
                  </a:lnTo>
                  <a:lnTo>
                    <a:pt x="2105558" y="1384300"/>
                  </a:lnTo>
                  <a:lnTo>
                    <a:pt x="2132736" y="1358900"/>
                  </a:lnTo>
                  <a:lnTo>
                    <a:pt x="2144229" y="1333500"/>
                  </a:lnTo>
                  <a:lnTo>
                    <a:pt x="2153640" y="1308100"/>
                  </a:lnTo>
                  <a:lnTo>
                    <a:pt x="2162009" y="1295400"/>
                  </a:lnTo>
                  <a:lnTo>
                    <a:pt x="2168283" y="1270000"/>
                  </a:lnTo>
                  <a:lnTo>
                    <a:pt x="2171420" y="1270000"/>
                  </a:lnTo>
                  <a:lnTo>
                    <a:pt x="2169325" y="1257300"/>
                  </a:lnTo>
                  <a:lnTo>
                    <a:pt x="2165146" y="1257300"/>
                  </a:lnTo>
                  <a:lnTo>
                    <a:pt x="2159914" y="1231900"/>
                  </a:lnTo>
                  <a:lnTo>
                    <a:pt x="2151557" y="1219200"/>
                  </a:lnTo>
                  <a:lnTo>
                    <a:pt x="2140051" y="1206500"/>
                  </a:lnTo>
                  <a:lnTo>
                    <a:pt x="2125421" y="1193800"/>
                  </a:lnTo>
                  <a:lnTo>
                    <a:pt x="2107641" y="1181100"/>
                  </a:lnTo>
                  <a:lnTo>
                    <a:pt x="2074189" y="1155700"/>
                  </a:lnTo>
                  <a:lnTo>
                    <a:pt x="2059558" y="1155700"/>
                  </a:lnTo>
                  <a:lnTo>
                    <a:pt x="2043874" y="1130300"/>
                  </a:lnTo>
                  <a:lnTo>
                    <a:pt x="2033422" y="1104900"/>
                  </a:lnTo>
                  <a:lnTo>
                    <a:pt x="2026094" y="1092200"/>
                  </a:lnTo>
                  <a:lnTo>
                    <a:pt x="2022957" y="1066800"/>
                  </a:lnTo>
                  <a:lnTo>
                    <a:pt x="2021916" y="1041400"/>
                  </a:lnTo>
                  <a:lnTo>
                    <a:pt x="2024011" y="1016000"/>
                  </a:lnTo>
                  <a:lnTo>
                    <a:pt x="2028189" y="990600"/>
                  </a:lnTo>
                  <a:lnTo>
                    <a:pt x="2034463" y="965200"/>
                  </a:lnTo>
                  <a:lnTo>
                    <a:pt x="2078367" y="850900"/>
                  </a:lnTo>
                  <a:lnTo>
                    <a:pt x="2090915" y="812800"/>
                  </a:lnTo>
                  <a:lnTo>
                    <a:pt x="2099284" y="774700"/>
                  </a:lnTo>
                  <a:lnTo>
                    <a:pt x="2105558" y="736600"/>
                  </a:lnTo>
                  <a:lnTo>
                    <a:pt x="2105558" y="698500"/>
                  </a:lnTo>
                  <a:lnTo>
                    <a:pt x="2100326" y="660400"/>
                  </a:lnTo>
                  <a:lnTo>
                    <a:pt x="2109736" y="647700"/>
                  </a:lnTo>
                  <a:lnTo>
                    <a:pt x="2129599" y="647700"/>
                  </a:lnTo>
                  <a:lnTo>
                    <a:pt x="2140051" y="635000"/>
                  </a:lnTo>
                  <a:lnTo>
                    <a:pt x="2155736" y="622300"/>
                  </a:lnTo>
                  <a:lnTo>
                    <a:pt x="2172462" y="596900"/>
                  </a:lnTo>
                  <a:lnTo>
                    <a:pt x="2201735" y="558800"/>
                  </a:lnTo>
                  <a:lnTo>
                    <a:pt x="2215324" y="533400"/>
                  </a:lnTo>
                  <a:lnTo>
                    <a:pt x="2231008" y="508000"/>
                  </a:lnTo>
                  <a:lnTo>
                    <a:pt x="2244598" y="495300"/>
                  </a:lnTo>
                  <a:lnTo>
                    <a:pt x="2260282" y="469900"/>
                  </a:lnTo>
                  <a:lnTo>
                    <a:pt x="3051695" y="469900"/>
                  </a:lnTo>
                  <a:lnTo>
                    <a:pt x="3055874" y="457200"/>
                  </a:lnTo>
                  <a:lnTo>
                    <a:pt x="3057969" y="444500"/>
                  </a:lnTo>
                  <a:close/>
                </a:path>
                <a:path w="3069590" h="2438400">
                  <a:moveTo>
                    <a:pt x="3004654" y="469900"/>
                  </a:moveTo>
                  <a:lnTo>
                    <a:pt x="2984779" y="469900"/>
                  </a:lnTo>
                  <a:lnTo>
                    <a:pt x="2998381" y="482600"/>
                  </a:lnTo>
                  <a:lnTo>
                    <a:pt x="3004654" y="469900"/>
                  </a:lnTo>
                  <a:close/>
                </a:path>
                <a:path w="3069590" h="2438400">
                  <a:moveTo>
                    <a:pt x="3048558" y="469900"/>
                  </a:moveTo>
                  <a:lnTo>
                    <a:pt x="3017189" y="469900"/>
                  </a:lnTo>
                  <a:lnTo>
                    <a:pt x="3023463" y="482600"/>
                  </a:lnTo>
                  <a:lnTo>
                    <a:pt x="3042284" y="482600"/>
                  </a:lnTo>
                  <a:lnTo>
                    <a:pt x="3048558" y="469900"/>
                  </a:lnTo>
                  <a:close/>
                </a:path>
                <a:path w="3069590" h="2438400">
                  <a:moveTo>
                    <a:pt x="152641" y="431800"/>
                  </a:moveTo>
                  <a:lnTo>
                    <a:pt x="15684" y="431800"/>
                  </a:lnTo>
                  <a:lnTo>
                    <a:pt x="21958" y="444500"/>
                  </a:lnTo>
                  <a:lnTo>
                    <a:pt x="148450" y="444500"/>
                  </a:lnTo>
                  <a:lnTo>
                    <a:pt x="152641" y="431800"/>
                  </a:lnTo>
                  <a:close/>
                </a:path>
                <a:path w="3069590" h="2438400">
                  <a:moveTo>
                    <a:pt x="3064243" y="406400"/>
                  </a:moveTo>
                  <a:lnTo>
                    <a:pt x="2095" y="406400"/>
                  </a:lnTo>
                  <a:lnTo>
                    <a:pt x="4178" y="419100"/>
                  </a:lnTo>
                  <a:lnTo>
                    <a:pt x="8369" y="419100"/>
                  </a:lnTo>
                  <a:lnTo>
                    <a:pt x="11506" y="431800"/>
                  </a:lnTo>
                  <a:lnTo>
                    <a:pt x="186093" y="431800"/>
                  </a:lnTo>
                  <a:lnTo>
                    <a:pt x="192366" y="444500"/>
                  </a:lnTo>
                  <a:lnTo>
                    <a:pt x="3061106" y="444500"/>
                  </a:lnTo>
                  <a:lnTo>
                    <a:pt x="3062147" y="431800"/>
                  </a:lnTo>
                  <a:lnTo>
                    <a:pt x="3064243" y="419100"/>
                  </a:lnTo>
                  <a:lnTo>
                    <a:pt x="3064243" y="406400"/>
                  </a:lnTo>
                  <a:close/>
                </a:path>
                <a:path w="3069590" h="2438400">
                  <a:moveTo>
                    <a:pt x="2106599" y="0"/>
                  </a:moveTo>
                  <a:lnTo>
                    <a:pt x="18821" y="0"/>
                  </a:lnTo>
                  <a:lnTo>
                    <a:pt x="12547" y="12700"/>
                  </a:lnTo>
                  <a:lnTo>
                    <a:pt x="7315" y="25400"/>
                  </a:lnTo>
                  <a:lnTo>
                    <a:pt x="6273" y="38100"/>
                  </a:lnTo>
                  <a:lnTo>
                    <a:pt x="5232" y="38100"/>
                  </a:lnTo>
                  <a:lnTo>
                    <a:pt x="5232" y="50800"/>
                  </a:lnTo>
                  <a:lnTo>
                    <a:pt x="4178" y="63500"/>
                  </a:lnTo>
                  <a:lnTo>
                    <a:pt x="4178" y="76200"/>
                  </a:lnTo>
                  <a:lnTo>
                    <a:pt x="12547" y="76200"/>
                  </a:lnTo>
                  <a:lnTo>
                    <a:pt x="10452" y="101600"/>
                  </a:lnTo>
                  <a:lnTo>
                    <a:pt x="10452" y="127000"/>
                  </a:lnTo>
                  <a:lnTo>
                    <a:pt x="11506" y="139700"/>
                  </a:lnTo>
                  <a:lnTo>
                    <a:pt x="11506" y="165100"/>
                  </a:lnTo>
                  <a:lnTo>
                    <a:pt x="10452" y="177800"/>
                  </a:lnTo>
                  <a:lnTo>
                    <a:pt x="10452" y="203200"/>
                  </a:lnTo>
                  <a:lnTo>
                    <a:pt x="9410" y="215900"/>
                  </a:lnTo>
                  <a:lnTo>
                    <a:pt x="9410" y="241300"/>
                  </a:lnTo>
                  <a:lnTo>
                    <a:pt x="8369" y="254000"/>
                  </a:lnTo>
                  <a:lnTo>
                    <a:pt x="8369" y="279400"/>
                  </a:lnTo>
                  <a:lnTo>
                    <a:pt x="7315" y="304800"/>
                  </a:lnTo>
                  <a:lnTo>
                    <a:pt x="7315" y="342900"/>
                  </a:lnTo>
                  <a:lnTo>
                    <a:pt x="10452" y="355600"/>
                  </a:lnTo>
                  <a:lnTo>
                    <a:pt x="3136" y="368300"/>
                  </a:lnTo>
                  <a:lnTo>
                    <a:pt x="1041" y="381000"/>
                  </a:lnTo>
                  <a:lnTo>
                    <a:pt x="0" y="381000"/>
                  </a:lnTo>
                  <a:lnTo>
                    <a:pt x="0" y="406400"/>
                  </a:lnTo>
                  <a:lnTo>
                    <a:pt x="3065284" y="406400"/>
                  </a:lnTo>
                  <a:lnTo>
                    <a:pt x="3059010" y="393700"/>
                  </a:lnTo>
                  <a:lnTo>
                    <a:pt x="3055874" y="381000"/>
                  </a:lnTo>
                  <a:lnTo>
                    <a:pt x="3053791" y="368300"/>
                  </a:lnTo>
                  <a:lnTo>
                    <a:pt x="3054832" y="355600"/>
                  </a:lnTo>
                  <a:lnTo>
                    <a:pt x="3054832" y="342900"/>
                  </a:lnTo>
                  <a:lnTo>
                    <a:pt x="1469910" y="342900"/>
                  </a:lnTo>
                  <a:lnTo>
                    <a:pt x="1461554" y="330200"/>
                  </a:lnTo>
                  <a:lnTo>
                    <a:pt x="1423911" y="330200"/>
                  </a:lnTo>
                  <a:lnTo>
                    <a:pt x="1417637" y="317500"/>
                  </a:lnTo>
                  <a:lnTo>
                    <a:pt x="1399870" y="317500"/>
                  </a:lnTo>
                  <a:lnTo>
                    <a:pt x="1389418" y="304800"/>
                  </a:lnTo>
                  <a:lnTo>
                    <a:pt x="1380007" y="304800"/>
                  </a:lnTo>
                  <a:lnTo>
                    <a:pt x="1371638" y="292100"/>
                  </a:lnTo>
                  <a:lnTo>
                    <a:pt x="1555648" y="292100"/>
                  </a:lnTo>
                  <a:lnTo>
                    <a:pt x="1594319" y="279400"/>
                  </a:lnTo>
                  <a:lnTo>
                    <a:pt x="183997" y="279400"/>
                  </a:lnTo>
                  <a:lnTo>
                    <a:pt x="178777" y="266700"/>
                  </a:lnTo>
                  <a:lnTo>
                    <a:pt x="159956" y="266700"/>
                  </a:lnTo>
                  <a:lnTo>
                    <a:pt x="153682" y="254000"/>
                  </a:lnTo>
                  <a:lnTo>
                    <a:pt x="150545" y="241300"/>
                  </a:lnTo>
                  <a:lnTo>
                    <a:pt x="147408" y="241300"/>
                  </a:lnTo>
                  <a:lnTo>
                    <a:pt x="147408" y="228600"/>
                  </a:lnTo>
                  <a:lnTo>
                    <a:pt x="146367" y="215900"/>
                  </a:lnTo>
                  <a:lnTo>
                    <a:pt x="147408" y="215900"/>
                  </a:lnTo>
                  <a:lnTo>
                    <a:pt x="150545" y="203200"/>
                  </a:lnTo>
                  <a:lnTo>
                    <a:pt x="154724" y="203200"/>
                  </a:lnTo>
                  <a:lnTo>
                    <a:pt x="162051" y="190500"/>
                  </a:lnTo>
                  <a:lnTo>
                    <a:pt x="170408" y="190500"/>
                  </a:lnTo>
                  <a:lnTo>
                    <a:pt x="177723" y="177800"/>
                  </a:lnTo>
                  <a:lnTo>
                    <a:pt x="187134" y="177800"/>
                  </a:lnTo>
                  <a:lnTo>
                    <a:pt x="195503" y="165100"/>
                  </a:lnTo>
                  <a:lnTo>
                    <a:pt x="1362233" y="165100"/>
                  </a:lnTo>
                  <a:lnTo>
                    <a:pt x="1376870" y="152400"/>
                  </a:lnTo>
                  <a:lnTo>
                    <a:pt x="1412417" y="139700"/>
                  </a:lnTo>
                  <a:lnTo>
                    <a:pt x="1450047" y="127000"/>
                  </a:lnTo>
                  <a:lnTo>
                    <a:pt x="1491868" y="114300"/>
                  </a:lnTo>
                  <a:lnTo>
                    <a:pt x="3061620" y="114300"/>
                  </a:lnTo>
                  <a:lnTo>
                    <a:pt x="3063189" y="101600"/>
                  </a:lnTo>
                  <a:lnTo>
                    <a:pt x="3069463" y="76200"/>
                  </a:lnTo>
                  <a:lnTo>
                    <a:pt x="3068421" y="63500"/>
                  </a:lnTo>
                  <a:lnTo>
                    <a:pt x="3067380" y="63500"/>
                  </a:lnTo>
                  <a:lnTo>
                    <a:pt x="3063189" y="50800"/>
                  </a:lnTo>
                  <a:lnTo>
                    <a:pt x="3057969" y="38100"/>
                  </a:lnTo>
                  <a:lnTo>
                    <a:pt x="3056928" y="25400"/>
                  </a:lnTo>
                  <a:lnTo>
                    <a:pt x="2549880" y="25400"/>
                  </a:lnTo>
                  <a:lnTo>
                    <a:pt x="2502827" y="12700"/>
                  </a:lnTo>
                  <a:lnTo>
                    <a:pt x="2133777" y="12700"/>
                  </a:lnTo>
                  <a:lnTo>
                    <a:pt x="2106599" y="0"/>
                  </a:lnTo>
                  <a:close/>
                </a:path>
                <a:path w="3069590" h="2438400">
                  <a:moveTo>
                    <a:pt x="3061620" y="114300"/>
                  </a:moveTo>
                  <a:lnTo>
                    <a:pt x="1574457" y="114300"/>
                  </a:lnTo>
                  <a:lnTo>
                    <a:pt x="1652866" y="139700"/>
                  </a:lnTo>
                  <a:lnTo>
                    <a:pt x="1664373" y="139700"/>
                  </a:lnTo>
                  <a:lnTo>
                    <a:pt x="1669592" y="152400"/>
                  </a:lnTo>
                  <a:lnTo>
                    <a:pt x="1681099" y="152400"/>
                  </a:lnTo>
                  <a:lnTo>
                    <a:pt x="1686331" y="165100"/>
                  </a:lnTo>
                  <a:lnTo>
                    <a:pt x="1690509" y="165100"/>
                  </a:lnTo>
                  <a:lnTo>
                    <a:pt x="1695729" y="177800"/>
                  </a:lnTo>
                  <a:lnTo>
                    <a:pt x="1653921" y="177800"/>
                  </a:lnTo>
                  <a:lnTo>
                    <a:pt x="1612099" y="190500"/>
                  </a:lnTo>
                  <a:lnTo>
                    <a:pt x="267639" y="190500"/>
                  </a:lnTo>
                  <a:lnTo>
                    <a:pt x="270776" y="203200"/>
                  </a:lnTo>
                  <a:lnTo>
                    <a:pt x="1564005" y="203200"/>
                  </a:lnTo>
                  <a:lnTo>
                    <a:pt x="1562963" y="215900"/>
                  </a:lnTo>
                  <a:lnTo>
                    <a:pt x="1556689" y="215900"/>
                  </a:lnTo>
                  <a:lnTo>
                    <a:pt x="1547279" y="228600"/>
                  </a:lnTo>
                  <a:lnTo>
                    <a:pt x="1536827" y="241300"/>
                  </a:lnTo>
                  <a:lnTo>
                    <a:pt x="274954" y="241300"/>
                  </a:lnTo>
                  <a:lnTo>
                    <a:pt x="272859" y="254000"/>
                  </a:lnTo>
                  <a:lnTo>
                    <a:pt x="258229" y="266700"/>
                  </a:lnTo>
                  <a:lnTo>
                    <a:pt x="248818" y="266700"/>
                  </a:lnTo>
                  <a:lnTo>
                    <a:pt x="240449" y="279400"/>
                  </a:lnTo>
                  <a:lnTo>
                    <a:pt x="1670646" y="279400"/>
                  </a:lnTo>
                  <a:lnTo>
                    <a:pt x="1651825" y="304800"/>
                  </a:lnTo>
                  <a:lnTo>
                    <a:pt x="1630921" y="317500"/>
                  </a:lnTo>
                  <a:lnTo>
                    <a:pt x="1606867" y="330200"/>
                  </a:lnTo>
                  <a:lnTo>
                    <a:pt x="1581785" y="342900"/>
                  </a:lnTo>
                  <a:lnTo>
                    <a:pt x="3056928" y="342900"/>
                  </a:lnTo>
                  <a:lnTo>
                    <a:pt x="3057969" y="330200"/>
                  </a:lnTo>
                  <a:lnTo>
                    <a:pt x="3060052" y="317500"/>
                  </a:lnTo>
                  <a:lnTo>
                    <a:pt x="3059010" y="279400"/>
                  </a:lnTo>
                  <a:lnTo>
                    <a:pt x="3059010" y="254000"/>
                  </a:lnTo>
                  <a:lnTo>
                    <a:pt x="3057969" y="215900"/>
                  </a:lnTo>
                  <a:lnTo>
                    <a:pt x="3057969" y="165100"/>
                  </a:lnTo>
                  <a:lnTo>
                    <a:pt x="3060052" y="127000"/>
                  </a:lnTo>
                  <a:lnTo>
                    <a:pt x="3061620" y="114300"/>
                  </a:lnTo>
                  <a:close/>
                </a:path>
                <a:path w="3069590" h="2438400">
                  <a:moveTo>
                    <a:pt x="1489773" y="228600"/>
                  </a:moveTo>
                  <a:lnTo>
                    <a:pt x="277050" y="228600"/>
                  </a:lnTo>
                  <a:lnTo>
                    <a:pt x="277050" y="241300"/>
                  </a:lnTo>
                  <a:lnTo>
                    <a:pt x="1497101" y="241300"/>
                  </a:lnTo>
                  <a:lnTo>
                    <a:pt x="1489773" y="228600"/>
                  </a:lnTo>
                  <a:close/>
                </a:path>
                <a:path w="3069590" h="2438400">
                  <a:moveTo>
                    <a:pt x="1470964" y="203200"/>
                  </a:moveTo>
                  <a:lnTo>
                    <a:pt x="274954" y="203200"/>
                  </a:lnTo>
                  <a:lnTo>
                    <a:pt x="277050" y="215900"/>
                  </a:lnTo>
                  <a:lnTo>
                    <a:pt x="278091" y="228600"/>
                  </a:lnTo>
                  <a:lnTo>
                    <a:pt x="1477238" y="228600"/>
                  </a:lnTo>
                  <a:lnTo>
                    <a:pt x="1473047" y="215900"/>
                  </a:lnTo>
                  <a:lnTo>
                    <a:pt x="1470964" y="215900"/>
                  </a:lnTo>
                  <a:lnTo>
                    <a:pt x="1470964" y="203200"/>
                  </a:lnTo>
                  <a:close/>
                </a:path>
                <a:path w="3069590" h="2438400">
                  <a:moveTo>
                    <a:pt x="1362233" y="165100"/>
                  </a:moveTo>
                  <a:lnTo>
                    <a:pt x="219544" y="165100"/>
                  </a:lnTo>
                  <a:lnTo>
                    <a:pt x="214325" y="177800"/>
                  </a:lnTo>
                  <a:lnTo>
                    <a:pt x="256133" y="177800"/>
                  </a:lnTo>
                  <a:lnTo>
                    <a:pt x="261365" y="190500"/>
                  </a:lnTo>
                  <a:lnTo>
                    <a:pt x="1354912" y="190500"/>
                  </a:lnTo>
                  <a:lnTo>
                    <a:pt x="1347597" y="177800"/>
                  </a:lnTo>
                  <a:lnTo>
                    <a:pt x="1362233" y="165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78165" y="4653940"/>
              <a:ext cx="25400" cy="3175"/>
            </a:xfrm>
            <a:custGeom>
              <a:avLst/>
              <a:gdLst/>
              <a:ahLst/>
              <a:cxnLst/>
              <a:rect l="l" t="t" r="r" b="b"/>
              <a:pathLst>
                <a:path w="25400" h="3175">
                  <a:moveTo>
                    <a:pt x="12547" y="0"/>
                  </a:moveTo>
                  <a:lnTo>
                    <a:pt x="0" y="1054"/>
                  </a:lnTo>
                  <a:lnTo>
                    <a:pt x="25095" y="3136"/>
                  </a:lnTo>
                  <a:lnTo>
                    <a:pt x="125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64396" y="4841113"/>
              <a:ext cx="363855" cy="76835"/>
            </a:xfrm>
            <a:custGeom>
              <a:avLst/>
              <a:gdLst/>
              <a:ahLst/>
              <a:cxnLst/>
              <a:rect l="l" t="t" r="r" b="b"/>
              <a:pathLst>
                <a:path w="363855" h="76835">
                  <a:moveTo>
                    <a:pt x="177736" y="75285"/>
                  </a:moveTo>
                  <a:lnTo>
                    <a:pt x="109778" y="75285"/>
                  </a:lnTo>
                  <a:lnTo>
                    <a:pt x="144284" y="76326"/>
                  </a:lnTo>
                  <a:lnTo>
                    <a:pt x="177736" y="75285"/>
                  </a:lnTo>
                  <a:close/>
                </a:path>
                <a:path w="363855" h="76835">
                  <a:moveTo>
                    <a:pt x="103504" y="6273"/>
                  </a:moveTo>
                  <a:lnTo>
                    <a:pt x="75272" y="6273"/>
                  </a:lnTo>
                  <a:lnTo>
                    <a:pt x="61683" y="8356"/>
                  </a:lnTo>
                  <a:lnTo>
                    <a:pt x="33464" y="10452"/>
                  </a:lnTo>
                  <a:lnTo>
                    <a:pt x="6273" y="10452"/>
                  </a:lnTo>
                  <a:lnTo>
                    <a:pt x="4190" y="17767"/>
                  </a:lnTo>
                  <a:lnTo>
                    <a:pt x="0" y="34505"/>
                  </a:lnTo>
                  <a:lnTo>
                    <a:pt x="0" y="52273"/>
                  </a:lnTo>
                  <a:lnTo>
                    <a:pt x="2095" y="60642"/>
                  </a:lnTo>
                  <a:lnTo>
                    <a:pt x="5232" y="67957"/>
                  </a:lnTo>
                  <a:lnTo>
                    <a:pt x="12547" y="75285"/>
                  </a:lnTo>
                  <a:lnTo>
                    <a:pt x="211188" y="75285"/>
                  </a:lnTo>
                  <a:lnTo>
                    <a:pt x="244640" y="74231"/>
                  </a:lnTo>
                  <a:lnTo>
                    <a:pt x="277050" y="72148"/>
                  </a:lnTo>
                  <a:lnTo>
                    <a:pt x="286461" y="71094"/>
                  </a:lnTo>
                  <a:lnTo>
                    <a:pt x="295871" y="71094"/>
                  </a:lnTo>
                  <a:lnTo>
                    <a:pt x="305282" y="70053"/>
                  </a:lnTo>
                  <a:lnTo>
                    <a:pt x="314693" y="70053"/>
                  </a:lnTo>
                  <a:lnTo>
                    <a:pt x="323049" y="69011"/>
                  </a:lnTo>
                  <a:lnTo>
                    <a:pt x="351281" y="65874"/>
                  </a:lnTo>
                  <a:lnTo>
                    <a:pt x="352323" y="59601"/>
                  </a:lnTo>
                  <a:lnTo>
                    <a:pt x="353891" y="56464"/>
                  </a:lnTo>
                  <a:lnTo>
                    <a:pt x="168325" y="56464"/>
                  </a:lnTo>
                  <a:lnTo>
                    <a:pt x="149504" y="50190"/>
                  </a:lnTo>
                  <a:lnTo>
                    <a:pt x="140093" y="45999"/>
                  </a:lnTo>
                  <a:lnTo>
                    <a:pt x="131737" y="42862"/>
                  </a:lnTo>
                  <a:lnTo>
                    <a:pt x="122326" y="37642"/>
                  </a:lnTo>
                  <a:lnTo>
                    <a:pt x="117093" y="31368"/>
                  </a:lnTo>
                  <a:lnTo>
                    <a:pt x="111874" y="22999"/>
                  </a:lnTo>
                  <a:lnTo>
                    <a:pt x="109778" y="13588"/>
                  </a:lnTo>
                  <a:lnTo>
                    <a:pt x="112915" y="8356"/>
                  </a:lnTo>
                  <a:lnTo>
                    <a:pt x="119189" y="7315"/>
                  </a:lnTo>
                  <a:lnTo>
                    <a:pt x="103504" y="6273"/>
                  </a:lnTo>
                  <a:close/>
                </a:path>
                <a:path w="363855" h="76835">
                  <a:moveTo>
                    <a:pt x="264502" y="0"/>
                  </a:moveTo>
                  <a:lnTo>
                    <a:pt x="249872" y="0"/>
                  </a:lnTo>
                  <a:lnTo>
                    <a:pt x="242557" y="3136"/>
                  </a:lnTo>
                  <a:lnTo>
                    <a:pt x="238366" y="13588"/>
                  </a:lnTo>
                  <a:lnTo>
                    <a:pt x="237324" y="25095"/>
                  </a:lnTo>
                  <a:lnTo>
                    <a:pt x="231051" y="33451"/>
                  </a:lnTo>
                  <a:lnTo>
                    <a:pt x="223735" y="40779"/>
                  </a:lnTo>
                  <a:lnTo>
                    <a:pt x="215366" y="45999"/>
                  </a:lnTo>
                  <a:lnTo>
                    <a:pt x="207009" y="50190"/>
                  </a:lnTo>
                  <a:lnTo>
                    <a:pt x="196545" y="52273"/>
                  </a:lnTo>
                  <a:lnTo>
                    <a:pt x="187147" y="54368"/>
                  </a:lnTo>
                  <a:lnTo>
                    <a:pt x="168325" y="56464"/>
                  </a:lnTo>
                  <a:lnTo>
                    <a:pt x="353891" y="56464"/>
                  </a:lnTo>
                  <a:lnTo>
                    <a:pt x="355460" y="53327"/>
                  </a:lnTo>
                  <a:lnTo>
                    <a:pt x="357555" y="48094"/>
                  </a:lnTo>
                  <a:lnTo>
                    <a:pt x="360692" y="42862"/>
                  </a:lnTo>
                  <a:lnTo>
                    <a:pt x="361734" y="36588"/>
                  </a:lnTo>
                  <a:lnTo>
                    <a:pt x="363829" y="30314"/>
                  </a:lnTo>
                  <a:lnTo>
                    <a:pt x="363829" y="17767"/>
                  </a:lnTo>
                  <a:lnTo>
                    <a:pt x="361734" y="7315"/>
                  </a:lnTo>
                  <a:lnTo>
                    <a:pt x="359109" y="5219"/>
                  </a:lnTo>
                  <a:lnTo>
                    <a:pt x="302145" y="5219"/>
                  </a:lnTo>
                  <a:lnTo>
                    <a:pt x="293776" y="4178"/>
                  </a:lnTo>
                  <a:lnTo>
                    <a:pt x="286461" y="4178"/>
                  </a:lnTo>
                  <a:lnTo>
                    <a:pt x="271818" y="2082"/>
                  </a:lnTo>
                  <a:lnTo>
                    <a:pt x="264502" y="0"/>
                  </a:lnTo>
                  <a:close/>
                </a:path>
                <a:path w="363855" h="76835">
                  <a:moveTo>
                    <a:pt x="348145" y="1041"/>
                  </a:moveTo>
                  <a:lnTo>
                    <a:pt x="339775" y="2082"/>
                  </a:lnTo>
                  <a:lnTo>
                    <a:pt x="329323" y="2082"/>
                  </a:lnTo>
                  <a:lnTo>
                    <a:pt x="318871" y="4178"/>
                  </a:lnTo>
                  <a:lnTo>
                    <a:pt x="309460" y="5219"/>
                  </a:lnTo>
                  <a:lnTo>
                    <a:pt x="359109" y="5219"/>
                  </a:lnTo>
                  <a:lnTo>
                    <a:pt x="356501" y="3136"/>
                  </a:lnTo>
                  <a:lnTo>
                    <a:pt x="348145" y="1041"/>
                  </a:lnTo>
                  <a:close/>
                </a:path>
              </a:pathLst>
            </a:custGeom>
            <a:solidFill>
              <a:srgbClr val="FFD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55524" y="4660265"/>
              <a:ext cx="3019425" cy="378460"/>
            </a:xfrm>
            <a:custGeom>
              <a:avLst/>
              <a:gdLst/>
              <a:ahLst/>
              <a:cxnLst/>
              <a:rect l="l" t="t" r="r" b="b"/>
              <a:pathLst>
                <a:path w="3019425" h="378460">
                  <a:moveTo>
                    <a:pt x="3006784" y="331470"/>
                  </a:moveTo>
                  <a:lnTo>
                    <a:pt x="2943971" y="331470"/>
                  </a:lnTo>
                  <a:lnTo>
                    <a:pt x="2949204" y="332740"/>
                  </a:lnTo>
                  <a:lnTo>
                    <a:pt x="2949204" y="337820"/>
                  </a:lnTo>
                  <a:lnTo>
                    <a:pt x="2950245" y="344170"/>
                  </a:lnTo>
                  <a:lnTo>
                    <a:pt x="2950245" y="355600"/>
                  </a:lnTo>
                  <a:lnTo>
                    <a:pt x="2949204" y="361950"/>
                  </a:lnTo>
                  <a:lnTo>
                    <a:pt x="2949204" y="367030"/>
                  </a:lnTo>
                  <a:lnTo>
                    <a:pt x="2948162" y="372110"/>
                  </a:lnTo>
                  <a:lnTo>
                    <a:pt x="2948162" y="377190"/>
                  </a:lnTo>
                  <a:lnTo>
                    <a:pt x="2955478" y="377190"/>
                  </a:lnTo>
                  <a:lnTo>
                    <a:pt x="2963834" y="378460"/>
                  </a:lnTo>
                  <a:lnTo>
                    <a:pt x="3009834" y="378460"/>
                  </a:lnTo>
                  <a:lnTo>
                    <a:pt x="3005655" y="372110"/>
                  </a:lnTo>
                  <a:lnTo>
                    <a:pt x="3005736" y="364490"/>
                  </a:lnTo>
                  <a:lnTo>
                    <a:pt x="3006784" y="331470"/>
                  </a:lnTo>
                  <a:close/>
                </a:path>
                <a:path w="3019425" h="378460">
                  <a:moveTo>
                    <a:pt x="2857205" y="344170"/>
                  </a:moveTo>
                  <a:lnTo>
                    <a:pt x="2791343" y="344170"/>
                  </a:lnTo>
                  <a:lnTo>
                    <a:pt x="2794480" y="346710"/>
                  </a:lnTo>
                  <a:lnTo>
                    <a:pt x="2794480" y="349250"/>
                  </a:lnTo>
                  <a:lnTo>
                    <a:pt x="2795521" y="355600"/>
                  </a:lnTo>
                  <a:lnTo>
                    <a:pt x="2794480" y="364490"/>
                  </a:lnTo>
                  <a:lnTo>
                    <a:pt x="2797617" y="373380"/>
                  </a:lnTo>
                  <a:lnTo>
                    <a:pt x="2865562" y="377190"/>
                  </a:lnTo>
                  <a:lnTo>
                    <a:pt x="2861383" y="367030"/>
                  </a:lnTo>
                  <a:lnTo>
                    <a:pt x="2857205" y="346710"/>
                  </a:lnTo>
                  <a:lnTo>
                    <a:pt x="2857205" y="344170"/>
                  </a:lnTo>
                  <a:close/>
                </a:path>
                <a:path w="3019425" h="378460">
                  <a:moveTo>
                    <a:pt x="3007751" y="290830"/>
                  </a:moveTo>
                  <a:lnTo>
                    <a:pt x="2863479" y="290830"/>
                  </a:lnTo>
                  <a:lnTo>
                    <a:pt x="2869753" y="294640"/>
                  </a:lnTo>
                  <a:lnTo>
                    <a:pt x="2869875" y="356870"/>
                  </a:lnTo>
                  <a:lnTo>
                    <a:pt x="2871835" y="377190"/>
                  </a:lnTo>
                  <a:lnTo>
                    <a:pt x="2938752" y="377190"/>
                  </a:lnTo>
                  <a:lnTo>
                    <a:pt x="2938635" y="354330"/>
                  </a:lnTo>
                  <a:lnTo>
                    <a:pt x="2937698" y="344170"/>
                  </a:lnTo>
                  <a:lnTo>
                    <a:pt x="2938752" y="335280"/>
                  </a:lnTo>
                  <a:lnTo>
                    <a:pt x="2943971" y="331470"/>
                  </a:lnTo>
                  <a:lnTo>
                    <a:pt x="3006784" y="331470"/>
                  </a:lnTo>
                  <a:lnTo>
                    <a:pt x="3007630" y="304800"/>
                  </a:lnTo>
                  <a:lnTo>
                    <a:pt x="3007751" y="290830"/>
                  </a:lnTo>
                  <a:close/>
                </a:path>
                <a:path w="3019425" h="378460">
                  <a:moveTo>
                    <a:pt x="2310432" y="372110"/>
                  </a:moveTo>
                  <a:lnTo>
                    <a:pt x="2273830" y="372110"/>
                  </a:lnTo>
                  <a:lnTo>
                    <a:pt x="2281158" y="373380"/>
                  </a:lnTo>
                  <a:lnTo>
                    <a:pt x="2302063" y="373380"/>
                  </a:lnTo>
                  <a:lnTo>
                    <a:pt x="2310432" y="374650"/>
                  </a:lnTo>
                  <a:lnTo>
                    <a:pt x="2310432" y="372110"/>
                  </a:lnTo>
                  <a:close/>
                </a:path>
                <a:path w="3019425" h="378460">
                  <a:moveTo>
                    <a:pt x="2692016" y="344170"/>
                  </a:moveTo>
                  <a:lnTo>
                    <a:pt x="2611523" y="344170"/>
                  </a:lnTo>
                  <a:lnTo>
                    <a:pt x="2614660" y="345440"/>
                  </a:lnTo>
                  <a:lnTo>
                    <a:pt x="2614660" y="349250"/>
                  </a:lnTo>
                  <a:lnTo>
                    <a:pt x="2615702" y="355600"/>
                  </a:lnTo>
                  <a:lnTo>
                    <a:pt x="2614660" y="359410"/>
                  </a:lnTo>
                  <a:lnTo>
                    <a:pt x="2614660" y="368300"/>
                  </a:lnTo>
                  <a:lnTo>
                    <a:pt x="2616743" y="373380"/>
                  </a:lnTo>
                  <a:lnTo>
                    <a:pt x="2681564" y="373380"/>
                  </a:lnTo>
                  <a:lnTo>
                    <a:pt x="2693070" y="374650"/>
                  </a:lnTo>
                  <a:lnTo>
                    <a:pt x="2693070" y="351790"/>
                  </a:lnTo>
                  <a:lnTo>
                    <a:pt x="2692016" y="344170"/>
                  </a:lnTo>
                  <a:close/>
                </a:path>
                <a:path w="3019425" h="378460">
                  <a:moveTo>
                    <a:pt x="2856151" y="295910"/>
                  </a:moveTo>
                  <a:lnTo>
                    <a:pt x="2698290" y="295910"/>
                  </a:lnTo>
                  <a:lnTo>
                    <a:pt x="2704564" y="298450"/>
                  </a:lnTo>
                  <a:lnTo>
                    <a:pt x="2703522" y="372110"/>
                  </a:lnTo>
                  <a:lnTo>
                    <a:pt x="2784015" y="374650"/>
                  </a:lnTo>
                  <a:lnTo>
                    <a:pt x="2780878" y="367030"/>
                  </a:lnTo>
                  <a:lnTo>
                    <a:pt x="2780878" y="358140"/>
                  </a:lnTo>
                  <a:lnTo>
                    <a:pt x="2782973" y="349250"/>
                  </a:lnTo>
                  <a:lnTo>
                    <a:pt x="2787152" y="344170"/>
                  </a:lnTo>
                  <a:lnTo>
                    <a:pt x="2857205" y="344170"/>
                  </a:lnTo>
                  <a:lnTo>
                    <a:pt x="2857205" y="316230"/>
                  </a:lnTo>
                  <a:lnTo>
                    <a:pt x="2856151" y="306070"/>
                  </a:lnTo>
                  <a:lnTo>
                    <a:pt x="2856151" y="295910"/>
                  </a:lnTo>
                  <a:close/>
                </a:path>
                <a:path w="3019425" h="378460">
                  <a:moveTo>
                    <a:pt x="3007751" y="273050"/>
                  </a:moveTo>
                  <a:lnTo>
                    <a:pt x="2140011" y="273050"/>
                  </a:lnTo>
                  <a:lnTo>
                    <a:pt x="2145243" y="278130"/>
                  </a:lnTo>
                  <a:lnTo>
                    <a:pt x="2145243" y="285750"/>
                  </a:lnTo>
                  <a:lnTo>
                    <a:pt x="2146284" y="295910"/>
                  </a:lnTo>
                  <a:lnTo>
                    <a:pt x="2146284" y="304800"/>
                  </a:lnTo>
                  <a:lnTo>
                    <a:pt x="2147338" y="313690"/>
                  </a:lnTo>
                  <a:lnTo>
                    <a:pt x="2147338" y="322580"/>
                  </a:lnTo>
                  <a:lnTo>
                    <a:pt x="2149421" y="331470"/>
                  </a:lnTo>
                  <a:lnTo>
                    <a:pt x="2150475" y="341630"/>
                  </a:lnTo>
                  <a:lnTo>
                    <a:pt x="2153612" y="350520"/>
                  </a:lnTo>
                  <a:lnTo>
                    <a:pt x="2151517" y="353060"/>
                  </a:lnTo>
                  <a:lnTo>
                    <a:pt x="2147338" y="355600"/>
                  </a:lnTo>
                  <a:lnTo>
                    <a:pt x="2147338" y="361950"/>
                  </a:lnTo>
                  <a:lnTo>
                    <a:pt x="2148380" y="369570"/>
                  </a:lnTo>
                  <a:lnTo>
                    <a:pt x="2235159" y="373380"/>
                  </a:lnTo>
                  <a:lnTo>
                    <a:pt x="2235159" y="328930"/>
                  </a:lnTo>
                  <a:lnTo>
                    <a:pt x="2239337" y="325120"/>
                  </a:lnTo>
                  <a:lnTo>
                    <a:pt x="2244557" y="322580"/>
                  </a:lnTo>
                  <a:lnTo>
                    <a:pt x="2310779" y="322580"/>
                  </a:lnTo>
                  <a:lnTo>
                    <a:pt x="2310548" y="320040"/>
                  </a:lnTo>
                  <a:lnTo>
                    <a:pt x="2310432" y="287020"/>
                  </a:lnTo>
                  <a:lnTo>
                    <a:pt x="2312515" y="281940"/>
                  </a:lnTo>
                  <a:lnTo>
                    <a:pt x="3007751" y="281940"/>
                  </a:lnTo>
                  <a:lnTo>
                    <a:pt x="3007751" y="273050"/>
                  </a:lnTo>
                  <a:close/>
                </a:path>
                <a:path w="3019425" h="378460">
                  <a:moveTo>
                    <a:pt x="2310779" y="322580"/>
                  </a:moveTo>
                  <a:lnTo>
                    <a:pt x="2244557" y="322580"/>
                  </a:lnTo>
                  <a:lnTo>
                    <a:pt x="2247694" y="328930"/>
                  </a:lnTo>
                  <a:lnTo>
                    <a:pt x="2248748" y="335280"/>
                  </a:lnTo>
                  <a:lnTo>
                    <a:pt x="2248748" y="341630"/>
                  </a:lnTo>
                  <a:lnTo>
                    <a:pt x="2249789" y="347980"/>
                  </a:lnTo>
                  <a:lnTo>
                    <a:pt x="2248748" y="354330"/>
                  </a:lnTo>
                  <a:lnTo>
                    <a:pt x="2250831" y="367030"/>
                  </a:lnTo>
                  <a:lnTo>
                    <a:pt x="2255022" y="373380"/>
                  </a:lnTo>
                  <a:lnTo>
                    <a:pt x="2261296" y="372110"/>
                  </a:lnTo>
                  <a:lnTo>
                    <a:pt x="2310432" y="372110"/>
                  </a:lnTo>
                  <a:lnTo>
                    <a:pt x="2310432" y="340360"/>
                  </a:lnTo>
                  <a:lnTo>
                    <a:pt x="2311473" y="330200"/>
                  </a:lnTo>
                  <a:lnTo>
                    <a:pt x="2310779" y="322580"/>
                  </a:lnTo>
                  <a:close/>
                </a:path>
                <a:path w="3019425" h="378460">
                  <a:moveTo>
                    <a:pt x="3007751" y="281940"/>
                  </a:moveTo>
                  <a:lnTo>
                    <a:pt x="2317747" y="281940"/>
                  </a:lnTo>
                  <a:lnTo>
                    <a:pt x="2321925" y="287020"/>
                  </a:lnTo>
                  <a:lnTo>
                    <a:pt x="2322967" y="295910"/>
                  </a:lnTo>
                  <a:lnTo>
                    <a:pt x="2324021" y="308610"/>
                  </a:lnTo>
                  <a:lnTo>
                    <a:pt x="2324137" y="320040"/>
                  </a:lnTo>
                  <a:lnTo>
                    <a:pt x="2325062" y="330200"/>
                  </a:lnTo>
                  <a:lnTo>
                    <a:pt x="2324021" y="340360"/>
                  </a:lnTo>
                  <a:lnTo>
                    <a:pt x="2324021" y="373380"/>
                  </a:lnTo>
                  <a:lnTo>
                    <a:pt x="2501745" y="372110"/>
                  </a:lnTo>
                  <a:lnTo>
                    <a:pt x="2503840" y="297180"/>
                  </a:lnTo>
                  <a:lnTo>
                    <a:pt x="2508018" y="292100"/>
                  </a:lnTo>
                  <a:lnTo>
                    <a:pt x="2859288" y="292100"/>
                  </a:lnTo>
                  <a:lnTo>
                    <a:pt x="2863479" y="290830"/>
                  </a:lnTo>
                  <a:lnTo>
                    <a:pt x="3007751" y="290830"/>
                  </a:lnTo>
                  <a:lnTo>
                    <a:pt x="3007751" y="281940"/>
                  </a:lnTo>
                  <a:close/>
                </a:path>
                <a:path w="3019425" h="378460">
                  <a:moveTo>
                    <a:pt x="2859288" y="292100"/>
                  </a:moveTo>
                  <a:lnTo>
                    <a:pt x="2508018" y="292100"/>
                  </a:lnTo>
                  <a:lnTo>
                    <a:pt x="2513251" y="293370"/>
                  </a:lnTo>
                  <a:lnTo>
                    <a:pt x="2517429" y="297180"/>
                  </a:lnTo>
                  <a:lnTo>
                    <a:pt x="2514292" y="307340"/>
                  </a:lnTo>
                  <a:lnTo>
                    <a:pt x="2514292" y="316230"/>
                  </a:lnTo>
                  <a:lnTo>
                    <a:pt x="2513251" y="326390"/>
                  </a:lnTo>
                  <a:lnTo>
                    <a:pt x="2514292" y="336550"/>
                  </a:lnTo>
                  <a:lnTo>
                    <a:pt x="2514292" y="354330"/>
                  </a:lnTo>
                  <a:lnTo>
                    <a:pt x="2512197" y="361950"/>
                  </a:lnTo>
                  <a:lnTo>
                    <a:pt x="2510114" y="372110"/>
                  </a:lnTo>
                  <a:lnTo>
                    <a:pt x="2602113" y="373380"/>
                  </a:lnTo>
                  <a:lnTo>
                    <a:pt x="2602113" y="364490"/>
                  </a:lnTo>
                  <a:lnTo>
                    <a:pt x="2603154" y="358140"/>
                  </a:lnTo>
                  <a:lnTo>
                    <a:pt x="2604196" y="350520"/>
                  </a:lnTo>
                  <a:lnTo>
                    <a:pt x="2607332" y="344170"/>
                  </a:lnTo>
                  <a:lnTo>
                    <a:pt x="2692016" y="344170"/>
                  </a:lnTo>
                  <a:lnTo>
                    <a:pt x="2692016" y="337820"/>
                  </a:lnTo>
                  <a:lnTo>
                    <a:pt x="2689933" y="325120"/>
                  </a:lnTo>
                  <a:lnTo>
                    <a:pt x="2688879" y="317500"/>
                  </a:lnTo>
                  <a:lnTo>
                    <a:pt x="2688879" y="311150"/>
                  </a:lnTo>
                  <a:lnTo>
                    <a:pt x="2689933" y="304800"/>
                  </a:lnTo>
                  <a:lnTo>
                    <a:pt x="2694112" y="298450"/>
                  </a:lnTo>
                  <a:lnTo>
                    <a:pt x="2698290" y="295910"/>
                  </a:lnTo>
                  <a:lnTo>
                    <a:pt x="2856151" y="295910"/>
                  </a:lnTo>
                  <a:lnTo>
                    <a:pt x="2859288" y="292100"/>
                  </a:lnTo>
                  <a:close/>
                </a:path>
                <a:path w="3019425" h="378460">
                  <a:moveTo>
                    <a:pt x="2135832" y="368300"/>
                  </a:moveTo>
                  <a:lnTo>
                    <a:pt x="2061613" y="368300"/>
                  </a:lnTo>
                  <a:lnTo>
                    <a:pt x="2085655" y="369570"/>
                  </a:lnTo>
                  <a:lnTo>
                    <a:pt x="2109696" y="369570"/>
                  </a:lnTo>
                  <a:lnTo>
                    <a:pt x="2135832" y="370840"/>
                  </a:lnTo>
                  <a:lnTo>
                    <a:pt x="2135832" y="368300"/>
                  </a:lnTo>
                  <a:close/>
                </a:path>
                <a:path w="3019425" h="378460">
                  <a:moveTo>
                    <a:pt x="3008368" y="246380"/>
                  </a:moveTo>
                  <a:lnTo>
                    <a:pt x="1776194" y="246380"/>
                  </a:lnTo>
                  <a:lnTo>
                    <a:pt x="1782467" y="251460"/>
                  </a:lnTo>
                  <a:lnTo>
                    <a:pt x="1780385" y="367030"/>
                  </a:lnTo>
                  <a:lnTo>
                    <a:pt x="1873425" y="369570"/>
                  </a:lnTo>
                  <a:lnTo>
                    <a:pt x="1869247" y="355600"/>
                  </a:lnTo>
                  <a:lnTo>
                    <a:pt x="1866110" y="347980"/>
                  </a:lnTo>
                  <a:lnTo>
                    <a:pt x="1865056" y="341630"/>
                  </a:lnTo>
                  <a:lnTo>
                    <a:pt x="1862973" y="334010"/>
                  </a:lnTo>
                  <a:lnTo>
                    <a:pt x="1862973" y="320040"/>
                  </a:lnTo>
                  <a:lnTo>
                    <a:pt x="1865056" y="313690"/>
                  </a:lnTo>
                  <a:lnTo>
                    <a:pt x="1870288" y="312420"/>
                  </a:lnTo>
                  <a:lnTo>
                    <a:pt x="1941990" y="312420"/>
                  </a:lnTo>
                  <a:lnTo>
                    <a:pt x="1941469" y="304800"/>
                  </a:lnTo>
                  <a:lnTo>
                    <a:pt x="1941383" y="266700"/>
                  </a:lnTo>
                  <a:lnTo>
                    <a:pt x="1946602" y="256540"/>
                  </a:lnTo>
                  <a:lnTo>
                    <a:pt x="1949739" y="255270"/>
                  </a:lnTo>
                  <a:lnTo>
                    <a:pt x="3008098" y="255270"/>
                  </a:lnTo>
                  <a:lnTo>
                    <a:pt x="3008368" y="246380"/>
                  </a:lnTo>
                  <a:close/>
                </a:path>
                <a:path w="3019425" h="378460">
                  <a:moveTo>
                    <a:pt x="1941990" y="312420"/>
                  </a:moveTo>
                  <a:lnTo>
                    <a:pt x="1870288" y="312420"/>
                  </a:lnTo>
                  <a:lnTo>
                    <a:pt x="1874466" y="317500"/>
                  </a:lnTo>
                  <a:lnTo>
                    <a:pt x="1882836" y="367030"/>
                  </a:lnTo>
                  <a:lnTo>
                    <a:pt x="1940328" y="369570"/>
                  </a:lnTo>
                  <a:lnTo>
                    <a:pt x="1940434" y="355600"/>
                  </a:lnTo>
                  <a:lnTo>
                    <a:pt x="1941277" y="345440"/>
                  </a:lnTo>
                  <a:lnTo>
                    <a:pt x="1941383" y="331470"/>
                  </a:lnTo>
                  <a:lnTo>
                    <a:pt x="1942320" y="320040"/>
                  </a:lnTo>
                  <a:lnTo>
                    <a:pt x="1942250" y="316230"/>
                  </a:lnTo>
                  <a:lnTo>
                    <a:pt x="1941990" y="312420"/>
                  </a:lnTo>
                  <a:close/>
                </a:path>
                <a:path w="3019425" h="378460">
                  <a:moveTo>
                    <a:pt x="3008098" y="255270"/>
                  </a:moveTo>
                  <a:lnTo>
                    <a:pt x="1949739" y="255270"/>
                  </a:lnTo>
                  <a:lnTo>
                    <a:pt x="1954972" y="256540"/>
                  </a:lnTo>
                  <a:lnTo>
                    <a:pt x="1953067" y="269240"/>
                  </a:lnTo>
                  <a:lnTo>
                    <a:pt x="1952972" y="271780"/>
                  </a:lnTo>
                  <a:lnTo>
                    <a:pt x="1953834" y="283210"/>
                  </a:lnTo>
                  <a:lnTo>
                    <a:pt x="1953930" y="299720"/>
                  </a:lnTo>
                  <a:lnTo>
                    <a:pt x="1955839" y="313690"/>
                  </a:lnTo>
                  <a:lnTo>
                    <a:pt x="1955918" y="316230"/>
                  </a:lnTo>
                  <a:lnTo>
                    <a:pt x="1955066" y="327660"/>
                  </a:lnTo>
                  <a:lnTo>
                    <a:pt x="1954972" y="344170"/>
                  </a:lnTo>
                  <a:lnTo>
                    <a:pt x="1951835" y="355600"/>
                  </a:lnTo>
                  <a:lnTo>
                    <a:pt x="1947656" y="369570"/>
                  </a:lnTo>
                  <a:lnTo>
                    <a:pt x="1971697" y="368300"/>
                  </a:lnTo>
                  <a:lnTo>
                    <a:pt x="2135832" y="368300"/>
                  </a:lnTo>
                  <a:lnTo>
                    <a:pt x="2135832" y="351790"/>
                  </a:lnTo>
                  <a:lnTo>
                    <a:pt x="2137928" y="346710"/>
                  </a:lnTo>
                  <a:lnTo>
                    <a:pt x="2141893" y="346710"/>
                  </a:lnTo>
                  <a:lnTo>
                    <a:pt x="2140011" y="342900"/>
                  </a:lnTo>
                  <a:lnTo>
                    <a:pt x="2135832" y="330200"/>
                  </a:lnTo>
                  <a:lnTo>
                    <a:pt x="2135832" y="325120"/>
                  </a:lnTo>
                  <a:lnTo>
                    <a:pt x="2134791" y="317500"/>
                  </a:lnTo>
                  <a:lnTo>
                    <a:pt x="2132695" y="304800"/>
                  </a:lnTo>
                  <a:lnTo>
                    <a:pt x="2132695" y="299720"/>
                  </a:lnTo>
                  <a:lnTo>
                    <a:pt x="2131654" y="292100"/>
                  </a:lnTo>
                  <a:lnTo>
                    <a:pt x="2131654" y="278130"/>
                  </a:lnTo>
                  <a:lnTo>
                    <a:pt x="2135832" y="273050"/>
                  </a:lnTo>
                  <a:lnTo>
                    <a:pt x="3007751" y="273050"/>
                  </a:lnTo>
                  <a:lnTo>
                    <a:pt x="3007866" y="262890"/>
                  </a:lnTo>
                  <a:lnTo>
                    <a:pt x="3008098" y="255270"/>
                  </a:lnTo>
                  <a:close/>
                </a:path>
                <a:path w="3019425" h="378460">
                  <a:moveTo>
                    <a:pt x="1745879" y="367030"/>
                  </a:moveTo>
                  <a:lnTo>
                    <a:pt x="1732290" y="367030"/>
                  </a:lnTo>
                  <a:lnTo>
                    <a:pt x="1739605" y="368300"/>
                  </a:lnTo>
                  <a:lnTo>
                    <a:pt x="1745879" y="367030"/>
                  </a:lnTo>
                  <a:close/>
                </a:path>
                <a:path w="3019425" h="378460">
                  <a:moveTo>
                    <a:pt x="1695701" y="353060"/>
                  </a:moveTo>
                  <a:lnTo>
                    <a:pt x="1557690" y="353060"/>
                  </a:lnTo>
                  <a:lnTo>
                    <a:pt x="1562923" y="354330"/>
                  </a:lnTo>
                  <a:lnTo>
                    <a:pt x="1568155" y="358140"/>
                  </a:lnTo>
                  <a:lnTo>
                    <a:pt x="1570238" y="365760"/>
                  </a:lnTo>
                  <a:lnTo>
                    <a:pt x="1699879" y="367030"/>
                  </a:lnTo>
                  <a:lnTo>
                    <a:pt x="1696742" y="359410"/>
                  </a:lnTo>
                  <a:lnTo>
                    <a:pt x="1695701" y="353060"/>
                  </a:lnTo>
                  <a:close/>
                </a:path>
                <a:path w="3019425" h="378460">
                  <a:moveTo>
                    <a:pt x="1770974" y="309880"/>
                  </a:moveTo>
                  <a:lnTo>
                    <a:pt x="1701975" y="309880"/>
                  </a:lnTo>
                  <a:lnTo>
                    <a:pt x="1706153" y="311150"/>
                  </a:lnTo>
                  <a:lnTo>
                    <a:pt x="1710331" y="314960"/>
                  </a:lnTo>
                  <a:lnTo>
                    <a:pt x="1710331" y="358140"/>
                  </a:lnTo>
                  <a:lnTo>
                    <a:pt x="1712427" y="364490"/>
                  </a:lnTo>
                  <a:lnTo>
                    <a:pt x="1724975" y="367030"/>
                  </a:lnTo>
                  <a:lnTo>
                    <a:pt x="1769920" y="367030"/>
                  </a:lnTo>
                  <a:lnTo>
                    <a:pt x="1770016" y="322580"/>
                  </a:lnTo>
                  <a:lnTo>
                    <a:pt x="1770974" y="309880"/>
                  </a:lnTo>
                  <a:close/>
                </a:path>
                <a:path w="3019425" h="378460">
                  <a:moveTo>
                    <a:pt x="1434335" y="339090"/>
                  </a:moveTo>
                  <a:lnTo>
                    <a:pt x="1392514" y="339090"/>
                  </a:lnTo>
                  <a:lnTo>
                    <a:pt x="1396692" y="341630"/>
                  </a:lnTo>
                  <a:lnTo>
                    <a:pt x="1397746" y="347980"/>
                  </a:lnTo>
                  <a:lnTo>
                    <a:pt x="1396692" y="354330"/>
                  </a:lnTo>
                  <a:lnTo>
                    <a:pt x="1398788" y="360680"/>
                  </a:lnTo>
                  <a:lnTo>
                    <a:pt x="1557690" y="365760"/>
                  </a:lnTo>
                  <a:lnTo>
                    <a:pt x="1554566" y="355600"/>
                  </a:lnTo>
                  <a:lnTo>
                    <a:pt x="1557690" y="353060"/>
                  </a:lnTo>
                  <a:lnTo>
                    <a:pt x="1695701" y="353060"/>
                  </a:lnTo>
                  <a:lnTo>
                    <a:pt x="1695701" y="346710"/>
                  </a:lnTo>
                  <a:lnTo>
                    <a:pt x="1477198" y="346710"/>
                  </a:lnTo>
                  <a:lnTo>
                    <a:pt x="1456281" y="345440"/>
                  </a:lnTo>
                  <a:lnTo>
                    <a:pt x="1434335" y="339090"/>
                  </a:lnTo>
                  <a:close/>
                </a:path>
                <a:path w="3019425" h="378460">
                  <a:moveTo>
                    <a:pt x="1273337" y="308610"/>
                  </a:moveTo>
                  <a:lnTo>
                    <a:pt x="1047506" y="308610"/>
                  </a:lnTo>
                  <a:lnTo>
                    <a:pt x="1053780" y="309880"/>
                  </a:lnTo>
                  <a:lnTo>
                    <a:pt x="1055875" y="313690"/>
                  </a:lnTo>
                  <a:lnTo>
                    <a:pt x="1057971" y="320040"/>
                  </a:lnTo>
                  <a:lnTo>
                    <a:pt x="1059012" y="326390"/>
                  </a:lnTo>
                  <a:lnTo>
                    <a:pt x="1060053" y="334010"/>
                  </a:lnTo>
                  <a:lnTo>
                    <a:pt x="1060053" y="340360"/>
                  </a:lnTo>
                  <a:lnTo>
                    <a:pt x="1062149" y="353060"/>
                  </a:lnTo>
                  <a:lnTo>
                    <a:pt x="1066327" y="359410"/>
                  </a:lnTo>
                  <a:lnTo>
                    <a:pt x="1206421" y="359410"/>
                  </a:lnTo>
                  <a:lnTo>
                    <a:pt x="1204325" y="349250"/>
                  </a:lnTo>
                  <a:lnTo>
                    <a:pt x="1203284" y="339090"/>
                  </a:lnTo>
                  <a:lnTo>
                    <a:pt x="1202243" y="331470"/>
                  </a:lnTo>
                  <a:lnTo>
                    <a:pt x="1204325" y="323850"/>
                  </a:lnTo>
                  <a:lnTo>
                    <a:pt x="1275420" y="323850"/>
                  </a:lnTo>
                  <a:lnTo>
                    <a:pt x="1274379" y="314960"/>
                  </a:lnTo>
                  <a:lnTo>
                    <a:pt x="1273337" y="308610"/>
                  </a:lnTo>
                  <a:close/>
                </a:path>
                <a:path w="3019425" h="378460">
                  <a:moveTo>
                    <a:pt x="1327168" y="287020"/>
                  </a:moveTo>
                  <a:lnTo>
                    <a:pt x="1278557" y="287020"/>
                  </a:lnTo>
                  <a:lnTo>
                    <a:pt x="1282735" y="288290"/>
                  </a:lnTo>
                  <a:lnTo>
                    <a:pt x="1286926" y="292100"/>
                  </a:lnTo>
                  <a:lnTo>
                    <a:pt x="1286926" y="316230"/>
                  </a:lnTo>
                  <a:lnTo>
                    <a:pt x="1287968" y="325120"/>
                  </a:lnTo>
                  <a:lnTo>
                    <a:pt x="1286926" y="332740"/>
                  </a:lnTo>
                  <a:lnTo>
                    <a:pt x="1286926" y="341630"/>
                  </a:lnTo>
                  <a:lnTo>
                    <a:pt x="1284831" y="356870"/>
                  </a:lnTo>
                  <a:lnTo>
                    <a:pt x="1384145" y="359410"/>
                  </a:lnTo>
                  <a:lnTo>
                    <a:pt x="1385199" y="354330"/>
                  </a:lnTo>
                  <a:lnTo>
                    <a:pt x="1385199" y="349250"/>
                  </a:lnTo>
                  <a:lnTo>
                    <a:pt x="1387282" y="342900"/>
                  </a:lnTo>
                  <a:lnTo>
                    <a:pt x="1392514" y="339090"/>
                  </a:lnTo>
                  <a:lnTo>
                    <a:pt x="1434335" y="339090"/>
                  </a:lnTo>
                  <a:lnTo>
                    <a:pt x="1415514" y="332740"/>
                  </a:lnTo>
                  <a:lnTo>
                    <a:pt x="1394609" y="323850"/>
                  </a:lnTo>
                  <a:lnTo>
                    <a:pt x="1354871" y="306070"/>
                  </a:lnTo>
                  <a:lnTo>
                    <a:pt x="1336062" y="298450"/>
                  </a:lnTo>
                  <a:lnTo>
                    <a:pt x="1328735" y="288290"/>
                  </a:lnTo>
                  <a:lnTo>
                    <a:pt x="1327168" y="287020"/>
                  </a:lnTo>
                  <a:close/>
                </a:path>
                <a:path w="3019425" h="378460">
                  <a:moveTo>
                    <a:pt x="1275420" y="323850"/>
                  </a:moveTo>
                  <a:lnTo>
                    <a:pt x="1208516" y="323850"/>
                  </a:lnTo>
                  <a:lnTo>
                    <a:pt x="1212695" y="326390"/>
                  </a:lnTo>
                  <a:lnTo>
                    <a:pt x="1214790" y="330200"/>
                  </a:lnTo>
                  <a:lnTo>
                    <a:pt x="1216873" y="336550"/>
                  </a:lnTo>
                  <a:lnTo>
                    <a:pt x="1216873" y="341630"/>
                  </a:lnTo>
                  <a:lnTo>
                    <a:pt x="1217927" y="346710"/>
                  </a:lnTo>
                  <a:lnTo>
                    <a:pt x="1217927" y="351790"/>
                  </a:lnTo>
                  <a:lnTo>
                    <a:pt x="1221064" y="356870"/>
                  </a:lnTo>
                  <a:lnTo>
                    <a:pt x="1274379" y="355600"/>
                  </a:lnTo>
                  <a:lnTo>
                    <a:pt x="1274379" y="347980"/>
                  </a:lnTo>
                  <a:lnTo>
                    <a:pt x="1275420" y="339090"/>
                  </a:lnTo>
                  <a:lnTo>
                    <a:pt x="1275420" y="323850"/>
                  </a:lnTo>
                  <a:close/>
                </a:path>
                <a:path w="3019425" h="378460">
                  <a:moveTo>
                    <a:pt x="945055" y="303530"/>
                  </a:moveTo>
                  <a:lnTo>
                    <a:pt x="881288" y="303530"/>
                  </a:lnTo>
                  <a:lnTo>
                    <a:pt x="888603" y="308610"/>
                  </a:lnTo>
                  <a:lnTo>
                    <a:pt x="891740" y="354330"/>
                  </a:lnTo>
                  <a:lnTo>
                    <a:pt x="945055" y="355600"/>
                  </a:lnTo>
                  <a:lnTo>
                    <a:pt x="946059" y="321310"/>
                  </a:lnTo>
                  <a:lnTo>
                    <a:pt x="946096" y="307340"/>
                  </a:lnTo>
                  <a:lnTo>
                    <a:pt x="945055" y="303530"/>
                  </a:lnTo>
                  <a:close/>
                </a:path>
                <a:path w="3019425" h="378460">
                  <a:moveTo>
                    <a:pt x="1310967" y="273050"/>
                  </a:moveTo>
                  <a:lnTo>
                    <a:pt x="955507" y="273050"/>
                  </a:lnTo>
                  <a:lnTo>
                    <a:pt x="958644" y="283210"/>
                  </a:lnTo>
                  <a:lnTo>
                    <a:pt x="959698" y="292100"/>
                  </a:lnTo>
                  <a:lnTo>
                    <a:pt x="959698" y="313690"/>
                  </a:lnTo>
                  <a:lnTo>
                    <a:pt x="957602" y="325120"/>
                  </a:lnTo>
                  <a:lnTo>
                    <a:pt x="955507" y="345440"/>
                  </a:lnTo>
                  <a:lnTo>
                    <a:pt x="956561" y="355600"/>
                  </a:lnTo>
                  <a:lnTo>
                    <a:pt x="1051697" y="355600"/>
                  </a:lnTo>
                  <a:lnTo>
                    <a:pt x="1046464" y="346710"/>
                  </a:lnTo>
                  <a:lnTo>
                    <a:pt x="1045423" y="336550"/>
                  </a:lnTo>
                  <a:lnTo>
                    <a:pt x="1045423" y="327660"/>
                  </a:lnTo>
                  <a:lnTo>
                    <a:pt x="1044382" y="320040"/>
                  </a:lnTo>
                  <a:lnTo>
                    <a:pt x="1043327" y="313690"/>
                  </a:lnTo>
                  <a:lnTo>
                    <a:pt x="1044382" y="311150"/>
                  </a:lnTo>
                  <a:lnTo>
                    <a:pt x="1047506" y="308610"/>
                  </a:lnTo>
                  <a:lnTo>
                    <a:pt x="1273337" y="308610"/>
                  </a:lnTo>
                  <a:lnTo>
                    <a:pt x="1273337" y="292100"/>
                  </a:lnTo>
                  <a:lnTo>
                    <a:pt x="1278557" y="287020"/>
                  </a:lnTo>
                  <a:lnTo>
                    <a:pt x="1327168" y="287020"/>
                  </a:lnTo>
                  <a:lnTo>
                    <a:pt x="1319337" y="280670"/>
                  </a:lnTo>
                  <a:lnTo>
                    <a:pt x="1310967" y="273050"/>
                  </a:lnTo>
                  <a:close/>
                </a:path>
                <a:path w="3019425" h="378460">
                  <a:moveTo>
                    <a:pt x="782664" y="261620"/>
                  </a:moveTo>
                  <a:lnTo>
                    <a:pt x="481924" y="261620"/>
                  </a:lnTo>
                  <a:lnTo>
                    <a:pt x="488198" y="266700"/>
                  </a:lnTo>
                  <a:lnTo>
                    <a:pt x="486102" y="275590"/>
                  </a:lnTo>
                  <a:lnTo>
                    <a:pt x="486102" y="308610"/>
                  </a:lnTo>
                  <a:lnTo>
                    <a:pt x="484007" y="328930"/>
                  </a:lnTo>
                  <a:lnTo>
                    <a:pt x="481924" y="339090"/>
                  </a:lnTo>
                  <a:lnTo>
                    <a:pt x="480870" y="350520"/>
                  </a:lnTo>
                  <a:lnTo>
                    <a:pt x="556143" y="350520"/>
                  </a:lnTo>
                  <a:lnTo>
                    <a:pt x="567649" y="351790"/>
                  </a:lnTo>
                  <a:lnTo>
                    <a:pt x="565553" y="344170"/>
                  </a:lnTo>
                  <a:lnTo>
                    <a:pt x="565553" y="335280"/>
                  </a:lnTo>
                  <a:lnTo>
                    <a:pt x="568690" y="331470"/>
                  </a:lnTo>
                  <a:lnTo>
                    <a:pt x="625581" y="331470"/>
                  </a:lnTo>
                  <a:lnTo>
                    <a:pt x="629333" y="283210"/>
                  </a:lnTo>
                  <a:lnTo>
                    <a:pt x="633511" y="278130"/>
                  </a:lnTo>
                  <a:lnTo>
                    <a:pt x="781232" y="278130"/>
                  </a:lnTo>
                  <a:lnTo>
                    <a:pt x="781961" y="269240"/>
                  </a:lnTo>
                  <a:lnTo>
                    <a:pt x="782664" y="261620"/>
                  </a:lnTo>
                  <a:close/>
                </a:path>
                <a:path w="3019425" h="378460">
                  <a:moveTo>
                    <a:pt x="625581" y="331470"/>
                  </a:moveTo>
                  <a:lnTo>
                    <a:pt x="573923" y="331470"/>
                  </a:lnTo>
                  <a:lnTo>
                    <a:pt x="577060" y="334010"/>
                  </a:lnTo>
                  <a:lnTo>
                    <a:pt x="579142" y="339090"/>
                  </a:lnTo>
                  <a:lnTo>
                    <a:pt x="579142" y="351790"/>
                  </a:lnTo>
                  <a:lnTo>
                    <a:pt x="624100" y="350520"/>
                  </a:lnTo>
                  <a:lnTo>
                    <a:pt x="625581" y="331470"/>
                  </a:lnTo>
                  <a:close/>
                </a:path>
                <a:path w="3019425" h="378460">
                  <a:moveTo>
                    <a:pt x="781232" y="278130"/>
                  </a:moveTo>
                  <a:lnTo>
                    <a:pt x="639785" y="278130"/>
                  </a:lnTo>
                  <a:lnTo>
                    <a:pt x="641868" y="280670"/>
                  </a:lnTo>
                  <a:lnTo>
                    <a:pt x="646059" y="284480"/>
                  </a:lnTo>
                  <a:lnTo>
                    <a:pt x="648142" y="287020"/>
                  </a:lnTo>
                  <a:lnTo>
                    <a:pt x="648142" y="292100"/>
                  </a:lnTo>
                  <a:lnTo>
                    <a:pt x="645005" y="295910"/>
                  </a:lnTo>
                  <a:lnTo>
                    <a:pt x="646059" y="303530"/>
                  </a:lnTo>
                  <a:lnTo>
                    <a:pt x="646059" y="308610"/>
                  </a:lnTo>
                  <a:lnTo>
                    <a:pt x="640826" y="309880"/>
                  </a:lnTo>
                  <a:lnTo>
                    <a:pt x="634553" y="351790"/>
                  </a:lnTo>
                  <a:lnTo>
                    <a:pt x="646059" y="350520"/>
                  </a:lnTo>
                  <a:lnTo>
                    <a:pt x="731610" y="350520"/>
                  </a:lnTo>
                  <a:lnTo>
                    <a:pt x="730742" y="344170"/>
                  </a:lnTo>
                  <a:lnTo>
                    <a:pt x="731784" y="335280"/>
                  </a:lnTo>
                  <a:lnTo>
                    <a:pt x="732825" y="327660"/>
                  </a:lnTo>
                  <a:lnTo>
                    <a:pt x="739099" y="323850"/>
                  </a:lnTo>
                  <a:lnTo>
                    <a:pt x="777262" y="323850"/>
                  </a:lnTo>
                  <a:lnTo>
                    <a:pt x="777783" y="317500"/>
                  </a:lnTo>
                  <a:lnTo>
                    <a:pt x="779879" y="306070"/>
                  </a:lnTo>
                  <a:lnTo>
                    <a:pt x="779994" y="292100"/>
                  </a:lnTo>
                  <a:lnTo>
                    <a:pt x="781232" y="278130"/>
                  </a:lnTo>
                  <a:close/>
                </a:path>
                <a:path w="3019425" h="378460">
                  <a:moveTo>
                    <a:pt x="731610" y="350520"/>
                  </a:moveTo>
                  <a:lnTo>
                    <a:pt x="670100" y="350520"/>
                  </a:lnTo>
                  <a:lnTo>
                    <a:pt x="682647" y="351790"/>
                  </a:lnTo>
                  <a:lnTo>
                    <a:pt x="731784" y="351790"/>
                  </a:lnTo>
                  <a:lnTo>
                    <a:pt x="731610" y="350520"/>
                  </a:lnTo>
                  <a:close/>
                </a:path>
                <a:path w="3019425" h="378460">
                  <a:moveTo>
                    <a:pt x="777262" y="323850"/>
                  </a:moveTo>
                  <a:lnTo>
                    <a:pt x="739099" y="323850"/>
                  </a:lnTo>
                  <a:lnTo>
                    <a:pt x="744331" y="326390"/>
                  </a:lnTo>
                  <a:lnTo>
                    <a:pt x="745373" y="331470"/>
                  </a:lnTo>
                  <a:lnTo>
                    <a:pt x="744331" y="337820"/>
                  </a:lnTo>
                  <a:lnTo>
                    <a:pt x="746414" y="344170"/>
                  </a:lnTo>
                  <a:lnTo>
                    <a:pt x="746414" y="349250"/>
                  </a:lnTo>
                  <a:lnTo>
                    <a:pt x="748510" y="350520"/>
                  </a:lnTo>
                  <a:lnTo>
                    <a:pt x="751647" y="350520"/>
                  </a:lnTo>
                  <a:lnTo>
                    <a:pt x="755825" y="351790"/>
                  </a:lnTo>
                  <a:lnTo>
                    <a:pt x="765236" y="349250"/>
                  </a:lnTo>
                  <a:lnTo>
                    <a:pt x="775688" y="349250"/>
                  </a:lnTo>
                  <a:lnTo>
                    <a:pt x="775688" y="340360"/>
                  </a:lnTo>
                  <a:lnTo>
                    <a:pt x="776742" y="330200"/>
                  </a:lnTo>
                  <a:lnTo>
                    <a:pt x="777262" y="323850"/>
                  </a:lnTo>
                  <a:close/>
                </a:path>
                <a:path w="3019425" h="378460">
                  <a:moveTo>
                    <a:pt x="775688" y="349250"/>
                  </a:moveTo>
                  <a:lnTo>
                    <a:pt x="765236" y="349250"/>
                  </a:lnTo>
                  <a:lnTo>
                    <a:pt x="775688" y="351790"/>
                  </a:lnTo>
                  <a:lnTo>
                    <a:pt x="775688" y="349250"/>
                  </a:lnTo>
                  <a:close/>
                </a:path>
                <a:path w="3019425" h="378460">
                  <a:moveTo>
                    <a:pt x="1290367" y="255270"/>
                  </a:moveTo>
                  <a:lnTo>
                    <a:pt x="785098" y="255270"/>
                  </a:lnTo>
                  <a:lnTo>
                    <a:pt x="788235" y="256540"/>
                  </a:lnTo>
                  <a:lnTo>
                    <a:pt x="791372" y="259080"/>
                  </a:lnTo>
                  <a:lnTo>
                    <a:pt x="793468" y="262890"/>
                  </a:lnTo>
                  <a:lnTo>
                    <a:pt x="789289" y="351790"/>
                  </a:lnTo>
                  <a:lnTo>
                    <a:pt x="799741" y="350520"/>
                  </a:lnTo>
                  <a:lnTo>
                    <a:pt x="877030" y="350520"/>
                  </a:lnTo>
                  <a:lnTo>
                    <a:pt x="875014" y="312420"/>
                  </a:lnTo>
                  <a:lnTo>
                    <a:pt x="881288" y="303530"/>
                  </a:lnTo>
                  <a:lnTo>
                    <a:pt x="945055" y="303530"/>
                  </a:lnTo>
                  <a:lnTo>
                    <a:pt x="944013" y="299720"/>
                  </a:lnTo>
                  <a:lnTo>
                    <a:pt x="944013" y="285750"/>
                  </a:lnTo>
                  <a:lnTo>
                    <a:pt x="945055" y="279400"/>
                  </a:lnTo>
                  <a:lnTo>
                    <a:pt x="948192" y="275590"/>
                  </a:lnTo>
                  <a:lnTo>
                    <a:pt x="955507" y="273050"/>
                  </a:lnTo>
                  <a:lnTo>
                    <a:pt x="1310967" y="273050"/>
                  </a:lnTo>
                  <a:lnTo>
                    <a:pt x="1308356" y="266700"/>
                  </a:lnTo>
                  <a:lnTo>
                    <a:pt x="1300515" y="266700"/>
                  </a:lnTo>
                  <a:lnTo>
                    <a:pt x="1295283" y="264160"/>
                  </a:lnTo>
                  <a:lnTo>
                    <a:pt x="1291104" y="259080"/>
                  </a:lnTo>
                  <a:lnTo>
                    <a:pt x="1290367" y="255270"/>
                  </a:lnTo>
                  <a:close/>
                </a:path>
                <a:path w="3019425" h="378460">
                  <a:moveTo>
                    <a:pt x="877030" y="350520"/>
                  </a:moveTo>
                  <a:lnTo>
                    <a:pt x="821687" y="350520"/>
                  </a:lnTo>
                  <a:lnTo>
                    <a:pt x="833193" y="351790"/>
                  </a:lnTo>
                  <a:lnTo>
                    <a:pt x="877097" y="351790"/>
                  </a:lnTo>
                  <a:lnTo>
                    <a:pt x="877030" y="350520"/>
                  </a:lnTo>
                  <a:close/>
                </a:path>
                <a:path w="3019425" h="378460">
                  <a:moveTo>
                    <a:pt x="322739" y="313690"/>
                  </a:moveTo>
                  <a:lnTo>
                    <a:pt x="258188" y="313690"/>
                  </a:lnTo>
                  <a:lnTo>
                    <a:pt x="262366" y="314960"/>
                  </a:lnTo>
                  <a:lnTo>
                    <a:pt x="265503" y="318770"/>
                  </a:lnTo>
                  <a:lnTo>
                    <a:pt x="265503" y="327660"/>
                  </a:lnTo>
                  <a:lnTo>
                    <a:pt x="263420" y="331470"/>
                  </a:lnTo>
                  <a:lnTo>
                    <a:pt x="263420" y="344170"/>
                  </a:lnTo>
                  <a:lnTo>
                    <a:pt x="266557" y="349250"/>
                  </a:lnTo>
                  <a:lnTo>
                    <a:pt x="326146" y="349250"/>
                  </a:lnTo>
                  <a:lnTo>
                    <a:pt x="322739" y="313690"/>
                  </a:lnTo>
                  <a:close/>
                </a:path>
                <a:path w="3019425" h="378460">
                  <a:moveTo>
                    <a:pt x="474229" y="276860"/>
                  </a:moveTo>
                  <a:lnTo>
                    <a:pt x="328241" y="276860"/>
                  </a:lnTo>
                  <a:lnTo>
                    <a:pt x="334515" y="283210"/>
                  </a:lnTo>
                  <a:lnTo>
                    <a:pt x="336598" y="349250"/>
                  </a:lnTo>
                  <a:lnTo>
                    <a:pt x="405597" y="349250"/>
                  </a:lnTo>
                  <a:lnTo>
                    <a:pt x="404556" y="344170"/>
                  </a:lnTo>
                  <a:lnTo>
                    <a:pt x="404556" y="336550"/>
                  </a:lnTo>
                  <a:lnTo>
                    <a:pt x="405597" y="328930"/>
                  </a:lnTo>
                  <a:lnTo>
                    <a:pt x="411871" y="325120"/>
                  </a:lnTo>
                  <a:lnTo>
                    <a:pt x="471459" y="325120"/>
                  </a:lnTo>
                  <a:lnTo>
                    <a:pt x="471459" y="317500"/>
                  </a:lnTo>
                  <a:lnTo>
                    <a:pt x="472513" y="307340"/>
                  </a:lnTo>
                  <a:lnTo>
                    <a:pt x="472636" y="293370"/>
                  </a:lnTo>
                  <a:lnTo>
                    <a:pt x="474229" y="276860"/>
                  </a:lnTo>
                  <a:close/>
                </a:path>
                <a:path w="3019425" h="378460">
                  <a:moveTo>
                    <a:pt x="471459" y="325120"/>
                  </a:moveTo>
                  <a:lnTo>
                    <a:pt x="411871" y="325120"/>
                  </a:lnTo>
                  <a:lnTo>
                    <a:pt x="416049" y="326390"/>
                  </a:lnTo>
                  <a:lnTo>
                    <a:pt x="418145" y="332740"/>
                  </a:lnTo>
                  <a:lnTo>
                    <a:pt x="417103" y="340360"/>
                  </a:lnTo>
                  <a:lnTo>
                    <a:pt x="419186" y="349250"/>
                  </a:lnTo>
                  <a:lnTo>
                    <a:pt x="474596" y="349250"/>
                  </a:lnTo>
                  <a:lnTo>
                    <a:pt x="472513" y="337820"/>
                  </a:lnTo>
                  <a:lnTo>
                    <a:pt x="471459" y="327660"/>
                  </a:lnTo>
                  <a:lnTo>
                    <a:pt x="471459" y="325120"/>
                  </a:lnTo>
                  <a:close/>
                </a:path>
                <a:path w="3019425" h="378460">
                  <a:moveTo>
                    <a:pt x="2141893" y="346710"/>
                  </a:moveTo>
                  <a:lnTo>
                    <a:pt x="2141065" y="346710"/>
                  </a:lnTo>
                  <a:lnTo>
                    <a:pt x="2143147" y="349250"/>
                  </a:lnTo>
                  <a:lnTo>
                    <a:pt x="2141893" y="346710"/>
                  </a:lnTo>
                  <a:close/>
                </a:path>
                <a:path w="3019425" h="378460">
                  <a:moveTo>
                    <a:pt x="20876" y="56829"/>
                  </a:moveTo>
                  <a:lnTo>
                    <a:pt x="17739" y="59690"/>
                  </a:lnTo>
                  <a:lnTo>
                    <a:pt x="13548" y="60960"/>
                  </a:lnTo>
                  <a:lnTo>
                    <a:pt x="8328" y="62230"/>
                  </a:lnTo>
                  <a:lnTo>
                    <a:pt x="4150" y="64770"/>
                  </a:lnTo>
                  <a:lnTo>
                    <a:pt x="6233" y="66040"/>
                  </a:lnTo>
                  <a:lnTo>
                    <a:pt x="3096" y="97790"/>
                  </a:lnTo>
                  <a:lnTo>
                    <a:pt x="1050" y="166370"/>
                  </a:lnTo>
                  <a:lnTo>
                    <a:pt x="938" y="208280"/>
                  </a:lnTo>
                  <a:lnTo>
                    <a:pt x="110" y="236220"/>
                  </a:lnTo>
                  <a:lnTo>
                    <a:pt x="0" y="279400"/>
                  </a:lnTo>
                  <a:lnTo>
                    <a:pt x="973" y="309880"/>
                  </a:lnTo>
                  <a:lnTo>
                    <a:pt x="1093" y="312420"/>
                  </a:lnTo>
                  <a:lnTo>
                    <a:pt x="3096" y="344170"/>
                  </a:lnTo>
                  <a:lnTo>
                    <a:pt x="76286" y="346710"/>
                  </a:lnTo>
                  <a:lnTo>
                    <a:pt x="80464" y="344170"/>
                  </a:lnTo>
                  <a:lnTo>
                    <a:pt x="78369" y="337820"/>
                  </a:lnTo>
                  <a:lnTo>
                    <a:pt x="76286" y="325120"/>
                  </a:lnTo>
                  <a:lnTo>
                    <a:pt x="76286" y="318770"/>
                  </a:lnTo>
                  <a:lnTo>
                    <a:pt x="75232" y="312420"/>
                  </a:lnTo>
                  <a:lnTo>
                    <a:pt x="77327" y="299720"/>
                  </a:lnTo>
                  <a:lnTo>
                    <a:pt x="80464" y="294640"/>
                  </a:lnTo>
                  <a:lnTo>
                    <a:pt x="160957" y="294640"/>
                  </a:lnTo>
                  <a:lnTo>
                    <a:pt x="160957" y="292100"/>
                  </a:lnTo>
                  <a:lnTo>
                    <a:pt x="164094" y="288290"/>
                  </a:lnTo>
                  <a:lnTo>
                    <a:pt x="316391" y="288290"/>
                  </a:lnTo>
                  <a:lnTo>
                    <a:pt x="321967" y="278130"/>
                  </a:lnTo>
                  <a:lnTo>
                    <a:pt x="164094" y="278130"/>
                  </a:lnTo>
                  <a:lnTo>
                    <a:pt x="151559" y="275590"/>
                  </a:lnTo>
                  <a:lnTo>
                    <a:pt x="139011" y="271780"/>
                  </a:lnTo>
                  <a:lnTo>
                    <a:pt x="127505" y="265430"/>
                  </a:lnTo>
                  <a:lnTo>
                    <a:pt x="118094" y="257810"/>
                  </a:lnTo>
                  <a:lnTo>
                    <a:pt x="115109" y="252730"/>
                  </a:lnTo>
                  <a:lnTo>
                    <a:pt x="99286" y="252730"/>
                  </a:lnTo>
                  <a:lnTo>
                    <a:pt x="94053" y="242570"/>
                  </a:lnTo>
                  <a:lnTo>
                    <a:pt x="93012" y="233680"/>
                  </a:lnTo>
                  <a:lnTo>
                    <a:pt x="93012" y="224790"/>
                  </a:lnTo>
                  <a:lnTo>
                    <a:pt x="107642" y="185420"/>
                  </a:lnTo>
                  <a:lnTo>
                    <a:pt x="131696" y="154940"/>
                  </a:lnTo>
                  <a:lnTo>
                    <a:pt x="140053" y="149860"/>
                  </a:lnTo>
                  <a:lnTo>
                    <a:pt x="147368" y="143510"/>
                  </a:lnTo>
                  <a:lnTo>
                    <a:pt x="166189" y="137160"/>
                  </a:lnTo>
                  <a:lnTo>
                    <a:pt x="1331667" y="137160"/>
                  </a:lnTo>
                  <a:lnTo>
                    <a:pt x="1358008" y="119380"/>
                  </a:lnTo>
                  <a:lnTo>
                    <a:pt x="1400883" y="102870"/>
                  </a:lnTo>
                  <a:lnTo>
                    <a:pt x="1444787" y="91440"/>
                  </a:lnTo>
                  <a:lnTo>
                    <a:pt x="1490787" y="87630"/>
                  </a:lnTo>
                  <a:lnTo>
                    <a:pt x="2754325" y="87630"/>
                  </a:lnTo>
                  <a:lnTo>
                    <a:pt x="2562387" y="83820"/>
                  </a:lnTo>
                  <a:lnTo>
                    <a:pt x="2427513" y="83820"/>
                  </a:lnTo>
                  <a:lnTo>
                    <a:pt x="2291610" y="80010"/>
                  </a:lnTo>
                  <a:lnTo>
                    <a:pt x="1589059" y="71120"/>
                  </a:lnTo>
                  <a:lnTo>
                    <a:pt x="1535745" y="66040"/>
                  </a:lnTo>
                  <a:lnTo>
                    <a:pt x="25054" y="66040"/>
                  </a:lnTo>
                  <a:lnTo>
                    <a:pt x="20876" y="64770"/>
                  </a:lnTo>
                  <a:lnTo>
                    <a:pt x="20876" y="56829"/>
                  </a:lnTo>
                  <a:close/>
                </a:path>
                <a:path w="3019425" h="378460">
                  <a:moveTo>
                    <a:pt x="152600" y="345440"/>
                  </a:moveTo>
                  <a:lnTo>
                    <a:pt x="117053" y="345440"/>
                  </a:lnTo>
                  <a:lnTo>
                    <a:pt x="126464" y="346710"/>
                  </a:lnTo>
                  <a:lnTo>
                    <a:pt x="144231" y="346710"/>
                  </a:lnTo>
                  <a:lnTo>
                    <a:pt x="152600" y="345440"/>
                  </a:lnTo>
                  <a:close/>
                </a:path>
                <a:path w="3019425" h="378460">
                  <a:moveTo>
                    <a:pt x="316391" y="288290"/>
                  </a:moveTo>
                  <a:lnTo>
                    <a:pt x="169326" y="288290"/>
                  </a:lnTo>
                  <a:lnTo>
                    <a:pt x="173504" y="300990"/>
                  </a:lnTo>
                  <a:lnTo>
                    <a:pt x="173504" y="316230"/>
                  </a:lnTo>
                  <a:lnTo>
                    <a:pt x="171422" y="322580"/>
                  </a:lnTo>
                  <a:lnTo>
                    <a:pt x="170368" y="331470"/>
                  </a:lnTo>
                  <a:lnTo>
                    <a:pt x="170368" y="337820"/>
                  </a:lnTo>
                  <a:lnTo>
                    <a:pt x="171422" y="345440"/>
                  </a:lnTo>
                  <a:lnTo>
                    <a:pt x="199641" y="345440"/>
                  </a:lnTo>
                  <a:lnTo>
                    <a:pt x="210093" y="346710"/>
                  </a:lnTo>
                  <a:lnTo>
                    <a:pt x="252968" y="346710"/>
                  </a:lnTo>
                  <a:lnTo>
                    <a:pt x="252968" y="337820"/>
                  </a:lnTo>
                  <a:lnTo>
                    <a:pt x="254010" y="330200"/>
                  </a:lnTo>
                  <a:lnTo>
                    <a:pt x="255051" y="321310"/>
                  </a:lnTo>
                  <a:lnTo>
                    <a:pt x="258188" y="313690"/>
                  </a:lnTo>
                  <a:lnTo>
                    <a:pt x="322739" y="313690"/>
                  </a:lnTo>
                  <a:lnTo>
                    <a:pt x="321157" y="297180"/>
                  </a:lnTo>
                  <a:lnTo>
                    <a:pt x="315694" y="297180"/>
                  </a:lnTo>
                  <a:lnTo>
                    <a:pt x="314640" y="295910"/>
                  </a:lnTo>
                  <a:lnTo>
                    <a:pt x="315694" y="289560"/>
                  </a:lnTo>
                  <a:lnTo>
                    <a:pt x="316391" y="288290"/>
                  </a:lnTo>
                  <a:close/>
                </a:path>
                <a:path w="3019425" h="378460">
                  <a:moveTo>
                    <a:pt x="1503334" y="341630"/>
                  </a:moveTo>
                  <a:lnTo>
                    <a:pt x="1501239" y="345440"/>
                  </a:lnTo>
                  <a:lnTo>
                    <a:pt x="1477198" y="346710"/>
                  </a:lnTo>
                  <a:lnTo>
                    <a:pt x="1695701" y="346710"/>
                  </a:lnTo>
                  <a:lnTo>
                    <a:pt x="1695701" y="345440"/>
                  </a:lnTo>
                  <a:lnTo>
                    <a:pt x="1507512" y="345440"/>
                  </a:lnTo>
                  <a:lnTo>
                    <a:pt x="1503334" y="341630"/>
                  </a:lnTo>
                  <a:close/>
                </a:path>
                <a:path w="3019425" h="378460">
                  <a:moveTo>
                    <a:pt x="160957" y="294640"/>
                  </a:moveTo>
                  <a:lnTo>
                    <a:pt x="80464" y="294640"/>
                  </a:lnTo>
                  <a:lnTo>
                    <a:pt x="84643" y="295910"/>
                  </a:lnTo>
                  <a:lnTo>
                    <a:pt x="87779" y="302260"/>
                  </a:lnTo>
                  <a:lnTo>
                    <a:pt x="88821" y="307340"/>
                  </a:lnTo>
                  <a:lnTo>
                    <a:pt x="89875" y="314960"/>
                  </a:lnTo>
                  <a:lnTo>
                    <a:pt x="88821" y="322580"/>
                  </a:lnTo>
                  <a:lnTo>
                    <a:pt x="88821" y="337820"/>
                  </a:lnTo>
                  <a:lnTo>
                    <a:pt x="91958" y="345440"/>
                  </a:lnTo>
                  <a:lnTo>
                    <a:pt x="160957" y="345440"/>
                  </a:lnTo>
                  <a:lnTo>
                    <a:pt x="160957" y="294640"/>
                  </a:lnTo>
                  <a:close/>
                </a:path>
                <a:path w="3019425" h="378460">
                  <a:moveTo>
                    <a:pt x="2754325" y="87630"/>
                  </a:moveTo>
                  <a:lnTo>
                    <a:pt x="1490787" y="87630"/>
                  </a:lnTo>
                  <a:lnTo>
                    <a:pt x="1536786" y="88900"/>
                  </a:lnTo>
                  <a:lnTo>
                    <a:pt x="1582785" y="95250"/>
                  </a:lnTo>
                  <a:lnTo>
                    <a:pt x="1625648" y="109220"/>
                  </a:lnTo>
                  <a:lnTo>
                    <a:pt x="1668510" y="129540"/>
                  </a:lnTo>
                  <a:lnTo>
                    <a:pt x="1672701" y="137160"/>
                  </a:lnTo>
                  <a:lnTo>
                    <a:pt x="1677921" y="146050"/>
                  </a:lnTo>
                  <a:lnTo>
                    <a:pt x="1682099" y="154940"/>
                  </a:lnTo>
                  <a:lnTo>
                    <a:pt x="1687332" y="165100"/>
                  </a:lnTo>
                  <a:lnTo>
                    <a:pt x="1691510" y="184150"/>
                  </a:lnTo>
                  <a:lnTo>
                    <a:pt x="1691510" y="207010"/>
                  </a:lnTo>
                  <a:lnTo>
                    <a:pt x="1687332" y="218440"/>
                  </a:lnTo>
                  <a:lnTo>
                    <a:pt x="1683153" y="231140"/>
                  </a:lnTo>
                  <a:lnTo>
                    <a:pt x="1677921" y="242570"/>
                  </a:lnTo>
                  <a:lnTo>
                    <a:pt x="1673743" y="254000"/>
                  </a:lnTo>
                  <a:lnTo>
                    <a:pt x="1667469" y="264160"/>
                  </a:lnTo>
                  <a:lnTo>
                    <a:pt x="1662237" y="275590"/>
                  </a:lnTo>
                  <a:lnTo>
                    <a:pt x="1654921" y="284480"/>
                  </a:lnTo>
                  <a:lnTo>
                    <a:pt x="1646565" y="295910"/>
                  </a:lnTo>
                  <a:lnTo>
                    <a:pt x="1629839" y="304800"/>
                  </a:lnTo>
                  <a:lnTo>
                    <a:pt x="1614154" y="313690"/>
                  </a:lnTo>
                  <a:lnTo>
                    <a:pt x="1597428" y="322580"/>
                  </a:lnTo>
                  <a:lnTo>
                    <a:pt x="1580690" y="330200"/>
                  </a:lnTo>
                  <a:lnTo>
                    <a:pt x="1545155" y="340360"/>
                  </a:lnTo>
                  <a:lnTo>
                    <a:pt x="1526334" y="344170"/>
                  </a:lnTo>
                  <a:lnTo>
                    <a:pt x="1507512" y="345440"/>
                  </a:lnTo>
                  <a:lnTo>
                    <a:pt x="1695701" y="345440"/>
                  </a:lnTo>
                  <a:lnTo>
                    <a:pt x="1695701" y="330200"/>
                  </a:lnTo>
                  <a:lnTo>
                    <a:pt x="1697784" y="323850"/>
                  </a:lnTo>
                  <a:lnTo>
                    <a:pt x="1698838" y="316230"/>
                  </a:lnTo>
                  <a:lnTo>
                    <a:pt x="1701975" y="309880"/>
                  </a:lnTo>
                  <a:lnTo>
                    <a:pt x="1770974" y="309880"/>
                  </a:lnTo>
                  <a:lnTo>
                    <a:pt x="1770008" y="295910"/>
                  </a:lnTo>
                  <a:lnTo>
                    <a:pt x="1769920" y="280670"/>
                  </a:lnTo>
                  <a:lnTo>
                    <a:pt x="1768878" y="266700"/>
                  </a:lnTo>
                  <a:lnTo>
                    <a:pt x="1768878" y="252730"/>
                  </a:lnTo>
                  <a:lnTo>
                    <a:pt x="1776194" y="246380"/>
                  </a:lnTo>
                  <a:lnTo>
                    <a:pt x="3008368" y="246380"/>
                  </a:lnTo>
                  <a:lnTo>
                    <a:pt x="3008754" y="233680"/>
                  </a:lnTo>
                  <a:lnTo>
                    <a:pt x="3008638" y="227330"/>
                  </a:lnTo>
                  <a:lnTo>
                    <a:pt x="3007751" y="198120"/>
                  </a:lnTo>
                  <a:lnTo>
                    <a:pt x="3007673" y="162560"/>
                  </a:lnTo>
                  <a:lnTo>
                    <a:pt x="3005655" y="129540"/>
                  </a:lnTo>
                  <a:lnTo>
                    <a:pt x="3003560" y="96520"/>
                  </a:lnTo>
                  <a:lnTo>
                    <a:pt x="2973245" y="93980"/>
                  </a:lnTo>
                  <a:lnTo>
                    <a:pt x="2974299" y="92710"/>
                  </a:lnTo>
                  <a:lnTo>
                    <a:pt x="2754325" y="87630"/>
                  </a:lnTo>
                  <a:close/>
                </a:path>
                <a:path w="3019425" h="378460">
                  <a:moveTo>
                    <a:pt x="320913" y="294640"/>
                  </a:moveTo>
                  <a:lnTo>
                    <a:pt x="317776" y="297180"/>
                  </a:lnTo>
                  <a:lnTo>
                    <a:pt x="321157" y="297180"/>
                  </a:lnTo>
                  <a:lnTo>
                    <a:pt x="320913" y="294640"/>
                  </a:lnTo>
                  <a:close/>
                </a:path>
                <a:path w="3019425" h="378460">
                  <a:moveTo>
                    <a:pt x="1331667" y="137160"/>
                  </a:moveTo>
                  <a:lnTo>
                    <a:pt x="166189" y="137160"/>
                  </a:lnTo>
                  <a:lnTo>
                    <a:pt x="176641" y="138430"/>
                  </a:lnTo>
                  <a:lnTo>
                    <a:pt x="185011" y="138430"/>
                  </a:lnTo>
                  <a:lnTo>
                    <a:pt x="194421" y="139700"/>
                  </a:lnTo>
                  <a:lnTo>
                    <a:pt x="202778" y="140970"/>
                  </a:lnTo>
                  <a:lnTo>
                    <a:pt x="212189" y="142240"/>
                  </a:lnTo>
                  <a:lnTo>
                    <a:pt x="220558" y="143510"/>
                  </a:lnTo>
                  <a:lnTo>
                    <a:pt x="229969" y="147320"/>
                  </a:lnTo>
                  <a:lnTo>
                    <a:pt x="237284" y="148590"/>
                  </a:lnTo>
                  <a:lnTo>
                    <a:pt x="245640" y="153670"/>
                  </a:lnTo>
                  <a:lnTo>
                    <a:pt x="254010" y="166370"/>
                  </a:lnTo>
                  <a:lnTo>
                    <a:pt x="260284" y="177800"/>
                  </a:lnTo>
                  <a:lnTo>
                    <a:pt x="262366" y="184150"/>
                  </a:lnTo>
                  <a:lnTo>
                    <a:pt x="265503" y="190500"/>
                  </a:lnTo>
                  <a:lnTo>
                    <a:pt x="266557" y="198120"/>
                  </a:lnTo>
                  <a:lnTo>
                    <a:pt x="268640" y="207010"/>
                  </a:lnTo>
                  <a:lnTo>
                    <a:pt x="266557" y="217170"/>
                  </a:lnTo>
                  <a:lnTo>
                    <a:pt x="263420" y="227330"/>
                  </a:lnTo>
                  <a:lnTo>
                    <a:pt x="257147" y="237490"/>
                  </a:lnTo>
                  <a:lnTo>
                    <a:pt x="251914" y="246380"/>
                  </a:lnTo>
                  <a:lnTo>
                    <a:pt x="216367" y="274320"/>
                  </a:lnTo>
                  <a:lnTo>
                    <a:pt x="190230" y="278130"/>
                  </a:lnTo>
                  <a:lnTo>
                    <a:pt x="321967" y="278130"/>
                  </a:lnTo>
                  <a:lnTo>
                    <a:pt x="328241" y="276860"/>
                  </a:lnTo>
                  <a:lnTo>
                    <a:pt x="474229" y="276860"/>
                  </a:lnTo>
                  <a:lnTo>
                    <a:pt x="474596" y="273050"/>
                  </a:lnTo>
                  <a:lnTo>
                    <a:pt x="477733" y="264160"/>
                  </a:lnTo>
                  <a:lnTo>
                    <a:pt x="481924" y="261620"/>
                  </a:lnTo>
                  <a:lnTo>
                    <a:pt x="782664" y="261620"/>
                  </a:lnTo>
                  <a:lnTo>
                    <a:pt x="783016" y="257810"/>
                  </a:lnTo>
                  <a:lnTo>
                    <a:pt x="785098" y="255270"/>
                  </a:lnTo>
                  <a:lnTo>
                    <a:pt x="1290367" y="255270"/>
                  </a:lnTo>
                  <a:lnTo>
                    <a:pt x="1286926" y="237490"/>
                  </a:lnTo>
                  <a:lnTo>
                    <a:pt x="1286926" y="208280"/>
                  </a:lnTo>
                  <a:lnTo>
                    <a:pt x="1290063" y="195580"/>
                  </a:lnTo>
                  <a:lnTo>
                    <a:pt x="1293200" y="180340"/>
                  </a:lnTo>
                  <a:lnTo>
                    <a:pt x="1300515" y="167640"/>
                  </a:lnTo>
                  <a:lnTo>
                    <a:pt x="1308872" y="154940"/>
                  </a:lnTo>
                  <a:lnTo>
                    <a:pt x="1320378" y="144780"/>
                  </a:lnTo>
                  <a:lnTo>
                    <a:pt x="1331667" y="137160"/>
                  </a:lnTo>
                  <a:close/>
                </a:path>
                <a:path w="3019425" h="378460">
                  <a:moveTo>
                    <a:pt x="1306789" y="262890"/>
                  </a:moveTo>
                  <a:lnTo>
                    <a:pt x="1300515" y="266700"/>
                  </a:lnTo>
                  <a:lnTo>
                    <a:pt x="1308356" y="266700"/>
                  </a:lnTo>
                  <a:lnTo>
                    <a:pt x="1306789" y="262890"/>
                  </a:lnTo>
                  <a:close/>
                </a:path>
                <a:path w="3019425" h="378460">
                  <a:moveTo>
                    <a:pt x="102423" y="231140"/>
                  </a:moveTo>
                  <a:lnTo>
                    <a:pt x="99286" y="236220"/>
                  </a:lnTo>
                  <a:lnTo>
                    <a:pt x="99286" y="252730"/>
                  </a:lnTo>
                  <a:lnTo>
                    <a:pt x="115109" y="252730"/>
                  </a:lnTo>
                  <a:lnTo>
                    <a:pt x="102423" y="231140"/>
                  </a:lnTo>
                  <a:close/>
                </a:path>
                <a:path w="3019425" h="378460">
                  <a:moveTo>
                    <a:pt x="3018649" y="50800"/>
                  </a:moveTo>
                  <a:lnTo>
                    <a:pt x="632470" y="50800"/>
                  </a:lnTo>
                  <a:lnTo>
                    <a:pt x="737016" y="53340"/>
                  </a:lnTo>
                  <a:lnTo>
                    <a:pt x="1401925" y="53340"/>
                  </a:lnTo>
                  <a:lnTo>
                    <a:pt x="1615196" y="59690"/>
                  </a:lnTo>
                  <a:lnTo>
                    <a:pt x="1718701" y="60960"/>
                  </a:lnTo>
                  <a:lnTo>
                    <a:pt x="1822193" y="63500"/>
                  </a:lnTo>
                  <a:lnTo>
                    <a:pt x="1925698" y="63500"/>
                  </a:lnTo>
                  <a:lnTo>
                    <a:pt x="2029203" y="66040"/>
                  </a:lnTo>
                  <a:lnTo>
                    <a:pt x="2134791" y="66040"/>
                  </a:lnTo>
                  <a:lnTo>
                    <a:pt x="2243516" y="71120"/>
                  </a:lnTo>
                  <a:lnTo>
                    <a:pt x="2537292" y="72390"/>
                  </a:lnTo>
                  <a:lnTo>
                    <a:pt x="2633469" y="76200"/>
                  </a:lnTo>
                  <a:lnTo>
                    <a:pt x="2915752" y="80010"/>
                  </a:lnTo>
                  <a:lnTo>
                    <a:pt x="3010888" y="82550"/>
                  </a:lnTo>
                  <a:lnTo>
                    <a:pt x="3017161" y="74930"/>
                  </a:lnTo>
                  <a:lnTo>
                    <a:pt x="3018203" y="66040"/>
                  </a:lnTo>
                  <a:lnTo>
                    <a:pt x="3017161" y="57150"/>
                  </a:lnTo>
                  <a:lnTo>
                    <a:pt x="3018649" y="50800"/>
                  </a:lnTo>
                  <a:close/>
                </a:path>
                <a:path w="3019425" h="378460">
                  <a:moveTo>
                    <a:pt x="504924" y="59690"/>
                  </a:moveTo>
                  <a:lnTo>
                    <a:pt x="435925" y="59690"/>
                  </a:lnTo>
                  <a:lnTo>
                    <a:pt x="366913" y="60960"/>
                  </a:lnTo>
                  <a:lnTo>
                    <a:pt x="298968" y="63500"/>
                  </a:lnTo>
                  <a:lnTo>
                    <a:pt x="163052" y="66040"/>
                  </a:lnTo>
                  <a:lnTo>
                    <a:pt x="818563" y="66040"/>
                  </a:lnTo>
                  <a:lnTo>
                    <a:pt x="757920" y="64770"/>
                  </a:lnTo>
                  <a:lnTo>
                    <a:pt x="698332" y="64770"/>
                  </a:lnTo>
                  <a:lnTo>
                    <a:pt x="576006" y="62230"/>
                  </a:lnTo>
                  <a:lnTo>
                    <a:pt x="504924" y="59690"/>
                  </a:lnTo>
                  <a:close/>
                </a:path>
                <a:path w="3019425" h="378460">
                  <a:moveTo>
                    <a:pt x="994191" y="64770"/>
                  </a:moveTo>
                  <a:lnTo>
                    <a:pt x="876056" y="64770"/>
                  </a:lnTo>
                  <a:lnTo>
                    <a:pt x="818563" y="66040"/>
                  </a:lnTo>
                  <a:lnTo>
                    <a:pt x="1053780" y="66040"/>
                  </a:lnTo>
                  <a:lnTo>
                    <a:pt x="994191" y="64770"/>
                  </a:lnTo>
                  <a:close/>
                </a:path>
                <a:path w="3019425" h="378460">
                  <a:moveTo>
                    <a:pt x="21917" y="54866"/>
                  </a:moveTo>
                  <a:lnTo>
                    <a:pt x="20876" y="55880"/>
                  </a:lnTo>
                  <a:lnTo>
                    <a:pt x="20876" y="56829"/>
                  </a:lnTo>
                  <a:lnTo>
                    <a:pt x="21917" y="55880"/>
                  </a:lnTo>
                  <a:lnTo>
                    <a:pt x="21917" y="54866"/>
                  </a:lnTo>
                  <a:close/>
                </a:path>
                <a:path w="3019425" h="378460">
                  <a:moveTo>
                    <a:pt x="314640" y="50800"/>
                  </a:moveTo>
                  <a:lnTo>
                    <a:pt x="26096" y="50800"/>
                  </a:lnTo>
                  <a:lnTo>
                    <a:pt x="29232" y="53340"/>
                  </a:lnTo>
                  <a:lnTo>
                    <a:pt x="101368" y="55880"/>
                  </a:lnTo>
                  <a:lnTo>
                    <a:pt x="208010" y="52070"/>
                  </a:lnTo>
                  <a:lnTo>
                    <a:pt x="314640" y="50800"/>
                  </a:lnTo>
                  <a:close/>
                </a:path>
                <a:path w="3019425" h="378460">
                  <a:moveTo>
                    <a:pt x="1401925" y="53340"/>
                  </a:moveTo>
                  <a:lnTo>
                    <a:pt x="840508" y="53340"/>
                  </a:lnTo>
                  <a:lnTo>
                    <a:pt x="1309926" y="55880"/>
                  </a:lnTo>
                  <a:lnTo>
                    <a:pt x="1401925" y="53340"/>
                  </a:lnTo>
                  <a:close/>
                </a:path>
                <a:path w="3019425" h="378460">
                  <a:moveTo>
                    <a:pt x="3019244" y="48260"/>
                  </a:moveTo>
                  <a:lnTo>
                    <a:pt x="18780" y="48260"/>
                  </a:lnTo>
                  <a:lnTo>
                    <a:pt x="21917" y="52070"/>
                  </a:lnTo>
                  <a:lnTo>
                    <a:pt x="21917" y="54866"/>
                  </a:lnTo>
                  <a:lnTo>
                    <a:pt x="26096" y="50800"/>
                  </a:lnTo>
                  <a:lnTo>
                    <a:pt x="3018649" y="50800"/>
                  </a:lnTo>
                  <a:lnTo>
                    <a:pt x="3019244" y="48260"/>
                  </a:lnTo>
                  <a:close/>
                </a:path>
                <a:path w="3019425" h="378460">
                  <a:moveTo>
                    <a:pt x="79423" y="5080"/>
                  </a:moveTo>
                  <a:lnTo>
                    <a:pt x="6233" y="5080"/>
                  </a:lnTo>
                  <a:lnTo>
                    <a:pt x="3096" y="7620"/>
                  </a:lnTo>
                  <a:lnTo>
                    <a:pt x="1013" y="11430"/>
                  </a:lnTo>
                  <a:lnTo>
                    <a:pt x="2054" y="17780"/>
                  </a:lnTo>
                  <a:lnTo>
                    <a:pt x="2054" y="34290"/>
                  </a:lnTo>
                  <a:lnTo>
                    <a:pt x="3096" y="40640"/>
                  </a:lnTo>
                  <a:lnTo>
                    <a:pt x="2054" y="46990"/>
                  </a:lnTo>
                  <a:lnTo>
                    <a:pt x="6233" y="49530"/>
                  </a:lnTo>
                  <a:lnTo>
                    <a:pt x="11465" y="48260"/>
                  </a:lnTo>
                  <a:lnTo>
                    <a:pt x="3019244" y="48260"/>
                  </a:lnTo>
                  <a:lnTo>
                    <a:pt x="3011647" y="35560"/>
                  </a:lnTo>
                  <a:lnTo>
                    <a:pt x="2968025" y="35560"/>
                  </a:lnTo>
                  <a:lnTo>
                    <a:pt x="2972203" y="30480"/>
                  </a:lnTo>
                  <a:lnTo>
                    <a:pt x="2927512" y="26670"/>
                  </a:lnTo>
                  <a:lnTo>
                    <a:pt x="2619880" y="26670"/>
                  </a:lnTo>
                  <a:lnTo>
                    <a:pt x="2560812" y="25400"/>
                  </a:lnTo>
                  <a:lnTo>
                    <a:pt x="2467251" y="25400"/>
                  </a:lnTo>
                  <a:lnTo>
                    <a:pt x="2457841" y="21590"/>
                  </a:lnTo>
                  <a:lnTo>
                    <a:pt x="2432746" y="20320"/>
                  </a:lnTo>
                  <a:lnTo>
                    <a:pt x="2366883" y="20320"/>
                  </a:lnTo>
                  <a:lnTo>
                    <a:pt x="2344925" y="19050"/>
                  </a:lnTo>
                  <a:lnTo>
                    <a:pt x="2280104" y="19050"/>
                  </a:lnTo>
                  <a:lnTo>
                    <a:pt x="1696742" y="11430"/>
                  </a:lnTo>
                  <a:lnTo>
                    <a:pt x="1606826" y="6350"/>
                  </a:lnTo>
                  <a:lnTo>
                    <a:pt x="146326" y="6350"/>
                  </a:lnTo>
                  <a:lnTo>
                    <a:pt x="79423" y="5080"/>
                  </a:lnTo>
                  <a:close/>
                </a:path>
                <a:path w="3019425" h="378460">
                  <a:moveTo>
                    <a:pt x="3000436" y="27940"/>
                  </a:moveTo>
                  <a:lnTo>
                    <a:pt x="2995203" y="29210"/>
                  </a:lnTo>
                  <a:lnTo>
                    <a:pt x="2989971" y="31750"/>
                  </a:lnTo>
                  <a:lnTo>
                    <a:pt x="2978477" y="35560"/>
                  </a:lnTo>
                  <a:lnTo>
                    <a:pt x="3011647" y="35560"/>
                  </a:lnTo>
                  <a:lnTo>
                    <a:pt x="3010888" y="34290"/>
                  </a:lnTo>
                  <a:lnTo>
                    <a:pt x="3005655" y="29210"/>
                  </a:lnTo>
                  <a:lnTo>
                    <a:pt x="3000436" y="27940"/>
                  </a:lnTo>
                  <a:close/>
                </a:path>
                <a:path w="3019425" h="378460">
                  <a:moveTo>
                    <a:pt x="2853014" y="24130"/>
                  </a:moveTo>
                  <a:lnTo>
                    <a:pt x="2794480" y="24130"/>
                  </a:lnTo>
                  <a:lnTo>
                    <a:pt x="2736974" y="25400"/>
                  </a:lnTo>
                  <a:lnTo>
                    <a:pt x="2678427" y="25400"/>
                  </a:lnTo>
                  <a:lnTo>
                    <a:pt x="2619880" y="26670"/>
                  </a:lnTo>
                  <a:lnTo>
                    <a:pt x="2927512" y="26670"/>
                  </a:lnTo>
                  <a:lnTo>
                    <a:pt x="2912615" y="25400"/>
                  </a:lnTo>
                  <a:lnTo>
                    <a:pt x="2853014" y="24130"/>
                  </a:lnTo>
                  <a:close/>
                </a:path>
                <a:path w="3019425" h="378460">
                  <a:moveTo>
                    <a:pt x="2495471" y="20320"/>
                  </a:moveTo>
                  <a:lnTo>
                    <a:pt x="2490251" y="20320"/>
                  </a:lnTo>
                  <a:lnTo>
                    <a:pt x="2483977" y="21590"/>
                  </a:lnTo>
                  <a:lnTo>
                    <a:pt x="2478745" y="24130"/>
                  </a:lnTo>
                  <a:lnTo>
                    <a:pt x="2467251" y="25400"/>
                  </a:lnTo>
                  <a:lnTo>
                    <a:pt x="2560812" y="25400"/>
                  </a:lnTo>
                  <a:lnTo>
                    <a:pt x="2501745" y="24130"/>
                  </a:lnTo>
                  <a:lnTo>
                    <a:pt x="2495471" y="20320"/>
                  </a:lnTo>
                  <a:close/>
                </a:path>
                <a:path w="3019425" h="378460">
                  <a:moveTo>
                    <a:pt x="563471" y="0"/>
                  </a:moveTo>
                  <a:lnTo>
                    <a:pt x="541512" y="0"/>
                  </a:lnTo>
                  <a:lnTo>
                    <a:pt x="408734" y="5080"/>
                  </a:lnTo>
                  <a:lnTo>
                    <a:pt x="279105" y="6350"/>
                  </a:lnTo>
                  <a:lnTo>
                    <a:pt x="602142" y="6350"/>
                  </a:lnTo>
                  <a:lnTo>
                    <a:pt x="593786" y="2540"/>
                  </a:lnTo>
                  <a:lnTo>
                    <a:pt x="586470" y="1270"/>
                  </a:lnTo>
                  <a:lnTo>
                    <a:pt x="571827" y="1270"/>
                  </a:lnTo>
                  <a:lnTo>
                    <a:pt x="563471" y="0"/>
                  </a:lnTo>
                  <a:close/>
                </a:path>
                <a:path w="3019425" h="378460">
                  <a:moveTo>
                    <a:pt x="964918" y="3810"/>
                  </a:moveTo>
                  <a:lnTo>
                    <a:pt x="692058" y="3810"/>
                  </a:lnTo>
                  <a:lnTo>
                    <a:pt x="602142" y="6350"/>
                  </a:lnTo>
                  <a:lnTo>
                    <a:pt x="983739" y="6350"/>
                  </a:lnTo>
                  <a:lnTo>
                    <a:pt x="972233" y="5080"/>
                  </a:lnTo>
                  <a:lnTo>
                    <a:pt x="964918" y="3810"/>
                  </a:lnTo>
                  <a:close/>
                </a:path>
                <a:path w="3019425" h="378460">
                  <a:moveTo>
                    <a:pt x="1005697" y="2540"/>
                  </a:moveTo>
                  <a:lnTo>
                    <a:pt x="994191" y="3810"/>
                  </a:lnTo>
                  <a:lnTo>
                    <a:pt x="983739" y="6350"/>
                  </a:lnTo>
                  <a:lnTo>
                    <a:pt x="1606826" y="6350"/>
                  </a:lnTo>
                  <a:lnTo>
                    <a:pt x="1562923" y="5080"/>
                  </a:lnTo>
                  <a:lnTo>
                    <a:pt x="1176106" y="5080"/>
                  </a:lnTo>
                  <a:lnTo>
                    <a:pt x="1005697" y="2540"/>
                  </a:lnTo>
                  <a:close/>
                </a:path>
                <a:path w="3019425" h="378460">
                  <a:moveTo>
                    <a:pt x="1519019" y="3810"/>
                  </a:moveTo>
                  <a:lnTo>
                    <a:pt x="1260790" y="3810"/>
                  </a:lnTo>
                  <a:lnTo>
                    <a:pt x="1176106" y="5080"/>
                  </a:lnTo>
                  <a:lnTo>
                    <a:pt x="1562923" y="5080"/>
                  </a:lnTo>
                  <a:lnTo>
                    <a:pt x="1519019" y="3810"/>
                  </a:lnTo>
                  <a:close/>
                </a:path>
              </a:pathLst>
            </a:custGeom>
            <a:solidFill>
              <a:srgbClr val="B5B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78315" y="4923713"/>
              <a:ext cx="12700" cy="92075"/>
            </a:xfrm>
            <a:custGeom>
              <a:avLst/>
              <a:gdLst/>
              <a:ahLst/>
              <a:cxnLst/>
              <a:rect l="l" t="t" r="r" b="b"/>
              <a:pathLst>
                <a:path w="12700" h="92075">
                  <a:moveTo>
                    <a:pt x="9398" y="0"/>
                  </a:moveTo>
                  <a:lnTo>
                    <a:pt x="5219" y="0"/>
                  </a:lnTo>
                  <a:lnTo>
                    <a:pt x="3124" y="10452"/>
                  </a:lnTo>
                  <a:lnTo>
                    <a:pt x="2082" y="21958"/>
                  </a:lnTo>
                  <a:lnTo>
                    <a:pt x="1041" y="32410"/>
                  </a:lnTo>
                  <a:lnTo>
                    <a:pt x="1041" y="44958"/>
                  </a:lnTo>
                  <a:lnTo>
                    <a:pt x="0" y="56464"/>
                  </a:lnTo>
                  <a:lnTo>
                    <a:pt x="2082" y="79463"/>
                  </a:lnTo>
                  <a:lnTo>
                    <a:pt x="5219" y="92011"/>
                  </a:lnTo>
                  <a:lnTo>
                    <a:pt x="7315" y="92011"/>
                  </a:lnTo>
                  <a:lnTo>
                    <a:pt x="8356" y="81559"/>
                  </a:lnTo>
                  <a:lnTo>
                    <a:pt x="10452" y="71094"/>
                  </a:lnTo>
                  <a:lnTo>
                    <a:pt x="10452" y="59601"/>
                  </a:lnTo>
                  <a:lnTo>
                    <a:pt x="11493" y="49149"/>
                  </a:lnTo>
                  <a:lnTo>
                    <a:pt x="11493" y="14643"/>
                  </a:lnTo>
                  <a:lnTo>
                    <a:pt x="12534" y="4178"/>
                  </a:lnTo>
                  <a:lnTo>
                    <a:pt x="93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79900" y="4977041"/>
              <a:ext cx="13970" cy="49530"/>
            </a:xfrm>
            <a:custGeom>
              <a:avLst/>
              <a:gdLst/>
              <a:ahLst/>
              <a:cxnLst/>
              <a:rect l="l" t="t" r="r" b="b"/>
              <a:pathLst>
                <a:path w="13970" h="49529">
                  <a:moveTo>
                    <a:pt x="3136" y="0"/>
                  </a:moveTo>
                  <a:lnTo>
                    <a:pt x="1054" y="6273"/>
                  </a:lnTo>
                  <a:lnTo>
                    <a:pt x="1054" y="12547"/>
                  </a:lnTo>
                  <a:lnTo>
                    <a:pt x="0" y="18821"/>
                  </a:lnTo>
                  <a:lnTo>
                    <a:pt x="0" y="32410"/>
                  </a:lnTo>
                  <a:lnTo>
                    <a:pt x="2095" y="38684"/>
                  </a:lnTo>
                  <a:lnTo>
                    <a:pt x="4190" y="43916"/>
                  </a:lnTo>
                  <a:lnTo>
                    <a:pt x="10464" y="49136"/>
                  </a:lnTo>
                  <a:lnTo>
                    <a:pt x="13601" y="44957"/>
                  </a:lnTo>
                  <a:lnTo>
                    <a:pt x="13601" y="39725"/>
                  </a:lnTo>
                  <a:lnTo>
                    <a:pt x="9410" y="34505"/>
                  </a:lnTo>
                  <a:lnTo>
                    <a:pt x="9410" y="22999"/>
                  </a:lnTo>
                  <a:lnTo>
                    <a:pt x="11506" y="17767"/>
                  </a:lnTo>
                  <a:lnTo>
                    <a:pt x="10464" y="11493"/>
                  </a:lnTo>
                  <a:lnTo>
                    <a:pt x="10464" y="6273"/>
                  </a:lnTo>
                  <a:lnTo>
                    <a:pt x="7327" y="2095"/>
                  </a:lnTo>
                  <a:lnTo>
                    <a:pt x="31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95179" y="4982260"/>
              <a:ext cx="13970" cy="40005"/>
            </a:xfrm>
            <a:custGeom>
              <a:avLst/>
              <a:gdLst/>
              <a:ahLst/>
              <a:cxnLst/>
              <a:rect l="l" t="t" r="r" b="b"/>
              <a:pathLst>
                <a:path w="13970" h="40004">
                  <a:moveTo>
                    <a:pt x="4178" y="0"/>
                  </a:moveTo>
                  <a:lnTo>
                    <a:pt x="0" y="6273"/>
                  </a:lnTo>
                  <a:lnTo>
                    <a:pt x="0" y="23012"/>
                  </a:lnTo>
                  <a:lnTo>
                    <a:pt x="1041" y="31369"/>
                  </a:lnTo>
                  <a:lnTo>
                    <a:pt x="2082" y="34505"/>
                  </a:lnTo>
                  <a:lnTo>
                    <a:pt x="4178" y="38696"/>
                  </a:lnTo>
                  <a:lnTo>
                    <a:pt x="7315" y="39738"/>
                  </a:lnTo>
                  <a:lnTo>
                    <a:pt x="13588" y="39738"/>
                  </a:lnTo>
                  <a:lnTo>
                    <a:pt x="11493" y="33464"/>
                  </a:lnTo>
                  <a:lnTo>
                    <a:pt x="11493" y="28232"/>
                  </a:lnTo>
                  <a:lnTo>
                    <a:pt x="10452" y="23012"/>
                  </a:lnTo>
                  <a:lnTo>
                    <a:pt x="10452" y="17780"/>
                  </a:lnTo>
                  <a:lnTo>
                    <a:pt x="8356" y="7327"/>
                  </a:lnTo>
                  <a:lnTo>
                    <a:pt x="417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48168" y="5014683"/>
              <a:ext cx="3018790" cy="92075"/>
            </a:xfrm>
            <a:custGeom>
              <a:avLst/>
              <a:gdLst/>
              <a:ahLst/>
              <a:cxnLst/>
              <a:rect l="l" t="t" r="r" b="b"/>
              <a:pathLst>
                <a:path w="3018790" h="92075">
                  <a:moveTo>
                    <a:pt x="3009365" y="82600"/>
                  </a:moveTo>
                  <a:lnTo>
                    <a:pt x="2745371" y="82600"/>
                  </a:lnTo>
                  <a:lnTo>
                    <a:pt x="2827972" y="83642"/>
                  </a:lnTo>
                  <a:lnTo>
                    <a:pt x="2907423" y="85737"/>
                  </a:lnTo>
                  <a:lnTo>
                    <a:pt x="2985833" y="92011"/>
                  </a:lnTo>
                  <a:lnTo>
                    <a:pt x="3009365" y="82600"/>
                  </a:lnTo>
                  <a:close/>
                </a:path>
                <a:path w="3018790" h="92075">
                  <a:moveTo>
                    <a:pt x="3012665" y="79463"/>
                  </a:moveTo>
                  <a:lnTo>
                    <a:pt x="2351239" y="79463"/>
                  </a:lnTo>
                  <a:lnTo>
                    <a:pt x="2424417" y="82600"/>
                  </a:lnTo>
                  <a:lnTo>
                    <a:pt x="2502827" y="83642"/>
                  </a:lnTo>
                  <a:lnTo>
                    <a:pt x="2663825" y="83642"/>
                  </a:lnTo>
                  <a:lnTo>
                    <a:pt x="2745371" y="82600"/>
                  </a:lnTo>
                  <a:lnTo>
                    <a:pt x="3009365" y="82600"/>
                  </a:lnTo>
                  <a:lnTo>
                    <a:pt x="3011970" y="81559"/>
                  </a:lnTo>
                  <a:lnTo>
                    <a:pt x="3012665" y="79463"/>
                  </a:lnTo>
                  <a:close/>
                </a:path>
                <a:path w="3018790" h="92075">
                  <a:moveTo>
                    <a:pt x="3014475" y="74231"/>
                  </a:moveTo>
                  <a:lnTo>
                    <a:pt x="2149462" y="74231"/>
                  </a:lnTo>
                  <a:lnTo>
                    <a:pt x="2152599" y="79463"/>
                  </a:lnTo>
                  <a:lnTo>
                    <a:pt x="2168283" y="79463"/>
                  </a:lnTo>
                  <a:lnTo>
                    <a:pt x="2174557" y="80505"/>
                  </a:lnTo>
                  <a:lnTo>
                    <a:pt x="2191283" y="80505"/>
                  </a:lnTo>
                  <a:lnTo>
                    <a:pt x="2196515" y="82600"/>
                  </a:lnTo>
                  <a:lnTo>
                    <a:pt x="2195461" y="80505"/>
                  </a:lnTo>
                  <a:lnTo>
                    <a:pt x="2197557" y="78422"/>
                  </a:lnTo>
                  <a:lnTo>
                    <a:pt x="2222981" y="78422"/>
                  </a:lnTo>
                  <a:lnTo>
                    <a:pt x="2224735" y="77368"/>
                  </a:lnTo>
                  <a:lnTo>
                    <a:pt x="3013361" y="77368"/>
                  </a:lnTo>
                  <a:lnTo>
                    <a:pt x="3014052" y="75285"/>
                  </a:lnTo>
                  <a:lnTo>
                    <a:pt x="3014475" y="74231"/>
                  </a:lnTo>
                  <a:close/>
                </a:path>
                <a:path w="3018790" h="92075">
                  <a:moveTo>
                    <a:pt x="3013361" y="77368"/>
                  </a:moveTo>
                  <a:lnTo>
                    <a:pt x="2224735" y="77368"/>
                  </a:lnTo>
                  <a:lnTo>
                    <a:pt x="2227872" y="82600"/>
                  </a:lnTo>
                  <a:lnTo>
                    <a:pt x="2244598" y="80505"/>
                  </a:lnTo>
                  <a:lnTo>
                    <a:pt x="2251913" y="79463"/>
                  </a:lnTo>
                  <a:lnTo>
                    <a:pt x="3012665" y="79463"/>
                  </a:lnTo>
                  <a:lnTo>
                    <a:pt x="3013361" y="77368"/>
                  </a:lnTo>
                  <a:close/>
                </a:path>
                <a:path w="3018790" h="92075">
                  <a:moveTo>
                    <a:pt x="2351239" y="79463"/>
                  </a:moveTo>
                  <a:lnTo>
                    <a:pt x="2251913" y="79463"/>
                  </a:lnTo>
                  <a:lnTo>
                    <a:pt x="2259241" y="82600"/>
                  </a:lnTo>
                  <a:lnTo>
                    <a:pt x="2304186" y="82600"/>
                  </a:lnTo>
                  <a:lnTo>
                    <a:pt x="2315692" y="81559"/>
                  </a:lnTo>
                  <a:lnTo>
                    <a:pt x="2327186" y="81559"/>
                  </a:lnTo>
                  <a:lnTo>
                    <a:pt x="2351239" y="79463"/>
                  </a:lnTo>
                  <a:close/>
                </a:path>
                <a:path w="3018790" h="92075">
                  <a:moveTo>
                    <a:pt x="2222981" y="78422"/>
                  </a:moveTo>
                  <a:lnTo>
                    <a:pt x="2213241" y="78422"/>
                  </a:lnTo>
                  <a:lnTo>
                    <a:pt x="2219515" y="80505"/>
                  </a:lnTo>
                  <a:lnTo>
                    <a:pt x="2222981" y="78422"/>
                  </a:lnTo>
                  <a:close/>
                </a:path>
                <a:path w="3018790" h="92075">
                  <a:moveTo>
                    <a:pt x="50177" y="0"/>
                  </a:moveTo>
                  <a:lnTo>
                    <a:pt x="30314" y="0"/>
                  </a:lnTo>
                  <a:lnTo>
                    <a:pt x="11506" y="1041"/>
                  </a:lnTo>
                  <a:lnTo>
                    <a:pt x="8369" y="11493"/>
                  </a:lnTo>
                  <a:lnTo>
                    <a:pt x="3136" y="21958"/>
                  </a:lnTo>
                  <a:lnTo>
                    <a:pt x="0" y="27178"/>
                  </a:lnTo>
                  <a:lnTo>
                    <a:pt x="0" y="32410"/>
                  </a:lnTo>
                  <a:lnTo>
                    <a:pt x="1041" y="38684"/>
                  </a:lnTo>
                  <a:lnTo>
                    <a:pt x="5232" y="45999"/>
                  </a:lnTo>
                  <a:lnTo>
                    <a:pt x="110820" y="50190"/>
                  </a:lnTo>
                  <a:lnTo>
                    <a:pt x="828001" y="56464"/>
                  </a:lnTo>
                  <a:lnTo>
                    <a:pt x="917917" y="58547"/>
                  </a:lnTo>
                  <a:lnTo>
                    <a:pt x="1006779" y="59601"/>
                  </a:lnTo>
                  <a:lnTo>
                    <a:pt x="1095641" y="61683"/>
                  </a:lnTo>
                  <a:lnTo>
                    <a:pt x="1183462" y="61683"/>
                  </a:lnTo>
                  <a:lnTo>
                    <a:pt x="1360144" y="63779"/>
                  </a:lnTo>
                  <a:lnTo>
                    <a:pt x="1449006" y="65874"/>
                  </a:lnTo>
                  <a:lnTo>
                    <a:pt x="1594319" y="72148"/>
                  </a:lnTo>
                  <a:lnTo>
                    <a:pt x="1744865" y="74231"/>
                  </a:lnTo>
                  <a:lnTo>
                    <a:pt x="2055368" y="74231"/>
                  </a:lnTo>
                  <a:lnTo>
                    <a:pt x="2057463" y="78422"/>
                  </a:lnTo>
                  <a:lnTo>
                    <a:pt x="2056422" y="79463"/>
                  </a:lnTo>
                  <a:lnTo>
                    <a:pt x="2096147" y="79463"/>
                  </a:lnTo>
                  <a:lnTo>
                    <a:pt x="2095106" y="76327"/>
                  </a:lnTo>
                  <a:lnTo>
                    <a:pt x="2101367" y="72148"/>
                  </a:lnTo>
                  <a:lnTo>
                    <a:pt x="2122724" y="72148"/>
                  </a:lnTo>
                  <a:lnTo>
                    <a:pt x="2123325" y="71094"/>
                  </a:lnTo>
                  <a:lnTo>
                    <a:pt x="3015731" y="71094"/>
                  </a:lnTo>
                  <a:lnTo>
                    <a:pt x="3016148" y="70053"/>
                  </a:lnTo>
                  <a:lnTo>
                    <a:pt x="3018243" y="59601"/>
                  </a:lnTo>
                  <a:lnTo>
                    <a:pt x="3017189" y="53327"/>
                  </a:lnTo>
                  <a:lnTo>
                    <a:pt x="3017189" y="48094"/>
                  </a:lnTo>
                  <a:lnTo>
                    <a:pt x="3016148" y="41821"/>
                  </a:lnTo>
                  <a:lnTo>
                    <a:pt x="3016148" y="37642"/>
                  </a:lnTo>
                  <a:lnTo>
                    <a:pt x="2930423" y="35547"/>
                  </a:lnTo>
                  <a:lnTo>
                    <a:pt x="2886506" y="33451"/>
                  </a:lnTo>
                  <a:lnTo>
                    <a:pt x="2843644" y="32410"/>
                  </a:lnTo>
                  <a:lnTo>
                    <a:pt x="2814315" y="30314"/>
                  </a:lnTo>
                  <a:lnTo>
                    <a:pt x="2341829" y="30314"/>
                  </a:lnTo>
                  <a:lnTo>
                    <a:pt x="2052447" y="26136"/>
                  </a:lnTo>
                  <a:lnTo>
                    <a:pt x="1709331" y="26136"/>
                  </a:lnTo>
                  <a:lnTo>
                    <a:pt x="1541336" y="20904"/>
                  </a:lnTo>
                  <a:lnTo>
                    <a:pt x="1405102" y="20904"/>
                  </a:lnTo>
                  <a:lnTo>
                    <a:pt x="1401965" y="19862"/>
                  </a:lnTo>
                  <a:lnTo>
                    <a:pt x="792454" y="19862"/>
                  </a:lnTo>
                  <a:lnTo>
                    <a:pt x="789317" y="18821"/>
                  </a:lnTo>
                  <a:lnTo>
                    <a:pt x="786180" y="16725"/>
                  </a:lnTo>
                  <a:lnTo>
                    <a:pt x="636689" y="16725"/>
                  </a:lnTo>
                  <a:lnTo>
                    <a:pt x="634593" y="15684"/>
                  </a:lnTo>
                  <a:lnTo>
                    <a:pt x="634593" y="14630"/>
                  </a:lnTo>
                  <a:lnTo>
                    <a:pt x="632498" y="9410"/>
                  </a:lnTo>
                  <a:lnTo>
                    <a:pt x="628319" y="9410"/>
                  </a:lnTo>
                  <a:lnTo>
                    <a:pt x="376598" y="5219"/>
                  </a:lnTo>
                  <a:lnTo>
                    <a:pt x="173545" y="5219"/>
                  </a:lnTo>
                  <a:lnTo>
                    <a:pt x="171450" y="4178"/>
                  </a:lnTo>
                  <a:lnTo>
                    <a:pt x="150545" y="3136"/>
                  </a:lnTo>
                  <a:lnTo>
                    <a:pt x="130683" y="3136"/>
                  </a:lnTo>
                  <a:lnTo>
                    <a:pt x="110820" y="2082"/>
                  </a:lnTo>
                  <a:lnTo>
                    <a:pt x="90957" y="2082"/>
                  </a:lnTo>
                  <a:lnTo>
                    <a:pt x="50177" y="0"/>
                  </a:lnTo>
                  <a:close/>
                </a:path>
                <a:path w="3018790" h="92075">
                  <a:moveTo>
                    <a:pt x="2122724" y="72148"/>
                  </a:moveTo>
                  <a:lnTo>
                    <a:pt x="2101367" y="72148"/>
                  </a:lnTo>
                  <a:lnTo>
                    <a:pt x="2104504" y="73190"/>
                  </a:lnTo>
                  <a:lnTo>
                    <a:pt x="2103462" y="77368"/>
                  </a:lnTo>
                  <a:lnTo>
                    <a:pt x="2107641" y="79463"/>
                  </a:lnTo>
                  <a:lnTo>
                    <a:pt x="2108695" y="74231"/>
                  </a:lnTo>
                  <a:lnTo>
                    <a:pt x="2113223" y="74231"/>
                  </a:lnTo>
                  <a:lnTo>
                    <a:pt x="2113915" y="73190"/>
                  </a:lnTo>
                  <a:lnTo>
                    <a:pt x="2122130" y="73190"/>
                  </a:lnTo>
                  <a:lnTo>
                    <a:pt x="2122724" y="72148"/>
                  </a:lnTo>
                  <a:close/>
                </a:path>
                <a:path w="3018790" h="92075">
                  <a:moveTo>
                    <a:pt x="3015731" y="71094"/>
                  </a:moveTo>
                  <a:lnTo>
                    <a:pt x="2123325" y="71094"/>
                  </a:lnTo>
                  <a:lnTo>
                    <a:pt x="2123325" y="75285"/>
                  </a:lnTo>
                  <a:lnTo>
                    <a:pt x="2124367" y="79463"/>
                  </a:lnTo>
                  <a:lnTo>
                    <a:pt x="2124367" y="75285"/>
                  </a:lnTo>
                  <a:lnTo>
                    <a:pt x="2127504" y="72148"/>
                  </a:lnTo>
                  <a:lnTo>
                    <a:pt x="3015309" y="72148"/>
                  </a:lnTo>
                  <a:lnTo>
                    <a:pt x="3015731" y="71094"/>
                  </a:lnTo>
                  <a:close/>
                </a:path>
                <a:path w="3018790" h="92075">
                  <a:moveTo>
                    <a:pt x="2148408" y="75285"/>
                  </a:moveTo>
                  <a:lnTo>
                    <a:pt x="2141105" y="75285"/>
                  </a:lnTo>
                  <a:lnTo>
                    <a:pt x="2144242" y="77368"/>
                  </a:lnTo>
                  <a:lnTo>
                    <a:pt x="2145284" y="78422"/>
                  </a:lnTo>
                  <a:lnTo>
                    <a:pt x="2148420" y="79463"/>
                  </a:lnTo>
                  <a:lnTo>
                    <a:pt x="2147366" y="76327"/>
                  </a:lnTo>
                  <a:lnTo>
                    <a:pt x="2148408" y="75285"/>
                  </a:lnTo>
                  <a:close/>
                </a:path>
                <a:path w="3018790" h="92075">
                  <a:moveTo>
                    <a:pt x="2213241" y="78422"/>
                  </a:moveTo>
                  <a:lnTo>
                    <a:pt x="2197557" y="78422"/>
                  </a:lnTo>
                  <a:lnTo>
                    <a:pt x="2204872" y="79463"/>
                  </a:lnTo>
                  <a:lnTo>
                    <a:pt x="2213241" y="78422"/>
                  </a:lnTo>
                  <a:close/>
                </a:path>
                <a:path w="3018790" h="92075">
                  <a:moveTo>
                    <a:pt x="2122130" y="73190"/>
                  </a:moveTo>
                  <a:lnTo>
                    <a:pt x="2113915" y="73190"/>
                  </a:lnTo>
                  <a:lnTo>
                    <a:pt x="2119147" y="78422"/>
                  </a:lnTo>
                  <a:lnTo>
                    <a:pt x="2122130" y="73190"/>
                  </a:lnTo>
                  <a:close/>
                </a:path>
                <a:path w="3018790" h="92075">
                  <a:moveTo>
                    <a:pt x="2131389" y="76807"/>
                  </a:moveTo>
                  <a:lnTo>
                    <a:pt x="2130640" y="77368"/>
                  </a:lnTo>
                  <a:lnTo>
                    <a:pt x="2132736" y="78422"/>
                  </a:lnTo>
                  <a:lnTo>
                    <a:pt x="2131389" y="76807"/>
                  </a:lnTo>
                  <a:close/>
                </a:path>
                <a:path w="3018790" h="92075">
                  <a:moveTo>
                    <a:pt x="3014892" y="73190"/>
                  </a:moveTo>
                  <a:lnTo>
                    <a:pt x="2137968" y="73190"/>
                  </a:lnTo>
                  <a:lnTo>
                    <a:pt x="2140051" y="78422"/>
                  </a:lnTo>
                  <a:lnTo>
                    <a:pt x="2141105" y="75285"/>
                  </a:lnTo>
                  <a:lnTo>
                    <a:pt x="2148408" y="75285"/>
                  </a:lnTo>
                  <a:lnTo>
                    <a:pt x="2149462" y="74231"/>
                  </a:lnTo>
                  <a:lnTo>
                    <a:pt x="3014475" y="74231"/>
                  </a:lnTo>
                  <a:lnTo>
                    <a:pt x="3014892" y="73190"/>
                  </a:lnTo>
                  <a:close/>
                </a:path>
                <a:path w="3018790" h="92075">
                  <a:moveTo>
                    <a:pt x="2055368" y="74231"/>
                  </a:moveTo>
                  <a:lnTo>
                    <a:pt x="1893328" y="74231"/>
                  </a:lnTo>
                  <a:lnTo>
                    <a:pt x="1965464" y="75285"/>
                  </a:lnTo>
                  <a:lnTo>
                    <a:pt x="2035505" y="77368"/>
                  </a:lnTo>
                  <a:lnTo>
                    <a:pt x="2038642" y="76327"/>
                  </a:lnTo>
                  <a:lnTo>
                    <a:pt x="2050148" y="76327"/>
                  </a:lnTo>
                  <a:lnTo>
                    <a:pt x="2055368" y="74231"/>
                  </a:lnTo>
                  <a:close/>
                </a:path>
                <a:path w="3018790" h="92075">
                  <a:moveTo>
                    <a:pt x="2050148" y="76327"/>
                  </a:moveTo>
                  <a:lnTo>
                    <a:pt x="2038642" y="76327"/>
                  </a:lnTo>
                  <a:lnTo>
                    <a:pt x="2044915" y="77368"/>
                  </a:lnTo>
                  <a:lnTo>
                    <a:pt x="2050148" y="76327"/>
                  </a:lnTo>
                  <a:close/>
                </a:path>
                <a:path w="3018790" h="92075">
                  <a:moveTo>
                    <a:pt x="3015309" y="72148"/>
                  </a:moveTo>
                  <a:lnTo>
                    <a:pt x="2127504" y="72148"/>
                  </a:lnTo>
                  <a:lnTo>
                    <a:pt x="2131389" y="76807"/>
                  </a:lnTo>
                  <a:lnTo>
                    <a:pt x="2134831" y="74231"/>
                  </a:lnTo>
                  <a:lnTo>
                    <a:pt x="2136927" y="74231"/>
                  </a:lnTo>
                  <a:lnTo>
                    <a:pt x="2137968" y="73190"/>
                  </a:lnTo>
                  <a:lnTo>
                    <a:pt x="3014892" y="73190"/>
                  </a:lnTo>
                  <a:lnTo>
                    <a:pt x="3015309" y="72148"/>
                  </a:lnTo>
                  <a:close/>
                </a:path>
                <a:path w="3018790" h="92075">
                  <a:moveTo>
                    <a:pt x="2113223" y="74231"/>
                  </a:moveTo>
                  <a:lnTo>
                    <a:pt x="2108695" y="74231"/>
                  </a:lnTo>
                  <a:lnTo>
                    <a:pt x="2110778" y="76327"/>
                  </a:lnTo>
                  <a:lnTo>
                    <a:pt x="2111832" y="76327"/>
                  </a:lnTo>
                  <a:lnTo>
                    <a:pt x="2113223" y="74231"/>
                  </a:lnTo>
                  <a:close/>
                </a:path>
                <a:path w="3018790" h="92075">
                  <a:moveTo>
                    <a:pt x="2136927" y="74231"/>
                  </a:moveTo>
                  <a:lnTo>
                    <a:pt x="2134831" y="74231"/>
                  </a:lnTo>
                  <a:lnTo>
                    <a:pt x="2134831" y="76327"/>
                  </a:lnTo>
                  <a:lnTo>
                    <a:pt x="2136927" y="74231"/>
                  </a:lnTo>
                  <a:close/>
                </a:path>
                <a:path w="3018790" h="92075">
                  <a:moveTo>
                    <a:pt x="2714015" y="28232"/>
                  </a:moveTo>
                  <a:lnTo>
                    <a:pt x="2672194" y="30314"/>
                  </a:lnTo>
                  <a:lnTo>
                    <a:pt x="2814315" y="30314"/>
                  </a:lnTo>
                  <a:lnTo>
                    <a:pt x="2799740" y="29273"/>
                  </a:lnTo>
                  <a:lnTo>
                    <a:pt x="2756877" y="29273"/>
                  </a:lnTo>
                  <a:lnTo>
                    <a:pt x="2714015" y="28232"/>
                  </a:lnTo>
                  <a:close/>
                </a:path>
                <a:path w="3018790" h="92075">
                  <a:moveTo>
                    <a:pt x="1799234" y="22999"/>
                  </a:moveTo>
                  <a:lnTo>
                    <a:pt x="1709331" y="26136"/>
                  </a:lnTo>
                  <a:lnTo>
                    <a:pt x="2052447" y="26136"/>
                  </a:lnTo>
                  <a:lnTo>
                    <a:pt x="1799234" y="22999"/>
                  </a:lnTo>
                  <a:close/>
                </a:path>
                <a:path w="3018790" h="92075">
                  <a:moveTo>
                    <a:pt x="1407185" y="16725"/>
                  </a:moveTo>
                  <a:lnTo>
                    <a:pt x="1405102" y="20904"/>
                  </a:lnTo>
                  <a:lnTo>
                    <a:pt x="1541336" y="20904"/>
                  </a:lnTo>
                  <a:lnTo>
                    <a:pt x="1407185" y="16725"/>
                  </a:lnTo>
                  <a:close/>
                </a:path>
                <a:path w="3018790" h="92075">
                  <a:moveTo>
                    <a:pt x="797687" y="9410"/>
                  </a:moveTo>
                  <a:lnTo>
                    <a:pt x="792454" y="19862"/>
                  </a:lnTo>
                  <a:lnTo>
                    <a:pt x="1401965" y="19862"/>
                  </a:lnTo>
                  <a:lnTo>
                    <a:pt x="1398828" y="18821"/>
                  </a:lnTo>
                  <a:lnTo>
                    <a:pt x="1394637" y="15684"/>
                  </a:lnTo>
                  <a:lnTo>
                    <a:pt x="1316228" y="14630"/>
                  </a:lnTo>
                  <a:lnTo>
                    <a:pt x="1092504" y="14630"/>
                  </a:lnTo>
                  <a:lnTo>
                    <a:pt x="945095" y="12547"/>
                  </a:lnTo>
                  <a:lnTo>
                    <a:pt x="870864" y="10452"/>
                  </a:lnTo>
                  <a:lnTo>
                    <a:pt x="797687" y="9410"/>
                  </a:lnTo>
                  <a:close/>
                </a:path>
                <a:path w="3018790" h="92075">
                  <a:moveTo>
                    <a:pt x="645045" y="7315"/>
                  </a:moveTo>
                  <a:lnTo>
                    <a:pt x="641908" y="10452"/>
                  </a:lnTo>
                  <a:lnTo>
                    <a:pt x="640867" y="14630"/>
                  </a:lnTo>
                  <a:lnTo>
                    <a:pt x="639826" y="16725"/>
                  </a:lnTo>
                  <a:lnTo>
                    <a:pt x="786180" y="16725"/>
                  </a:lnTo>
                  <a:lnTo>
                    <a:pt x="785312" y="11493"/>
                  </a:lnTo>
                  <a:lnTo>
                    <a:pt x="749592" y="11493"/>
                  </a:lnTo>
                  <a:lnTo>
                    <a:pt x="744372" y="9410"/>
                  </a:lnTo>
                  <a:lnTo>
                    <a:pt x="645045" y="7315"/>
                  </a:lnTo>
                  <a:close/>
                </a:path>
                <a:path w="3018790" h="92075">
                  <a:moveTo>
                    <a:pt x="762139" y="8356"/>
                  </a:moveTo>
                  <a:lnTo>
                    <a:pt x="755865" y="10452"/>
                  </a:lnTo>
                  <a:lnTo>
                    <a:pt x="749592" y="11493"/>
                  </a:lnTo>
                  <a:lnTo>
                    <a:pt x="785312" y="11493"/>
                  </a:lnTo>
                  <a:lnTo>
                    <a:pt x="785139" y="10452"/>
                  </a:lnTo>
                  <a:lnTo>
                    <a:pt x="783062" y="9410"/>
                  </a:lnTo>
                  <a:lnTo>
                    <a:pt x="770509" y="9410"/>
                  </a:lnTo>
                  <a:lnTo>
                    <a:pt x="762139" y="8356"/>
                  </a:lnTo>
                  <a:close/>
                </a:path>
                <a:path w="3018790" h="92075">
                  <a:moveTo>
                    <a:pt x="780961" y="8356"/>
                  </a:moveTo>
                  <a:lnTo>
                    <a:pt x="774687" y="8356"/>
                  </a:lnTo>
                  <a:lnTo>
                    <a:pt x="770509" y="9410"/>
                  </a:lnTo>
                  <a:lnTo>
                    <a:pt x="783062" y="9410"/>
                  </a:lnTo>
                  <a:lnTo>
                    <a:pt x="780961" y="8356"/>
                  </a:lnTo>
                  <a:close/>
                </a:path>
                <a:path w="3018790" h="92075">
                  <a:moveTo>
                    <a:pt x="188188" y="2082"/>
                  </a:moveTo>
                  <a:lnTo>
                    <a:pt x="182956" y="2082"/>
                  </a:lnTo>
                  <a:lnTo>
                    <a:pt x="178777" y="4178"/>
                  </a:lnTo>
                  <a:lnTo>
                    <a:pt x="173545" y="5219"/>
                  </a:lnTo>
                  <a:lnTo>
                    <a:pt x="376598" y="5219"/>
                  </a:lnTo>
                  <a:lnTo>
                    <a:pt x="188188" y="2082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94941" y="5078463"/>
              <a:ext cx="1670685" cy="1079500"/>
            </a:xfrm>
            <a:custGeom>
              <a:avLst/>
              <a:gdLst/>
              <a:ahLst/>
              <a:cxnLst/>
              <a:rect l="l" t="t" r="r" b="b"/>
              <a:pathLst>
                <a:path w="1670685" h="1079500">
                  <a:moveTo>
                    <a:pt x="0" y="0"/>
                  </a:moveTo>
                  <a:lnTo>
                    <a:pt x="10452" y="52285"/>
                  </a:lnTo>
                  <a:lnTo>
                    <a:pt x="19862" y="106654"/>
                  </a:lnTo>
                  <a:lnTo>
                    <a:pt x="28232" y="159981"/>
                  </a:lnTo>
                  <a:lnTo>
                    <a:pt x="37642" y="215391"/>
                  </a:lnTo>
                  <a:lnTo>
                    <a:pt x="45999" y="268719"/>
                  </a:lnTo>
                  <a:lnTo>
                    <a:pt x="56451" y="323087"/>
                  </a:lnTo>
                  <a:lnTo>
                    <a:pt x="68999" y="376415"/>
                  </a:lnTo>
                  <a:lnTo>
                    <a:pt x="84683" y="428701"/>
                  </a:lnTo>
                  <a:lnTo>
                    <a:pt x="102450" y="507123"/>
                  </a:lnTo>
                  <a:lnTo>
                    <a:pt x="121272" y="585546"/>
                  </a:lnTo>
                  <a:lnTo>
                    <a:pt x="139052" y="665010"/>
                  </a:lnTo>
                  <a:lnTo>
                    <a:pt x="157861" y="744473"/>
                  </a:lnTo>
                  <a:lnTo>
                    <a:pt x="174599" y="822896"/>
                  </a:lnTo>
                  <a:lnTo>
                    <a:pt x="227914" y="1061288"/>
                  </a:lnTo>
                  <a:lnTo>
                    <a:pt x="261366" y="1079068"/>
                  </a:lnTo>
                  <a:lnTo>
                    <a:pt x="270776" y="1078026"/>
                  </a:lnTo>
                  <a:lnTo>
                    <a:pt x="282270" y="1075931"/>
                  </a:lnTo>
                  <a:lnTo>
                    <a:pt x="291680" y="1071752"/>
                  </a:lnTo>
                  <a:lnTo>
                    <a:pt x="302145" y="1067561"/>
                  </a:lnTo>
                  <a:lnTo>
                    <a:pt x="311543" y="1062342"/>
                  </a:lnTo>
                  <a:lnTo>
                    <a:pt x="322008" y="1058151"/>
                  </a:lnTo>
                  <a:lnTo>
                    <a:pt x="317817" y="1034110"/>
                  </a:lnTo>
                  <a:lnTo>
                    <a:pt x="315734" y="1011097"/>
                  </a:lnTo>
                  <a:lnTo>
                    <a:pt x="313639" y="987056"/>
                  </a:lnTo>
                  <a:lnTo>
                    <a:pt x="314680" y="964056"/>
                  </a:lnTo>
                  <a:lnTo>
                    <a:pt x="315734" y="938961"/>
                  </a:lnTo>
                  <a:lnTo>
                    <a:pt x="319913" y="915949"/>
                  </a:lnTo>
                  <a:lnTo>
                    <a:pt x="326186" y="893991"/>
                  </a:lnTo>
                  <a:lnTo>
                    <a:pt x="335597" y="873086"/>
                  </a:lnTo>
                  <a:lnTo>
                    <a:pt x="340817" y="857402"/>
                  </a:lnTo>
                  <a:lnTo>
                    <a:pt x="381596" y="799896"/>
                  </a:lnTo>
                  <a:lnTo>
                    <a:pt x="425500" y="771664"/>
                  </a:lnTo>
                  <a:lnTo>
                    <a:pt x="444322" y="762253"/>
                  </a:lnTo>
                  <a:lnTo>
                    <a:pt x="463143" y="757021"/>
                  </a:lnTo>
                  <a:lnTo>
                    <a:pt x="481965" y="754926"/>
                  </a:lnTo>
                  <a:lnTo>
                    <a:pt x="900485" y="754926"/>
                  </a:lnTo>
                  <a:lnTo>
                    <a:pt x="901192" y="753884"/>
                  </a:lnTo>
                  <a:lnTo>
                    <a:pt x="914781" y="720420"/>
                  </a:lnTo>
                  <a:lnTo>
                    <a:pt x="931506" y="620052"/>
                  </a:lnTo>
                  <a:lnTo>
                    <a:pt x="933602" y="593902"/>
                  </a:lnTo>
                  <a:lnTo>
                    <a:pt x="935685" y="568807"/>
                  </a:lnTo>
                  <a:lnTo>
                    <a:pt x="935685" y="543712"/>
                  </a:lnTo>
                  <a:lnTo>
                    <a:pt x="936739" y="518617"/>
                  </a:lnTo>
                  <a:lnTo>
                    <a:pt x="940917" y="478891"/>
                  </a:lnTo>
                  <a:lnTo>
                    <a:pt x="941959" y="439153"/>
                  </a:lnTo>
                  <a:lnTo>
                    <a:pt x="940917" y="399427"/>
                  </a:lnTo>
                  <a:lnTo>
                    <a:pt x="940917" y="318909"/>
                  </a:lnTo>
                  <a:lnTo>
                    <a:pt x="952411" y="243624"/>
                  </a:lnTo>
                  <a:lnTo>
                    <a:pt x="980643" y="190296"/>
                  </a:lnTo>
                  <a:lnTo>
                    <a:pt x="1017231" y="165201"/>
                  </a:lnTo>
                  <a:lnTo>
                    <a:pt x="1063231" y="153708"/>
                  </a:lnTo>
                  <a:lnTo>
                    <a:pt x="1088326" y="151612"/>
                  </a:lnTo>
                  <a:lnTo>
                    <a:pt x="1578938" y="151612"/>
                  </a:lnTo>
                  <a:lnTo>
                    <a:pt x="1590141" y="135928"/>
                  </a:lnTo>
                  <a:lnTo>
                    <a:pt x="1606867" y="115011"/>
                  </a:lnTo>
                  <a:lnTo>
                    <a:pt x="1621510" y="92011"/>
                  </a:lnTo>
                  <a:lnTo>
                    <a:pt x="1637195" y="70053"/>
                  </a:lnTo>
                  <a:lnTo>
                    <a:pt x="1652866" y="49148"/>
                  </a:lnTo>
                  <a:lnTo>
                    <a:pt x="1670646" y="29273"/>
                  </a:lnTo>
                  <a:lnTo>
                    <a:pt x="1584921" y="25095"/>
                  </a:lnTo>
                  <a:lnTo>
                    <a:pt x="1502321" y="24053"/>
                  </a:lnTo>
                  <a:lnTo>
                    <a:pt x="1419733" y="21958"/>
                  </a:lnTo>
                  <a:lnTo>
                    <a:pt x="1337144" y="21958"/>
                  </a:lnTo>
                  <a:lnTo>
                    <a:pt x="1253502" y="20916"/>
                  </a:lnTo>
                  <a:lnTo>
                    <a:pt x="1169873" y="20916"/>
                  </a:lnTo>
                  <a:lnTo>
                    <a:pt x="997369" y="18821"/>
                  </a:lnTo>
                  <a:lnTo>
                    <a:pt x="682688" y="10452"/>
                  </a:lnTo>
                  <a:lnTo>
                    <a:pt x="405638" y="8369"/>
                  </a:lnTo>
                  <a:lnTo>
                    <a:pt x="0" y="0"/>
                  </a:lnTo>
                  <a:close/>
                </a:path>
                <a:path w="1670685" h="1079500">
                  <a:moveTo>
                    <a:pt x="900485" y="754926"/>
                  </a:moveTo>
                  <a:lnTo>
                    <a:pt x="481965" y="754926"/>
                  </a:lnTo>
                  <a:lnTo>
                    <a:pt x="501827" y="757021"/>
                  </a:lnTo>
                  <a:lnTo>
                    <a:pt x="520636" y="760158"/>
                  </a:lnTo>
                  <a:lnTo>
                    <a:pt x="539457" y="767473"/>
                  </a:lnTo>
                  <a:lnTo>
                    <a:pt x="557237" y="775842"/>
                  </a:lnTo>
                  <a:lnTo>
                    <a:pt x="576046" y="787349"/>
                  </a:lnTo>
                  <a:lnTo>
                    <a:pt x="587552" y="790486"/>
                  </a:lnTo>
                  <a:lnTo>
                    <a:pt x="618909" y="818705"/>
                  </a:lnTo>
                  <a:lnTo>
                    <a:pt x="634593" y="841717"/>
                  </a:lnTo>
                  <a:lnTo>
                    <a:pt x="642962" y="853211"/>
                  </a:lnTo>
                  <a:lnTo>
                    <a:pt x="651319" y="865758"/>
                  </a:lnTo>
                  <a:lnTo>
                    <a:pt x="656551" y="876223"/>
                  </a:lnTo>
                  <a:lnTo>
                    <a:pt x="657593" y="882497"/>
                  </a:lnTo>
                  <a:lnTo>
                    <a:pt x="660730" y="888771"/>
                  </a:lnTo>
                  <a:lnTo>
                    <a:pt x="682688" y="904455"/>
                  </a:lnTo>
                  <a:lnTo>
                    <a:pt x="688962" y="902360"/>
                  </a:lnTo>
                  <a:lnTo>
                    <a:pt x="695236" y="898182"/>
                  </a:lnTo>
                  <a:lnTo>
                    <a:pt x="702551" y="895045"/>
                  </a:lnTo>
                  <a:lnTo>
                    <a:pt x="700455" y="892949"/>
                  </a:lnTo>
                  <a:lnTo>
                    <a:pt x="729729" y="878306"/>
                  </a:lnTo>
                  <a:lnTo>
                    <a:pt x="762139" y="864717"/>
                  </a:lnTo>
                  <a:lnTo>
                    <a:pt x="794550" y="847991"/>
                  </a:lnTo>
                  <a:lnTo>
                    <a:pt x="826960" y="830211"/>
                  </a:lnTo>
                  <a:lnTo>
                    <a:pt x="855192" y="808253"/>
                  </a:lnTo>
                  <a:lnTo>
                    <a:pt x="881329" y="783158"/>
                  </a:lnTo>
                  <a:lnTo>
                    <a:pt x="900485" y="754926"/>
                  </a:lnTo>
                  <a:close/>
                </a:path>
                <a:path w="1670685" h="1079500">
                  <a:moveTo>
                    <a:pt x="1578938" y="151612"/>
                  </a:moveTo>
                  <a:lnTo>
                    <a:pt x="1112367" y="151612"/>
                  </a:lnTo>
                  <a:lnTo>
                    <a:pt x="1136421" y="154749"/>
                  </a:lnTo>
                  <a:lnTo>
                    <a:pt x="1234694" y="158927"/>
                  </a:lnTo>
                  <a:lnTo>
                    <a:pt x="1284871" y="159981"/>
                  </a:lnTo>
                  <a:lnTo>
                    <a:pt x="1384185" y="166255"/>
                  </a:lnTo>
                  <a:lnTo>
                    <a:pt x="1434376" y="173570"/>
                  </a:lnTo>
                  <a:lnTo>
                    <a:pt x="1484553" y="181940"/>
                  </a:lnTo>
                  <a:lnTo>
                    <a:pt x="1534731" y="194487"/>
                  </a:lnTo>
                  <a:lnTo>
                    <a:pt x="1555648" y="176707"/>
                  </a:lnTo>
                  <a:lnTo>
                    <a:pt x="1574457" y="157886"/>
                  </a:lnTo>
                  <a:lnTo>
                    <a:pt x="1578938" y="1516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234349" y="5249113"/>
              <a:ext cx="1338580" cy="1460500"/>
            </a:xfrm>
            <a:custGeom>
              <a:avLst/>
              <a:gdLst/>
              <a:ahLst/>
              <a:cxnLst/>
              <a:rect l="l" t="t" r="r" b="b"/>
              <a:pathLst>
                <a:path w="1338579" h="1460500">
                  <a:moveTo>
                    <a:pt x="1089367" y="1130299"/>
                  </a:moveTo>
                  <a:lnTo>
                    <a:pt x="27190" y="1130299"/>
                  </a:lnTo>
                  <a:lnTo>
                    <a:pt x="57505" y="1142999"/>
                  </a:lnTo>
                  <a:lnTo>
                    <a:pt x="86779" y="1168399"/>
                  </a:lnTo>
                  <a:lnTo>
                    <a:pt x="115011" y="1181099"/>
                  </a:lnTo>
                  <a:lnTo>
                    <a:pt x="143230" y="1206499"/>
                  </a:lnTo>
                  <a:lnTo>
                    <a:pt x="170408" y="1219199"/>
                  </a:lnTo>
                  <a:lnTo>
                    <a:pt x="198640" y="1244599"/>
                  </a:lnTo>
                  <a:lnTo>
                    <a:pt x="226872" y="1257299"/>
                  </a:lnTo>
                  <a:lnTo>
                    <a:pt x="258229" y="1282699"/>
                  </a:lnTo>
                  <a:lnTo>
                    <a:pt x="274955" y="1295399"/>
                  </a:lnTo>
                  <a:lnTo>
                    <a:pt x="312597" y="1308099"/>
                  </a:lnTo>
                  <a:lnTo>
                    <a:pt x="361734" y="1346199"/>
                  </a:lnTo>
                  <a:lnTo>
                    <a:pt x="419239" y="1371599"/>
                  </a:lnTo>
                  <a:lnTo>
                    <a:pt x="473595" y="1409699"/>
                  </a:lnTo>
                  <a:lnTo>
                    <a:pt x="522731" y="1435099"/>
                  </a:lnTo>
                  <a:lnTo>
                    <a:pt x="558279" y="1460499"/>
                  </a:lnTo>
                  <a:lnTo>
                    <a:pt x="573963" y="1460499"/>
                  </a:lnTo>
                  <a:lnTo>
                    <a:pt x="578142" y="1447799"/>
                  </a:lnTo>
                  <a:lnTo>
                    <a:pt x="583374" y="1435099"/>
                  </a:lnTo>
                  <a:lnTo>
                    <a:pt x="590689" y="1409699"/>
                  </a:lnTo>
                  <a:lnTo>
                    <a:pt x="596963" y="1396999"/>
                  </a:lnTo>
                  <a:lnTo>
                    <a:pt x="604278" y="1371599"/>
                  </a:lnTo>
                  <a:lnTo>
                    <a:pt x="610552" y="1358899"/>
                  </a:lnTo>
                  <a:lnTo>
                    <a:pt x="617867" y="1333499"/>
                  </a:lnTo>
                  <a:lnTo>
                    <a:pt x="603237" y="1333499"/>
                  </a:lnTo>
                  <a:lnTo>
                    <a:pt x="590689" y="1320799"/>
                  </a:lnTo>
                  <a:lnTo>
                    <a:pt x="578142" y="1320799"/>
                  </a:lnTo>
                  <a:lnTo>
                    <a:pt x="567690" y="1308099"/>
                  </a:lnTo>
                  <a:lnTo>
                    <a:pt x="556183" y="1295399"/>
                  </a:lnTo>
                  <a:lnTo>
                    <a:pt x="526910" y="1269999"/>
                  </a:lnTo>
                  <a:lnTo>
                    <a:pt x="501827" y="1231899"/>
                  </a:lnTo>
                  <a:lnTo>
                    <a:pt x="489280" y="1206499"/>
                  </a:lnTo>
                  <a:lnTo>
                    <a:pt x="485101" y="1206499"/>
                  </a:lnTo>
                  <a:lnTo>
                    <a:pt x="481965" y="1193799"/>
                  </a:lnTo>
                  <a:lnTo>
                    <a:pt x="481965" y="1181099"/>
                  </a:lnTo>
                  <a:lnTo>
                    <a:pt x="1243050" y="1181099"/>
                  </a:lnTo>
                  <a:lnTo>
                    <a:pt x="1255598" y="1168399"/>
                  </a:lnTo>
                  <a:lnTo>
                    <a:pt x="1263961" y="1155699"/>
                  </a:lnTo>
                  <a:lnTo>
                    <a:pt x="1078915" y="1155699"/>
                  </a:lnTo>
                  <a:lnTo>
                    <a:pt x="1078915" y="1142999"/>
                  </a:lnTo>
                  <a:lnTo>
                    <a:pt x="1089367" y="1130299"/>
                  </a:lnTo>
                  <a:close/>
                </a:path>
                <a:path w="1338579" h="1460500">
                  <a:moveTo>
                    <a:pt x="1243050" y="1181099"/>
                  </a:moveTo>
                  <a:lnTo>
                    <a:pt x="491375" y="1181099"/>
                  </a:lnTo>
                  <a:lnTo>
                    <a:pt x="499732" y="1206499"/>
                  </a:lnTo>
                  <a:lnTo>
                    <a:pt x="513321" y="1231899"/>
                  </a:lnTo>
                  <a:lnTo>
                    <a:pt x="529005" y="1244599"/>
                  </a:lnTo>
                  <a:lnTo>
                    <a:pt x="548868" y="1269999"/>
                  </a:lnTo>
                  <a:lnTo>
                    <a:pt x="569785" y="1295399"/>
                  </a:lnTo>
                  <a:lnTo>
                    <a:pt x="615784" y="1320799"/>
                  </a:lnTo>
                  <a:lnTo>
                    <a:pt x="639826" y="1346199"/>
                  </a:lnTo>
                  <a:lnTo>
                    <a:pt x="676414" y="1346199"/>
                  </a:lnTo>
                  <a:lnTo>
                    <a:pt x="713003" y="1371599"/>
                  </a:lnTo>
                  <a:lnTo>
                    <a:pt x="819645" y="1409699"/>
                  </a:lnTo>
                  <a:lnTo>
                    <a:pt x="857275" y="1435099"/>
                  </a:lnTo>
                  <a:lnTo>
                    <a:pt x="894918" y="1447799"/>
                  </a:lnTo>
                  <a:lnTo>
                    <a:pt x="935685" y="1447799"/>
                  </a:lnTo>
                  <a:lnTo>
                    <a:pt x="973328" y="1460499"/>
                  </a:lnTo>
                  <a:lnTo>
                    <a:pt x="1048600" y="1460499"/>
                  </a:lnTo>
                  <a:lnTo>
                    <a:pt x="1086231" y="1447799"/>
                  </a:lnTo>
                  <a:lnTo>
                    <a:pt x="1153147" y="1422399"/>
                  </a:lnTo>
                  <a:lnTo>
                    <a:pt x="1182420" y="1396999"/>
                  </a:lnTo>
                  <a:lnTo>
                    <a:pt x="1215872" y="1346199"/>
                  </a:lnTo>
                  <a:lnTo>
                    <a:pt x="1216914" y="1333499"/>
                  </a:lnTo>
                  <a:lnTo>
                    <a:pt x="1212735" y="1308099"/>
                  </a:lnTo>
                  <a:lnTo>
                    <a:pt x="1207515" y="1295399"/>
                  </a:lnTo>
                  <a:lnTo>
                    <a:pt x="1201242" y="1269999"/>
                  </a:lnTo>
                  <a:lnTo>
                    <a:pt x="1197051" y="1257299"/>
                  </a:lnTo>
                  <a:lnTo>
                    <a:pt x="1198105" y="1231899"/>
                  </a:lnTo>
                  <a:lnTo>
                    <a:pt x="1206461" y="1219199"/>
                  </a:lnTo>
                  <a:lnTo>
                    <a:pt x="1231557" y="1193799"/>
                  </a:lnTo>
                  <a:lnTo>
                    <a:pt x="1243050" y="1181099"/>
                  </a:lnTo>
                  <a:close/>
                </a:path>
                <a:path w="1338579" h="1460500">
                  <a:moveTo>
                    <a:pt x="1274419" y="1104899"/>
                  </a:moveTo>
                  <a:lnTo>
                    <a:pt x="1155242" y="1104899"/>
                  </a:lnTo>
                  <a:lnTo>
                    <a:pt x="1143736" y="1117599"/>
                  </a:lnTo>
                  <a:lnTo>
                    <a:pt x="1124915" y="1117599"/>
                  </a:lnTo>
                  <a:lnTo>
                    <a:pt x="1116558" y="1130299"/>
                  </a:lnTo>
                  <a:lnTo>
                    <a:pt x="1107147" y="1142999"/>
                  </a:lnTo>
                  <a:lnTo>
                    <a:pt x="1088326" y="1142999"/>
                  </a:lnTo>
                  <a:lnTo>
                    <a:pt x="1078915" y="1155699"/>
                  </a:lnTo>
                  <a:lnTo>
                    <a:pt x="1263961" y="1155699"/>
                  </a:lnTo>
                  <a:lnTo>
                    <a:pt x="1272324" y="1142999"/>
                  </a:lnTo>
                  <a:lnTo>
                    <a:pt x="1276515" y="1130299"/>
                  </a:lnTo>
                  <a:lnTo>
                    <a:pt x="1278597" y="1117599"/>
                  </a:lnTo>
                  <a:lnTo>
                    <a:pt x="1274419" y="1104899"/>
                  </a:lnTo>
                  <a:close/>
                </a:path>
                <a:path w="1338579" h="1460500">
                  <a:moveTo>
                    <a:pt x="1194968" y="1015999"/>
                  </a:moveTo>
                  <a:lnTo>
                    <a:pt x="388912" y="1015999"/>
                  </a:lnTo>
                  <a:lnTo>
                    <a:pt x="379501" y="1028699"/>
                  </a:lnTo>
                  <a:lnTo>
                    <a:pt x="368007" y="1041399"/>
                  </a:lnTo>
                  <a:lnTo>
                    <a:pt x="355460" y="1054099"/>
                  </a:lnTo>
                  <a:lnTo>
                    <a:pt x="341871" y="1066799"/>
                  </a:lnTo>
                  <a:lnTo>
                    <a:pt x="326186" y="1079499"/>
                  </a:lnTo>
                  <a:lnTo>
                    <a:pt x="310502" y="1079499"/>
                  </a:lnTo>
                  <a:lnTo>
                    <a:pt x="293776" y="1092199"/>
                  </a:lnTo>
                  <a:lnTo>
                    <a:pt x="4191" y="1092199"/>
                  </a:lnTo>
                  <a:lnTo>
                    <a:pt x="2095" y="1104899"/>
                  </a:lnTo>
                  <a:lnTo>
                    <a:pt x="0" y="1104899"/>
                  </a:lnTo>
                  <a:lnTo>
                    <a:pt x="0" y="1117599"/>
                  </a:lnTo>
                  <a:lnTo>
                    <a:pt x="13601" y="1117599"/>
                  </a:lnTo>
                  <a:lnTo>
                    <a:pt x="19862" y="1130299"/>
                  </a:lnTo>
                  <a:lnTo>
                    <a:pt x="1100874" y="1130299"/>
                  </a:lnTo>
                  <a:lnTo>
                    <a:pt x="1110284" y="1117599"/>
                  </a:lnTo>
                  <a:lnTo>
                    <a:pt x="1120736" y="1104899"/>
                  </a:lnTo>
                  <a:lnTo>
                    <a:pt x="1139558" y="1079499"/>
                  </a:lnTo>
                  <a:lnTo>
                    <a:pt x="1156284" y="1054099"/>
                  </a:lnTo>
                  <a:lnTo>
                    <a:pt x="1166736" y="1041399"/>
                  </a:lnTo>
                  <a:lnTo>
                    <a:pt x="1180325" y="1028699"/>
                  </a:lnTo>
                  <a:lnTo>
                    <a:pt x="1194968" y="1015999"/>
                  </a:lnTo>
                  <a:close/>
                </a:path>
                <a:path w="1338579" h="1460500">
                  <a:moveTo>
                    <a:pt x="1266050" y="1092199"/>
                  </a:moveTo>
                  <a:lnTo>
                    <a:pt x="1174051" y="1092199"/>
                  </a:lnTo>
                  <a:lnTo>
                    <a:pt x="1164640" y="1104899"/>
                  </a:lnTo>
                  <a:lnTo>
                    <a:pt x="1271282" y="1104899"/>
                  </a:lnTo>
                  <a:lnTo>
                    <a:pt x="1266050" y="1092199"/>
                  </a:lnTo>
                  <a:close/>
                </a:path>
                <a:path w="1338579" h="1460500">
                  <a:moveTo>
                    <a:pt x="87820" y="914399"/>
                  </a:moveTo>
                  <a:lnTo>
                    <a:pt x="50190" y="927099"/>
                  </a:lnTo>
                  <a:lnTo>
                    <a:pt x="47053" y="952499"/>
                  </a:lnTo>
                  <a:lnTo>
                    <a:pt x="40779" y="990599"/>
                  </a:lnTo>
                  <a:lnTo>
                    <a:pt x="37642" y="1003299"/>
                  </a:lnTo>
                  <a:lnTo>
                    <a:pt x="32410" y="1015999"/>
                  </a:lnTo>
                  <a:lnTo>
                    <a:pt x="21958" y="1054099"/>
                  </a:lnTo>
                  <a:lnTo>
                    <a:pt x="18821" y="1066799"/>
                  </a:lnTo>
                  <a:lnTo>
                    <a:pt x="13601" y="1079499"/>
                  </a:lnTo>
                  <a:lnTo>
                    <a:pt x="7327" y="1092199"/>
                  </a:lnTo>
                  <a:lnTo>
                    <a:pt x="223735" y="1092199"/>
                  </a:lnTo>
                  <a:lnTo>
                    <a:pt x="198640" y="1079499"/>
                  </a:lnTo>
                  <a:lnTo>
                    <a:pt x="186093" y="1066799"/>
                  </a:lnTo>
                  <a:lnTo>
                    <a:pt x="174599" y="1066799"/>
                  </a:lnTo>
                  <a:lnTo>
                    <a:pt x="155778" y="1041399"/>
                  </a:lnTo>
                  <a:lnTo>
                    <a:pt x="140093" y="1028699"/>
                  </a:lnTo>
                  <a:lnTo>
                    <a:pt x="127546" y="1015999"/>
                  </a:lnTo>
                  <a:lnTo>
                    <a:pt x="118135" y="990599"/>
                  </a:lnTo>
                  <a:lnTo>
                    <a:pt x="108737" y="977899"/>
                  </a:lnTo>
                  <a:lnTo>
                    <a:pt x="102463" y="952499"/>
                  </a:lnTo>
                  <a:lnTo>
                    <a:pt x="95135" y="939799"/>
                  </a:lnTo>
                  <a:lnTo>
                    <a:pt x="87820" y="914399"/>
                  </a:lnTo>
                  <a:close/>
                </a:path>
                <a:path w="1338579" h="1460500">
                  <a:moveTo>
                    <a:pt x="1253515" y="1079499"/>
                  </a:moveTo>
                  <a:lnTo>
                    <a:pt x="1204379" y="1079499"/>
                  </a:lnTo>
                  <a:lnTo>
                    <a:pt x="1194968" y="1092199"/>
                  </a:lnTo>
                  <a:lnTo>
                    <a:pt x="1260830" y="1092199"/>
                  </a:lnTo>
                  <a:lnTo>
                    <a:pt x="1253515" y="1079499"/>
                  </a:lnTo>
                  <a:close/>
                </a:path>
                <a:path w="1338579" h="1460500">
                  <a:moveTo>
                    <a:pt x="263461" y="609599"/>
                  </a:moveTo>
                  <a:lnTo>
                    <a:pt x="242557" y="609599"/>
                  </a:lnTo>
                  <a:lnTo>
                    <a:pt x="220599" y="622299"/>
                  </a:lnTo>
                  <a:lnTo>
                    <a:pt x="200736" y="622299"/>
                  </a:lnTo>
                  <a:lnTo>
                    <a:pt x="181914" y="634999"/>
                  </a:lnTo>
                  <a:lnTo>
                    <a:pt x="148462" y="660399"/>
                  </a:lnTo>
                  <a:lnTo>
                    <a:pt x="134874" y="673099"/>
                  </a:lnTo>
                  <a:lnTo>
                    <a:pt x="122326" y="698499"/>
                  </a:lnTo>
                  <a:lnTo>
                    <a:pt x="113957" y="711199"/>
                  </a:lnTo>
                  <a:lnTo>
                    <a:pt x="105600" y="736599"/>
                  </a:lnTo>
                  <a:lnTo>
                    <a:pt x="101409" y="761999"/>
                  </a:lnTo>
                  <a:lnTo>
                    <a:pt x="98272" y="800099"/>
                  </a:lnTo>
                  <a:lnTo>
                    <a:pt x="100368" y="850899"/>
                  </a:lnTo>
                  <a:lnTo>
                    <a:pt x="109778" y="901699"/>
                  </a:lnTo>
                  <a:lnTo>
                    <a:pt x="126504" y="952499"/>
                  </a:lnTo>
                  <a:lnTo>
                    <a:pt x="135915" y="965199"/>
                  </a:lnTo>
                  <a:lnTo>
                    <a:pt x="145326" y="990599"/>
                  </a:lnTo>
                  <a:lnTo>
                    <a:pt x="168325" y="1015999"/>
                  </a:lnTo>
                  <a:lnTo>
                    <a:pt x="182956" y="1041399"/>
                  </a:lnTo>
                  <a:lnTo>
                    <a:pt x="197599" y="1054099"/>
                  </a:lnTo>
                  <a:lnTo>
                    <a:pt x="216420" y="1066799"/>
                  </a:lnTo>
                  <a:lnTo>
                    <a:pt x="301091" y="1066799"/>
                  </a:lnTo>
                  <a:lnTo>
                    <a:pt x="340829" y="1041399"/>
                  </a:lnTo>
                  <a:lnTo>
                    <a:pt x="358597" y="1028699"/>
                  </a:lnTo>
                  <a:lnTo>
                    <a:pt x="377418" y="1015999"/>
                  </a:lnTo>
                  <a:lnTo>
                    <a:pt x="1194968" y="1015999"/>
                  </a:lnTo>
                  <a:lnTo>
                    <a:pt x="1212735" y="1003299"/>
                  </a:lnTo>
                  <a:lnTo>
                    <a:pt x="1228420" y="990599"/>
                  </a:lnTo>
                  <a:lnTo>
                    <a:pt x="1246187" y="977899"/>
                  </a:lnTo>
                  <a:lnTo>
                    <a:pt x="1261872" y="965199"/>
                  </a:lnTo>
                  <a:lnTo>
                    <a:pt x="1278597" y="952499"/>
                  </a:lnTo>
                  <a:lnTo>
                    <a:pt x="1266050" y="939799"/>
                  </a:lnTo>
                  <a:lnTo>
                    <a:pt x="1256652" y="927099"/>
                  </a:lnTo>
                  <a:lnTo>
                    <a:pt x="1249324" y="901699"/>
                  </a:lnTo>
                  <a:lnTo>
                    <a:pt x="1244104" y="888999"/>
                  </a:lnTo>
                  <a:lnTo>
                    <a:pt x="1239913" y="876299"/>
                  </a:lnTo>
                  <a:lnTo>
                    <a:pt x="1236776" y="838199"/>
                  </a:lnTo>
                  <a:lnTo>
                    <a:pt x="1237830" y="825499"/>
                  </a:lnTo>
                  <a:lnTo>
                    <a:pt x="1275461" y="774699"/>
                  </a:lnTo>
                  <a:lnTo>
                    <a:pt x="1294282" y="761999"/>
                  </a:lnTo>
                  <a:lnTo>
                    <a:pt x="417144" y="761999"/>
                  </a:lnTo>
                  <a:lnTo>
                    <a:pt x="409829" y="749299"/>
                  </a:lnTo>
                  <a:lnTo>
                    <a:pt x="404596" y="749299"/>
                  </a:lnTo>
                  <a:lnTo>
                    <a:pt x="401459" y="736599"/>
                  </a:lnTo>
                  <a:lnTo>
                    <a:pt x="399364" y="736599"/>
                  </a:lnTo>
                  <a:lnTo>
                    <a:pt x="396227" y="723899"/>
                  </a:lnTo>
                  <a:lnTo>
                    <a:pt x="394144" y="723899"/>
                  </a:lnTo>
                  <a:lnTo>
                    <a:pt x="389966" y="711199"/>
                  </a:lnTo>
                  <a:lnTo>
                    <a:pt x="385775" y="711199"/>
                  </a:lnTo>
                  <a:lnTo>
                    <a:pt x="373227" y="685799"/>
                  </a:lnTo>
                  <a:lnTo>
                    <a:pt x="359638" y="673099"/>
                  </a:lnTo>
                  <a:lnTo>
                    <a:pt x="342912" y="647699"/>
                  </a:lnTo>
                  <a:lnTo>
                    <a:pt x="325145" y="634999"/>
                  </a:lnTo>
                  <a:lnTo>
                    <a:pt x="305282" y="634999"/>
                  </a:lnTo>
                  <a:lnTo>
                    <a:pt x="263461" y="609599"/>
                  </a:lnTo>
                  <a:close/>
                </a:path>
                <a:path w="1338579" h="1460500">
                  <a:moveTo>
                    <a:pt x="719277" y="126999"/>
                  </a:moveTo>
                  <a:lnTo>
                    <a:pt x="716140" y="165099"/>
                  </a:lnTo>
                  <a:lnTo>
                    <a:pt x="716140" y="215899"/>
                  </a:lnTo>
                  <a:lnTo>
                    <a:pt x="719277" y="228599"/>
                  </a:lnTo>
                  <a:lnTo>
                    <a:pt x="715098" y="266699"/>
                  </a:lnTo>
                  <a:lnTo>
                    <a:pt x="709866" y="330199"/>
                  </a:lnTo>
                  <a:lnTo>
                    <a:pt x="708825" y="355599"/>
                  </a:lnTo>
                  <a:lnTo>
                    <a:pt x="708825" y="393699"/>
                  </a:lnTo>
                  <a:lnTo>
                    <a:pt x="705688" y="419099"/>
                  </a:lnTo>
                  <a:lnTo>
                    <a:pt x="703592" y="457199"/>
                  </a:lnTo>
                  <a:lnTo>
                    <a:pt x="699414" y="495299"/>
                  </a:lnTo>
                  <a:lnTo>
                    <a:pt x="688962" y="558799"/>
                  </a:lnTo>
                  <a:lnTo>
                    <a:pt x="662825" y="609599"/>
                  </a:lnTo>
                  <a:lnTo>
                    <a:pt x="614730" y="660399"/>
                  </a:lnTo>
                  <a:lnTo>
                    <a:pt x="599046" y="673099"/>
                  </a:lnTo>
                  <a:lnTo>
                    <a:pt x="584415" y="685799"/>
                  </a:lnTo>
                  <a:lnTo>
                    <a:pt x="568731" y="685799"/>
                  </a:lnTo>
                  <a:lnTo>
                    <a:pt x="539457" y="711199"/>
                  </a:lnTo>
                  <a:lnTo>
                    <a:pt x="518553" y="711199"/>
                  </a:lnTo>
                  <a:lnTo>
                    <a:pt x="516458" y="723899"/>
                  </a:lnTo>
                  <a:lnTo>
                    <a:pt x="507047" y="723899"/>
                  </a:lnTo>
                  <a:lnTo>
                    <a:pt x="504964" y="736599"/>
                  </a:lnTo>
                  <a:lnTo>
                    <a:pt x="472554" y="736599"/>
                  </a:lnTo>
                  <a:lnTo>
                    <a:pt x="463143" y="749299"/>
                  </a:lnTo>
                  <a:lnTo>
                    <a:pt x="454774" y="749299"/>
                  </a:lnTo>
                  <a:lnTo>
                    <a:pt x="452691" y="761999"/>
                  </a:lnTo>
                  <a:lnTo>
                    <a:pt x="1294282" y="761999"/>
                  </a:lnTo>
                  <a:lnTo>
                    <a:pt x="1311008" y="736599"/>
                  </a:lnTo>
                  <a:lnTo>
                    <a:pt x="1323555" y="711199"/>
                  </a:lnTo>
                  <a:lnTo>
                    <a:pt x="1334008" y="685799"/>
                  </a:lnTo>
                  <a:lnTo>
                    <a:pt x="1338186" y="660399"/>
                  </a:lnTo>
                  <a:lnTo>
                    <a:pt x="1338186" y="634999"/>
                  </a:lnTo>
                  <a:lnTo>
                    <a:pt x="1325651" y="622299"/>
                  </a:lnTo>
                  <a:lnTo>
                    <a:pt x="1311008" y="609599"/>
                  </a:lnTo>
                  <a:lnTo>
                    <a:pt x="1295323" y="596899"/>
                  </a:lnTo>
                  <a:lnTo>
                    <a:pt x="1259776" y="571499"/>
                  </a:lnTo>
                  <a:lnTo>
                    <a:pt x="1244104" y="571499"/>
                  </a:lnTo>
                  <a:lnTo>
                    <a:pt x="1229461" y="558799"/>
                  </a:lnTo>
                  <a:lnTo>
                    <a:pt x="1219009" y="533399"/>
                  </a:lnTo>
                  <a:lnTo>
                    <a:pt x="1211694" y="520699"/>
                  </a:lnTo>
                  <a:lnTo>
                    <a:pt x="1206461" y="495299"/>
                  </a:lnTo>
                  <a:lnTo>
                    <a:pt x="1202283" y="482599"/>
                  </a:lnTo>
                  <a:lnTo>
                    <a:pt x="1199146" y="457199"/>
                  </a:lnTo>
                  <a:lnTo>
                    <a:pt x="1196009" y="444499"/>
                  </a:lnTo>
                  <a:lnTo>
                    <a:pt x="1196009" y="406399"/>
                  </a:lnTo>
                  <a:lnTo>
                    <a:pt x="1198105" y="380999"/>
                  </a:lnTo>
                  <a:lnTo>
                    <a:pt x="1212735" y="342899"/>
                  </a:lnTo>
                  <a:lnTo>
                    <a:pt x="1229461" y="304799"/>
                  </a:lnTo>
                  <a:lnTo>
                    <a:pt x="1258735" y="228599"/>
                  </a:lnTo>
                  <a:lnTo>
                    <a:pt x="1268145" y="190499"/>
                  </a:lnTo>
                  <a:lnTo>
                    <a:pt x="1272328" y="165099"/>
                  </a:lnTo>
                  <a:lnTo>
                    <a:pt x="719277" y="165099"/>
                  </a:lnTo>
                  <a:lnTo>
                    <a:pt x="719277" y="126999"/>
                  </a:lnTo>
                  <a:close/>
                </a:path>
                <a:path w="1338579" h="1460500">
                  <a:moveTo>
                    <a:pt x="501827" y="723899"/>
                  </a:moveTo>
                  <a:lnTo>
                    <a:pt x="491375" y="736599"/>
                  </a:lnTo>
                  <a:lnTo>
                    <a:pt x="501827" y="736599"/>
                  </a:lnTo>
                  <a:lnTo>
                    <a:pt x="501827" y="723899"/>
                  </a:lnTo>
                  <a:close/>
                </a:path>
                <a:path w="1338579" h="1460500">
                  <a:moveTo>
                    <a:pt x="1243050" y="25399"/>
                  </a:moveTo>
                  <a:lnTo>
                    <a:pt x="769467" y="25399"/>
                  </a:lnTo>
                  <a:lnTo>
                    <a:pt x="757961" y="38099"/>
                  </a:lnTo>
                  <a:lnTo>
                    <a:pt x="748550" y="50799"/>
                  </a:lnTo>
                  <a:lnTo>
                    <a:pt x="733920" y="63499"/>
                  </a:lnTo>
                  <a:lnTo>
                    <a:pt x="725551" y="88899"/>
                  </a:lnTo>
                  <a:lnTo>
                    <a:pt x="722414" y="101599"/>
                  </a:lnTo>
                  <a:lnTo>
                    <a:pt x="725551" y="114299"/>
                  </a:lnTo>
                  <a:lnTo>
                    <a:pt x="726592" y="126999"/>
                  </a:lnTo>
                  <a:lnTo>
                    <a:pt x="726592" y="139699"/>
                  </a:lnTo>
                  <a:lnTo>
                    <a:pt x="724509" y="139699"/>
                  </a:lnTo>
                  <a:lnTo>
                    <a:pt x="722414" y="152399"/>
                  </a:lnTo>
                  <a:lnTo>
                    <a:pt x="721372" y="165099"/>
                  </a:lnTo>
                  <a:lnTo>
                    <a:pt x="1272328" y="165099"/>
                  </a:lnTo>
                  <a:lnTo>
                    <a:pt x="1274419" y="152399"/>
                  </a:lnTo>
                  <a:lnTo>
                    <a:pt x="1274419" y="101599"/>
                  </a:lnTo>
                  <a:lnTo>
                    <a:pt x="1269187" y="63499"/>
                  </a:lnTo>
                  <a:lnTo>
                    <a:pt x="1260830" y="50799"/>
                  </a:lnTo>
                  <a:lnTo>
                    <a:pt x="1256652" y="50799"/>
                  </a:lnTo>
                  <a:lnTo>
                    <a:pt x="1253515" y="38099"/>
                  </a:lnTo>
                  <a:lnTo>
                    <a:pt x="1248283" y="38099"/>
                  </a:lnTo>
                  <a:lnTo>
                    <a:pt x="1243050" y="25399"/>
                  </a:lnTo>
                  <a:close/>
                </a:path>
                <a:path w="1338579" h="1460500">
                  <a:moveTo>
                    <a:pt x="1157325" y="12699"/>
                  </a:moveTo>
                  <a:lnTo>
                    <a:pt x="822782" y="12699"/>
                  </a:lnTo>
                  <a:lnTo>
                    <a:pt x="785139" y="25399"/>
                  </a:lnTo>
                  <a:lnTo>
                    <a:pt x="1171968" y="25399"/>
                  </a:lnTo>
                  <a:lnTo>
                    <a:pt x="1157325" y="12699"/>
                  </a:lnTo>
                  <a:close/>
                </a:path>
                <a:path w="1338579" h="1460500">
                  <a:moveTo>
                    <a:pt x="989012" y="0"/>
                  </a:moveTo>
                  <a:lnTo>
                    <a:pt x="904328" y="0"/>
                  </a:lnTo>
                  <a:lnTo>
                    <a:pt x="863549" y="12699"/>
                  </a:lnTo>
                  <a:lnTo>
                    <a:pt x="1031875" y="12699"/>
                  </a:lnTo>
                  <a:lnTo>
                    <a:pt x="989012" y="0"/>
                  </a:lnTo>
                  <a:close/>
                </a:path>
              </a:pathLst>
            </a:custGeom>
            <a:solidFill>
              <a:srgbClr val="E2B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21266" y="5339867"/>
              <a:ext cx="201777" cy="1641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26130" y="5561533"/>
              <a:ext cx="245745" cy="379095"/>
            </a:xfrm>
            <a:custGeom>
              <a:avLst/>
              <a:gdLst/>
              <a:ahLst/>
              <a:cxnLst/>
              <a:rect l="l" t="t" r="r" b="b"/>
              <a:pathLst>
                <a:path w="245745" h="379095">
                  <a:moveTo>
                    <a:pt x="238366" y="0"/>
                  </a:moveTo>
                  <a:lnTo>
                    <a:pt x="194449" y="35547"/>
                  </a:lnTo>
                  <a:lnTo>
                    <a:pt x="153682" y="74244"/>
                  </a:lnTo>
                  <a:lnTo>
                    <a:pt x="114998" y="115023"/>
                  </a:lnTo>
                  <a:lnTo>
                    <a:pt x="80505" y="159981"/>
                  </a:lnTo>
                  <a:lnTo>
                    <a:pt x="50177" y="205981"/>
                  </a:lnTo>
                  <a:lnTo>
                    <a:pt x="26136" y="255130"/>
                  </a:lnTo>
                  <a:lnTo>
                    <a:pt x="8369" y="307416"/>
                  </a:lnTo>
                  <a:lnTo>
                    <a:pt x="0" y="363867"/>
                  </a:lnTo>
                  <a:lnTo>
                    <a:pt x="12547" y="371195"/>
                  </a:lnTo>
                  <a:lnTo>
                    <a:pt x="28232" y="376415"/>
                  </a:lnTo>
                  <a:lnTo>
                    <a:pt x="43903" y="378510"/>
                  </a:lnTo>
                  <a:lnTo>
                    <a:pt x="60642" y="378510"/>
                  </a:lnTo>
                  <a:lnTo>
                    <a:pt x="125450" y="361784"/>
                  </a:lnTo>
                  <a:lnTo>
                    <a:pt x="158915" y="333552"/>
                  </a:lnTo>
                  <a:lnTo>
                    <a:pt x="187134" y="301142"/>
                  </a:lnTo>
                  <a:lnTo>
                    <a:pt x="208051" y="264541"/>
                  </a:lnTo>
                  <a:lnTo>
                    <a:pt x="223723" y="224802"/>
                  </a:lnTo>
                  <a:lnTo>
                    <a:pt x="231051" y="181940"/>
                  </a:lnTo>
                  <a:lnTo>
                    <a:pt x="235229" y="139065"/>
                  </a:lnTo>
                  <a:lnTo>
                    <a:pt x="233133" y="95148"/>
                  </a:lnTo>
                  <a:lnTo>
                    <a:pt x="227914" y="52285"/>
                  </a:lnTo>
                  <a:lnTo>
                    <a:pt x="229997" y="43916"/>
                  </a:lnTo>
                  <a:lnTo>
                    <a:pt x="228955" y="35547"/>
                  </a:lnTo>
                  <a:lnTo>
                    <a:pt x="234187" y="27190"/>
                  </a:lnTo>
                  <a:lnTo>
                    <a:pt x="236270" y="19862"/>
                  </a:lnTo>
                  <a:lnTo>
                    <a:pt x="238366" y="11506"/>
                  </a:lnTo>
                  <a:lnTo>
                    <a:pt x="245681" y="5232"/>
                  </a:lnTo>
                  <a:lnTo>
                    <a:pt x="242544" y="1041"/>
                  </a:lnTo>
                  <a:lnTo>
                    <a:pt x="2383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44951" y="5610682"/>
              <a:ext cx="206375" cy="316865"/>
            </a:xfrm>
            <a:custGeom>
              <a:avLst/>
              <a:gdLst/>
              <a:ahLst/>
              <a:cxnLst/>
              <a:rect l="l" t="t" r="r" b="b"/>
              <a:pathLst>
                <a:path w="206375" h="316864">
                  <a:moveTo>
                    <a:pt x="74218" y="126517"/>
                  </a:moveTo>
                  <a:lnTo>
                    <a:pt x="58547" y="146380"/>
                  </a:lnTo>
                  <a:lnTo>
                    <a:pt x="45999" y="169379"/>
                  </a:lnTo>
                  <a:lnTo>
                    <a:pt x="34493" y="191338"/>
                  </a:lnTo>
                  <a:lnTo>
                    <a:pt x="26136" y="215392"/>
                  </a:lnTo>
                  <a:lnTo>
                    <a:pt x="16725" y="238391"/>
                  </a:lnTo>
                  <a:lnTo>
                    <a:pt x="10452" y="263486"/>
                  </a:lnTo>
                  <a:lnTo>
                    <a:pt x="4178" y="287540"/>
                  </a:lnTo>
                  <a:lnTo>
                    <a:pt x="0" y="312635"/>
                  </a:lnTo>
                  <a:lnTo>
                    <a:pt x="32410" y="316814"/>
                  </a:lnTo>
                  <a:lnTo>
                    <a:pt x="66903" y="314718"/>
                  </a:lnTo>
                  <a:lnTo>
                    <a:pt x="82588" y="309499"/>
                  </a:lnTo>
                  <a:lnTo>
                    <a:pt x="127546" y="283349"/>
                  </a:lnTo>
                  <a:lnTo>
                    <a:pt x="159956" y="244665"/>
                  </a:lnTo>
                  <a:lnTo>
                    <a:pt x="183997" y="202844"/>
                  </a:lnTo>
                  <a:lnTo>
                    <a:pt x="190981" y="180886"/>
                  </a:lnTo>
                  <a:lnTo>
                    <a:pt x="117093" y="180886"/>
                  </a:lnTo>
                  <a:lnTo>
                    <a:pt x="106629" y="177749"/>
                  </a:lnTo>
                  <a:lnTo>
                    <a:pt x="99314" y="173570"/>
                  </a:lnTo>
                  <a:lnTo>
                    <a:pt x="91998" y="166243"/>
                  </a:lnTo>
                  <a:lnTo>
                    <a:pt x="87820" y="159969"/>
                  </a:lnTo>
                  <a:lnTo>
                    <a:pt x="81546" y="151612"/>
                  </a:lnTo>
                  <a:lnTo>
                    <a:pt x="78409" y="143243"/>
                  </a:lnTo>
                  <a:lnTo>
                    <a:pt x="75272" y="133832"/>
                  </a:lnTo>
                  <a:lnTo>
                    <a:pt x="74218" y="126517"/>
                  </a:lnTo>
                  <a:close/>
                </a:path>
                <a:path w="206375" h="316864">
                  <a:moveTo>
                    <a:pt x="195503" y="0"/>
                  </a:moveTo>
                  <a:lnTo>
                    <a:pt x="168313" y="24041"/>
                  </a:lnTo>
                  <a:lnTo>
                    <a:pt x="171450" y="38684"/>
                  </a:lnTo>
                  <a:lnTo>
                    <a:pt x="175628" y="55410"/>
                  </a:lnTo>
                  <a:lnTo>
                    <a:pt x="177723" y="72148"/>
                  </a:lnTo>
                  <a:lnTo>
                    <a:pt x="178765" y="90970"/>
                  </a:lnTo>
                  <a:lnTo>
                    <a:pt x="177723" y="108737"/>
                  </a:lnTo>
                  <a:lnTo>
                    <a:pt x="174586" y="126517"/>
                  </a:lnTo>
                  <a:lnTo>
                    <a:pt x="170408" y="143243"/>
                  </a:lnTo>
                  <a:lnTo>
                    <a:pt x="164134" y="158927"/>
                  </a:lnTo>
                  <a:lnTo>
                    <a:pt x="158902" y="164160"/>
                  </a:lnTo>
                  <a:lnTo>
                    <a:pt x="154724" y="169379"/>
                  </a:lnTo>
                  <a:lnTo>
                    <a:pt x="148450" y="172516"/>
                  </a:lnTo>
                  <a:lnTo>
                    <a:pt x="143230" y="175653"/>
                  </a:lnTo>
                  <a:lnTo>
                    <a:pt x="135902" y="176707"/>
                  </a:lnTo>
                  <a:lnTo>
                    <a:pt x="129628" y="178790"/>
                  </a:lnTo>
                  <a:lnTo>
                    <a:pt x="117093" y="180886"/>
                  </a:lnTo>
                  <a:lnTo>
                    <a:pt x="190981" y="180886"/>
                  </a:lnTo>
                  <a:lnTo>
                    <a:pt x="191312" y="179844"/>
                  </a:lnTo>
                  <a:lnTo>
                    <a:pt x="197586" y="156832"/>
                  </a:lnTo>
                  <a:lnTo>
                    <a:pt x="201764" y="131737"/>
                  </a:lnTo>
                  <a:lnTo>
                    <a:pt x="205955" y="107695"/>
                  </a:lnTo>
                  <a:lnTo>
                    <a:pt x="203860" y="94106"/>
                  </a:lnTo>
                  <a:lnTo>
                    <a:pt x="203860" y="80505"/>
                  </a:lnTo>
                  <a:lnTo>
                    <a:pt x="202819" y="66916"/>
                  </a:lnTo>
                  <a:lnTo>
                    <a:pt x="202819" y="53327"/>
                  </a:lnTo>
                  <a:lnTo>
                    <a:pt x="201764" y="38684"/>
                  </a:lnTo>
                  <a:lnTo>
                    <a:pt x="200723" y="25095"/>
                  </a:lnTo>
                  <a:lnTo>
                    <a:pt x="197586" y="12547"/>
                  </a:lnTo>
                  <a:lnTo>
                    <a:pt x="1955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06853" y="5955728"/>
              <a:ext cx="153035" cy="166370"/>
            </a:xfrm>
            <a:custGeom>
              <a:avLst/>
              <a:gdLst/>
              <a:ahLst/>
              <a:cxnLst/>
              <a:rect l="l" t="t" r="r" b="b"/>
              <a:pathLst>
                <a:path w="153035" h="166370">
                  <a:moveTo>
                    <a:pt x="112915" y="0"/>
                  </a:moveTo>
                  <a:lnTo>
                    <a:pt x="97231" y="2095"/>
                  </a:lnTo>
                  <a:lnTo>
                    <a:pt x="82588" y="7315"/>
                  </a:lnTo>
                  <a:lnTo>
                    <a:pt x="66916" y="13588"/>
                  </a:lnTo>
                  <a:lnTo>
                    <a:pt x="51231" y="24053"/>
                  </a:lnTo>
                  <a:lnTo>
                    <a:pt x="36588" y="33464"/>
                  </a:lnTo>
                  <a:lnTo>
                    <a:pt x="24041" y="43916"/>
                  </a:lnTo>
                  <a:lnTo>
                    <a:pt x="18821" y="55422"/>
                  </a:lnTo>
                  <a:lnTo>
                    <a:pt x="14643" y="66916"/>
                  </a:lnTo>
                  <a:lnTo>
                    <a:pt x="8369" y="78422"/>
                  </a:lnTo>
                  <a:lnTo>
                    <a:pt x="5232" y="90970"/>
                  </a:lnTo>
                  <a:lnTo>
                    <a:pt x="1041" y="103517"/>
                  </a:lnTo>
                  <a:lnTo>
                    <a:pt x="0" y="116065"/>
                  </a:lnTo>
                  <a:lnTo>
                    <a:pt x="11506" y="158927"/>
                  </a:lnTo>
                  <a:lnTo>
                    <a:pt x="27178" y="166255"/>
                  </a:lnTo>
                  <a:lnTo>
                    <a:pt x="21958" y="156844"/>
                  </a:lnTo>
                  <a:lnTo>
                    <a:pt x="18821" y="148475"/>
                  </a:lnTo>
                  <a:lnTo>
                    <a:pt x="17780" y="139064"/>
                  </a:lnTo>
                  <a:lnTo>
                    <a:pt x="17780" y="121284"/>
                  </a:lnTo>
                  <a:lnTo>
                    <a:pt x="19862" y="111886"/>
                  </a:lnTo>
                  <a:lnTo>
                    <a:pt x="20904" y="102476"/>
                  </a:lnTo>
                  <a:lnTo>
                    <a:pt x="22999" y="94106"/>
                  </a:lnTo>
                  <a:lnTo>
                    <a:pt x="27178" y="81559"/>
                  </a:lnTo>
                  <a:lnTo>
                    <a:pt x="39725" y="60642"/>
                  </a:lnTo>
                  <a:lnTo>
                    <a:pt x="48094" y="52285"/>
                  </a:lnTo>
                  <a:lnTo>
                    <a:pt x="56451" y="42875"/>
                  </a:lnTo>
                  <a:lnTo>
                    <a:pt x="77368" y="28232"/>
                  </a:lnTo>
                  <a:lnTo>
                    <a:pt x="89916" y="22999"/>
                  </a:lnTo>
                  <a:lnTo>
                    <a:pt x="97231" y="19862"/>
                  </a:lnTo>
                  <a:lnTo>
                    <a:pt x="113957" y="15684"/>
                  </a:lnTo>
                  <a:lnTo>
                    <a:pt x="145151" y="15684"/>
                  </a:lnTo>
                  <a:lnTo>
                    <a:pt x="144272" y="10452"/>
                  </a:lnTo>
                  <a:lnTo>
                    <a:pt x="128587" y="2095"/>
                  </a:lnTo>
                  <a:lnTo>
                    <a:pt x="112915" y="0"/>
                  </a:lnTo>
                  <a:close/>
                </a:path>
                <a:path w="153035" h="166370">
                  <a:moveTo>
                    <a:pt x="145151" y="15684"/>
                  </a:moveTo>
                  <a:lnTo>
                    <a:pt x="130683" y="15684"/>
                  </a:lnTo>
                  <a:lnTo>
                    <a:pt x="139052" y="18821"/>
                  </a:lnTo>
                  <a:lnTo>
                    <a:pt x="145326" y="25095"/>
                  </a:lnTo>
                  <a:lnTo>
                    <a:pt x="152641" y="34505"/>
                  </a:lnTo>
                  <a:lnTo>
                    <a:pt x="152641" y="28232"/>
                  </a:lnTo>
                  <a:lnTo>
                    <a:pt x="149504" y="22999"/>
                  </a:lnTo>
                  <a:lnTo>
                    <a:pt x="145326" y="16725"/>
                  </a:lnTo>
                  <a:lnTo>
                    <a:pt x="145151" y="15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35223" y="5997549"/>
              <a:ext cx="147408" cy="951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48674" y="6139751"/>
              <a:ext cx="59690" cy="62865"/>
            </a:xfrm>
            <a:custGeom>
              <a:avLst/>
              <a:gdLst/>
              <a:ahLst/>
              <a:cxnLst/>
              <a:rect l="l" t="t" r="r" b="b"/>
              <a:pathLst>
                <a:path w="59689" h="62864">
                  <a:moveTo>
                    <a:pt x="47036" y="9410"/>
                  </a:moveTo>
                  <a:lnTo>
                    <a:pt x="29273" y="9410"/>
                  </a:lnTo>
                  <a:lnTo>
                    <a:pt x="36588" y="12547"/>
                  </a:lnTo>
                  <a:lnTo>
                    <a:pt x="40767" y="17780"/>
                  </a:lnTo>
                  <a:lnTo>
                    <a:pt x="43903" y="27190"/>
                  </a:lnTo>
                  <a:lnTo>
                    <a:pt x="44957" y="36601"/>
                  </a:lnTo>
                  <a:lnTo>
                    <a:pt x="47040" y="46012"/>
                  </a:lnTo>
                  <a:lnTo>
                    <a:pt x="50177" y="55422"/>
                  </a:lnTo>
                  <a:lnTo>
                    <a:pt x="55410" y="62738"/>
                  </a:lnTo>
                  <a:lnTo>
                    <a:pt x="59588" y="59601"/>
                  </a:lnTo>
                  <a:lnTo>
                    <a:pt x="54356" y="23012"/>
                  </a:lnTo>
                  <a:lnTo>
                    <a:pt x="50177" y="13601"/>
                  </a:lnTo>
                  <a:lnTo>
                    <a:pt x="47036" y="9410"/>
                  </a:lnTo>
                  <a:close/>
                </a:path>
                <a:path w="59689" h="62864">
                  <a:moveTo>
                    <a:pt x="35547" y="0"/>
                  </a:moveTo>
                  <a:lnTo>
                    <a:pt x="28232" y="0"/>
                  </a:lnTo>
                  <a:lnTo>
                    <a:pt x="20904" y="1054"/>
                  </a:lnTo>
                  <a:lnTo>
                    <a:pt x="15684" y="4191"/>
                  </a:lnTo>
                  <a:lnTo>
                    <a:pt x="10452" y="8369"/>
                  </a:lnTo>
                  <a:lnTo>
                    <a:pt x="6273" y="14643"/>
                  </a:lnTo>
                  <a:lnTo>
                    <a:pt x="0" y="18821"/>
                  </a:lnTo>
                  <a:lnTo>
                    <a:pt x="2095" y="26149"/>
                  </a:lnTo>
                  <a:lnTo>
                    <a:pt x="9410" y="17780"/>
                  </a:lnTo>
                  <a:lnTo>
                    <a:pt x="18821" y="11506"/>
                  </a:lnTo>
                  <a:lnTo>
                    <a:pt x="29273" y="9410"/>
                  </a:lnTo>
                  <a:lnTo>
                    <a:pt x="47036" y="9410"/>
                  </a:lnTo>
                  <a:lnTo>
                    <a:pt x="43903" y="5232"/>
                  </a:lnTo>
                  <a:lnTo>
                    <a:pt x="355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77044" y="6209817"/>
              <a:ext cx="137998" cy="13173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25942" y="6373977"/>
              <a:ext cx="1087755" cy="701040"/>
            </a:xfrm>
            <a:custGeom>
              <a:avLst/>
              <a:gdLst/>
              <a:ahLst/>
              <a:cxnLst/>
              <a:rect l="l" t="t" r="r" b="b"/>
              <a:pathLst>
                <a:path w="1087755" h="701040">
                  <a:moveTo>
                    <a:pt x="1083614" y="694279"/>
                  </a:moveTo>
                  <a:lnTo>
                    <a:pt x="951369" y="694279"/>
                  </a:lnTo>
                  <a:lnTo>
                    <a:pt x="990053" y="696371"/>
                  </a:lnTo>
                  <a:lnTo>
                    <a:pt x="1009916" y="698461"/>
                  </a:lnTo>
                  <a:lnTo>
                    <a:pt x="1048600" y="700553"/>
                  </a:lnTo>
                  <a:lnTo>
                    <a:pt x="1087272" y="700553"/>
                  </a:lnTo>
                  <a:lnTo>
                    <a:pt x="1083614" y="694279"/>
                  </a:lnTo>
                  <a:close/>
                </a:path>
                <a:path w="1087755" h="701040">
                  <a:moveTo>
                    <a:pt x="1073861" y="677550"/>
                  </a:moveTo>
                  <a:lnTo>
                    <a:pt x="265544" y="677550"/>
                  </a:lnTo>
                  <a:lnTo>
                    <a:pt x="303187" y="679640"/>
                  </a:lnTo>
                  <a:lnTo>
                    <a:pt x="740181" y="686960"/>
                  </a:lnTo>
                  <a:lnTo>
                    <a:pt x="893864" y="692188"/>
                  </a:lnTo>
                  <a:lnTo>
                    <a:pt x="903274" y="692188"/>
                  </a:lnTo>
                  <a:lnTo>
                    <a:pt x="912685" y="693234"/>
                  </a:lnTo>
                  <a:lnTo>
                    <a:pt x="922096" y="693234"/>
                  </a:lnTo>
                  <a:lnTo>
                    <a:pt x="932548" y="696371"/>
                  </a:lnTo>
                  <a:lnTo>
                    <a:pt x="951369" y="694279"/>
                  </a:lnTo>
                  <a:lnTo>
                    <a:pt x="1083614" y="694279"/>
                  </a:lnTo>
                  <a:lnTo>
                    <a:pt x="1073861" y="677550"/>
                  </a:lnTo>
                  <a:close/>
                </a:path>
                <a:path w="1087755" h="701040">
                  <a:moveTo>
                    <a:pt x="284365" y="0"/>
                  </a:moveTo>
                  <a:lnTo>
                    <a:pt x="278091" y="0"/>
                  </a:lnTo>
                  <a:lnTo>
                    <a:pt x="273913" y="1041"/>
                  </a:lnTo>
                  <a:lnTo>
                    <a:pt x="266598" y="16725"/>
                  </a:lnTo>
                  <a:lnTo>
                    <a:pt x="260324" y="32410"/>
                  </a:lnTo>
                  <a:lnTo>
                    <a:pt x="254050" y="49136"/>
                  </a:lnTo>
                  <a:lnTo>
                    <a:pt x="248818" y="65874"/>
                  </a:lnTo>
                  <a:lnTo>
                    <a:pt x="242544" y="81546"/>
                  </a:lnTo>
                  <a:lnTo>
                    <a:pt x="234187" y="115011"/>
                  </a:lnTo>
                  <a:lnTo>
                    <a:pt x="231051" y="133832"/>
                  </a:lnTo>
                  <a:lnTo>
                    <a:pt x="226860" y="133832"/>
                  </a:lnTo>
                  <a:lnTo>
                    <a:pt x="225818" y="138015"/>
                  </a:lnTo>
                  <a:lnTo>
                    <a:pt x="223723" y="144289"/>
                  </a:lnTo>
                  <a:lnTo>
                    <a:pt x="221640" y="149517"/>
                  </a:lnTo>
                  <a:lnTo>
                    <a:pt x="220599" y="154745"/>
                  </a:lnTo>
                  <a:lnTo>
                    <a:pt x="218503" y="159973"/>
                  </a:lnTo>
                  <a:lnTo>
                    <a:pt x="219544" y="165201"/>
                  </a:lnTo>
                  <a:lnTo>
                    <a:pt x="221640" y="169383"/>
                  </a:lnTo>
                  <a:lnTo>
                    <a:pt x="226860" y="173565"/>
                  </a:lnTo>
                  <a:lnTo>
                    <a:pt x="214325" y="189250"/>
                  </a:lnTo>
                  <a:lnTo>
                    <a:pt x="195503" y="195524"/>
                  </a:lnTo>
                  <a:lnTo>
                    <a:pt x="181914" y="207025"/>
                  </a:lnTo>
                  <a:lnTo>
                    <a:pt x="169367" y="219572"/>
                  </a:lnTo>
                  <a:lnTo>
                    <a:pt x="160997" y="235257"/>
                  </a:lnTo>
                  <a:lnTo>
                    <a:pt x="151587" y="250941"/>
                  </a:lnTo>
                  <a:lnTo>
                    <a:pt x="145326" y="267671"/>
                  </a:lnTo>
                  <a:lnTo>
                    <a:pt x="136956" y="283354"/>
                  </a:lnTo>
                  <a:lnTo>
                    <a:pt x="129641" y="300084"/>
                  </a:lnTo>
                  <a:lnTo>
                    <a:pt x="107683" y="345046"/>
                  </a:lnTo>
                  <a:lnTo>
                    <a:pt x="87820" y="391053"/>
                  </a:lnTo>
                  <a:lnTo>
                    <a:pt x="68999" y="438105"/>
                  </a:lnTo>
                  <a:lnTo>
                    <a:pt x="35547" y="532210"/>
                  </a:lnTo>
                  <a:lnTo>
                    <a:pt x="21958" y="581353"/>
                  </a:lnTo>
                  <a:lnTo>
                    <a:pt x="9410" y="630497"/>
                  </a:lnTo>
                  <a:lnTo>
                    <a:pt x="0" y="680686"/>
                  </a:lnTo>
                  <a:lnTo>
                    <a:pt x="3136" y="679640"/>
                  </a:lnTo>
                  <a:lnTo>
                    <a:pt x="4178" y="677550"/>
                  </a:lnTo>
                  <a:lnTo>
                    <a:pt x="4178" y="675458"/>
                  </a:lnTo>
                  <a:lnTo>
                    <a:pt x="1072641" y="675458"/>
                  </a:lnTo>
                  <a:lnTo>
                    <a:pt x="1040231" y="625269"/>
                  </a:lnTo>
                  <a:lnTo>
                    <a:pt x="1000506" y="582399"/>
                  </a:lnTo>
                  <a:lnTo>
                    <a:pt x="953465" y="553121"/>
                  </a:lnTo>
                  <a:lnTo>
                    <a:pt x="926274" y="547894"/>
                  </a:lnTo>
                  <a:lnTo>
                    <a:pt x="927328" y="541620"/>
                  </a:lnTo>
                  <a:lnTo>
                    <a:pt x="931506" y="538483"/>
                  </a:lnTo>
                  <a:lnTo>
                    <a:pt x="934643" y="534301"/>
                  </a:lnTo>
                  <a:lnTo>
                    <a:pt x="939863" y="529073"/>
                  </a:lnTo>
                  <a:lnTo>
                    <a:pt x="951369" y="521754"/>
                  </a:lnTo>
                  <a:lnTo>
                    <a:pt x="988999" y="499795"/>
                  </a:lnTo>
                  <a:lnTo>
                    <a:pt x="999464" y="491431"/>
                  </a:lnTo>
                  <a:lnTo>
                    <a:pt x="1010958" y="483066"/>
                  </a:lnTo>
                  <a:lnTo>
                    <a:pt x="1021410" y="473656"/>
                  </a:lnTo>
                  <a:lnTo>
                    <a:pt x="1032916" y="465291"/>
                  </a:lnTo>
                  <a:lnTo>
                    <a:pt x="1020368" y="456926"/>
                  </a:lnTo>
                  <a:lnTo>
                    <a:pt x="1006779" y="449606"/>
                  </a:lnTo>
                  <a:lnTo>
                    <a:pt x="975410" y="430786"/>
                  </a:lnTo>
                  <a:lnTo>
                    <a:pt x="958684" y="421375"/>
                  </a:lnTo>
                  <a:lnTo>
                    <a:pt x="945095" y="413010"/>
                  </a:lnTo>
                  <a:lnTo>
                    <a:pt x="933589" y="405691"/>
                  </a:lnTo>
                  <a:lnTo>
                    <a:pt x="927328" y="402554"/>
                  </a:lnTo>
                  <a:lnTo>
                    <a:pt x="924191" y="399417"/>
                  </a:lnTo>
                  <a:lnTo>
                    <a:pt x="917917" y="397327"/>
                  </a:lnTo>
                  <a:lnTo>
                    <a:pt x="909548" y="393143"/>
                  </a:lnTo>
                  <a:lnTo>
                    <a:pt x="904328" y="390006"/>
                  </a:lnTo>
                  <a:lnTo>
                    <a:pt x="891781" y="381642"/>
                  </a:lnTo>
                  <a:lnTo>
                    <a:pt x="859370" y="361776"/>
                  </a:lnTo>
                  <a:lnTo>
                    <a:pt x="812317" y="331453"/>
                  </a:lnTo>
                  <a:lnTo>
                    <a:pt x="693140" y="256169"/>
                  </a:lnTo>
                  <a:lnTo>
                    <a:pt x="576046" y="179839"/>
                  </a:lnTo>
                  <a:lnTo>
                    <a:pt x="531088" y="149517"/>
                  </a:lnTo>
                  <a:lnTo>
                    <a:pt x="500773" y="130696"/>
                  </a:lnTo>
                  <a:lnTo>
                    <a:pt x="472554" y="111874"/>
                  </a:lnTo>
                  <a:lnTo>
                    <a:pt x="415048" y="72135"/>
                  </a:lnTo>
                  <a:lnTo>
                    <a:pt x="356501" y="35547"/>
                  </a:lnTo>
                  <a:lnTo>
                    <a:pt x="294817" y="5219"/>
                  </a:lnTo>
                  <a:lnTo>
                    <a:pt x="289598" y="2082"/>
                  </a:lnTo>
                  <a:lnTo>
                    <a:pt x="284365" y="0"/>
                  </a:lnTo>
                  <a:close/>
                </a:path>
                <a:path w="1087755" h="701040">
                  <a:moveTo>
                    <a:pt x="1072641" y="675458"/>
                  </a:moveTo>
                  <a:lnTo>
                    <a:pt x="7315" y="675458"/>
                  </a:lnTo>
                  <a:lnTo>
                    <a:pt x="10452" y="680686"/>
                  </a:lnTo>
                  <a:lnTo>
                    <a:pt x="80505" y="680686"/>
                  </a:lnTo>
                  <a:lnTo>
                    <a:pt x="117093" y="679640"/>
                  </a:lnTo>
                  <a:lnTo>
                    <a:pt x="154724" y="679640"/>
                  </a:lnTo>
                  <a:lnTo>
                    <a:pt x="228955" y="677550"/>
                  </a:lnTo>
                  <a:lnTo>
                    <a:pt x="1073861" y="677550"/>
                  </a:lnTo>
                  <a:lnTo>
                    <a:pt x="1072641" y="675458"/>
                  </a:lnTo>
                  <a:close/>
                </a:path>
              </a:pathLst>
            </a:custGeom>
            <a:solidFill>
              <a:srgbClr val="52B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03210" y="4405096"/>
              <a:ext cx="191325" cy="19552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20672" y="4580890"/>
              <a:ext cx="159385" cy="0"/>
            </a:xfrm>
            <a:custGeom>
              <a:avLst/>
              <a:gdLst/>
              <a:ahLst/>
              <a:cxnLst/>
              <a:rect l="l" t="t" r="r" b="b"/>
              <a:pathLst>
                <a:path w="159385">
                  <a:moveTo>
                    <a:pt x="0" y="0"/>
                  </a:moveTo>
                  <a:lnTo>
                    <a:pt x="158902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20672" y="4503420"/>
              <a:ext cx="62230" cy="57150"/>
            </a:xfrm>
            <a:custGeom>
              <a:avLst/>
              <a:gdLst/>
              <a:ahLst/>
              <a:cxnLst/>
              <a:rect l="l" t="t" r="r" b="b"/>
              <a:pathLst>
                <a:path w="62230" h="57150">
                  <a:moveTo>
                    <a:pt x="0" y="57150"/>
                  </a:moveTo>
                  <a:lnTo>
                    <a:pt x="61683" y="57150"/>
                  </a:lnTo>
                  <a:lnTo>
                    <a:pt x="61683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20672" y="4483734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5">
                  <a:moveTo>
                    <a:pt x="0" y="0"/>
                  </a:moveTo>
                  <a:lnTo>
                    <a:pt x="122313" y="0"/>
                  </a:lnTo>
                </a:path>
              </a:pathLst>
            </a:custGeom>
            <a:ln w="39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20672" y="4446270"/>
              <a:ext cx="62230" cy="17780"/>
            </a:xfrm>
            <a:custGeom>
              <a:avLst/>
              <a:gdLst/>
              <a:ahLst/>
              <a:cxnLst/>
              <a:rect l="l" t="t" r="r" b="b"/>
              <a:pathLst>
                <a:path w="62230" h="17779">
                  <a:moveTo>
                    <a:pt x="0" y="17780"/>
                  </a:moveTo>
                  <a:lnTo>
                    <a:pt x="61683" y="17780"/>
                  </a:lnTo>
                  <a:lnTo>
                    <a:pt x="61683" y="0"/>
                  </a:lnTo>
                  <a:lnTo>
                    <a:pt x="0" y="0"/>
                  </a:lnTo>
                  <a:lnTo>
                    <a:pt x="0" y="177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20672" y="4425950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5">
                  <a:moveTo>
                    <a:pt x="0" y="0"/>
                  </a:moveTo>
                  <a:lnTo>
                    <a:pt x="140093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95259" y="4580890"/>
              <a:ext cx="160020" cy="0"/>
            </a:xfrm>
            <a:custGeom>
              <a:avLst/>
              <a:gdLst/>
              <a:ahLst/>
              <a:cxnLst/>
              <a:rect l="l" t="t" r="r" b="b"/>
              <a:pathLst>
                <a:path w="160019">
                  <a:moveTo>
                    <a:pt x="0" y="0"/>
                  </a:moveTo>
                  <a:lnTo>
                    <a:pt x="159956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95259" y="4503420"/>
              <a:ext cx="62865" cy="57150"/>
            </a:xfrm>
            <a:custGeom>
              <a:avLst/>
              <a:gdLst/>
              <a:ahLst/>
              <a:cxnLst/>
              <a:rect l="l" t="t" r="r" b="b"/>
              <a:pathLst>
                <a:path w="62864" h="57150">
                  <a:moveTo>
                    <a:pt x="0" y="57150"/>
                  </a:moveTo>
                  <a:lnTo>
                    <a:pt x="62725" y="57150"/>
                  </a:lnTo>
                  <a:lnTo>
                    <a:pt x="62725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95259" y="4483734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5">
                  <a:moveTo>
                    <a:pt x="0" y="0"/>
                  </a:moveTo>
                  <a:lnTo>
                    <a:pt x="122326" y="0"/>
                  </a:lnTo>
                </a:path>
              </a:pathLst>
            </a:custGeom>
            <a:ln w="39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95259" y="4446270"/>
              <a:ext cx="62865" cy="17780"/>
            </a:xfrm>
            <a:custGeom>
              <a:avLst/>
              <a:gdLst/>
              <a:ahLst/>
              <a:cxnLst/>
              <a:rect l="l" t="t" r="r" b="b"/>
              <a:pathLst>
                <a:path w="62864" h="17779">
                  <a:moveTo>
                    <a:pt x="0" y="17780"/>
                  </a:moveTo>
                  <a:lnTo>
                    <a:pt x="62725" y="17780"/>
                  </a:lnTo>
                  <a:lnTo>
                    <a:pt x="62725" y="0"/>
                  </a:lnTo>
                  <a:lnTo>
                    <a:pt x="0" y="0"/>
                  </a:lnTo>
                  <a:lnTo>
                    <a:pt x="0" y="177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95259" y="4425950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5">
                  <a:moveTo>
                    <a:pt x="0" y="0"/>
                  </a:moveTo>
                  <a:lnTo>
                    <a:pt x="140093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70900" y="4400905"/>
              <a:ext cx="177165" cy="200025"/>
            </a:xfrm>
            <a:custGeom>
              <a:avLst/>
              <a:gdLst/>
              <a:ahLst/>
              <a:cxnLst/>
              <a:rect l="l" t="t" r="r" b="b"/>
              <a:pathLst>
                <a:path w="177164" h="200025">
                  <a:moveTo>
                    <a:pt x="88861" y="0"/>
                  </a:moveTo>
                  <a:lnTo>
                    <a:pt x="60629" y="0"/>
                  </a:lnTo>
                  <a:lnTo>
                    <a:pt x="55410" y="1054"/>
                  </a:lnTo>
                  <a:lnTo>
                    <a:pt x="45999" y="1054"/>
                  </a:lnTo>
                  <a:lnTo>
                    <a:pt x="29273" y="3136"/>
                  </a:lnTo>
                  <a:lnTo>
                    <a:pt x="22999" y="5232"/>
                  </a:lnTo>
                  <a:lnTo>
                    <a:pt x="15684" y="5232"/>
                  </a:lnTo>
                  <a:lnTo>
                    <a:pt x="9410" y="7327"/>
                  </a:lnTo>
                  <a:lnTo>
                    <a:pt x="4178" y="8369"/>
                  </a:lnTo>
                  <a:lnTo>
                    <a:pt x="0" y="11506"/>
                  </a:lnTo>
                  <a:lnTo>
                    <a:pt x="0" y="199720"/>
                  </a:lnTo>
                  <a:lnTo>
                    <a:pt x="61683" y="199720"/>
                  </a:lnTo>
                  <a:lnTo>
                    <a:pt x="61683" y="46012"/>
                  </a:lnTo>
                  <a:lnTo>
                    <a:pt x="68999" y="42875"/>
                  </a:lnTo>
                  <a:lnTo>
                    <a:pt x="83629" y="40779"/>
                  </a:lnTo>
                  <a:lnTo>
                    <a:pt x="172706" y="40779"/>
                  </a:lnTo>
                  <a:lnTo>
                    <a:pt x="171450" y="37642"/>
                  </a:lnTo>
                  <a:lnTo>
                    <a:pt x="145313" y="14643"/>
                  </a:lnTo>
                  <a:lnTo>
                    <a:pt x="137998" y="10464"/>
                  </a:lnTo>
                  <a:lnTo>
                    <a:pt x="129628" y="7327"/>
                  </a:lnTo>
                  <a:lnTo>
                    <a:pt x="121272" y="5232"/>
                  </a:lnTo>
                  <a:lnTo>
                    <a:pt x="110820" y="2095"/>
                  </a:lnTo>
                  <a:lnTo>
                    <a:pt x="88861" y="0"/>
                  </a:lnTo>
                  <a:close/>
                </a:path>
                <a:path w="177164" h="200025">
                  <a:moveTo>
                    <a:pt x="172706" y="40779"/>
                  </a:moveTo>
                  <a:lnTo>
                    <a:pt x="83629" y="40779"/>
                  </a:lnTo>
                  <a:lnTo>
                    <a:pt x="91998" y="41821"/>
                  </a:lnTo>
                  <a:lnTo>
                    <a:pt x="97231" y="41821"/>
                  </a:lnTo>
                  <a:lnTo>
                    <a:pt x="102450" y="43916"/>
                  </a:lnTo>
                  <a:lnTo>
                    <a:pt x="106629" y="44957"/>
                  </a:lnTo>
                  <a:lnTo>
                    <a:pt x="110820" y="48094"/>
                  </a:lnTo>
                  <a:lnTo>
                    <a:pt x="114998" y="52285"/>
                  </a:lnTo>
                  <a:lnTo>
                    <a:pt x="117093" y="58559"/>
                  </a:lnTo>
                  <a:lnTo>
                    <a:pt x="116039" y="61696"/>
                  </a:lnTo>
                  <a:lnTo>
                    <a:pt x="114998" y="65874"/>
                  </a:lnTo>
                  <a:lnTo>
                    <a:pt x="111861" y="70053"/>
                  </a:lnTo>
                  <a:lnTo>
                    <a:pt x="105587" y="74244"/>
                  </a:lnTo>
                  <a:lnTo>
                    <a:pt x="97231" y="76326"/>
                  </a:lnTo>
                  <a:lnTo>
                    <a:pt x="87820" y="78422"/>
                  </a:lnTo>
                  <a:lnTo>
                    <a:pt x="78409" y="78422"/>
                  </a:lnTo>
                  <a:lnTo>
                    <a:pt x="78409" y="118160"/>
                  </a:lnTo>
                  <a:lnTo>
                    <a:pt x="87820" y="118160"/>
                  </a:lnTo>
                  <a:lnTo>
                    <a:pt x="124409" y="113969"/>
                  </a:lnTo>
                  <a:lnTo>
                    <a:pt x="162039" y="95148"/>
                  </a:lnTo>
                  <a:lnTo>
                    <a:pt x="176682" y="61696"/>
                  </a:lnTo>
                  <a:lnTo>
                    <a:pt x="175641" y="55422"/>
                  </a:lnTo>
                  <a:lnTo>
                    <a:pt x="175641" y="49149"/>
                  </a:lnTo>
                  <a:lnTo>
                    <a:pt x="173545" y="42875"/>
                  </a:lnTo>
                  <a:lnTo>
                    <a:pt x="172706" y="407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250033" y="4405096"/>
              <a:ext cx="261620" cy="195580"/>
            </a:xfrm>
            <a:custGeom>
              <a:avLst/>
              <a:gdLst/>
              <a:ahLst/>
              <a:cxnLst/>
              <a:rect l="l" t="t" r="r" b="b"/>
              <a:pathLst>
                <a:path w="261619" h="195579">
                  <a:moveTo>
                    <a:pt x="173545" y="0"/>
                  </a:moveTo>
                  <a:lnTo>
                    <a:pt x="103505" y="0"/>
                  </a:lnTo>
                  <a:lnTo>
                    <a:pt x="0" y="195529"/>
                  </a:lnTo>
                  <a:lnTo>
                    <a:pt x="63779" y="195529"/>
                  </a:lnTo>
                  <a:lnTo>
                    <a:pt x="135915" y="43903"/>
                  </a:lnTo>
                  <a:lnTo>
                    <a:pt x="193264" y="43903"/>
                  </a:lnTo>
                  <a:lnTo>
                    <a:pt x="173545" y="0"/>
                  </a:lnTo>
                  <a:close/>
                </a:path>
                <a:path w="261619" h="195579">
                  <a:moveTo>
                    <a:pt x="193264" y="43903"/>
                  </a:moveTo>
                  <a:lnTo>
                    <a:pt x="135915" y="43903"/>
                  </a:lnTo>
                  <a:lnTo>
                    <a:pt x="154724" y="93052"/>
                  </a:lnTo>
                  <a:lnTo>
                    <a:pt x="132778" y="93052"/>
                  </a:lnTo>
                  <a:lnTo>
                    <a:pt x="112915" y="133832"/>
                  </a:lnTo>
                  <a:lnTo>
                    <a:pt x="171462" y="134874"/>
                  </a:lnTo>
                  <a:lnTo>
                    <a:pt x="197599" y="195529"/>
                  </a:lnTo>
                  <a:lnTo>
                    <a:pt x="261365" y="195529"/>
                  </a:lnTo>
                  <a:lnTo>
                    <a:pt x="193264" y="439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623261" y="4580890"/>
              <a:ext cx="138430" cy="0"/>
            </a:xfrm>
            <a:custGeom>
              <a:avLst/>
              <a:gdLst/>
              <a:ahLst/>
              <a:cxnLst/>
              <a:rect l="l" t="t" r="r" b="b"/>
              <a:pathLst>
                <a:path w="138430">
                  <a:moveTo>
                    <a:pt x="0" y="0"/>
                  </a:moveTo>
                  <a:lnTo>
                    <a:pt x="137998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655150" y="4405629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940"/>
                  </a:lnTo>
                </a:path>
              </a:pathLst>
            </a:custGeom>
            <a:ln w="637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774861" y="4580890"/>
              <a:ext cx="158115" cy="0"/>
            </a:xfrm>
            <a:custGeom>
              <a:avLst/>
              <a:gdLst/>
              <a:ahLst/>
              <a:cxnLst/>
              <a:rect l="l" t="t" r="r" b="b"/>
              <a:pathLst>
                <a:path w="158114">
                  <a:moveTo>
                    <a:pt x="0" y="0"/>
                  </a:moveTo>
                  <a:lnTo>
                    <a:pt x="157861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774861" y="4503420"/>
              <a:ext cx="62865" cy="57150"/>
            </a:xfrm>
            <a:custGeom>
              <a:avLst/>
              <a:gdLst/>
              <a:ahLst/>
              <a:cxnLst/>
              <a:rect l="l" t="t" r="r" b="b"/>
              <a:pathLst>
                <a:path w="62864" h="57150">
                  <a:moveTo>
                    <a:pt x="0" y="57150"/>
                  </a:moveTo>
                  <a:lnTo>
                    <a:pt x="62725" y="57150"/>
                  </a:lnTo>
                  <a:lnTo>
                    <a:pt x="62725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774861" y="4483734"/>
              <a:ext cx="121285" cy="0"/>
            </a:xfrm>
            <a:custGeom>
              <a:avLst/>
              <a:gdLst/>
              <a:ahLst/>
              <a:cxnLst/>
              <a:rect l="l" t="t" r="r" b="b"/>
              <a:pathLst>
                <a:path w="121285">
                  <a:moveTo>
                    <a:pt x="0" y="0"/>
                  </a:moveTo>
                  <a:lnTo>
                    <a:pt x="121272" y="0"/>
                  </a:lnTo>
                </a:path>
              </a:pathLst>
            </a:custGeom>
            <a:ln w="39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74861" y="4446270"/>
              <a:ext cx="62865" cy="17780"/>
            </a:xfrm>
            <a:custGeom>
              <a:avLst/>
              <a:gdLst/>
              <a:ahLst/>
              <a:cxnLst/>
              <a:rect l="l" t="t" r="r" b="b"/>
              <a:pathLst>
                <a:path w="62864" h="17779">
                  <a:moveTo>
                    <a:pt x="0" y="17780"/>
                  </a:moveTo>
                  <a:lnTo>
                    <a:pt x="62725" y="17780"/>
                  </a:lnTo>
                  <a:lnTo>
                    <a:pt x="62725" y="0"/>
                  </a:lnTo>
                  <a:lnTo>
                    <a:pt x="0" y="0"/>
                  </a:lnTo>
                  <a:lnTo>
                    <a:pt x="0" y="177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74861" y="4425950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5">
                  <a:moveTo>
                    <a:pt x="0" y="0"/>
                  </a:moveTo>
                  <a:lnTo>
                    <a:pt x="140081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27489" y="4405096"/>
              <a:ext cx="262890" cy="195580"/>
            </a:xfrm>
            <a:custGeom>
              <a:avLst/>
              <a:gdLst/>
              <a:ahLst/>
              <a:cxnLst/>
              <a:rect l="l" t="t" r="r" b="b"/>
              <a:pathLst>
                <a:path w="262889" h="195579">
                  <a:moveTo>
                    <a:pt x="64820" y="0"/>
                  </a:moveTo>
                  <a:lnTo>
                    <a:pt x="0" y="0"/>
                  </a:lnTo>
                  <a:lnTo>
                    <a:pt x="93052" y="195529"/>
                  </a:lnTo>
                  <a:lnTo>
                    <a:pt x="167271" y="195529"/>
                  </a:lnTo>
                  <a:lnTo>
                    <a:pt x="189152" y="150558"/>
                  </a:lnTo>
                  <a:lnTo>
                    <a:pt x="129641" y="150558"/>
                  </a:lnTo>
                  <a:lnTo>
                    <a:pt x="64820" y="0"/>
                  </a:lnTo>
                  <a:close/>
                </a:path>
                <a:path w="262889" h="195579">
                  <a:moveTo>
                    <a:pt x="262407" y="0"/>
                  </a:moveTo>
                  <a:lnTo>
                    <a:pt x="199682" y="0"/>
                  </a:lnTo>
                  <a:lnTo>
                    <a:pt x="129641" y="150558"/>
                  </a:lnTo>
                  <a:lnTo>
                    <a:pt x="189152" y="150558"/>
                  </a:lnTo>
                  <a:lnTo>
                    <a:pt x="2624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95129" y="4580890"/>
              <a:ext cx="160020" cy="0"/>
            </a:xfrm>
            <a:custGeom>
              <a:avLst/>
              <a:gdLst/>
              <a:ahLst/>
              <a:cxnLst/>
              <a:rect l="l" t="t" r="r" b="b"/>
              <a:pathLst>
                <a:path w="160020">
                  <a:moveTo>
                    <a:pt x="0" y="0"/>
                  </a:moveTo>
                  <a:lnTo>
                    <a:pt x="159956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195129" y="4503420"/>
              <a:ext cx="62865" cy="57150"/>
            </a:xfrm>
            <a:custGeom>
              <a:avLst/>
              <a:gdLst/>
              <a:ahLst/>
              <a:cxnLst/>
              <a:rect l="l" t="t" r="r" b="b"/>
              <a:pathLst>
                <a:path w="62864" h="57150">
                  <a:moveTo>
                    <a:pt x="0" y="57150"/>
                  </a:moveTo>
                  <a:lnTo>
                    <a:pt x="62725" y="57150"/>
                  </a:lnTo>
                  <a:lnTo>
                    <a:pt x="62725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195129" y="4483734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4">
                  <a:moveTo>
                    <a:pt x="0" y="0"/>
                  </a:moveTo>
                  <a:lnTo>
                    <a:pt x="122313" y="0"/>
                  </a:lnTo>
                </a:path>
              </a:pathLst>
            </a:custGeom>
            <a:ln w="39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195129" y="4446270"/>
              <a:ext cx="62865" cy="17780"/>
            </a:xfrm>
            <a:custGeom>
              <a:avLst/>
              <a:gdLst/>
              <a:ahLst/>
              <a:cxnLst/>
              <a:rect l="l" t="t" r="r" b="b"/>
              <a:pathLst>
                <a:path w="62864" h="17779">
                  <a:moveTo>
                    <a:pt x="0" y="17780"/>
                  </a:moveTo>
                  <a:lnTo>
                    <a:pt x="62725" y="17780"/>
                  </a:lnTo>
                  <a:lnTo>
                    <a:pt x="62725" y="0"/>
                  </a:lnTo>
                  <a:lnTo>
                    <a:pt x="0" y="0"/>
                  </a:lnTo>
                  <a:lnTo>
                    <a:pt x="0" y="177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195129" y="4425950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5">
                  <a:moveTo>
                    <a:pt x="0" y="0"/>
                  </a:moveTo>
                  <a:lnTo>
                    <a:pt x="140093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369716" y="4580890"/>
              <a:ext cx="138430" cy="0"/>
            </a:xfrm>
            <a:custGeom>
              <a:avLst/>
              <a:gdLst/>
              <a:ahLst/>
              <a:cxnLst/>
              <a:rect l="l" t="t" r="r" b="b"/>
              <a:pathLst>
                <a:path w="138429">
                  <a:moveTo>
                    <a:pt x="0" y="0"/>
                  </a:moveTo>
                  <a:lnTo>
                    <a:pt x="138010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01085" y="4405629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39">
                  <a:moveTo>
                    <a:pt x="0" y="0"/>
                  </a:moveTo>
                  <a:lnTo>
                    <a:pt x="0" y="154940"/>
                  </a:lnTo>
                </a:path>
              </a:pathLst>
            </a:custGeom>
            <a:ln w="627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656698" y="4405096"/>
              <a:ext cx="0" cy="195580"/>
            </a:xfrm>
            <a:custGeom>
              <a:avLst/>
              <a:gdLst/>
              <a:ahLst/>
              <a:cxnLst/>
              <a:rect l="l" t="t" r="r" b="b"/>
              <a:pathLst>
                <a:path h="195579">
                  <a:moveTo>
                    <a:pt x="0" y="0"/>
                  </a:moveTo>
                  <a:lnTo>
                    <a:pt x="0" y="195529"/>
                  </a:lnTo>
                </a:path>
              </a:pathLst>
            </a:custGeom>
            <a:ln w="637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795223" y="4499190"/>
              <a:ext cx="0" cy="101600"/>
            </a:xfrm>
            <a:custGeom>
              <a:avLst/>
              <a:gdLst/>
              <a:ahLst/>
              <a:cxnLst/>
              <a:rect l="l" t="t" r="r" b="b"/>
              <a:pathLst>
                <a:path h="101600">
                  <a:moveTo>
                    <a:pt x="0" y="0"/>
                  </a:moveTo>
                  <a:lnTo>
                    <a:pt x="0" y="101434"/>
                  </a:lnTo>
                </a:path>
              </a:pathLst>
            </a:custGeom>
            <a:ln w="627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704272" y="4478654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4">
                  <a:moveTo>
                    <a:pt x="0" y="0"/>
                  </a:moveTo>
                  <a:lnTo>
                    <a:pt x="122313" y="0"/>
                  </a:lnTo>
                </a:path>
              </a:pathLst>
            </a:custGeom>
            <a:ln w="419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763860" y="4405629"/>
              <a:ext cx="62865" cy="52069"/>
            </a:xfrm>
            <a:custGeom>
              <a:avLst/>
              <a:gdLst/>
              <a:ahLst/>
              <a:cxnLst/>
              <a:rect l="l" t="t" r="r" b="b"/>
              <a:pathLst>
                <a:path w="62864" h="52070">
                  <a:moveTo>
                    <a:pt x="0" y="52070"/>
                  </a:moveTo>
                  <a:lnTo>
                    <a:pt x="62725" y="52070"/>
                  </a:lnTo>
                  <a:lnTo>
                    <a:pt x="62725" y="0"/>
                  </a:lnTo>
                  <a:lnTo>
                    <a:pt x="0" y="0"/>
                  </a:lnTo>
                  <a:lnTo>
                    <a:pt x="0" y="520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853764" y="4580890"/>
              <a:ext cx="158115" cy="0"/>
            </a:xfrm>
            <a:custGeom>
              <a:avLst/>
              <a:gdLst/>
              <a:ahLst/>
              <a:cxnLst/>
              <a:rect l="l" t="t" r="r" b="b"/>
              <a:pathLst>
                <a:path w="158114">
                  <a:moveTo>
                    <a:pt x="0" y="0"/>
                  </a:moveTo>
                  <a:lnTo>
                    <a:pt x="157873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853764" y="4503420"/>
              <a:ext cx="62865" cy="57150"/>
            </a:xfrm>
            <a:custGeom>
              <a:avLst/>
              <a:gdLst/>
              <a:ahLst/>
              <a:cxnLst/>
              <a:rect l="l" t="t" r="r" b="b"/>
              <a:pathLst>
                <a:path w="62864" h="57150">
                  <a:moveTo>
                    <a:pt x="0" y="57150"/>
                  </a:moveTo>
                  <a:lnTo>
                    <a:pt x="62737" y="57150"/>
                  </a:lnTo>
                  <a:lnTo>
                    <a:pt x="62737" y="0"/>
                  </a:lnTo>
                  <a:lnTo>
                    <a:pt x="0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853764" y="4483734"/>
              <a:ext cx="121285" cy="0"/>
            </a:xfrm>
            <a:custGeom>
              <a:avLst/>
              <a:gdLst/>
              <a:ahLst/>
              <a:cxnLst/>
              <a:rect l="l" t="t" r="r" b="b"/>
              <a:pathLst>
                <a:path w="121285">
                  <a:moveTo>
                    <a:pt x="0" y="0"/>
                  </a:moveTo>
                  <a:lnTo>
                    <a:pt x="121284" y="0"/>
                  </a:lnTo>
                </a:path>
              </a:pathLst>
            </a:custGeom>
            <a:ln w="39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853764" y="4446270"/>
              <a:ext cx="62865" cy="17780"/>
            </a:xfrm>
            <a:custGeom>
              <a:avLst/>
              <a:gdLst/>
              <a:ahLst/>
              <a:cxnLst/>
              <a:rect l="l" t="t" r="r" b="b"/>
              <a:pathLst>
                <a:path w="62864" h="17779">
                  <a:moveTo>
                    <a:pt x="0" y="17780"/>
                  </a:moveTo>
                  <a:lnTo>
                    <a:pt x="62737" y="17780"/>
                  </a:lnTo>
                  <a:lnTo>
                    <a:pt x="62737" y="0"/>
                  </a:lnTo>
                  <a:lnTo>
                    <a:pt x="0" y="0"/>
                  </a:lnTo>
                  <a:lnTo>
                    <a:pt x="0" y="177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853764" y="4425950"/>
              <a:ext cx="140335" cy="0"/>
            </a:xfrm>
            <a:custGeom>
              <a:avLst/>
              <a:gdLst/>
              <a:ahLst/>
              <a:cxnLst/>
              <a:rect l="l" t="t" r="r" b="b"/>
              <a:pathLst>
                <a:path w="140335">
                  <a:moveTo>
                    <a:pt x="0" y="0"/>
                  </a:moveTo>
                  <a:lnTo>
                    <a:pt x="140093" y="0"/>
                  </a:lnTo>
                </a:path>
              </a:pathLst>
            </a:custGeom>
            <a:ln w="4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010583" y="4405096"/>
              <a:ext cx="259715" cy="195580"/>
            </a:xfrm>
            <a:custGeom>
              <a:avLst/>
              <a:gdLst/>
              <a:ahLst/>
              <a:cxnLst/>
              <a:rect l="l" t="t" r="r" b="b"/>
              <a:pathLst>
                <a:path w="259714" h="195579">
                  <a:moveTo>
                    <a:pt x="171462" y="0"/>
                  </a:moveTo>
                  <a:lnTo>
                    <a:pt x="103505" y="0"/>
                  </a:lnTo>
                  <a:lnTo>
                    <a:pt x="0" y="195529"/>
                  </a:lnTo>
                  <a:lnTo>
                    <a:pt x="62737" y="195529"/>
                  </a:lnTo>
                  <a:lnTo>
                    <a:pt x="134874" y="43903"/>
                  </a:lnTo>
                  <a:lnTo>
                    <a:pt x="191181" y="43903"/>
                  </a:lnTo>
                  <a:lnTo>
                    <a:pt x="171462" y="0"/>
                  </a:lnTo>
                  <a:close/>
                </a:path>
                <a:path w="259714" h="195579">
                  <a:moveTo>
                    <a:pt x="191181" y="43903"/>
                  </a:moveTo>
                  <a:lnTo>
                    <a:pt x="134874" y="43903"/>
                  </a:lnTo>
                  <a:lnTo>
                    <a:pt x="153682" y="93052"/>
                  </a:lnTo>
                  <a:lnTo>
                    <a:pt x="130683" y="93052"/>
                  </a:lnTo>
                  <a:lnTo>
                    <a:pt x="112915" y="133832"/>
                  </a:lnTo>
                  <a:lnTo>
                    <a:pt x="171462" y="134874"/>
                  </a:lnTo>
                  <a:lnTo>
                    <a:pt x="196545" y="195529"/>
                  </a:lnTo>
                  <a:lnTo>
                    <a:pt x="259283" y="195529"/>
                  </a:lnTo>
                  <a:lnTo>
                    <a:pt x="191181" y="439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278223" y="4399864"/>
              <a:ext cx="236270" cy="20076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3" name="Picture 6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752600"/>
            <a:ext cx="7687056" cy="5605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4595" y="912367"/>
            <a:ext cx="61080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270375" algn="l"/>
              </a:tabLst>
            </a:pPr>
            <a:r>
              <a:rPr sz="4000" b="1" spc="-145" dirty="0">
                <a:latin typeface="Georgia"/>
                <a:cs typeface="Georgia"/>
              </a:rPr>
              <a:t>Per</a:t>
            </a:r>
            <a:r>
              <a:rPr sz="4000" b="1" spc="-225" dirty="0">
                <a:latin typeface="Georgia"/>
                <a:cs typeface="Georgia"/>
              </a:rPr>
              <a:t>h</a:t>
            </a:r>
            <a:r>
              <a:rPr sz="4000" b="1" spc="-50" dirty="0">
                <a:latin typeface="Georgia"/>
                <a:cs typeface="Georgia"/>
              </a:rPr>
              <a:t>a</a:t>
            </a:r>
            <a:r>
              <a:rPr sz="4000" b="1" spc="-55" dirty="0">
                <a:latin typeface="Georgia"/>
                <a:cs typeface="Georgia"/>
              </a:rPr>
              <a:t>tika</a:t>
            </a:r>
            <a:r>
              <a:rPr sz="4000" b="1" spc="-260" dirty="0">
                <a:latin typeface="Georgia"/>
                <a:cs typeface="Georgia"/>
              </a:rPr>
              <a:t>n</a:t>
            </a:r>
            <a:r>
              <a:rPr sz="4000" b="1" spc="-20" dirty="0">
                <a:latin typeface="Georgia"/>
                <a:cs typeface="Georgia"/>
              </a:rPr>
              <a:t> </a:t>
            </a:r>
            <a:r>
              <a:rPr sz="4000" b="1" spc="-85" dirty="0">
                <a:latin typeface="Georgia"/>
                <a:cs typeface="Georgia"/>
              </a:rPr>
              <a:t>I</a:t>
            </a:r>
            <a:r>
              <a:rPr sz="4000" b="1" spc="110" dirty="0">
                <a:latin typeface="Georgia"/>
                <a:cs typeface="Georgia"/>
              </a:rPr>
              <a:t>c</a:t>
            </a:r>
            <a:r>
              <a:rPr sz="4000" b="1" spc="-250" dirty="0">
                <a:latin typeface="Georgia"/>
                <a:cs typeface="Georgia"/>
              </a:rPr>
              <a:t>o</a:t>
            </a:r>
            <a:r>
              <a:rPr sz="4000" b="1" spc="-265" dirty="0">
                <a:latin typeface="Georgia"/>
                <a:cs typeface="Georgia"/>
              </a:rPr>
              <a:t>n</a:t>
            </a:r>
            <a:r>
              <a:rPr sz="4000" b="1" dirty="0">
                <a:latin typeface="Georgia"/>
                <a:cs typeface="Georgia"/>
              </a:rPr>
              <a:t>	</a:t>
            </a:r>
            <a:r>
              <a:rPr sz="4000" b="1" spc="-720" dirty="0">
                <a:latin typeface="Georgia"/>
                <a:cs typeface="Georgia"/>
              </a:rPr>
              <a:t>i</a:t>
            </a:r>
            <a:r>
              <a:rPr sz="4000" b="1" spc="-990" dirty="0">
                <a:latin typeface="Georgia"/>
                <a:cs typeface="Georgia"/>
              </a:rPr>
              <a:t>n</a:t>
            </a:r>
            <a:r>
              <a:rPr sz="4000" b="1" spc="-730" dirty="0">
                <a:latin typeface="Georgia"/>
                <a:cs typeface="Georgia"/>
              </a:rPr>
              <a:t>i</a:t>
            </a:r>
            <a:r>
              <a:rPr sz="4000" b="1" spc="-625" dirty="0">
                <a:latin typeface="Georgia"/>
                <a:cs typeface="Georgia"/>
              </a:rPr>
              <a:t>.</a:t>
            </a:r>
            <a:r>
              <a:rPr sz="4000" b="1" spc="-630" dirty="0">
                <a:latin typeface="Georgia"/>
                <a:cs typeface="Georgia"/>
              </a:rPr>
              <a:t>.</a:t>
            </a:r>
            <a:r>
              <a:rPr sz="4000" b="1" spc="4500" dirty="0">
                <a:latin typeface="Wingdings"/>
                <a:cs typeface="Wingdings"/>
              </a:rPr>
              <a:t></a:t>
            </a:r>
            <a:r>
              <a:rPr sz="4000" b="1" spc="-830" dirty="0">
                <a:latin typeface="Georgia"/>
                <a:cs typeface="Georgia"/>
              </a:rPr>
              <a:t>!</a:t>
            </a:r>
            <a:r>
              <a:rPr sz="4000" b="1" spc="-815" dirty="0">
                <a:latin typeface="Georgia"/>
                <a:cs typeface="Georgia"/>
              </a:rPr>
              <a:t>!</a:t>
            </a:r>
            <a:endParaRPr sz="40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39" y="2075180"/>
            <a:ext cx="80200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21665" algn="l"/>
              </a:tabLst>
            </a:pPr>
            <a:r>
              <a:rPr sz="3200" spc="-95" dirty="0">
                <a:latin typeface="Trebuchet MS"/>
                <a:cs typeface="Trebuchet MS"/>
              </a:rPr>
              <a:t>1.	</a:t>
            </a:r>
            <a:r>
              <a:rPr sz="3200" spc="165" dirty="0">
                <a:latin typeface="Trebuchet MS"/>
                <a:cs typeface="Trebuchet MS"/>
              </a:rPr>
              <a:t>Anda</a:t>
            </a:r>
            <a:r>
              <a:rPr sz="3200" spc="-165" dirty="0">
                <a:latin typeface="Trebuchet MS"/>
                <a:cs typeface="Trebuchet MS"/>
              </a:rPr>
              <a:t> </a:t>
            </a:r>
            <a:r>
              <a:rPr sz="3200" spc="105" dirty="0">
                <a:latin typeface="Trebuchet MS"/>
                <a:cs typeface="Trebuchet MS"/>
              </a:rPr>
              <a:t>sudah</a:t>
            </a:r>
            <a:r>
              <a:rPr sz="3200" spc="-170" dirty="0">
                <a:latin typeface="Trebuchet MS"/>
                <a:cs typeface="Trebuchet MS"/>
              </a:rPr>
              <a:t> </a:t>
            </a:r>
            <a:r>
              <a:rPr sz="3200" spc="75" dirty="0">
                <a:latin typeface="Trebuchet MS"/>
                <a:cs typeface="Trebuchet MS"/>
              </a:rPr>
              <a:t>kenal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110" dirty="0">
                <a:latin typeface="Trebuchet MS"/>
                <a:cs typeface="Trebuchet MS"/>
              </a:rPr>
              <a:t>simbol</a:t>
            </a:r>
            <a:r>
              <a:rPr sz="3200" spc="-160" dirty="0">
                <a:latin typeface="Trebuchet MS"/>
                <a:cs typeface="Trebuchet MS"/>
              </a:rPr>
              <a:t> </a:t>
            </a:r>
            <a:r>
              <a:rPr sz="3200" spc="105" dirty="0">
                <a:latin typeface="Trebuchet MS"/>
                <a:cs typeface="Trebuchet MS"/>
              </a:rPr>
              <a:t>dibawah</a:t>
            </a:r>
            <a:r>
              <a:rPr sz="3200" spc="-165" dirty="0">
                <a:latin typeface="Trebuchet MS"/>
                <a:cs typeface="Trebuchet MS"/>
              </a:rPr>
              <a:t> </a:t>
            </a:r>
            <a:r>
              <a:rPr sz="3200" spc="150" dirty="0">
                <a:latin typeface="Trebuchet MS"/>
                <a:cs typeface="Trebuchet MS"/>
              </a:rPr>
              <a:t>ini??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20311" y="2694432"/>
            <a:ext cx="2203704" cy="3889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4671" y="936751"/>
            <a:ext cx="33667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30" dirty="0"/>
              <a:t>Pertanyaan;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905000" y="1691003"/>
            <a:ext cx="7480844" cy="4220771"/>
          </a:xfrm>
          <a:prstGeom prst="rect">
            <a:avLst/>
          </a:prstGeom>
        </p:spPr>
        <p:txBody>
          <a:bodyPr vert="horz" wrap="square" lIns="0" tIns="766191" rIns="0" bIns="0" rtlCol="0">
            <a:spAutoFit/>
          </a:bodyPr>
          <a:lstStyle/>
          <a:p>
            <a:pPr marL="79375" marR="5080" algn="just">
              <a:lnSpc>
                <a:spcPct val="99900"/>
              </a:lnSpc>
              <a:spcBef>
                <a:spcPts val="105"/>
              </a:spcBef>
            </a:pPr>
            <a:r>
              <a:rPr spc="229" dirty="0"/>
              <a:t>Coba</a:t>
            </a:r>
            <a:r>
              <a:rPr spc="-165" dirty="0"/>
              <a:t> </a:t>
            </a:r>
            <a:r>
              <a:rPr spc="165" dirty="0"/>
              <a:t>Anda</a:t>
            </a:r>
            <a:r>
              <a:rPr spc="-165" dirty="0"/>
              <a:t> </a:t>
            </a:r>
            <a:r>
              <a:rPr spc="-30" dirty="0"/>
              <a:t>amati</a:t>
            </a:r>
            <a:r>
              <a:rPr spc="-165" dirty="0"/>
              <a:t> </a:t>
            </a:r>
            <a:r>
              <a:rPr spc="110" dirty="0"/>
              <a:t>dan</a:t>
            </a:r>
            <a:r>
              <a:rPr spc="-185" dirty="0"/>
              <a:t> </a:t>
            </a:r>
            <a:r>
              <a:rPr spc="25" dirty="0"/>
              <a:t>analisis,</a:t>
            </a:r>
            <a:r>
              <a:rPr spc="-165" dirty="0"/>
              <a:t> </a:t>
            </a:r>
            <a:r>
              <a:rPr spc="40" dirty="0" err="1"/>
              <a:t>Sistem</a:t>
            </a:r>
            <a:r>
              <a:rPr spc="-175" dirty="0"/>
              <a:t> </a:t>
            </a:r>
            <a:r>
              <a:rPr spc="110" dirty="0" err="1" smtClean="0"/>
              <a:t>dan</a:t>
            </a:r>
            <a:r>
              <a:rPr spc="110" dirty="0" smtClean="0"/>
              <a:t> </a:t>
            </a:r>
            <a:r>
              <a:rPr spc="70" dirty="0"/>
              <a:t>Perangkat </a:t>
            </a:r>
            <a:r>
              <a:rPr spc="170" dirty="0"/>
              <a:t>yang </a:t>
            </a:r>
            <a:r>
              <a:rPr spc="140" dirty="0" err="1"/>
              <a:t>menggunakan</a:t>
            </a:r>
            <a:r>
              <a:rPr spc="140" dirty="0"/>
              <a:t> </a:t>
            </a:r>
            <a:r>
              <a:rPr spc="40" dirty="0" err="1" smtClean="0"/>
              <a:t>Sistem</a:t>
            </a:r>
            <a:r>
              <a:rPr spc="40" dirty="0" smtClean="0"/>
              <a:t> </a:t>
            </a:r>
            <a:r>
              <a:rPr spc="140" dirty="0"/>
              <a:t>Operasi </a:t>
            </a:r>
            <a:r>
              <a:rPr spc="105" dirty="0"/>
              <a:t>Android, </a:t>
            </a:r>
            <a:r>
              <a:rPr spc="90" dirty="0"/>
              <a:t>apakah </a:t>
            </a:r>
            <a:r>
              <a:rPr spc="120" dirty="0" err="1"/>
              <a:t>Ragam</a:t>
            </a:r>
            <a:r>
              <a:rPr spc="120" dirty="0"/>
              <a:t> </a:t>
            </a:r>
            <a:r>
              <a:rPr spc="155" dirty="0" smtClean="0"/>
              <a:t>Dialog </a:t>
            </a:r>
            <a:r>
              <a:rPr spc="120" dirty="0"/>
              <a:t>pada </a:t>
            </a:r>
            <a:r>
              <a:rPr spc="40" dirty="0"/>
              <a:t>sistem </a:t>
            </a:r>
            <a:r>
              <a:rPr spc="15" dirty="0"/>
              <a:t>tersebut </a:t>
            </a:r>
            <a:r>
              <a:rPr spc="105" dirty="0" err="1"/>
              <a:t>sudah</a:t>
            </a:r>
            <a:r>
              <a:rPr spc="105" dirty="0"/>
              <a:t> </a:t>
            </a:r>
            <a:r>
              <a:rPr spc="80" dirty="0" err="1" smtClean="0"/>
              <a:t>memenuhi</a:t>
            </a:r>
            <a:r>
              <a:rPr spc="80" dirty="0" smtClean="0"/>
              <a:t> </a:t>
            </a:r>
            <a:r>
              <a:rPr u="sng" spc="40" dirty="0">
                <a:uFill>
                  <a:solidFill>
                    <a:srgbClr val="000000"/>
                  </a:solidFill>
                </a:uFill>
              </a:rPr>
              <a:t>karakteristik </a:t>
            </a:r>
            <a:r>
              <a:rPr u="sng" spc="105" dirty="0">
                <a:uFill>
                  <a:solidFill>
                    <a:srgbClr val="000000"/>
                  </a:solidFill>
                </a:uFill>
              </a:rPr>
              <a:t>dan </a:t>
            </a:r>
            <a:r>
              <a:rPr u="sng" spc="114" dirty="0" err="1">
                <a:uFill>
                  <a:solidFill>
                    <a:srgbClr val="000000"/>
                  </a:solidFill>
                </a:uFill>
              </a:rPr>
              <a:t>prinsip</a:t>
            </a:r>
            <a:r>
              <a:rPr u="sng" spc="114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sng" spc="140" dirty="0" err="1" smtClean="0">
                <a:uFill>
                  <a:solidFill>
                    <a:srgbClr val="000000"/>
                  </a:solidFill>
                </a:uFill>
              </a:rPr>
              <a:t>penggunaan</a:t>
            </a:r>
            <a:r>
              <a:rPr u="sng" spc="140" dirty="0" smtClean="0"/>
              <a:t> </a:t>
            </a:r>
            <a:r>
              <a:rPr u="sng" spc="120" dirty="0">
                <a:uFill>
                  <a:solidFill>
                    <a:srgbClr val="000000"/>
                  </a:solidFill>
                </a:uFill>
              </a:rPr>
              <a:t>Ragam</a:t>
            </a:r>
            <a:r>
              <a:rPr u="sng" spc="-18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sng" spc="155" dirty="0">
                <a:uFill>
                  <a:solidFill>
                    <a:srgbClr val="000000"/>
                  </a:solidFill>
                </a:uFill>
              </a:rPr>
              <a:t>Dialog</a:t>
            </a:r>
            <a:r>
              <a:rPr u="sng" spc="-180" dirty="0"/>
              <a:t> </a:t>
            </a:r>
            <a:r>
              <a:rPr spc="175" dirty="0"/>
              <a:t>yang</a:t>
            </a:r>
            <a:r>
              <a:rPr spc="-160" dirty="0"/>
              <a:t> </a:t>
            </a:r>
            <a:r>
              <a:rPr spc="195" dirty="0"/>
              <a:t>baik??</a:t>
            </a:r>
            <a:r>
              <a:rPr spc="-170" dirty="0"/>
              <a:t> </a:t>
            </a:r>
            <a:r>
              <a:rPr spc="5" dirty="0"/>
              <a:t>Jelaskan</a:t>
            </a:r>
            <a:r>
              <a:rPr spc="-160" dirty="0"/>
              <a:t> </a:t>
            </a:r>
            <a:r>
              <a:rPr spc="325" dirty="0"/>
              <a:t>??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029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1188</Words>
  <Application>Microsoft Office PowerPoint</Application>
  <PresentationFormat>Custom</PresentationFormat>
  <Paragraphs>183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Adobe Fangsong Std R</vt:lpstr>
      <vt:lpstr>Arial</vt:lpstr>
      <vt:lpstr>Broadway</vt:lpstr>
      <vt:lpstr>Calibri</vt:lpstr>
      <vt:lpstr>Courier New</vt:lpstr>
      <vt:lpstr>French Script MT</vt:lpstr>
      <vt:lpstr>Georgia</vt:lpstr>
      <vt:lpstr>Symbol</vt:lpstr>
      <vt:lpstr>Times New Roman</vt:lpstr>
      <vt:lpstr>Trebuchet MS</vt:lpstr>
      <vt:lpstr>Wingdings</vt:lpstr>
      <vt:lpstr>Office Theme</vt:lpstr>
      <vt:lpstr>PowerPoint Presentation</vt:lpstr>
      <vt:lpstr>Pendahuluan</vt:lpstr>
      <vt:lpstr>Tipe Ragam Dialog</vt:lpstr>
      <vt:lpstr>1. Command Language</vt:lpstr>
      <vt:lpstr>Keuntungan dan Kerugian</vt:lpstr>
      <vt:lpstr>Contoh</vt:lpstr>
      <vt:lpstr>2. Dialog Berbasis Menu</vt:lpstr>
      <vt:lpstr>Jenis Menu</vt:lpstr>
      <vt:lpstr>Menu Biner(1)</vt:lpstr>
      <vt:lpstr>Menu Tunggal Banyak Pilihan(2)</vt:lpstr>
      <vt:lpstr>Menu Datar</vt:lpstr>
      <vt:lpstr>Menu Tarik</vt:lpstr>
      <vt:lpstr>Menu Tertanam &amp; Hotlink</vt:lpstr>
      <vt:lpstr>Menu Tertanam &amp; Hotlink (2)</vt:lpstr>
      <vt:lpstr>Menu Breadcumbs</vt:lpstr>
      <vt:lpstr>3. Dialog Berbasis Ikon</vt:lpstr>
      <vt:lpstr>Variasi Lain</vt:lpstr>
      <vt:lpstr>PowerPoint Presentation</vt:lpstr>
      <vt:lpstr>Contoh;</vt:lpstr>
      <vt:lpstr>5. Manipulasi langsung</vt:lpstr>
      <vt:lpstr>Contoh;</vt:lpstr>
      <vt:lpstr>Karakteristik Ragam Dialog</vt:lpstr>
      <vt:lpstr>1. Inisiatif</vt:lpstr>
      <vt:lpstr>3. Kompleksitas</vt:lpstr>
      <vt:lpstr>5. Beban informasi</vt:lpstr>
      <vt:lpstr>8. Observabilitas</vt:lpstr>
      <vt:lpstr>Hal dalam Perancangan Dialog</vt:lpstr>
      <vt:lpstr>1. Pegang Teguh Konsistensi</vt:lpstr>
      <vt:lpstr>PowerPoint Presentation</vt:lpstr>
      <vt:lpstr>PowerPoint Presentation</vt:lpstr>
      <vt:lpstr>PowerPoint Presentation</vt:lpstr>
      <vt:lpstr>Contoh; Error Handling</vt:lpstr>
      <vt:lpstr>5. Ijinkan Pembatalan Aksi</vt:lpstr>
      <vt:lpstr>PowerPoint Presentation</vt:lpstr>
      <vt:lpstr>PowerPoint Presentation</vt:lpstr>
      <vt:lpstr>PowerPoint Presentation</vt:lpstr>
      <vt:lpstr>PowerPoint Presentation</vt:lpstr>
      <vt:lpstr>Pertanyaan;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Ragam Dialog</dc:title>
  <dc:creator>PSMW</dc:creator>
  <cp:lastModifiedBy>INFORMATIKA</cp:lastModifiedBy>
  <cp:revision>12</cp:revision>
  <dcterms:created xsi:type="dcterms:W3CDTF">2019-02-18T04:43:53Z</dcterms:created>
  <dcterms:modified xsi:type="dcterms:W3CDTF">2019-02-23T12:46:03Z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2013-11-28T00:00:00Z</vt:filetime>
  </property>
  <property fmtid="{D5CDD505-2E9C-101B-9397-08002B2CF9AE}" pid="3" name="Creator">
    <vt:lpwstr>Nitro Pro 7  (7. 5. 0. 29)</vt:lpwstr>
  </property>
  <property fmtid="{D5CDD505-2E9C-101B-9397-08002B2CF9AE}" pid="4" name="LastSaved">
    <vt:filetime>2019-02-18T00:00:00Z</vt:filetime>
  </property>
</Properties>
</file>