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6189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949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1608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5846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9238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24246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1450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5703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4498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3589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4443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85073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/>
              <a:t>Analisa </a:t>
            </a:r>
            <a:r>
              <a:rPr lang="en-US" dirty="0" err="1"/>
              <a:t>Balok</a:t>
            </a:r>
            <a:r>
              <a:rPr lang="en-US" dirty="0"/>
              <a:t> Girder</a:t>
            </a:r>
            <a:br>
              <a:rPr lang="en-US" dirty="0"/>
            </a:b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8859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ambar 3">
            <a:extLst>
              <a:ext uri="{FF2B5EF4-FFF2-40B4-BE49-F238E27FC236}">
                <a16:creationId xmlns:a16="http://schemas.microsoft.com/office/drawing/2014/main" id="{88A79ACF-29F4-4995-B5AC-08ADDBDDE5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764704"/>
            <a:ext cx="8856984" cy="1656184"/>
          </a:xfrm>
          <a:prstGeom prst="rect">
            <a:avLst/>
          </a:prstGeom>
        </p:spPr>
      </p:pic>
      <p:pic>
        <p:nvPicPr>
          <p:cNvPr id="5" name="Gambar 4">
            <a:extLst>
              <a:ext uri="{FF2B5EF4-FFF2-40B4-BE49-F238E27FC236}">
                <a16:creationId xmlns:a16="http://schemas.microsoft.com/office/drawing/2014/main" id="{F4232B2E-71DC-4E3F-8D18-3F314E7392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3140968"/>
            <a:ext cx="7416824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849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1472C832-9011-45AD-9DCD-59F99C9436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9001000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3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FF1B989C-BF06-42EC-A3EA-FB6A6F0FA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868489"/>
            <a:ext cx="8352928" cy="4288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71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8464C530-ED25-42F3-9F73-3EED24B9CF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4704"/>
            <a:ext cx="9468544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17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62D1D66F-3976-4982-AC89-B83882FE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980728"/>
            <a:ext cx="8496944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138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0A1C4B88-7C5F-4BA7-A931-F679AFE54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2656"/>
            <a:ext cx="914400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247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632445AB-26F6-4212-858F-4FA2A5E567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24" y="692696"/>
            <a:ext cx="9684568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001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5C0AC2F7-4999-42F7-80E7-08B76F268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836712"/>
            <a:ext cx="10081120" cy="491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278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94970AE9-0F5B-4571-8E58-E6331118E0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0648"/>
            <a:ext cx="961256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372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5D000720-24E1-4414-8918-4D357F158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692696"/>
            <a:ext cx="9577064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167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736DC200-3567-4730-9B1A-5C8B792F5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620688"/>
            <a:ext cx="9217024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905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62E25D91-F837-4BD6-AE27-9F78E7EBE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80" y="476673"/>
            <a:ext cx="8748464" cy="604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079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4</Words>
  <Application>Microsoft Office PowerPoint</Application>
  <PresentationFormat>Tampilan Layar (4:3)</PresentationFormat>
  <Paragraphs>1</Paragraphs>
  <Slides>13</Slides>
  <Notes>0</Notes>
  <HiddenSlides>0</HiddenSlides>
  <MMClips>0</MMClips>
  <ScaleCrop>false</ScaleCrop>
  <HeadingPairs>
    <vt:vector size="6" baseType="variant">
      <vt:variant>
        <vt:lpstr>Font Dipakai</vt:lpstr>
      </vt:variant>
      <vt:variant>
        <vt:i4>2</vt:i4>
      </vt:variant>
      <vt:variant>
        <vt:lpstr>Tema</vt:lpstr>
      </vt:variant>
      <vt:variant>
        <vt:i4>1</vt:i4>
      </vt:variant>
      <vt:variant>
        <vt:lpstr>Judul Slide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Analisa Balok Girder 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Analisa Plat Lantai</dc:title>
  <dc:creator>Windows User</dc:creator>
  <cp:lastModifiedBy>iwz</cp:lastModifiedBy>
  <cp:revision>12</cp:revision>
  <dcterms:created xsi:type="dcterms:W3CDTF">2018-10-15T04:15:18Z</dcterms:created>
  <dcterms:modified xsi:type="dcterms:W3CDTF">2019-11-18T07:25:48Z</dcterms:modified>
</cp:coreProperties>
</file>