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6" r:id="rId12"/>
    <p:sldId id="275" r:id="rId13"/>
    <p:sldId id="262" r:id="rId14"/>
    <p:sldId id="263" r:id="rId15"/>
    <p:sldId id="264" r:id="rId16"/>
    <p:sldId id="260" r:id="rId17"/>
    <p:sldId id="259" r:id="rId18"/>
    <p:sldId id="258" r:id="rId19"/>
    <p:sldId id="265" r:id="rId20"/>
    <p:sldId id="261" r:id="rId21"/>
    <p:sldId id="25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C67A8FC-F580-4C66-B9B2-5A3E2AEC1D5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82DE103-4AC0-44D4-A9EF-8299D8E892EA}" type="datetimeFigureOut">
              <a:rPr lang="en-US" smtClean="0"/>
              <a:t>12/5/2017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324600" cy="5105400"/>
          </a:xfrm>
        </p:spPr>
        <p:txBody>
          <a:bodyPr>
            <a:normAutofit/>
          </a:bodyPr>
          <a:lstStyle/>
          <a:p>
            <a:r>
              <a:rPr lang="en-US" sz="6000" b="1" dirty="0" smtClean="0"/>
              <a:t>building </a:t>
            </a:r>
            <a:r>
              <a:rPr lang="en-US" sz="6000" b="1" dirty="0" err="1" smtClean="0"/>
              <a:t>accoustic</a:t>
            </a:r>
            <a:r>
              <a:rPr lang="en-US" sz="6000" b="1" dirty="0" smtClean="0"/>
              <a:t/>
            </a:r>
            <a:br>
              <a:rPr lang="en-US" sz="6000" b="1" dirty="0" smtClean="0"/>
            </a:br>
            <a:r>
              <a:rPr lang="en-US" sz="6000" b="1" dirty="0"/>
              <a:t/>
            </a:r>
            <a:br>
              <a:rPr lang="en-US" sz="6000" b="1" dirty="0"/>
            </a:br>
            <a:r>
              <a:rPr lang="en-US" sz="6000" b="1" dirty="0" smtClean="0"/>
              <a:t/>
            </a:r>
            <a:br>
              <a:rPr lang="en-US" sz="6000" b="1" dirty="0" smtClean="0"/>
            </a:br>
            <a:r>
              <a:rPr lang="en-US" sz="3600" b="1" i="1" dirty="0" smtClean="0"/>
              <a:t>INTRODUCTION</a:t>
            </a:r>
            <a:endParaRPr lang="en-US" sz="3600" b="1" i="1" dirty="0"/>
          </a:p>
        </p:txBody>
      </p:sp>
    </p:spTree>
    <p:extLst>
      <p:ext uri="{BB962C8B-B14F-4D97-AF65-F5344CB8AC3E}">
        <p14:creationId xmlns:p14="http://schemas.microsoft.com/office/powerpoint/2010/main" val="2785748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1226127"/>
            <a:ext cx="7395948" cy="338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2574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1274618"/>
            <a:ext cx="7084236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504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800" y="304800"/>
            <a:ext cx="6861794" cy="412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050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0514" y="3276600"/>
            <a:ext cx="7212542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0891" y="838200"/>
            <a:ext cx="6943909" cy="2123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5800" y="414048"/>
            <a:ext cx="3303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latin typeface="+mj-lt"/>
              </a:rPr>
              <a:t>PENYERAPAN SUARA</a:t>
            </a:r>
            <a:endParaRPr 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63801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714828"/>
            <a:ext cx="6910595" cy="2752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3467099"/>
            <a:ext cx="5705092" cy="209550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4189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7080" y="457200"/>
            <a:ext cx="6371920" cy="363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3886201"/>
            <a:ext cx="6705600" cy="2498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168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1524000"/>
            <a:ext cx="7554136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8282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4251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8310" y="976745"/>
            <a:ext cx="5535278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255" y="3810000"/>
            <a:ext cx="5791200" cy="283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486400" y="3657600"/>
            <a:ext cx="16764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49035" y="508059"/>
            <a:ext cx="5101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MACAM-MACAM BUNYI PANTUL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106622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1000" y="394855"/>
            <a:ext cx="6449292" cy="2294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286" y="2827764"/>
            <a:ext cx="6634370" cy="380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639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14400" y="1953490"/>
            <a:ext cx="6809704" cy="3304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60103" y="1143000"/>
            <a:ext cx="43182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DIFRAKSI ATAU PEMBIASAN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17607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886691"/>
            <a:ext cx="6940296" cy="39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623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436418"/>
            <a:ext cx="8481038" cy="436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902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32114" y="609600"/>
            <a:ext cx="6547859" cy="1763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53000" y="2405743"/>
            <a:ext cx="3889829" cy="3418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0914" y="2481943"/>
            <a:ext cx="4368800" cy="3265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69340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982" y="990600"/>
            <a:ext cx="8477794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564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27" r="1450"/>
          <a:stretch/>
        </p:blipFill>
        <p:spPr bwMode="auto">
          <a:xfrm>
            <a:off x="775855" y="990600"/>
            <a:ext cx="7259781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04855" y="3124200"/>
            <a:ext cx="214745" cy="213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565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72" y="914400"/>
            <a:ext cx="8659032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743200" y="356755"/>
            <a:ext cx="3048000" cy="990600"/>
          </a:xfrm>
          <a:prstGeom prst="rect">
            <a:avLst/>
          </a:prstGeom>
        </p:spPr>
        <p:txBody>
          <a:bodyPr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err="1" smtClean="0"/>
              <a:t>Efek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Dopler</a:t>
            </a:r>
            <a:endParaRPr lang="en-US" sz="40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76904" y="4724400"/>
            <a:ext cx="5427567" cy="1686359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4548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0486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34349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143000" y="1143000"/>
            <a:ext cx="7543800" cy="1828801"/>
          </a:xfrm>
        </p:spPr>
        <p:txBody>
          <a:bodyPr/>
          <a:lstStyle/>
          <a:p>
            <a:r>
              <a:rPr lang="en-US" dirty="0"/>
              <a:t>Metro stations can be included in the indoor soundscape literature. This study examines the relationship between space recognition and </a:t>
            </a:r>
            <a:r>
              <a:rPr lang="en-US" dirty="0" err="1" smtClean="0"/>
              <a:t>soundmarks</a:t>
            </a:r>
            <a:r>
              <a:rPr lang="en-US" dirty="0" smtClean="0"/>
              <a:t>.</a:t>
            </a:r>
          </a:p>
          <a:p>
            <a:r>
              <a:rPr lang="en-US" dirty="0"/>
              <a:t>ISO/TC 43/SC1/WG 54 working group proposed Part 1 of the standard ISO 12913 with basic definitions, where a soundscape is defined as the following: “[An] acoustic environment as perceived and experienced and understood by people, in context.”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953000" y="900546"/>
            <a:ext cx="2819400" cy="5714999"/>
          </a:xfrm>
        </p:spPr>
        <p:txBody>
          <a:bodyPr/>
          <a:lstStyle/>
          <a:p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0" y="152400"/>
            <a:ext cx="8686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7400" b="1" dirty="0" smtClean="0"/>
              <a:t>Understanding the indoor soundscape in public transport spaces</a:t>
            </a:r>
          </a:p>
          <a:p>
            <a:r>
              <a:rPr lang="en-US" sz="5500" b="1" dirty="0" smtClean="0">
                <a:solidFill>
                  <a:srgbClr val="FF0000"/>
                </a:solidFill>
              </a:rPr>
              <a:t>A case study in </a:t>
            </a:r>
            <a:r>
              <a:rPr lang="en-US" sz="5500" b="1" dirty="0" err="1" smtClean="0">
                <a:solidFill>
                  <a:srgbClr val="FF0000"/>
                </a:solidFill>
              </a:rPr>
              <a:t>Akköprü</a:t>
            </a:r>
            <a:r>
              <a:rPr lang="en-US" sz="5500" b="1" dirty="0" smtClean="0">
                <a:solidFill>
                  <a:srgbClr val="FF0000"/>
                </a:solidFill>
              </a:rPr>
              <a:t> metro station, Ankara</a:t>
            </a:r>
          </a:p>
          <a:p>
            <a:r>
              <a:rPr lang="en-US" sz="3300" b="1" dirty="0"/>
              <a:t>http://journals.sagepub.com/doi/full/10.1177/1351010X17741742</a:t>
            </a:r>
            <a:r>
              <a:rPr lang="en-US" sz="3300" b="1" dirty="0" smtClean="0"/>
              <a:t/>
            </a:r>
            <a:br>
              <a:rPr lang="en-US" sz="3300" b="1" dirty="0" smtClean="0"/>
            </a:br>
            <a:endParaRPr lang="en-US" sz="33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6800" y="3208172"/>
            <a:ext cx="7620000" cy="352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116492"/>
      </p:ext>
    </p:extLst>
  </p:cSld>
  <p:clrMapOvr>
    <a:masterClrMapping/>
  </p:clrMapOvr>
</p:sld>
</file>

<file path=ppt/theme/theme1.xml><?xml version="1.0" encoding="utf-8"?>
<a:theme xmlns:a="http://schemas.openxmlformats.org/drawingml/2006/main" name="Composit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mposit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60</TotalTime>
  <Words>97</Words>
  <Application>Microsoft Office PowerPoint</Application>
  <PresentationFormat>On-screen Show (4:3)</PresentationFormat>
  <Paragraphs>11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Composite</vt:lpstr>
      <vt:lpstr>building accoustic   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accoustic</dc:title>
  <dc:creator>Abrar</dc:creator>
  <cp:lastModifiedBy>Abrar</cp:lastModifiedBy>
  <cp:revision>4</cp:revision>
  <dcterms:created xsi:type="dcterms:W3CDTF">2017-12-05T00:53:15Z</dcterms:created>
  <dcterms:modified xsi:type="dcterms:W3CDTF">2017-12-05T01:53:58Z</dcterms:modified>
</cp:coreProperties>
</file>