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5" r:id="rId2"/>
    <p:sldId id="264" r:id="rId3"/>
    <p:sldId id="257" r:id="rId4"/>
    <p:sldId id="267" r:id="rId5"/>
    <p:sldId id="268" r:id="rId6"/>
    <p:sldId id="269" r:id="rId7"/>
    <p:sldId id="270" r:id="rId8"/>
    <p:sldId id="272" r:id="rId9"/>
    <p:sldId id="259" r:id="rId10"/>
    <p:sldId id="273" r:id="rId11"/>
    <p:sldId id="274" r:id="rId12"/>
    <p:sldId id="275" r:id="rId13"/>
    <p:sldId id="276" r:id="rId14"/>
    <p:sldId id="277" r:id="rId15"/>
    <p:sldId id="278" r:id="rId16"/>
    <p:sldId id="279" r:id="rId17"/>
    <p:sldId id="280" r:id="rId18"/>
    <p:sldId id="281" r:id="rId19"/>
    <p:sldId id="261" r:id="rId20"/>
    <p:sldId id="282" r:id="rId21"/>
    <p:sldId id="283" r:id="rId22"/>
    <p:sldId id="263" r:id="rId23"/>
    <p:sldId id="284" r:id="rId24"/>
    <p:sldId id="285"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18E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374" y="-5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639835-8B2A-427A-B913-E4ABD370E5D4}" type="doc">
      <dgm:prSet loTypeId="urn:microsoft.com/office/officeart/2005/8/layout/radial6" loCatId="cycle" qsTypeId="urn:microsoft.com/office/officeart/2005/8/quickstyle/simple1" qsCatId="simple" csTypeId="urn:microsoft.com/office/officeart/2005/8/colors/colorful5" csCatId="colorful" phldr="1"/>
      <dgm:spPr/>
      <dgm:t>
        <a:bodyPr/>
        <a:lstStyle/>
        <a:p>
          <a:endParaRPr lang="en-US"/>
        </a:p>
      </dgm:t>
    </dgm:pt>
    <dgm:pt modelId="{7D9AA720-3055-418B-99CA-25DF4C1DB9CE}">
      <dgm:prSet phldrT="[Text]" custT="1"/>
      <dgm:spPr/>
      <dgm:t>
        <a:bodyPr/>
        <a:lstStyle/>
        <a:p>
          <a:r>
            <a:rPr lang="id-ID" sz="2400" b="1" dirty="0" smtClean="0">
              <a:solidFill>
                <a:schemeClr val="bg1"/>
              </a:solidFill>
            </a:rPr>
            <a:t>4</a:t>
          </a:r>
          <a:r>
            <a:rPr lang="en-US" sz="2400" b="1" dirty="0" smtClean="0">
              <a:solidFill>
                <a:schemeClr val="bg1"/>
              </a:solidFill>
            </a:rPr>
            <a:t> </a:t>
          </a:r>
          <a:r>
            <a:rPr lang="en-US" sz="2400" b="1" dirty="0" err="1" smtClean="0">
              <a:solidFill>
                <a:schemeClr val="bg1"/>
              </a:solidFill>
            </a:rPr>
            <a:t>masalah</a:t>
          </a:r>
          <a:r>
            <a:rPr lang="en-US" sz="2400" b="1" dirty="0" smtClean="0">
              <a:solidFill>
                <a:schemeClr val="bg1"/>
              </a:solidFill>
            </a:rPr>
            <a:t> </a:t>
          </a:r>
          <a:r>
            <a:rPr lang="en-US" sz="2400" b="1" dirty="0" err="1" smtClean="0">
              <a:solidFill>
                <a:schemeClr val="bg1"/>
              </a:solidFill>
            </a:rPr>
            <a:t>pokok</a:t>
          </a:r>
          <a:r>
            <a:rPr lang="en-US" sz="2400" b="1" dirty="0" smtClean="0">
              <a:solidFill>
                <a:schemeClr val="bg1"/>
              </a:solidFill>
            </a:rPr>
            <a:t> yang </a:t>
          </a:r>
          <a:r>
            <a:rPr lang="en-US" sz="2400" b="1" dirty="0" err="1" smtClean="0">
              <a:solidFill>
                <a:schemeClr val="bg1"/>
              </a:solidFill>
            </a:rPr>
            <a:t>sangat</a:t>
          </a:r>
          <a:r>
            <a:rPr lang="en-US" sz="2400" b="1" dirty="0" smtClean="0">
              <a:solidFill>
                <a:schemeClr val="bg1"/>
              </a:solidFill>
            </a:rPr>
            <a:t> </a:t>
          </a:r>
          <a:r>
            <a:rPr lang="en-US" sz="2400" b="1" dirty="0" err="1" smtClean="0">
              <a:solidFill>
                <a:schemeClr val="bg1"/>
              </a:solidFill>
            </a:rPr>
            <a:t>penting</a:t>
          </a:r>
          <a:r>
            <a:rPr lang="en-US" sz="2400" b="1" dirty="0" smtClean="0">
              <a:solidFill>
                <a:schemeClr val="bg1"/>
              </a:solidFill>
            </a:rPr>
            <a:t> </a:t>
          </a:r>
          <a:r>
            <a:rPr lang="en-US" sz="2400" b="1" dirty="0" err="1" smtClean="0">
              <a:solidFill>
                <a:schemeClr val="bg1"/>
              </a:solidFill>
            </a:rPr>
            <a:t>dan</a:t>
          </a:r>
          <a:r>
            <a:rPr lang="en-US" sz="2400" b="1" dirty="0" smtClean="0">
              <a:solidFill>
                <a:schemeClr val="bg1"/>
              </a:solidFill>
            </a:rPr>
            <a:t> </a:t>
          </a:r>
          <a:r>
            <a:rPr lang="en-US" sz="2400" b="1" dirty="0" err="1" smtClean="0">
              <a:solidFill>
                <a:schemeClr val="bg1"/>
              </a:solidFill>
            </a:rPr>
            <a:t>harus</a:t>
          </a:r>
          <a:r>
            <a:rPr lang="en-US" sz="2400" b="1" dirty="0" smtClean="0">
              <a:solidFill>
                <a:schemeClr val="bg1"/>
              </a:solidFill>
            </a:rPr>
            <a:t> </a:t>
          </a:r>
          <a:r>
            <a:rPr lang="en-US" sz="2400" b="1" dirty="0" err="1" smtClean="0">
              <a:solidFill>
                <a:schemeClr val="bg1"/>
              </a:solidFill>
            </a:rPr>
            <a:t>dijadikan</a:t>
          </a:r>
          <a:r>
            <a:rPr lang="en-US" sz="2400" b="1" dirty="0" smtClean="0">
              <a:solidFill>
                <a:schemeClr val="bg1"/>
              </a:solidFill>
            </a:rPr>
            <a:t> </a:t>
          </a:r>
          <a:r>
            <a:rPr lang="en-US" sz="2400" b="1" dirty="0" err="1" smtClean="0">
              <a:solidFill>
                <a:schemeClr val="bg1"/>
              </a:solidFill>
            </a:rPr>
            <a:t>pedoman</a:t>
          </a:r>
          <a:r>
            <a:rPr lang="en-US" sz="2400" b="1" dirty="0" smtClean="0">
              <a:solidFill>
                <a:schemeClr val="bg1"/>
              </a:solidFill>
            </a:rPr>
            <a:t> </a:t>
          </a:r>
          <a:r>
            <a:rPr lang="en-US" sz="2400" b="1" dirty="0" err="1" smtClean="0">
              <a:solidFill>
                <a:schemeClr val="bg1"/>
              </a:solidFill>
            </a:rPr>
            <a:t>utk</a:t>
          </a:r>
          <a:r>
            <a:rPr lang="en-US" sz="2400" b="1" dirty="0" smtClean="0">
              <a:solidFill>
                <a:schemeClr val="bg1"/>
              </a:solidFill>
            </a:rPr>
            <a:t> </a:t>
          </a:r>
          <a:r>
            <a:rPr lang="en-US" sz="2400" b="1" dirty="0" err="1" smtClean="0">
              <a:solidFill>
                <a:schemeClr val="bg1"/>
              </a:solidFill>
            </a:rPr>
            <a:t>pelaksanaan</a:t>
          </a:r>
          <a:r>
            <a:rPr lang="en-US" sz="2400" b="1" dirty="0" smtClean="0">
              <a:solidFill>
                <a:schemeClr val="bg1"/>
              </a:solidFill>
            </a:rPr>
            <a:t> KBM agar </a:t>
          </a:r>
          <a:r>
            <a:rPr lang="en-US" sz="2400" b="1" dirty="0" err="1" smtClean="0">
              <a:solidFill>
                <a:schemeClr val="bg1"/>
              </a:solidFill>
            </a:rPr>
            <a:t>berhasil</a:t>
          </a:r>
          <a:r>
            <a:rPr lang="en-US" sz="2400" b="1" dirty="0" smtClean="0">
              <a:solidFill>
                <a:schemeClr val="bg1"/>
              </a:solidFill>
            </a:rPr>
            <a:t> </a:t>
          </a:r>
          <a:r>
            <a:rPr lang="en-US" sz="2400" b="1" dirty="0" err="1" smtClean="0">
              <a:solidFill>
                <a:schemeClr val="bg1"/>
              </a:solidFill>
            </a:rPr>
            <a:t>sesuai</a:t>
          </a:r>
          <a:r>
            <a:rPr lang="en-US" sz="2400" b="1" dirty="0" smtClean="0">
              <a:solidFill>
                <a:schemeClr val="bg1"/>
              </a:solidFill>
            </a:rPr>
            <a:t> </a:t>
          </a:r>
          <a:r>
            <a:rPr lang="en-US" sz="2400" b="1" dirty="0" err="1" smtClean="0">
              <a:solidFill>
                <a:schemeClr val="bg1"/>
              </a:solidFill>
            </a:rPr>
            <a:t>dengan</a:t>
          </a:r>
          <a:r>
            <a:rPr lang="en-US" sz="2400" b="1" dirty="0" smtClean="0">
              <a:solidFill>
                <a:schemeClr val="bg1"/>
              </a:solidFill>
            </a:rPr>
            <a:t> yang </a:t>
          </a:r>
          <a:r>
            <a:rPr lang="en-US" sz="2400" b="1" dirty="0" err="1" smtClean="0">
              <a:solidFill>
                <a:schemeClr val="bg1"/>
              </a:solidFill>
            </a:rPr>
            <a:t>diharapkan</a:t>
          </a:r>
          <a:r>
            <a:rPr lang="en-US" sz="2400" b="1" dirty="0" smtClean="0">
              <a:solidFill>
                <a:schemeClr val="bg1"/>
              </a:solidFill>
            </a:rPr>
            <a:t>.</a:t>
          </a:r>
          <a:endParaRPr lang="en-US" sz="2400" b="1" dirty="0">
            <a:solidFill>
              <a:schemeClr val="bg1"/>
            </a:solidFill>
          </a:endParaRPr>
        </a:p>
      </dgm:t>
    </dgm:pt>
    <dgm:pt modelId="{20E68C08-35FC-4FB6-981C-63B583245ADD}" type="parTrans" cxnId="{783F603B-E5E0-494F-B843-6E94473F8A4F}">
      <dgm:prSet/>
      <dgm:spPr/>
      <dgm:t>
        <a:bodyPr/>
        <a:lstStyle/>
        <a:p>
          <a:endParaRPr lang="en-US">
            <a:solidFill>
              <a:schemeClr val="tx1"/>
            </a:solidFill>
          </a:endParaRPr>
        </a:p>
      </dgm:t>
    </dgm:pt>
    <dgm:pt modelId="{9EE4525F-4465-4C3D-87CC-65F47E0DAA35}" type="sibTrans" cxnId="{783F603B-E5E0-494F-B843-6E94473F8A4F}">
      <dgm:prSet/>
      <dgm:spPr/>
      <dgm:t>
        <a:bodyPr/>
        <a:lstStyle/>
        <a:p>
          <a:endParaRPr lang="en-US">
            <a:solidFill>
              <a:schemeClr val="tx1"/>
            </a:solidFill>
          </a:endParaRPr>
        </a:p>
      </dgm:t>
    </dgm:pt>
    <dgm:pt modelId="{14B6A1F7-D0F0-45AB-9AFD-1DB585D20AAF}">
      <dgm:prSet phldrT="[Text]" custT="1"/>
      <dgm:spPr/>
      <dgm:t>
        <a:bodyPr/>
        <a:lstStyle/>
        <a:p>
          <a:r>
            <a:rPr lang="en-US" sz="1800" b="1" dirty="0" err="1" smtClean="0">
              <a:solidFill>
                <a:schemeClr val="tx1"/>
              </a:solidFill>
            </a:rPr>
            <a:t>spesifikasi</a:t>
          </a:r>
          <a:r>
            <a:rPr lang="en-US" sz="1800" b="1" dirty="0" smtClean="0">
              <a:solidFill>
                <a:schemeClr val="tx1"/>
              </a:solidFill>
            </a:rPr>
            <a:t> </a:t>
          </a:r>
          <a:r>
            <a:rPr lang="en-US" sz="1800" b="1" dirty="0" err="1" smtClean="0">
              <a:solidFill>
                <a:schemeClr val="tx1"/>
              </a:solidFill>
            </a:rPr>
            <a:t>dan</a:t>
          </a:r>
          <a:r>
            <a:rPr lang="en-US" sz="1800" b="1" dirty="0" smtClean="0">
              <a:solidFill>
                <a:schemeClr val="tx1"/>
              </a:solidFill>
            </a:rPr>
            <a:t> </a:t>
          </a:r>
          <a:r>
            <a:rPr lang="en-US" sz="1800" b="1" dirty="0" err="1" smtClean="0">
              <a:solidFill>
                <a:schemeClr val="tx1"/>
              </a:solidFill>
            </a:rPr>
            <a:t>kualifikasi</a:t>
          </a:r>
          <a:r>
            <a:rPr lang="en-US" sz="1800" b="1" dirty="0" smtClean="0">
              <a:solidFill>
                <a:schemeClr val="tx1"/>
              </a:solidFill>
            </a:rPr>
            <a:t> </a:t>
          </a:r>
          <a:r>
            <a:rPr lang="en-US" sz="1800" b="1" dirty="0" err="1" smtClean="0">
              <a:solidFill>
                <a:schemeClr val="tx1"/>
              </a:solidFill>
            </a:rPr>
            <a:t>perubahan</a:t>
          </a:r>
          <a:r>
            <a:rPr lang="en-US" sz="1800" b="1" dirty="0" smtClean="0">
              <a:solidFill>
                <a:schemeClr val="tx1"/>
              </a:solidFill>
            </a:rPr>
            <a:t> </a:t>
          </a:r>
          <a:r>
            <a:rPr lang="en-US" sz="1800" b="1" dirty="0" err="1" smtClean="0">
              <a:solidFill>
                <a:schemeClr val="tx1"/>
              </a:solidFill>
            </a:rPr>
            <a:t>tingkah</a:t>
          </a:r>
          <a:r>
            <a:rPr lang="en-US" sz="1800" b="1" dirty="0" smtClean="0">
              <a:solidFill>
                <a:schemeClr val="tx1"/>
              </a:solidFill>
            </a:rPr>
            <a:t> </a:t>
          </a:r>
          <a:r>
            <a:rPr lang="en-US" sz="1800" b="1" dirty="0" err="1" smtClean="0">
              <a:solidFill>
                <a:schemeClr val="tx1"/>
              </a:solidFill>
            </a:rPr>
            <a:t>laku</a:t>
          </a:r>
          <a:r>
            <a:rPr lang="en-US" sz="1800" b="1" dirty="0" smtClean="0">
              <a:solidFill>
                <a:schemeClr val="tx1"/>
              </a:solidFill>
            </a:rPr>
            <a:t> yang </a:t>
          </a:r>
          <a:r>
            <a:rPr lang="en-US" sz="1800" b="1" dirty="0" err="1" smtClean="0">
              <a:solidFill>
                <a:schemeClr val="tx1"/>
              </a:solidFill>
            </a:rPr>
            <a:t>bagaimana</a:t>
          </a:r>
          <a:r>
            <a:rPr lang="en-US" sz="1800" b="1" dirty="0" smtClean="0">
              <a:solidFill>
                <a:schemeClr val="tx1"/>
              </a:solidFill>
            </a:rPr>
            <a:t> </a:t>
          </a:r>
          <a:r>
            <a:rPr lang="en-US" sz="1800" b="1" dirty="0" err="1" smtClean="0">
              <a:solidFill>
                <a:schemeClr val="tx1"/>
              </a:solidFill>
            </a:rPr>
            <a:t>diinginkan</a:t>
          </a:r>
          <a:r>
            <a:rPr lang="en-US" sz="1800" b="1" dirty="0" smtClean="0">
              <a:solidFill>
                <a:schemeClr val="tx1"/>
              </a:solidFill>
            </a:rPr>
            <a:t> </a:t>
          </a:r>
          <a:r>
            <a:rPr lang="en-US" sz="1800" b="1" dirty="0" err="1" smtClean="0">
              <a:solidFill>
                <a:schemeClr val="tx1"/>
              </a:solidFill>
            </a:rPr>
            <a:t>sebagai</a:t>
          </a:r>
          <a:r>
            <a:rPr lang="en-US" sz="1800" b="1" dirty="0" smtClean="0">
              <a:solidFill>
                <a:schemeClr val="tx1"/>
              </a:solidFill>
            </a:rPr>
            <a:t> </a:t>
          </a:r>
          <a:r>
            <a:rPr lang="en-US" sz="1800" b="1" dirty="0" err="1" smtClean="0">
              <a:solidFill>
                <a:schemeClr val="tx1"/>
              </a:solidFill>
            </a:rPr>
            <a:t>hasil</a:t>
          </a:r>
          <a:r>
            <a:rPr lang="en-US" sz="1800" b="1" dirty="0" smtClean="0">
              <a:solidFill>
                <a:schemeClr val="tx1"/>
              </a:solidFill>
            </a:rPr>
            <a:t> </a:t>
          </a:r>
          <a:r>
            <a:rPr lang="en-US" sz="1800" b="1" dirty="0" err="1" smtClean="0">
              <a:solidFill>
                <a:schemeClr val="tx1"/>
              </a:solidFill>
            </a:rPr>
            <a:t>belajar</a:t>
          </a:r>
          <a:r>
            <a:rPr lang="en-US" sz="1800" b="1" dirty="0" smtClean="0">
              <a:solidFill>
                <a:schemeClr val="tx1"/>
              </a:solidFill>
            </a:rPr>
            <a:t> </a:t>
          </a:r>
          <a:r>
            <a:rPr lang="en-US" sz="1800" b="1" dirty="0" err="1" smtClean="0">
              <a:solidFill>
                <a:schemeClr val="tx1"/>
              </a:solidFill>
            </a:rPr>
            <a:t>mengajar</a:t>
          </a:r>
          <a:endParaRPr lang="en-US" sz="1800" b="1" dirty="0">
            <a:solidFill>
              <a:schemeClr val="tx1"/>
            </a:solidFill>
          </a:endParaRPr>
        </a:p>
      </dgm:t>
    </dgm:pt>
    <dgm:pt modelId="{3EE94632-A000-4E37-B5E3-E01C3818CF74}" type="parTrans" cxnId="{433A929F-C95F-4E96-A54E-A636D0D8DEF1}">
      <dgm:prSet/>
      <dgm:spPr/>
      <dgm:t>
        <a:bodyPr/>
        <a:lstStyle/>
        <a:p>
          <a:endParaRPr lang="en-US">
            <a:solidFill>
              <a:schemeClr val="tx1"/>
            </a:solidFill>
          </a:endParaRPr>
        </a:p>
      </dgm:t>
    </dgm:pt>
    <dgm:pt modelId="{D133375A-D4C6-44A2-835F-0E7A68AF60DD}" type="sibTrans" cxnId="{433A929F-C95F-4E96-A54E-A636D0D8DEF1}">
      <dgm:prSet/>
      <dgm:spPr/>
      <dgm:t>
        <a:bodyPr/>
        <a:lstStyle/>
        <a:p>
          <a:endParaRPr lang="en-US">
            <a:solidFill>
              <a:schemeClr val="tx1"/>
            </a:solidFill>
          </a:endParaRPr>
        </a:p>
      </dgm:t>
    </dgm:pt>
    <dgm:pt modelId="{80DE661D-7689-4398-83B2-CB1481AADB09}">
      <dgm:prSet phldrT="[Text]"/>
      <dgm:spPr/>
      <dgm:t>
        <a:bodyPr/>
        <a:lstStyle/>
        <a:p>
          <a:r>
            <a:rPr lang="en-US" b="1" dirty="0" err="1" smtClean="0">
              <a:solidFill>
                <a:schemeClr val="tx1"/>
              </a:solidFill>
            </a:rPr>
            <a:t>memilih</a:t>
          </a:r>
          <a:r>
            <a:rPr lang="en-US" b="1" dirty="0" smtClean="0">
              <a:solidFill>
                <a:schemeClr val="tx1"/>
              </a:solidFill>
            </a:rPr>
            <a:t> </a:t>
          </a:r>
          <a:r>
            <a:rPr lang="en-US" b="1" dirty="0" err="1" smtClean="0">
              <a:solidFill>
                <a:schemeClr val="tx1"/>
              </a:solidFill>
            </a:rPr>
            <a:t>cara</a:t>
          </a:r>
          <a:r>
            <a:rPr lang="en-US" b="1" dirty="0" smtClean="0">
              <a:solidFill>
                <a:schemeClr val="tx1"/>
              </a:solidFill>
            </a:rPr>
            <a:t> </a:t>
          </a:r>
          <a:r>
            <a:rPr lang="en-US" b="1" dirty="0" err="1" smtClean="0">
              <a:solidFill>
                <a:schemeClr val="tx1"/>
              </a:solidFill>
            </a:rPr>
            <a:t>pendekatan</a:t>
          </a:r>
          <a:r>
            <a:rPr lang="en-US" b="1" dirty="0" smtClean="0">
              <a:solidFill>
                <a:schemeClr val="tx1"/>
              </a:solidFill>
            </a:rPr>
            <a:t> </a:t>
          </a:r>
          <a:r>
            <a:rPr lang="en-US" b="1" dirty="0" err="1" smtClean="0">
              <a:solidFill>
                <a:schemeClr val="tx1"/>
              </a:solidFill>
            </a:rPr>
            <a:t>belajar</a:t>
          </a:r>
          <a:r>
            <a:rPr lang="en-US" b="1" dirty="0" smtClean="0">
              <a:solidFill>
                <a:schemeClr val="tx1"/>
              </a:solidFill>
            </a:rPr>
            <a:t> </a:t>
          </a:r>
          <a:r>
            <a:rPr lang="en-US" b="1" dirty="0" err="1" smtClean="0">
              <a:solidFill>
                <a:schemeClr val="tx1"/>
              </a:solidFill>
            </a:rPr>
            <a:t>mengajar</a:t>
          </a:r>
          <a:r>
            <a:rPr lang="en-US" b="1" dirty="0" smtClean="0">
              <a:solidFill>
                <a:schemeClr val="tx1"/>
              </a:solidFill>
            </a:rPr>
            <a:t> yang </a:t>
          </a:r>
          <a:r>
            <a:rPr lang="en-US" b="1" dirty="0" err="1" smtClean="0">
              <a:solidFill>
                <a:schemeClr val="tx1"/>
              </a:solidFill>
            </a:rPr>
            <a:t>dianggap</a:t>
          </a:r>
          <a:r>
            <a:rPr lang="en-US" b="1" dirty="0" smtClean="0">
              <a:solidFill>
                <a:schemeClr val="tx1"/>
              </a:solidFill>
            </a:rPr>
            <a:t> paling </a:t>
          </a:r>
          <a:r>
            <a:rPr lang="en-US" b="1" dirty="0" err="1" smtClean="0">
              <a:solidFill>
                <a:schemeClr val="tx1"/>
              </a:solidFill>
            </a:rPr>
            <a:t>tepat</a:t>
          </a:r>
          <a:r>
            <a:rPr lang="en-US" b="1" dirty="0" smtClean="0">
              <a:solidFill>
                <a:schemeClr val="tx1"/>
              </a:solidFill>
            </a:rPr>
            <a:t> </a:t>
          </a:r>
          <a:r>
            <a:rPr lang="en-US" b="1" dirty="0" err="1" smtClean="0">
              <a:solidFill>
                <a:schemeClr val="tx1"/>
              </a:solidFill>
            </a:rPr>
            <a:t>dan</a:t>
          </a:r>
          <a:r>
            <a:rPr lang="en-US" b="1" dirty="0" smtClean="0">
              <a:solidFill>
                <a:schemeClr val="tx1"/>
              </a:solidFill>
            </a:rPr>
            <a:t> </a:t>
          </a:r>
          <a:r>
            <a:rPr lang="en-US" b="1" dirty="0" err="1" smtClean="0">
              <a:solidFill>
                <a:schemeClr val="tx1"/>
              </a:solidFill>
            </a:rPr>
            <a:t>efektif</a:t>
          </a:r>
          <a:r>
            <a:rPr lang="en-US" b="1" dirty="0" smtClean="0">
              <a:solidFill>
                <a:schemeClr val="tx1"/>
              </a:solidFill>
            </a:rPr>
            <a:t> </a:t>
          </a:r>
          <a:r>
            <a:rPr lang="en-US" b="1" dirty="0" err="1" smtClean="0">
              <a:solidFill>
                <a:schemeClr val="tx1"/>
              </a:solidFill>
            </a:rPr>
            <a:t>untuk</a:t>
          </a:r>
          <a:r>
            <a:rPr lang="en-US" b="1" dirty="0" smtClean="0">
              <a:solidFill>
                <a:schemeClr val="tx1"/>
              </a:solidFill>
            </a:rPr>
            <a:t> </a:t>
          </a:r>
          <a:r>
            <a:rPr lang="en-US" b="1" dirty="0" err="1" smtClean="0">
              <a:solidFill>
                <a:schemeClr val="tx1"/>
              </a:solidFill>
            </a:rPr>
            <a:t>mencapai</a:t>
          </a:r>
          <a:r>
            <a:rPr lang="en-US" b="1" dirty="0" smtClean="0">
              <a:solidFill>
                <a:schemeClr val="tx1"/>
              </a:solidFill>
            </a:rPr>
            <a:t> </a:t>
          </a:r>
          <a:r>
            <a:rPr lang="en-US" b="1" dirty="0" err="1" smtClean="0">
              <a:solidFill>
                <a:schemeClr val="tx1"/>
              </a:solidFill>
            </a:rPr>
            <a:t>sasaran</a:t>
          </a:r>
          <a:endParaRPr lang="en-US" b="1" dirty="0">
            <a:solidFill>
              <a:schemeClr val="tx1"/>
            </a:solidFill>
          </a:endParaRPr>
        </a:p>
      </dgm:t>
    </dgm:pt>
    <dgm:pt modelId="{54967A8E-9015-4910-910C-AE13FD90EA73}" type="parTrans" cxnId="{408CEBE6-E1C4-4F41-97A4-010D4D5ABA6F}">
      <dgm:prSet/>
      <dgm:spPr/>
      <dgm:t>
        <a:bodyPr/>
        <a:lstStyle/>
        <a:p>
          <a:endParaRPr lang="en-US">
            <a:solidFill>
              <a:schemeClr val="tx1"/>
            </a:solidFill>
          </a:endParaRPr>
        </a:p>
      </dgm:t>
    </dgm:pt>
    <dgm:pt modelId="{2D84293B-D223-4531-B4FF-2BE0D70A1C3F}" type="sibTrans" cxnId="{408CEBE6-E1C4-4F41-97A4-010D4D5ABA6F}">
      <dgm:prSet/>
      <dgm:spPr/>
      <dgm:t>
        <a:bodyPr/>
        <a:lstStyle/>
        <a:p>
          <a:endParaRPr lang="en-US">
            <a:solidFill>
              <a:schemeClr val="tx1"/>
            </a:solidFill>
          </a:endParaRPr>
        </a:p>
      </dgm:t>
    </dgm:pt>
    <dgm:pt modelId="{1B291EF1-81F9-430C-BF66-589318C2E123}">
      <dgm:prSet phldrT="[Text]" custT="1"/>
      <dgm:spPr/>
      <dgm:t>
        <a:bodyPr/>
        <a:lstStyle/>
        <a:p>
          <a:r>
            <a:rPr lang="en-US" sz="1600" b="1" dirty="0" err="1" smtClean="0">
              <a:solidFill>
                <a:schemeClr val="tx1"/>
              </a:solidFill>
            </a:rPr>
            <a:t>menerapkan</a:t>
          </a:r>
          <a:r>
            <a:rPr lang="en-US" sz="1600" b="1" dirty="0" smtClean="0">
              <a:solidFill>
                <a:schemeClr val="tx1"/>
              </a:solidFill>
            </a:rPr>
            <a:t> </a:t>
          </a:r>
          <a:r>
            <a:rPr lang="en-US" sz="1600" b="1" dirty="0" err="1" smtClean="0">
              <a:solidFill>
                <a:schemeClr val="tx1"/>
              </a:solidFill>
            </a:rPr>
            <a:t>norma-norma</a:t>
          </a:r>
          <a:r>
            <a:rPr lang="en-US" sz="1600" b="1" dirty="0" smtClean="0">
              <a:solidFill>
                <a:schemeClr val="tx1"/>
              </a:solidFill>
            </a:rPr>
            <a:t> </a:t>
          </a:r>
          <a:r>
            <a:rPr lang="en-US" sz="1600" b="1" dirty="0" err="1" smtClean="0">
              <a:solidFill>
                <a:schemeClr val="tx1"/>
              </a:solidFill>
            </a:rPr>
            <a:t>atau</a:t>
          </a:r>
          <a:r>
            <a:rPr lang="en-US" sz="1600" b="1" dirty="0" smtClean="0">
              <a:solidFill>
                <a:schemeClr val="tx1"/>
              </a:solidFill>
            </a:rPr>
            <a:t> </a:t>
          </a:r>
          <a:r>
            <a:rPr lang="en-US" sz="1600" b="1" dirty="0" err="1" smtClean="0">
              <a:solidFill>
                <a:schemeClr val="tx1"/>
              </a:solidFill>
            </a:rPr>
            <a:t>kriteria</a:t>
          </a:r>
          <a:r>
            <a:rPr lang="en-US" sz="1600" b="1" dirty="0" smtClean="0">
              <a:solidFill>
                <a:schemeClr val="tx1"/>
              </a:solidFill>
            </a:rPr>
            <a:t> </a:t>
          </a:r>
          <a:r>
            <a:rPr lang="en-US" sz="1600" b="1" dirty="0" err="1" smtClean="0">
              <a:solidFill>
                <a:schemeClr val="tx1"/>
              </a:solidFill>
            </a:rPr>
            <a:t>keberhasilan</a:t>
          </a:r>
          <a:r>
            <a:rPr lang="en-US" sz="1600" b="1" dirty="0" smtClean="0">
              <a:solidFill>
                <a:schemeClr val="tx1"/>
              </a:solidFill>
            </a:rPr>
            <a:t> </a:t>
          </a:r>
          <a:r>
            <a:rPr lang="en-US" sz="1600" b="1" dirty="0" err="1" smtClean="0">
              <a:solidFill>
                <a:schemeClr val="tx1"/>
              </a:solidFill>
            </a:rPr>
            <a:t>sehingga</a:t>
          </a:r>
          <a:r>
            <a:rPr lang="en-US" sz="1600" b="1" dirty="0" smtClean="0">
              <a:solidFill>
                <a:schemeClr val="tx1"/>
              </a:solidFill>
            </a:rPr>
            <a:t> guru </a:t>
          </a:r>
          <a:r>
            <a:rPr lang="en-US" sz="1600" b="1" dirty="0" err="1" smtClean="0">
              <a:solidFill>
                <a:schemeClr val="tx1"/>
              </a:solidFill>
            </a:rPr>
            <a:t>mempunyai</a:t>
          </a:r>
          <a:r>
            <a:rPr lang="en-US" sz="1600" b="1" dirty="0" smtClean="0">
              <a:solidFill>
                <a:schemeClr val="tx1"/>
              </a:solidFill>
            </a:rPr>
            <a:t> </a:t>
          </a:r>
          <a:r>
            <a:rPr lang="en-US" sz="1600" b="1" dirty="0" err="1" smtClean="0">
              <a:solidFill>
                <a:schemeClr val="tx1"/>
              </a:solidFill>
            </a:rPr>
            <a:t>pegangan</a:t>
          </a:r>
          <a:r>
            <a:rPr lang="en-US" sz="1600" b="1" dirty="0" smtClean="0">
              <a:solidFill>
                <a:schemeClr val="tx1"/>
              </a:solidFill>
            </a:rPr>
            <a:t>/</a:t>
          </a:r>
          <a:r>
            <a:rPr lang="en-US" sz="1600" b="1" dirty="0" err="1" smtClean="0">
              <a:solidFill>
                <a:schemeClr val="tx1"/>
              </a:solidFill>
            </a:rPr>
            <a:t>Sistem</a:t>
          </a:r>
          <a:r>
            <a:rPr lang="en-US" sz="1600" b="1" dirty="0" smtClean="0">
              <a:solidFill>
                <a:schemeClr val="tx1"/>
              </a:solidFill>
            </a:rPr>
            <a:t> </a:t>
          </a:r>
          <a:r>
            <a:rPr lang="en-US" sz="1600" b="1" dirty="0" err="1" smtClean="0">
              <a:solidFill>
                <a:schemeClr val="tx1"/>
              </a:solidFill>
            </a:rPr>
            <a:t>penilaian</a:t>
          </a:r>
          <a:endParaRPr lang="en-US" sz="1600" b="1" dirty="0">
            <a:solidFill>
              <a:schemeClr val="tx1"/>
            </a:solidFill>
          </a:endParaRPr>
        </a:p>
      </dgm:t>
    </dgm:pt>
    <dgm:pt modelId="{B4301389-4006-4C04-BEF0-7631AC0DC343}" type="parTrans" cxnId="{22901E8C-ECEB-4E19-AD5B-051887590DBF}">
      <dgm:prSet/>
      <dgm:spPr/>
      <dgm:t>
        <a:bodyPr/>
        <a:lstStyle/>
        <a:p>
          <a:endParaRPr lang="en-US">
            <a:solidFill>
              <a:schemeClr val="tx1"/>
            </a:solidFill>
          </a:endParaRPr>
        </a:p>
      </dgm:t>
    </dgm:pt>
    <dgm:pt modelId="{8778EA46-3C3D-4214-97F5-78BF95AFE5CC}" type="sibTrans" cxnId="{22901E8C-ECEB-4E19-AD5B-051887590DBF}">
      <dgm:prSet/>
      <dgm:spPr/>
      <dgm:t>
        <a:bodyPr/>
        <a:lstStyle/>
        <a:p>
          <a:endParaRPr lang="en-US">
            <a:solidFill>
              <a:schemeClr val="tx1"/>
            </a:solidFill>
          </a:endParaRPr>
        </a:p>
      </dgm:t>
    </dgm:pt>
    <dgm:pt modelId="{A7D167F1-D6E3-44BD-BA65-809AFB681D62}">
      <dgm:prSet custT="1"/>
      <dgm:spPr/>
      <dgm:t>
        <a:bodyPr/>
        <a:lstStyle/>
        <a:p>
          <a:r>
            <a:rPr lang="en-US" sz="1600" b="1" dirty="0" err="1" smtClean="0">
              <a:solidFill>
                <a:schemeClr val="tx1"/>
              </a:solidFill>
            </a:rPr>
            <a:t>memilih</a:t>
          </a:r>
          <a:r>
            <a:rPr lang="en-US" sz="1600" b="1" dirty="0" smtClean="0">
              <a:solidFill>
                <a:schemeClr val="tx1"/>
              </a:solidFill>
            </a:rPr>
            <a:t> </a:t>
          </a:r>
          <a:r>
            <a:rPr lang="en-US" sz="1600" b="1" dirty="0" err="1" smtClean="0">
              <a:solidFill>
                <a:schemeClr val="tx1"/>
              </a:solidFill>
            </a:rPr>
            <a:t>dan</a:t>
          </a:r>
          <a:r>
            <a:rPr lang="en-US" sz="1600" b="1" dirty="0" smtClean="0">
              <a:solidFill>
                <a:schemeClr val="tx1"/>
              </a:solidFill>
            </a:rPr>
            <a:t> </a:t>
          </a:r>
          <a:r>
            <a:rPr lang="en-US" sz="1600" b="1" dirty="0" err="1" smtClean="0">
              <a:solidFill>
                <a:schemeClr val="tx1"/>
              </a:solidFill>
            </a:rPr>
            <a:t>menetapkan</a:t>
          </a:r>
          <a:r>
            <a:rPr lang="en-US" sz="1600" b="1" dirty="0" smtClean="0">
              <a:solidFill>
                <a:schemeClr val="tx1"/>
              </a:solidFill>
            </a:rPr>
            <a:t> </a:t>
          </a:r>
          <a:r>
            <a:rPr lang="en-US" sz="1600" b="1" dirty="0" err="1" smtClean="0">
              <a:solidFill>
                <a:schemeClr val="tx1"/>
              </a:solidFill>
            </a:rPr>
            <a:t>prosedur</a:t>
          </a:r>
          <a:r>
            <a:rPr lang="en-US" sz="1600" b="1" dirty="0" smtClean="0">
              <a:solidFill>
                <a:schemeClr val="tx1"/>
              </a:solidFill>
            </a:rPr>
            <a:t>, </a:t>
          </a:r>
          <a:r>
            <a:rPr lang="en-US" sz="1600" b="1" dirty="0" err="1" smtClean="0">
              <a:solidFill>
                <a:schemeClr val="tx1"/>
              </a:solidFill>
            </a:rPr>
            <a:t>metode</a:t>
          </a:r>
          <a:r>
            <a:rPr lang="en-US" sz="1600" b="1" dirty="0" smtClean="0">
              <a:solidFill>
                <a:schemeClr val="tx1"/>
              </a:solidFill>
            </a:rPr>
            <a:t>, </a:t>
          </a:r>
          <a:r>
            <a:rPr lang="en-US" sz="1600" b="1" dirty="0" err="1" smtClean="0">
              <a:solidFill>
                <a:schemeClr val="tx1"/>
              </a:solidFill>
            </a:rPr>
            <a:t>dan</a:t>
          </a:r>
          <a:r>
            <a:rPr lang="en-US" sz="1600" b="1" dirty="0" smtClean="0">
              <a:solidFill>
                <a:schemeClr val="tx1"/>
              </a:solidFill>
            </a:rPr>
            <a:t> </a:t>
          </a:r>
          <a:r>
            <a:rPr lang="en-US" sz="1600" b="1" dirty="0" err="1" smtClean="0">
              <a:solidFill>
                <a:schemeClr val="tx1"/>
              </a:solidFill>
            </a:rPr>
            <a:t>teknik</a:t>
          </a:r>
          <a:r>
            <a:rPr lang="en-US" sz="1600" b="1" dirty="0" smtClean="0">
              <a:solidFill>
                <a:schemeClr val="tx1"/>
              </a:solidFill>
            </a:rPr>
            <a:t> </a:t>
          </a:r>
          <a:r>
            <a:rPr lang="en-US" sz="1600" b="1" dirty="0" err="1" smtClean="0">
              <a:solidFill>
                <a:schemeClr val="tx1"/>
              </a:solidFill>
            </a:rPr>
            <a:t>belajar</a:t>
          </a:r>
          <a:r>
            <a:rPr lang="en-US" sz="1600" b="1" dirty="0" smtClean="0">
              <a:solidFill>
                <a:schemeClr val="tx1"/>
              </a:solidFill>
            </a:rPr>
            <a:t> </a:t>
          </a:r>
          <a:r>
            <a:rPr lang="en-US" sz="1600" b="1" dirty="0" err="1" smtClean="0">
              <a:solidFill>
                <a:schemeClr val="tx1"/>
              </a:solidFill>
            </a:rPr>
            <a:t>mengajar</a:t>
          </a:r>
          <a:r>
            <a:rPr lang="en-US" sz="1600" b="1" dirty="0" smtClean="0">
              <a:solidFill>
                <a:schemeClr val="tx1"/>
              </a:solidFill>
            </a:rPr>
            <a:t> yang </a:t>
          </a:r>
          <a:r>
            <a:rPr lang="en-US" sz="1600" b="1" dirty="0" err="1" smtClean="0">
              <a:solidFill>
                <a:schemeClr val="tx1"/>
              </a:solidFill>
            </a:rPr>
            <a:t>dianggap</a:t>
          </a:r>
          <a:r>
            <a:rPr lang="en-US" sz="1600" b="1" dirty="0" smtClean="0">
              <a:solidFill>
                <a:schemeClr val="tx1"/>
              </a:solidFill>
            </a:rPr>
            <a:t> paling </a:t>
          </a:r>
          <a:r>
            <a:rPr lang="en-US" sz="1600" b="1" dirty="0" err="1" smtClean="0">
              <a:solidFill>
                <a:schemeClr val="tx1"/>
              </a:solidFill>
            </a:rPr>
            <a:t>tepat</a:t>
          </a:r>
          <a:r>
            <a:rPr lang="en-US" sz="1600" b="1" dirty="0" smtClean="0">
              <a:solidFill>
                <a:schemeClr val="tx1"/>
              </a:solidFill>
            </a:rPr>
            <a:t> </a:t>
          </a:r>
          <a:r>
            <a:rPr lang="en-US" sz="1600" b="1" dirty="0" err="1" smtClean="0">
              <a:solidFill>
                <a:schemeClr val="tx1"/>
              </a:solidFill>
            </a:rPr>
            <a:t>dan</a:t>
          </a:r>
          <a:r>
            <a:rPr lang="en-US" sz="1600" b="1" dirty="0" smtClean="0">
              <a:solidFill>
                <a:schemeClr val="tx1"/>
              </a:solidFill>
            </a:rPr>
            <a:t> </a:t>
          </a:r>
          <a:r>
            <a:rPr lang="en-US" sz="1600" b="1" dirty="0" err="1" smtClean="0">
              <a:solidFill>
                <a:schemeClr val="tx1"/>
              </a:solidFill>
            </a:rPr>
            <a:t>efektif</a:t>
          </a:r>
          <a:r>
            <a:rPr lang="en-US" sz="1600" b="1" dirty="0" smtClean="0">
              <a:solidFill>
                <a:schemeClr val="tx1"/>
              </a:solidFill>
            </a:rPr>
            <a:t>.</a:t>
          </a:r>
          <a:endParaRPr lang="en-US" sz="1600" b="1" dirty="0">
            <a:solidFill>
              <a:schemeClr val="tx1"/>
            </a:solidFill>
          </a:endParaRPr>
        </a:p>
      </dgm:t>
    </dgm:pt>
    <dgm:pt modelId="{99FB4B69-84AB-4837-BE6E-3E122399AA44}" type="parTrans" cxnId="{C08EA251-4BE1-4121-8729-F6C88333C4F1}">
      <dgm:prSet/>
      <dgm:spPr/>
      <dgm:t>
        <a:bodyPr/>
        <a:lstStyle/>
        <a:p>
          <a:endParaRPr lang="en-US"/>
        </a:p>
      </dgm:t>
    </dgm:pt>
    <dgm:pt modelId="{CC9611DF-7801-450C-9296-065CB0B6268A}" type="sibTrans" cxnId="{C08EA251-4BE1-4121-8729-F6C88333C4F1}">
      <dgm:prSet/>
      <dgm:spPr/>
      <dgm:t>
        <a:bodyPr/>
        <a:lstStyle/>
        <a:p>
          <a:endParaRPr lang="en-US"/>
        </a:p>
      </dgm:t>
    </dgm:pt>
    <dgm:pt modelId="{F20837DD-8088-4713-8BC6-7E9B48F1AF14}" type="pres">
      <dgm:prSet presAssocID="{46639835-8B2A-427A-B913-E4ABD370E5D4}" presName="Name0" presStyleCnt="0">
        <dgm:presLayoutVars>
          <dgm:chMax val="1"/>
          <dgm:dir/>
          <dgm:animLvl val="ctr"/>
          <dgm:resizeHandles val="exact"/>
        </dgm:presLayoutVars>
      </dgm:prSet>
      <dgm:spPr/>
      <dgm:t>
        <a:bodyPr/>
        <a:lstStyle/>
        <a:p>
          <a:endParaRPr lang="en-US"/>
        </a:p>
      </dgm:t>
    </dgm:pt>
    <dgm:pt modelId="{2D167738-3D9C-409B-9440-4049C0136260}" type="pres">
      <dgm:prSet presAssocID="{7D9AA720-3055-418B-99CA-25DF4C1DB9CE}" presName="centerShape" presStyleLbl="node0" presStyleIdx="0" presStyleCnt="1" custScaleX="188237" custScaleY="142694"/>
      <dgm:spPr/>
      <dgm:t>
        <a:bodyPr/>
        <a:lstStyle/>
        <a:p>
          <a:endParaRPr lang="en-US"/>
        </a:p>
      </dgm:t>
    </dgm:pt>
    <dgm:pt modelId="{2CA73EE3-8B2C-493E-9C5C-71963BD2E8CB}" type="pres">
      <dgm:prSet presAssocID="{14B6A1F7-D0F0-45AB-9AFD-1DB585D20AAF}" presName="node" presStyleLbl="node1" presStyleIdx="0" presStyleCnt="4" custScaleX="216863">
        <dgm:presLayoutVars>
          <dgm:bulletEnabled val="1"/>
        </dgm:presLayoutVars>
      </dgm:prSet>
      <dgm:spPr/>
      <dgm:t>
        <a:bodyPr/>
        <a:lstStyle/>
        <a:p>
          <a:endParaRPr lang="en-US"/>
        </a:p>
      </dgm:t>
    </dgm:pt>
    <dgm:pt modelId="{9E8FF95D-AE97-4474-B48B-72A9C1001EE1}" type="pres">
      <dgm:prSet presAssocID="{14B6A1F7-D0F0-45AB-9AFD-1DB585D20AAF}" presName="dummy" presStyleCnt="0"/>
      <dgm:spPr/>
    </dgm:pt>
    <dgm:pt modelId="{3C3FB408-292E-4967-B892-96B9DC649E0F}" type="pres">
      <dgm:prSet presAssocID="{D133375A-D4C6-44A2-835F-0E7A68AF60DD}" presName="sibTrans" presStyleLbl="sibTrans2D1" presStyleIdx="0" presStyleCnt="4"/>
      <dgm:spPr/>
      <dgm:t>
        <a:bodyPr/>
        <a:lstStyle/>
        <a:p>
          <a:endParaRPr lang="en-US"/>
        </a:p>
      </dgm:t>
    </dgm:pt>
    <dgm:pt modelId="{AD8DB891-CBA7-4C90-9196-171466FCFD54}" type="pres">
      <dgm:prSet presAssocID="{80DE661D-7689-4398-83B2-CB1481AADB09}" presName="node" presStyleLbl="node1" presStyleIdx="1" presStyleCnt="4" custScaleX="177581" custRadScaleRad="124579" custRadScaleInc="124">
        <dgm:presLayoutVars>
          <dgm:bulletEnabled val="1"/>
        </dgm:presLayoutVars>
      </dgm:prSet>
      <dgm:spPr/>
      <dgm:t>
        <a:bodyPr/>
        <a:lstStyle/>
        <a:p>
          <a:endParaRPr lang="en-US"/>
        </a:p>
      </dgm:t>
    </dgm:pt>
    <dgm:pt modelId="{24CA6E96-CAF7-4A54-9DD1-C79A810D8488}" type="pres">
      <dgm:prSet presAssocID="{80DE661D-7689-4398-83B2-CB1481AADB09}" presName="dummy" presStyleCnt="0"/>
      <dgm:spPr/>
    </dgm:pt>
    <dgm:pt modelId="{D8F98C18-1AD9-4D54-BA29-880690AC9BEC}" type="pres">
      <dgm:prSet presAssocID="{2D84293B-D223-4531-B4FF-2BE0D70A1C3F}" presName="sibTrans" presStyleLbl="sibTrans2D1" presStyleIdx="1" presStyleCnt="4"/>
      <dgm:spPr/>
      <dgm:t>
        <a:bodyPr/>
        <a:lstStyle/>
        <a:p>
          <a:endParaRPr lang="en-US"/>
        </a:p>
      </dgm:t>
    </dgm:pt>
    <dgm:pt modelId="{5CE88B67-85ED-42EB-8EEA-490CCA705CD3}" type="pres">
      <dgm:prSet presAssocID="{A7D167F1-D6E3-44BD-BA65-809AFB681D62}" presName="node" presStyleLbl="node1" presStyleIdx="2" presStyleCnt="4" custScaleX="220955">
        <dgm:presLayoutVars>
          <dgm:bulletEnabled val="1"/>
        </dgm:presLayoutVars>
      </dgm:prSet>
      <dgm:spPr/>
      <dgm:t>
        <a:bodyPr/>
        <a:lstStyle/>
        <a:p>
          <a:endParaRPr lang="en-US"/>
        </a:p>
      </dgm:t>
    </dgm:pt>
    <dgm:pt modelId="{59B96898-6147-4BBB-B8FC-D88D9296D75D}" type="pres">
      <dgm:prSet presAssocID="{A7D167F1-D6E3-44BD-BA65-809AFB681D62}" presName="dummy" presStyleCnt="0"/>
      <dgm:spPr/>
    </dgm:pt>
    <dgm:pt modelId="{AE5F6D59-A383-4078-9895-4237D062CCF7}" type="pres">
      <dgm:prSet presAssocID="{CC9611DF-7801-450C-9296-065CB0B6268A}" presName="sibTrans" presStyleLbl="sibTrans2D1" presStyleIdx="2" presStyleCnt="4"/>
      <dgm:spPr/>
      <dgm:t>
        <a:bodyPr/>
        <a:lstStyle/>
        <a:p>
          <a:endParaRPr lang="en-US"/>
        </a:p>
      </dgm:t>
    </dgm:pt>
    <dgm:pt modelId="{ED2A98C6-F892-40DA-B2BE-08152EE2B087}" type="pres">
      <dgm:prSet presAssocID="{1B291EF1-81F9-430C-BF66-589318C2E123}" presName="node" presStyleLbl="node1" presStyleIdx="3" presStyleCnt="4" custScaleX="158188" custRadScaleRad="124450" custRadScaleInc="4269">
        <dgm:presLayoutVars>
          <dgm:bulletEnabled val="1"/>
        </dgm:presLayoutVars>
      </dgm:prSet>
      <dgm:spPr/>
      <dgm:t>
        <a:bodyPr/>
        <a:lstStyle/>
        <a:p>
          <a:endParaRPr lang="en-US"/>
        </a:p>
      </dgm:t>
    </dgm:pt>
    <dgm:pt modelId="{0AC395DB-9726-4B25-9883-EA06FF7B587D}" type="pres">
      <dgm:prSet presAssocID="{1B291EF1-81F9-430C-BF66-589318C2E123}" presName="dummy" presStyleCnt="0"/>
      <dgm:spPr/>
    </dgm:pt>
    <dgm:pt modelId="{C0BDCBA5-92F8-4A2A-9F76-164160CA1605}" type="pres">
      <dgm:prSet presAssocID="{8778EA46-3C3D-4214-97F5-78BF95AFE5CC}" presName="sibTrans" presStyleLbl="sibTrans2D1" presStyleIdx="3" presStyleCnt="4"/>
      <dgm:spPr/>
      <dgm:t>
        <a:bodyPr/>
        <a:lstStyle/>
        <a:p>
          <a:endParaRPr lang="en-US"/>
        </a:p>
      </dgm:t>
    </dgm:pt>
  </dgm:ptLst>
  <dgm:cxnLst>
    <dgm:cxn modelId="{433A929F-C95F-4E96-A54E-A636D0D8DEF1}" srcId="{7D9AA720-3055-418B-99CA-25DF4C1DB9CE}" destId="{14B6A1F7-D0F0-45AB-9AFD-1DB585D20AAF}" srcOrd="0" destOrd="0" parTransId="{3EE94632-A000-4E37-B5E3-E01C3818CF74}" sibTransId="{D133375A-D4C6-44A2-835F-0E7A68AF60DD}"/>
    <dgm:cxn modelId="{D1F4C98F-8621-4E2A-9B98-1327064766F5}" type="presOf" srcId="{14B6A1F7-D0F0-45AB-9AFD-1DB585D20AAF}" destId="{2CA73EE3-8B2C-493E-9C5C-71963BD2E8CB}" srcOrd="0" destOrd="0" presId="urn:microsoft.com/office/officeart/2005/8/layout/radial6"/>
    <dgm:cxn modelId="{9DB7FE43-7E08-4B6F-AC46-1AF812382624}" type="presOf" srcId="{A7D167F1-D6E3-44BD-BA65-809AFB681D62}" destId="{5CE88B67-85ED-42EB-8EEA-490CCA705CD3}" srcOrd="0" destOrd="0" presId="urn:microsoft.com/office/officeart/2005/8/layout/radial6"/>
    <dgm:cxn modelId="{22901E8C-ECEB-4E19-AD5B-051887590DBF}" srcId="{7D9AA720-3055-418B-99CA-25DF4C1DB9CE}" destId="{1B291EF1-81F9-430C-BF66-589318C2E123}" srcOrd="3" destOrd="0" parTransId="{B4301389-4006-4C04-BEF0-7631AC0DC343}" sibTransId="{8778EA46-3C3D-4214-97F5-78BF95AFE5CC}"/>
    <dgm:cxn modelId="{C187E669-777A-4C27-8186-1B171B6D2529}" type="presOf" srcId="{2D84293B-D223-4531-B4FF-2BE0D70A1C3F}" destId="{D8F98C18-1AD9-4D54-BA29-880690AC9BEC}" srcOrd="0" destOrd="0" presId="urn:microsoft.com/office/officeart/2005/8/layout/radial6"/>
    <dgm:cxn modelId="{783F603B-E5E0-494F-B843-6E94473F8A4F}" srcId="{46639835-8B2A-427A-B913-E4ABD370E5D4}" destId="{7D9AA720-3055-418B-99CA-25DF4C1DB9CE}" srcOrd="0" destOrd="0" parTransId="{20E68C08-35FC-4FB6-981C-63B583245ADD}" sibTransId="{9EE4525F-4465-4C3D-87CC-65F47E0DAA35}"/>
    <dgm:cxn modelId="{095743D9-A463-4E98-8EE2-D4478D001309}" type="presOf" srcId="{80DE661D-7689-4398-83B2-CB1481AADB09}" destId="{AD8DB891-CBA7-4C90-9196-171466FCFD54}" srcOrd="0" destOrd="0" presId="urn:microsoft.com/office/officeart/2005/8/layout/radial6"/>
    <dgm:cxn modelId="{408CEBE6-E1C4-4F41-97A4-010D4D5ABA6F}" srcId="{7D9AA720-3055-418B-99CA-25DF4C1DB9CE}" destId="{80DE661D-7689-4398-83B2-CB1481AADB09}" srcOrd="1" destOrd="0" parTransId="{54967A8E-9015-4910-910C-AE13FD90EA73}" sibTransId="{2D84293B-D223-4531-B4FF-2BE0D70A1C3F}"/>
    <dgm:cxn modelId="{02834D40-4636-4993-92F8-4C9623C5CE0A}" type="presOf" srcId="{D133375A-D4C6-44A2-835F-0E7A68AF60DD}" destId="{3C3FB408-292E-4967-B892-96B9DC649E0F}" srcOrd="0" destOrd="0" presId="urn:microsoft.com/office/officeart/2005/8/layout/radial6"/>
    <dgm:cxn modelId="{F1270EA8-AB8F-4D02-A844-DF47B975EB24}" type="presOf" srcId="{1B291EF1-81F9-430C-BF66-589318C2E123}" destId="{ED2A98C6-F892-40DA-B2BE-08152EE2B087}" srcOrd="0" destOrd="0" presId="urn:microsoft.com/office/officeart/2005/8/layout/radial6"/>
    <dgm:cxn modelId="{9BA36C0F-C31B-4C4A-8748-B81C52A2723E}" type="presOf" srcId="{46639835-8B2A-427A-B913-E4ABD370E5D4}" destId="{F20837DD-8088-4713-8BC6-7E9B48F1AF14}" srcOrd="0" destOrd="0" presId="urn:microsoft.com/office/officeart/2005/8/layout/radial6"/>
    <dgm:cxn modelId="{C08EA251-4BE1-4121-8729-F6C88333C4F1}" srcId="{7D9AA720-3055-418B-99CA-25DF4C1DB9CE}" destId="{A7D167F1-D6E3-44BD-BA65-809AFB681D62}" srcOrd="2" destOrd="0" parTransId="{99FB4B69-84AB-4837-BE6E-3E122399AA44}" sibTransId="{CC9611DF-7801-450C-9296-065CB0B6268A}"/>
    <dgm:cxn modelId="{4ACC3350-8EAB-41EC-B723-6F0E27A021F7}" type="presOf" srcId="{CC9611DF-7801-450C-9296-065CB0B6268A}" destId="{AE5F6D59-A383-4078-9895-4237D062CCF7}" srcOrd="0" destOrd="0" presId="urn:microsoft.com/office/officeart/2005/8/layout/radial6"/>
    <dgm:cxn modelId="{1FDC08FF-03A9-48E2-8F92-0CC6A4877D8C}" type="presOf" srcId="{8778EA46-3C3D-4214-97F5-78BF95AFE5CC}" destId="{C0BDCBA5-92F8-4A2A-9F76-164160CA1605}" srcOrd="0" destOrd="0" presId="urn:microsoft.com/office/officeart/2005/8/layout/radial6"/>
    <dgm:cxn modelId="{571BD4DF-C089-4671-A115-FECA2F933063}" type="presOf" srcId="{7D9AA720-3055-418B-99CA-25DF4C1DB9CE}" destId="{2D167738-3D9C-409B-9440-4049C0136260}" srcOrd="0" destOrd="0" presId="urn:microsoft.com/office/officeart/2005/8/layout/radial6"/>
    <dgm:cxn modelId="{E9674D5C-A3D5-4544-B8E5-7446D0747A7E}" type="presParOf" srcId="{F20837DD-8088-4713-8BC6-7E9B48F1AF14}" destId="{2D167738-3D9C-409B-9440-4049C0136260}" srcOrd="0" destOrd="0" presId="urn:microsoft.com/office/officeart/2005/8/layout/radial6"/>
    <dgm:cxn modelId="{126448DB-EF80-42B7-B105-D6D1411A8BE1}" type="presParOf" srcId="{F20837DD-8088-4713-8BC6-7E9B48F1AF14}" destId="{2CA73EE3-8B2C-493E-9C5C-71963BD2E8CB}" srcOrd="1" destOrd="0" presId="urn:microsoft.com/office/officeart/2005/8/layout/radial6"/>
    <dgm:cxn modelId="{CA4FA08A-4B64-4159-A625-37AEE120DC3D}" type="presParOf" srcId="{F20837DD-8088-4713-8BC6-7E9B48F1AF14}" destId="{9E8FF95D-AE97-4474-B48B-72A9C1001EE1}" srcOrd="2" destOrd="0" presId="urn:microsoft.com/office/officeart/2005/8/layout/radial6"/>
    <dgm:cxn modelId="{F59BC6FF-3D9E-40E7-AAC8-59EEF0EEB860}" type="presParOf" srcId="{F20837DD-8088-4713-8BC6-7E9B48F1AF14}" destId="{3C3FB408-292E-4967-B892-96B9DC649E0F}" srcOrd="3" destOrd="0" presId="urn:microsoft.com/office/officeart/2005/8/layout/radial6"/>
    <dgm:cxn modelId="{732417C4-4CCC-44DC-BE4E-0A17ECFF7930}" type="presParOf" srcId="{F20837DD-8088-4713-8BC6-7E9B48F1AF14}" destId="{AD8DB891-CBA7-4C90-9196-171466FCFD54}" srcOrd="4" destOrd="0" presId="urn:microsoft.com/office/officeart/2005/8/layout/radial6"/>
    <dgm:cxn modelId="{F4E25FAE-D81F-4136-B3BE-94AE678D34B0}" type="presParOf" srcId="{F20837DD-8088-4713-8BC6-7E9B48F1AF14}" destId="{24CA6E96-CAF7-4A54-9DD1-C79A810D8488}" srcOrd="5" destOrd="0" presId="urn:microsoft.com/office/officeart/2005/8/layout/radial6"/>
    <dgm:cxn modelId="{AAC133FA-A30E-4A63-8323-AA56D66903FB}" type="presParOf" srcId="{F20837DD-8088-4713-8BC6-7E9B48F1AF14}" destId="{D8F98C18-1AD9-4D54-BA29-880690AC9BEC}" srcOrd="6" destOrd="0" presId="urn:microsoft.com/office/officeart/2005/8/layout/radial6"/>
    <dgm:cxn modelId="{EFA41A66-F316-4141-8B41-D8D64C3DFE9D}" type="presParOf" srcId="{F20837DD-8088-4713-8BC6-7E9B48F1AF14}" destId="{5CE88B67-85ED-42EB-8EEA-490CCA705CD3}" srcOrd="7" destOrd="0" presId="urn:microsoft.com/office/officeart/2005/8/layout/radial6"/>
    <dgm:cxn modelId="{50DCF90B-855C-4C62-A083-E714D97D5071}" type="presParOf" srcId="{F20837DD-8088-4713-8BC6-7E9B48F1AF14}" destId="{59B96898-6147-4BBB-B8FC-D88D9296D75D}" srcOrd="8" destOrd="0" presId="urn:microsoft.com/office/officeart/2005/8/layout/radial6"/>
    <dgm:cxn modelId="{F21AFADF-7EED-4CE9-BD6F-E3B800FD9AA5}" type="presParOf" srcId="{F20837DD-8088-4713-8BC6-7E9B48F1AF14}" destId="{AE5F6D59-A383-4078-9895-4237D062CCF7}" srcOrd="9" destOrd="0" presId="urn:microsoft.com/office/officeart/2005/8/layout/radial6"/>
    <dgm:cxn modelId="{595821E7-C735-4152-9398-34EACE8409C8}" type="presParOf" srcId="{F20837DD-8088-4713-8BC6-7E9B48F1AF14}" destId="{ED2A98C6-F892-40DA-B2BE-08152EE2B087}" srcOrd="10" destOrd="0" presId="urn:microsoft.com/office/officeart/2005/8/layout/radial6"/>
    <dgm:cxn modelId="{95F8AE35-ADF3-4C58-BA3D-799C5CB78D5D}" type="presParOf" srcId="{F20837DD-8088-4713-8BC6-7E9B48F1AF14}" destId="{0AC395DB-9726-4B25-9883-EA06FF7B587D}" srcOrd="11" destOrd="0" presId="urn:microsoft.com/office/officeart/2005/8/layout/radial6"/>
    <dgm:cxn modelId="{7C9BE0D4-E83B-46A0-AC0B-FC502041C6A1}" type="presParOf" srcId="{F20837DD-8088-4713-8BC6-7E9B48F1AF14}" destId="{C0BDCBA5-92F8-4A2A-9F76-164160CA1605}" srcOrd="12" destOrd="0" presId="urn:microsoft.com/office/officeart/2005/8/layout/radial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19E8A8-D788-421D-A8FD-8F1EC578F0DF}"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n-US"/>
        </a:p>
      </dgm:t>
    </dgm:pt>
    <dgm:pt modelId="{D7B4690D-2E5C-4C43-BFD1-5245A8EDD8AD}">
      <dgm:prSet phldrT="[Text]"/>
      <dgm:spPr/>
      <dgm:t>
        <a:bodyPr/>
        <a:lstStyle/>
        <a:p>
          <a:r>
            <a:rPr lang="en-US" b="1" dirty="0" smtClean="0"/>
            <a:t>TIGA GAYA BELAJAR</a:t>
          </a:r>
          <a:endParaRPr lang="en-US" b="1" dirty="0"/>
        </a:p>
      </dgm:t>
    </dgm:pt>
    <dgm:pt modelId="{CE24C47A-4FC0-44AA-AC2E-F88D8A796A78}" type="parTrans" cxnId="{8A66E60C-0E5F-48BB-B06D-B34BF5295F8F}">
      <dgm:prSet/>
      <dgm:spPr/>
      <dgm:t>
        <a:bodyPr/>
        <a:lstStyle/>
        <a:p>
          <a:endParaRPr lang="en-US"/>
        </a:p>
      </dgm:t>
    </dgm:pt>
    <dgm:pt modelId="{217CC258-CD4E-46AC-B1C7-A9BC979BD5D2}" type="sibTrans" cxnId="{8A66E60C-0E5F-48BB-B06D-B34BF5295F8F}">
      <dgm:prSet/>
      <dgm:spPr/>
      <dgm:t>
        <a:bodyPr/>
        <a:lstStyle/>
        <a:p>
          <a:endParaRPr lang="en-US"/>
        </a:p>
      </dgm:t>
    </dgm:pt>
    <dgm:pt modelId="{E00BC86C-DC14-47B5-8172-A8AAB5E73172}">
      <dgm:prSet phldrT="[Text]"/>
      <dgm:spPr/>
      <dgm:t>
        <a:bodyPr/>
        <a:lstStyle/>
        <a:p>
          <a:r>
            <a:rPr lang="en-US" dirty="0" smtClean="0"/>
            <a:t>visual</a:t>
          </a:r>
          <a:endParaRPr lang="en-US" dirty="0"/>
        </a:p>
      </dgm:t>
    </dgm:pt>
    <dgm:pt modelId="{0C2662EE-5B47-4C35-B3F1-B62868E8590F}" type="parTrans" cxnId="{D86725AA-3631-4002-9D79-C3A63229663B}">
      <dgm:prSet/>
      <dgm:spPr/>
      <dgm:t>
        <a:bodyPr/>
        <a:lstStyle/>
        <a:p>
          <a:endParaRPr lang="en-US"/>
        </a:p>
      </dgm:t>
    </dgm:pt>
    <dgm:pt modelId="{D1DA1299-78FD-477A-A0D8-EC6FC8F9CEC2}" type="sibTrans" cxnId="{D86725AA-3631-4002-9D79-C3A63229663B}">
      <dgm:prSet/>
      <dgm:spPr/>
      <dgm:t>
        <a:bodyPr/>
        <a:lstStyle/>
        <a:p>
          <a:endParaRPr lang="en-US"/>
        </a:p>
      </dgm:t>
    </dgm:pt>
    <dgm:pt modelId="{8A755091-51E2-4795-893C-FD99E94E8B0C}">
      <dgm:prSet phldrT="[Text]"/>
      <dgm:spPr/>
      <dgm:t>
        <a:bodyPr/>
        <a:lstStyle/>
        <a:p>
          <a:r>
            <a:rPr lang="en-US" dirty="0" err="1" smtClean="0"/>
            <a:t>auditori</a:t>
          </a:r>
          <a:endParaRPr lang="en-US" dirty="0"/>
        </a:p>
      </dgm:t>
    </dgm:pt>
    <dgm:pt modelId="{D1E3ACA9-4518-4EE8-B5D2-B6617E7ECF04}" type="parTrans" cxnId="{0415B668-65E3-4231-9138-8E7C38B033E9}">
      <dgm:prSet/>
      <dgm:spPr/>
      <dgm:t>
        <a:bodyPr/>
        <a:lstStyle/>
        <a:p>
          <a:endParaRPr lang="en-US"/>
        </a:p>
      </dgm:t>
    </dgm:pt>
    <dgm:pt modelId="{82F46789-BCE8-44FE-A95E-F88B858E625D}" type="sibTrans" cxnId="{0415B668-65E3-4231-9138-8E7C38B033E9}">
      <dgm:prSet/>
      <dgm:spPr/>
      <dgm:t>
        <a:bodyPr/>
        <a:lstStyle/>
        <a:p>
          <a:endParaRPr lang="en-US"/>
        </a:p>
      </dgm:t>
    </dgm:pt>
    <dgm:pt modelId="{16642D5F-D5A3-462E-B5DA-3B7B4BD052F1}">
      <dgm:prSet phldrT="[Text]"/>
      <dgm:spPr/>
      <dgm:t>
        <a:bodyPr/>
        <a:lstStyle/>
        <a:p>
          <a:r>
            <a:rPr lang="en-US" dirty="0" err="1" smtClean="0"/>
            <a:t>kinestetik</a:t>
          </a:r>
          <a:endParaRPr lang="en-US" dirty="0"/>
        </a:p>
      </dgm:t>
    </dgm:pt>
    <dgm:pt modelId="{35861379-1673-441C-974C-70F2EAE98218}" type="parTrans" cxnId="{15B3198D-4F82-4538-A74E-D687C903A2D3}">
      <dgm:prSet/>
      <dgm:spPr/>
      <dgm:t>
        <a:bodyPr/>
        <a:lstStyle/>
        <a:p>
          <a:endParaRPr lang="en-US"/>
        </a:p>
      </dgm:t>
    </dgm:pt>
    <dgm:pt modelId="{004DC7FB-385E-446C-8102-062851AEA996}" type="sibTrans" cxnId="{15B3198D-4F82-4538-A74E-D687C903A2D3}">
      <dgm:prSet/>
      <dgm:spPr/>
      <dgm:t>
        <a:bodyPr/>
        <a:lstStyle/>
        <a:p>
          <a:endParaRPr lang="en-US"/>
        </a:p>
      </dgm:t>
    </dgm:pt>
    <dgm:pt modelId="{C4227F30-9C5F-4C95-B816-066E7945DFEB}" type="pres">
      <dgm:prSet presAssocID="{6619E8A8-D788-421D-A8FD-8F1EC578F0DF}" presName="cycle" presStyleCnt="0">
        <dgm:presLayoutVars>
          <dgm:chMax val="1"/>
          <dgm:dir/>
          <dgm:animLvl val="ctr"/>
          <dgm:resizeHandles val="exact"/>
        </dgm:presLayoutVars>
      </dgm:prSet>
      <dgm:spPr/>
      <dgm:t>
        <a:bodyPr/>
        <a:lstStyle/>
        <a:p>
          <a:endParaRPr lang="en-US"/>
        </a:p>
      </dgm:t>
    </dgm:pt>
    <dgm:pt modelId="{343D5B71-2C8F-462C-B404-9CCC196E9E77}" type="pres">
      <dgm:prSet presAssocID="{D7B4690D-2E5C-4C43-BFD1-5245A8EDD8AD}" presName="centerShape" presStyleLbl="node0" presStyleIdx="0" presStyleCnt="1" custScaleX="170150"/>
      <dgm:spPr/>
      <dgm:t>
        <a:bodyPr/>
        <a:lstStyle/>
        <a:p>
          <a:endParaRPr lang="en-US"/>
        </a:p>
      </dgm:t>
    </dgm:pt>
    <dgm:pt modelId="{71D1F740-E248-4177-A56B-0E871CC053DE}" type="pres">
      <dgm:prSet presAssocID="{0C2662EE-5B47-4C35-B3F1-B62868E8590F}" presName="parTrans" presStyleLbl="bgSibTrans2D1" presStyleIdx="0" presStyleCnt="3"/>
      <dgm:spPr/>
      <dgm:t>
        <a:bodyPr/>
        <a:lstStyle/>
        <a:p>
          <a:endParaRPr lang="en-US"/>
        </a:p>
      </dgm:t>
    </dgm:pt>
    <dgm:pt modelId="{58FCBA7F-9C62-4472-BA5D-EA6A82BBF3F6}" type="pres">
      <dgm:prSet presAssocID="{E00BC86C-DC14-47B5-8172-A8AAB5E73172}" presName="node" presStyleLbl="node1" presStyleIdx="0" presStyleCnt="3" custRadScaleRad="114112" custRadScaleInc="17602">
        <dgm:presLayoutVars>
          <dgm:bulletEnabled val="1"/>
        </dgm:presLayoutVars>
      </dgm:prSet>
      <dgm:spPr/>
      <dgm:t>
        <a:bodyPr/>
        <a:lstStyle/>
        <a:p>
          <a:endParaRPr lang="en-US"/>
        </a:p>
      </dgm:t>
    </dgm:pt>
    <dgm:pt modelId="{EB1D832E-59B8-4125-9620-D5EEDB1881CD}" type="pres">
      <dgm:prSet presAssocID="{D1E3ACA9-4518-4EE8-B5D2-B6617E7ECF04}" presName="parTrans" presStyleLbl="bgSibTrans2D1" presStyleIdx="1" presStyleCnt="3"/>
      <dgm:spPr/>
      <dgm:t>
        <a:bodyPr/>
        <a:lstStyle/>
        <a:p>
          <a:endParaRPr lang="en-US"/>
        </a:p>
      </dgm:t>
    </dgm:pt>
    <dgm:pt modelId="{BDD7BBFB-C398-413D-B367-F4BC294AECD9}" type="pres">
      <dgm:prSet presAssocID="{8A755091-51E2-4795-893C-FD99E94E8B0C}" presName="node" presStyleLbl="node1" presStyleIdx="1" presStyleCnt="3" custRadScaleRad="107554" custRadScaleInc="2297">
        <dgm:presLayoutVars>
          <dgm:bulletEnabled val="1"/>
        </dgm:presLayoutVars>
      </dgm:prSet>
      <dgm:spPr/>
      <dgm:t>
        <a:bodyPr/>
        <a:lstStyle/>
        <a:p>
          <a:endParaRPr lang="en-US"/>
        </a:p>
      </dgm:t>
    </dgm:pt>
    <dgm:pt modelId="{04B17BF4-84D0-4BFC-A773-8842BC1001B7}" type="pres">
      <dgm:prSet presAssocID="{35861379-1673-441C-974C-70F2EAE98218}" presName="parTrans" presStyleLbl="bgSibTrans2D1" presStyleIdx="2" presStyleCnt="3"/>
      <dgm:spPr/>
      <dgm:t>
        <a:bodyPr/>
        <a:lstStyle/>
        <a:p>
          <a:endParaRPr lang="en-US"/>
        </a:p>
      </dgm:t>
    </dgm:pt>
    <dgm:pt modelId="{BAA000BA-695D-4133-B0C1-55E196D16C32}" type="pres">
      <dgm:prSet presAssocID="{16642D5F-D5A3-462E-B5DA-3B7B4BD052F1}" presName="node" presStyleLbl="node1" presStyleIdx="2" presStyleCnt="3" custRadScaleRad="117765" custRadScaleInc="-17096">
        <dgm:presLayoutVars>
          <dgm:bulletEnabled val="1"/>
        </dgm:presLayoutVars>
      </dgm:prSet>
      <dgm:spPr/>
      <dgm:t>
        <a:bodyPr/>
        <a:lstStyle/>
        <a:p>
          <a:endParaRPr lang="en-US"/>
        </a:p>
      </dgm:t>
    </dgm:pt>
  </dgm:ptLst>
  <dgm:cxnLst>
    <dgm:cxn modelId="{4F41D729-E1FD-455B-B996-E864BC3F84F7}" type="presOf" srcId="{16642D5F-D5A3-462E-B5DA-3B7B4BD052F1}" destId="{BAA000BA-695D-4133-B0C1-55E196D16C32}" srcOrd="0" destOrd="0" presId="urn:microsoft.com/office/officeart/2005/8/layout/radial4"/>
    <dgm:cxn modelId="{2494FCB8-34F9-4E62-A7DB-3B04C19F0C13}" type="presOf" srcId="{D7B4690D-2E5C-4C43-BFD1-5245A8EDD8AD}" destId="{343D5B71-2C8F-462C-B404-9CCC196E9E77}" srcOrd="0" destOrd="0" presId="urn:microsoft.com/office/officeart/2005/8/layout/radial4"/>
    <dgm:cxn modelId="{15B3198D-4F82-4538-A74E-D687C903A2D3}" srcId="{D7B4690D-2E5C-4C43-BFD1-5245A8EDD8AD}" destId="{16642D5F-D5A3-462E-B5DA-3B7B4BD052F1}" srcOrd="2" destOrd="0" parTransId="{35861379-1673-441C-974C-70F2EAE98218}" sibTransId="{004DC7FB-385E-446C-8102-062851AEA996}"/>
    <dgm:cxn modelId="{FFC63EEA-6C24-4A61-AE44-FACCB46571FC}" type="presOf" srcId="{0C2662EE-5B47-4C35-B3F1-B62868E8590F}" destId="{71D1F740-E248-4177-A56B-0E871CC053DE}" srcOrd="0" destOrd="0" presId="urn:microsoft.com/office/officeart/2005/8/layout/radial4"/>
    <dgm:cxn modelId="{D86725AA-3631-4002-9D79-C3A63229663B}" srcId="{D7B4690D-2E5C-4C43-BFD1-5245A8EDD8AD}" destId="{E00BC86C-DC14-47B5-8172-A8AAB5E73172}" srcOrd="0" destOrd="0" parTransId="{0C2662EE-5B47-4C35-B3F1-B62868E8590F}" sibTransId="{D1DA1299-78FD-477A-A0D8-EC6FC8F9CEC2}"/>
    <dgm:cxn modelId="{320343F2-51A4-4C38-8D17-888F7806762E}" type="presOf" srcId="{E00BC86C-DC14-47B5-8172-A8AAB5E73172}" destId="{58FCBA7F-9C62-4472-BA5D-EA6A82BBF3F6}" srcOrd="0" destOrd="0" presId="urn:microsoft.com/office/officeart/2005/8/layout/radial4"/>
    <dgm:cxn modelId="{0415B668-65E3-4231-9138-8E7C38B033E9}" srcId="{D7B4690D-2E5C-4C43-BFD1-5245A8EDD8AD}" destId="{8A755091-51E2-4795-893C-FD99E94E8B0C}" srcOrd="1" destOrd="0" parTransId="{D1E3ACA9-4518-4EE8-B5D2-B6617E7ECF04}" sibTransId="{82F46789-BCE8-44FE-A95E-F88B858E625D}"/>
    <dgm:cxn modelId="{317A196F-9578-4FE1-B52A-0CDED1EB88D3}" type="presOf" srcId="{8A755091-51E2-4795-893C-FD99E94E8B0C}" destId="{BDD7BBFB-C398-413D-B367-F4BC294AECD9}" srcOrd="0" destOrd="0" presId="urn:microsoft.com/office/officeart/2005/8/layout/radial4"/>
    <dgm:cxn modelId="{8A66E60C-0E5F-48BB-B06D-B34BF5295F8F}" srcId="{6619E8A8-D788-421D-A8FD-8F1EC578F0DF}" destId="{D7B4690D-2E5C-4C43-BFD1-5245A8EDD8AD}" srcOrd="0" destOrd="0" parTransId="{CE24C47A-4FC0-44AA-AC2E-F88D8A796A78}" sibTransId="{217CC258-CD4E-46AC-B1C7-A9BC979BD5D2}"/>
    <dgm:cxn modelId="{53153E5E-A6DB-424C-AD43-DD822C7E8E82}" type="presOf" srcId="{35861379-1673-441C-974C-70F2EAE98218}" destId="{04B17BF4-84D0-4BFC-A773-8842BC1001B7}" srcOrd="0" destOrd="0" presId="urn:microsoft.com/office/officeart/2005/8/layout/radial4"/>
    <dgm:cxn modelId="{63EE0FDE-EA0D-4B40-B560-7B65226FF56E}" type="presOf" srcId="{D1E3ACA9-4518-4EE8-B5D2-B6617E7ECF04}" destId="{EB1D832E-59B8-4125-9620-D5EEDB1881CD}" srcOrd="0" destOrd="0" presId="urn:microsoft.com/office/officeart/2005/8/layout/radial4"/>
    <dgm:cxn modelId="{5A6DA83F-CD2C-4463-B256-B3D424E4EC39}" type="presOf" srcId="{6619E8A8-D788-421D-A8FD-8F1EC578F0DF}" destId="{C4227F30-9C5F-4C95-B816-066E7945DFEB}" srcOrd="0" destOrd="0" presId="urn:microsoft.com/office/officeart/2005/8/layout/radial4"/>
    <dgm:cxn modelId="{95B8C154-E681-409B-882E-2F71DD7A6F05}" type="presParOf" srcId="{C4227F30-9C5F-4C95-B816-066E7945DFEB}" destId="{343D5B71-2C8F-462C-B404-9CCC196E9E77}" srcOrd="0" destOrd="0" presId="urn:microsoft.com/office/officeart/2005/8/layout/radial4"/>
    <dgm:cxn modelId="{6ACDBF6A-2A8C-44F5-90AC-375AADF81760}" type="presParOf" srcId="{C4227F30-9C5F-4C95-B816-066E7945DFEB}" destId="{71D1F740-E248-4177-A56B-0E871CC053DE}" srcOrd="1" destOrd="0" presId="urn:microsoft.com/office/officeart/2005/8/layout/radial4"/>
    <dgm:cxn modelId="{92527EE8-21C1-481F-B5A6-69CCA5D2500E}" type="presParOf" srcId="{C4227F30-9C5F-4C95-B816-066E7945DFEB}" destId="{58FCBA7F-9C62-4472-BA5D-EA6A82BBF3F6}" srcOrd="2" destOrd="0" presId="urn:microsoft.com/office/officeart/2005/8/layout/radial4"/>
    <dgm:cxn modelId="{DA780816-8D6D-4E6C-9169-29B89C816825}" type="presParOf" srcId="{C4227F30-9C5F-4C95-B816-066E7945DFEB}" destId="{EB1D832E-59B8-4125-9620-D5EEDB1881CD}" srcOrd="3" destOrd="0" presId="urn:microsoft.com/office/officeart/2005/8/layout/radial4"/>
    <dgm:cxn modelId="{3F8292F1-D022-4B6E-B1F5-01395059D2DF}" type="presParOf" srcId="{C4227F30-9C5F-4C95-B816-066E7945DFEB}" destId="{BDD7BBFB-C398-413D-B367-F4BC294AECD9}" srcOrd="4" destOrd="0" presId="urn:microsoft.com/office/officeart/2005/8/layout/radial4"/>
    <dgm:cxn modelId="{75787148-81FC-481A-93AB-9147CC8ECCE4}" type="presParOf" srcId="{C4227F30-9C5F-4C95-B816-066E7945DFEB}" destId="{04B17BF4-84D0-4BFC-A773-8842BC1001B7}" srcOrd="5" destOrd="0" presId="urn:microsoft.com/office/officeart/2005/8/layout/radial4"/>
    <dgm:cxn modelId="{89BB8758-0446-47C5-8C14-81DBC928B08C}" type="presParOf" srcId="{C4227F30-9C5F-4C95-B816-066E7945DFEB}" destId="{BAA000BA-695D-4133-B0C1-55E196D16C32}" srcOrd="6" destOrd="0" presId="urn:microsoft.com/office/officeart/2005/8/layout/radial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9AE880-969E-4947-9512-F8469A6E0B22}" type="doc">
      <dgm:prSet loTypeId="urn:microsoft.com/office/officeart/2005/8/layout/hierarchy2" loCatId="hierarchy" qsTypeId="urn:microsoft.com/office/officeart/2005/8/quickstyle/simple1" qsCatId="simple" csTypeId="urn:microsoft.com/office/officeart/2005/8/colors/colorful3" csCatId="colorful" phldr="1"/>
      <dgm:spPr/>
      <dgm:t>
        <a:bodyPr/>
        <a:lstStyle/>
        <a:p>
          <a:endParaRPr lang="en-US"/>
        </a:p>
      </dgm:t>
    </dgm:pt>
    <dgm:pt modelId="{50EC05BC-AE8A-49DC-8871-8BC2A40E78D1}">
      <dgm:prSet phldrT="[Text]" custT="1"/>
      <dgm:spPr>
        <a:solidFill>
          <a:schemeClr val="accent6">
            <a:lumMod val="60000"/>
            <a:lumOff val="40000"/>
          </a:schemeClr>
        </a:solidFill>
      </dgm:spPr>
      <dgm:t>
        <a:bodyPr/>
        <a:lstStyle/>
        <a:p>
          <a:pPr algn="ctr"/>
          <a:r>
            <a:rPr lang="en-US" sz="3200" b="1" dirty="0" err="1" smtClean="0">
              <a:solidFill>
                <a:schemeClr val="tx1"/>
              </a:solidFill>
            </a:rPr>
            <a:t>Kategori</a:t>
          </a:r>
          <a:r>
            <a:rPr lang="en-US" sz="3200" b="1" dirty="0" smtClean="0">
              <a:solidFill>
                <a:schemeClr val="tx1"/>
              </a:solidFill>
            </a:rPr>
            <a:t> </a:t>
          </a:r>
          <a:r>
            <a:rPr lang="en-US" sz="3200" b="1" dirty="0" err="1" smtClean="0">
              <a:solidFill>
                <a:schemeClr val="tx1"/>
              </a:solidFill>
            </a:rPr>
            <a:t>gaya</a:t>
          </a:r>
          <a:r>
            <a:rPr lang="en-US" sz="3200" b="1" dirty="0" smtClean="0">
              <a:solidFill>
                <a:schemeClr val="tx1"/>
              </a:solidFill>
            </a:rPr>
            <a:t> </a:t>
          </a:r>
          <a:r>
            <a:rPr lang="en-US" sz="3200" b="1" dirty="0" err="1" smtClean="0">
              <a:solidFill>
                <a:schemeClr val="tx1"/>
              </a:solidFill>
            </a:rPr>
            <a:t>belajar</a:t>
          </a:r>
          <a:endParaRPr lang="id-ID" sz="3200" b="1" dirty="0" smtClean="0">
            <a:solidFill>
              <a:schemeClr val="tx1"/>
            </a:solidFill>
          </a:endParaRPr>
        </a:p>
        <a:p>
          <a:pPr algn="l"/>
          <a:r>
            <a:rPr lang="en-US" sz="2400" b="1" dirty="0" smtClean="0">
              <a:solidFill>
                <a:schemeClr val="tx1"/>
              </a:solidFill>
            </a:rPr>
            <a:t>(</a:t>
          </a:r>
          <a:r>
            <a:rPr lang="en-US" sz="2400" b="1" i="1" dirty="0" smtClean="0">
              <a:solidFill>
                <a:schemeClr val="tx1"/>
              </a:solidFill>
            </a:rPr>
            <a:t>Learning Style</a:t>
          </a:r>
          <a:r>
            <a:rPr lang="en-US" sz="2400" b="1" dirty="0" smtClean="0">
              <a:solidFill>
                <a:schemeClr val="tx1"/>
              </a:solidFill>
            </a:rPr>
            <a:t>) _ VARK</a:t>
          </a:r>
          <a:endParaRPr lang="en-US" sz="2400" b="1" dirty="0">
            <a:solidFill>
              <a:schemeClr val="tx1"/>
            </a:solidFill>
          </a:endParaRPr>
        </a:p>
      </dgm:t>
    </dgm:pt>
    <dgm:pt modelId="{C5FED863-FE12-4AEB-AEBF-BC0A1423C33D}" type="parTrans" cxnId="{6C1DEFD5-1799-4B26-AFED-C14AB2FF9A92}">
      <dgm:prSet/>
      <dgm:spPr/>
      <dgm:t>
        <a:bodyPr/>
        <a:lstStyle/>
        <a:p>
          <a:endParaRPr lang="en-US" b="1"/>
        </a:p>
      </dgm:t>
    </dgm:pt>
    <dgm:pt modelId="{3638D989-588D-4F1F-8150-280407B278EF}" type="sibTrans" cxnId="{6C1DEFD5-1799-4B26-AFED-C14AB2FF9A92}">
      <dgm:prSet/>
      <dgm:spPr/>
      <dgm:t>
        <a:bodyPr/>
        <a:lstStyle/>
        <a:p>
          <a:endParaRPr lang="en-US" b="1"/>
        </a:p>
      </dgm:t>
    </dgm:pt>
    <dgm:pt modelId="{1C003A32-6877-4FB9-AB3A-06BEF17C71CE}">
      <dgm:prSet phldrT="[Text]"/>
      <dgm:spPr>
        <a:solidFill>
          <a:srgbClr val="FFFF00"/>
        </a:solidFill>
      </dgm:spPr>
      <dgm:t>
        <a:bodyPr/>
        <a:lstStyle/>
        <a:p>
          <a:r>
            <a:rPr lang="en-US" b="1" i="1" dirty="0" smtClean="0">
              <a:solidFill>
                <a:schemeClr val="tx1"/>
              </a:solidFill>
            </a:rPr>
            <a:t>Visual</a:t>
          </a:r>
          <a:endParaRPr lang="en-US" b="1" dirty="0">
            <a:solidFill>
              <a:schemeClr val="tx1"/>
            </a:solidFill>
          </a:endParaRPr>
        </a:p>
      </dgm:t>
    </dgm:pt>
    <dgm:pt modelId="{49481263-BF52-4CA6-AE00-BA5CDFC6275F}" type="parTrans" cxnId="{EB45FB88-06B8-4083-ADC0-A05FD46C1ED3}">
      <dgm:prSet/>
      <dgm:spPr/>
      <dgm:t>
        <a:bodyPr/>
        <a:lstStyle/>
        <a:p>
          <a:endParaRPr lang="en-US" b="1"/>
        </a:p>
      </dgm:t>
    </dgm:pt>
    <dgm:pt modelId="{2FE558C7-72F1-4D79-BE13-5052DE5019D3}" type="sibTrans" cxnId="{EB45FB88-06B8-4083-ADC0-A05FD46C1ED3}">
      <dgm:prSet/>
      <dgm:spPr/>
      <dgm:t>
        <a:bodyPr/>
        <a:lstStyle/>
        <a:p>
          <a:endParaRPr lang="en-US" b="1"/>
        </a:p>
      </dgm:t>
    </dgm:pt>
    <dgm:pt modelId="{5981E2BE-D027-4620-895E-5F2E1C118100}">
      <dgm:prSet phldrT="[Text]"/>
      <dgm:spPr>
        <a:solidFill>
          <a:srgbClr val="00B0F0"/>
        </a:solidFill>
      </dgm:spPr>
      <dgm:t>
        <a:bodyPr/>
        <a:lstStyle/>
        <a:p>
          <a:r>
            <a:rPr lang="en-US" b="1" i="1" dirty="0" smtClean="0"/>
            <a:t>Auditory</a:t>
          </a:r>
          <a:endParaRPr lang="en-US" b="1" dirty="0"/>
        </a:p>
      </dgm:t>
    </dgm:pt>
    <dgm:pt modelId="{0F28C662-EAB0-47EF-983F-3905074EB68B}" type="parTrans" cxnId="{11C3CF9C-061F-47FA-A5AF-9AAEF5A09577}">
      <dgm:prSet/>
      <dgm:spPr/>
      <dgm:t>
        <a:bodyPr/>
        <a:lstStyle/>
        <a:p>
          <a:endParaRPr lang="en-US" b="1"/>
        </a:p>
      </dgm:t>
    </dgm:pt>
    <dgm:pt modelId="{7C68C803-3FF7-41CE-84D4-145C833DD4C9}" type="sibTrans" cxnId="{11C3CF9C-061F-47FA-A5AF-9AAEF5A09577}">
      <dgm:prSet/>
      <dgm:spPr/>
      <dgm:t>
        <a:bodyPr/>
        <a:lstStyle/>
        <a:p>
          <a:endParaRPr lang="en-US" b="1"/>
        </a:p>
      </dgm:t>
    </dgm:pt>
    <dgm:pt modelId="{4287567D-F5C4-44FF-9A76-0411E7B87B1E}">
      <dgm:prSet phldrT="[Text]"/>
      <dgm:spPr/>
      <dgm:t>
        <a:bodyPr/>
        <a:lstStyle/>
        <a:p>
          <a:r>
            <a:rPr lang="en-US" b="1" i="1" dirty="0" err="1" smtClean="0"/>
            <a:t>Kinestetic</a:t>
          </a:r>
          <a:endParaRPr lang="en-US" b="1" dirty="0"/>
        </a:p>
      </dgm:t>
    </dgm:pt>
    <dgm:pt modelId="{C8E0AA9B-A5A7-4C80-A266-4E337A3DF961}" type="parTrans" cxnId="{4C144B1E-E091-4183-95B1-149C4CADCC35}">
      <dgm:prSet/>
      <dgm:spPr/>
      <dgm:t>
        <a:bodyPr/>
        <a:lstStyle/>
        <a:p>
          <a:endParaRPr lang="en-US" b="1"/>
        </a:p>
      </dgm:t>
    </dgm:pt>
    <dgm:pt modelId="{3172C3B4-B23B-4531-9D69-02676489796D}" type="sibTrans" cxnId="{4C144B1E-E091-4183-95B1-149C4CADCC35}">
      <dgm:prSet/>
      <dgm:spPr/>
      <dgm:t>
        <a:bodyPr/>
        <a:lstStyle/>
        <a:p>
          <a:endParaRPr lang="en-US" b="1"/>
        </a:p>
      </dgm:t>
    </dgm:pt>
    <dgm:pt modelId="{2A3D369C-DBE8-45A7-8FF1-CD3B824D4E90}">
      <dgm:prSet phldrT="[Text]"/>
      <dgm:spPr>
        <a:solidFill>
          <a:srgbClr val="FF0000"/>
        </a:solidFill>
      </dgm:spPr>
      <dgm:t>
        <a:bodyPr/>
        <a:lstStyle/>
        <a:p>
          <a:r>
            <a:rPr lang="en-US" b="1" i="1" dirty="0" smtClean="0"/>
            <a:t>Read-write</a:t>
          </a:r>
          <a:endParaRPr lang="en-US" b="1" dirty="0"/>
        </a:p>
      </dgm:t>
    </dgm:pt>
    <dgm:pt modelId="{C26C99B2-7EF1-4732-9DB6-6020BAD0A54A}" type="parTrans" cxnId="{3E49D28A-D773-4326-8CAA-1BF01EB80A95}">
      <dgm:prSet/>
      <dgm:spPr/>
      <dgm:t>
        <a:bodyPr/>
        <a:lstStyle/>
        <a:p>
          <a:endParaRPr lang="en-US" b="1"/>
        </a:p>
      </dgm:t>
    </dgm:pt>
    <dgm:pt modelId="{C353832D-AF49-4A0D-8558-EA0EB15D7BD2}" type="sibTrans" cxnId="{3E49D28A-D773-4326-8CAA-1BF01EB80A95}">
      <dgm:prSet/>
      <dgm:spPr/>
      <dgm:t>
        <a:bodyPr/>
        <a:lstStyle/>
        <a:p>
          <a:endParaRPr lang="en-US" b="1"/>
        </a:p>
      </dgm:t>
    </dgm:pt>
    <dgm:pt modelId="{B26A3F63-7B64-4DC6-88AC-C33F488AEA53}" type="pres">
      <dgm:prSet presAssocID="{179AE880-969E-4947-9512-F8469A6E0B22}" presName="diagram" presStyleCnt="0">
        <dgm:presLayoutVars>
          <dgm:chPref val="1"/>
          <dgm:dir/>
          <dgm:animOne val="branch"/>
          <dgm:animLvl val="lvl"/>
          <dgm:resizeHandles val="exact"/>
        </dgm:presLayoutVars>
      </dgm:prSet>
      <dgm:spPr/>
      <dgm:t>
        <a:bodyPr/>
        <a:lstStyle/>
        <a:p>
          <a:endParaRPr lang="en-US"/>
        </a:p>
      </dgm:t>
    </dgm:pt>
    <dgm:pt modelId="{D3B7039C-1273-422A-AE31-4961D98DF0B6}" type="pres">
      <dgm:prSet presAssocID="{50EC05BC-AE8A-49DC-8871-8BC2A40E78D1}" presName="root1" presStyleCnt="0"/>
      <dgm:spPr/>
    </dgm:pt>
    <dgm:pt modelId="{E978506D-F579-46CC-A86A-E1E2173D5527}" type="pres">
      <dgm:prSet presAssocID="{50EC05BC-AE8A-49DC-8871-8BC2A40E78D1}" presName="LevelOneTextNode" presStyleLbl="node0" presStyleIdx="0" presStyleCnt="1" custScaleX="140130" custScaleY="181025" custLinFactNeighborX="-19569" custLinFactNeighborY="0">
        <dgm:presLayoutVars>
          <dgm:chPref val="3"/>
        </dgm:presLayoutVars>
      </dgm:prSet>
      <dgm:spPr/>
      <dgm:t>
        <a:bodyPr/>
        <a:lstStyle/>
        <a:p>
          <a:endParaRPr lang="en-US"/>
        </a:p>
      </dgm:t>
    </dgm:pt>
    <dgm:pt modelId="{427624A2-A739-46BB-9D4E-612835278A54}" type="pres">
      <dgm:prSet presAssocID="{50EC05BC-AE8A-49DC-8871-8BC2A40E78D1}" presName="level2hierChild" presStyleCnt="0"/>
      <dgm:spPr/>
    </dgm:pt>
    <dgm:pt modelId="{C581A268-AE69-4789-AA64-612C6091A904}" type="pres">
      <dgm:prSet presAssocID="{49481263-BF52-4CA6-AE00-BA5CDFC6275F}" presName="conn2-1" presStyleLbl="parChTrans1D2" presStyleIdx="0" presStyleCnt="4"/>
      <dgm:spPr/>
      <dgm:t>
        <a:bodyPr/>
        <a:lstStyle/>
        <a:p>
          <a:endParaRPr lang="en-US"/>
        </a:p>
      </dgm:t>
    </dgm:pt>
    <dgm:pt modelId="{2736D56C-CDD5-4A7D-9E03-B10707031EA4}" type="pres">
      <dgm:prSet presAssocID="{49481263-BF52-4CA6-AE00-BA5CDFC6275F}" presName="connTx" presStyleLbl="parChTrans1D2" presStyleIdx="0" presStyleCnt="4"/>
      <dgm:spPr/>
      <dgm:t>
        <a:bodyPr/>
        <a:lstStyle/>
        <a:p>
          <a:endParaRPr lang="en-US"/>
        </a:p>
      </dgm:t>
    </dgm:pt>
    <dgm:pt modelId="{8F6399BE-6EE3-4478-842B-ED400DF183B7}" type="pres">
      <dgm:prSet presAssocID="{1C003A32-6877-4FB9-AB3A-06BEF17C71CE}" presName="root2" presStyleCnt="0"/>
      <dgm:spPr/>
    </dgm:pt>
    <dgm:pt modelId="{49E37E2B-1CE9-4B9D-89ED-A8F78BAAAB8A}" type="pres">
      <dgm:prSet presAssocID="{1C003A32-6877-4FB9-AB3A-06BEF17C71CE}" presName="LevelTwoTextNode" presStyleLbl="node2" presStyleIdx="0" presStyleCnt="4">
        <dgm:presLayoutVars>
          <dgm:chPref val="3"/>
        </dgm:presLayoutVars>
      </dgm:prSet>
      <dgm:spPr/>
      <dgm:t>
        <a:bodyPr/>
        <a:lstStyle/>
        <a:p>
          <a:endParaRPr lang="en-US"/>
        </a:p>
      </dgm:t>
    </dgm:pt>
    <dgm:pt modelId="{2C6E0B1E-E4FC-4A44-8460-9404634BECA6}" type="pres">
      <dgm:prSet presAssocID="{1C003A32-6877-4FB9-AB3A-06BEF17C71CE}" presName="level3hierChild" presStyleCnt="0"/>
      <dgm:spPr/>
    </dgm:pt>
    <dgm:pt modelId="{4148B49C-F0BA-4693-9568-4721FE42B473}" type="pres">
      <dgm:prSet presAssocID="{0F28C662-EAB0-47EF-983F-3905074EB68B}" presName="conn2-1" presStyleLbl="parChTrans1D2" presStyleIdx="1" presStyleCnt="4"/>
      <dgm:spPr/>
      <dgm:t>
        <a:bodyPr/>
        <a:lstStyle/>
        <a:p>
          <a:endParaRPr lang="en-US"/>
        </a:p>
      </dgm:t>
    </dgm:pt>
    <dgm:pt modelId="{4320B519-43F9-41AA-9E84-EF789F96FA3F}" type="pres">
      <dgm:prSet presAssocID="{0F28C662-EAB0-47EF-983F-3905074EB68B}" presName="connTx" presStyleLbl="parChTrans1D2" presStyleIdx="1" presStyleCnt="4"/>
      <dgm:spPr/>
      <dgm:t>
        <a:bodyPr/>
        <a:lstStyle/>
        <a:p>
          <a:endParaRPr lang="en-US"/>
        </a:p>
      </dgm:t>
    </dgm:pt>
    <dgm:pt modelId="{E2E2015C-B8A6-4408-B863-BEAF976A6887}" type="pres">
      <dgm:prSet presAssocID="{5981E2BE-D027-4620-895E-5F2E1C118100}" presName="root2" presStyleCnt="0"/>
      <dgm:spPr/>
    </dgm:pt>
    <dgm:pt modelId="{62814771-7F4C-4DF3-A587-2C9302FBB781}" type="pres">
      <dgm:prSet presAssocID="{5981E2BE-D027-4620-895E-5F2E1C118100}" presName="LevelTwoTextNode" presStyleLbl="node2" presStyleIdx="1" presStyleCnt="4">
        <dgm:presLayoutVars>
          <dgm:chPref val="3"/>
        </dgm:presLayoutVars>
      </dgm:prSet>
      <dgm:spPr/>
      <dgm:t>
        <a:bodyPr/>
        <a:lstStyle/>
        <a:p>
          <a:endParaRPr lang="en-US"/>
        </a:p>
      </dgm:t>
    </dgm:pt>
    <dgm:pt modelId="{331F4536-BCA3-469A-92CD-BE6755EF9719}" type="pres">
      <dgm:prSet presAssocID="{5981E2BE-D027-4620-895E-5F2E1C118100}" presName="level3hierChild" presStyleCnt="0"/>
      <dgm:spPr/>
    </dgm:pt>
    <dgm:pt modelId="{BA987886-8E00-41FD-804F-7F0217F74EEF}" type="pres">
      <dgm:prSet presAssocID="{C26C99B2-7EF1-4732-9DB6-6020BAD0A54A}" presName="conn2-1" presStyleLbl="parChTrans1D2" presStyleIdx="2" presStyleCnt="4"/>
      <dgm:spPr/>
      <dgm:t>
        <a:bodyPr/>
        <a:lstStyle/>
        <a:p>
          <a:endParaRPr lang="en-US"/>
        </a:p>
      </dgm:t>
    </dgm:pt>
    <dgm:pt modelId="{B647CF2A-3F88-435A-A3D8-0BA841C0A20A}" type="pres">
      <dgm:prSet presAssocID="{C26C99B2-7EF1-4732-9DB6-6020BAD0A54A}" presName="connTx" presStyleLbl="parChTrans1D2" presStyleIdx="2" presStyleCnt="4"/>
      <dgm:spPr/>
      <dgm:t>
        <a:bodyPr/>
        <a:lstStyle/>
        <a:p>
          <a:endParaRPr lang="en-US"/>
        </a:p>
      </dgm:t>
    </dgm:pt>
    <dgm:pt modelId="{8D505CCB-7EF7-4FED-A670-61308BCB00DF}" type="pres">
      <dgm:prSet presAssocID="{2A3D369C-DBE8-45A7-8FF1-CD3B824D4E90}" presName="root2" presStyleCnt="0"/>
      <dgm:spPr/>
    </dgm:pt>
    <dgm:pt modelId="{CE7680B0-1CBA-483A-B748-F1F776A29C03}" type="pres">
      <dgm:prSet presAssocID="{2A3D369C-DBE8-45A7-8FF1-CD3B824D4E90}" presName="LevelTwoTextNode" presStyleLbl="node2" presStyleIdx="2" presStyleCnt="4">
        <dgm:presLayoutVars>
          <dgm:chPref val="3"/>
        </dgm:presLayoutVars>
      </dgm:prSet>
      <dgm:spPr/>
      <dgm:t>
        <a:bodyPr/>
        <a:lstStyle/>
        <a:p>
          <a:endParaRPr lang="en-US"/>
        </a:p>
      </dgm:t>
    </dgm:pt>
    <dgm:pt modelId="{05709166-60A6-4709-8BE1-5FDC5DA76EFE}" type="pres">
      <dgm:prSet presAssocID="{2A3D369C-DBE8-45A7-8FF1-CD3B824D4E90}" presName="level3hierChild" presStyleCnt="0"/>
      <dgm:spPr/>
    </dgm:pt>
    <dgm:pt modelId="{65AFBCD5-82B2-42E6-B3B0-6CF17A9B956D}" type="pres">
      <dgm:prSet presAssocID="{C8E0AA9B-A5A7-4C80-A266-4E337A3DF961}" presName="conn2-1" presStyleLbl="parChTrans1D2" presStyleIdx="3" presStyleCnt="4"/>
      <dgm:spPr/>
      <dgm:t>
        <a:bodyPr/>
        <a:lstStyle/>
        <a:p>
          <a:endParaRPr lang="en-US"/>
        </a:p>
      </dgm:t>
    </dgm:pt>
    <dgm:pt modelId="{A27638C7-A444-4998-9042-7C6E45035206}" type="pres">
      <dgm:prSet presAssocID="{C8E0AA9B-A5A7-4C80-A266-4E337A3DF961}" presName="connTx" presStyleLbl="parChTrans1D2" presStyleIdx="3" presStyleCnt="4"/>
      <dgm:spPr/>
      <dgm:t>
        <a:bodyPr/>
        <a:lstStyle/>
        <a:p>
          <a:endParaRPr lang="en-US"/>
        </a:p>
      </dgm:t>
    </dgm:pt>
    <dgm:pt modelId="{B7268A9C-FD73-42C2-BCDE-1247EA8DED27}" type="pres">
      <dgm:prSet presAssocID="{4287567D-F5C4-44FF-9A76-0411E7B87B1E}" presName="root2" presStyleCnt="0"/>
      <dgm:spPr/>
    </dgm:pt>
    <dgm:pt modelId="{1B51D041-D693-47FD-9E24-00FFCFF40D73}" type="pres">
      <dgm:prSet presAssocID="{4287567D-F5C4-44FF-9A76-0411E7B87B1E}" presName="LevelTwoTextNode" presStyleLbl="node2" presStyleIdx="3" presStyleCnt="4" custLinFactNeighborX="536" custLinFactNeighborY="3982">
        <dgm:presLayoutVars>
          <dgm:chPref val="3"/>
        </dgm:presLayoutVars>
      </dgm:prSet>
      <dgm:spPr/>
      <dgm:t>
        <a:bodyPr/>
        <a:lstStyle/>
        <a:p>
          <a:endParaRPr lang="en-US"/>
        </a:p>
      </dgm:t>
    </dgm:pt>
    <dgm:pt modelId="{A8D27C42-CF75-475A-ADC6-03818B1760C3}" type="pres">
      <dgm:prSet presAssocID="{4287567D-F5C4-44FF-9A76-0411E7B87B1E}" presName="level3hierChild" presStyleCnt="0"/>
      <dgm:spPr/>
    </dgm:pt>
  </dgm:ptLst>
  <dgm:cxnLst>
    <dgm:cxn modelId="{0EB0EFA3-58C9-4300-BE27-7534A996ECE2}" type="presOf" srcId="{2A3D369C-DBE8-45A7-8FF1-CD3B824D4E90}" destId="{CE7680B0-1CBA-483A-B748-F1F776A29C03}" srcOrd="0" destOrd="0" presId="urn:microsoft.com/office/officeart/2005/8/layout/hierarchy2"/>
    <dgm:cxn modelId="{51808DF4-45E0-4149-A8EC-4A98BD8B299F}" type="presOf" srcId="{49481263-BF52-4CA6-AE00-BA5CDFC6275F}" destId="{2736D56C-CDD5-4A7D-9E03-B10707031EA4}" srcOrd="1" destOrd="0" presId="urn:microsoft.com/office/officeart/2005/8/layout/hierarchy2"/>
    <dgm:cxn modelId="{476D3D49-69FC-425F-8884-41460988E794}" type="presOf" srcId="{C8E0AA9B-A5A7-4C80-A266-4E337A3DF961}" destId="{A27638C7-A444-4998-9042-7C6E45035206}" srcOrd="1" destOrd="0" presId="urn:microsoft.com/office/officeart/2005/8/layout/hierarchy2"/>
    <dgm:cxn modelId="{4B4DCF1B-6A46-494E-9DC9-EF1E0749CEA5}" type="presOf" srcId="{C8E0AA9B-A5A7-4C80-A266-4E337A3DF961}" destId="{65AFBCD5-82B2-42E6-B3B0-6CF17A9B956D}" srcOrd="0" destOrd="0" presId="urn:microsoft.com/office/officeart/2005/8/layout/hierarchy2"/>
    <dgm:cxn modelId="{0868CBCA-CE92-40D4-A0A0-B8B6D3CFF47C}" type="presOf" srcId="{C26C99B2-7EF1-4732-9DB6-6020BAD0A54A}" destId="{B647CF2A-3F88-435A-A3D8-0BA841C0A20A}" srcOrd="1" destOrd="0" presId="urn:microsoft.com/office/officeart/2005/8/layout/hierarchy2"/>
    <dgm:cxn modelId="{59EDA466-F78C-4EE1-A3D9-F35BD5DC273B}" type="presOf" srcId="{0F28C662-EAB0-47EF-983F-3905074EB68B}" destId="{4148B49C-F0BA-4693-9568-4721FE42B473}" srcOrd="0" destOrd="0" presId="urn:microsoft.com/office/officeart/2005/8/layout/hierarchy2"/>
    <dgm:cxn modelId="{45C5DDA2-D9CD-4115-9745-F53A5B529362}" type="presOf" srcId="{4287567D-F5C4-44FF-9A76-0411E7B87B1E}" destId="{1B51D041-D693-47FD-9E24-00FFCFF40D73}" srcOrd="0" destOrd="0" presId="urn:microsoft.com/office/officeart/2005/8/layout/hierarchy2"/>
    <dgm:cxn modelId="{341A21BC-009F-407B-9E87-29D28F775601}" type="presOf" srcId="{49481263-BF52-4CA6-AE00-BA5CDFC6275F}" destId="{C581A268-AE69-4789-AA64-612C6091A904}" srcOrd="0" destOrd="0" presId="urn:microsoft.com/office/officeart/2005/8/layout/hierarchy2"/>
    <dgm:cxn modelId="{6C1DEFD5-1799-4B26-AFED-C14AB2FF9A92}" srcId="{179AE880-969E-4947-9512-F8469A6E0B22}" destId="{50EC05BC-AE8A-49DC-8871-8BC2A40E78D1}" srcOrd="0" destOrd="0" parTransId="{C5FED863-FE12-4AEB-AEBF-BC0A1423C33D}" sibTransId="{3638D989-588D-4F1F-8150-280407B278EF}"/>
    <dgm:cxn modelId="{5C33B528-859C-4F19-8AAF-93E4CAE22D0C}" type="presOf" srcId="{1C003A32-6877-4FB9-AB3A-06BEF17C71CE}" destId="{49E37E2B-1CE9-4B9D-89ED-A8F78BAAAB8A}" srcOrd="0" destOrd="0" presId="urn:microsoft.com/office/officeart/2005/8/layout/hierarchy2"/>
    <dgm:cxn modelId="{4C144B1E-E091-4183-95B1-149C4CADCC35}" srcId="{50EC05BC-AE8A-49DC-8871-8BC2A40E78D1}" destId="{4287567D-F5C4-44FF-9A76-0411E7B87B1E}" srcOrd="3" destOrd="0" parTransId="{C8E0AA9B-A5A7-4C80-A266-4E337A3DF961}" sibTransId="{3172C3B4-B23B-4531-9D69-02676489796D}"/>
    <dgm:cxn modelId="{11C3CF9C-061F-47FA-A5AF-9AAEF5A09577}" srcId="{50EC05BC-AE8A-49DC-8871-8BC2A40E78D1}" destId="{5981E2BE-D027-4620-895E-5F2E1C118100}" srcOrd="1" destOrd="0" parTransId="{0F28C662-EAB0-47EF-983F-3905074EB68B}" sibTransId="{7C68C803-3FF7-41CE-84D4-145C833DD4C9}"/>
    <dgm:cxn modelId="{EB45FB88-06B8-4083-ADC0-A05FD46C1ED3}" srcId="{50EC05BC-AE8A-49DC-8871-8BC2A40E78D1}" destId="{1C003A32-6877-4FB9-AB3A-06BEF17C71CE}" srcOrd="0" destOrd="0" parTransId="{49481263-BF52-4CA6-AE00-BA5CDFC6275F}" sibTransId="{2FE558C7-72F1-4D79-BE13-5052DE5019D3}"/>
    <dgm:cxn modelId="{73B8D6EB-8016-4724-B976-9DB7EA03CEAA}" type="presOf" srcId="{5981E2BE-D027-4620-895E-5F2E1C118100}" destId="{62814771-7F4C-4DF3-A587-2C9302FBB781}" srcOrd="0" destOrd="0" presId="urn:microsoft.com/office/officeart/2005/8/layout/hierarchy2"/>
    <dgm:cxn modelId="{C6D6CBF2-1C23-4D97-9045-B4EA915D9369}" type="presOf" srcId="{C26C99B2-7EF1-4732-9DB6-6020BAD0A54A}" destId="{BA987886-8E00-41FD-804F-7F0217F74EEF}" srcOrd="0" destOrd="0" presId="urn:microsoft.com/office/officeart/2005/8/layout/hierarchy2"/>
    <dgm:cxn modelId="{C7802DEE-CEB5-40B9-8880-AD52146256CB}" type="presOf" srcId="{50EC05BC-AE8A-49DC-8871-8BC2A40E78D1}" destId="{E978506D-F579-46CC-A86A-E1E2173D5527}" srcOrd="0" destOrd="0" presId="urn:microsoft.com/office/officeart/2005/8/layout/hierarchy2"/>
    <dgm:cxn modelId="{2E832010-C778-46D2-A618-4370E278B57E}" type="presOf" srcId="{0F28C662-EAB0-47EF-983F-3905074EB68B}" destId="{4320B519-43F9-41AA-9E84-EF789F96FA3F}" srcOrd="1" destOrd="0" presId="urn:microsoft.com/office/officeart/2005/8/layout/hierarchy2"/>
    <dgm:cxn modelId="{72BF01AA-17CA-497B-8176-7E1D12B42FDF}" type="presOf" srcId="{179AE880-969E-4947-9512-F8469A6E0B22}" destId="{B26A3F63-7B64-4DC6-88AC-C33F488AEA53}" srcOrd="0" destOrd="0" presId="urn:microsoft.com/office/officeart/2005/8/layout/hierarchy2"/>
    <dgm:cxn modelId="{3E49D28A-D773-4326-8CAA-1BF01EB80A95}" srcId="{50EC05BC-AE8A-49DC-8871-8BC2A40E78D1}" destId="{2A3D369C-DBE8-45A7-8FF1-CD3B824D4E90}" srcOrd="2" destOrd="0" parTransId="{C26C99B2-7EF1-4732-9DB6-6020BAD0A54A}" sibTransId="{C353832D-AF49-4A0D-8558-EA0EB15D7BD2}"/>
    <dgm:cxn modelId="{753F8041-2CB5-4DC6-BDDC-7FC5002E6C2B}" type="presParOf" srcId="{B26A3F63-7B64-4DC6-88AC-C33F488AEA53}" destId="{D3B7039C-1273-422A-AE31-4961D98DF0B6}" srcOrd="0" destOrd="0" presId="urn:microsoft.com/office/officeart/2005/8/layout/hierarchy2"/>
    <dgm:cxn modelId="{C29E10C3-C7C1-4654-BCD0-8E7E18FC09F1}" type="presParOf" srcId="{D3B7039C-1273-422A-AE31-4961D98DF0B6}" destId="{E978506D-F579-46CC-A86A-E1E2173D5527}" srcOrd="0" destOrd="0" presId="urn:microsoft.com/office/officeart/2005/8/layout/hierarchy2"/>
    <dgm:cxn modelId="{4D1CA7DC-B1A5-4B2D-BBFA-4DBB24A6D084}" type="presParOf" srcId="{D3B7039C-1273-422A-AE31-4961D98DF0B6}" destId="{427624A2-A739-46BB-9D4E-612835278A54}" srcOrd="1" destOrd="0" presId="urn:microsoft.com/office/officeart/2005/8/layout/hierarchy2"/>
    <dgm:cxn modelId="{0C83A184-F004-49D5-A44F-7ACA712A95CC}" type="presParOf" srcId="{427624A2-A739-46BB-9D4E-612835278A54}" destId="{C581A268-AE69-4789-AA64-612C6091A904}" srcOrd="0" destOrd="0" presId="urn:microsoft.com/office/officeart/2005/8/layout/hierarchy2"/>
    <dgm:cxn modelId="{7520EB54-DF41-4426-8CEF-2FAFBA2F4BCD}" type="presParOf" srcId="{C581A268-AE69-4789-AA64-612C6091A904}" destId="{2736D56C-CDD5-4A7D-9E03-B10707031EA4}" srcOrd="0" destOrd="0" presId="urn:microsoft.com/office/officeart/2005/8/layout/hierarchy2"/>
    <dgm:cxn modelId="{C6C86F84-CB0B-49AF-A075-D6C5F8FFDF06}" type="presParOf" srcId="{427624A2-A739-46BB-9D4E-612835278A54}" destId="{8F6399BE-6EE3-4478-842B-ED400DF183B7}" srcOrd="1" destOrd="0" presId="urn:microsoft.com/office/officeart/2005/8/layout/hierarchy2"/>
    <dgm:cxn modelId="{E831BE13-CC67-49E3-9E9E-664AF342A131}" type="presParOf" srcId="{8F6399BE-6EE3-4478-842B-ED400DF183B7}" destId="{49E37E2B-1CE9-4B9D-89ED-A8F78BAAAB8A}" srcOrd="0" destOrd="0" presId="urn:microsoft.com/office/officeart/2005/8/layout/hierarchy2"/>
    <dgm:cxn modelId="{4D21A8BC-C302-482F-A100-5BCCDE0667F1}" type="presParOf" srcId="{8F6399BE-6EE3-4478-842B-ED400DF183B7}" destId="{2C6E0B1E-E4FC-4A44-8460-9404634BECA6}" srcOrd="1" destOrd="0" presId="urn:microsoft.com/office/officeart/2005/8/layout/hierarchy2"/>
    <dgm:cxn modelId="{4B589B01-398B-4D5C-A862-A22C38075354}" type="presParOf" srcId="{427624A2-A739-46BB-9D4E-612835278A54}" destId="{4148B49C-F0BA-4693-9568-4721FE42B473}" srcOrd="2" destOrd="0" presId="urn:microsoft.com/office/officeart/2005/8/layout/hierarchy2"/>
    <dgm:cxn modelId="{6A06A936-48B4-4DDE-BDBD-A2BAAB172646}" type="presParOf" srcId="{4148B49C-F0BA-4693-9568-4721FE42B473}" destId="{4320B519-43F9-41AA-9E84-EF789F96FA3F}" srcOrd="0" destOrd="0" presId="urn:microsoft.com/office/officeart/2005/8/layout/hierarchy2"/>
    <dgm:cxn modelId="{C6DE0729-D461-434F-95E6-2C0F82C5EEAE}" type="presParOf" srcId="{427624A2-A739-46BB-9D4E-612835278A54}" destId="{E2E2015C-B8A6-4408-B863-BEAF976A6887}" srcOrd="3" destOrd="0" presId="urn:microsoft.com/office/officeart/2005/8/layout/hierarchy2"/>
    <dgm:cxn modelId="{6C3142AA-E62B-4332-AD70-7D3C10099643}" type="presParOf" srcId="{E2E2015C-B8A6-4408-B863-BEAF976A6887}" destId="{62814771-7F4C-4DF3-A587-2C9302FBB781}" srcOrd="0" destOrd="0" presId="urn:microsoft.com/office/officeart/2005/8/layout/hierarchy2"/>
    <dgm:cxn modelId="{404E387F-5EFE-4917-B07E-96328D9B16FE}" type="presParOf" srcId="{E2E2015C-B8A6-4408-B863-BEAF976A6887}" destId="{331F4536-BCA3-469A-92CD-BE6755EF9719}" srcOrd="1" destOrd="0" presId="urn:microsoft.com/office/officeart/2005/8/layout/hierarchy2"/>
    <dgm:cxn modelId="{47BD7E0D-3612-4F98-A264-D3D14ABFBAF3}" type="presParOf" srcId="{427624A2-A739-46BB-9D4E-612835278A54}" destId="{BA987886-8E00-41FD-804F-7F0217F74EEF}" srcOrd="4" destOrd="0" presId="urn:microsoft.com/office/officeart/2005/8/layout/hierarchy2"/>
    <dgm:cxn modelId="{8FF9FEE8-BC85-4165-BAEA-C225706DB38B}" type="presParOf" srcId="{BA987886-8E00-41FD-804F-7F0217F74EEF}" destId="{B647CF2A-3F88-435A-A3D8-0BA841C0A20A}" srcOrd="0" destOrd="0" presId="urn:microsoft.com/office/officeart/2005/8/layout/hierarchy2"/>
    <dgm:cxn modelId="{29D6744D-A0E8-4CCA-AA7A-3E00DF6F9AAD}" type="presParOf" srcId="{427624A2-A739-46BB-9D4E-612835278A54}" destId="{8D505CCB-7EF7-4FED-A670-61308BCB00DF}" srcOrd="5" destOrd="0" presId="urn:microsoft.com/office/officeart/2005/8/layout/hierarchy2"/>
    <dgm:cxn modelId="{D6CD382D-4476-4880-8D44-7ACFAA1E67E2}" type="presParOf" srcId="{8D505CCB-7EF7-4FED-A670-61308BCB00DF}" destId="{CE7680B0-1CBA-483A-B748-F1F776A29C03}" srcOrd="0" destOrd="0" presId="urn:microsoft.com/office/officeart/2005/8/layout/hierarchy2"/>
    <dgm:cxn modelId="{5B6F09C2-07AE-4516-8290-0F1F13846144}" type="presParOf" srcId="{8D505CCB-7EF7-4FED-A670-61308BCB00DF}" destId="{05709166-60A6-4709-8BE1-5FDC5DA76EFE}" srcOrd="1" destOrd="0" presId="urn:microsoft.com/office/officeart/2005/8/layout/hierarchy2"/>
    <dgm:cxn modelId="{770AF7BF-BBCF-4AAC-8CBA-5663F65CC5E0}" type="presParOf" srcId="{427624A2-A739-46BB-9D4E-612835278A54}" destId="{65AFBCD5-82B2-42E6-B3B0-6CF17A9B956D}" srcOrd="6" destOrd="0" presId="urn:microsoft.com/office/officeart/2005/8/layout/hierarchy2"/>
    <dgm:cxn modelId="{1C100C58-6D25-4A1F-B49B-33165C3DD458}" type="presParOf" srcId="{65AFBCD5-82B2-42E6-B3B0-6CF17A9B956D}" destId="{A27638C7-A444-4998-9042-7C6E45035206}" srcOrd="0" destOrd="0" presId="urn:microsoft.com/office/officeart/2005/8/layout/hierarchy2"/>
    <dgm:cxn modelId="{C2A32EBB-26AA-4061-911A-8ECDF15285D0}" type="presParOf" srcId="{427624A2-A739-46BB-9D4E-612835278A54}" destId="{B7268A9C-FD73-42C2-BCDE-1247EA8DED27}" srcOrd="7" destOrd="0" presId="urn:microsoft.com/office/officeart/2005/8/layout/hierarchy2"/>
    <dgm:cxn modelId="{8AE30B8C-93F5-4938-B602-01F0460E9C40}" type="presParOf" srcId="{B7268A9C-FD73-42C2-BCDE-1247EA8DED27}" destId="{1B51D041-D693-47FD-9E24-00FFCFF40D73}" srcOrd="0" destOrd="0" presId="urn:microsoft.com/office/officeart/2005/8/layout/hierarchy2"/>
    <dgm:cxn modelId="{2A78B3C5-006F-4DB7-8A9A-9032DE568E27}" type="presParOf" srcId="{B7268A9C-FD73-42C2-BCDE-1247EA8DED27}" destId="{A8D27C42-CF75-475A-ADC6-03818B1760C3}"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0BDCBA5-92F8-4A2A-9F76-164160CA1605}">
      <dsp:nvSpPr>
        <dsp:cNvPr id="0" name=""/>
        <dsp:cNvSpPr/>
      </dsp:nvSpPr>
      <dsp:spPr>
        <a:xfrm>
          <a:off x="1283544" y="727206"/>
          <a:ext cx="5277086" cy="5277086"/>
        </a:xfrm>
        <a:prstGeom prst="blockArc">
          <a:avLst>
            <a:gd name="adj1" fmla="val 10811256"/>
            <a:gd name="adj2" fmla="val 16963182"/>
            <a:gd name="adj3" fmla="val 4640"/>
          </a:avLst>
        </a:prstGeom>
        <a:solidFill>
          <a:schemeClr val="accent5">
            <a:hueOff val="-9933876"/>
            <a:satOff val="39811"/>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E5F6D59-A383-4078-9895-4237D062CCF7}">
      <dsp:nvSpPr>
        <dsp:cNvPr id="0" name=""/>
        <dsp:cNvSpPr/>
      </dsp:nvSpPr>
      <dsp:spPr>
        <a:xfrm>
          <a:off x="1279981" y="854514"/>
          <a:ext cx="5277086" cy="5277086"/>
        </a:xfrm>
        <a:prstGeom prst="blockArc">
          <a:avLst>
            <a:gd name="adj1" fmla="val 4631945"/>
            <a:gd name="adj2" fmla="val 10981148"/>
            <a:gd name="adj3" fmla="val 4640"/>
          </a:avLst>
        </a:prstGeom>
        <a:solidFill>
          <a:schemeClr val="accent5">
            <a:hueOff val="-6622584"/>
            <a:satOff val="26541"/>
            <a:lumOff val="575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8F98C18-1AD9-4D54-BA29-880690AC9BEC}">
      <dsp:nvSpPr>
        <dsp:cNvPr id="0" name=""/>
        <dsp:cNvSpPr/>
      </dsp:nvSpPr>
      <dsp:spPr>
        <a:xfrm>
          <a:off x="2419224" y="853869"/>
          <a:ext cx="5277086" cy="5277086"/>
        </a:xfrm>
        <a:prstGeom prst="blockArc">
          <a:avLst>
            <a:gd name="adj1" fmla="val 21518191"/>
            <a:gd name="adj2" fmla="val 6164161"/>
            <a:gd name="adj3" fmla="val 4640"/>
          </a:avLst>
        </a:prstGeom>
        <a:solidFill>
          <a:schemeClr val="accent5">
            <a:hueOff val="-3311292"/>
            <a:satOff val="13270"/>
            <a:lumOff val="287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C3FB408-292E-4967-B892-96B9DC649E0F}">
      <dsp:nvSpPr>
        <dsp:cNvPr id="0" name=""/>
        <dsp:cNvSpPr/>
      </dsp:nvSpPr>
      <dsp:spPr>
        <a:xfrm>
          <a:off x="2419327" y="727021"/>
          <a:ext cx="5277086" cy="5277086"/>
        </a:xfrm>
        <a:prstGeom prst="blockArc">
          <a:avLst>
            <a:gd name="adj1" fmla="val 15435698"/>
            <a:gd name="adj2" fmla="val 87403"/>
            <a:gd name="adj3" fmla="val 464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167738-3D9C-409B-9440-4049C0136260}">
      <dsp:nvSpPr>
        <dsp:cNvPr id="0" name=""/>
        <dsp:cNvSpPr/>
      </dsp:nvSpPr>
      <dsp:spPr>
        <a:xfrm>
          <a:off x="2203548" y="1696070"/>
          <a:ext cx="4572041" cy="3465858"/>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id-ID" sz="2400" b="1" kern="1200" dirty="0" smtClean="0">
              <a:solidFill>
                <a:schemeClr val="bg1"/>
              </a:solidFill>
            </a:rPr>
            <a:t>4</a:t>
          </a:r>
          <a:r>
            <a:rPr lang="en-US" sz="2400" b="1" kern="1200" dirty="0" smtClean="0">
              <a:solidFill>
                <a:schemeClr val="bg1"/>
              </a:solidFill>
            </a:rPr>
            <a:t> </a:t>
          </a:r>
          <a:r>
            <a:rPr lang="en-US" sz="2400" b="1" kern="1200" dirty="0" err="1" smtClean="0">
              <a:solidFill>
                <a:schemeClr val="bg1"/>
              </a:solidFill>
            </a:rPr>
            <a:t>masalah</a:t>
          </a:r>
          <a:r>
            <a:rPr lang="en-US" sz="2400" b="1" kern="1200" dirty="0" smtClean="0">
              <a:solidFill>
                <a:schemeClr val="bg1"/>
              </a:solidFill>
            </a:rPr>
            <a:t> </a:t>
          </a:r>
          <a:r>
            <a:rPr lang="en-US" sz="2400" b="1" kern="1200" dirty="0" err="1" smtClean="0">
              <a:solidFill>
                <a:schemeClr val="bg1"/>
              </a:solidFill>
            </a:rPr>
            <a:t>pokok</a:t>
          </a:r>
          <a:r>
            <a:rPr lang="en-US" sz="2400" b="1" kern="1200" dirty="0" smtClean="0">
              <a:solidFill>
                <a:schemeClr val="bg1"/>
              </a:solidFill>
            </a:rPr>
            <a:t> yang </a:t>
          </a:r>
          <a:r>
            <a:rPr lang="en-US" sz="2400" b="1" kern="1200" dirty="0" err="1" smtClean="0">
              <a:solidFill>
                <a:schemeClr val="bg1"/>
              </a:solidFill>
            </a:rPr>
            <a:t>sangat</a:t>
          </a:r>
          <a:r>
            <a:rPr lang="en-US" sz="2400" b="1" kern="1200" dirty="0" smtClean="0">
              <a:solidFill>
                <a:schemeClr val="bg1"/>
              </a:solidFill>
            </a:rPr>
            <a:t> </a:t>
          </a:r>
          <a:r>
            <a:rPr lang="en-US" sz="2400" b="1" kern="1200" dirty="0" err="1" smtClean="0">
              <a:solidFill>
                <a:schemeClr val="bg1"/>
              </a:solidFill>
            </a:rPr>
            <a:t>penting</a:t>
          </a:r>
          <a:r>
            <a:rPr lang="en-US" sz="2400" b="1" kern="1200" dirty="0" smtClean="0">
              <a:solidFill>
                <a:schemeClr val="bg1"/>
              </a:solidFill>
            </a:rPr>
            <a:t> </a:t>
          </a:r>
          <a:r>
            <a:rPr lang="en-US" sz="2400" b="1" kern="1200" dirty="0" err="1" smtClean="0">
              <a:solidFill>
                <a:schemeClr val="bg1"/>
              </a:solidFill>
            </a:rPr>
            <a:t>dan</a:t>
          </a:r>
          <a:r>
            <a:rPr lang="en-US" sz="2400" b="1" kern="1200" dirty="0" smtClean="0">
              <a:solidFill>
                <a:schemeClr val="bg1"/>
              </a:solidFill>
            </a:rPr>
            <a:t> </a:t>
          </a:r>
          <a:r>
            <a:rPr lang="en-US" sz="2400" b="1" kern="1200" dirty="0" err="1" smtClean="0">
              <a:solidFill>
                <a:schemeClr val="bg1"/>
              </a:solidFill>
            </a:rPr>
            <a:t>harus</a:t>
          </a:r>
          <a:r>
            <a:rPr lang="en-US" sz="2400" b="1" kern="1200" dirty="0" smtClean="0">
              <a:solidFill>
                <a:schemeClr val="bg1"/>
              </a:solidFill>
            </a:rPr>
            <a:t> </a:t>
          </a:r>
          <a:r>
            <a:rPr lang="en-US" sz="2400" b="1" kern="1200" dirty="0" err="1" smtClean="0">
              <a:solidFill>
                <a:schemeClr val="bg1"/>
              </a:solidFill>
            </a:rPr>
            <a:t>dijadikan</a:t>
          </a:r>
          <a:r>
            <a:rPr lang="en-US" sz="2400" b="1" kern="1200" dirty="0" smtClean="0">
              <a:solidFill>
                <a:schemeClr val="bg1"/>
              </a:solidFill>
            </a:rPr>
            <a:t> </a:t>
          </a:r>
          <a:r>
            <a:rPr lang="en-US" sz="2400" b="1" kern="1200" dirty="0" err="1" smtClean="0">
              <a:solidFill>
                <a:schemeClr val="bg1"/>
              </a:solidFill>
            </a:rPr>
            <a:t>pedoman</a:t>
          </a:r>
          <a:r>
            <a:rPr lang="en-US" sz="2400" b="1" kern="1200" dirty="0" smtClean="0">
              <a:solidFill>
                <a:schemeClr val="bg1"/>
              </a:solidFill>
            </a:rPr>
            <a:t> </a:t>
          </a:r>
          <a:r>
            <a:rPr lang="en-US" sz="2400" b="1" kern="1200" dirty="0" err="1" smtClean="0">
              <a:solidFill>
                <a:schemeClr val="bg1"/>
              </a:solidFill>
            </a:rPr>
            <a:t>utk</a:t>
          </a:r>
          <a:r>
            <a:rPr lang="en-US" sz="2400" b="1" kern="1200" dirty="0" smtClean="0">
              <a:solidFill>
                <a:schemeClr val="bg1"/>
              </a:solidFill>
            </a:rPr>
            <a:t> </a:t>
          </a:r>
          <a:r>
            <a:rPr lang="en-US" sz="2400" b="1" kern="1200" dirty="0" err="1" smtClean="0">
              <a:solidFill>
                <a:schemeClr val="bg1"/>
              </a:solidFill>
            </a:rPr>
            <a:t>pelaksanaan</a:t>
          </a:r>
          <a:r>
            <a:rPr lang="en-US" sz="2400" b="1" kern="1200" dirty="0" smtClean="0">
              <a:solidFill>
                <a:schemeClr val="bg1"/>
              </a:solidFill>
            </a:rPr>
            <a:t> KBM agar </a:t>
          </a:r>
          <a:r>
            <a:rPr lang="en-US" sz="2400" b="1" kern="1200" dirty="0" err="1" smtClean="0">
              <a:solidFill>
                <a:schemeClr val="bg1"/>
              </a:solidFill>
            </a:rPr>
            <a:t>berhasil</a:t>
          </a:r>
          <a:r>
            <a:rPr lang="en-US" sz="2400" b="1" kern="1200" dirty="0" smtClean="0">
              <a:solidFill>
                <a:schemeClr val="bg1"/>
              </a:solidFill>
            </a:rPr>
            <a:t> </a:t>
          </a:r>
          <a:r>
            <a:rPr lang="en-US" sz="2400" b="1" kern="1200" dirty="0" err="1" smtClean="0">
              <a:solidFill>
                <a:schemeClr val="bg1"/>
              </a:solidFill>
            </a:rPr>
            <a:t>sesuai</a:t>
          </a:r>
          <a:r>
            <a:rPr lang="en-US" sz="2400" b="1" kern="1200" dirty="0" smtClean="0">
              <a:solidFill>
                <a:schemeClr val="bg1"/>
              </a:solidFill>
            </a:rPr>
            <a:t> </a:t>
          </a:r>
          <a:r>
            <a:rPr lang="en-US" sz="2400" b="1" kern="1200" dirty="0" err="1" smtClean="0">
              <a:solidFill>
                <a:schemeClr val="bg1"/>
              </a:solidFill>
            </a:rPr>
            <a:t>dengan</a:t>
          </a:r>
          <a:r>
            <a:rPr lang="en-US" sz="2400" b="1" kern="1200" dirty="0" smtClean="0">
              <a:solidFill>
                <a:schemeClr val="bg1"/>
              </a:solidFill>
            </a:rPr>
            <a:t> yang </a:t>
          </a:r>
          <a:r>
            <a:rPr lang="en-US" sz="2400" b="1" kern="1200" dirty="0" err="1" smtClean="0">
              <a:solidFill>
                <a:schemeClr val="bg1"/>
              </a:solidFill>
            </a:rPr>
            <a:t>diharapkan</a:t>
          </a:r>
          <a:r>
            <a:rPr lang="en-US" sz="2400" b="1" kern="1200" dirty="0" smtClean="0">
              <a:solidFill>
                <a:schemeClr val="bg1"/>
              </a:solidFill>
            </a:rPr>
            <a:t>.</a:t>
          </a:r>
          <a:endParaRPr lang="en-US" sz="2400" b="1" kern="1200" dirty="0">
            <a:solidFill>
              <a:schemeClr val="bg1"/>
            </a:solidFill>
          </a:endParaRPr>
        </a:p>
      </dsp:txBody>
      <dsp:txXfrm>
        <a:off x="2203548" y="1696070"/>
        <a:ext cx="4572041" cy="3465858"/>
      </dsp:txXfrm>
    </dsp:sp>
    <dsp:sp modelId="{2CA73EE3-8B2C-493E-9C5C-71963BD2E8CB}">
      <dsp:nvSpPr>
        <dsp:cNvPr id="0" name=""/>
        <dsp:cNvSpPr/>
      </dsp:nvSpPr>
      <dsp:spPr>
        <a:xfrm>
          <a:off x="2646003" y="1558"/>
          <a:ext cx="3687131" cy="1700212"/>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err="1" smtClean="0">
              <a:solidFill>
                <a:schemeClr val="tx1"/>
              </a:solidFill>
            </a:rPr>
            <a:t>spesifikasi</a:t>
          </a:r>
          <a:r>
            <a:rPr lang="en-US" sz="1800" b="1" kern="1200" dirty="0" smtClean="0">
              <a:solidFill>
                <a:schemeClr val="tx1"/>
              </a:solidFill>
            </a:rPr>
            <a:t> </a:t>
          </a:r>
          <a:r>
            <a:rPr lang="en-US" sz="1800" b="1" kern="1200" dirty="0" err="1" smtClean="0">
              <a:solidFill>
                <a:schemeClr val="tx1"/>
              </a:solidFill>
            </a:rPr>
            <a:t>dan</a:t>
          </a:r>
          <a:r>
            <a:rPr lang="en-US" sz="1800" b="1" kern="1200" dirty="0" smtClean="0">
              <a:solidFill>
                <a:schemeClr val="tx1"/>
              </a:solidFill>
            </a:rPr>
            <a:t> </a:t>
          </a:r>
          <a:r>
            <a:rPr lang="en-US" sz="1800" b="1" kern="1200" dirty="0" err="1" smtClean="0">
              <a:solidFill>
                <a:schemeClr val="tx1"/>
              </a:solidFill>
            </a:rPr>
            <a:t>kualifikasi</a:t>
          </a:r>
          <a:r>
            <a:rPr lang="en-US" sz="1800" b="1" kern="1200" dirty="0" smtClean="0">
              <a:solidFill>
                <a:schemeClr val="tx1"/>
              </a:solidFill>
            </a:rPr>
            <a:t> </a:t>
          </a:r>
          <a:r>
            <a:rPr lang="en-US" sz="1800" b="1" kern="1200" dirty="0" err="1" smtClean="0">
              <a:solidFill>
                <a:schemeClr val="tx1"/>
              </a:solidFill>
            </a:rPr>
            <a:t>perubahan</a:t>
          </a:r>
          <a:r>
            <a:rPr lang="en-US" sz="1800" b="1" kern="1200" dirty="0" smtClean="0">
              <a:solidFill>
                <a:schemeClr val="tx1"/>
              </a:solidFill>
            </a:rPr>
            <a:t> </a:t>
          </a:r>
          <a:r>
            <a:rPr lang="en-US" sz="1800" b="1" kern="1200" dirty="0" err="1" smtClean="0">
              <a:solidFill>
                <a:schemeClr val="tx1"/>
              </a:solidFill>
            </a:rPr>
            <a:t>tingkah</a:t>
          </a:r>
          <a:r>
            <a:rPr lang="en-US" sz="1800" b="1" kern="1200" dirty="0" smtClean="0">
              <a:solidFill>
                <a:schemeClr val="tx1"/>
              </a:solidFill>
            </a:rPr>
            <a:t> </a:t>
          </a:r>
          <a:r>
            <a:rPr lang="en-US" sz="1800" b="1" kern="1200" dirty="0" err="1" smtClean="0">
              <a:solidFill>
                <a:schemeClr val="tx1"/>
              </a:solidFill>
            </a:rPr>
            <a:t>laku</a:t>
          </a:r>
          <a:r>
            <a:rPr lang="en-US" sz="1800" b="1" kern="1200" dirty="0" smtClean="0">
              <a:solidFill>
                <a:schemeClr val="tx1"/>
              </a:solidFill>
            </a:rPr>
            <a:t> yang </a:t>
          </a:r>
          <a:r>
            <a:rPr lang="en-US" sz="1800" b="1" kern="1200" dirty="0" err="1" smtClean="0">
              <a:solidFill>
                <a:schemeClr val="tx1"/>
              </a:solidFill>
            </a:rPr>
            <a:t>bagaimana</a:t>
          </a:r>
          <a:r>
            <a:rPr lang="en-US" sz="1800" b="1" kern="1200" dirty="0" smtClean="0">
              <a:solidFill>
                <a:schemeClr val="tx1"/>
              </a:solidFill>
            </a:rPr>
            <a:t> </a:t>
          </a:r>
          <a:r>
            <a:rPr lang="en-US" sz="1800" b="1" kern="1200" dirty="0" err="1" smtClean="0">
              <a:solidFill>
                <a:schemeClr val="tx1"/>
              </a:solidFill>
            </a:rPr>
            <a:t>diinginkan</a:t>
          </a:r>
          <a:r>
            <a:rPr lang="en-US" sz="1800" b="1" kern="1200" dirty="0" smtClean="0">
              <a:solidFill>
                <a:schemeClr val="tx1"/>
              </a:solidFill>
            </a:rPr>
            <a:t> </a:t>
          </a:r>
          <a:r>
            <a:rPr lang="en-US" sz="1800" b="1" kern="1200" dirty="0" err="1" smtClean="0">
              <a:solidFill>
                <a:schemeClr val="tx1"/>
              </a:solidFill>
            </a:rPr>
            <a:t>sebagai</a:t>
          </a:r>
          <a:r>
            <a:rPr lang="en-US" sz="1800" b="1" kern="1200" dirty="0" smtClean="0">
              <a:solidFill>
                <a:schemeClr val="tx1"/>
              </a:solidFill>
            </a:rPr>
            <a:t> </a:t>
          </a:r>
          <a:r>
            <a:rPr lang="en-US" sz="1800" b="1" kern="1200" dirty="0" err="1" smtClean="0">
              <a:solidFill>
                <a:schemeClr val="tx1"/>
              </a:solidFill>
            </a:rPr>
            <a:t>hasil</a:t>
          </a:r>
          <a:r>
            <a:rPr lang="en-US" sz="1800" b="1" kern="1200" dirty="0" smtClean="0">
              <a:solidFill>
                <a:schemeClr val="tx1"/>
              </a:solidFill>
            </a:rPr>
            <a:t> </a:t>
          </a:r>
          <a:r>
            <a:rPr lang="en-US" sz="1800" b="1" kern="1200" dirty="0" err="1" smtClean="0">
              <a:solidFill>
                <a:schemeClr val="tx1"/>
              </a:solidFill>
            </a:rPr>
            <a:t>belajar</a:t>
          </a:r>
          <a:r>
            <a:rPr lang="en-US" sz="1800" b="1" kern="1200" dirty="0" smtClean="0">
              <a:solidFill>
                <a:schemeClr val="tx1"/>
              </a:solidFill>
            </a:rPr>
            <a:t> </a:t>
          </a:r>
          <a:r>
            <a:rPr lang="en-US" sz="1800" b="1" kern="1200" dirty="0" err="1" smtClean="0">
              <a:solidFill>
                <a:schemeClr val="tx1"/>
              </a:solidFill>
            </a:rPr>
            <a:t>mengajar</a:t>
          </a:r>
          <a:endParaRPr lang="en-US" sz="1800" b="1" kern="1200" dirty="0">
            <a:solidFill>
              <a:schemeClr val="tx1"/>
            </a:solidFill>
          </a:endParaRPr>
        </a:p>
      </dsp:txBody>
      <dsp:txXfrm>
        <a:off x="2646003" y="1558"/>
        <a:ext cx="3687131" cy="1700212"/>
      </dsp:txXfrm>
    </dsp:sp>
    <dsp:sp modelId="{AD8DB891-CBA7-4C90-9196-171466FCFD54}">
      <dsp:nvSpPr>
        <dsp:cNvPr id="0" name=""/>
        <dsp:cNvSpPr/>
      </dsp:nvSpPr>
      <dsp:spPr>
        <a:xfrm>
          <a:off x="6124745" y="2580978"/>
          <a:ext cx="3019254" cy="1700212"/>
        </a:xfrm>
        <a:prstGeom prst="ellipse">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rPr>
            <a:t>memilih</a:t>
          </a:r>
          <a:r>
            <a:rPr lang="en-US" sz="1600" b="1" kern="1200" dirty="0" smtClean="0">
              <a:solidFill>
                <a:schemeClr val="tx1"/>
              </a:solidFill>
            </a:rPr>
            <a:t> </a:t>
          </a:r>
          <a:r>
            <a:rPr lang="en-US" sz="1600" b="1" kern="1200" dirty="0" err="1" smtClean="0">
              <a:solidFill>
                <a:schemeClr val="tx1"/>
              </a:solidFill>
            </a:rPr>
            <a:t>cara</a:t>
          </a:r>
          <a:r>
            <a:rPr lang="en-US" sz="1600" b="1" kern="1200" dirty="0" smtClean="0">
              <a:solidFill>
                <a:schemeClr val="tx1"/>
              </a:solidFill>
            </a:rPr>
            <a:t> </a:t>
          </a:r>
          <a:r>
            <a:rPr lang="en-US" sz="1600" b="1" kern="1200" dirty="0" err="1" smtClean="0">
              <a:solidFill>
                <a:schemeClr val="tx1"/>
              </a:solidFill>
            </a:rPr>
            <a:t>pendekatan</a:t>
          </a:r>
          <a:r>
            <a:rPr lang="en-US" sz="1600" b="1" kern="1200" dirty="0" smtClean="0">
              <a:solidFill>
                <a:schemeClr val="tx1"/>
              </a:solidFill>
            </a:rPr>
            <a:t> </a:t>
          </a:r>
          <a:r>
            <a:rPr lang="en-US" sz="1600" b="1" kern="1200" dirty="0" err="1" smtClean="0">
              <a:solidFill>
                <a:schemeClr val="tx1"/>
              </a:solidFill>
            </a:rPr>
            <a:t>belajar</a:t>
          </a:r>
          <a:r>
            <a:rPr lang="en-US" sz="1600" b="1" kern="1200" dirty="0" smtClean="0">
              <a:solidFill>
                <a:schemeClr val="tx1"/>
              </a:solidFill>
            </a:rPr>
            <a:t> </a:t>
          </a:r>
          <a:r>
            <a:rPr lang="en-US" sz="1600" b="1" kern="1200" dirty="0" err="1" smtClean="0">
              <a:solidFill>
                <a:schemeClr val="tx1"/>
              </a:solidFill>
            </a:rPr>
            <a:t>mengajar</a:t>
          </a:r>
          <a:r>
            <a:rPr lang="en-US" sz="1600" b="1" kern="1200" dirty="0" smtClean="0">
              <a:solidFill>
                <a:schemeClr val="tx1"/>
              </a:solidFill>
            </a:rPr>
            <a:t> yang </a:t>
          </a:r>
          <a:r>
            <a:rPr lang="en-US" sz="1600" b="1" kern="1200" dirty="0" err="1" smtClean="0">
              <a:solidFill>
                <a:schemeClr val="tx1"/>
              </a:solidFill>
            </a:rPr>
            <a:t>dianggap</a:t>
          </a:r>
          <a:r>
            <a:rPr lang="en-US" sz="1600" b="1" kern="1200" dirty="0" smtClean="0">
              <a:solidFill>
                <a:schemeClr val="tx1"/>
              </a:solidFill>
            </a:rPr>
            <a:t> paling </a:t>
          </a:r>
          <a:r>
            <a:rPr lang="en-US" sz="1600" b="1" kern="1200" dirty="0" err="1" smtClean="0">
              <a:solidFill>
                <a:schemeClr val="tx1"/>
              </a:solidFill>
            </a:rPr>
            <a:t>tepat</a:t>
          </a:r>
          <a:r>
            <a:rPr lang="en-US" sz="1600" b="1" kern="1200" dirty="0" smtClean="0">
              <a:solidFill>
                <a:schemeClr val="tx1"/>
              </a:solidFill>
            </a:rPr>
            <a:t> </a:t>
          </a:r>
          <a:r>
            <a:rPr lang="en-US" sz="1600" b="1" kern="1200" dirty="0" err="1" smtClean="0">
              <a:solidFill>
                <a:schemeClr val="tx1"/>
              </a:solidFill>
            </a:rPr>
            <a:t>dan</a:t>
          </a:r>
          <a:r>
            <a:rPr lang="en-US" sz="1600" b="1" kern="1200" dirty="0" smtClean="0">
              <a:solidFill>
                <a:schemeClr val="tx1"/>
              </a:solidFill>
            </a:rPr>
            <a:t> </a:t>
          </a:r>
          <a:r>
            <a:rPr lang="en-US" sz="1600" b="1" kern="1200" dirty="0" err="1" smtClean="0">
              <a:solidFill>
                <a:schemeClr val="tx1"/>
              </a:solidFill>
            </a:rPr>
            <a:t>efektif</a:t>
          </a:r>
          <a:r>
            <a:rPr lang="en-US" sz="1600" b="1" kern="1200" dirty="0" smtClean="0">
              <a:solidFill>
                <a:schemeClr val="tx1"/>
              </a:solidFill>
            </a:rPr>
            <a:t> </a:t>
          </a:r>
          <a:r>
            <a:rPr lang="en-US" sz="1600" b="1" kern="1200" dirty="0" err="1" smtClean="0">
              <a:solidFill>
                <a:schemeClr val="tx1"/>
              </a:solidFill>
            </a:rPr>
            <a:t>untuk</a:t>
          </a:r>
          <a:r>
            <a:rPr lang="en-US" sz="1600" b="1" kern="1200" dirty="0" smtClean="0">
              <a:solidFill>
                <a:schemeClr val="tx1"/>
              </a:solidFill>
            </a:rPr>
            <a:t> </a:t>
          </a:r>
          <a:r>
            <a:rPr lang="en-US" sz="1600" b="1" kern="1200" dirty="0" err="1" smtClean="0">
              <a:solidFill>
                <a:schemeClr val="tx1"/>
              </a:solidFill>
            </a:rPr>
            <a:t>mencapai</a:t>
          </a:r>
          <a:r>
            <a:rPr lang="en-US" sz="1600" b="1" kern="1200" dirty="0" smtClean="0">
              <a:solidFill>
                <a:schemeClr val="tx1"/>
              </a:solidFill>
            </a:rPr>
            <a:t> </a:t>
          </a:r>
          <a:r>
            <a:rPr lang="en-US" sz="1600" b="1" kern="1200" dirty="0" err="1" smtClean="0">
              <a:solidFill>
                <a:schemeClr val="tx1"/>
              </a:solidFill>
            </a:rPr>
            <a:t>sasaran</a:t>
          </a:r>
          <a:endParaRPr lang="en-US" sz="1600" b="1" kern="1200" dirty="0">
            <a:solidFill>
              <a:schemeClr val="tx1"/>
            </a:solidFill>
          </a:endParaRPr>
        </a:p>
      </dsp:txBody>
      <dsp:txXfrm>
        <a:off x="6124745" y="2580978"/>
        <a:ext cx="3019254" cy="1700212"/>
      </dsp:txXfrm>
    </dsp:sp>
    <dsp:sp modelId="{5CE88B67-85ED-42EB-8EEA-490CCA705CD3}">
      <dsp:nvSpPr>
        <dsp:cNvPr id="0" name=""/>
        <dsp:cNvSpPr/>
      </dsp:nvSpPr>
      <dsp:spPr>
        <a:xfrm>
          <a:off x="2611217" y="5156229"/>
          <a:ext cx="3756704" cy="1700212"/>
        </a:xfrm>
        <a:prstGeom prst="ellipse">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rPr>
            <a:t>memilih</a:t>
          </a:r>
          <a:r>
            <a:rPr lang="en-US" sz="1600" b="1" kern="1200" dirty="0" smtClean="0">
              <a:solidFill>
                <a:schemeClr val="tx1"/>
              </a:solidFill>
            </a:rPr>
            <a:t> </a:t>
          </a:r>
          <a:r>
            <a:rPr lang="en-US" sz="1600" b="1" kern="1200" dirty="0" err="1" smtClean="0">
              <a:solidFill>
                <a:schemeClr val="tx1"/>
              </a:solidFill>
            </a:rPr>
            <a:t>dan</a:t>
          </a:r>
          <a:r>
            <a:rPr lang="en-US" sz="1600" b="1" kern="1200" dirty="0" smtClean="0">
              <a:solidFill>
                <a:schemeClr val="tx1"/>
              </a:solidFill>
            </a:rPr>
            <a:t> </a:t>
          </a:r>
          <a:r>
            <a:rPr lang="en-US" sz="1600" b="1" kern="1200" dirty="0" err="1" smtClean="0">
              <a:solidFill>
                <a:schemeClr val="tx1"/>
              </a:solidFill>
            </a:rPr>
            <a:t>menetapkan</a:t>
          </a:r>
          <a:r>
            <a:rPr lang="en-US" sz="1600" b="1" kern="1200" dirty="0" smtClean="0">
              <a:solidFill>
                <a:schemeClr val="tx1"/>
              </a:solidFill>
            </a:rPr>
            <a:t> </a:t>
          </a:r>
          <a:r>
            <a:rPr lang="en-US" sz="1600" b="1" kern="1200" dirty="0" err="1" smtClean="0">
              <a:solidFill>
                <a:schemeClr val="tx1"/>
              </a:solidFill>
            </a:rPr>
            <a:t>prosedur</a:t>
          </a:r>
          <a:r>
            <a:rPr lang="en-US" sz="1600" b="1" kern="1200" dirty="0" smtClean="0">
              <a:solidFill>
                <a:schemeClr val="tx1"/>
              </a:solidFill>
            </a:rPr>
            <a:t>, </a:t>
          </a:r>
          <a:r>
            <a:rPr lang="en-US" sz="1600" b="1" kern="1200" dirty="0" err="1" smtClean="0">
              <a:solidFill>
                <a:schemeClr val="tx1"/>
              </a:solidFill>
            </a:rPr>
            <a:t>metode</a:t>
          </a:r>
          <a:r>
            <a:rPr lang="en-US" sz="1600" b="1" kern="1200" dirty="0" smtClean="0">
              <a:solidFill>
                <a:schemeClr val="tx1"/>
              </a:solidFill>
            </a:rPr>
            <a:t>, </a:t>
          </a:r>
          <a:r>
            <a:rPr lang="en-US" sz="1600" b="1" kern="1200" dirty="0" err="1" smtClean="0">
              <a:solidFill>
                <a:schemeClr val="tx1"/>
              </a:solidFill>
            </a:rPr>
            <a:t>dan</a:t>
          </a:r>
          <a:r>
            <a:rPr lang="en-US" sz="1600" b="1" kern="1200" dirty="0" smtClean="0">
              <a:solidFill>
                <a:schemeClr val="tx1"/>
              </a:solidFill>
            </a:rPr>
            <a:t> </a:t>
          </a:r>
          <a:r>
            <a:rPr lang="en-US" sz="1600" b="1" kern="1200" dirty="0" err="1" smtClean="0">
              <a:solidFill>
                <a:schemeClr val="tx1"/>
              </a:solidFill>
            </a:rPr>
            <a:t>teknik</a:t>
          </a:r>
          <a:r>
            <a:rPr lang="en-US" sz="1600" b="1" kern="1200" dirty="0" smtClean="0">
              <a:solidFill>
                <a:schemeClr val="tx1"/>
              </a:solidFill>
            </a:rPr>
            <a:t> </a:t>
          </a:r>
          <a:r>
            <a:rPr lang="en-US" sz="1600" b="1" kern="1200" dirty="0" err="1" smtClean="0">
              <a:solidFill>
                <a:schemeClr val="tx1"/>
              </a:solidFill>
            </a:rPr>
            <a:t>belajar</a:t>
          </a:r>
          <a:r>
            <a:rPr lang="en-US" sz="1600" b="1" kern="1200" dirty="0" smtClean="0">
              <a:solidFill>
                <a:schemeClr val="tx1"/>
              </a:solidFill>
            </a:rPr>
            <a:t> </a:t>
          </a:r>
          <a:r>
            <a:rPr lang="en-US" sz="1600" b="1" kern="1200" dirty="0" err="1" smtClean="0">
              <a:solidFill>
                <a:schemeClr val="tx1"/>
              </a:solidFill>
            </a:rPr>
            <a:t>mengajar</a:t>
          </a:r>
          <a:r>
            <a:rPr lang="en-US" sz="1600" b="1" kern="1200" dirty="0" smtClean="0">
              <a:solidFill>
                <a:schemeClr val="tx1"/>
              </a:solidFill>
            </a:rPr>
            <a:t> yang </a:t>
          </a:r>
          <a:r>
            <a:rPr lang="en-US" sz="1600" b="1" kern="1200" dirty="0" err="1" smtClean="0">
              <a:solidFill>
                <a:schemeClr val="tx1"/>
              </a:solidFill>
            </a:rPr>
            <a:t>dianggap</a:t>
          </a:r>
          <a:r>
            <a:rPr lang="en-US" sz="1600" b="1" kern="1200" dirty="0" smtClean="0">
              <a:solidFill>
                <a:schemeClr val="tx1"/>
              </a:solidFill>
            </a:rPr>
            <a:t> paling </a:t>
          </a:r>
          <a:r>
            <a:rPr lang="en-US" sz="1600" b="1" kern="1200" dirty="0" err="1" smtClean="0">
              <a:solidFill>
                <a:schemeClr val="tx1"/>
              </a:solidFill>
            </a:rPr>
            <a:t>tepat</a:t>
          </a:r>
          <a:r>
            <a:rPr lang="en-US" sz="1600" b="1" kern="1200" dirty="0" smtClean="0">
              <a:solidFill>
                <a:schemeClr val="tx1"/>
              </a:solidFill>
            </a:rPr>
            <a:t> </a:t>
          </a:r>
          <a:r>
            <a:rPr lang="en-US" sz="1600" b="1" kern="1200" dirty="0" err="1" smtClean="0">
              <a:solidFill>
                <a:schemeClr val="tx1"/>
              </a:solidFill>
            </a:rPr>
            <a:t>dan</a:t>
          </a:r>
          <a:r>
            <a:rPr lang="en-US" sz="1600" b="1" kern="1200" dirty="0" smtClean="0">
              <a:solidFill>
                <a:schemeClr val="tx1"/>
              </a:solidFill>
            </a:rPr>
            <a:t> </a:t>
          </a:r>
          <a:r>
            <a:rPr lang="en-US" sz="1600" b="1" kern="1200" dirty="0" err="1" smtClean="0">
              <a:solidFill>
                <a:schemeClr val="tx1"/>
              </a:solidFill>
            </a:rPr>
            <a:t>efektif</a:t>
          </a:r>
          <a:r>
            <a:rPr lang="en-US" sz="1600" b="1" kern="1200" dirty="0" smtClean="0">
              <a:solidFill>
                <a:schemeClr val="tx1"/>
              </a:solidFill>
            </a:rPr>
            <a:t>.</a:t>
          </a:r>
          <a:endParaRPr lang="en-US" sz="1600" b="1" kern="1200" dirty="0">
            <a:solidFill>
              <a:schemeClr val="tx1"/>
            </a:solidFill>
          </a:endParaRPr>
        </a:p>
      </dsp:txBody>
      <dsp:txXfrm>
        <a:off x="2611217" y="5156229"/>
        <a:ext cx="3756704" cy="1700212"/>
      </dsp:txXfrm>
    </dsp:sp>
    <dsp:sp modelId="{ED2A98C6-F892-40DA-B2BE-08152EE2B087}">
      <dsp:nvSpPr>
        <dsp:cNvPr id="0" name=""/>
        <dsp:cNvSpPr/>
      </dsp:nvSpPr>
      <dsp:spPr>
        <a:xfrm>
          <a:off x="0" y="2507204"/>
          <a:ext cx="2689532" cy="1700212"/>
        </a:xfrm>
        <a:prstGeom prst="ellipse">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rPr>
            <a:t>menerapkan</a:t>
          </a:r>
          <a:r>
            <a:rPr lang="en-US" sz="1600" b="1" kern="1200" dirty="0" smtClean="0">
              <a:solidFill>
                <a:schemeClr val="tx1"/>
              </a:solidFill>
            </a:rPr>
            <a:t> </a:t>
          </a:r>
          <a:r>
            <a:rPr lang="en-US" sz="1600" b="1" kern="1200" dirty="0" err="1" smtClean="0">
              <a:solidFill>
                <a:schemeClr val="tx1"/>
              </a:solidFill>
            </a:rPr>
            <a:t>norma-norma</a:t>
          </a:r>
          <a:r>
            <a:rPr lang="en-US" sz="1600" b="1" kern="1200" dirty="0" smtClean="0">
              <a:solidFill>
                <a:schemeClr val="tx1"/>
              </a:solidFill>
            </a:rPr>
            <a:t> </a:t>
          </a:r>
          <a:r>
            <a:rPr lang="en-US" sz="1600" b="1" kern="1200" dirty="0" err="1" smtClean="0">
              <a:solidFill>
                <a:schemeClr val="tx1"/>
              </a:solidFill>
            </a:rPr>
            <a:t>atau</a:t>
          </a:r>
          <a:r>
            <a:rPr lang="en-US" sz="1600" b="1" kern="1200" dirty="0" smtClean="0">
              <a:solidFill>
                <a:schemeClr val="tx1"/>
              </a:solidFill>
            </a:rPr>
            <a:t> </a:t>
          </a:r>
          <a:r>
            <a:rPr lang="en-US" sz="1600" b="1" kern="1200" dirty="0" err="1" smtClean="0">
              <a:solidFill>
                <a:schemeClr val="tx1"/>
              </a:solidFill>
            </a:rPr>
            <a:t>kriteria</a:t>
          </a:r>
          <a:r>
            <a:rPr lang="en-US" sz="1600" b="1" kern="1200" dirty="0" smtClean="0">
              <a:solidFill>
                <a:schemeClr val="tx1"/>
              </a:solidFill>
            </a:rPr>
            <a:t> </a:t>
          </a:r>
          <a:r>
            <a:rPr lang="en-US" sz="1600" b="1" kern="1200" dirty="0" err="1" smtClean="0">
              <a:solidFill>
                <a:schemeClr val="tx1"/>
              </a:solidFill>
            </a:rPr>
            <a:t>keberhasilan</a:t>
          </a:r>
          <a:r>
            <a:rPr lang="en-US" sz="1600" b="1" kern="1200" dirty="0" smtClean="0">
              <a:solidFill>
                <a:schemeClr val="tx1"/>
              </a:solidFill>
            </a:rPr>
            <a:t> </a:t>
          </a:r>
          <a:r>
            <a:rPr lang="en-US" sz="1600" b="1" kern="1200" dirty="0" err="1" smtClean="0">
              <a:solidFill>
                <a:schemeClr val="tx1"/>
              </a:solidFill>
            </a:rPr>
            <a:t>sehingga</a:t>
          </a:r>
          <a:r>
            <a:rPr lang="en-US" sz="1600" b="1" kern="1200" dirty="0" smtClean="0">
              <a:solidFill>
                <a:schemeClr val="tx1"/>
              </a:solidFill>
            </a:rPr>
            <a:t> guru </a:t>
          </a:r>
          <a:r>
            <a:rPr lang="en-US" sz="1600" b="1" kern="1200" dirty="0" err="1" smtClean="0">
              <a:solidFill>
                <a:schemeClr val="tx1"/>
              </a:solidFill>
            </a:rPr>
            <a:t>mempunyai</a:t>
          </a:r>
          <a:r>
            <a:rPr lang="en-US" sz="1600" b="1" kern="1200" dirty="0" smtClean="0">
              <a:solidFill>
                <a:schemeClr val="tx1"/>
              </a:solidFill>
            </a:rPr>
            <a:t> </a:t>
          </a:r>
          <a:r>
            <a:rPr lang="en-US" sz="1600" b="1" kern="1200" dirty="0" err="1" smtClean="0">
              <a:solidFill>
                <a:schemeClr val="tx1"/>
              </a:solidFill>
            </a:rPr>
            <a:t>pegangan</a:t>
          </a:r>
          <a:r>
            <a:rPr lang="en-US" sz="1600" b="1" kern="1200" dirty="0" smtClean="0">
              <a:solidFill>
                <a:schemeClr val="tx1"/>
              </a:solidFill>
            </a:rPr>
            <a:t>/</a:t>
          </a:r>
          <a:r>
            <a:rPr lang="en-US" sz="1600" b="1" kern="1200" dirty="0" err="1" smtClean="0">
              <a:solidFill>
                <a:schemeClr val="tx1"/>
              </a:solidFill>
            </a:rPr>
            <a:t>Sistem</a:t>
          </a:r>
          <a:r>
            <a:rPr lang="en-US" sz="1600" b="1" kern="1200" dirty="0" smtClean="0">
              <a:solidFill>
                <a:schemeClr val="tx1"/>
              </a:solidFill>
            </a:rPr>
            <a:t> </a:t>
          </a:r>
          <a:r>
            <a:rPr lang="en-US" sz="1600" b="1" kern="1200" dirty="0" err="1" smtClean="0">
              <a:solidFill>
                <a:schemeClr val="tx1"/>
              </a:solidFill>
            </a:rPr>
            <a:t>penilaian</a:t>
          </a:r>
          <a:endParaRPr lang="en-US" sz="1600" b="1" kern="1200" dirty="0">
            <a:solidFill>
              <a:schemeClr val="tx1"/>
            </a:solidFill>
          </a:endParaRPr>
        </a:p>
      </dsp:txBody>
      <dsp:txXfrm>
        <a:off x="0" y="2507204"/>
        <a:ext cx="2689532" cy="1700212"/>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FFD4F-E455-45B2-BB14-B5D9E8DFF190}" type="datetimeFigureOut">
              <a:rPr lang="en-US" smtClean="0"/>
              <a:pPr/>
              <a:t>10/2/2017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043754-47A3-4861-862E-ABFDBA335DDB}" type="slidenum">
              <a:rPr lang="en-US" smtClean="0"/>
              <a:pPr/>
              <a:t>‹#›</a:t>
            </a:fld>
            <a:endParaRPr lang="en-US"/>
          </a:p>
        </p:txBody>
      </p:sp>
    </p:spTree>
    <p:extLst>
      <p:ext uri="{BB962C8B-B14F-4D97-AF65-F5344CB8AC3E}">
        <p14:creationId xmlns:p14="http://schemas.microsoft.com/office/powerpoint/2010/main" xmlns="" val="809373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AC61F08-F132-4C64-A9CD-781AD591C106}" type="datetimeFigureOut">
              <a:rPr lang="en-US" smtClean="0"/>
              <a:pPr/>
              <a:t>10/2/2017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3324867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C61F08-F132-4C64-A9CD-781AD591C106}" type="datetimeFigureOut">
              <a:rPr lang="en-US" smtClean="0"/>
              <a:pPr/>
              <a:t>10/2/2017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1554161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C61F08-F132-4C64-A9CD-781AD591C106}" type="datetimeFigureOut">
              <a:rPr lang="en-US" smtClean="0"/>
              <a:pPr/>
              <a:t>10/2/2017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2096341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AC61F08-F132-4C64-A9CD-781AD591C106}" type="datetimeFigureOut">
              <a:rPr lang="en-US" smtClean="0"/>
              <a:pPr/>
              <a:t>10/2/2017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1030171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AC61F08-F132-4C64-A9CD-781AD591C106}" type="datetimeFigureOut">
              <a:rPr lang="en-US" smtClean="0"/>
              <a:pPr/>
              <a:t>10/2/2017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1249672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AC61F08-F132-4C64-A9CD-781AD591C106}" type="datetimeFigureOut">
              <a:rPr lang="en-US" smtClean="0"/>
              <a:pPr/>
              <a:t>10/2/2017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252338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C61F08-F132-4C64-A9CD-781AD591C106}" type="datetimeFigureOut">
              <a:rPr lang="en-US" smtClean="0"/>
              <a:pPr/>
              <a:t>10/2/2017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3612400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C61F08-F132-4C64-A9CD-781AD591C106}" type="datetimeFigureOut">
              <a:rPr lang="en-US" smtClean="0"/>
              <a:pPr/>
              <a:t>10/2/2017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774722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C61F08-F132-4C64-A9CD-781AD591C106}" type="datetimeFigureOut">
              <a:rPr lang="en-US" smtClean="0"/>
              <a:pPr/>
              <a:t>10/2/2017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1100263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C61F08-F132-4C64-A9CD-781AD591C106}" type="datetimeFigureOut">
              <a:rPr lang="en-US" smtClean="0"/>
              <a:pPr/>
              <a:t>10/2/2017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2583908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C61F08-F132-4C64-A9CD-781AD591C106}" type="datetimeFigureOut">
              <a:rPr lang="en-US" smtClean="0"/>
              <a:pPr/>
              <a:t>10/2/2017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3066320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61F08-F132-4C64-A9CD-781AD591C106}" type="datetimeFigureOut">
              <a:rPr lang="en-US" smtClean="0"/>
              <a:pPr/>
              <a:t>10/2/2017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60BE60-2D34-4F36-BDDF-A4D398CB1E44}" type="slidenum">
              <a:rPr lang="en-US" smtClean="0"/>
              <a:pPr/>
              <a:t>‹#›</a:t>
            </a:fld>
            <a:endParaRPr lang="en-US"/>
          </a:p>
        </p:txBody>
      </p:sp>
    </p:spTree>
    <p:extLst>
      <p:ext uri="{BB962C8B-B14F-4D97-AF65-F5344CB8AC3E}">
        <p14:creationId xmlns:p14="http://schemas.microsoft.com/office/powerpoint/2010/main" xmlns="" val="1856780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28596" y="357166"/>
            <a:ext cx="8410588" cy="985829"/>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1" i="0" u="none" strike="noStrike" kern="1200" cap="none" spc="0" normalizeH="0" baseline="0" noProof="0" dirty="0" err="1" smtClean="0">
                <a:ln>
                  <a:noFill/>
                </a:ln>
                <a:solidFill>
                  <a:srgbClr val="FF0000"/>
                </a:solidFill>
                <a:effectLst/>
                <a:uLnTx/>
                <a:uFillTx/>
                <a:latin typeface="Algerian" pitchFamily="82" charset="0"/>
                <a:ea typeface="+mj-ea"/>
                <a:cs typeface="+mj-cs"/>
              </a:rPr>
              <a:t>Strategi</a:t>
            </a:r>
            <a:r>
              <a:rPr kumimoji="0" lang="en-US" sz="4400" b="1" i="0" u="none" strike="noStrike" kern="1200" cap="none" spc="0" normalizeH="0" baseline="0" noProof="0" dirty="0" smtClean="0">
                <a:ln>
                  <a:noFill/>
                </a:ln>
                <a:solidFill>
                  <a:srgbClr val="FF0000"/>
                </a:solidFill>
                <a:effectLst/>
                <a:uLnTx/>
                <a:uFillTx/>
                <a:latin typeface="Algerian" pitchFamily="82" charset="0"/>
                <a:ea typeface="+mj-ea"/>
                <a:cs typeface="+mj-cs"/>
              </a:rPr>
              <a:t>  </a:t>
            </a:r>
            <a:r>
              <a:rPr kumimoji="0" lang="en-US" sz="4400" b="1" i="0" u="none" strike="noStrike" kern="1200" cap="none" spc="0" normalizeH="0" baseline="0" noProof="0" dirty="0" err="1" smtClean="0">
                <a:ln>
                  <a:noFill/>
                </a:ln>
                <a:solidFill>
                  <a:srgbClr val="FF0000"/>
                </a:solidFill>
                <a:effectLst/>
                <a:uLnTx/>
                <a:uFillTx/>
                <a:latin typeface="Algerian" pitchFamily="82" charset="0"/>
                <a:ea typeface="+mj-ea"/>
                <a:cs typeface="+mj-cs"/>
              </a:rPr>
              <a:t>Belajar</a:t>
            </a:r>
            <a:r>
              <a:rPr kumimoji="0" lang="en-US" sz="4400" b="1" i="0" u="none" strike="noStrike" kern="1200" cap="none" spc="0" normalizeH="0" baseline="0" noProof="0" dirty="0" smtClean="0">
                <a:ln>
                  <a:noFill/>
                </a:ln>
                <a:solidFill>
                  <a:srgbClr val="FF0000"/>
                </a:solidFill>
                <a:effectLst/>
                <a:uLnTx/>
                <a:uFillTx/>
                <a:latin typeface="Algerian" pitchFamily="82" charset="0"/>
                <a:ea typeface="+mj-ea"/>
                <a:cs typeface="+mj-cs"/>
              </a:rPr>
              <a:t>  </a:t>
            </a:r>
            <a:r>
              <a:rPr kumimoji="0" lang="en-US" sz="4400" b="1" i="0" u="none" strike="noStrike" kern="1200" cap="none" spc="0" normalizeH="0" baseline="0" noProof="0" dirty="0" err="1" smtClean="0">
                <a:ln>
                  <a:noFill/>
                </a:ln>
                <a:solidFill>
                  <a:srgbClr val="FF0000"/>
                </a:solidFill>
                <a:effectLst/>
                <a:uLnTx/>
                <a:uFillTx/>
                <a:latin typeface="Algerian" pitchFamily="82" charset="0"/>
                <a:ea typeface="+mj-ea"/>
                <a:cs typeface="+mj-cs"/>
              </a:rPr>
              <a:t>Belajar</a:t>
            </a:r>
            <a:endParaRPr kumimoji="0" lang="en-US" sz="4400" b="1" i="0" u="none" strike="noStrike" kern="1200" cap="none" spc="0" normalizeH="0" baseline="0" noProof="0" dirty="0">
              <a:ln>
                <a:noFill/>
              </a:ln>
              <a:solidFill>
                <a:srgbClr val="FF0000"/>
              </a:solidFill>
              <a:effectLst/>
              <a:uLnTx/>
              <a:uFillTx/>
              <a:latin typeface="Algerian" pitchFamily="82" charset="0"/>
              <a:ea typeface="+mj-ea"/>
              <a:cs typeface="+mj-cs"/>
            </a:endParaRPr>
          </a:p>
        </p:txBody>
      </p:sp>
      <p:sp>
        <p:nvSpPr>
          <p:cNvPr id="6" name="Subtitle 2"/>
          <p:cNvSpPr txBox="1">
            <a:spLocks/>
          </p:cNvSpPr>
          <p:nvPr/>
        </p:nvSpPr>
        <p:spPr>
          <a:xfrm>
            <a:off x="857224" y="5072074"/>
            <a:ext cx="7643834" cy="1143008"/>
          </a:xfrm>
          <a:prstGeom prst="rect">
            <a:avLst/>
          </a:prstGeom>
        </p:spPr>
        <p:txBody>
          <a:bodyPr vert="horz" lIns="91440" tIns="45720" rIns="91440" bIns="45720" rtlCol="0">
            <a:normAutofit lnSpcReduction="10000"/>
          </a:bodyPr>
          <a:lstStyle/>
          <a:p>
            <a:pPr marL="342900" marR="0" lvl="0" indent="-342900" algn="ctr" defTabSz="914400" rtl="0" eaLnBrk="1" fontAlgn="auto" latinLnBrk="0" hangingPunct="1">
              <a:lnSpc>
                <a:spcPct val="100000"/>
              </a:lnSpc>
              <a:spcBef>
                <a:spcPct val="20000"/>
              </a:spcBef>
              <a:spcAft>
                <a:spcPts val="0"/>
              </a:spcAft>
              <a:buClrTx/>
              <a:buSzTx/>
              <a:tabLst/>
              <a:defRPr/>
            </a:pPr>
            <a:r>
              <a:rPr kumimoji="0" lang="en-US" sz="3200" b="1" i="0" u="none" strike="noStrike" kern="1200" cap="none" spc="0" normalizeH="0" baseline="0" noProof="0" dirty="0" err="1" smtClean="0">
                <a:ln>
                  <a:noFill/>
                </a:ln>
                <a:solidFill>
                  <a:srgbClr val="FF0000"/>
                </a:solidFill>
                <a:effectLst/>
                <a:uLnTx/>
                <a:uFillTx/>
                <a:latin typeface="Aharoni" pitchFamily="2" charset="-79"/>
                <a:ea typeface="+mn-ea"/>
                <a:cs typeface="Aharoni" pitchFamily="2" charset="-79"/>
              </a:rPr>
              <a:t>Dosen</a:t>
            </a:r>
            <a:r>
              <a:rPr kumimoji="0" lang="en-US" sz="3200" b="1" i="0" u="none" strike="noStrike" kern="1200" cap="none" spc="0" normalizeH="0" baseline="0" noProof="0" dirty="0" smtClean="0">
                <a:ln>
                  <a:noFill/>
                </a:ln>
                <a:solidFill>
                  <a:srgbClr val="FF0000"/>
                </a:solidFill>
                <a:effectLst/>
                <a:uLnTx/>
                <a:uFillTx/>
                <a:latin typeface="Aharoni" pitchFamily="2" charset="-79"/>
                <a:ea typeface="+mn-ea"/>
                <a:cs typeface="Aharoni" pitchFamily="2" charset="-79"/>
              </a:rPr>
              <a:t> </a:t>
            </a:r>
            <a:r>
              <a:rPr kumimoji="0" lang="en-US" sz="3200" b="1" i="0" u="none" strike="noStrike" kern="1200" cap="none" spc="0" normalizeH="0" baseline="0" noProof="0" dirty="0" err="1" smtClean="0">
                <a:ln>
                  <a:noFill/>
                </a:ln>
                <a:solidFill>
                  <a:srgbClr val="FF0000"/>
                </a:solidFill>
                <a:effectLst/>
                <a:uLnTx/>
                <a:uFillTx/>
                <a:latin typeface="Aharoni" pitchFamily="2" charset="-79"/>
                <a:ea typeface="+mn-ea"/>
                <a:cs typeface="Aharoni" pitchFamily="2" charset="-79"/>
              </a:rPr>
              <a:t>Pengampu</a:t>
            </a:r>
            <a:r>
              <a:rPr kumimoji="0" lang="en-US" sz="3200" b="1" i="0" u="none" strike="noStrike" kern="1200" cap="none" spc="0" normalizeH="0" baseline="0" noProof="0" dirty="0" smtClean="0">
                <a:ln>
                  <a:noFill/>
                </a:ln>
                <a:solidFill>
                  <a:srgbClr val="FF0000"/>
                </a:solidFill>
                <a:effectLst/>
                <a:uLnTx/>
                <a:uFillTx/>
                <a:latin typeface="Aharoni" pitchFamily="2" charset="-79"/>
                <a:ea typeface="+mn-ea"/>
                <a:cs typeface="Aharoni" pitchFamily="2" charset="-79"/>
              </a:rPr>
              <a:t>:</a:t>
            </a:r>
          </a:p>
          <a:p>
            <a:pPr marL="342900" marR="0" lvl="0" indent="-342900" algn="ctr" defTabSz="914400" rtl="0" eaLnBrk="1" fontAlgn="auto" latinLnBrk="0" hangingPunct="1">
              <a:lnSpc>
                <a:spcPct val="100000"/>
              </a:lnSpc>
              <a:spcBef>
                <a:spcPct val="20000"/>
              </a:spcBef>
              <a:spcAft>
                <a:spcPts val="0"/>
              </a:spcAft>
              <a:buClrTx/>
              <a:buSzTx/>
              <a:tabLst/>
              <a:defRPr/>
            </a:pPr>
            <a:r>
              <a:rPr kumimoji="0" lang="en-US" sz="3200" b="1" i="0" u="none" strike="noStrike" kern="1200" cap="none" spc="0" normalizeH="0" baseline="0" noProof="0" dirty="0" err="1" smtClean="0">
                <a:ln>
                  <a:noFill/>
                </a:ln>
                <a:solidFill>
                  <a:srgbClr val="FF0000"/>
                </a:solidFill>
                <a:effectLst/>
                <a:uLnTx/>
                <a:uFillTx/>
                <a:latin typeface="Aharoni" pitchFamily="2" charset="-79"/>
                <a:ea typeface="+mn-ea"/>
                <a:cs typeface="Aharoni" pitchFamily="2" charset="-79"/>
              </a:rPr>
              <a:t>Eka</a:t>
            </a:r>
            <a:r>
              <a:rPr kumimoji="0" lang="en-US" sz="3200" b="1" i="0" u="none" strike="noStrike" kern="1200" cap="none" spc="0" normalizeH="0" baseline="0" noProof="0" dirty="0" smtClean="0">
                <a:ln>
                  <a:noFill/>
                </a:ln>
                <a:solidFill>
                  <a:srgbClr val="FF0000"/>
                </a:solidFill>
                <a:effectLst/>
                <a:uLnTx/>
                <a:uFillTx/>
                <a:latin typeface="Aharoni" pitchFamily="2" charset="-79"/>
                <a:ea typeface="+mn-ea"/>
                <a:cs typeface="Aharoni" pitchFamily="2" charset="-79"/>
              </a:rPr>
              <a:t> Sari </a:t>
            </a:r>
            <a:r>
              <a:rPr kumimoji="0" lang="en-US" sz="3200" b="1" i="0" u="none" strike="noStrike" kern="1200" cap="none" spc="0" normalizeH="0" baseline="0" noProof="0" dirty="0" err="1" smtClean="0">
                <a:ln>
                  <a:noFill/>
                </a:ln>
                <a:solidFill>
                  <a:srgbClr val="FF0000"/>
                </a:solidFill>
                <a:effectLst/>
                <a:uLnTx/>
                <a:uFillTx/>
                <a:latin typeface="Aharoni" pitchFamily="2" charset="-79"/>
                <a:ea typeface="+mn-ea"/>
                <a:cs typeface="Aharoni" pitchFamily="2" charset="-79"/>
              </a:rPr>
              <a:t>Setianingsih</a:t>
            </a:r>
            <a:r>
              <a:rPr kumimoji="0" lang="en-US" sz="3200" b="1" i="0" u="none" strike="noStrike" kern="1200" cap="none" spc="0" normalizeH="0" baseline="0" noProof="0" dirty="0" smtClean="0">
                <a:ln>
                  <a:noFill/>
                </a:ln>
                <a:solidFill>
                  <a:srgbClr val="FF0000"/>
                </a:solidFill>
                <a:effectLst/>
                <a:uLnTx/>
                <a:uFillTx/>
                <a:latin typeface="Aharoni" pitchFamily="2" charset="-79"/>
                <a:ea typeface="+mn-ea"/>
                <a:cs typeface="Aharoni" pitchFamily="2" charset="-79"/>
              </a:rPr>
              <a:t>, </a:t>
            </a:r>
            <a:r>
              <a:rPr kumimoji="0" lang="en-US" sz="3200" b="1" i="0" u="none" strike="noStrike" kern="1200" cap="none" spc="0" normalizeH="0" baseline="0" noProof="0" dirty="0" err="1" smtClean="0">
                <a:ln>
                  <a:noFill/>
                </a:ln>
                <a:solidFill>
                  <a:srgbClr val="FF0000"/>
                </a:solidFill>
                <a:effectLst/>
                <a:uLnTx/>
                <a:uFillTx/>
                <a:latin typeface="Aharoni" pitchFamily="2" charset="-79"/>
                <a:ea typeface="+mn-ea"/>
                <a:cs typeface="Aharoni" pitchFamily="2" charset="-79"/>
              </a:rPr>
              <a:t>S.Pd</a:t>
            </a:r>
            <a:r>
              <a:rPr kumimoji="0" lang="en-US" sz="3200" b="1" i="0" u="none" strike="noStrike" kern="1200" cap="none" spc="0" normalizeH="0" baseline="0" noProof="0" dirty="0" smtClean="0">
                <a:ln>
                  <a:noFill/>
                </a:ln>
                <a:solidFill>
                  <a:srgbClr val="FF0000"/>
                </a:solidFill>
                <a:effectLst/>
                <a:uLnTx/>
                <a:uFillTx/>
                <a:latin typeface="Aharoni" pitchFamily="2" charset="-79"/>
                <a:ea typeface="+mn-ea"/>
                <a:cs typeface="Aharoni" pitchFamily="2" charset="-79"/>
              </a:rPr>
              <a:t>,. </a:t>
            </a:r>
            <a:r>
              <a:rPr kumimoji="0" lang="en-US" sz="3200" b="1" i="0" u="none" strike="noStrike" kern="1200" cap="none" spc="0" normalizeH="0" baseline="0" noProof="0" dirty="0" err="1" smtClean="0">
                <a:ln>
                  <a:noFill/>
                </a:ln>
                <a:solidFill>
                  <a:srgbClr val="FF0000"/>
                </a:solidFill>
                <a:effectLst/>
                <a:uLnTx/>
                <a:uFillTx/>
                <a:latin typeface="Aharoni" pitchFamily="2" charset="-79"/>
                <a:ea typeface="+mn-ea"/>
                <a:cs typeface="Aharoni" pitchFamily="2" charset="-79"/>
              </a:rPr>
              <a:t>M.Pd</a:t>
            </a:r>
            <a:r>
              <a:rPr kumimoji="0" lang="en-US" sz="3200" b="1" i="0" u="none" strike="noStrike" kern="1200" cap="none" spc="0" normalizeH="0" baseline="0" noProof="0" dirty="0" smtClean="0">
                <a:ln>
                  <a:noFill/>
                </a:ln>
                <a:solidFill>
                  <a:srgbClr val="FF0000"/>
                </a:solidFill>
                <a:effectLst/>
                <a:uLnTx/>
                <a:uFillTx/>
                <a:latin typeface="Aharoni" pitchFamily="2" charset="-79"/>
                <a:ea typeface="+mn-ea"/>
                <a:cs typeface="Aharoni" pitchFamily="2" charset="-79"/>
              </a:rPr>
              <a:t>.	</a:t>
            </a:r>
            <a:endParaRPr kumimoji="0" lang="en-US" sz="3200" b="1" i="0" u="none" strike="noStrike" kern="1200" cap="none" spc="0" normalizeH="0" baseline="0" noProof="0" dirty="0">
              <a:ln>
                <a:noFill/>
              </a:ln>
              <a:solidFill>
                <a:srgbClr val="FF0000"/>
              </a:solidFill>
              <a:effectLst/>
              <a:uLnTx/>
              <a:uFillTx/>
              <a:latin typeface="Aharoni" pitchFamily="2" charset="-79"/>
              <a:ea typeface="+mn-ea"/>
              <a:cs typeface="Aharoni" pitchFamily="2" charset="-79"/>
            </a:endParaRPr>
          </a:p>
        </p:txBody>
      </p:sp>
      <p:pic>
        <p:nvPicPr>
          <p:cNvPr id="11266" name="Picture 2" descr="E:\ACHUN Makul\Eka_Strategi Belajar Mengajar\SBM 2016\SBM Eka\Buku Ajar\Gambar\bljr.jpg"/>
          <p:cNvPicPr>
            <a:picLocks noChangeAspect="1" noChangeArrowheads="1"/>
          </p:cNvPicPr>
          <p:nvPr/>
        </p:nvPicPr>
        <p:blipFill>
          <a:blip r:embed="rId2" cstate="print"/>
          <a:srcRect/>
          <a:stretch>
            <a:fillRect/>
          </a:stretch>
        </p:blipFill>
        <p:spPr bwMode="auto">
          <a:xfrm>
            <a:off x="6000760" y="1285860"/>
            <a:ext cx="2767446" cy="2357454"/>
          </a:xfrm>
          <a:prstGeom prst="rect">
            <a:avLst/>
          </a:prstGeom>
          <a:noFill/>
        </p:spPr>
      </p:pic>
      <p:pic>
        <p:nvPicPr>
          <p:cNvPr id="11267" name="Picture 3" descr="E:\ACHUN Makul\Eka_Strategi Belajar Mengajar\SBM 2016\SBM Eka\Buku Ajar\Gmbr\8.jpg"/>
          <p:cNvPicPr>
            <a:picLocks noChangeAspect="1" noChangeArrowheads="1"/>
          </p:cNvPicPr>
          <p:nvPr/>
        </p:nvPicPr>
        <p:blipFill>
          <a:blip r:embed="rId3" cstate="print"/>
          <a:srcRect/>
          <a:stretch>
            <a:fillRect/>
          </a:stretch>
        </p:blipFill>
        <p:spPr bwMode="auto">
          <a:xfrm>
            <a:off x="3286116" y="1714488"/>
            <a:ext cx="2714644" cy="3071834"/>
          </a:xfrm>
          <a:prstGeom prst="rect">
            <a:avLst/>
          </a:prstGeom>
          <a:noFill/>
        </p:spPr>
      </p:pic>
      <p:pic>
        <p:nvPicPr>
          <p:cNvPr id="11268" name="Picture 4" descr="E:\ACHUN Makul\Eka_Strategi Belajar Mengajar\SBM 2016\SBM Eka\Buku Ajar\Gmbr\c.jpg"/>
          <p:cNvPicPr>
            <a:picLocks noChangeAspect="1" noChangeArrowheads="1"/>
          </p:cNvPicPr>
          <p:nvPr/>
        </p:nvPicPr>
        <p:blipFill>
          <a:blip r:embed="rId4" cstate="print"/>
          <a:srcRect/>
          <a:stretch>
            <a:fillRect/>
          </a:stretch>
        </p:blipFill>
        <p:spPr bwMode="auto">
          <a:xfrm>
            <a:off x="642910" y="1285860"/>
            <a:ext cx="2428892" cy="2428892"/>
          </a:xfrm>
          <a:prstGeom prst="rect">
            <a:avLst/>
          </a:prstGeom>
          <a:noFill/>
        </p:spPr>
      </p:pic>
    </p:spTree>
  </p:cSld>
  <p:clrMapOvr>
    <a:masterClrMapping/>
  </p:clrMapOvr>
  <p:transition spd="slow">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9000" r="-9000"/>
          </a:stretch>
        </a:blipFill>
        <a:effectLst/>
      </p:bgPr>
    </p:bg>
    <p:spTree>
      <p:nvGrpSpPr>
        <p:cNvPr id="1" name=""/>
        <p:cNvGrpSpPr/>
        <p:nvPr/>
      </p:nvGrpSpPr>
      <p:grpSpPr>
        <a:xfrm>
          <a:off x="0" y="0"/>
          <a:ext cx="0" cy="0"/>
          <a:chOff x="0" y="0"/>
          <a:chExt cx="0" cy="0"/>
        </a:xfrm>
      </p:grpSpPr>
      <p:pic>
        <p:nvPicPr>
          <p:cNvPr id="10241" name="Picture 1" descr="E:\ACHUN Makul\Eka_Strategi Belajar Mengajar\SBM 2016\SBM Eka\Buku Ajar\Gmbr\7.jpg"/>
          <p:cNvPicPr>
            <a:picLocks noChangeAspect="1" noChangeArrowheads="1"/>
          </p:cNvPicPr>
          <p:nvPr/>
        </p:nvPicPr>
        <p:blipFill>
          <a:blip r:embed="rId3" cstate="print"/>
          <a:srcRect/>
          <a:stretch>
            <a:fillRect/>
          </a:stretch>
        </p:blipFill>
        <p:spPr bwMode="auto">
          <a:xfrm>
            <a:off x="-1" y="0"/>
            <a:ext cx="9144001" cy="6858000"/>
          </a:xfrm>
          <a:prstGeom prst="rect">
            <a:avLst/>
          </a:prstGeom>
          <a:noFill/>
        </p:spPr>
      </p:pic>
      <p:sp>
        <p:nvSpPr>
          <p:cNvPr id="5" name="Title 1"/>
          <p:cNvSpPr txBox="1">
            <a:spLocks/>
          </p:cNvSpPr>
          <p:nvPr/>
        </p:nvSpPr>
        <p:spPr>
          <a:xfrm>
            <a:off x="571472" y="5300643"/>
            <a:ext cx="8053398" cy="1557357"/>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1" i="0" u="none" strike="noStrike" kern="1200" cap="none" spc="0" normalizeH="0" baseline="0" noProof="0" dirty="0" smtClean="0">
                <a:ln>
                  <a:noFill/>
                </a:ln>
                <a:solidFill>
                  <a:srgbClr val="00B0F0"/>
                </a:solidFill>
                <a:effectLst/>
                <a:uLnTx/>
                <a:uFillTx/>
                <a:latin typeface="Algerian" pitchFamily="82" charset="0"/>
                <a:ea typeface="+mj-ea"/>
                <a:cs typeface="+mj-cs"/>
              </a:rPr>
              <a:t>KONSEP  STRATEGI  BELAJAR  MENGAJAR</a:t>
            </a:r>
            <a:endParaRPr kumimoji="0" lang="en-US" sz="4400" b="1" i="0" u="none" strike="noStrike" kern="1200" cap="none" spc="0" normalizeH="0" baseline="0" noProof="0" dirty="0">
              <a:ln>
                <a:noFill/>
              </a:ln>
              <a:solidFill>
                <a:srgbClr val="00B0F0"/>
              </a:solidFill>
              <a:effectLst/>
              <a:uLnTx/>
              <a:uFillTx/>
              <a:latin typeface="Algerian" pitchFamily="82" charset="0"/>
              <a:ea typeface="+mj-ea"/>
              <a:cs typeface="+mj-cs"/>
            </a:endParaRPr>
          </a:p>
        </p:txBody>
      </p:sp>
      <p:sp>
        <p:nvSpPr>
          <p:cNvPr id="6" name="Rectangle 5"/>
          <p:cNvSpPr/>
          <p:nvPr/>
        </p:nvSpPr>
        <p:spPr>
          <a:xfrm>
            <a:off x="5143504" y="1428736"/>
            <a:ext cx="3143272" cy="923330"/>
          </a:xfrm>
          <a:prstGeom prst="rect">
            <a:avLst/>
          </a:prstGeom>
        </p:spPr>
        <p:txBody>
          <a:bodyPr wrap="square">
            <a:spAutoFit/>
          </a:bodyPr>
          <a:lstStyle/>
          <a:p>
            <a:r>
              <a:rPr lang="en-US" sz="5400" b="1" dirty="0" smtClean="0">
                <a:solidFill>
                  <a:srgbClr val="00B0F0"/>
                </a:solidFill>
                <a:latin typeface="Algerian" pitchFamily="82" charset="0"/>
              </a:rPr>
              <a:t>BAB  I</a:t>
            </a:r>
            <a:endParaRPr lang="en-US" sz="5400" dirty="0">
              <a:solidFill>
                <a:srgbClr val="00B0F0"/>
              </a:solidFill>
              <a:latin typeface="Algerian" pitchFamily="82" charset="0"/>
            </a:endParaRPr>
          </a:p>
        </p:txBody>
      </p:sp>
    </p:spTree>
    <p:extLst>
      <p:ext uri="{BB962C8B-B14F-4D97-AF65-F5344CB8AC3E}">
        <p14:creationId xmlns:p14="http://schemas.microsoft.com/office/powerpoint/2010/main" xmlns="" val="4082394475"/>
      </p:ext>
    </p:extLst>
  </p:cSld>
  <p:clrMapOvr>
    <a:masterClrMapping/>
  </p:clrMapOvr>
  <p:transition spd="slow">
    <p:whee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3000" b="-3000"/>
          </a:stretch>
        </a:blipFill>
        <a:effectLst/>
      </p:bgPr>
    </p:bg>
    <p:spTree>
      <p:nvGrpSpPr>
        <p:cNvPr id="1" name=""/>
        <p:cNvGrpSpPr/>
        <p:nvPr/>
      </p:nvGrpSpPr>
      <p:grpSpPr>
        <a:xfrm>
          <a:off x="0" y="0"/>
          <a:ext cx="0" cy="0"/>
          <a:chOff x="0" y="0"/>
          <a:chExt cx="0" cy="0"/>
        </a:xfrm>
      </p:grpSpPr>
      <p:sp>
        <p:nvSpPr>
          <p:cNvPr id="13" name="Rounded Rectangle 12"/>
          <p:cNvSpPr/>
          <p:nvPr/>
        </p:nvSpPr>
        <p:spPr>
          <a:xfrm>
            <a:off x="5410200" y="304800"/>
            <a:ext cx="2971800" cy="609600"/>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0" y="0"/>
            <a:ext cx="4953000" cy="1143000"/>
          </a:xfrm>
        </p:spPr>
        <p:txBody>
          <a:bodyPr>
            <a:normAutofit/>
          </a:bodyPr>
          <a:lstStyle/>
          <a:p>
            <a:r>
              <a:rPr lang="en-US" sz="4800" b="1" dirty="0" err="1" smtClean="0">
                <a:solidFill>
                  <a:schemeClr val="bg1"/>
                </a:solidFill>
                <a:latin typeface="Agency FB" pitchFamily="34" charset="0"/>
              </a:rPr>
              <a:t>Pengertian</a:t>
            </a:r>
            <a:r>
              <a:rPr lang="en-US" sz="4800" b="1" dirty="0" smtClean="0">
                <a:solidFill>
                  <a:schemeClr val="bg1"/>
                </a:solidFill>
                <a:latin typeface="Agency FB" pitchFamily="34" charset="0"/>
              </a:rPr>
              <a:t> SBM</a:t>
            </a:r>
            <a:endParaRPr lang="en-US" sz="4800" b="1" dirty="0">
              <a:solidFill>
                <a:schemeClr val="bg1"/>
              </a:solidFill>
              <a:latin typeface="Agency FB" pitchFamily="34" charset="0"/>
            </a:endParaRPr>
          </a:p>
        </p:txBody>
      </p:sp>
      <p:sp>
        <p:nvSpPr>
          <p:cNvPr id="3" name="Content Placeholder 2"/>
          <p:cNvSpPr>
            <a:spLocks noGrp="1"/>
          </p:cNvSpPr>
          <p:nvPr>
            <p:ph idx="1"/>
          </p:nvPr>
        </p:nvSpPr>
        <p:spPr>
          <a:xfrm>
            <a:off x="457200" y="3429000"/>
            <a:ext cx="8229600" cy="2697163"/>
          </a:xfrm>
        </p:spPr>
        <p:txBody>
          <a:bodyPr/>
          <a:lstStyle/>
          <a:p>
            <a:pPr marL="0" indent="0" algn="ctr">
              <a:buNone/>
            </a:pPr>
            <a:endParaRPr lang="en-US" dirty="0" smtClean="0"/>
          </a:p>
          <a:p>
            <a:pPr marL="0" indent="0">
              <a:buNone/>
            </a:pPr>
            <a:endParaRPr lang="en-US" dirty="0"/>
          </a:p>
        </p:txBody>
      </p:sp>
      <p:sp>
        <p:nvSpPr>
          <p:cNvPr id="8" name="Oval 7"/>
          <p:cNvSpPr/>
          <p:nvPr/>
        </p:nvSpPr>
        <p:spPr>
          <a:xfrm>
            <a:off x="0" y="0"/>
            <a:ext cx="5000660" cy="1738294"/>
          </a:xfrm>
          <a:prstGeom prst="ellipse">
            <a:avLst/>
          </a:prstGeom>
          <a:solidFill>
            <a:srgbClr val="FFFF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b="1" dirty="0" err="1" smtClean="0">
                <a:solidFill>
                  <a:schemeClr val="tx1"/>
                </a:solidFill>
              </a:rPr>
              <a:t>Strategi</a:t>
            </a:r>
            <a:r>
              <a:rPr lang="en-US" sz="2000" b="1" dirty="0" smtClean="0">
                <a:solidFill>
                  <a:schemeClr val="tx1"/>
                </a:solidFill>
              </a:rPr>
              <a:t> </a:t>
            </a:r>
            <a:r>
              <a:rPr lang="en-US" sz="2000" b="1" dirty="0" err="1" smtClean="0">
                <a:solidFill>
                  <a:schemeClr val="tx1"/>
                </a:solidFill>
              </a:rPr>
              <a:t>berasal</a:t>
            </a:r>
            <a:r>
              <a:rPr lang="en-US" sz="2000" b="1" dirty="0" smtClean="0">
                <a:solidFill>
                  <a:schemeClr val="tx1"/>
                </a:solidFill>
              </a:rPr>
              <a:t> </a:t>
            </a:r>
            <a:r>
              <a:rPr lang="en-US" sz="2000" b="1" dirty="0" err="1" smtClean="0">
                <a:solidFill>
                  <a:schemeClr val="tx1"/>
                </a:solidFill>
              </a:rPr>
              <a:t>dari</a:t>
            </a:r>
            <a:r>
              <a:rPr lang="en-US" sz="2000" b="1" dirty="0" smtClean="0">
                <a:solidFill>
                  <a:schemeClr val="tx1"/>
                </a:solidFill>
              </a:rPr>
              <a:t> </a:t>
            </a:r>
            <a:r>
              <a:rPr lang="en-US" sz="2000" b="1" dirty="0" err="1" smtClean="0">
                <a:solidFill>
                  <a:schemeClr val="tx1"/>
                </a:solidFill>
              </a:rPr>
              <a:t>bahasa</a:t>
            </a:r>
            <a:r>
              <a:rPr lang="en-US" sz="2000" b="1" dirty="0" smtClean="0">
                <a:solidFill>
                  <a:schemeClr val="tx1"/>
                </a:solidFill>
              </a:rPr>
              <a:t> </a:t>
            </a:r>
            <a:r>
              <a:rPr lang="en-US" sz="2000" b="1" dirty="0" err="1" smtClean="0">
                <a:solidFill>
                  <a:schemeClr val="tx1"/>
                </a:solidFill>
              </a:rPr>
              <a:t>yunani</a:t>
            </a:r>
            <a:r>
              <a:rPr lang="en-US" sz="2000" b="1" dirty="0" smtClean="0">
                <a:solidFill>
                  <a:schemeClr val="tx1"/>
                </a:solidFill>
              </a:rPr>
              <a:t> </a:t>
            </a:r>
            <a:r>
              <a:rPr lang="en-US" sz="2000" b="1" dirty="0" err="1" smtClean="0">
                <a:solidFill>
                  <a:schemeClr val="tx1"/>
                </a:solidFill>
              </a:rPr>
              <a:t>yaitu</a:t>
            </a:r>
            <a:r>
              <a:rPr lang="en-US" sz="2000" b="1" dirty="0" smtClean="0">
                <a:solidFill>
                  <a:schemeClr val="tx1"/>
                </a:solidFill>
              </a:rPr>
              <a:t> </a:t>
            </a:r>
            <a:r>
              <a:rPr lang="en-US" sz="2000" b="1" i="1" dirty="0" err="1" smtClean="0">
                <a:solidFill>
                  <a:schemeClr val="tx1"/>
                </a:solidFill>
              </a:rPr>
              <a:t>strategos</a:t>
            </a:r>
            <a:r>
              <a:rPr lang="en-US" sz="2000" b="1" i="1" dirty="0" smtClean="0">
                <a:solidFill>
                  <a:schemeClr val="tx1"/>
                </a:solidFill>
              </a:rPr>
              <a:t> : </a:t>
            </a:r>
            <a:r>
              <a:rPr lang="en-US" sz="2000" b="1" dirty="0" err="1" smtClean="0">
                <a:solidFill>
                  <a:schemeClr val="tx1"/>
                </a:solidFill>
              </a:rPr>
              <a:t>suatu</a:t>
            </a:r>
            <a:r>
              <a:rPr lang="en-US" sz="2000" b="1" dirty="0" smtClean="0">
                <a:solidFill>
                  <a:schemeClr val="tx1"/>
                </a:solidFill>
              </a:rPr>
              <a:t> </a:t>
            </a:r>
            <a:r>
              <a:rPr lang="en-US" sz="2000" b="1" dirty="0" err="1" smtClean="0">
                <a:solidFill>
                  <a:schemeClr val="tx1"/>
                </a:solidFill>
              </a:rPr>
              <a:t>usaha</a:t>
            </a:r>
            <a:r>
              <a:rPr lang="en-US" sz="2000" b="1" dirty="0" smtClean="0">
                <a:solidFill>
                  <a:schemeClr val="tx1"/>
                </a:solidFill>
              </a:rPr>
              <a:t> </a:t>
            </a:r>
            <a:r>
              <a:rPr lang="en-US" sz="2000" b="1" dirty="0" err="1" smtClean="0">
                <a:solidFill>
                  <a:schemeClr val="tx1"/>
                </a:solidFill>
              </a:rPr>
              <a:t>untuk</a:t>
            </a:r>
            <a:r>
              <a:rPr lang="en-US" sz="2000" b="1" dirty="0" smtClean="0">
                <a:solidFill>
                  <a:schemeClr val="tx1"/>
                </a:solidFill>
              </a:rPr>
              <a:t> </a:t>
            </a:r>
            <a:r>
              <a:rPr lang="en-US" sz="2000" b="1" dirty="0" err="1" smtClean="0">
                <a:solidFill>
                  <a:schemeClr val="tx1"/>
                </a:solidFill>
              </a:rPr>
              <a:t>mencapai</a:t>
            </a:r>
            <a:r>
              <a:rPr lang="en-US" sz="2000" b="1" dirty="0" smtClean="0">
                <a:solidFill>
                  <a:schemeClr val="tx1"/>
                </a:solidFill>
              </a:rPr>
              <a:t> </a:t>
            </a:r>
            <a:r>
              <a:rPr lang="en-US" sz="2000" b="1" dirty="0" err="1" smtClean="0">
                <a:solidFill>
                  <a:schemeClr val="tx1"/>
                </a:solidFill>
              </a:rPr>
              <a:t>kemenangan</a:t>
            </a:r>
            <a:endParaRPr lang="en-US" sz="2000" b="1" dirty="0">
              <a:solidFill>
                <a:schemeClr val="tx1"/>
              </a:solidFill>
              <a:latin typeface="Andalus" pitchFamily="18" charset="-78"/>
              <a:cs typeface="Andalus" pitchFamily="18" charset="-78"/>
            </a:endParaRPr>
          </a:p>
        </p:txBody>
      </p:sp>
      <p:sp>
        <p:nvSpPr>
          <p:cNvPr id="9" name="Rectangle 8"/>
          <p:cNvSpPr/>
          <p:nvPr/>
        </p:nvSpPr>
        <p:spPr>
          <a:xfrm>
            <a:off x="285720" y="3500438"/>
            <a:ext cx="8572560" cy="3143272"/>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nSpc>
                <a:spcPct val="150000"/>
              </a:lnSpc>
            </a:pPr>
            <a:r>
              <a:rPr lang="en-US" sz="2000" b="1" dirty="0" err="1" smtClean="0"/>
              <a:t>Jika</a:t>
            </a:r>
            <a:r>
              <a:rPr lang="en-US" sz="2000" b="1" dirty="0" smtClean="0"/>
              <a:t> </a:t>
            </a:r>
            <a:r>
              <a:rPr lang="en-US" sz="2000" b="1" dirty="0" err="1" smtClean="0"/>
              <a:t>dikaitkan</a:t>
            </a:r>
            <a:r>
              <a:rPr lang="en-US" sz="2000" b="1" dirty="0" smtClean="0"/>
              <a:t> dg </a:t>
            </a:r>
            <a:r>
              <a:rPr lang="en-US" sz="2000" b="1" dirty="0" err="1" smtClean="0"/>
              <a:t>belajar</a:t>
            </a:r>
            <a:r>
              <a:rPr lang="en-US" sz="2000" b="1" dirty="0" smtClean="0"/>
              <a:t> </a:t>
            </a:r>
            <a:r>
              <a:rPr lang="en-US" sz="2000" b="1" dirty="0" err="1" smtClean="0"/>
              <a:t>mengajar</a:t>
            </a:r>
            <a:r>
              <a:rPr lang="en-US" sz="2000" b="1" dirty="0" smtClean="0"/>
              <a:t>, </a:t>
            </a:r>
            <a:r>
              <a:rPr lang="en-US" sz="2000" b="1" dirty="0" err="1" smtClean="0"/>
              <a:t>strategi</a:t>
            </a:r>
            <a:r>
              <a:rPr lang="en-US" sz="2000" b="1" dirty="0" smtClean="0"/>
              <a:t> </a:t>
            </a:r>
            <a:r>
              <a:rPr lang="en-US" sz="2000" b="1" dirty="0" err="1" smtClean="0"/>
              <a:t>bisa</a:t>
            </a:r>
            <a:r>
              <a:rPr lang="en-US" sz="2000" b="1" dirty="0" smtClean="0"/>
              <a:t> </a:t>
            </a:r>
            <a:r>
              <a:rPr lang="en-US" sz="2000" b="1" dirty="0" err="1" smtClean="0"/>
              <a:t>diartikan</a:t>
            </a:r>
            <a:r>
              <a:rPr lang="en-US" sz="2000" b="1" dirty="0" smtClean="0"/>
              <a:t> </a:t>
            </a:r>
            <a:r>
              <a:rPr lang="en-US" sz="2000" b="1" dirty="0" err="1" smtClean="0"/>
              <a:t>sebagai</a:t>
            </a:r>
            <a:r>
              <a:rPr lang="en-US" sz="2000" b="1" dirty="0" smtClean="0"/>
              <a:t> </a:t>
            </a:r>
            <a:r>
              <a:rPr lang="en-US" sz="2000" b="1" dirty="0" err="1" smtClean="0">
                <a:solidFill>
                  <a:srgbClr val="FF0000"/>
                </a:solidFill>
              </a:rPr>
              <a:t>pola-pola</a:t>
            </a:r>
            <a:r>
              <a:rPr lang="en-US" sz="2000" b="1" dirty="0" smtClean="0">
                <a:solidFill>
                  <a:srgbClr val="FF0000"/>
                </a:solidFill>
              </a:rPr>
              <a:t> </a:t>
            </a:r>
            <a:r>
              <a:rPr lang="en-US" sz="2000" b="1" dirty="0" err="1" smtClean="0"/>
              <a:t>umum</a:t>
            </a:r>
            <a:r>
              <a:rPr lang="en-US" sz="2000" b="1" dirty="0" smtClean="0"/>
              <a:t> </a:t>
            </a:r>
            <a:r>
              <a:rPr lang="en-US" sz="2000" b="1" dirty="0" err="1" smtClean="0"/>
              <a:t>kegitan</a:t>
            </a:r>
            <a:r>
              <a:rPr lang="en-US" sz="2000" b="1" dirty="0" smtClean="0"/>
              <a:t> guru </a:t>
            </a:r>
            <a:r>
              <a:rPr lang="en-US" sz="2000" b="1" dirty="0" err="1" smtClean="0"/>
              <a:t>dan</a:t>
            </a:r>
            <a:r>
              <a:rPr lang="en-US" sz="2000" b="1" dirty="0" smtClean="0"/>
              <a:t> </a:t>
            </a:r>
            <a:r>
              <a:rPr lang="en-US" sz="2000" b="1" dirty="0" err="1" smtClean="0"/>
              <a:t>anak</a:t>
            </a:r>
            <a:r>
              <a:rPr lang="en-US" sz="2000" b="1" dirty="0" smtClean="0"/>
              <a:t> </a:t>
            </a:r>
            <a:r>
              <a:rPr lang="en-US" sz="2000" b="1" dirty="0" err="1" smtClean="0"/>
              <a:t>didik</a:t>
            </a:r>
            <a:r>
              <a:rPr lang="en-US" sz="2000" b="1" dirty="0" smtClean="0"/>
              <a:t> </a:t>
            </a:r>
            <a:r>
              <a:rPr lang="en-US" sz="2000" b="1" dirty="0" err="1" smtClean="0"/>
              <a:t>dalam</a:t>
            </a:r>
            <a:r>
              <a:rPr lang="en-US" sz="2000" b="1" dirty="0" smtClean="0"/>
              <a:t> </a:t>
            </a:r>
            <a:r>
              <a:rPr lang="en-US" sz="2000" b="1" dirty="0" err="1" smtClean="0"/>
              <a:t>perwujudan</a:t>
            </a:r>
            <a:r>
              <a:rPr lang="en-US" sz="2000" b="1" dirty="0" smtClean="0"/>
              <a:t> </a:t>
            </a:r>
            <a:r>
              <a:rPr lang="en-US" sz="2000" b="1" dirty="0" err="1" smtClean="0"/>
              <a:t>kegitan</a:t>
            </a:r>
            <a:r>
              <a:rPr lang="en-US" sz="2000" b="1" dirty="0" smtClean="0"/>
              <a:t> </a:t>
            </a:r>
            <a:r>
              <a:rPr lang="en-US" sz="2000" b="1" dirty="0" err="1" smtClean="0"/>
              <a:t>belajar</a:t>
            </a:r>
            <a:r>
              <a:rPr lang="en-US" sz="2000" b="1" dirty="0" smtClean="0"/>
              <a:t> </a:t>
            </a:r>
            <a:r>
              <a:rPr lang="en-US" sz="2000" b="1" dirty="0" err="1" smtClean="0"/>
              <a:t>mengajar</a:t>
            </a:r>
            <a:r>
              <a:rPr lang="en-US" sz="2000" b="1" dirty="0" smtClean="0"/>
              <a:t> </a:t>
            </a:r>
            <a:r>
              <a:rPr lang="en-US" sz="2000" b="1" dirty="0" err="1" smtClean="0"/>
              <a:t>untuk</a:t>
            </a:r>
            <a:r>
              <a:rPr lang="en-US" sz="2000" b="1" dirty="0" smtClean="0"/>
              <a:t> </a:t>
            </a:r>
            <a:r>
              <a:rPr lang="en-US" sz="2000" b="1" dirty="0" err="1" smtClean="0"/>
              <a:t>mencapai</a:t>
            </a:r>
            <a:r>
              <a:rPr lang="en-US" sz="2000" b="1" dirty="0" smtClean="0"/>
              <a:t> </a:t>
            </a:r>
            <a:r>
              <a:rPr lang="en-US" sz="2000" b="1" dirty="0" err="1" smtClean="0"/>
              <a:t>tujuan</a:t>
            </a:r>
            <a:r>
              <a:rPr lang="en-US" sz="2000" b="1" dirty="0" smtClean="0"/>
              <a:t> yang </a:t>
            </a:r>
            <a:r>
              <a:rPr lang="en-US" sz="2000" b="1" dirty="0" err="1" smtClean="0"/>
              <a:t>telah</a:t>
            </a:r>
            <a:r>
              <a:rPr lang="en-US" sz="2000" b="1" dirty="0" smtClean="0"/>
              <a:t> </a:t>
            </a:r>
            <a:r>
              <a:rPr lang="en-US" sz="2000" b="1" dirty="0" err="1" smtClean="0"/>
              <a:t>digariskan</a:t>
            </a:r>
            <a:r>
              <a:rPr lang="en-US" sz="2000" b="1" dirty="0" smtClean="0"/>
              <a:t>. </a:t>
            </a:r>
            <a:r>
              <a:rPr lang="en-US" sz="2000" b="1" dirty="0" err="1" smtClean="0"/>
              <a:t>Atau</a:t>
            </a:r>
            <a:r>
              <a:rPr lang="en-US" sz="2000" b="1" dirty="0" smtClean="0"/>
              <a:t> </a:t>
            </a:r>
            <a:r>
              <a:rPr lang="en-US" sz="2000" b="1" dirty="0" err="1" smtClean="0"/>
              <a:t>bisa</a:t>
            </a:r>
            <a:r>
              <a:rPr lang="en-US" sz="2000" b="1" dirty="0" smtClean="0"/>
              <a:t> </a:t>
            </a:r>
            <a:r>
              <a:rPr lang="en-US" sz="2000" b="1" dirty="0" err="1" smtClean="0"/>
              <a:t>dikatakan</a:t>
            </a:r>
            <a:r>
              <a:rPr lang="en-US" sz="2000" b="1" dirty="0" smtClean="0"/>
              <a:t> </a:t>
            </a:r>
            <a:r>
              <a:rPr lang="en-US" sz="2000" b="1" dirty="0" err="1" smtClean="0"/>
              <a:t>strategi</a:t>
            </a:r>
            <a:r>
              <a:rPr lang="en-US" sz="2000" b="1" dirty="0" smtClean="0"/>
              <a:t> </a:t>
            </a:r>
            <a:r>
              <a:rPr lang="en-US" sz="2000" b="1" dirty="0" err="1" smtClean="0"/>
              <a:t>belajar</a:t>
            </a:r>
            <a:r>
              <a:rPr lang="en-US" sz="2000" b="1" dirty="0" smtClean="0"/>
              <a:t> </a:t>
            </a:r>
            <a:r>
              <a:rPr lang="en-US" sz="2000" b="1" dirty="0" err="1" smtClean="0"/>
              <a:t>mengajar</a:t>
            </a:r>
            <a:r>
              <a:rPr lang="en-US" sz="2000" b="1" dirty="0" smtClean="0"/>
              <a:t> </a:t>
            </a:r>
            <a:r>
              <a:rPr lang="en-US" sz="2000" b="1" dirty="0" err="1" smtClean="0"/>
              <a:t>merupakan</a:t>
            </a:r>
            <a:r>
              <a:rPr lang="en-US" sz="2000" b="1" dirty="0" smtClean="0"/>
              <a:t> </a:t>
            </a:r>
            <a:r>
              <a:rPr lang="en-US" sz="2000" b="1" dirty="0" err="1" smtClean="0"/>
              <a:t>suatu</a:t>
            </a:r>
            <a:r>
              <a:rPr lang="en-US" sz="2000" b="1" dirty="0" smtClean="0"/>
              <a:t> </a:t>
            </a:r>
            <a:r>
              <a:rPr lang="en-US" sz="2000" b="1" dirty="0" err="1" smtClean="0">
                <a:solidFill>
                  <a:srgbClr val="FF0000"/>
                </a:solidFill>
              </a:rPr>
              <a:t>serangkaian</a:t>
            </a:r>
            <a:r>
              <a:rPr lang="en-US" sz="2000" b="1" dirty="0" smtClean="0">
                <a:solidFill>
                  <a:srgbClr val="FF0000"/>
                </a:solidFill>
              </a:rPr>
              <a:t> </a:t>
            </a:r>
            <a:r>
              <a:rPr lang="en-US" sz="2000" b="1" dirty="0" err="1" smtClean="0">
                <a:solidFill>
                  <a:srgbClr val="FF0000"/>
                </a:solidFill>
              </a:rPr>
              <a:t>rencana</a:t>
            </a:r>
            <a:r>
              <a:rPr lang="en-US" sz="2000" b="1" dirty="0" smtClean="0">
                <a:solidFill>
                  <a:srgbClr val="FF0000"/>
                </a:solidFill>
              </a:rPr>
              <a:t> </a:t>
            </a:r>
            <a:r>
              <a:rPr lang="en-US" sz="2000" b="1" dirty="0" err="1" smtClean="0">
                <a:solidFill>
                  <a:srgbClr val="FF0000"/>
                </a:solidFill>
              </a:rPr>
              <a:t>kegiatan</a:t>
            </a:r>
            <a:r>
              <a:rPr lang="en-US" sz="2000" b="1" dirty="0" smtClean="0">
                <a:solidFill>
                  <a:srgbClr val="FF0000"/>
                </a:solidFill>
              </a:rPr>
              <a:t> </a:t>
            </a:r>
            <a:r>
              <a:rPr lang="en-US" sz="2000" b="1" dirty="0" smtClean="0"/>
              <a:t>yang </a:t>
            </a:r>
            <a:r>
              <a:rPr lang="en-US" sz="2000" b="1" dirty="0" err="1" smtClean="0"/>
              <a:t>termasuk</a:t>
            </a:r>
            <a:r>
              <a:rPr lang="en-US" sz="2000" b="1" dirty="0" smtClean="0"/>
              <a:t> </a:t>
            </a:r>
            <a:r>
              <a:rPr lang="en-US" sz="2000" b="1" dirty="0" err="1" smtClean="0"/>
              <a:t>dalamnya</a:t>
            </a:r>
            <a:r>
              <a:rPr lang="en-US" sz="2000" b="1" dirty="0" smtClean="0"/>
              <a:t> </a:t>
            </a:r>
            <a:r>
              <a:rPr lang="en-US" sz="2000" b="1" dirty="0" err="1" smtClean="0"/>
              <a:t>penggunaan</a:t>
            </a:r>
            <a:r>
              <a:rPr lang="en-US" sz="2000" b="1" dirty="0" smtClean="0"/>
              <a:t> </a:t>
            </a:r>
            <a:r>
              <a:rPr lang="en-US" sz="2000" b="1" dirty="0" err="1" smtClean="0"/>
              <a:t>metode</a:t>
            </a:r>
            <a:r>
              <a:rPr lang="en-US" sz="2000" b="1" dirty="0" smtClean="0"/>
              <a:t> </a:t>
            </a:r>
            <a:r>
              <a:rPr lang="en-US" sz="2000" b="1" dirty="0" err="1" smtClean="0"/>
              <a:t>dan</a:t>
            </a:r>
            <a:r>
              <a:rPr lang="en-US" sz="2000" b="1" dirty="0" smtClean="0"/>
              <a:t> </a:t>
            </a:r>
            <a:r>
              <a:rPr lang="en-US" sz="2000" b="1" dirty="0" err="1" smtClean="0"/>
              <a:t>pemanfaatan</a:t>
            </a:r>
            <a:r>
              <a:rPr lang="en-US" sz="2000" b="1" dirty="0" smtClean="0"/>
              <a:t> </a:t>
            </a:r>
            <a:r>
              <a:rPr lang="en-US" sz="2000" b="1" dirty="0" err="1" smtClean="0"/>
              <a:t>berbagai</a:t>
            </a:r>
            <a:r>
              <a:rPr lang="en-US" sz="2000" b="1" dirty="0" smtClean="0"/>
              <a:t> </a:t>
            </a:r>
            <a:r>
              <a:rPr lang="en-US" sz="2000" b="1" dirty="0" err="1" smtClean="0"/>
              <a:t>sumber</a:t>
            </a:r>
            <a:r>
              <a:rPr lang="en-US" sz="2000" b="1" dirty="0" smtClean="0"/>
              <a:t> </a:t>
            </a:r>
            <a:r>
              <a:rPr lang="en-US" sz="2000" b="1" dirty="0" err="1" smtClean="0"/>
              <a:t>daya</a:t>
            </a:r>
            <a:r>
              <a:rPr lang="en-US" sz="2000" b="1" dirty="0" smtClean="0"/>
              <a:t> </a:t>
            </a:r>
            <a:r>
              <a:rPr lang="en-US" sz="2000" b="1" dirty="0" err="1" smtClean="0"/>
              <a:t>atau</a:t>
            </a:r>
            <a:r>
              <a:rPr lang="en-US" sz="2000" b="1" dirty="0" smtClean="0"/>
              <a:t> </a:t>
            </a:r>
            <a:r>
              <a:rPr lang="en-US" sz="2000" b="1" dirty="0" err="1" smtClean="0"/>
              <a:t>kekuatan</a:t>
            </a:r>
            <a:r>
              <a:rPr lang="en-US" sz="2000" b="1" dirty="0" smtClean="0"/>
              <a:t> </a:t>
            </a:r>
            <a:r>
              <a:rPr lang="en-US" sz="2000" b="1" dirty="0" err="1" smtClean="0"/>
              <a:t>dalam</a:t>
            </a:r>
            <a:r>
              <a:rPr lang="en-US" sz="2000" b="1" dirty="0" smtClean="0"/>
              <a:t> </a:t>
            </a:r>
            <a:r>
              <a:rPr lang="en-US" sz="2000" b="1" dirty="0" err="1" smtClean="0"/>
              <a:t>suatu</a:t>
            </a:r>
            <a:r>
              <a:rPr lang="en-US" sz="2000" b="1" dirty="0" smtClean="0"/>
              <a:t> </a:t>
            </a:r>
            <a:r>
              <a:rPr lang="en-US" sz="2000" b="1" dirty="0" err="1" smtClean="0"/>
              <a:t>pembelajaran</a:t>
            </a:r>
            <a:r>
              <a:rPr lang="en-US" sz="2000" b="1" dirty="0" smtClean="0"/>
              <a:t>.</a:t>
            </a:r>
            <a:endParaRPr lang="en-US" sz="2000" b="1" dirty="0">
              <a:latin typeface="Andalus" pitchFamily="18" charset="-78"/>
              <a:cs typeface="Andalus" pitchFamily="18" charset="-78"/>
            </a:endParaRPr>
          </a:p>
        </p:txBody>
      </p:sp>
      <p:sp>
        <p:nvSpPr>
          <p:cNvPr id="17" name="Oval 16"/>
          <p:cNvSpPr/>
          <p:nvPr/>
        </p:nvSpPr>
        <p:spPr>
          <a:xfrm>
            <a:off x="1000100" y="1714488"/>
            <a:ext cx="5500726" cy="1928826"/>
          </a:xfrm>
          <a:prstGeom prst="ellipse">
            <a:avLst/>
          </a:prstGeom>
          <a:solidFill>
            <a:srgbClr val="00B0F0"/>
          </a:solidFill>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2400" b="1" dirty="0" err="1" smtClean="0"/>
              <a:t>Diadopsi</a:t>
            </a:r>
            <a:r>
              <a:rPr lang="en-US" sz="2400" b="1" dirty="0" smtClean="0"/>
              <a:t> </a:t>
            </a:r>
            <a:r>
              <a:rPr lang="en-US" sz="2400" b="1" dirty="0" err="1" smtClean="0"/>
              <a:t>dalam</a:t>
            </a:r>
            <a:r>
              <a:rPr lang="en-US" sz="2400" b="1" dirty="0" smtClean="0"/>
              <a:t> </a:t>
            </a:r>
            <a:r>
              <a:rPr lang="en-US" sz="2400" b="1" dirty="0" err="1" smtClean="0"/>
              <a:t>konteks</a:t>
            </a:r>
            <a:r>
              <a:rPr lang="en-US" sz="2400" b="1" dirty="0" smtClean="0"/>
              <a:t> </a:t>
            </a:r>
            <a:r>
              <a:rPr lang="en-US" sz="2400" b="1" dirty="0" err="1" smtClean="0"/>
              <a:t>pembelajaran</a:t>
            </a:r>
            <a:r>
              <a:rPr lang="en-US" sz="2400" b="1" dirty="0" smtClean="0"/>
              <a:t> yang </a:t>
            </a:r>
            <a:r>
              <a:rPr lang="en-US" sz="2400" b="1" dirty="0" err="1" smtClean="0"/>
              <a:t>dikenal</a:t>
            </a:r>
            <a:r>
              <a:rPr lang="en-US" sz="2400" b="1" dirty="0" smtClean="0"/>
              <a:t> </a:t>
            </a:r>
            <a:r>
              <a:rPr lang="en-US" sz="2400" b="1" dirty="0" err="1" smtClean="0"/>
              <a:t>dengan</a:t>
            </a:r>
            <a:r>
              <a:rPr lang="en-US" sz="2400" b="1" dirty="0" smtClean="0"/>
              <a:t> </a:t>
            </a:r>
            <a:r>
              <a:rPr lang="en-US" sz="2400" b="1" dirty="0" err="1" smtClean="0"/>
              <a:t>istilah</a:t>
            </a:r>
            <a:r>
              <a:rPr lang="en-US" sz="2400" b="1" dirty="0" smtClean="0"/>
              <a:t> </a:t>
            </a:r>
            <a:r>
              <a:rPr lang="en-US" sz="2400" b="1" dirty="0" err="1" smtClean="0">
                <a:solidFill>
                  <a:srgbClr val="FF0000"/>
                </a:solidFill>
              </a:rPr>
              <a:t>strategi</a:t>
            </a:r>
            <a:r>
              <a:rPr lang="en-US" sz="2400" b="1" dirty="0" smtClean="0">
                <a:solidFill>
                  <a:srgbClr val="FF0000"/>
                </a:solidFill>
              </a:rPr>
              <a:t> </a:t>
            </a:r>
            <a:r>
              <a:rPr lang="en-US" sz="2400" b="1" dirty="0" err="1" smtClean="0">
                <a:solidFill>
                  <a:srgbClr val="FF0000"/>
                </a:solidFill>
              </a:rPr>
              <a:t>pembelajaran</a:t>
            </a:r>
            <a:endParaRPr lang="en-US" sz="2400" b="1" dirty="0">
              <a:solidFill>
                <a:srgbClr val="FF0000"/>
              </a:solidFill>
              <a:latin typeface="Andalus" pitchFamily="18" charset="-78"/>
              <a:cs typeface="Andalus" pitchFamily="18" charset="-78"/>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234932" y="714356"/>
            <a:ext cx="2909068" cy="2609850"/>
          </a:xfrm>
          <a:prstGeom prst="rect">
            <a:avLst/>
          </a:prstGeom>
        </p:spPr>
      </p:pic>
    </p:spTree>
    <p:extLst>
      <p:ext uri="{BB962C8B-B14F-4D97-AF65-F5344CB8AC3E}">
        <p14:creationId xmlns:p14="http://schemas.microsoft.com/office/powerpoint/2010/main" xmlns="" val="525627907"/>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orizontal Scroll 2"/>
          <p:cNvSpPr/>
          <p:nvPr/>
        </p:nvSpPr>
        <p:spPr>
          <a:xfrm>
            <a:off x="428596" y="357166"/>
            <a:ext cx="8358246" cy="6000792"/>
          </a:xfrm>
          <a:prstGeom prst="horizontalScroll">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err="1" smtClean="0">
                <a:solidFill>
                  <a:schemeClr val="tx1"/>
                </a:solidFill>
              </a:rPr>
              <a:t>Dalam</a:t>
            </a:r>
            <a:r>
              <a:rPr lang="en-US" sz="2800" b="1" dirty="0" smtClean="0">
                <a:solidFill>
                  <a:schemeClr val="tx1"/>
                </a:solidFill>
              </a:rPr>
              <a:t> </a:t>
            </a:r>
            <a:r>
              <a:rPr lang="en-US" sz="2800" b="1" dirty="0" err="1" smtClean="0">
                <a:solidFill>
                  <a:schemeClr val="tx1"/>
                </a:solidFill>
              </a:rPr>
              <a:t>dunia</a:t>
            </a:r>
            <a:r>
              <a:rPr lang="en-US" sz="2800" b="1" dirty="0" smtClean="0">
                <a:solidFill>
                  <a:schemeClr val="tx1"/>
                </a:solidFill>
              </a:rPr>
              <a:t> </a:t>
            </a:r>
            <a:r>
              <a:rPr lang="en-US" sz="2800" b="1" dirty="0" err="1" smtClean="0">
                <a:solidFill>
                  <a:schemeClr val="tx1"/>
                </a:solidFill>
              </a:rPr>
              <a:t>pendidikan</a:t>
            </a:r>
            <a:r>
              <a:rPr lang="en-US" sz="2800" b="1" dirty="0" smtClean="0">
                <a:solidFill>
                  <a:schemeClr val="tx1"/>
                </a:solidFill>
              </a:rPr>
              <a:t>, </a:t>
            </a:r>
            <a:r>
              <a:rPr lang="en-US" sz="2800" b="1" dirty="0" err="1" smtClean="0">
                <a:solidFill>
                  <a:schemeClr val="tx1"/>
                </a:solidFill>
              </a:rPr>
              <a:t>strategi</a:t>
            </a:r>
            <a:r>
              <a:rPr lang="en-US" sz="2800" b="1" dirty="0" smtClean="0">
                <a:solidFill>
                  <a:schemeClr val="tx1"/>
                </a:solidFill>
              </a:rPr>
              <a:t> </a:t>
            </a:r>
            <a:r>
              <a:rPr lang="en-US" sz="2800" b="1" dirty="0" err="1" smtClean="0">
                <a:solidFill>
                  <a:schemeClr val="tx1"/>
                </a:solidFill>
              </a:rPr>
              <a:t>diartikan</a:t>
            </a:r>
            <a:r>
              <a:rPr lang="en-US" sz="2800" b="1" dirty="0" smtClean="0">
                <a:solidFill>
                  <a:schemeClr val="tx1"/>
                </a:solidFill>
              </a:rPr>
              <a:t> </a:t>
            </a:r>
            <a:r>
              <a:rPr lang="en-US" sz="2800" b="1" dirty="0" err="1" smtClean="0">
                <a:solidFill>
                  <a:schemeClr val="tx1"/>
                </a:solidFill>
              </a:rPr>
              <a:t>sebagai</a:t>
            </a:r>
            <a:r>
              <a:rPr lang="en-US" sz="2800" b="1" dirty="0" smtClean="0">
                <a:solidFill>
                  <a:schemeClr val="tx1"/>
                </a:solidFill>
              </a:rPr>
              <a:t> </a:t>
            </a:r>
            <a:r>
              <a:rPr lang="en-US" sz="2800" b="1" i="1" dirty="0" smtClean="0">
                <a:solidFill>
                  <a:srgbClr val="FF0000"/>
                </a:solidFill>
              </a:rPr>
              <a:t>a plan, method, or series of activities designed to achieves a particular education goal.</a:t>
            </a:r>
            <a:r>
              <a:rPr lang="en-US" sz="2800" b="1" dirty="0" smtClean="0">
                <a:solidFill>
                  <a:schemeClr val="tx1"/>
                </a:solidFill>
              </a:rPr>
              <a:t> </a:t>
            </a:r>
          </a:p>
          <a:p>
            <a:endParaRPr lang="en-US" sz="2800" b="1" dirty="0" smtClean="0">
              <a:solidFill>
                <a:schemeClr val="tx1"/>
              </a:solidFill>
            </a:endParaRPr>
          </a:p>
          <a:p>
            <a:r>
              <a:rPr lang="en-US" sz="2800" b="1" dirty="0" err="1" smtClean="0">
                <a:solidFill>
                  <a:schemeClr val="tx1"/>
                </a:solidFill>
              </a:rPr>
              <a:t>Jadi</a:t>
            </a:r>
            <a:r>
              <a:rPr lang="en-US" sz="2800" b="1" dirty="0" smtClean="0">
                <a:solidFill>
                  <a:schemeClr val="tx1"/>
                </a:solidFill>
              </a:rPr>
              <a:t> </a:t>
            </a:r>
            <a:r>
              <a:rPr lang="en-US" sz="2800" b="1" dirty="0" err="1" smtClean="0">
                <a:solidFill>
                  <a:schemeClr val="tx1"/>
                </a:solidFill>
              </a:rPr>
              <a:t>strategi</a:t>
            </a:r>
            <a:r>
              <a:rPr lang="en-US" sz="2800" b="1" dirty="0" smtClean="0">
                <a:solidFill>
                  <a:schemeClr val="tx1"/>
                </a:solidFill>
              </a:rPr>
              <a:t> </a:t>
            </a:r>
            <a:r>
              <a:rPr lang="en-US" sz="2800" b="1" dirty="0" err="1" smtClean="0">
                <a:solidFill>
                  <a:schemeClr val="tx1"/>
                </a:solidFill>
              </a:rPr>
              <a:t>pembelajaran</a:t>
            </a:r>
            <a:r>
              <a:rPr lang="en-US" sz="2800" b="1" dirty="0" smtClean="0">
                <a:solidFill>
                  <a:schemeClr val="tx1"/>
                </a:solidFill>
              </a:rPr>
              <a:t> </a:t>
            </a:r>
            <a:r>
              <a:rPr lang="id-ID" sz="2800" b="1" dirty="0" smtClean="0">
                <a:solidFill>
                  <a:schemeClr val="tx1"/>
                </a:solidFill>
              </a:rPr>
              <a:t>adl </a:t>
            </a:r>
            <a:r>
              <a:rPr lang="en-US" sz="2800" b="1" dirty="0" err="1" smtClean="0">
                <a:solidFill>
                  <a:schemeClr val="tx1"/>
                </a:solidFill>
              </a:rPr>
              <a:t>sebagai</a:t>
            </a:r>
            <a:r>
              <a:rPr lang="en-US" sz="2800" b="1" dirty="0" smtClean="0">
                <a:solidFill>
                  <a:schemeClr val="tx1"/>
                </a:solidFill>
              </a:rPr>
              <a:t> </a:t>
            </a:r>
            <a:r>
              <a:rPr lang="en-US" sz="2800" b="1" dirty="0" err="1" smtClean="0">
                <a:solidFill>
                  <a:schemeClr val="tx1"/>
                </a:solidFill>
              </a:rPr>
              <a:t>sebuah</a:t>
            </a:r>
            <a:r>
              <a:rPr lang="en-US" sz="2800" b="1" dirty="0" smtClean="0">
                <a:solidFill>
                  <a:schemeClr val="tx1"/>
                </a:solidFill>
              </a:rPr>
              <a:t> </a:t>
            </a:r>
            <a:r>
              <a:rPr lang="en-US" sz="2800" b="1" i="1" dirty="0" err="1" smtClean="0">
                <a:solidFill>
                  <a:schemeClr val="tx1"/>
                </a:solidFill>
              </a:rPr>
              <a:t>perencanaan</a:t>
            </a:r>
            <a:r>
              <a:rPr lang="en-US" sz="2800" b="1" dirty="0" smtClean="0">
                <a:solidFill>
                  <a:schemeClr val="tx1"/>
                </a:solidFill>
              </a:rPr>
              <a:t> yang </a:t>
            </a:r>
            <a:r>
              <a:rPr lang="en-US" sz="2800" b="1" dirty="0" err="1" smtClean="0">
                <a:solidFill>
                  <a:schemeClr val="tx1"/>
                </a:solidFill>
              </a:rPr>
              <a:t>berisi</a:t>
            </a:r>
            <a:r>
              <a:rPr lang="en-US" sz="2800" b="1" dirty="0" smtClean="0">
                <a:solidFill>
                  <a:schemeClr val="tx1"/>
                </a:solidFill>
              </a:rPr>
              <a:t> </a:t>
            </a:r>
            <a:r>
              <a:rPr lang="en-US" sz="2800" b="1" dirty="0" err="1" smtClean="0">
                <a:solidFill>
                  <a:schemeClr val="tx1"/>
                </a:solidFill>
              </a:rPr>
              <a:t>tentang</a:t>
            </a:r>
            <a:r>
              <a:rPr lang="en-US" sz="2800" b="1" dirty="0" smtClean="0">
                <a:solidFill>
                  <a:schemeClr val="tx1"/>
                </a:solidFill>
              </a:rPr>
              <a:t> </a:t>
            </a:r>
            <a:r>
              <a:rPr lang="en-US" sz="2800" b="1" dirty="0" err="1" smtClean="0">
                <a:solidFill>
                  <a:schemeClr val="tx1"/>
                </a:solidFill>
              </a:rPr>
              <a:t>rangkaian</a:t>
            </a:r>
            <a:r>
              <a:rPr lang="en-US" sz="2800" b="1" dirty="0" smtClean="0">
                <a:solidFill>
                  <a:schemeClr val="tx1"/>
                </a:solidFill>
              </a:rPr>
              <a:t> </a:t>
            </a:r>
            <a:r>
              <a:rPr lang="en-US" sz="2800" b="1" dirty="0" err="1" smtClean="0">
                <a:solidFill>
                  <a:schemeClr val="tx1"/>
                </a:solidFill>
              </a:rPr>
              <a:t>kegiatan</a:t>
            </a:r>
            <a:r>
              <a:rPr lang="en-US" sz="2800" b="1" dirty="0" smtClean="0">
                <a:solidFill>
                  <a:schemeClr val="tx1"/>
                </a:solidFill>
              </a:rPr>
              <a:t> yang </a:t>
            </a:r>
            <a:r>
              <a:rPr lang="en-US" sz="2800" b="1" dirty="0" err="1" smtClean="0">
                <a:solidFill>
                  <a:schemeClr val="tx1"/>
                </a:solidFill>
              </a:rPr>
              <a:t>didesain</a:t>
            </a:r>
            <a:r>
              <a:rPr lang="en-US" sz="2800" b="1" dirty="0" smtClean="0">
                <a:solidFill>
                  <a:schemeClr val="tx1"/>
                </a:solidFill>
              </a:rPr>
              <a:t> </a:t>
            </a:r>
            <a:r>
              <a:rPr lang="en-US" sz="2800" b="1" dirty="0" err="1" smtClean="0">
                <a:solidFill>
                  <a:schemeClr val="tx1"/>
                </a:solidFill>
              </a:rPr>
              <a:t>untuk</a:t>
            </a:r>
            <a:r>
              <a:rPr lang="en-US" sz="2800" b="1" dirty="0" smtClean="0">
                <a:solidFill>
                  <a:schemeClr val="tx1"/>
                </a:solidFill>
              </a:rPr>
              <a:t> </a:t>
            </a:r>
            <a:r>
              <a:rPr lang="en-US" sz="2800" b="1" dirty="0" err="1" smtClean="0">
                <a:solidFill>
                  <a:schemeClr val="tx1"/>
                </a:solidFill>
              </a:rPr>
              <a:t>mencapai</a:t>
            </a:r>
            <a:r>
              <a:rPr lang="en-US" sz="2800" b="1" dirty="0" smtClean="0">
                <a:solidFill>
                  <a:schemeClr val="tx1"/>
                </a:solidFill>
              </a:rPr>
              <a:t> </a:t>
            </a:r>
            <a:r>
              <a:rPr lang="en-US" sz="2800" b="1" dirty="0" err="1" smtClean="0">
                <a:solidFill>
                  <a:schemeClr val="tx1"/>
                </a:solidFill>
              </a:rPr>
              <a:t>tujuan</a:t>
            </a:r>
            <a:r>
              <a:rPr lang="en-US" sz="2800" b="1" dirty="0" smtClean="0">
                <a:solidFill>
                  <a:schemeClr val="tx1"/>
                </a:solidFill>
              </a:rPr>
              <a:t> </a:t>
            </a:r>
            <a:r>
              <a:rPr lang="en-US" sz="2800" b="1" dirty="0" err="1" smtClean="0">
                <a:solidFill>
                  <a:schemeClr val="tx1"/>
                </a:solidFill>
              </a:rPr>
              <a:t>pendidikan</a:t>
            </a:r>
            <a:r>
              <a:rPr lang="en-US" sz="2800" b="1" dirty="0" smtClean="0">
                <a:solidFill>
                  <a:schemeClr val="tx1"/>
                </a:solidFill>
              </a:rPr>
              <a:t> </a:t>
            </a:r>
            <a:r>
              <a:rPr lang="en-US" sz="2800" b="1" dirty="0" err="1" smtClean="0">
                <a:solidFill>
                  <a:schemeClr val="tx1"/>
                </a:solidFill>
              </a:rPr>
              <a:t>tertentu</a:t>
            </a:r>
            <a:r>
              <a:rPr lang="en-US" sz="2800" b="1" dirty="0" smtClean="0">
                <a:solidFill>
                  <a:schemeClr val="tx1"/>
                </a:solidFill>
              </a:rPr>
              <a:t>.</a:t>
            </a:r>
            <a:endParaRPr lang="en-US" sz="2800" b="1"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00166" y="214290"/>
            <a:ext cx="6572280" cy="830997"/>
          </a:xfrm>
          <a:prstGeom prst="rect">
            <a:avLst/>
          </a:prstGeom>
        </p:spPr>
        <p:txBody>
          <a:bodyPr wrap="square">
            <a:spAutoFit/>
          </a:bodyPr>
          <a:lstStyle/>
          <a:p>
            <a:pPr algn="ctr"/>
            <a:r>
              <a:rPr lang="en-US" sz="2400" dirty="0" err="1" smtClean="0">
                <a:latin typeface="Berlin Sans FB Demi" pitchFamily="34" charset="0"/>
              </a:rPr>
              <a:t>Adapun</a:t>
            </a:r>
            <a:r>
              <a:rPr lang="en-US" sz="2400" dirty="0" smtClean="0">
                <a:latin typeface="Berlin Sans FB Demi" pitchFamily="34" charset="0"/>
              </a:rPr>
              <a:t> </a:t>
            </a:r>
            <a:r>
              <a:rPr lang="en-US" sz="2400" dirty="0" err="1" smtClean="0">
                <a:latin typeface="Berlin Sans FB Demi" pitchFamily="34" charset="0"/>
              </a:rPr>
              <a:t>Beberapa</a:t>
            </a:r>
            <a:r>
              <a:rPr lang="en-US" sz="2400" dirty="0" smtClean="0">
                <a:latin typeface="Berlin Sans FB Demi" pitchFamily="34" charset="0"/>
              </a:rPr>
              <a:t> </a:t>
            </a:r>
            <a:r>
              <a:rPr lang="en-US" sz="2400" dirty="0" err="1" smtClean="0">
                <a:latin typeface="Berlin Sans FB Demi" pitchFamily="34" charset="0"/>
              </a:rPr>
              <a:t>Pengertian</a:t>
            </a:r>
            <a:r>
              <a:rPr lang="en-US" sz="2400" dirty="0" smtClean="0">
                <a:latin typeface="Berlin Sans FB Demi" pitchFamily="34" charset="0"/>
              </a:rPr>
              <a:t> </a:t>
            </a:r>
            <a:r>
              <a:rPr lang="en-US" sz="2400" dirty="0" err="1" smtClean="0">
                <a:latin typeface="Berlin Sans FB Demi" pitchFamily="34" charset="0"/>
              </a:rPr>
              <a:t>Strategi</a:t>
            </a:r>
            <a:r>
              <a:rPr lang="en-US" sz="2400" dirty="0" smtClean="0">
                <a:latin typeface="Berlin Sans FB Demi" pitchFamily="34" charset="0"/>
              </a:rPr>
              <a:t> </a:t>
            </a:r>
            <a:r>
              <a:rPr lang="en-US" sz="2400" dirty="0" err="1" smtClean="0">
                <a:latin typeface="Berlin Sans FB Demi" pitchFamily="34" charset="0"/>
              </a:rPr>
              <a:t>Belajar</a:t>
            </a:r>
            <a:r>
              <a:rPr lang="en-US" sz="2400" dirty="0" smtClean="0">
                <a:latin typeface="Berlin Sans FB Demi" pitchFamily="34" charset="0"/>
              </a:rPr>
              <a:t> </a:t>
            </a:r>
            <a:r>
              <a:rPr lang="en-US" sz="2400" dirty="0" err="1" smtClean="0">
                <a:latin typeface="Berlin Sans FB Demi" pitchFamily="34" charset="0"/>
              </a:rPr>
              <a:t>Mengajar</a:t>
            </a:r>
            <a:r>
              <a:rPr lang="en-US" sz="2400" dirty="0" smtClean="0">
                <a:latin typeface="Berlin Sans FB Demi" pitchFamily="34" charset="0"/>
              </a:rPr>
              <a:t> </a:t>
            </a:r>
            <a:r>
              <a:rPr lang="en-US" sz="2400" dirty="0" err="1" smtClean="0">
                <a:latin typeface="Berlin Sans FB Demi" pitchFamily="34" charset="0"/>
              </a:rPr>
              <a:t>Menurut</a:t>
            </a:r>
            <a:r>
              <a:rPr lang="en-US" sz="2400" dirty="0" smtClean="0">
                <a:latin typeface="Berlin Sans FB Demi" pitchFamily="34" charset="0"/>
              </a:rPr>
              <a:t> Para </a:t>
            </a:r>
            <a:r>
              <a:rPr lang="en-US" sz="2400" dirty="0" err="1" smtClean="0">
                <a:latin typeface="Berlin Sans FB Demi" pitchFamily="34" charset="0"/>
              </a:rPr>
              <a:t>Ahli</a:t>
            </a:r>
            <a:r>
              <a:rPr lang="en-US" sz="2400" dirty="0" smtClean="0">
                <a:latin typeface="Berlin Sans FB Demi" pitchFamily="34" charset="0"/>
              </a:rPr>
              <a:t>:</a:t>
            </a:r>
            <a:endParaRPr lang="en-US" sz="2400" dirty="0">
              <a:latin typeface="Berlin Sans FB Demi" pitchFamily="34" charset="0"/>
            </a:endParaRPr>
          </a:p>
        </p:txBody>
      </p:sp>
      <p:sp>
        <p:nvSpPr>
          <p:cNvPr id="3" name="Rectangle 2"/>
          <p:cNvSpPr/>
          <p:nvPr/>
        </p:nvSpPr>
        <p:spPr>
          <a:xfrm>
            <a:off x="285720" y="1285860"/>
            <a:ext cx="8286808" cy="1938992"/>
          </a:xfrm>
          <a:prstGeom prst="rect">
            <a:avLst/>
          </a:prstGeom>
          <a:ln>
            <a:solidFill>
              <a:srgbClr val="FF0000"/>
            </a:solidFill>
          </a:ln>
        </p:spPr>
        <p:txBody>
          <a:bodyPr wrap="square">
            <a:spAutoFit/>
          </a:bodyPr>
          <a:lstStyle/>
          <a:p>
            <a:pPr>
              <a:lnSpc>
                <a:spcPct val="150000"/>
              </a:lnSpc>
            </a:pPr>
            <a:r>
              <a:rPr lang="en-US" sz="2000" b="1" dirty="0" err="1" smtClean="0"/>
              <a:t>Sanjaya</a:t>
            </a:r>
            <a:r>
              <a:rPr lang="en-US" sz="2000" b="1" dirty="0" smtClean="0"/>
              <a:t>, </a:t>
            </a:r>
            <a:r>
              <a:rPr lang="en-US" sz="2000" b="1" dirty="0" err="1" smtClean="0"/>
              <a:t>Wina</a:t>
            </a:r>
            <a:r>
              <a:rPr lang="en-US" sz="2000" b="1" dirty="0" smtClean="0"/>
              <a:t> (2007) </a:t>
            </a:r>
            <a:r>
              <a:rPr lang="en-US" sz="2000" b="1" dirty="0" err="1" smtClean="0">
                <a:solidFill>
                  <a:srgbClr val="FF0000"/>
                </a:solidFill>
              </a:rPr>
              <a:t>pola</a:t>
            </a:r>
            <a:r>
              <a:rPr lang="en-US" sz="2000" b="1" dirty="0" smtClean="0">
                <a:solidFill>
                  <a:srgbClr val="FF0000"/>
                </a:solidFill>
              </a:rPr>
              <a:t> </a:t>
            </a:r>
            <a:r>
              <a:rPr lang="en-US" sz="2000" b="1" dirty="0" err="1" smtClean="0">
                <a:solidFill>
                  <a:srgbClr val="FF0000"/>
                </a:solidFill>
              </a:rPr>
              <a:t>umum</a:t>
            </a:r>
            <a:r>
              <a:rPr lang="en-US" sz="2000" b="1" dirty="0" smtClean="0">
                <a:solidFill>
                  <a:srgbClr val="FF0000"/>
                </a:solidFill>
              </a:rPr>
              <a:t> </a:t>
            </a:r>
            <a:r>
              <a:rPr lang="en-US" sz="2000" b="1" dirty="0" err="1" smtClean="0">
                <a:solidFill>
                  <a:srgbClr val="FF0000"/>
                </a:solidFill>
              </a:rPr>
              <a:t>perbuatan</a:t>
            </a:r>
            <a:r>
              <a:rPr lang="en-US" sz="2000" b="1" dirty="0" smtClean="0">
                <a:solidFill>
                  <a:srgbClr val="FF0000"/>
                </a:solidFill>
              </a:rPr>
              <a:t> guru-</a:t>
            </a:r>
            <a:r>
              <a:rPr lang="en-US" sz="2000" b="1" dirty="0" err="1" smtClean="0">
                <a:solidFill>
                  <a:srgbClr val="FF0000"/>
                </a:solidFill>
              </a:rPr>
              <a:t>siswa</a:t>
            </a:r>
            <a:r>
              <a:rPr lang="en-US" sz="2000" b="1" dirty="0" smtClean="0">
                <a:solidFill>
                  <a:srgbClr val="FF0000"/>
                </a:solidFill>
              </a:rPr>
              <a:t> </a:t>
            </a:r>
            <a:r>
              <a:rPr lang="en-US" sz="2000" b="1" dirty="0" err="1" smtClean="0"/>
              <a:t>di</a:t>
            </a:r>
            <a:r>
              <a:rPr lang="en-US" sz="2000" b="1" dirty="0" smtClean="0"/>
              <a:t> </a:t>
            </a:r>
            <a:r>
              <a:rPr lang="en-US" sz="2000" b="1" dirty="0" err="1" smtClean="0"/>
              <a:t>dalam</a:t>
            </a:r>
            <a:r>
              <a:rPr lang="en-US" sz="2000" b="1" dirty="0" smtClean="0"/>
              <a:t> </a:t>
            </a:r>
            <a:r>
              <a:rPr lang="en-US" sz="2000" b="1" dirty="0" err="1" smtClean="0"/>
              <a:t>perwujudan</a:t>
            </a:r>
            <a:r>
              <a:rPr lang="en-US" sz="2000" b="1" dirty="0" smtClean="0"/>
              <a:t> </a:t>
            </a:r>
            <a:r>
              <a:rPr lang="en-US" sz="2000" b="1" dirty="0" err="1" smtClean="0"/>
              <a:t>kegiatan</a:t>
            </a:r>
            <a:r>
              <a:rPr lang="en-US" sz="2000" b="1" dirty="0" smtClean="0"/>
              <a:t> </a:t>
            </a:r>
            <a:r>
              <a:rPr lang="en-US" sz="2000" b="1" dirty="0" err="1" smtClean="0"/>
              <a:t>belajar-mengajar</a:t>
            </a:r>
            <a:r>
              <a:rPr lang="en-US" sz="2000" b="1" dirty="0" smtClean="0"/>
              <a:t>. </a:t>
            </a:r>
            <a:r>
              <a:rPr lang="en-US" sz="2000" b="1" dirty="0" err="1" smtClean="0"/>
              <a:t>Sehingga</a:t>
            </a:r>
            <a:r>
              <a:rPr lang="en-US" sz="2000" b="1" dirty="0" smtClean="0"/>
              <a:t> </a:t>
            </a:r>
            <a:r>
              <a:rPr lang="en-US" sz="2000" b="1" dirty="0" err="1" smtClean="0"/>
              <a:t>strategi</a:t>
            </a:r>
            <a:r>
              <a:rPr lang="en-US" sz="2000" b="1" dirty="0" smtClean="0"/>
              <a:t> </a:t>
            </a:r>
            <a:r>
              <a:rPr lang="en-US" sz="2000" b="1" dirty="0" err="1" smtClean="0"/>
              <a:t>menunjuk</a:t>
            </a:r>
            <a:r>
              <a:rPr lang="en-US" sz="2000" b="1" dirty="0" smtClean="0"/>
              <a:t> </a:t>
            </a:r>
            <a:r>
              <a:rPr lang="en-US" sz="2000" b="1" dirty="0" err="1" smtClean="0"/>
              <a:t>kepada</a:t>
            </a:r>
            <a:r>
              <a:rPr lang="en-US" sz="2000" b="1" dirty="0" smtClean="0"/>
              <a:t> </a:t>
            </a:r>
            <a:r>
              <a:rPr lang="en-US" sz="2000" b="1" dirty="0" err="1" smtClean="0"/>
              <a:t>karakteristik</a:t>
            </a:r>
            <a:r>
              <a:rPr lang="en-US" sz="2000" b="1" dirty="0" smtClean="0"/>
              <a:t> </a:t>
            </a:r>
            <a:r>
              <a:rPr lang="en-US" sz="2000" b="1" dirty="0" err="1" smtClean="0"/>
              <a:t>abstrak</a:t>
            </a:r>
            <a:r>
              <a:rPr lang="en-US" sz="2000" b="1" dirty="0" smtClean="0"/>
              <a:t> </a:t>
            </a:r>
            <a:r>
              <a:rPr lang="en-US" sz="2000" b="1" dirty="0" err="1" smtClean="0">
                <a:solidFill>
                  <a:srgbClr val="FF0000"/>
                </a:solidFill>
              </a:rPr>
              <a:t>rentetan</a:t>
            </a:r>
            <a:r>
              <a:rPr lang="en-US" sz="2000" b="1" dirty="0" smtClean="0">
                <a:solidFill>
                  <a:srgbClr val="FF0000"/>
                </a:solidFill>
              </a:rPr>
              <a:t> </a:t>
            </a:r>
            <a:r>
              <a:rPr lang="en-US" sz="2000" b="1" dirty="0" err="1" smtClean="0">
                <a:solidFill>
                  <a:srgbClr val="FF0000"/>
                </a:solidFill>
              </a:rPr>
              <a:t>perbuatan</a:t>
            </a:r>
            <a:r>
              <a:rPr lang="en-US" sz="2000" b="1" dirty="0" smtClean="0">
                <a:solidFill>
                  <a:srgbClr val="FF0000"/>
                </a:solidFill>
              </a:rPr>
              <a:t> guru-</a:t>
            </a:r>
            <a:r>
              <a:rPr lang="en-US" sz="2000" b="1" dirty="0" err="1" smtClean="0">
                <a:solidFill>
                  <a:srgbClr val="FF0000"/>
                </a:solidFill>
              </a:rPr>
              <a:t>siswa</a:t>
            </a:r>
            <a:r>
              <a:rPr lang="en-US" sz="2000" b="1" dirty="0" smtClean="0">
                <a:solidFill>
                  <a:srgbClr val="FF0000"/>
                </a:solidFill>
              </a:rPr>
              <a:t> </a:t>
            </a:r>
            <a:r>
              <a:rPr lang="en-US" sz="2000" b="1" dirty="0" err="1" smtClean="0"/>
              <a:t>di</a:t>
            </a:r>
            <a:r>
              <a:rPr lang="en-US" sz="2000" b="1" dirty="0" smtClean="0"/>
              <a:t> </a:t>
            </a:r>
            <a:r>
              <a:rPr lang="en-US" sz="2000" b="1" dirty="0" err="1" smtClean="0"/>
              <a:t>dalam</a:t>
            </a:r>
            <a:r>
              <a:rPr lang="en-US" sz="2000" b="1" dirty="0" smtClean="0"/>
              <a:t> </a:t>
            </a:r>
            <a:r>
              <a:rPr lang="en-US" sz="2000" b="1" dirty="0" err="1" smtClean="0"/>
              <a:t>peristiwa</a:t>
            </a:r>
            <a:r>
              <a:rPr lang="en-US" sz="2000" b="1" dirty="0" smtClean="0"/>
              <a:t> </a:t>
            </a:r>
            <a:r>
              <a:rPr lang="en-US" sz="2000" b="1" dirty="0" err="1" smtClean="0"/>
              <a:t>belajar-mengajar</a:t>
            </a:r>
            <a:r>
              <a:rPr lang="en-US" sz="2000" b="1" dirty="0" smtClean="0"/>
              <a:t>.</a:t>
            </a:r>
            <a:endParaRPr lang="en-US" sz="2000" b="1" dirty="0"/>
          </a:p>
        </p:txBody>
      </p:sp>
      <p:sp>
        <p:nvSpPr>
          <p:cNvPr id="4" name="Rectangle 3"/>
          <p:cNvSpPr/>
          <p:nvPr/>
        </p:nvSpPr>
        <p:spPr>
          <a:xfrm>
            <a:off x="571472" y="3357562"/>
            <a:ext cx="8286808" cy="3276282"/>
          </a:xfrm>
          <a:prstGeom prst="rect">
            <a:avLst/>
          </a:prstGeom>
          <a:ln>
            <a:solidFill>
              <a:srgbClr val="FFFF00"/>
            </a:solidFill>
          </a:ln>
        </p:spPr>
        <p:txBody>
          <a:bodyPr wrap="square">
            <a:spAutoFit/>
          </a:bodyPr>
          <a:lstStyle/>
          <a:p>
            <a:pPr>
              <a:lnSpc>
                <a:spcPct val="150000"/>
              </a:lnSpc>
            </a:pPr>
            <a:r>
              <a:rPr lang="en-US" sz="2000" b="1" dirty="0" smtClean="0"/>
              <a:t>Dick </a:t>
            </a:r>
            <a:r>
              <a:rPr lang="en-US" sz="2000" b="1" dirty="0" err="1" smtClean="0"/>
              <a:t>dan</a:t>
            </a:r>
            <a:r>
              <a:rPr lang="en-US" sz="2000" b="1" dirty="0" smtClean="0"/>
              <a:t> Carey (1990 </a:t>
            </a:r>
            <a:r>
              <a:rPr lang="en-US" sz="2000" b="1" dirty="0" err="1" smtClean="0"/>
              <a:t>dalam</a:t>
            </a:r>
            <a:r>
              <a:rPr lang="en-US" sz="2000" b="1" dirty="0" smtClean="0"/>
              <a:t> </a:t>
            </a:r>
            <a:r>
              <a:rPr lang="en-US" sz="2000" b="1" dirty="0" err="1" smtClean="0"/>
              <a:t>Sanjaya</a:t>
            </a:r>
            <a:r>
              <a:rPr lang="en-US" sz="2000" b="1" dirty="0" smtClean="0"/>
              <a:t>, 2007): </a:t>
            </a:r>
            <a:r>
              <a:rPr lang="en-US" sz="2000" b="1" dirty="0" err="1" smtClean="0"/>
              <a:t>Strategi</a:t>
            </a:r>
            <a:r>
              <a:rPr lang="en-US" sz="2000" b="1" dirty="0" smtClean="0"/>
              <a:t> </a:t>
            </a:r>
            <a:r>
              <a:rPr lang="en-US" sz="2000" b="1" dirty="0" err="1" smtClean="0"/>
              <a:t>Pembelajaran</a:t>
            </a:r>
            <a:r>
              <a:rPr lang="en-US" sz="2000" b="1" dirty="0" smtClean="0"/>
              <a:t> </a:t>
            </a:r>
            <a:r>
              <a:rPr lang="en-US" sz="2000" b="1" dirty="0" err="1" smtClean="0"/>
              <a:t>terdiri</a:t>
            </a:r>
            <a:r>
              <a:rPr lang="en-US" sz="2000" b="1" dirty="0" smtClean="0"/>
              <a:t> </a:t>
            </a:r>
            <a:r>
              <a:rPr lang="en-US" sz="2000" b="1" dirty="0" err="1" smtClean="0"/>
              <a:t>atas</a:t>
            </a:r>
            <a:r>
              <a:rPr lang="en-US" sz="2000" b="1" dirty="0" smtClean="0"/>
              <a:t> </a:t>
            </a:r>
            <a:r>
              <a:rPr lang="en-US" sz="2000" b="1" dirty="0" err="1" smtClean="0">
                <a:solidFill>
                  <a:srgbClr val="FF0000"/>
                </a:solidFill>
              </a:rPr>
              <a:t>seluruh</a:t>
            </a:r>
            <a:r>
              <a:rPr lang="en-US" sz="2000" b="1" dirty="0" smtClean="0">
                <a:solidFill>
                  <a:srgbClr val="FF0000"/>
                </a:solidFill>
              </a:rPr>
              <a:t> </a:t>
            </a:r>
            <a:r>
              <a:rPr lang="en-US" sz="2000" b="1" dirty="0" err="1" smtClean="0">
                <a:solidFill>
                  <a:srgbClr val="FF0000"/>
                </a:solidFill>
              </a:rPr>
              <a:t>komponen</a:t>
            </a:r>
            <a:r>
              <a:rPr lang="en-US" sz="2000" b="1" dirty="0" smtClean="0">
                <a:solidFill>
                  <a:srgbClr val="FF0000"/>
                </a:solidFill>
              </a:rPr>
              <a:t> </a:t>
            </a:r>
            <a:r>
              <a:rPr lang="en-US" sz="2000" b="1" dirty="0" err="1" smtClean="0">
                <a:solidFill>
                  <a:srgbClr val="FF0000"/>
                </a:solidFill>
              </a:rPr>
              <a:t>materi</a:t>
            </a:r>
            <a:r>
              <a:rPr lang="en-US" sz="2000" b="1" dirty="0" smtClean="0">
                <a:solidFill>
                  <a:srgbClr val="FF0000"/>
                </a:solidFill>
              </a:rPr>
              <a:t> </a:t>
            </a:r>
            <a:r>
              <a:rPr lang="en-US" sz="2000" b="1" dirty="0" err="1" smtClean="0">
                <a:solidFill>
                  <a:srgbClr val="FF0000"/>
                </a:solidFill>
              </a:rPr>
              <a:t>pembelajaran</a:t>
            </a:r>
            <a:r>
              <a:rPr lang="en-US" sz="2000" b="1" dirty="0" smtClean="0">
                <a:solidFill>
                  <a:srgbClr val="FF0000"/>
                </a:solidFill>
              </a:rPr>
              <a:t> </a:t>
            </a:r>
            <a:r>
              <a:rPr lang="en-US" sz="2000" b="1" dirty="0" err="1" smtClean="0"/>
              <a:t>dan</a:t>
            </a:r>
            <a:r>
              <a:rPr lang="en-US" sz="2000" b="1" dirty="0" smtClean="0"/>
              <a:t> </a:t>
            </a:r>
            <a:r>
              <a:rPr lang="en-US" sz="2000" b="1" dirty="0" err="1" smtClean="0">
                <a:solidFill>
                  <a:srgbClr val="FF0000"/>
                </a:solidFill>
              </a:rPr>
              <a:t>prosedur</a:t>
            </a:r>
            <a:r>
              <a:rPr lang="en-US" sz="2000" b="1" dirty="0" smtClean="0">
                <a:solidFill>
                  <a:srgbClr val="FF0000"/>
                </a:solidFill>
              </a:rPr>
              <a:t> </a:t>
            </a:r>
            <a:r>
              <a:rPr lang="en-US" sz="2000" b="1" dirty="0" err="1" smtClean="0">
                <a:solidFill>
                  <a:srgbClr val="FF0000"/>
                </a:solidFill>
              </a:rPr>
              <a:t>atau</a:t>
            </a:r>
            <a:r>
              <a:rPr lang="en-US" sz="2000" b="1" dirty="0" smtClean="0">
                <a:solidFill>
                  <a:srgbClr val="FF0000"/>
                </a:solidFill>
              </a:rPr>
              <a:t> </a:t>
            </a:r>
            <a:r>
              <a:rPr lang="en-US" sz="2000" b="1" dirty="0" err="1" smtClean="0">
                <a:solidFill>
                  <a:srgbClr val="FF0000"/>
                </a:solidFill>
              </a:rPr>
              <a:t>tahapan</a:t>
            </a:r>
            <a:r>
              <a:rPr lang="en-US" sz="2000" b="1" dirty="0" smtClean="0">
                <a:solidFill>
                  <a:srgbClr val="FF0000"/>
                </a:solidFill>
              </a:rPr>
              <a:t> </a:t>
            </a:r>
            <a:r>
              <a:rPr lang="en-US" sz="2000" b="1" dirty="0" err="1" smtClean="0">
                <a:solidFill>
                  <a:srgbClr val="FF0000"/>
                </a:solidFill>
              </a:rPr>
              <a:t>kegiatan</a:t>
            </a:r>
            <a:r>
              <a:rPr lang="en-US" sz="2000" b="1" dirty="0" smtClean="0">
                <a:solidFill>
                  <a:srgbClr val="FF0000"/>
                </a:solidFill>
              </a:rPr>
              <a:t> </a:t>
            </a:r>
            <a:r>
              <a:rPr lang="en-US" sz="2000" b="1" dirty="0" err="1" smtClean="0">
                <a:solidFill>
                  <a:srgbClr val="FF0000"/>
                </a:solidFill>
              </a:rPr>
              <a:t>belajar</a:t>
            </a:r>
            <a:r>
              <a:rPr lang="en-US" sz="2000" b="1" dirty="0" smtClean="0"/>
              <a:t> yang </a:t>
            </a:r>
            <a:r>
              <a:rPr lang="en-US" sz="2000" b="1" dirty="0" err="1" smtClean="0"/>
              <a:t>digunakan</a:t>
            </a:r>
            <a:r>
              <a:rPr lang="en-US" sz="2000" b="1" dirty="0" smtClean="0"/>
              <a:t> </a:t>
            </a:r>
            <a:r>
              <a:rPr lang="en-US" sz="2000" b="1" dirty="0" err="1" smtClean="0"/>
              <a:t>oleh</a:t>
            </a:r>
            <a:r>
              <a:rPr lang="en-US" sz="2000" b="1" dirty="0" smtClean="0"/>
              <a:t> guru </a:t>
            </a:r>
            <a:r>
              <a:rPr lang="en-US" sz="2000" b="1" dirty="0" err="1" smtClean="0"/>
              <a:t>dalam</a:t>
            </a:r>
            <a:r>
              <a:rPr lang="en-US" sz="2000" b="1" dirty="0" smtClean="0"/>
              <a:t> </a:t>
            </a:r>
            <a:r>
              <a:rPr lang="en-US" sz="2000" b="1" dirty="0" err="1" smtClean="0"/>
              <a:t>rangka</a:t>
            </a:r>
            <a:r>
              <a:rPr lang="en-US" sz="2000" b="1" dirty="0" smtClean="0"/>
              <a:t> </a:t>
            </a:r>
            <a:r>
              <a:rPr lang="en-US" sz="2000" b="1" dirty="0" err="1" smtClean="0"/>
              <a:t>membantu</a:t>
            </a:r>
            <a:r>
              <a:rPr lang="en-US" sz="2000" b="1" dirty="0" smtClean="0"/>
              <a:t> </a:t>
            </a:r>
            <a:r>
              <a:rPr lang="en-US" sz="2000" b="1" dirty="0" err="1" smtClean="0"/>
              <a:t>siswa</a:t>
            </a:r>
            <a:r>
              <a:rPr lang="en-US" sz="2000" b="1" dirty="0" smtClean="0"/>
              <a:t> </a:t>
            </a:r>
            <a:r>
              <a:rPr lang="en-US" sz="2000" b="1" dirty="0" err="1" smtClean="0"/>
              <a:t>mencapai</a:t>
            </a:r>
            <a:r>
              <a:rPr lang="en-US" sz="2000" b="1" dirty="0" smtClean="0"/>
              <a:t> </a:t>
            </a:r>
            <a:r>
              <a:rPr lang="en-US" sz="2000" b="1" dirty="0" err="1" smtClean="0"/>
              <a:t>tujuan</a:t>
            </a:r>
            <a:r>
              <a:rPr lang="en-US" sz="2000" b="1" dirty="0" smtClean="0"/>
              <a:t> </a:t>
            </a:r>
            <a:r>
              <a:rPr lang="en-US" sz="2000" b="1" dirty="0" err="1" smtClean="0"/>
              <a:t>pembelajaran</a:t>
            </a:r>
            <a:r>
              <a:rPr lang="en-US" sz="2000" b="1" dirty="0" smtClean="0"/>
              <a:t> </a:t>
            </a:r>
            <a:r>
              <a:rPr lang="en-US" sz="2000" b="1" dirty="0" err="1" smtClean="0"/>
              <a:t>tertentu</a:t>
            </a:r>
            <a:r>
              <a:rPr lang="en-US" sz="2000" b="1" dirty="0" smtClean="0"/>
              <a:t>.  </a:t>
            </a:r>
            <a:r>
              <a:rPr lang="en-US" sz="2000" b="1" dirty="0" err="1" smtClean="0"/>
              <a:t>Strategi</a:t>
            </a:r>
            <a:r>
              <a:rPr lang="en-US" sz="2000" b="1" dirty="0" smtClean="0"/>
              <a:t> </a:t>
            </a:r>
            <a:r>
              <a:rPr lang="en-US" sz="2000" b="1" dirty="0" err="1" smtClean="0"/>
              <a:t>pembelajaran</a:t>
            </a:r>
            <a:r>
              <a:rPr lang="en-US" sz="2000" b="1" dirty="0" smtClean="0"/>
              <a:t> </a:t>
            </a:r>
            <a:r>
              <a:rPr lang="en-US" sz="2000" b="1" dirty="0" err="1" smtClean="0"/>
              <a:t>bukan</a:t>
            </a:r>
            <a:r>
              <a:rPr lang="en-US" sz="2000" b="1" dirty="0" smtClean="0"/>
              <a:t> </a:t>
            </a:r>
            <a:r>
              <a:rPr lang="en-US" sz="2000" b="1" dirty="0" err="1" smtClean="0"/>
              <a:t>hanya</a:t>
            </a:r>
            <a:r>
              <a:rPr lang="en-US" sz="2000" b="1" dirty="0" smtClean="0"/>
              <a:t> </a:t>
            </a:r>
            <a:r>
              <a:rPr lang="en-US" sz="2000" b="1" dirty="0" err="1" smtClean="0"/>
              <a:t>sebatas</a:t>
            </a:r>
            <a:r>
              <a:rPr lang="en-US" sz="2000" b="1" dirty="0" smtClean="0"/>
              <a:t> </a:t>
            </a:r>
            <a:r>
              <a:rPr lang="en-US" sz="2000" b="1" dirty="0" err="1" smtClean="0"/>
              <a:t>pada</a:t>
            </a:r>
            <a:r>
              <a:rPr lang="en-US" sz="2000" b="1" dirty="0" smtClean="0"/>
              <a:t> </a:t>
            </a:r>
            <a:r>
              <a:rPr lang="en-US" sz="2000" b="1" dirty="0" err="1" smtClean="0">
                <a:solidFill>
                  <a:srgbClr val="FF0000"/>
                </a:solidFill>
              </a:rPr>
              <a:t>prosedur</a:t>
            </a:r>
            <a:r>
              <a:rPr lang="en-US" sz="2000" b="1" dirty="0" smtClean="0">
                <a:solidFill>
                  <a:srgbClr val="FF0000"/>
                </a:solidFill>
              </a:rPr>
              <a:t> </a:t>
            </a:r>
            <a:r>
              <a:rPr lang="en-US" sz="2000" b="1" dirty="0" err="1" smtClean="0"/>
              <a:t>atau</a:t>
            </a:r>
            <a:r>
              <a:rPr lang="en-US" sz="2000" b="1" dirty="0" smtClean="0"/>
              <a:t> </a:t>
            </a:r>
            <a:r>
              <a:rPr lang="en-US" sz="2000" b="1" dirty="0" err="1" smtClean="0">
                <a:solidFill>
                  <a:srgbClr val="FF0000"/>
                </a:solidFill>
              </a:rPr>
              <a:t>tahapan</a:t>
            </a:r>
            <a:r>
              <a:rPr lang="en-US" sz="2000" b="1" dirty="0" smtClean="0">
                <a:solidFill>
                  <a:srgbClr val="FF0000"/>
                </a:solidFill>
              </a:rPr>
              <a:t> </a:t>
            </a:r>
            <a:r>
              <a:rPr lang="en-US" sz="2000" b="1" dirty="0" err="1" smtClean="0">
                <a:solidFill>
                  <a:srgbClr val="FF0000"/>
                </a:solidFill>
              </a:rPr>
              <a:t>kegiatan</a:t>
            </a:r>
            <a:r>
              <a:rPr lang="en-US" sz="2000" b="1" dirty="0" smtClean="0">
                <a:solidFill>
                  <a:srgbClr val="FF0000"/>
                </a:solidFill>
              </a:rPr>
              <a:t> </a:t>
            </a:r>
            <a:r>
              <a:rPr lang="en-US" sz="2000" b="1" dirty="0" err="1" smtClean="0">
                <a:solidFill>
                  <a:srgbClr val="FF0000"/>
                </a:solidFill>
              </a:rPr>
              <a:t>belajar</a:t>
            </a:r>
            <a:r>
              <a:rPr lang="en-US" sz="2000" b="1" dirty="0" smtClean="0">
                <a:solidFill>
                  <a:srgbClr val="FF0000"/>
                </a:solidFill>
              </a:rPr>
              <a:t> </a:t>
            </a:r>
            <a:r>
              <a:rPr lang="en-US" sz="2000" b="1" dirty="0" err="1" smtClean="0"/>
              <a:t>saja</a:t>
            </a:r>
            <a:r>
              <a:rPr lang="en-US" sz="2000" b="1" dirty="0" smtClean="0"/>
              <a:t>, </a:t>
            </a:r>
            <a:r>
              <a:rPr lang="en-US" sz="2000" b="1" dirty="0" err="1" smtClean="0"/>
              <a:t>melainkan</a:t>
            </a:r>
            <a:r>
              <a:rPr lang="en-US" sz="2000" b="1" dirty="0" smtClean="0"/>
              <a:t> </a:t>
            </a:r>
            <a:r>
              <a:rPr lang="en-US" sz="2000" b="1" dirty="0" err="1" smtClean="0"/>
              <a:t>termasuk</a:t>
            </a:r>
            <a:r>
              <a:rPr lang="en-US" sz="2000" b="1" dirty="0" smtClean="0"/>
              <a:t> </a:t>
            </a:r>
            <a:r>
              <a:rPr lang="en-US" sz="2000" b="1" dirty="0" err="1" smtClean="0"/>
              <a:t>juga</a:t>
            </a:r>
            <a:r>
              <a:rPr lang="en-US" sz="2000" b="1" dirty="0" smtClean="0"/>
              <a:t> </a:t>
            </a:r>
            <a:r>
              <a:rPr lang="en-US" sz="2000" b="1" dirty="0" err="1" smtClean="0">
                <a:solidFill>
                  <a:srgbClr val="FF0000"/>
                </a:solidFill>
              </a:rPr>
              <a:t>pengaturan</a:t>
            </a:r>
            <a:r>
              <a:rPr lang="en-US" sz="2000" b="1" dirty="0" smtClean="0">
                <a:solidFill>
                  <a:srgbClr val="FF0000"/>
                </a:solidFill>
              </a:rPr>
              <a:t> </a:t>
            </a:r>
            <a:r>
              <a:rPr lang="en-US" sz="2000" b="1" dirty="0" err="1" smtClean="0">
                <a:solidFill>
                  <a:srgbClr val="FF0000"/>
                </a:solidFill>
              </a:rPr>
              <a:t>materi</a:t>
            </a:r>
            <a:r>
              <a:rPr lang="en-US" sz="2000" b="1" dirty="0" smtClean="0">
                <a:solidFill>
                  <a:srgbClr val="FF0000"/>
                </a:solidFill>
              </a:rPr>
              <a:t> </a:t>
            </a:r>
            <a:r>
              <a:rPr lang="en-US" sz="2000" b="1" dirty="0" err="1" smtClean="0"/>
              <a:t>atau</a:t>
            </a:r>
            <a:r>
              <a:rPr lang="en-US" sz="2000" b="1" dirty="0" smtClean="0"/>
              <a:t> </a:t>
            </a:r>
            <a:r>
              <a:rPr lang="en-US" sz="2000" b="1" dirty="0" err="1" smtClean="0">
                <a:solidFill>
                  <a:srgbClr val="FF0000"/>
                </a:solidFill>
              </a:rPr>
              <a:t>paket</a:t>
            </a:r>
            <a:r>
              <a:rPr lang="en-US" sz="2000" b="1" dirty="0" smtClean="0">
                <a:solidFill>
                  <a:srgbClr val="FF0000"/>
                </a:solidFill>
              </a:rPr>
              <a:t> program </a:t>
            </a:r>
            <a:r>
              <a:rPr lang="en-US" sz="2000" b="1" dirty="0" err="1" smtClean="0">
                <a:solidFill>
                  <a:srgbClr val="FF0000"/>
                </a:solidFill>
              </a:rPr>
              <a:t>pembelajaran</a:t>
            </a:r>
            <a:r>
              <a:rPr lang="en-US" sz="2000" b="1" dirty="0" smtClean="0">
                <a:solidFill>
                  <a:srgbClr val="FF0000"/>
                </a:solidFill>
              </a:rPr>
              <a:t> </a:t>
            </a:r>
            <a:r>
              <a:rPr lang="en-US" sz="2000" b="1" dirty="0" smtClean="0"/>
              <a:t>yang </a:t>
            </a:r>
            <a:r>
              <a:rPr lang="en-US" sz="2000" b="1" dirty="0" err="1" smtClean="0"/>
              <a:t>akan</a:t>
            </a:r>
            <a:r>
              <a:rPr lang="en-US" sz="2000" b="1" dirty="0" smtClean="0"/>
              <a:t> </a:t>
            </a:r>
            <a:r>
              <a:rPr lang="en-US" sz="2000" b="1" dirty="0" err="1" smtClean="0"/>
              <a:t>disampaikan</a:t>
            </a:r>
            <a:r>
              <a:rPr lang="en-US" sz="2000" b="1" dirty="0" smtClean="0"/>
              <a:t> </a:t>
            </a:r>
            <a:r>
              <a:rPr lang="en-US" sz="2000" b="1" dirty="0" err="1" smtClean="0"/>
              <a:t>kepada</a:t>
            </a:r>
            <a:r>
              <a:rPr lang="en-US" sz="2000" b="1" dirty="0" smtClean="0"/>
              <a:t> </a:t>
            </a:r>
            <a:r>
              <a:rPr lang="en-US" sz="2000" b="1" dirty="0" err="1" smtClean="0"/>
              <a:t>siswa</a:t>
            </a:r>
            <a:r>
              <a:rPr lang="en-US" sz="2000" b="1" dirty="0" smtClean="0"/>
              <a:t>.</a:t>
            </a:r>
            <a:endParaRPr lang="en-US" sz="2000"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357166"/>
            <a:ext cx="8215370" cy="1891287"/>
          </a:xfrm>
          <a:prstGeom prst="rect">
            <a:avLst/>
          </a:prstGeom>
          <a:ln>
            <a:solidFill>
              <a:srgbClr val="00B0F0"/>
            </a:solidFill>
          </a:ln>
        </p:spPr>
        <p:txBody>
          <a:bodyPr wrap="square">
            <a:spAutoFit/>
          </a:bodyPr>
          <a:lstStyle/>
          <a:p>
            <a:pPr>
              <a:lnSpc>
                <a:spcPct val="150000"/>
              </a:lnSpc>
            </a:pPr>
            <a:r>
              <a:rPr lang="en-US" sz="2000" b="1" dirty="0" smtClean="0"/>
              <a:t>J. R David (</a:t>
            </a:r>
            <a:r>
              <a:rPr lang="en-US" sz="2000" b="1" dirty="0" err="1" smtClean="0"/>
              <a:t>Wina</a:t>
            </a:r>
            <a:r>
              <a:rPr lang="en-US" sz="2000" b="1" dirty="0" smtClean="0"/>
              <a:t> </a:t>
            </a:r>
            <a:r>
              <a:rPr lang="en-US" sz="2000" b="1" dirty="0" err="1" smtClean="0"/>
              <a:t>Senjaya</a:t>
            </a:r>
            <a:r>
              <a:rPr lang="en-US" sz="2000" b="1" dirty="0" smtClean="0"/>
              <a:t>, 2008): </a:t>
            </a:r>
            <a:r>
              <a:rPr lang="en-US" sz="2000" b="1" dirty="0" err="1" smtClean="0"/>
              <a:t>Dalam</a:t>
            </a:r>
            <a:r>
              <a:rPr lang="en-US" sz="2000" b="1" dirty="0" smtClean="0"/>
              <a:t> </a:t>
            </a:r>
            <a:r>
              <a:rPr lang="en-US" sz="2000" b="1" dirty="0" err="1" smtClean="0"/>
              <a:t>strategi</a:t>
            </a:r>
            <a:r>
              <a:rPr lang="en-US" sz="2000" b="1" dirty="0" smtClean="0"/>
              <a:t> </a:t>
            </a:r>
            <a:r>
              <a:rPr lang="en-US" sz="2000" b="1" dirty="0" err="1" smtClean="0"/>
              <a:t>pembelajaran</a:t>
            </a:r>
            <a:r>
              <a:rPr lang="en-US" sz="2000" b="1" dirty="0" smtClean="0"/>
              <a:t> </a:t>
            </a:r>
            <a:r>
              <a:rPr lang="en-US" sz="2000" b="1" dirty="0" err="1" smtClean="0"/>
              <a:t>terkandung</a:t>
            </a:r>
            <a:r>
              <a:rPr lang="en-US" sz="2000" b="1" dirty="0" smtClean="0"/>
              <a:t> </a:t>
            </a:r>
            <a:r>
              <a:rPr lang="en-US" sz="2000" b="1" dirty="0" err="1" smtClean="0"/>
              <a:t>makna</a:t>
            </a:r>
            <a:r>
              <a:rPr lang="en-US" sz="2000" b="1" dirty="0" smtClean="0"/>
              <a:t> </a:t>
            </a:r>
            <a:r>
              <a:rPr lang="en-US" sz="2000" b="1" dirty="0" err="1" smtClean="0">
                <a:solidFill>
                  <a:srgbClr val="FF0000"/>
                </a:solidFill>
              </a:rPr>
              <a:t>perencanaan</a:t>
            </a:r>
            <a:r>
              <a:rPr lang="en-US" sz="2000" b="1" dirty="0" smtClean="0"/>
              <a:t>. </a:t>
            </a:r>
            <a:r>
              <a:rPr lang="en-US" sz="2000" b="1" dirty="0" err="1" smtClean="0"/>
              <a:t>Strategi</a:t>
            </a:r>
            <a:r>
              <a:rPr lang="en-US" sz="2000" b="1" dirty="0" smtClean="0"/>
              <a:t> </a:t>
            </a:r>
            <a:r>
              <a:rPr lang="en-US" sz="2000" b="1" dirty="0" err="1" smtClean="0"/>
              <a:t>pembelajaran</a:t>
            </a:r>
            <a:r>
              <a:rPr lang="en-US" sz="2000" b="1" dirty="0" smtClean="0"/>
              <a:t> </a:t>
            </a:r>
            <a:r>
              <a:rPr lang="en-US" sz="2000" b="1" dirty="0" err="1" smtClean="0"/>
              <a:t>dapat</a:t>
            </a:r>
            <a:r>
              <a:rPr lang="en-US" sz="2000" b="1" dirty="0" smtClean="0"/>
              <a:t> </a:t>
            </a:r>
            <a:r>
              <a:rPr lang="en-US" sz="2000" b="1" dirty="0" err="1" smtClean="0"/>
              <a:t>diartikan</a:t>
            </a:r>
            <a:r>
              <a:rPr lang="en-US" sz="2000" b="1" dirty="0" smtClean="0"/>
              <a:t> </a:t>
            </a:r>
            <a:r>
              <a:rPr lang="en-US" sz="2000" b="1" dirty="0" err="1" smtClean="0"/>
              <a:t>sebagai</a:t>
            </a:r>
            <a:r>
              <a:rPr lang="en-US" sz="2000" b="1" dirty="0" smtClean="0"/>
              <a:t> </a:t>
            </a:r>
            <a:r>
              <a:rPr lang="en-US" sz="2000" b="1" dirty="0" err="1" smtClean="0"/>
              <a:t>perencanaan</a:t>
            </a:r>
            <a:r>
              <a:rPr lang="en-US" sz="2000" b="1" dirty="0" smtClean="0"/>
              <a:t> yang </a:t>
            </a:r>
            <a:r>
              <a:rPr lang="en-US" sz="2000" b="1" dirty="0" err="1" smtClean="0"/>
              <a:t>berisi</a:t>
            </a:r>
            <a:r>
              <a:rPr lang="en-US" sz="2000" b="1" dirty="0" smtClean="0"/>
              <a:t> </a:t>
            </a:r>
            <a:r>
              <a:rPr lang="en-US" sz="2000" b="1" dirty="0" err="1" smtClean="0"/>
              <a:t>tentang</a:t>
            </a:r>
            <a:r>
              <a:rPr lang="en-US" sz="2000" b="1" dirty="0" smtClean="0"/>
              <a:t> </a:t>
            </a:r>
            <a:r>
              <a:rPr lang="en-US" sz="2000" b="1" dirty="0" err="1" smtClean="0">
                <a:solidFill>
                  <a:srgbClr val="FF0000"/>
                </a:solidFill>
              </a:rPr>
              <a:t>rangkaian</a:t>
            </a:r>
            <a:r>
              <a:rPr lang="en-US" sz="2000" b="1" dirty="0" smtClean="0">
                <a:solidFill>
                  <a:srgbClr val="FF0000"/>
                </a:solidFill>
              </a:rPr>
              <a:t> </a:t>
            </a:r>
            <a:r>
              <a:rPr lang="en-US" sz="2000" b="1" dirty="0" err="1" smtClean="0">
                <a:solidFill>
                  <a:srgbClr val="FF0000"/>
                </a:solidFill>
              </a:rPr>
              <a:t>kegiatan</a:t>
            </a:r>
            <a:r>
              <a:rPr lang="en-US" sz="2000" b="1" dirty="0" smtClean="0">
                <a:solidFill>
                  <a:srgbClr val="FF0000"/>
                </a:solidFill>
              </a:rPr>
              <a:t> </a:t>
            </a:r>
            <a:r>
              <a:rPr lang="en-US" sz="2000" b="1" dirty="0" smtClean="0"/>
              <a:t>yang </a:t>
            </a:r>
            <a:r>
              <a:rPr lang="en-US" sz="2000" b="1" dirty="0" err="1" smtClean="0"/>
              <a:t>didesain</a:t>
            </a:r>
            <a:r>
              <a:rPr lang="en-US" sz="2000" b="1" dirty="0" smtClean="0"/>
              <a:t> </a:t>
            </a:r>
            <a:r>
              <a:rPr lang="en-US" sz="2000" b="1" dirty="0" err="1" smtClean="0"/>
              <a:t>untuk</a:t>
            </a:r>
            <a:r>
              <a:rPr lang="en-US" sz="2000" b="1" dirty="0" smtClean="0"/>
              <a:t> </a:t>
            </a:r>
            <a:r>
              <a:rPr lang="en-US" sz="2000" b="1" dirty="0" err="1" smtClean="0"/>
              <a:t>mencapai</a:t>
            </a:r>
            <a:r>
              <a:rPr lang="en-US" sz="2000" b="1" dirty="0" smtClean="0"/>
              <a:t> </a:t>
            </a:r>
            <a:r>
              <a:rPr lang="en-US" sz="2000" b="1" dirty="0" err="1" smtClean="0"/>
              <a:t>tujuan</a:t>
            </a:r>
            <a:r>
              <a:rPr lang="en-US" sz="2000" b="1" dirty="0" smtClean="0"/>
              <a:t> </a:t>
            </a:r>
            <a:r>
              <a:rPr lang="en-US" sz="2000" b="1" dirty="0" err="1" smtClean="0"/>
              <a:t>pendidikan</a:t>
            </a:r>
            <a:r>
              <a:rPr lang="en-US" sz="2000" b="1" dirty="0" smtClean="0"/>
              <a:t> </a:t>
            </a:r>
            <a:r>
              <a:rPr lang="en-US" sz="2000" b="1" dirty="0" err="1" smtClean="0"/>
              <a:t>tertentu</a:t>
            </a:r>
            <a:r>
              <a:rPr lang="en-US" sz="2000" b="1" dirty="0" smtClean="0"/>
              <a:t>.</a:t>
            </a:r>
            <a:endParaRPr lang="en-US" sz="2000" b="1" dirty="0"/>
          </a:p>
        </p:txBody>
      </p:sp>
      <p:sp>
        <p:nvSpPr>
          <p:cNvPr id="3" name="Rectangle 2"/>
          <p:cNvSpPr/>
          <p:nvPr/>
        </p:nvSpPr>
        <p:spPr>
          <a:xfrm>
            <a:off x="857224" y="2500306"/>
            <a:ext cx="8072494" cy="4199611"/>
          </a:xfrm>
          <a:prstGeom prst="rect">
            <a:avLst/>
          </a:prstGeom>
          <a:ln>
            <a:solidFill>
              <a:srgbClr val="FF0000"/>
            </a:solidFill>
          </a:ln>
        </p:spPr>
        <p:txBody>
          <a:bodyPr wrap="square">
            <a:spAutoFit/>
          </a:bodyPr>
          <a:lstStyle/>
          <a:p>
            <a:pPr>
              <a:lnSpc>
                <a:spcPct val="150000"/>
              </a:lnSpc>
            </a:pPr>
            <a:r>
              <a:rPr lang="en-US" sz="2000" b="1" dirty="0" err="1" smtClean="0"/>
              <a:t>Berdasarkan</a:t>
            </a:r>
            <a:r>
              <a:rPr lang="en-US" sz="2000" b="1" dirty="0" smtClean="0"/>
              <a:t> </a:t>
            </a:r>
            <a:r>
              <a:rPr lang="en-US" sz="2000" b="1" dirty="0" err="1" smtClean="0"/>
              <a:t>pengertian</a:t>
            </a:r>
            <a:r>
              <a:rPr lang="en-US" sz="2000" b="1" dirty="0" smtClean="0"/>
              <a:t> </a:t>
            </a:r>
            <a:r>
              <a:rPr lang="en-US" sz="2000" b="1" dirty="0" err="1" smtClean="0"/>
              <a:t>di</a:t>
            </a:r>
            <a:r>
              <a:rPr lang="en-US" sz="2000" b="1" dirty="0" smtClean="0"/>
              <a:t> </a:t>
            </a:r>
            <a:r>
              <a:rPr lang="en-US" sz="2000" b="1" dirty="0" err="1" smtClean="0"/>
              <a:t>atas</a:t>
            </a:r>
            <a:r>
              <a:rPr lang="en-US" sz="2000" b="1" dirty="0" smtClean="0"/>
              <a:t> </a:t>
            </a:r>
            <a:r>
              <a:rPr lang="en-US" sz="2000" b="1" dirty="0" err="1" smtClean="0"/>
              <a:t>dapat</a:t>
            </a:r>
            <a:r>
              <a:rPr lang="en-US" sz="2000" b="1" dirty="0" smtClean="0"/>
              <a:t> </a:t>
            </a:r>
            <a:r>
              <a:rPr lang="en-US" sz="2000" b="1" dirty="0" err="1" smtClean="0"/>
              <a:t>di</a:t>
            </a:r>
            <a:r>
              <a:rPr lang="en-US" sz="2000" b="1" dirty="0" smtClean="0"/>
              <a:t> </a:t>
            </a:r>
            <a:r>
              <a:rPr lang="en-US" sz="2000" b="1" dirty="0" err="1" smtClean="0"/>
              <a:t>simpulkan</a:t>
            </a:r>
            <a:r>
              <a:rPr lang="en-US" sz="2000" b="1" dirty="0" smtClean="0"/>
              <a:t> </a:t>
            </a:r>
            <a:r>
              <a:rPr lang="en-US" sz="2000" b="1" dirty="0" err="1" smtClean="0"/>
              <a:t>bahwa</a:t>
            </a:r>
            <a:r>
              <a:rPr lang="en-US" sz="2000" b="1" dirty="0" smtClean="0"/>
              <a:t> </a:t>
            </a:r>
            <a:r>
              <a:rPr lang="id-ID" sz="2000" b="1" dirty="0" smtClean="0"/>
              <a:t>strategi belajar mengajar dapat diartikan sebagai </a:t>
            </a:r>
            <a:r>
              <a:rPr lang="id-ID" sz="2000" b="1" dirty="0" smtClean="0">
                <a:solidFill>
                  <a:srgbClr val="FF0000"/>
                </a:solidFill>
              </a:rPr>
              <a:t>pola umum kegiatan guru-</a:t>
            </a:r>
            <a:r>
              <a:rPr lang="en-US" sz="2000" b="1" dirty="0" err="1" smtClean="0">
                <a:solidFill>
                  <a:srgbClr val="FF0000"/>
                </a:solidFill>
              </a:rPr>
              <a:t>siswa</a:t>
            </a:r>
            <a:r>
              <a:rPr lang="id-ID" sz="2000" b="1" dirty="0" smtClean="0">
                <a:solidFill>
                  <a:srgbClr val="FF0000"/>
                </a:solidFill>
              </a:rPr>
              <a:t> </a:t>
            </a:r>
            <a:r>
              <a:rPr lang="id-ID" sz="2000" b="1" dirty="0" smtClean="0"/>
              <a:t>dalam perwujudan kegiatan belajar mengajar </a:t>
            </a:r>
            <a:r>
              <a:rPr lang="id-ID" sz="2000" b="1" dirty="0" smtClean="0">
                <a:solidFill>
                  <a:srgbClr val="FF0000"/>
                </a:solidFill>
              </a:rPr>
              <a:t>untuk mencapai tujuan yang telah digariskan.</a:t>
            </a:r>
            <a:r>
              <a:rPr lang="id-ID" sz="2000" b="1" dirty="0" smtClean="0"/>
              <a:t> Atau dengan kata lain, strategi belajar mengajar merupakan </a:t>
            </a:r>
            <a:r>
              <a:rPr lang="id-ID" sz="2000" b="1" dirty="0" smtClean="0">
                <a:solidFill>
                  <a:srgbClr val="FF0000"/>
                </a:solidFill>
              </a:rPr>
              <a:t>sejumlah langkah yang direkayasa </a:t>
            </a:r>
            <a:r>
              <a:rPr lang="id-ID" sz="2000" b="1" dirty="0" smtClean="0"/>
              <a:t>sedemikian rupa untuk mencapai </a:t>
            </a:r>
            <a:r>
              <a:rPr lang="id-ID" sz="2000" b="1" dirty="0" smtClean="0">
                <a:solidFill>
                  <a:srgbClr val="FF0000"/>
                </a:solidFill>
              </a:rPr>
              <a:t>tujuan pengajaran tertentu</a:t>
            </a:r>
            <a:r>
              <a:rPr lang="id-ID" sz="2000" b="1" dirty="0" smtClean="0"/>
              <a:t>. </a:t>
            </a:r>
            <a:r>
              <a:rPr lang="en-US" sz="2000" b="1" dirty="0" err="1" smtClean="0"/>
              <a:t>Strategi</a:t>
            </a:r>
            <a:r>
              <a:rPr lang="en-US" sz="2000" b="1" dirty="0" smtClean="0"/>
              <a:t> </a:t>
            </a:r>
            <a:r>
              <a:rPr lang="en-US" sz="2000" b="1" dirty="0" err="1" smtClean="0"/>
              <a:t>belajar</a:t>
            </a:r>
            <a:r>
              <a:rPr lang="en-US" sz="2000" b="1" dirty="0" smtClean="0"/>
              <a:t> </a:t>
            </a:r>
            <a:r>
              <a:rPr lang="en-US" sz="2000" b="1" dirty="0" err="1" smtClean="0"/>
              <a:t>mengajar</a:t>
            </a:r>
            <a:r>
              <a:rPr lang="en-US" sz="2000" b="1" dirty="0" smtClean="0"/>
              <a:t> </a:t>
            </a:r>
            <a:r>
              <a:rPr lang="en-US" sz="2000" b="1" dirty="0" err="1" smtClean="0"/>
              <a:t>merupakan</a:t>
            </a:r>
            <a:r>
              <a:rPr lang="en-US" sz="2000" b="1" dirty="0" smtClean="0"/>
              <a:t> </a:t>
            </a:r>
            <a:r>
              <a:rPr lang="en-US" sz="2000" b="1" dirty="0" err="1" smtClean="0"/>
              <a:t>suatu</a:t>
            </a:r>
            <a:r>
              <a:rPr lang="en-US" sz="2000" b="1" dirty="0" smtClean="0"/>
              <a:t> </a:t>
            </a:r>
            <a:r>
              <a:rPr lang="en-US" sz="2000" b="1" dirty="0" err="1" smtClean="0">
                <a:solidFill>
                  <a:srgbClr val="FF0000"/>
                </a:solidFill>
              </a:rPr>
              <a:t>serangkaian</a:t>
            </a:r>
            <a:r>
              <a:rPr lang="en-US" sz="2000" b="1" dirty="0" smtClean="0">
                <a:solidFill>
                  <a:srgbClr val="FF0000"/>
                </a:solidFill>
              </a:rPr>
              <a:t> </a:t>
            </a:r>
            <a:r>
              <a:rPr lang="en-US" sz="2000" b="1" dirty="0" err="1" smtClean="0">
                <a:solidFill>
                  <a:srgbClr val="FF0000"/>
                </a:solidFill>
              </a:rPr>
              <a:t>rencana</a:t>
            </a:r>
            <a:r>
              <a:rPr lang="en-US" sz="2000" b="1" dirty="0" smtClean="0">
                <a:solidFill>
                  <a:srgbClr val="FF0000"/>
                </a:solidFill>
              </a:rPr>
              <a:t> </a:t>
            </a:r>
            <a:r>
              <a:rPr lang="en-US" sz="2000" b="1" dirty="0" err="1" smtClean="0">
                <a:solidFill>
                  <a:srgbClr val="FF0000"/>
                </a:solidFill>
              </a:rPr>
              <a:t>kegiatan</a:t>
            </a:r>
            <a:r>
              <a:rPr lang="en-US" sz="2000" b="1" dirty="0" smtClean="0">
                <a:solidFill>
                  <a:srgbClr val="FF0000"/>
                </a:solidFill>
              </a:rPr>
              <a:t> </a:t>
            </a:r>
            <a:r>
              <a:rPr lang="en-US" sz="2000" b="1" dirty="0" smtClean="0"/>
              <a:t>yang </a:t>
            </a:r>
            <a:r>
              <a:rPr lang="en-US" sz="2000" b="1" dirty="0" err="1" smtClean="0"/>
              <a:t>termasuk</a:t>
            </a:r>
            <a:r>
              <a:rPr lang="en-US" sz="2000" b="1" dirty="0" smtClean="0"/>
              <a:t> </a:t>
            </a:r>
            <a:r>
              <a:rPr lang="en-US" sz="2000" b="1" dirty="0" err="1" smtClean="0"/>
              <a:t>dalamnya</a:t>
            </a:r>
            <a:r>
              <a:rPr lang="en-US" sz="2000" b="1" dirty="0" smtClean="0"/>
              <a:t> </a:t>
            </a:r>
            <a:r>
              <a:rPr lang="en-US" sz="2000" b="1" dirty="0" err="1" smtClean="0"/>
              <a:t>penggunaan</a:t>
            </a:r>
            <a:r>
              <a:rPr lang="en-US" sz="2000" b="1" dirty="0" smtClean="0"/>
              <a:t> </a:t>
            </a:r>
            <a:r>
              <a:rPr lang="en-US" sz="2000" b="1" dirty="0" err="1" smtClean="0"/>
              <a:t>metode</a:t>
            </a:r>
            <a:r>
              <a:rPr lang="en-US" sz="2000" b="1" dirty="0" smtClean="0"/>
              <a:t> </a:t>
            </a:r>
            <a:r>
              <a:rPr lang="en-US" sz="2000" b="1" dirty="0" err="1" smtClean="0"/>
              <a:t>dan</a:t>
            </a:r>
            <a:r>
              <a:rPr lang="en-US" sz="2000" b="1" dirty="0" smtClean="0"/>
              <a:t> </a:t>
            </a:r>
            <a:r>
              <a:rPr lang="en-US" sz="2000" b="1" dirty="0" err="1" smtClean="0"/>
              <a:t>pemanfaatan</a:t>
            </a:r>
            <a:r>
              <a:rPr lang="en-US" sz="2000" b="1" dirty="0" smtClean="0"/>
              <a:t> </a:t>
            </a:r>
            <a:r>
              <a:rPr lang="en-US" sz="2000" b="1" dirty="0" err="1" smtClean="0"/>
              <a:t>berbagai</a:t>
            </a:r>
            <a:r>
              <a:rPr lang="en-US" sz="2000" b="1" dirty="0" smtClean="0"/>
              <a:t> </a:t>
            </a:r>
            <a:r>
              <a:rPr lang="en-US" sz="2000" b="1" dirty="0" err="1" smtClean="0"/>
              <a:t>sumber</a:t>
            </a:r>
            <a:r>
              <a:rPr lang="en-US" sz="2000" b="1" dirty="0" smtClean="0"/>
              <a:t> </a:t>
            </a:r>
            <a:r>
              <a:rPr lang="en-US" sz="2000" b="1" dirty="0" err="1" smtClean="0"/>
              <a:t>daya</a:t>
            </a:r>
            <a:r>
              <a:rPr lang="en-US" sz="2000" b="1" dirty="0" smtClean="0"/>
              <a:t> </a:t>
            </a:r>
            <a:r>
              <a:rPr lang="en-US" sz="2000" b="1" dirty="0" err="1" smtClean="0"/>
              <a:t>atau</a:t>
            </a:r>
            <a:r>
              <a:rPr lang="en-US" sz="2000" b="1" dirty="0" smtClean="0"/>
              <a:t> </a:t>
            </a:r>
            <a:r>
              <a:rPr lang="en-US" sz="2000" b="1" dirty="0" err="1" smtClean="0"/>
              <a:t>kekuatan</a:t>
            </a:r>
            <a:r>
              <a:rPr lang="en-US" sz="2000" b="1" dirty="0" smtClean="0"/>
              <a:t> </a:t>
            </a:r>
            <a:r>
              <a:rPr lang="en-US" sz="2000" b="1" dirty="0" err="1" smtClean="0"/>
              <a:t>dalam</a:t>
            </a:r>
            <a:r>
              <a:rPr lang="en-US" sz="2000" b="1" dirty="0" smtClean="0"/>
              <a:t> </a:t>
            </a:r>
            <a:r>
              <a:rPr lang="en-US" sz="2000" b="1" dirty="0" err="1" smtClean="0"/>
              <a:t>suatu</a:t>
            </a:r>
            <a:r>
              <a:rPr lang="en-US" sz="2000" b="1" dirty="0" smtClean="0"/>
              <a:t> </a:t>
            </a:r>
            <a:r>
              <a:rPr lang="en-US" sz="2000" b="1" dirty="0" err="1" smtClean="0"/>
              <a:t>pembelajaran</a:t>
            </a:r>
            <a:r>
              <a:rPr lang="en-US" sz="2000" b="1" dirty="0" smtClean="0"/>
              <a:t>. </a:t>
            </a:r>
            <a:endParaRPr lang="en-US" sz="2000"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E:\ACHUN Makul\Eka_Strategi Belajar Mengajar\SBM 2016\SBM Eka\Buku Ajar\Gmbr\6.jpg"/>
          <p:cNvPicPr>
            <a:picLocks noChangeAspect="1" noChangeArrowheads="1"/>
          </p:cNvPicPr>
          <p:nvPr/>
        </p:nvPicPr>
        <p:blipFill>
          <a:blip r:embed="rId2" cstate="print"/>
          <a:srcRect/>
          <a:stretch>
            <a:fillRect/>
          </a:stretch>
        </p:blipFill>
        <p:spPr bwMode="auto">
          <a:xfrm>
            <a:off x="1000100" y="3286124"/>
            <a:ext cx="7000924" cy="3329005"/>
          </a:xfrm>
          <a:prstGeom prst="rect">
            <a:avLst/>
          </a:prstGeom>
          <a:noFill/>
        </p:spPr>
      </p:pic>
      <p:sp>
        <p:nvSpPr>
          <p:cNvPr id="3" name="Cloud Callout 2"/>
          <p:cNvSpPr/>
          <p:nvPr/>
        </p:nvSpPr>
        <p:spPr>
          <a:xfrm>
            <a:off x="1142976" y="214290"/>
            <a:ext cx="7000924" cy="2214602"/>
          </a:xfrm>
          <a:prstGeom prst="cloudCallout">
            <a:avLst>
              <a:gd name="adj1" fmla="val -4132"/>
              <a:gd name="adj2" fmla="val 84101"/>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chemeClr val="bg1"/>
                </a:solidFill>
                <a:latin typeface="Berlin Sans FB Demi" pitchFamily="34" charset="0"/>
              </a:rPr>
              <a:t>SAMPAI DI SINI ADA PERTANYAAN???</a:t>
            </a:r>
            <a:endParaRPr lang="en-US" sz="3600" dirty="0">
              <a:solidFill>
                <a:schemeClr val="bg1"/>
              </a:solidFill>
              <a:latin typeface="Berlin Sans FB Dem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3855"/>
            <a:ext cx="7391400" cy="1112838"/>
          </a:xfrm>
        </p:spPr>
        <p:txBody>
          <a:bodyPr>
            <a:normAutofit/>
          </a:bodyPr>
          <a:lstStyle/>
          <a:p>
            <a:r>
              <a:rPr lang="en-US" sz="3200" dirty="0">
                <a:solidFill>
                  <a:srgbClr val="00B050"/>
                </a:solidFill>
                <a:latin typeface="Agency FB" pitchFamily="34" charset="0"/>
              </a:rPr>
              <a:t>KLASIFIKASI STRATEGI BELAJAR MENGAJAR </a:t>
            </a:r>
          </a:p>
        </p:txBody>
      </p:sp>
      <p:sp>
        <p:nvSpPr>
          <p:cNvPr id="3" name="Content Placeholder 2"/>
          <p:cNvSpPr>
            <a:spLocks noGrp="1"/>
          </p:cNvSpPr>
          <p:nvPr>
            <p:ph idx="1"/>
          </p:nvPr>
        </p:nvSpPr>
        <p:spPr>
          <a:xfrm>
            <a:off x="457200" y="1143000"/>
            <a:ext cx="8229600" cy="5257800"/>
          </a:xfrm>
        </p:spPr>
        <p:txBody>
          <a:bodyPr>
            <a:normAutofit fontScale="92500" lnSpcReduction="10000"/>
          </a:bodyPr>
          <a:lstStyle/>
          <a:p>
            <a:pPr marL="0" indent="0">
              <a:buNone/>
            </a:pPr>
            <a:r>
              <a:rPr lang="en-US" sz="2800" dirty="0" err="1">
                <a:latin typeface="Andalus" pitchFamily="18" charset="-78"/>
                <a:cs typeface="Andalus" pitchFamily="18" charset="-78"/>
              </a:rPr>
              <a:t>Menurut</a:t>
            </a:r>
            <a:r>
              <a:rPr lang="en-US" sz="2800" dirty="0">
                <a:latin typeface="Andalus" pitchFamily="18" charset="-78"/>
                <a:cs typeface="Andalus" pitchFamily="18" charset="-78"/>
              </a:rPr>
              <a:t> </a:t>
            </a:r>
            <a:r>
              <a:rPr lang="en-US" sz="2800" dirty="0" err="1">
                <a:latin typeface="Andalus" pitchFamily="18" charset="-78"/>
                <a:cs typeface="Andalus" pitchFamily="18" charset="-78"/>
              </a:rPr>
              <a:t>Tabrani</a:t>
            </a:r>
            <a:r>
              <a:rPr lang="en-US" sz="2800" dirty="0">
                <a:latin typeface="Andalus" pitchFamily="18" charset="-78"/>
                <a:cs typeface="Andalus" pitchFamily="18" charset="-78"/>
              </a:rPr>
              <a:t> </a:t>
            </a:r>
            <a:r>
              <a:rPr lang="en-US" sz="2800" dirty="0" err="1">
                <a:latin typeface="Andalus" pitchFamily="18" charset="-78"/>
                <a:cs typeface="Andalus" pitchFamily="18" charset="-78"/>
              </a:rPr>
              <a:t>Rusyan</a:t>
            </a:r>
            <a:r>
              <a:rPr lang="en-US" sz="2800" dirty="0">
                <a:latin typeface="Andalus" pitchFamily="18" charset="-78"/>
                <a:cs typeface="Andalus" pitchFamily="18" charset="-78"/>
              </a:rPr>
              <a:t> </a:t>
            </a:r>
            <a:r>
              <a:rPr lang="en-US" sz="2800" dirty="0" err="1" smtClean="0">
                <a:latin typeface="Andalus" pitchFamily="18" charset="-78"/>
                <a:cs typeface="Andalus" pitchFamily="18" charset="-78"/>
              </a:rPr>
              <a:t>dkk</a:t>
            </a:r>
            <a:r>
              <a:rPr lang="en-US" sz="2800" dirty="0" smtClean="0">
                <a:latin typeface="Andalus" pitchFamily="18" charset="-78"/>
                <a:cs typeface="Andalus" pitchFamily="18" charset="-78"/>
              </a:rPr>
              <a:t> SBM </a:t>
            </a:r>
            <a:r>
              <a:rPr lang="en-US" sz="2800" dirty="0">
                <a:latin typeface="Andalus" pitchFamily="18" charset="-78"/>
                <a:cs typeface="Andalus" pitchFamily="18" charset="-78"/>
              </a:rPr>
              <a:t>yang </a:t>
            </a:r>
            <a:r>
              <a:rPr lang="en-US" sz="2800" dirty="0" err="1">
                <a:latin typeface="Andalus" pitchFamily="18" charset="-78"/>
                <a:cs typeface="Andalus" pitchFamily="18" charset="-78"/>
              </a:rPr>
              <a:t>secara</a:t>
            </a:r>
            <a:r>
              <a:rPr lang="en-US" sz="2800" dirty="0">
                <a:latin typeface="Andalus" pitchFamily="18" charset="-78"/>
                <a:cs typeface="Andalus" pitchFamily="18" charset="-78"/>
              </a:rPr>
              <a:t> </a:t>
            </a:r>
            <a:r>
              <a:rPr lang="en-US" sz="2800" dirty="0" err="1">
                <a:latin typeface="Andalus" pitchFamily="18" charset="-78"/>
                <a:cs typeface="Andalus" pitchFamily="18" charset="-78"/>
              </a:rPr>
              <a:t>keseluruhan</a:t>
            </a:r>
            <a:r>
              <a:rPr lang="en-US" sz="2800" dirty="0">
                <a:latin typeface="Andalus" pitchFamily="18" charset="-78"/>
                <a:cs typeface="Andalus" pitchFamily="18" charset="-78"/>
              </a:rPr>
              <a:t> </a:t>
            </a:r>
            <a:r>
              <a:rPr lang="en-US" sz="2800" dirty="0" err="1">
                <a:latin typeface="Andalus" pitchFamily="18" charset="-78"/>
                <a:cs typeface="Andalus" pitchFamily="18" charset="-78"/>
              </a:rPr>
              <a:t>diklasifikasikan</a:t>
            </a:r>
            <a:r>
              <a:rPr lang="en-US" sz="2800" dirty="0">
                <a:latin typeface="Andalus" pitchFamily="18" charset="-78"/>
                <a:cs typeface="Andalus" pitchFamily="18" charset="-78"/>
              </a:rPr>
              <a:t> </a:t>
            </a:r>
            <a:r>
              <a:rPr lang="en-US" sz="2800" dirty="0" err="1">
                <a:latin typeface="Andalus" pitchFamily="18" charset="-78"/>
                <a:cs typeface="Andalus" pitchFamily="18" charset="-78"/>
              </a:rPr>
              <a:t>sebagai</a:t>
            </a:r>
            <a:r>
              <a:rPr lang="en-US" sz="2800" dirty="0">
                <a:latin typeface="Andalus" pitchFamily="18" charset="-78"/>
                <a:cs typeface="Andalus" pitchFamily="18" charset="-78"/>
              </a:rPr>
              <a:t> </a:t>
            </a:r>
            <a:r>
              <a:rPr lang="en-US" sz="2800" dirty="0" err="1">
                <a:latin typeface="Andalus" pitchFamily="18" charset="-78"/>
                <a:cs typeface="Andalus" pitchFamily="18" charset="-78"/>
              </a:rPr>
              <a:t>berikut</a:t>
            </a:r>
            <a:r>
              <a:rPr lang="en-US" sz="2800" dirty="0" smtClean="0">
                <a:latin typeface="Andalus" pitchFamily="18" charset="-78"/>
                <a:cs typeface="Andalus" pitchFamily="18" charset="-78"/>
              </a:rPr>
              <a:t>:</a:t>
            </a:r>
          </a:p>
          <a:p>
            <a:pPr marL="0" indent="0">
              <a:buNone/>
            </a:pPr>
            <a:r>
              <a:rPr lang="en-US" sz="2800" dirty="0" smtClean="0"/>
              <a:t>	1</a:t>
            </a:r>
            <a:r>
              <a:rPr lang="en-US" sz="2800" dirty="0">
                <a:latin typeface="Andalus" pitchFamily="18" charset="-78"/>
                <a:cs typeface="Andalus" pitchFamily="18" charset="-78"/>
              </a:rPr>
              <a:t>. </a:t>
            </a:r>
            <a:r>
              <a:rPr lang="en-US" sz="2800" dirty="0" err="1">
                <a:latin typeface="Andalus" pitchFamily="18" charset="-78"/>
                <a:cs typeface="Andalus" pitchFamily="18" charset="-78"/>
              </a:rPr>
              <a:t>Konsep</a:t>
            </a:r>
            <a:r>
              <a:rPr lang="en-US" sz="2800" dirty="0">
                <a:latin typeface="Andalus" pitchFamily="18" charset="-78"/>
                <a:cs typeface="Andalus" pitchFamily="18" charset="-78"/>
              </a:rPr>
              <a:t> </a:t>
            </a:r>
            <a:r>
              <a:rPr lang="en-US" sz="2800" dirty="0" err="1">
                <a:latin typeface="Andalus" pitchFamily="18" charset="-78"/>
                <a:cs typeface="Andalus" pitchFamily="18" charset="-78"/>
              </a:rPr>
              <a:t>dasar</a:t>
            </a:r>
            <a:r>
              <a:rPr lang="en-US" sz="2800" dirty="0">
                <a:latin typeface="Andalus" pitchFamily="18" charset="-78"/>
                <a:cs typeface="Andalus" pitchFamily="18" charset="-78"/>
              </a:rPr>
              <a:t> </a:t>
            </a:r>
            <a:r>
              <a:rPr lang="en-US" sz="2800" dirty="0" err="1">
                <a:latin typeface="Andalus" pitchFamily="18" charset="-78"/>
                <a:cs typeface="Andalus" pitchFamily="18" charset="-78"/>
              </a:rPr>
              <a:t>strategi</a:t>
            </a:r>
            <a:r>
              <a:rPr lang="en-US" sz="2800" dirty="0">
                <a:latin typeface="Andalus" pitchFamily="18" charset="-78"/>
                <a:cs typeface="Andalus" pitchFamily="18" charset="-78"/>
              </a:rPr>
              <a:t> </a:t>
            </a:r>
            <a:r>
              <a:rPr lang="en-US" sz="2800" dirty="0" err="1">
                <a:latin typeface="Andalus" pitchFamily="18" charset="-78"/>
                <a:cs typeface="Andalus" pitchFamily="18" charset="-78"/>
              </a:rPr>
              <a:t>belajar</a:t>
            </a:r>
            <a:r>
              <a:rPr lang="en-US" sz="2800" dirty="0">
                <a:latin typeface="Andalus" pitchFamily="18" charset="-78"/>
                <a:cs typeface="Andalus" pitchFamily="18" charset="-78"/>
              </a:rPr>
              <a:t> </a:t>
            </a:r>
            <a:r>
              <a:rPr lang="en-US" sz="2800" dirty="0" err="1">
                <a:latin typeface="Andalus" pitchFamily="18" charset="-78"/>
                <a:cs typeface="Andalus" pitchFamily="18" charset="-78"/>
              </a:rPr>
              <a:t>mengajar</a:t>
            </a:r>
            <a:endParaRPr lang="en-US" sz="2800" dirty="0">
              <a:latin typeface="Andalus" pitchFamily="18" charset="-78"/>
              <a:cs typeface="Andalus" pitchFamily="18" charset="-78"/>
            </a:endParaRPr>
          </a:p>
          <a:p>
            <a:pPr marL="0" indent="0">
              <a:buNone/>
            </a:pPr>
            <a:r>
              <a:rPr lang="en-US" sz="2800" dirty="0" smtClean="0">
                <a:latin typeface="Andalus" pitchFamily="18" charset="-78"/>
                <a:cs typeface="Andalus" pitchFamily="18" charset="-78"/>
              </a:rPr>
              <a:t>	2</a:t>
            </a:r>
            <a:r>
              <a:rPr lang="en-US" sz="2800" dirty="0">
                <a:latin typeface="Andalus" pitchFamily="18" charset="-78"/>
                <a:cs typeface="Andalus" pitchFamily="18" charset="-78"/>
              </a:rPr>
              <a:t>. </a:t>
            </a:r>
            <a:r>
              <a:rPr lang="en-US" sz="2800" dirty="0" err="1">
                <a:latin typeface="Andalus" pitchFamily="18" charset="-78"/>
                <a:cs typeface="Andalus" pitchFamily="18" charset="-78"/>
              </a:rPr>
              <a:t>Sasaran</a:t>
            </a:r>
            <a:r>
              <a:rPr lang="en-US" sz="2800" dirty="0">
                <a:latin typeface="Andalus" pitchFamily="18" charset="-78"/>
                <a:cs typeface="Andalus" pitchFamily="18" charset="-78"/>
              </a:rPr>
              <a:t> </a:t>
            </a:r>
            <a:r>
              <a:rPr lang="en-US" sz="2800" dirty="0" err="1">
                <a:latin typeface="Andalus" pitchFamily="18" charset="-78"/>
                <a:cs typeface="Andalus" pitchFamily="18" charset="-78"/>
              </a:rPr>
              <a:t>kegiatan</a:t>
            </a:r>
            <a:r>
              <a:rPr lang="en-US" sz="2800" dirty="0">
                <a:latin typeface="Andalus" pitchFamily="18" charset="-78"/>
                <a:cs typeface="Andalus" pitchFamily="18" charset="-78"/>
              </a:rPr>
              <a:t> </a:t>
            </a:r>
            <a:r>
              <a:rPr lang="en-US" sz="2800" dirty="0" err="1">
                <a:latin typeface="Andalus" pitchFamily="18" charset="-78"/>
                <a:cs typeface="Andalus" pitchFamily="18" charset="-78"/>
              </a:rPr>
              <a:t>belajar</a:t>
            </a:r>
            <a:endParaRPr lang="en-US" sz="2800" dirty="0">
              <a:latin typeface="Andalus" pitchFamily="18" charset="-78"/>
              <a:cs typeface="Andalus" pitchFamily="18" charset="-78"/>
            </a:endParaRPr>
          </a:p>
          <a:p>
            <a:pPr marL="0" indent="0">
              <a:buNone/>
            </a:pPr>
            <a:r>
              <a:rPr lang="en-US" sz="2800" dirty="0" smtClean="0">
                <a:latin typeface="Andalus" pitchFamily="18" charset="-78"/>
                <a:cs typeface="Andalus" pitchFamily="18" charset="-78"/>
              </a:rPr>
              <a:t>	3</a:t>
            </a:r>
            <a:r>
              <a:rPr lang="en-US" sz="2800" dirty="0">
                <a:latin typeface="Andalus" pitchFamily="18" charset="-78"/>
                <a:cs typeface="Andalus" pitchFamily="18" charset="-78"/>
              </a:rPr>
              <a:t>. </a:t>
            </a:r>
            <a:r>
              <a:rPr lang="en-US" sz="2800" dirty="0" err="1">
                <a:latin typeface="Andalus" pitchFamily="18" charset="-78"/>
                <a:cs typeface="Andalus" pitchFamily="18" charset="-78"/>
              </a:rPr>
              <a:t>Belajar</a:t>
            </a:r>
            <a:r>
              <a:rPr lang="en-US" sz="2800" dirty="0">
                <a:latin typeface="Andalus" pitchFamily="18" charset="-78"/>
                <a:cs typeface="Andalus" pitchFamily="18" charset="-78"/>
              </a:rPr>
              <a:t> </a:t>
            </a:r>
            <a:r>
              <a:rPr lang="en-US" sz="2800" dirty="0" err="1">
                <a:latin typeface="Andalus" pitchFamily="18" charset="-78"/>
                <a:cs typeface="Andalus" pitchFamily="18" charset="-78"/>
              </a:rPr>
              <a:t>mengajar</a:t>
            </a:r>
            <a:r>
              <a:rPr lang="en-US" sz="2800" dirty="0">
                <a:latin typeface="Andalus" pitchFamily="18" charset="-78"/>
                <a:cs typeface="Andalus" pitchFamily="18" charset="-78"/>
              </a:rPr>
              <a:t> </a:t>
            </a:r>
            <a:r>
              <a:rPr lang="en-US" sz="2800" dirty="0" err="1">
                <a:latin typeface="Andalus" pitchFamily="18" charset="-78"/>
                <a:cs typeface="Andalus" pitchFamily="18" charset="-78"/>
              </a:rPr>
              <a:t>sebagai</a:t>
            </a:r>
            <a:r>
              <a:rPr lang="en-US" sz="2800" dirty="0">
                <a:latin typeface="Andalus" pitchFamily="18" charset="-78"/>
                <a:cs typeface="Andalus" pitchFamily="18" charset="-78"/>
              </a:rPr>
              <a:t> </a:t>
            </a:r>
            <a:r>
              <a:rPr lang="en-US" sz="2800" dirty="0" err="1">
                <a:latin typeface="Andalus" pitchFamily="18" charset="-78"/>
                <a:cs typeface="Andalus" pitchFamily="18" charset="-78"/>
              </a:rPr>
              <a:t>suatu</a:t>
            </a:r>
            <a:r>
              <a:rPr lang="en-US" sz="2800" dirty="0">
                <a:latin typeface="Andalus" pitchFamily="18" charset="-78"/>
                <a:cs typeface="Andalus" pitchFamily="18" charset="-78"/>
              </a:rPr>
              <a:t> system</a:t>
            </a:r>
          </a:p>
          <a:p>
            <a:pPr marL="0" indent="0">
              <a:buNone/>
            </a:pPr>
            <a:r>
              <a:rPr lang="en-US" sz="2800" dirty="0" smtClean="0">
                <a:latin typeface="Andalus" pitchFamily="18" charset="-78"/>
                <a:cs typeface="Andalus" pitchFamily="18" charset="-78"/>
              </a:rPr>
              <a:t>	4</a:t>
            </a:r>
            <a:r>
              <a:rPr lang="en-US" sz="2800" dirty="0">
                <a:latin typeface="Andalus" pitchFamily="18" charset="-78"/>
                <a:cs typeface="Andalus" pitchFamily="18" charset="-78"/>
              </a:rPr>
              <a:t>. </a:t>
            </a:r>
            <a:r>
              <a:rPr lang="en-US" sz="2800" dirty="0" err="1">
                <a:latin typeface="Andalus" pitchFamily="18" charset="-78"/>
                <a:cs typeface="Andalus" pitchFamily="18" charset="-78"/>
              </a:rPr>
              <a:t>Hakekat</a:t>
            </a:r>
            <a:r>
              <a:rPr lang="en-US" sz="2800" dirty="0">
                <a:latin typeface="Andalus" pitchFamily="18" charset="-78"/>
                <a:cs typeface="Andalus" pitchFamily="18" charset="-78"/>
              </a:rPr>
              <a:t> proses </a:t>
            </a:r>
            <a:r>
              <a:rPr lang="en-US" sz="2800" dirty="0" err="1">
                <a:latin typeface="Andalus" pitchFamily="18" charset="-78"/>
                <a:cs typeface="Andalus" pitchFamily="18" charset="-78"/>
              </a:rPr>
              <a:t>belajar</a:t>
            </a:r>
            <a:endParaRPr lang="en-US" sz="2800" dirty="0">
              <a:latin typeface="Andalus" pitchFamily="18" charset="-78"/>
              <a:cs typeface="Andalus" pitchFamily="18" charset="-78"/>
            </a:endParaRPr>
          </a:p>
          <a:p>
            <a:pPr marL="0" indent="0">
              <a:buNone/>
            </a:pPr>
            <a:r>
              <a:rPr lang="en-US" sz="2800" dirty="0" smtClean="0">
                <a:latin typeface="Andalus" pitchFamily="18" charset="-78"/>
                <a:cs typeface="Andalus" pitchFamily="18" charset="-78"/>
              </a:rPr>
              <a:t>	5</a:t>
            </a:r>
            <a:r>
              <a:rPr lang="en-US" sz="2800" dirty="0">
                <a:latin typeface="Andalus" pitchFamily="18" charset="-78"/>
                <a:cs typeface="Andalus" pitchFamily="18" charset="-78"/>
              </a:rPr>
              <a:t>. </a:t>
            </a:r>
            <a:r>
              <a:rPr lang="en-US" sz="2800" i="1" dirty="0">
                <a:latin typeface="Andalus" pitchFamily="18" charset="-78"/>
                <a:cs typeface="Andalus" pitchFamily="18" charset="-78"/>
              </a:rPr>
              <a:t>Entering behavior </a:t>
            </a:r>
            <a:r>
              <a:rPr lang="en-US" sz="2800" dirty="0" err="1">
                <a:latin typeface="Andalus" pitchFamily="18" charset="-78"/>
                <a:cs typeface="Andalus" pitchFamily="18" charset="-78"/>
              </a:rPr>
              <a:t>siswa</a:t>
            </a:r>
            <a:endParaRPr lang="en-US" sz="2800" dirty="0">
              <a:latin typeface="Andalus" pitchFamily="18" charset="-78"/>
              <a:cs typeface="Andalus" pitchFamily="18" charset="-78"/>
            </a:endParaRPr>
          </a:p>
          <a:p>
            <a:pPr marL="0" indent="0">
              <a:buNone/>
            </a:pPr>
            <a:r>
              <a:rPr lang="en-US" sz="2800" dirty="0" smtClean="0">
                <a:latin typeface="Andalus" pitchFamily="18" charset="-78"/>
                <a:cs typeface="Andalus" pitchFamily="18" charset="-78"/>
              </a:rPr>
              <a:t>	6</a:t>
            </a:r>
            <a:r>
              <a:rPr lang="en-US" sz="2800" dirty="0">
                <a:latin typeface="Andalus" pitchFamily="18" charset="-78"/>
                <a:cs typeface="Andalus" pitchFamily="18" charset="-78"/>
              </a:rPr>
              <a:t>. </a:t>
            </a:r>
            <a:r>
              <a:rPr lang="en-US" sz="2800" dirty="0" err="1">
                <a:latin typeface="Andalus" pitchFamily="18" charset="-78"/>
                <a:cs typeface="Andalus" pitchFamily="18" charset="-78"/>
              </a:rPr>
              <a:t>Pola-pola</a:t>
            </a:r>
            <a:r>
              <a:rPr lang="en-US" sz="2800" dirty="0">
                <a:latin typeface="Andalus" pitchFamily="18" charset="-78"/>
                <a:cs typeface="Andalus" pitchFamily="18" charset="-78"/>
              </a:rPr>
              <a:t> </a:t>
            </a:r>
            <a:r>
              <a:rPr lang="en-US" sz="2800" dirty="0" err="1">
                <a:latin typeface="Andalus" pitchFamily="18" charset="-78"/>
                <a:cs typeface="Andalus" pitchFamily="18" charset="-78"/>
              </a:rPr>
              <a:t>belajar</a:t>
            </a:r>
            <a:r>
              <a:rPr lang="en-US" sz="2800" dirty="0">
                <a:latin typeface="Andalus" pitchFamily="18" charset="-78"/>
                <a:cs typeface="Andalus" pitchFamily="18" charset="-78"/>
              </a:rPr>
              <a:t> </a:t>
            </a:r>
            <a:r>
              <a:rPr lang="en-US" sz="2800" dirty="0" err="1">
                <a:latin typeface="Andalus" pitchFamily="18" charset="-78"/>
                <a:cs typeface="Andalus" pitchFamily="18" charset="-78"/>
              </a:rPr>
              <a:t>siswa</a:t>
            </a:r>
            <a:endParaRPr lang="en-US" sz="2800" dirty="0">
              <a:latin typeface="Andalus" pitchFamily="18" charset="-78"/>
              <a:cs typeface="Andalus" pitchFamily="18" charset="-78"/>
            </a:endParaRPr>
          </a:p>
          <a:p>
            <a:pPr marL="0" indent="0">
              <a:buNone/>
            </a:pPr>
            <a:r>
              <a:rPr lang="en-US" sz="2800" dirty="0" smtClean="0">
                <a:latin typeface="Andalus" pitchFamily="18" charset="-78"/>
                <a:cs typeface="Andalus" pitchFamily="18" charset="-78"/>
              </a:rPr>
              <a:t>	7</a:t>
            </a:r>
            <a:r>
              <a:rPr lang="en-US" sz="2800" dirty="0">
                <a:latin typeface="Andalus" pitchFamily="18" charset="-78"/>
                <a:cs typeface="Andalus" pitchFamily="18" charset="-78"/>
              </a:rPr>
              <a:t>. </a:t>
            </a:r>
            <a:r>
              <a:rPr lang="en-US" sz="2800" dirty="0" err="1">
                <a:latin typeface="Andalus" pitchFamily="18" charset="-78"/>
                <a:cs typeface="Andalus" pitchFamily="18" charset="-78"/>
              </a:rPr>
              <a:t>Memilih</a:t>
            </a:r>
            <a:r>
              <a:rPr lang="en-US" sz="2800" dirty="0">
                <a:latin typeface="Andalus" pitchFamily="18" charset="-78"/>
                <a:cs typeface="Andalus" pitchFamily="18" charset="-78"/>
              </a:rPr>
              <a:t> </a:t>
            </a:r>
            <a:r>
              <a:rPr lang="en-US" sz="2800" dirty="0" err="1">
                <a:latin typeface="Andalus" pitchFamily="18" charset="-78"/>
                <a:cs typeface="Andalus" pitchFamily="18" charset="-78"/>
              </a:rPr>
              <a:t>sistem</a:t>
            </a:r>
            <a:r>
              <a:rPr lang="en-US" sz="2800" dirty="0">
                <a:latin typeface="Andalus" pitchFamily="18" charset="-78"/>
                <a:cs typeface="Andalus" pitchFamily="18" charset="-78"/>
              </a:rPr>
              <a:t> </a:t>
            </a:r>
            <a:r>
              <a:rPr lang="en-US" sz="2800" dirty="0" err="1">
                <a:latin typeface="Andalus" pitchFamily="18" charset="-78"/>
                <a:cs typeface="Andalus" pitchFamily="18" charset="-78"/>
              </a:rPr>
              <a:t>belajar</a:t>
            </a:r>
            <a:r>
              <a:rPr lang="en-US" sz="2800" dirty="0">
                <a:latin typeface="Andalus" pitchFamily="18" charset="-78"/>
                <a:cs typeface="Andalus" pitchFamily="18" charset="-78"/>
              </a:rPr>
              <a:t> </a:t>
            </a:r>
            <a:r>
              <a:rPr lang="en-US" sz="2800" dirty="0" err="1">
                <a:latin typeface="Andalus" pitchFamily="18" charset="-78"/>
                <a:cs typeface="Andalus" pitchFamily="18" charset="-78"/>
              </a:rPr>
              <a:t>mengajar</a:t>
            </a:r>
            <a:endParaRPr lang="en-US" sz="2800" dirty="0">
              <a:latin typeface="Andalus" pitchFamily="18" charset="-78"/>
              <a:cs typeface="Andalus" pitchFamily="18" charset="-78"/>
            </a:endParaRPr>
          </a:p>
          <a:p>
            <a:pPr marL="0" indent="0">
              <a:buNone/>
            </a:pPr>
            <a:r>
              <a:rPr lang="en-US" sz="2800" dirty="0" smtClean="0">
                <a:latin typeface="Andalus" pitchFamily="18" charset="-78"/>
                <a:cs typeface="Andalus" pitchFamily="18" charset="-78"/>
              </a:rPr>
              <a:t>	8</a:t>
            </a:r>
            <a:r>
              <a:rPr lang="en-US" sz="2800" dirty="0">
                <a:latin typeface="Andalus" pitchFamily="18" charset="-78"/>
                <a:cs typeface="Andalus" pitchFamily="18" charset="-78"/>
              </a:rPr>
              <a:t>. </a:t>
            </a:r>
            <a:r>
              <a:rPr lang="en-US" sz="2800" dirty="0" err="1">
                <a:latin typeface="Andalus" pitchFamily="18" charset="-78"/>
                <a:cs typeface="Andalus" pitchFamily="18" charset="-78"/>
              </a:rPr>
              <a:t>Pengorganisasian</a:t>
            </a:r>
            <a:r>
              <a:rPr lang="en-US" sz="2800" dirty="0">
                <a:latin typeface="Andalus" pitchFamily="18" charset="-78"/>
                <a:cs typeface="Andalus" pitchFamily="18" charset="-78"/>
              </a:rPr>
              <a:t> </a:t>
            </a:r>
            <a:r>
              <a:rPr lang="en-US" sz="2800" dirty="0" err="1">
                <a:latin typeface="Andalus" pitchFamily="18" charset="-78"/>
                <a:cs typeface="Andalus" pitchFamily="18" charset="-78"/>
              </a:rPr>
              <a:t>kelompok</a:t>
            </a:r>
            <a:r>
              <a:rPr lang="en-US" sz="2800" dirty="0">
                <a:latin typeface="Andalus" pitchFamily="18" charset="-78"/>
                <a:cs typeface="Andalus" pitchFamily="18" charset="-78"/>
              </a:rPr>
              <a:t> </a:t>
            </a:r>
            <a:r>
              <a:rPr lang="en-US" sz="2800" dirty="0" err="1">
                <a:latin typeface="Andalus" pitchFamily="18" charset="-78"/>
                <a:cs typeface="Andalus" pitchFamily="18" charset="-78"/>
              </a:rPr>
              <a:t>belajar</a:t>
            </a:r>
            <a:endParaRPr lang="en-US" sz="2800" dirty="0">
              <a:latin typeface="Andalus" pitchFamily="18" charset="-78"/>
              <a:cs typeface="Andalus" pitchFamily="18" charset="-78"/>
            </a:endParaRPr>
          </a:p>
          <a:p>
            <a:pPr marL="0" indent="0">
              <a:buNone/>
            </a:pPr>
            <a:r>
              <a:rPr lang="en-US" sz="2800" dirty="0" smtClean="0">
                <a:latin typeface="Andalus" pitchFamily="18" charset="-78"/>
                <a:cs typeface="Andalus" pitchFamily="18" charset="-78"/>
              </a:rPr>
              <a:t>	9</a:t>
            </a:r>
            <a:r>
              <a:rPr lang="en-US" sz="2800" dirty="0">
                <a:latin typeface="Andalus" pitchFamily="18" charset="-78"/>
                <a:cs typeface="Andalus" pitchFamily="18" charset="-78"/>
              </a:rPr>
              <a:t>. </a:t>
            </a:r>
            <a:r>
              <a:rPr lang="en-US" sz="2800" dirty="0" err="1">
                <a:latin typeface="Andalus" pitchFamily="18" charset="-78"/>
                <a:cs typeface="Andalus" pitchFamily="18" charset="-78"/>
              </a:rPr>
              <a:t>Pengelolaan</a:t>
            </a:r>
            <a:r>
              <a:rPr lang="en-US" sz="2800" dirty="0">
                <a:latin typeface="Andalus" pitchFamily="18" charset="-78"/>
                <a:cs typeface="Andalus" pitchFamily="18" charset="-78"/>
              </a:rPr>
              <a:t> </a:t>
            </a:r>
            <a:r>
              <a:rPr lang="en-US" sz="2800" dirty="0" err="1">
                <a:latin typeface="Andalus" pitchFamily="18" charset="-78"/>
                <a:cs typeface="Andalus" pitchFamily="18" charset="-78"/>
              </a:rPr>
              <a:t>atau</a:t>
            </a:r>
            <a:r>
              <a:rPr lang="en-US" sz="2800" dirty="0">
                <a:latin typeface="Andalus" pitchFamily="18" charset="-78"/>
                <a:cs typeface="Andalus" pitchFamily="18" charset="-78"/>
              </a:rPr>
              <a:t> </a:t>
            </a:r>
            <a:r>
              <a:rPr lang="en-US" sz="2800" dirty="0" err="1">
                <a:latin typeface="Andalus" pitchFamily="18" charset="-78"/>
                <a:cs typeface="Andalus" pitchFamily="18" charset="-78"/>
              </a:rPr>
              <a:t>implementasi</a:t>
            </a:r>
            <a:r>
              <a:rPr lang="en-US" sz="2800" dirty="0">
                <a:latin typeface="Andalus" pitchFamily="18" charset="-78"/>
                <a:cs typeface="Andalus" pitchFamily="18" charset="-78"/>
              </a:rPr>
              <a:t> proses </a:t>
            </a:r>
            <a:r>
              <a:rPr lang="en-US" sz="2800" dirty="0" err="1">
                <a:latin typeface="Andalus" pitchFamily="18" charset="-78"/>
                <a:cs typeface="Andalus" pitchFamily="18" charset="-78"/>
              </a:rPr>
              <a:t>belajar</a:t>
            </a:r>
            <a:r>
              <a:rPr lang="en-US" sz="2800" dirty="0">
                <a:latin typeface="Andalus" pitchFamily="18" charset="-78"/>
                <a:cs typeface="Andalus" pitchFamily="18" charset="-78"/>
              </a:rPr>
              <a:t> </a:t>
            </a:r>
            <a:r>
              <a:rPr lang="en-US" sz="2800" dirty="0" smtClean="0">
                <a:latin typeface="Andalus" pitchFamily="18" charset="-78"/>
                <a:cs typeface="Andalus" pitchFamily="18" charset="-78"/>
              </a:rPr>
              <a:t>	</a:t>
            </a:r>
            <a:r>
              <a:rPr lang="en-US" sz="2800" dirty="0" err="1" smtClean="0">
                <a:latin typeface="Andalus" pitchFamily="18" charset="-78"/>
                <a:cs typeface="Andalus" pitchFamily="18" charset="-78"/>
              </a:rPr>
              <a:t>mengajar</a:t>
            </a:r>
            <a:r>
              <a:rPr lang="en-US" sz="2800" dirty="0">
                <a:latin typeface="Andalus" pitchFamily="18" charset="-78"/>
                <a:cs typeface="Andalus" pitchFamily="18" charset="-78"/>
              </a:rPr>
              <a:t>. </a:t>
            </a:r>
            <a:endParaRPr lang="en-US" sz="2800" dirty="0" smtClean="0">
              <a:latin typeface="Andalus" pitchFamily="18" charset="-78"/>
              <a:cs typeface="Andalus" pitchFamily="18" charset="-78"/>
            </a:endParaRPr>
          </a:p>
        </p:txBody>
      </p:sp>
      <p:cxnSp>
        <p:nvCxnSpPr>
          <p:cNvPr id="7" name="Straight Connector 6"/>
          <p:cNvCxnSpPr/>
          <p:nvPr/>
        </p:nvCxnSpPr>
        <p:spPr>
          <a:xfrm>
            <a:off x="1600200" y="914400"/>
            <a:ext cx="5867400" cy="0"/>
          </a:xfrm>
          <a:prstGeom prst="line">
            <a:avLst/>
          </a:prstGeom>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xmlns="" val="1345890565"/>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034" y="214290"/>
            <a:ext cx="7929618" cy="1477328"/>
          </a:xfrm>
          <a:prstGeom prst="rect">
            <a:avLst/>
          </a:prstGeom>
          <a:ln>
            <a:solidFill>
              <a:srgbClr val="7030A0"/>
            </a:solidFill>
          </a:ln>
        </p:spPr>
        <p:txBody>
          <a:bodyPr wrap="square">
            <a:spAutoFit/>
          </a:bodyPr>
          <a:lstStyle/>
          <a:p>
            <a:pPr>
              <a:lnSpc>
                <a:spcPct val="150000"/>
              </a:lnSpc>
            </a:pPr>
            <a:r>
              <a:rPr lang="id-ID" sz="2000" b="1" dirty="0" smtClean="0">
                <a:solidFill>
                  <a:srgbClr val="FF0000"/>
                </a:solidFill>
              </a:rPr>
              <a:t>Konsep dasar strategi belajar mengajar meliputi hal-hal sebagai berikut:</a:t>
            </a:r>
            <a:endParaRPr lang="en-US" sz="2000" b="1" dirty="0" smtClean="0">
              <a:solidFill>
                <a:srgbClr val="FF0000"/>
              </a:solidFill>
            </a:endParaRPr>
          </a:p>
          <a:p>
            <a:pPr>
              <a:lnSpc>
                <a:spcPct val="150000"/>
              </a:lnSpc>
              <a:buFont typeface="Wingdings" pitchFamily="2" charset="2"/>
              <a:buChar char="§"/>
            </a:pPr>
            <a:r>
              <a:rPr lang="id-ID" sz="2000" b="1" dirty="0" smtClean="0"/>
              <a:t>Memilih prosedur, metode, dan teknik belajar mengajar</a:t>
            </a:r>
            <a:endParaRPr lang="en-US" sz="2000" b="1" dirty="0" smtClean="0"/>
          </a:p>
          <a:p>
            <a:pPr>
              <a:lnSpc>
                <a:spcPct val="150000"/>
              </a:lnSpc>
              <a:buFont typeface="Wingdings" pitchFamily="2" charset="2"/>
              <a:buChar char="§"/>
            </a:pPr>
            <a:r>
              <a:rPr lang="id-ID" sz="2000" b="1" dirty="0" smtClean="0"/>
              <a:t>Menetapkan spesifikasi dan kualifikasi perubahan tingkah laku.</a:t>
            </a:r>
            <a:endParaRPr lang="en-US" sz="2000" b="1" dirty="0" smtClean="0"/>
          </a:p>
        </p:txBody>
      </p:sp>
      <p:sp>
        <p:nvSpPr>
          <p:cNvPr id="5" name="Rectangle 4"/>
          <p:cNvSpPr/>
          <p:nvPr/>
        </p:nvSpPr>
        <p:spPr>
          <a:xfrm>
            <a:off x="714348" y="1785926"/>
            <a:ext cx="8072494" cy="2862322"/>
          </a:xfrm>
          <a:prstGeom prst="rect">
            <a:avLst/>
          </a:prstGeom>
          <a:ln>
            <a:solidFill>
              <a:srgbClr val="FFFF00"/>
            </a:solidFill>
          </a:ln>
        </p:spPr>
        <p:txBody>
          <a:bodyPr wrap="square">
            <a:spAutoFit/>
          </a:bodyPr>
          <a:lstStyle/>
          <a:p>
            <a:pPr>
              <a:lnSpc>
                <a:spcPct val="150000"/>
              </a:lnSpc>
            </a:pPr>
            <a:r>
              <a:rPr lang="id-ID" sz="2000" b="1" dirty="0" smtClean="0">
                <a:solidFill>
                  <a:srgbClr val="FF0000"/>
                </a:solidFill>
              </a:rPr>
              <a:t>Sasaran Kegiatan Belajar Mengajar</a:t>
            </a:r>
            <a:endParaRPr lang="en-US" sz="2000" b="1" dirty="0" smtClean="0">
              <a:solidFill>
                <a:srgbClr val="FF0000"/>
              </a:solidFill>
            </a:endParaRPr>
          </a:p>
          <a:p>
            <a:pPr>
              <a:lnSpc>
                <a:spcPct val="150000"/>
              </a:lnSpc>
            </a:pPr>
            <a:r>
              <a:rPr lang="id-ID" sz="2000" b="1" dirty="0" smtClean="0"/>
              <a:t>Setiap kegiatan belajar mengajar mempunyai sasaran atau tujuan. Tujuan tersebut bertahap dan berjenjang mulai dari yang sangat operasional dan konkret, yakni tujuan instruksional khusus dan tujuan instruksional umum, tujuan kurikuler, tujuan nasional, sampai kepada tujuan yang bersifat universal.</a:t>
            </a:r>
            <a:endParaRPr lang="en-US" sz="2000" b="1" dirty="0"/>
          </a:p>
        </p:txBody>
      </p:sp>
      <p:sp>
        <p:nvSpPr>
          <p:cNvPr id="6" name="Rectangle 5"/>
          <p:cNvSpPr/>
          <p:nvPr/>
        </p:nvSpPr>
        <p:spPr>
          <a:xfrm>
            <a:off x="214282" y="4929198"/>
            <a:ext cx="8715436" cy="1754326"/>
          </a:xfrm>
          <a:prstGeom prst="rect">
            <a:avLst/>
          </a:prstGeom>
        </p:spPr>
        <p:txBody>
          <a:bodyPr wrap="square">
            <a:spAutoFit/>
          </a:bodyPr>
          <a:lstStyle/>
          <a:p>
            <a:pPr>
              <a:lnSpc>
                <a:spcPct val="150000"/>
              </a:lnSpc>
            </a:pPr>
            <a:r>
              <a:rPr lang="id-ID" b="1" dirty="0" smtClean="0">
                <a:solidFill>
                  <a:srgbClr val="FF0000"/>
                </a:solidFill>
              </a:rPr>
              <a:t>Belajar Mengajar sebagai Suatu Sistem</a:t>
            </a:r>
            <a:endParaRPr lang="en-US" b="1" dirty="0" smtClean="0">
              <a:solidFill>
                <a:srgbClr val="FF0000"/>
              </a:solidFill>
            </a:endParaRPr>
          </a:p>
          <a:p>
            <a:pPr>
              <a:lnSpc>
                <a:spcPct val="150000"/>
              </a:lnSpc>
            </a:pPr>
            <a:r>
              <a:rPr lang="id-ID" b="1" dirty="0" smtClean="0"/>
              <a:t>Belajar mengajar dikatakan sebagai suatu sistem berarti bahwa terdapat </a:t>
            </a:r>
            <a:r>
              <a:rPr lang="en-US" b="1" dirty="0" err="1" smtClean="0"/>
              <a:t>berbagai</a:t>
            </a:r>
            <a:r>
              <a:rPr lang="id-ID" b="1" dirty="0" smtClean="0"/>
              <a:t> komponen yang saling bergantung satu sama lain dalam proses belajar mengajar tersebut, seperti tujuan, bahan, siswa, guru, metode, situasi, dan evaluasi</a:t>
            </a:r>
            <a:r>
              <a:rPr lang="en-US" b="1" dirty="0" smtClean="0"/>
              <a:t>…. </a:t>
            </a:r>
            <a:r>
              <a:rPr lang="en-US" b="1" dirty="0" err="1" smtClean="0"/>
              <a:t>dsb</a:t>
            </a:r>
            <a:endParaRPr lang="en-US"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t>Gaya </a:t>
            </a:r>
            <a:r>
              <a:rPr lang="en-US" b="1" dirty="0" err="1" smtClean="0"/>
              <a:t>Belajar</a:t>
            </a:r>
            <a:r>
              <a:rPr lang="en-US" b="1" dirty="0" smtClean="0"/>
              <a:t> </a:t>
            </a:r>
            <a:r>
              <a:rPr lang="en-US" b="1" dirty="0" err="1" smtClean="0"/>
              <a:t>Siswa</a:t>
            </a:r>
            <a:endParaRPr lang="en-US" dirty="0"/>
          </a:p>
        </p:txBody>
      </p:sp>
      <p:sp>
        <p:nvSpPr>
          <p:cNvPr id="4" name="Rectangle 3"/>
          <p:cNvSpPr/>
          <p:nvPr/>
        </p:nvSpPr>
        <p:spPr>
          <a:xfrm>
            <a:off x="571472" y="1571612"/>
            <a:ext cx="8286808" cy="2251065"/>
          </a:xfrm>
          <a:prstGeom prst="rect">
            <a:avLst/>
          </a:prstGeom>
          <a:ln>
            <a:solidFill>
              <a:srgbClr val="FF0000"/>
            </a:solidFill>
          </a:ln>
        </p:spPr>
        <p:txBody>
          <a:bodyPr wrap="square">
            <a:spAutoFit/>
          </a:bodyPr>
          <a:lstStyle/>
          <a:p>
            <a:pPr>
              <a:lnSpc>
                <a:spcPct val="150000"/>
              </a:lnSpc>
            </a:pPr>
            <a:r>
              <a:rPr lang="en-US" sz="2400" b="1" dirty="0" smtClean="0"/>
              <a:t>Gaya </a:t>
            </a:r>
            <a:r>
              <a:rPr lang="en-US" sz="2400" b="1" dirty="0" err="1" smtClean="0"/>
              <a:t>belajar</a:t>
            </a:r>
            <a:r>
              <a:rPr lang="en-US" sz="2400" b="1" dirty="0" smtClean="0"/>
              <a:t> </a:t>
            </a:r>
            <a:r>
              <a:rPr lang="en-US" sz="2400" b="1" dirty="0" err="1" smtClean="0"/>
              <a:t>merupakan</a:t>
            </a:r>
            <a:r>
              <a:rPr lang="en-US" sz="2400" b="1" dirty="0" smtClean="0"/>
              <a:t> </a:t>
            </a:r>
            <a:r>
              <a:rPr lang="en-US" sz="2400" b="1" dirty="0" err="1" smtClean="0"/>
              <a:t>pendekatan</a:t>
            </a:r>
            <a:r>
              <a:rPr lang="en-US" sz="2400" b="1" dirty="0" smtClean="0"/>
              <a:t> yang </a:t>
            </a:r>
            <a:r>
              <a:rPr lang="en-US" sz="2400" b="1" dirty="0" err="1" smtClean="0"/>
              <a:t>menjelaskan</a:t>
            </a:r>
            <a:r>
              <a:rPr lang="en-US" sz="2400" b="1" dirty="0" smtClean="0"/>
              <a:t> </a:t>
            </a:r>
            <a:r>
              <a:rPr lang="en-US" sz="2400" b="1" dirty="0" err="1" smtClean="0"/>
              <a:t>mengenai</a:t>
            </a:r>
            <a:r>
              <a:rPr lang="en-US" sz="2400" b="1" dirty="0" smtClean="0"/>
              <a:t> </a:t>
            </a:r>
            <a:r>
              <a:rPr lang="en-US" sz="2400" b="1" dirty="0" err="1" smtClean="0">
                <a:solidFill>
                  <a:srgbClr val="FF0000"/>
                </a:solidFill>
              </a:rPr>
              <a:t>bagaimana</a:t>
            </a:r>
            <a:r>
              <a:rPr lang="en-US" sz="2400" b="1" dirty="0" smtClean="0">
                <a:solidFill>
                  <a:srgbClr val="FF0000"/>
                </a:solidFill>
              </a:rPr>
              <a:t> </a:t>
            </a:r>
            <a:r>
              <a:rPr lang="en-US" sz="2400" b="1" dirty="0" err="1" smtClean="0">
                <a:solidFill>
                  <a:srgbClr val="FF0000"/>
                </a:solidFill>
              </a:rPr>
              <a:t>individu</a:t>
            </a:r>
            <a:r>
              <a:rPr lang="en-US" sz="2400" b="1" dirty="0" smtClean="0">
                <a:solidFill>
                  <a:srgbClr val="FF0000"/>
                </a:solidFill>
              </a:rPr>
              <a:t> </a:t>
            </a:r>
            <a:r>
              <a:rPr lang="en-US" sz="2400" b="1" dirty="0" err="1" smtClean="0">
                <a:solidFill>
                  <a:srgbClr val="FF0000"/>
                </a:solidFill>
              </a:rPr>
              <a:t>belajar</a:t>
            </a:r>
            <a:r>
              <a:rPr lang="en-US" sz="2400" b="1" dirty="0" smtClean="0">
                <a:solidFill>
                  <a:srgbClr val="FF0000"/>
                </a:solidFill>
              </a:rPr>
              <a:t> </a:t>
            </a:r>
            <a:r>
              <a:rPr lang="en-US" sz="2400" b="1" dirty="0" err="1" smtClean="0"/>
              <a:t>atau</a:t>
            </a:r>
            <a:r>
              <a:rPr lang="en-US" sz="2400" b="1" dirty="0" smtClean="0"/>
              <a:t> </a:t>
            </a:r>
            <a:r>
              <a:rPr lang="en-US" sz="2400" b="1" dirty="0" err="1" smtClean="0">
                <a:solidFill>
                  <a:srgbClr val="FF0000"/>
                </a:solidFill>
              </a:rPr>
              <a:t>cara</a:t>
            </a:r>
            <a:r>
              <a:rPr lang="en-US" sz="2400" b="1" dirty="0" smtClean="0">
                <a:solidFill>
                  <a:srgbClr val="FF0000"/>
                </a:solidFill>
              </a:rPr>
              <a:t> yang </a:t>
            </a:r>
            <a:r>
              <a:rPr lang="en-US" sz="2400" b="1" dirty="0" err="1" smtClean="0">
                <a:solidFill>
                  <a:srgbClr val="FF0000"/>
                </a:solidFill>
              </a:rPr>
              <a:t>ditempuh</a:t>
            </a:r>
            <a:r>
              <a:rPr lang="en-US" sz="2400" b="1" dirty="0" smtClean="0">
                <a:solidFill>
                  <a:srgbClr val="FF0000"/>
                </a:solidFill>
              </a:rPr>
              <a:t> </a:t>
            </a:r>
            <a:r>
              <a:rPr lang="en-US" sz="2400" b="1" dirty="0" err="1" smtClean="0"/>
              <a:t>oleh</a:t>
            </a:r>
            <a:r>
              <a:rPr lang="en-US" sz="2400" b="1" dirty="0" smtClean="0"/>
              <a:t> </a:t>
            </a:r>
            <a:r>
              <a:rPr lang="en-US" sz="2400" b="1" dirty="0" err="1" smtClean="0"/>
              <a:t>masing-masing</a:t>
            </a:r>
            <a:r>
              <a:rPr lang="en-US" sz="2400" b="1" dirty="0" smtClean="0"/>
              <a:t> </a:t>
            </a:r>
            <a:r>
              <a:rPr lang="en-US" sz="2400" b="1" dirty="0" err="1" smtClean="0"/>
              <a:t>orang</a:t>
            </a:r>
            <a:r>
              <a:rPr lang="en-US" sz="2400" b="1" dirty="0" smtClean="0"/>
              <a:t> </a:t>
            </a:r>
            <a:r>
              <a:rPr lang="en-US" sz="2400" b="1" dirty="0" err="1" smtClean="0"/>
              <a:t>untuk</a:t>
            </a:r>
            <a:r>
              <a:rPr lang="en-US" sz="2400" b="1" dirty="0" smtClean="0"/>
              <a:t> </a:t>
            </a:r>
            <a:r>
              <a:rPr lang="en-US" sz="2400" b="1" dirty="0" err="1" smtClean="0"/>
              <a:t>berproses</a:t>
            </a:r>
            <a:r>
              <a:rPr lang="en-US" sz="2400" b="1" dirty="0" smtClean="0"/>
              <a:t> </a:t>
            </a:r>
            <a:r>
              <a:rPr lang="en-US" sz="2400" b="1" dirty="0" err="1" smtClean="0"/>
              <a:t>dalam</a:t>
            </a:r>
            <a:r>
              <a:rPr lang="en-US" sz="2400" b="1" dirty="0" smtClean="0"/>
              <a:t> </a:t>
            </a:r>
            <a:r>
              <a:rPr lang="en-US" sz="2400" b="1" dirty="0" err="1" smtClean="0">
                <a:solidFill>
                  <a:srgbClr val="FF0000"/>
                </a:solidFill>
              </a:rPr>
              <a:t>mengumpulkan</a:t>
            </a:r>
            <a:r>
              <a:rPr lang="en-US" sz="2400" b="1" dirty="0" smtClean="0">
                <a:solidFill>
                  <a:srgbClr val="FF0000"/>
                </a:solidFill>
              </a:rPr>
              <a:t> </a:t>
            </a:r>
            <a:r>
              <a:rPr lang="en-US" sz="2400" b="1" dirty="0" err="1" smtClean="0">
                <a:solidFill>
                  <a:srgbClr val="FF0000"/>
                </a:solidFill>
              </a:rPr>
              <a:t>informasi</a:t>
            </a:r>
            <a:r>
              <a:rPr lang="en-US" sz="2400" b="1" dirty="0" smtClean="0">
                <a:solidFill>
                  <a:srgbClr val="FF0000"/>
                </a:solidFill>
              </a:rPr>
              <a:t> </a:t>
            </a:r>
            <a:r>
              <a:rPr lang="en-US" sz="2400" b="1" dirty="0" smtClean="0"/>
              <a:t>(</a:t>
            </a:r>
            <a:r>
              <a:rPr lang="en-US" sz="2400" b="1" dirty="0" err="1" smtClean="0"/>
              <a:t>Gufron</a:t>
            </a:r>
            <a:r>
              <a:rPr lang="en-US" sz="2400" b="1" dirty="0" smtClean="0"/>
              <a:t>, 2013: 42).</a:t>
            </a:r>
            <a:endParaRPr lang="en-US" sz="2400" b="1" dirty="0"/>
          </a:p>
        </p:txBody>
      </p:sp>
      <p:sp>
        <p:nvSpPr>
          <p:cNvPr id="5" name="Rectangle 4"/>
          <p:cNvSpPr/>
          <p:nvPr/>
        </p:nvSpPr>
        <p:spPr>
          <a:xfrm>
            <a:off x="571472" y="4214818"/>
            <a:ext cx="8286808" cy="2251065"/>
          </a:xfrm>
          <a:prstGeom prst="rect">
            <a:avLst/>
          </a:prstGeom>
          <a:ln>
            <a:solidFill>
              <a:srgbClr val="00B050"/>
            </a:solidFill>
          </a:ln>
        </p:spPr>
        <p:txBody>
          <a:bodyPr wrap="square">
            <a:spAutoFit/>
          </a:bodyPr>
          <a:lstStyle/>
          <a:p>
            <a:pPr>
              <a:lnSpc>
                <a:spcPct val="150000"/>
              </a:lnSpc>
            </a:pPr>
            <a:r>
              <a:rPr lang="en-US" sz="2400" b="1" dirty="0" smtClean="0"/>
              <a:t>Gaya </a:t>
            </a:r>
            <a:r>
              <a:rPr lang="en-US" sz="2400" b="1" dirty="0" err="1" smtClean="0"/>
              <a:t>belajar</a:t>
            </a:r>
            <a:r>
              <a:rPr lang="en-US" sz="2400" b="1" dirty="0" smtClean="0"/>
              <a:t> </a:t>
            </a:r>
            <a:r>
              <a:rPr lang="en-US" sz="2400" b="1" dirty="0" err="1" smtClean="0"/>
              <a:t>dapat</a:t>
            </a:r>
            <a:r>
              <a:rPr lang="en-US" sz="2400" b="1" dirty="0" smtClean="0"/>
              <a:t> </a:t>
            </a:r>
            <a:r>
              <a:rPr lang="en-US" sz="2400" b="1" dirty="0" err="1" smtClean="0"/>
              <a:t>didefinisikan</a:t>
            </a:r>
            <a:r>
              <a:rPr lang="en-US" sz="2400" b="1" dirty="0" smtClean="0"/>
              <a:t> </a:t>
            </a:r>
            <a:r>
              <a:rPr lang="en-US" sz="2400" b="1" dirty="0" err="1" smtClean="0"/>
              <a:t>sebagai</a:t>
            </a:r>
            <a:r>
              <a:rPr lang="en-US" sz="2400" b="1" dirty="0" smtClean="0"/>
              <a:t> </a:t>
            </a:r>
            <a:r>
              <a:rPr lang="en-US" sz="2400" b="1" dirty="0" err="1" smtClean="0">
                <a:solidFill>
                  <a:srgbClr val="FF0000"/>
                </a:solidFill>
              </a:rPr>
              <a:t>cara</a:t>
            </a:r>
            <a:r>
              <a:rPr lang="en-US" sz="2400" b="1" dirty="0" smtClean="0">
                <a:solidFill>
                  <a:srgbClr val="FF0000"/>
                </a:solidFill>
              </a:rPr>
              <a:t> </a:t>
            </a:r>
            <a:r>
              <a:rPr lang="en-US" sz="2400" b="1" dirty="0" err="1" smtClean="0">
                <a:solidFill>
                  <a:srgbClr val="FF0000"/>
                </a:solidFill>
              </a:rPr>
              <a:t>seseorang</a:t>
            </a:r>
            <a:r>
              <a:rPr lang="en-US" sz="2400" b="1" dirty="0" smtClean="0">
                <a:solidFill>
                  <a:srgbClr val="FF0000"/>
                </a:solidFill>
              </a:rPr>
              <a:t> </a:t>
            </a:r>
            <a:r>
              <a:rPr lang="en-US" sz="2400" b="1" dirty="0" err="1" smtClean="0"/>
              <a:t>dalam</a:t>
            </a:r>
            <a:r>
              <a:rPr lang="en-US" sz="2400" b="1" dirty="0" smtClean="0"/>
              <a:t> </a:t>
            </a:r>
            <a:r>
              <a:rPr lang="en-US" sz="2400" b="1" dirty="0" err="1" smtClean="0"/>
              <a:t>menerima</a:t>
            </a:r>
            <a:r>
              <a:rPr lang="en-US" sz="2400" b="1" dirty="0" smtClean="0"/>
              <a:t> </a:t>
            </a:r>
            <a:r>
              <a:rPr lang="en-US" sz="2400" b="1" dirty="0" err="1" smtClean="0"/>
              <a:t>hasil</a:t>
            </a:r>
            <a:r>
              <a:rPr lang="en-US" sz="2400" b="1" dirty="0" smtClean="0"/>
              <a:t> </a:t>
            </a:r>
            <a:r>
              <a:rPr lang="en-US" sz="2400" b="1" dirty="0" err="1" smtClean="0"/>
              <a:t>belajar</a:t>
            </a:r>
            <a:r>
              <a:rPr lang="en-US" sz="2400" b="1" dirty="0" smtClean="0"/>
              <a:t> </a:t>
            </a:r>
            <a:r>
              <a:rPr lang="en-US" sz="2400" b="1" dirty="0" err="1" smtClean="0"/>
              <a:t>dengan</a:t>
            </a:r>
            <a:r>
              <a:rPr lang="en-US" sz="2400" b="1" dirty="0" smtClean="0"/>
              <a:t> </a:t>
            </a:r>
            <a:r>
              <a:rPr lang="en-US" sz="2400" b="1" dirty="0" err="1" smtClean="0">
                <a:solidFill>
                  <a:srgbClr val="FF0000"/>
                </a:solidFill>
              </a:rPr>
              <a:t>tingkat</a:t>
            </a:r>
            <a:r>
              <a:rPr lang="en-US" sz="2400" b="1" dirty="0" smtClean="0">
                <a:solidFill>
                  <a:srgbClr val="FF0000"/>
                </a:solidFill>
              </a:rPr>
              <a:t> </a:t>
            </a:r>
            <a:r>
              <a:rPr lang="en-US" sz="2400" b="1" dirty="0" err="1" smtClean="0">
                <a:solidFill>
                  <a:srgbClr val="FF0000"/>
                </a:solidFill>
              </a:rPr>
              <a:t>penerimaan</a:t>
            </a:r>
            <a:r>
              <a:rPr lang="en-US" sz="2400" b="1" dirty="0" smtClean="0">
                <a:solidFill>
                  <a:srgbClr val="FF0000"/>
                </a:solidFill>
              </a:rPr>
              <a:t> yang optimal </a:t>
            </a:r>
            <a:r>
              <a:rPr lang="en-US" sz="2400" b="1" dirty="0" err="1" smtClean="0"/>
              <a:t>dibandingkan</a:t>
            </a:r>
            <a:r>
              <a:rPr lang="en-US" sz="2400" b="1" dirty="0" smtClean="0"/>
              <a:t> </a:t>
            </a:r>
            <a:r>
              <a:rPr lang="en-US" sz="2400" b="1" dirty="0" err="1" smtClean="0"/>
              <a:t>dengan</a:t>
            </a:r>
            <a:r>
              <a:rPr lang="en-US" sz="2400" b="1" dirty="0" smtClean="0"/>
              <a:t> </a:t>
            </a:r>
            <a:r>
              <a:rPr lang="en-US" sz="2400" b="1" dirty="0" err="1" smtClean="0"/>
              <a:t>cara</a:t>
            </a:r>
            <a:r>
              <a:rPr lang="en-US" sz="2400" b="1" dirty="0" smtClean="0"/>
              <a:t> yang lain. </a:t>
            </a:r>
            <a:r>
              <a:rPr lang="en-US" sz="2400" b="1" dirty="0" err="1" smtClean="0"/>
              <a:t>Setiap</a:t>
            </a:r>
            <a:r>
              <a:rPr lang="en-US" sz="2400" b="1" dirty="0" smtClean="0"/>
              <a:t> </a:t>
            </a:r>
            <a:r>
              <a:rPr lang="en-US" sz="2400" b="1" dirty="0" err="1" smtClean="0"/>
              <a:t>orang</a:t>
            </a:r>
            <a:r>
              <a:rPr lang="en-US" sz="2400" b="1" dirty="0" smtClean="0"/>
              <a:t> </a:t>
            </a:r>
            <a:r>
              <a:rPr lang="en-US" sz="2400" b="1" dirty="0" err="1" smtClean="0"/>
              <a:t>memiliki</a:t>
            </a:r>
            <a:r>
              <a:rPr lang="en-US" sz="2400" b="1" dirty="0" smtClean="0"/>
              <a:t> </a:t>
            </a:r>
            <a:r>
              <a:rPr lang="en-US" sz="2400" b="1" dirty="0" err="1" smtClean="0"/>
              <a:t>gaya</a:t>
            </a:r>
            <a:r>
              <a:rPr lang="en-US" sz="2400" b="1" dirty="0" smtClean="0"/>
              <a:t> </a:t>
            </a:r>
            <a:r>
              <a:rPr lang="en-US" sz="2400" b="1" dirty="0" err="1" smtClean="0"/>
              <a:t>belajar</a:t>
            </a:r>
            <a:r>
              <a:rPr lang="en-US" sz="2400" b="1" dirty="0" smtClean="0"/>
              <a:t> </a:t>
            </a:r>
            <a:r>
              <a:rPr lang="en-US" sz="2400" b="1" dirty="0" err="1" smtClean="0"/>
              <a:t>masing-masing</a:t>
            </a:r>
            <a:r>
              <a:rPr lang="en-US" sz="2400" b="1" dirty="0" smtClean="0"/>
              <a:t>.</a:t>
            </a:r>
            <a:endParaRPr lang="en-US" sz="2400"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714348" y="500042"/>
          <a:ext cx="7715304" cy="5929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0" y="6286520"/>
            <a:ext cx="2571736" cy="400110"/>
          </a:xfrm>
          <a:prstGeom prst="rect">
            <a:avLst/>
          </a:prstGeom>
        </p:spPr>
        <p:txBody>
          <a:bodyPr wrap="square">
            <a:spAutoFit/>
          </a:bodyPr>
          <a:lstStyle/>
          <a:p>
            <a:r>
              <a:rPr lang="en-US" sz="2000" b="1" dirty="0" smtClean="0"/>
              <a:t>(</a:t>
            </a:r>
            <a:r>
              <a:rPr lang="en-US" sz="2000" b="1" dirty="0" err="1" smtClean="0"/>
              <a:t>Didang</a:t>
            </a:r>
            <a:r>
              <a:rPr lang="en-US" sz="2000" b="1" dirty="0" smtClean="0"/>
              <a:t>, 2006)</a:t>
            </a:r>
            <a:endParaRPr lang="en-US" sz="2000"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488668"/>
            <a:ext cx="5643586" cy="369332"/>
          </a:xfrm>
          <a:prstGeom prst="rect">
            <a:avLst/>
          </a:prstGeom>
        </p:spPr>
        <p:txBody>
          <a:bodyPr wrap="square">
            <a:spAutoFit/>
          </a:bodyPr>
          <a:lstStyle/>
          <a:p>
            <a:r>
              <a:rPr lang="en-US" dirty="0" smtClean="0"/>
              <a:t>Fleming </a:t>
            </a:r>
            <a:r>
              <a:rPr lang="en-US" dirty="0" err="1" smtClean="0"/>
              <a:t>dan</a:t>
            </a:r>
            <a:r>
              <a:rPr lang="en-US" dirty="0" smtClean="0"/>
              <a:t> Mills (1992) </a:t>
            </a:r>
            <a:r>
              <a:rPr lang="en-US" dirty="0" err="1" smtClean="0"/>
              <a:t>dalam</a:t>
            </a:r>
            <a:r>
              <a:rPr lang="en-US" dirty="0" smtClean="0"/>
              <a:t> </a:t>
            </a:r>
            <a:r>
              <a:rPr lang="en-US" dirty="0" err="1" smtClean="0"/>
              <a:t>Slamento</a:t>
            </a:r>
            <a:r>
              <a:rPr lang="en-US" dirty="0" smtClean="0"/>
              <a:t> (2003)</a:t>
            </a:r>
            <a:endParaRPr lang="en-US" dirty="0"/>
          </a:p>
        </p:txBody>
      </p:sp>
      <p:graphicFrame>
        <p:nvGraphicFramePr>
          <p:cNvPr id="5" name="Diagram 4"/>
          <p:cNvGraphicFramePr/>
          <p:nvPr/>
        </p:nvGraphicFramePr>
        <p:xfrm>
          <a:off x="500034" y="785794"/>
          <a:ext cx="8215370" cy="5429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500034" y="214290"/>
            <a:ext cx="8215370" cy="2585323"/>
          </a:xfrm>
          <a:prstGeom prst="rect">
            <a:avLst/>
          </a:prstGeom>
          <a:noFill/>
          <a:ln w="9525">
            <a:solidFill>
              <a:srgbClr val="FF00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tabLst/>
            </a:pPr>
            <a:r>
              <a:rPr kumimoji="0" lang="en-US" b="1"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1.  Visual (V)</a:t>
            </a:r>
            <a:endParaRPr kumimoji="0" lang="en-US" b="0" i="0" u="none" strike="noStrike" cap="none" normalizeH="0" baseline="0" dirty="0" smtClean="0">
              <a:ln>
                <a:noFill/>
              </a:ln>
              <a:solidFill>
                <a:srgbClr val="FF0000"/>
              </a:solidFill>
              <a:effectLst/>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Kecenderungan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ini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mencakup</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menggambarkan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informasi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dalam</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bentuk</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peta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diagram,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garfik</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flow chart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symbol visual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seperti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panah</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lingkaran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hirarki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materi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lain yang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digunakan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instruktur</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untuk</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mempresentasikan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hal-hal</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yang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dapat</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disampaikan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dalam</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kata-kata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a:t>
            </a:r>
            <a:r>
              <a:rPr kumimoji="0" lang="en-US" b="0" i="0" u="none" strike="noStrike" cap="none" normalizeH="0" baseline="0" dirty="0" smtClean="0">
                <a:ln>
                  <a:noFill/>
                </a:ln>
                <a:solidFill>
                  <a:schemeClr val="tx1"/>
                </a:solidFill>
                <a:effectLst/>
                <a:latin typeface="Arial Black" pitchFamily="34" charset="0"/>
                <a:cs typeface="Arial" pitchFamily="34" charset="0"/>
              </a:rPr>
              <a:t> </a:t>
            </a:r>
          </a:p>
        </p:txBody>
      </p:sp>
      <p:sp>
        <p:nvSpPr>
          <p:cNvPr id="26626" name="Rectangle 2"/>
          <p:cNvSpPr>
            <a:spLocks noChangeArrowheads="1"/>
          </p:cNvSpPr>
          <p:nvPr/>
        </p:nvSpPr>
        <p:spPr bwMode="auto">
          <a:xfrm>
            <a:off x="1000068" y="3000372"/>
            <a:ext cx="7858212"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tabLst/>
            </a:pP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Beberapa</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karakteristik</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600" b="0" i="1"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Visual Learner</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adalah</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endParaRPr kumimoji="0" lang="en-US" sz="1600"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Senantiasa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melihat</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bibir</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guru yang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sedang</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mengajar</a:t>
            </a:r>
            <a:endParaRPr kumimoji="0" lang="en-US" sz="16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Menyukai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instruksi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tertulis</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foto</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ilustras</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untuk</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dilihat</a:t>
            </a:r>
            <a:endParaRPr lang="en-US" sz="1600" dirty="0" smtClean="0">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Saat</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petunjuk</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untuk</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melakukan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sesuatu</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diberikan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biasanya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melihat</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teman-teman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lainnya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baru</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sendiri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bertindak</a:t>
            </a:r>
            <a:r>
              <a:rPr kumimoji="0" lang="en-US" sz="1600" b="0" i="0" u="none" strike="noStrike" cap="none" normalizeH="0" baseline="0" dirty="0" smtClean="0">
                <a:ln>
                  <a:noFill/>
                </a:ln>
                <a:solidFill>
                  <a:schemeClr val="tx1"/>
                </a:solidFill>
                <a:effectLst/>
                <a:latin typeface="Arial Black" pitchFamily="34"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cs typeface="Arial" pitchFamily="34" charset="0"/>
              </a:rPr>
              <a:t>dll</a:t>
            </a:r>
            <a:r>
              <a:rPr kumimoji="0" lang="en-US" sz="1600" b="0" i="0" u="none" strike="noStrike" cap="none" normalizeH="0" baseline="0" dirty="0" smtClean="0">
                <a:ln>
                  <a:noFill/>
                </a:ln>
                <a:solidFill>
                  <a:schemeClr val="tx1"/>
                </a:solidFill>
                <a:effectLst/>
                <a:latin typeface="Arial Black" pitchFamily="34" charset="0"/>
                <a:cs typeface="Arial" pitchFamily="34" charset="0"/>
              </a:rPr>
              <a:t>……………</a:t>
            </a:r>
          </a:p>
        </p:txBody>
      </p:sp>
      <p:sp>
        <p:nvSpPr>
          <p:cNvPr id="26627" name="Rectangle 3"/>
          <p:cNvSpPr>
            <a:spLocks noChangeArrowheads="1"/>
          </p:cNvSpPr>
          <p:nvPr/>
        </p:nvSpPr>
        <p:spPr bwMode="auto">
          <a:xfrm>
            <a:off x="214282" y="5000636"/>
            <a:ext cx="850112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Media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atau</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bahan</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yang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cocok</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a:t>
            </a:r>
            <a:endParaRPr kumimoji="0" lang="en-US" sz="1600"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Guru yang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menggunakan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bahasa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tubuh</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atau</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gambar</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dalam</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keadaan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menerangkan</a:t>
            </a:r>
            <a:endParaRPr lang="en-US" sz="1600" dirty="0" smtClean="0">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Media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gambar</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video, poster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sebagainya</a:t>
            </a:r>
            <a:r>
              <a:rPr kumimoji="0" lang="en-US" sz="1600" b="0" i="0" u="none" strike="noStrike" cap="none" normalizeH="0" baseline="0" dirty="0" smtClean="0">
                <a:ln>
                  <a:noFill/>
                </a:ln>
                <a:solidFill>
                  <a:schemeClr val="tx1"/>
                </a:solidFill>
                <a:effectLst/>
                <a:latin typeface="Arial Black" pitchFamily="34" charset="0"/>
                <a:cs typeface="Arial" pitchFamily="34" charset="0"/>
              </a:rPr>
              <a:t> </a:t>
            </a:r>
          </a:p>
        </p:txBody>
      </p:sp>
      <p:sp>
        <p:nvSpPr>
          <p:cNvPr id="26628" name="Rectangle 4"/>
          <p:cNvSpPr>
            <a:spLocks noChangeArrowheads="1"/>
          </p:cNvSpPr>
          <p:nvPr/>
        </p:nvSpPr>
        <p:spPr bwMode="auto">
          <a:xfrm>
            <a:off x="2357422" y="6072206"/>
            <a:ext cx="607223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Strategi</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belajar</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a:t>
            </a:r>
            <a:endPar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Mengganti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kata-kata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dengan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symbol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atau</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gambar</a:t>
            </a:r>
            <a:r>
              <a:rPr kumimoji="0" lang="en-US" sz="1600" b="0" i="0" u="none" strike="noStrike" cap="none" normalizeH="0" baseline="0" dirty="0" smtClean="0">
                <a:ln>
                  <a:noFill/>
                </a:ln>
                <a:solidFill>
                  <a:schemeClr val="tx1"/>
                </a:solidFill>
                <a:effectLst/>
                <a:latin typeface="Arial Black" pitchFamily="34" charset="0"/>
                <a:cs typeface="Arial" pitchFamily="34" charset="0"/>
              </a:rPr>
              <a:t> </a:t>
            </a:r>
          </a:p>
        </p:txBody>
      </p:sp>
      <p:pic>
        <p:nvPicPr>
          <p:cNvPr id="26629" name="Picture 5" descr="E:\ACHUN Makul\Eka_Strategi Belajar Mengajar\SBM 2016\SBM Eka\Buku Ajar\Gambar\bayiiiiiiiiii.jpg"/>
          <p:cNvPicPr>
            <a:picLocks noChangeAspect="1" noChangeArrowheads="1"/>
          </p:cNvPicPr>
          <p:nvPr/>
        </p:nvPicPr>
        <p:blipFill>
          <a:blip r:embed="rId2" cstate="print"/>
          <a:srcRect/>
          <a:stretch>
            <a:fillRect/>
          </a:stretch>
        </p:blipFill>
        <p:spPr bwMode="auto">
          <a:xfrm>
            <a:off x="7500958" y="0"/>
            <a:ext cx="1643042" cy="110220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1"/>
          <p:cNvSpPr>
            <a:spLocks noChangeArrowheads="1"/>
          </p:cNvSpPr>
          <p:nvPr/>
        </p:nvSpPr>
        <p:spPr bwMode="auto">
          <a:xfrm>
            <a:off x="500034" y="285728"/>
            <a:ext cx="8286808" cy="3000821"/>
          </a:xfrm>
          <a:prstGeom prst="rect">
            <a:avLst/>
          </a:prstGeom>
          <a:noFill/>
          <a:ln w="9525">
            <a:solidFill>
              <a:srgbClr val="FF00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tabLst/>
            </a:pPr>
            <a:r>
              <a:rPr kumimoji="0" lang="en-US" b="1"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2.  Aural </a:t>
            </a:r>
            <a:r>
              <a:rPr kumimoji="0" lang="en-US" b="1"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atau</a:t>
            </a:r>
            <a:r>
              <a:rPr kumimoji="0" lang="en-US" b="1"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Auditory Learning (A)</a:t>
            </a:r>
            <a:endParaRPr kumimoji="0" lang="en-US" b="0" i="0" u="none" strike="noStrike" cap="none" normalizeH="0" baseline="0" dirty="0" smtClean="0">
              <a:ln>
                <a:noFill/>
              </a:ln>
              <a:solidFill>
                <a:srgbClr val="FF0000"/>
              </a:solidFill>
              <a:effectLst/>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Gaya belajar</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ini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menggambarkan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preferensi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terhadap</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informasi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yang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didengar</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atau</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diucapkan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Siswa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dengan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id-ID"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gaya belajar ini yaitu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belajar</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secara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maksimal</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dari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ceramah</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tutorial, tape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diskusi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kelompok</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bicara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membicarakan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materi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Hal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ini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mencangkup</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berbicara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dengan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suara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keras</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atau</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bicara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kepada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diri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sendiri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a:t>
            </a:r>
            <a:r>
              <a:rPr kumimoji="0" lang="en-US" b="0" i="0" u="none" strike="noStrike" cap="none" normalizeH="0" baseline="0" dirty="0" smtClean="0">
                <a:ln>
                  <a:noFill/>
                </a:ln>
                <a:solidFill>
                  <a:schemeClr val="tx1"/>
                </a:solidFill>
                <a:effectLst/>
                <a:latin typeface="Arial Black" pitchFamily="34" charset="0"/>
                <a:cs typeface="Arial" pitchFamily="34" charset="0"/>
              </a:rPr>
              <a:t> </a:t>
            </a:r>
          </a:p>
        </p:txBody>
      </p:sp>
      <p:sp>
        <p:nvSpPr>
          <p:cNvPr id="35842" name="Rectangle 2"/>
          <p:cNvSpPr>
            <a:spLocks noChangeArrowheads="1"/>
          </p:cNvSpPr>
          <p:nvPr/>
        </p:nvSpPr>
        <p:spPr bwMode="auto">
          <a:xfrm>
            <a:off x="857224" y="3571876"/>
            <a:ext cx="8072494"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14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Beberapa</a:t>
            </a: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karakteristik</a:t>
            </a: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400" b="0" i="1"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Auditory Learner</a:t>
            </a: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antara</a:t>
            </a: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lain :</a:t>
            </a:r>
            <a:endParaRPr kumimoji="0" lang="en-US" sz="1400"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Mampu</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mengingat</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dengan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baik</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apa</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yang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mereka</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katakana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maupun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yang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orang</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lain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sampaikan</a:t>
            </a:r>
            <a:endParaRPr kumimoji="0" lang="en-US" sz="14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Mengingat</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dengan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baik</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dengan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jalan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selalu</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mengucapkan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dengan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nada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keras</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mengulang-ulang</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kalimat</a:t>
            </a:r>
            <a:endParaRPr lang="en-US" sz="1400" dirty="0" smtClean="0">
              <a:latin typeface="Arial Black" pitchFamily="34" charset="0"/>
              <a:ea typeface="Times New Roman" pitchFamily="18" charset="0"/>
              <a:cs typeface="Arial" pitchFamily="34" charset="0"/>
            </a:endParaRPr>
          </a:p>
          <a:p>
            <a:pPr lvl="0" eaLnBrk="0" fontAlgn="base" hangingPunct="0">
              <a:spcBef>
                <a:spcPct val="0"/>
              </a:spcBef>
              <a:spcAft>
                <a:spcPct val="0"/>
              </a:spcAft>
              <a:buFontTx/>
              <a:buChar char="•"/>
            </a:pPr>
            <a:r>
              <a:rPr lang="en-US" sz="1400" dirty="0" err="1" smtClean="0">
                <a:latin typeface="Arial Black" pitchFamily="34" charset="0"/>
              </a:rPr>
              <a:t>Mengenal</a:t>
            </a:r>
            <a:r>
              <a:rPr lang="en-US" sz="1400" dirty="0" smtClean="0">
                <a:latin typeface="Arial Black" pitchFamily="34" charset="0"/>
              </a:rPr>
              <a:t> </a:t>
            </a:r>
            <a:r>
              <a:rPr lang="en-US" sz="1400" dirty="0" err="1" smtClean="0">
                <a:latin typeface="Arial Black" pitchFamily="34" charset="0"/>
              </a:rPr>
              <a:t>banyak</a:t>
            </a:r>
            <a:r>
              <a:rPr lang="en-US" sz="1400" dirty="0" smtClean="0">
                <a:latin typeface="Arial Black" pitchFamily="34" charset="0"/>
              </a:rPr>
              <a:t> </a:t>
            </a:r>
            <a:r>
              <a:rPr lang="en-US" sz="1400" dirty="0" err="1" smtClean="0">
                <a:latin typeface="Arial Black" pitchFamily="34" charset="0"/>
              </a:rPr>
              <a:t>sekali</a:t>
            </a:r>
            <a:r>
              <a:rPr lang="en-US" sz="1400" dirty="0" smtClean="0">
                <a:latin typeface="Arial Black" pitchFamily="34" charset="0"/>
              </a:rPr>
              <a:t> </a:t>
            </a:r>
            <a:r>
              <a:rPr lang="en-US" sz="1400" dirty="0" err="1" smtClean="0">
                <a:latin typeface="Arial Black" pitchFamily="34" charset="0"/>
              </a:rPr>
              <a:t>lagu</a:t>
            </a:r>
            <a:r>
              <a:rPr lang="en-US" sz="1400" dirty="0" smtClean="0">
                <a:latin typeface="Arial Black" pitchFamily="34" charset="0"/>
              </a:rPr>
              <a:t> </a:t>
            </a:r>
            <a:r>
              <a:rPr lang="en-US" sz="1400" dirty="0" err="1" smtClean="0">
                <a:latin typeface="Arial Black" pitchFamily="34" charset="0"/>
              </a:rPr>
              <a:t>atau</a:t>
            </a:r>
            <a:r>
              <a:rPr lang="en-US" sz="1400" dirty="0" smtClean="0">
                <a:latin typeface="Arial Black" pitchFamily="34" charset="0"/>
              </a:rPr>
              <a:t> </a:t>
            </a:r>
            <a:r>
              <a:rPr lang="en-US" sz="1400" dirty="0" err="1" smtClean="0">
                <a:latin typeface="Arial Black" pitchFamily="34" charset="0"/>
              </a:rPr>
              <a:t>iklan</a:t>
            </a:r>
            <a:r>
              <a:rPr lang="en-US" sz="1400" dirty="0" smtClean="0">
                <a:latin typeface="Arial Black" pitchFamily="34" charset="0"/>
              </a:rPr>
              <a:t> TV </a:t>
            </a:r>
            <a:r>
              <a:rPr lang="en-US" sz="1400" dirty="0" err="1" smtClean="0">
                <a:latin typeface="Arial Black" pitchFamily="34" charset="0"/>
              </a:rPr>
              <a:t>dan</a:t>
            </a:r>
            <a:r>
              <a:rPr lang="en-US" sz="1400" dirty="0" smtClean="0">
                <a:latin typeface="Arial Black" pitchFamily="34" charset="0"/>
              </a:rPr>
              <a:t> </a:t>
            </a:r>
            <a:r>
              <a:rPr lang="en-US" sz="1400" dirty="0" err="1" smtClean="0">
                <a:latin typeface="Arial Black" pitchFamily="34" charset="0"/>
              </a:rPr>
              <a:t>bahkan</a:t>
            </a:r>
            <a:r>
              <a:rPr lang="en-US" sz="1400" dirty="0" smtClean="0">
                <a:latin typeface="Arial Black" pitchFamily="34" charset="0"/>
              </a:rPr>
              <a:t> </a:t>
            </a:r>
            <a:r>
              <a:rPr lang="en-US" sz="1400" dirty="0" err="1" smtClean="0">
                <a:latin typeface="Arial Black" pitchFamily="34" charset="0"/>
              </a:rPr>
              <a:t>dapat</a:t>
            </a:r>
            <a:r>
              <a:rPr lang="en-US" sz="1400" dirty="0" smtClean="0">
                <a:latin typeface="Arial Black" pitchFamily="34" charset="0"/>
              </a:rPr>
              <a:t> </a:t>
            </a:r>
            <a:r>
              <a:rPr lang="en-US" sz="1400" dirty="0" err="1" smtClean="0">
                <a:latin typeface="Arial Black" pitchFamily="34" charset="0"/>
              </a:rPr>
              <a:t>menirukannya</a:t>
            </a:r>
            <a:r>
              <a:rPr lang="en-US" sz="1400" dirty="0" smtClean="0">
                <a:latin typeface="Arial Black" pitchFamily="34" charset="0"/>
              </a:rPr>
              <a:t> </a:t>
            </a:r>
            <a:r>
              <a:rPr lang="en-US" sz="1400" dirty="0" err="1" smtClean="0">
                <a:latin typeface="Arial Black" pitchFamily="34" charset="0"/>
              </a:rPr>
              <a:t>secara</a:t>
            </a:r>
            <a:r>
              <a:rPr lang="en-US" sz="1400" dirty="0" smtClean="0">
                <a:latin typeface="Arial Black" pitchFamily="34" charset="0"/>
              </a:rPr>
              <a:t> </a:t>
            </a:r>
            <a:r>
              <a:rPr lang="en-US" sz="1400" dirty="0" err="1" smtClean="0">
                <a:latin typeface="Arial Black" pitchFamily="34" charset="0"/>
              </a:rPr>
              <a:t>tepat</a:t>
            </a:r>
            <a:r>
              <a:rPr lang="en-US" sz="1400" dirty="0" smtClean="0">
                <a:latin typeface="Arial Black" pitchFamily="34" charset="0"/>
              </a:rPr>
              <a:t> </a:t>
            </a:r>
            <a:r>
              <a:rPr lang="en-US" sz="1400" dirty="0" err="1" smtClean="0">
                <a:latin typeface="Arial Black" pitchFamily="34" charset="0"/>
              </a:rPr>
              <a:t>dan</a:t>
            </a:r>
            <a:r>
              <a:rPr lang="en-US" sz="1400" dirty="0" smtClean="0">
                <a:latin typeface="Arial Black" pitchFamily="34" charset="0"/>
              </a:rPr>
              <a:t> </a:t>
            </a:r>
            <a:r>
              <a:rPr lang="en-US" sz="1400" dirty="0" err="1" smtClean="0">
                <a:latin typeface="Arial Black" pitchFamily="34" charset="0"/>
              </a:rPr>
              <a:t>komplit</a:t>
            </a:r>
            <a:r>
              <a:rPr lang="en-US" sz="1400" dirty="0" smtClean="0">
                <a:latin typeface="Arial Black" pitchFamily="34" charset="0"/>
              </a:rPr>
              <a:t> </a:t>
            </a:r>
            <a:r>
              <a:rPr lang="en-US" sz="1400" dirty="0" err="1" smtClean="0">
                <a:latin typeface="Arial Black" pitchFamily="34" charset="0"/>
              </a:rPr>
              <a:t>dsb</a:t>
            </a:r>
            <a:r>
              <a:rPr lang="en-US" sz="1400" dirty="0" smtClean="0">
                <a:latin typeface="Arial Black" pitchFamily="34" charset="0"/>
              </a:rPr>
              <a:t>…………</a:t>
            </a:r>
            <a:endParaRPr kumimoji="0" lang="en-US" sz="1400" b="0" i="0" u="none" strike="noStrike" cap="none" normalizeH="0" baseline="0" dirty="0" smtClean="0">
              <a:ln>
                <a:noFill/>
              </a:ln>
              <a:solidFill>
                <a:schemeClr val="tx1"/>
              </a:solidFill>
              <a:effectLst/>
              <a:latin typeface="Arial Black" pitchFamily="34" charset="0"/>
              <a:cs typeface="Arial" pitchFamily="34" charset="0"/>
            </a:endParaRPr>
          </a:p>
        </p:txBody>
      </p:sp>
      <p:sp>
        <p:nvSpPr>
          <p:cNvPr id="35843" name="Rectangle 3"/>
          <p:cNvSpPr>
            <a:spLocks noChangeArrowheads="1"/>
          </p:cNvSpPr>
          <p:nvPr/>
        </p:nvSpPr>
        <p:spPr bwMode="auto">
          <a:xfrm>
            <a:off x="357158" y="5286388"/>
            <a:ext cx="8286808"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Media </a:t>
            </a:r>
            <a:r>
              <a:rPr kumimoji="0" lang="en-US" sz="14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atau</a:t>
            </a: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bahan</a:t>
            </a: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yang </a:t>
            </a:r>
            <a:r>
              <a:rPr kumimoji="0" lang="en-US" sz="14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cocok</a:t>
            </a: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a:t>
            </a:r>
            <a:endParaRPr kumimoji="0" lang="en-US" sz="1400"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Menghadiri</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kelas</a:t>
            </a:r>
            <a:endParaRPr kumimoji="0" lang="en-US" sz="14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Diskusi</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Mengunakan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perekam</a:t>
            </a:r>
            <a:endParaRPr lang="en-US" sz="1400" dirty="0" smtClean="0">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Membahas</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suatu</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topic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bersama</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dengan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teman</a:t>
            </a:r>
            <a:r>
              <a:rPr kumimoji="0" lang="en-US" sz="1400" b="0" i="0" u="none" strike="noStrike" cap="none" normalizeH="0" baseline="0" dirty="0" smtClean="0">
                <a:ln>
                  <a:noFill/>
                </a:ln>
                <a:solidFill>
                  <a:schemeClr val="tx1"/>
                </a:solidFill>
                <a:effectLst/>
                <a:latin typeface="Arial Black" pitchFamily="34" charset="0"/>
                <a:cs typeface="Arial" pitchFamily="34" charset="0"/>
              </a:rPr>
              <a:t> </a:t>
            </a:r>
          </a:p>
        </p:txBody>
      </p:sp>
      <p:sp>
        <p:nvSpPr>
          <p:cNvPr id="7" name="Rectangle 6"/>
          <p:cNvSpPr/>
          <p:nvPr/>
        </p:nvSpPr>
        <p:spPr>
          <a:xfrm>
            <a:off x="1714480" y="6334780"/>
            <a:ext cx="5357850" cy="523220"/>
          </a:xfrm>
          <a:prstGeom prst="rect">
            <a:avLst/>
          </a:prstGeom>
        </p:spPr>
        <p:txBody>
          <a:bodyPr wrap="square">
            <a:spAutoFit/>
          </a:bodyPr>
          <a:lstStyle/>
          <a:p>
            <a:r>
              <a:rPr lang="en-US" sz="1400" dirty="0" err="1" smtClean="0">
                <a:solidFill>
                  <a:srgbClr val="FF0000"/>
                </a:solidFill>
                <a:latin typeface="Arial Black" pitchFamily="34" charset="0"/>
              </a:rPr>
              <a:t>Strategi</a:t>
            </a:r>
            <a:r>
              <a:rPr lang="en-US" sz="1400" dirty="0" smtClean="0">
                <a:solidFill>
                  <a:srgbClr val="FF0000"/>
                </a:solidFill>
                <a:latin typeface="Arial Black" pitchFamily="34" charset="0"/>
              </a:rPr>
              <a:t> </a:t>
            </a:r>
            <a:r>
              <a:rPr lang="en-US" sz="1400" dirty="0" err="1" smtClean="0">
                <a:solidFill>
                  <a:srgbClr val="FF0000"/>
                </a:solidFill>
                <a:latin typeface="Arial Black" pitchFamily="34" charset="0"/>
              </a:rPr>
              <a:t>belajar</a:t>
            </a:r>
            <a:r>
              <a:rPr lang="en-US" sz="1400" dirty="0" smtClean="0">
                <a:solidFill>
                  <a:srgbClr val="FF0000"/>
                </a:solidFill>
                <a:latin typeface="Arial Black" pitchFamily="34" charset="0"/>
              </a:rPr>
              <a:t>:</a:t>
            </a:r>
          </a:p>
          <a:p>
            <a:r>
              <a:rPr lang="en-US" sz="1400" dirty="0" smtClean="0">
                <a:latin typeface="Arial Black" pitchFamily="34" charset="0"/>
              </a:rPr>
              <a:t>Baca </a:t>
            </a:r>
            <a:r>
              <a:rPr lang="en-US" sz="1400" dirty="0" err="1" smtClean="0">
                <a:latin typeface="Arial Black" pitchFamily="34" charset="0"/>
              </a:rPr>
              <a:t>buku</a:t>
            </a:r>
            <a:r>
              <a:rPr lang="en-US" sz="1400" dirty="0" smtClean="0">
                <a:latin typeface="Arial Black" pitchFamily="34" charset="0"/>
              </a:rPr>
              <a:t> </a:t>
            </a:r>
            <a:r>
              <a:rPr lang="en-US" sz="1400" dirty="0" err="1" smtClean="0">
                <a:latin typeface="Arial Black" pitchFamily="34" charset="0"/>
              </a:rPr>
              <a:t>atau</a:t>
            </a:r>
            <a:r>
              <a:rPr lang="en-US" sz="1400" dirty="0" smtClean="0">
                <a:latin typeface="Arial Black" pitchFamily="34" charset="0"/>
              </a:rPr>
              <a:t> </a:t>
            </a:r>
            <a:r>
              <a:rPr lang="en-US" sz="1400" dirty="0" err="1" smtClean="0">
                <a:latin typeface="Arial Black" pitchFamily="34" charset="0"/>
              </a:rPr>
              <a:t>catatn</a:t>
            </a:r>
            <a:r>
              <a:rPr lang="en-US" sz="1400" dirty="0" smtClean="0">
                <a:latin typeface="Arial Black" pitchFamily="34" charset="0"/>
              </a:rPr>
              <a:t> </a:t>
            </a:r>
            <a:r>
              <a:rPr lang="en-US" sz="1400" dirty="0" err="1" smtClean="0">
                <a:latin typeface="Arial Black" pitchFamily="34" charset="0"/>
              </a:rPr>
              <a:t>dengan</a:t>
            </a:r>
            <a:r>
              <a:rPr lang="en-US" sz="1400" dirty="0" smtClean="0">
                <a:latin typeface="Arial Black" pitchFamily="34" charset="0"/>
              </a:rPr>
              <a:t> </a:t>
            </a:r>
            <a:r>
              <a:rPr lang="en-US" sz="1400" dirty="0" err="1" smtClean="0">
                <a:latin typeface="Arial Black" pitchFamily="34" charset="0"/>
              </a:rPr>
              <a:t>keras</a:t>
            </a:r>
            <a:r>
              <a:rPr lang="id-ID" sz="1400" dirty="0" smtClean="0">
                <a:latin typeface="Arial Black" pitchFamily="34" charset="0"/>
              </a:rPr>
              <a:t> berulang-ulang</a:t>
            </a:r>
            <a:endParaRPr lang="en-US" sz="1400" dirty="0" smtClean="0">
              <a:latin typeface="Arial Black" pitchFamily="34" charset="0"/>
            </a:endParaRPr>
          </a:p>
        </p:txBody>
      </p:sp>
      <p:pic>
        <p:nvPicPr>
          <p:cNvPr id="35844" name="Picture 4" descr="E:\ACHUN Makul\Eka_Strategi Belajar Mengajar\SBM 2016\SBM Eka\Buku Ajar\Gambar\bkt3.jpg"/>
          <p:cNvPicPr>
            <a:picLocks noChangeAspect="1" noChangeArrowheads="1"/>
          </p:cNvPicPr>
          <p:nvPr/>
        </p:nvPicPr>
        <p:blipFill>
          <a:blip r:embed="rId2" cstate="print"/>
          <a:srcRect/>
          <a:stretch>
            <a:fillRect/>
          </a:stretch>
        </p:blipFill>
        <p:spPr bwMode="auto">
          <a:xfrm>
            <a:off x="7572371" y="5286371"/>
            <a:ext cx="1571629" cy="1571629"/>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642910" y="642918"/>
            <a:ext cx="8001056" cy="5493812"/>
          </a:xfrm>
          <a:prstGeom prst="rect">
            <a:avLst/>
          </a:prstGeom>
          <a:noFill/>
          <a:ln w="9525">
            <a:solidFill>
              <a:srgbClr val="FF0000"/>
            </a:solid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50000"/>
              </a:lnSpc>
              <a:spcBef>
                <a:spcPct val="0"/>
              </a:spcBef>
              <a:spcAft>
                <a:spcPct val="0"/>
              </a:spcAft>
              <a:buClrTx/>
              <a:buSzTx/>
              <a:buAutoNum type="arabicPeriod" startAt="3"/>
              <a:tabLst/>
            </a:pPr>
            <a:r>
              <a:rPr kumimoji="0" lang="en-US" b="1"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Read – Write</a:t>
            </a:r>
          </a:p>
          <a:p>
            <a:pPr marL="342900" marR="0" lvl="0" indent="-342900" algn="l" defTabSz="914400" rtl="0" eaLnBrk="1" fontAlgn="base" latinLnBrk="0" hangingPunct="1">
              <a:lnSpc>
                <a:spcPct val="150000"/>
              </a:lnSpc>
              <a:spcBef>
                <a:spcPct val="0"/>
              </a:spcBef>
              <a:spcAft>
                <a:spcPct val="0"/>
              </a:spcAft>
              <a:buClrTx/>
              <a:buSzTx/>
              <a:tabLst/>
            </a:pPr>
            <a:endParaRPr kumimoji="0" lang="en-US"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tabLst/>
            </a:pPr>
            <a:r>
              <a:rPr kumimoji="0" lang="en-US"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Media/</a:t>
            </a:r>
            <a:r>
              <a:rPr kumimoji="0" lang="en-US"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bahan</a:t>
            </a:r>
            <a:r>
              <a:rPr kumimoji="0" lang="en-US"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yang </a:t>
            </a:r>
            <a:r>
              <a:rPr kumimoji="0" lang="en-US"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cocok</a:t>
            </a:r>
            <a:r>
              <a:rPr kumimoji="0" lang="en-US"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a:t>
            </a:r>
            <a:endParaRPr kumimoji="0" lang="en-US"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Kamus</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Handout,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Buku</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teks</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Catatan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Daftar</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Essay,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Membaca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buku</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manual</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tabLst/>
            </a:pPr>
            <a:r>
              <a:rPr kumimoji="0" lang="en-US"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Strategi</a:t>
            </a:r>
            <a:r>
              <a:rPr kumimoji="0" lang="en-US"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belajar</a:t>
            </a:r>
            <a:r>
              <a:rPr kumimoji="0" lang="en-US"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a:t>
            </a:r>
            <a:endParaRPr kumimoji="0" lang="en-US"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Tuliskan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kata-kata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secara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berulang-ulang</a:t>
            </a:r>
            <a:endParaRPr kumimoji="0" lang="en-US"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Baca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catatan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Anda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dengan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sunyi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secara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berkali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-kali</a:t>
            </a:r>
            <a:endParaRPr kumimoji="0" lang="en-US"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Tulis</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kembali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ide</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atau</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informasi</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dengan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kalimat</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yang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berbeda</a:t>
            </a:r>
            <a:r>
              <a:rPr kumimoji="0" lang="id-ID"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(cxatatan kecil/resume)</a:t>
            </a:r>
            <a:endParaRPr lang="en-US" dirty="0" smtClean="0">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Terjemahkan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semua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diagram,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gambar</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dan</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sebagainya</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ke</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dalam</a:t>
            </a:r>
            <a:r>
              <a:rPr kumimoji="0" lang="en-US"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kata-kata</a:t>
            </a:r>
            <a:r>
              <a:rPr kumimoji="0" lang="en-US" b="0" i="0" u="none" strike="noStrike" cap="none" normalizeH="0" baseline="0" dirty="0" smtClean="0">
                <a:ln>
                  <a:noFill/>
                </a:ln>
                <a:solidFill>
                  <a:schemeClr val="tx1"/>
                </a:solidFill>
                <a:effectLst/>
                <a:latin typeface="Arial Black" pitchFamily="34" charset="0"/>
                <a:cs typeface="Arial" pitchFamily="34" charset="0"/>
              </a:rPr>
              <a:t> </a:t>
            </a:r>
          </a:p>
        </p:txBody>
      </p:sp>
      <p:pic>
        <p:nvPicPr>
          <p:cNvPr id="36866" name="Picture 2" descr="E:\ACHUN Makul\Eka_Strategi Belajar Mengajar\SBM 2016\SBM Eka\Buku Ajar\Gambar\bljr7.jpg"/>
          <p:cNvPicPr>
            <a:picLocks noChangeAspect="1" noChangeArrowheads="1"/>
          </p:cNvPicPr>
          <p:nvPr/>
        </p:nvPicPr>
        <p:blipFill>
          <a:blip r:embed="rId2" cstate="print"/>
          <a:srcRect/>
          <a:stretch>
            <a:fillRect/>
          </a:stretch>
        </p:blipFill>
        <p:spPr bwMode="auto">
          <a:xfrm>
            <a:off x="6551742" y="1"/>
            <a:ext cx="2592258" cy="142873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357158" y="214290"/>
            <a:ext cx="8501122" cy="3323987"/>
          </a:xfrm>
          <a:prstGeom prst="rect">
            <a:avLst/>
          </a:prstGeom>
          <a:noFill/>
          <a:ln w="9525">
            <a:solidFill>
              <a:srgbClr val="FF00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tabLst/>
            </a:pPr>
            <a:r>
              <a:rPr kumimoji="0" lang="en-US" sz="2000" b="1"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4.  </a:t>
            </a:r>
            <a:r>
              <a:rPr kumimoji="0" lang="en-US" sz="2000" b="1"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Kinestetic</a:t>
            </a:r>
            <a:r>
              <a:rPr kumimoji="0" lang="en-US" sz="2000" b="1"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2000" b="1"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atau</a:t>
            </a:r>
            <a:r>
              <a:rPr kumimoji="0" lang="en-US" sz="2000" b="1"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Tactile Learner (K)</a:t>
            </a:r>
            <a:endParaRPr kumimoji="0" lang="en-US" sz="2000" b="0" i="0" u="none" strike="noStrike" cap="none" normalizeH="0" baseline="0" dirty="0" smtClean="0">
              <a:ln>
                <a:noFill/>
              </a:ln>
              <a:solidFill>
                <a:srgbClr val="FF0000"/>
              </a:solidFill>
              <a:effectLst/>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Berdasarkan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definisi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modalitas</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ini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mengarah</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pada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pengalaman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latihan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simulasi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atau</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nyata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meskipun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pengalaman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tersebut</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melibatkan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modalitas</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lain. Hal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ini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mencakup</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demonstrasi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simulasi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video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film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dari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pelajaran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yang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sesuai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aslinya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sama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halnya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dengan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studi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kasus</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latihan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aplikasi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a:t>
            </a:r>
            <a:r>
              <a:rPr kumimoji="0" lang="en-US" sz="2000" b="0" i="0" u="none" strike="noStrike" cap="none" normalizeH="0" baseline="0" dirty="0" smtClean="0">
                <a:ln>
                  <a:noFill/>
                </a:ln>
                <a:solidFill>
                  <a:schemeClr val="tx1"/>
                </a:solidFill>
                <a:effectLst/>
                <a:latin typeface="Arial Black" pitchFamily="34" charset="0"/>
                <a:cs typeface="Arial" pitchFamily="34" charset="0"/>
              </a:rPr>
              <a:t> </a:t>
            </a:r>
            <a:r>
              <a:rPr kumimoji="0" lang="id-ID" sz="2000" b="0" i="0" u="none" strike="noStrike" cap="none" normalizeH="0" baseline="0" dirty="0" smtClean="0">
                <a:ln>
                  <a:noFill/>
                </a:ln>
                <a:solidFill>
                  <a:schemeClr val="tx1"/>
                </a:solidFill>
                <a:effectLst/>
                <a:latin typeface="Arial Black" pitchFamily="34" charset="0"/>
                <a:cs typeface="Arial" pitchFamily="34" charset="0"/>
              </a:rPr>
              <a:t>-</a:t>
            </a:r>
            <a:r>
              <a:rPr kumimoji="0" lang="id-ID" sz="2000" b="0" i="0" u="none" strike="noStrike" cap="none" normalizeH="0" baseline="0" dirty="0" smtClean="0">
                <a:ln>
                  <a:noFill/>
                </a:ln>
                <a:solidFill>
                  <a:schemeClr val="tx1"/>
                </a:solidFill>
                <a:effectLst/>
                <a:latin typeface="Arial Black" pitchFamily="34" charset="0"/>
                <a:cs typeface="Arial" pitchFamily="34" charset="0"/>
                <a:sym typeface="Wingdings" pitchFamily="2" charset="2"/>
              </a:rPr>
              <a:t> Praktek/bergerak</a:t>
            </a:r>
            <a:endParaRPr kumimoji="0" lang="en-US" sz="2000" b="0" i="0" u="none" strike="noStrike" cap="none" normalizeH="0" baseline="0" dirty="0" smtClean="0">
              <a:ln>
                <a:noFill/>
              </a:ln>
              <a:solidFill>
                <a:schemeClr val="tx1"/>
              </a:solidFill>
              <a:effectLst/>
              <a:latin typeface="Arial Black" pitchFamily="34" charset="0"/>
              <a:cs typeface="Arial" pitchFamily="34" charset="0"/>
            </a:endParaRPr>
          </a:p>
        </p:txBody>
      </p:sp>
      <p:sp>
        <p:nvSpPr>
          <p:cNvPr id="37890" name="Rectangle 2"/>
          <p:cNvSpPr>
            <a:spLocks noChangeArrowheads="1"/>
          </p:cNvSpPr>
          <p:nvPr/>
        </p:nvSpPr>
        <p:spPr bwMode="auto">
          <a:xfrm>
            <a:off x="642910" y="3643314"/>
            <a:ext cx="821537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Beberapa</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karakteristiknya</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adalah</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endParaRPr kumimoji="0" lang="en-US" sz="1600"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Suka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menyentuh</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segala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sesuatu</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yang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dijumpainya</a:t>
            </a:r>
            <a:endParaRPr kumimoji="0" lang="en-US" sz="16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Sulit</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untuk</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berdiam</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diri</a:t>
            </a:r>
            <a:endParaRPr lang="en-US" sz="1600" dirty="0" smtClean="0">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Suka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mengerjakan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segala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sesuatu</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dengan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menggunakan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tangan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dsb</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a:t>
            </a:r>
            <a:r>
              <a:rPr kumimoji="0" lang="en-US" sz="1600" b="0" i="0" u="none" strike="noStrike" cap="none" normalizeH="0" baseline="0" dirty="0" smtClean="0">
                <a:ln>
                  <a:noFill/>
                </a:ln>
                <a:solidFill>
                  <a:schemeClr val="tx1"/>
                </a:solidFill>
                <a:effectLst/>
                <a:latin typeface="Arial Black" pitchFamily="34" charset="0"/>
                <a:cs typeface="Arial" pitchFamily="34" charset="0"/>
              </a:rPr>
              <a:t> </a:t>
            </a:r>
          </a:p>
        </p:txBody>
      </p:sp>
      <p:sp>
        <p:nvSpPr>
          <p:cNvPr id="37891" name="Rectangle 3"/>
          <p:cNvSpPr>
            <a:spLocks noChangeArrowheads="1"/>
          </p:cNvSpPr>
          <p:nvPr/>
        </p:nvSpPr>
        <p:spPr bwMode="auto">
          <a:xfrm>
            <a:off x="214282" y="4714884"/>
            <a:ext cx="8001024"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Media/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bahan</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yang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cocok</a:t>
            </a: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a:t>
            </a:r>
            <a:endParaRPr kumimoji="0" lang="en-US" sz="1600"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Menggunakan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seluruh</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panca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indera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penglihatan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sentuhan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pengecap</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penciuman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pendengaran</a:t>
            </a:r>
            <a:endParaRPr kumimoji="0" lang="en-US" sz="1600" b="0" i="0" u="none" strike="noStrike" cap="none" normalizeH="0" baseline="0" dirty="0" smtClean="0">
              <a:ln>
                <a:noFill/>
              </a:ln>
              <a:solidFill>
                <a:schemeClr val="tx1"/>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Laboratorium</a:t>
            </a:r>
            <a:endParaRPr lang="en-US" sz="1600" dirty="0" smtClean="0">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Kunjungan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lapangan</a:t>
            </a:r>
            <a:r>
              <a:rPr kumimoji="0" lang="en-US" sz="1600" b="0" i="0" u="none" strike="noStrike" cap="none" normalizeH="0" baseline="0" dirty="0" smtClean="0">
                <a:ln>
                  <a:noFill/>
                </a:ln>
                <a:solidFill>
                  <a:schemeClr val="tx1"/>
                </a:solidFill>
                <a:effectLst/>
                <a:latin typeface="Arial Black" pitchFamily="34"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cs typeface="Arial" pitchFamily="34" charset="0"/>
              </a:rPr>
              <a:t>dsb</a:t>
            </a:r>
            <a:r>
              <a:rPr kumimoji="0" lang="en-US" sz="1600" b="0" i="0" u="none" strike="noStrike" cap="none" normalizeH="0" baseline="0" dirty="0" smtClean="0">
                <a:ln>
                  <a:noFill/>
                </a:ln>
                <a:solidFill>
                  <a:schemeClr val="tx1"/>
                </a:solidFill>
                <a:effectLst/>
                <a:latin typeface="Arial Black" pitchFamily="34" charset="0"/>
                <a:cs typeface="Arial" pitchFamily="34" charset="0"/>
              </a:rPr>
              <a:t>…………</a:t>
            </a:r>
          </a:p>
        </p:txBody>
      </p:sp>
      <p:sp>
        <p:nvSpPr>
          <p:cNvPr id="37892" name="Rectangle 4"/>
          <p:cNvSpPr>
            <a:spLocks noChangeArrowheads="1"/>
          </p:cNvSpPr>
          <p:nvPr/>
        </p:nvSpPr>
        <p:spPr bwMode="auto">
          <a:xfrm>
            <a:off x="571472" y="6119336"/>
            <a:ext cx="8572528"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14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Strategi</a:t>
            </a: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belajar</a:t>
            </a:r>
            <a:r>
              <a:rPr kumimoji="0" lang="en-US" sz="14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a:t>
            </a:r>
            <a:endParaRPr kumimoji="0" lang="en-US" sz="1400" b="0" i="0" u="none" strike="noStrike" cap="none" normalizeH="0" baseline="0" dirty="0" smtClean="0">
              <a:ln>
                <a:noFill/>
              </a:ln>
              <a:solidFill>
                <a:srgbClr val="FF0000"/>
              </a:solidFill>
              <a:effectLst/>
              <a:latin typeface="Arial Black"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Mengingat</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kejadian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nyata</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yang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Times New Roman" pitchFamily="18" charset="0"/>
              </a:rPr>
              <a:t>terjadi</a:t>
            </a:r>
            <a:r>
              <a:rPr kumimoji="0" lang="id-ID" sz="1400" b="0" i="0" u="none" strike="noStrike" cap="none" normalizeH="0" baseline="0" dirty="0" smtClean="0">
                <a:ln>
                  <a:noFill/>
                </a:ln>
                <a:solidFill>
                  <a:schemeClr val="tx1"/>
                </a:solidFill>
                <a:effectLst/>
                <a:latin typeface="Arial Black" pitchFamily="34" charset="0"/>
                <a:ea typeface="Times New Roman" pitchFamily="18" charset="0"/>
                <a:cs typeface="Times New Roman" pitchFamily="18" charset="0"/>
              </a:rPr>
              <a:t> dan mencoba</a:t>
            </a:r>
            <a:endParaRPr lang="en-US" sz="1400" dirty="0" smtClean="0">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Masukan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berbagai</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macam</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contoh</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untuk</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memudahkan</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dalam</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mengingat</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konsep</a:t>
            </a:r>
            <a:r>
              <a:rPr kumimoji="0" lang="en-US" sz="14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dsb</a:t>
            </a:r>
            <a:r>
              <a:rPr kumimoji="0" lang="en-US" sz="1400" b="0" i="0" u="none" strike="noStrike" cap="none" normalizeH="0" baseline="0" dirty="0" smtClean="0">
                <a:ln>
                  <a:noFill/>
                </a:ln>
                <a:solidFill>
                  <a:schemeClr val="tx1"/>
                </a:solidFill>
                <a:effectLst/>
                <a:latin typeface="Arial Black" pitchFamily="34" charset="0"/>
                <a:cs typeface="Arial" pitchFamily="34" charset="0"/>
              </a:rPr>
              <a:t> </a:t>
            </a:r>
          </a:p>
        </p:txBody>
      </p:sp>
      <p:pic>
        <p:nvPicPr>
          <p:cNvPr id="37893" name="Picture 5" descr="E:\ACHUN Makul\Eka_Strategi Belajar Mengajar\SBM 2016\SBM Eka\Buku Ajar\Gambar\bayii.jpg"/>
          <p:cNvPicPr>
            <a:picLocks noChangeAspect="1" noChangeArrowheads="1"/>
          </p:cNvPicPr>
          <p:nvPr/>
        </p:nvPicPr>
        <p:blipFill>
          <a:blip r:embed="rId2" cstate="print"/>
          <a:srcRect/>
          <a:stretch>
            <a:fillRect/>
          </a:stretch>
        </p:blipFill>
        <p:spPr bwMode="auto">
          <a:xfrm>
            <a:off x="7513140" y="-1"/>
            <a:ext cx="1630859" cy="1000109"/>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357158" y="55651"/>
            <a:ext cx="8358214"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200000"/>
              </a:lnSpc>
              <a:spcBef>
                <a:spcPct val="0"/>
              </a:spcBef>
              <a:spcAft>
                <a:spcPct val="0"/>
              </a:spcAft>
              <a:buClrTx/>
              <a:buSzTx/>
              <a:tabLst/>
            </a:pPr>
            <a:r>
              <a:rPr kumimoji="0" lang="en-US" sz="2000" b="1"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5.  Multi </a:t>
            </a:r>
            <a:r>
              <a:rPr kumimoji="0" lang="en-US" sz="2000" b="1"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Modalitas</a:t>
            </a:r>
            <a:endParaRPr kumimoji="0" lang="en-US" sz="2000" b="0" i="0" u="none" strike="noStrike" cap="none" normalizeH="0" baseline="0" dirty="0" smtClean="0">
              <a:ln>
                <a:noFill/>
              </a:ln>
              <a:solidFill>
                <a:srgbClr val="FF0000"/>
              </a:solidFill>
              <a:effectLst/>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yaitu</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satu</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tipe</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gaya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belajar</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seperti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1"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visual learner/ auditory learner/ read write</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ataupun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1"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kinesthetic learner.</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endParaRPr kumimoji="0" lang="id-ID"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200000"/>
              </a:lnSpc>
              <a:spcBef>
                <a:spcPct val="0"/>
              </a:spcBef>
              <a:spcAft>
                <a:spcPct val="0"/>
              </a:spcAft>
              <a:buClrTx/>
              <a:buSzTx/>
              <a:buFontTx/>
              <a:buNone/>
              <a:tabLst/>
            </a:pPr>
            <a:endParaRPr lang="id-ID" sz="2000" dirty="0" smtClean="0">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Sedangkan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pada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multi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modalitas</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akan</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mempunyai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lebih</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dari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satu</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tipe</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gaya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belajar</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Setiap</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orang</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berpotensial</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memiliki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tipe</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belajar</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multimodalitas</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tergantung</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bagaimana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semua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indera</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yang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seseorang</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tersebut</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miliki</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untuk</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dilatih</a:t>
            </a:r>
            <a:r>
              <a:rPr kumimoji="0" lang="en-US" sz="20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2000" b="0" i="0" u="none" strike="noStrike" cap="none" normalizeH="0" baseline="0" dirty="0" smtClean="0">
                <a:ln>
                  <a:noFill/>
                </a:ln>
                <a:solidFill>
                  <a:schemeClr val="tx1"/>
                </a:solidFill>
                <a:effectLst/>
                <a:latin typeface="Arial Black" pitchFamily="34" charset="0"/>
                <a:cs typeface="Arial" pitchFamily="34" charset="0"/>
              </a:rPr>
              <a:t> </a:t>
            </a:r>
            <a:r>
              <a:rPr kumimoji="0" lang="id-ID" sz="2000" b="0" i="0" u="none" strike="noStrike" cap="none" normalizeH="0" baseline="0" dirty="0" smtClean="0">
                <a:ln>
                  <a:noFill/>
                </a:ln>
                <a:solidFill>
                  <a:schemeClr val="tx1"/>
                </a:solidFill>
                <a:effectLst/>
                <a:latin typeface="Arial Black" pitchFamily="34" charset="0"/>
                <a:cs typeface="Arial" pitchFamily="34" charset="0"/>
              </a:rPr>
              <a:t>Gabungan dari keseluruhan gaya belajar (Visual, Auditory, Kinestetik, Read_write)</a:t>
            </a:r>
            <a:endParaRPr kumimoji="0" lang="en-US" sz="2000" b="0" i="0" u="none" strike="noStrike" cap="none" normalizeH="0" baseline="0" dirty="0" smtClean="0">
              <a:ln>
                <a:noFill/>
              </a:ln>
              <a:solidFill>
                <a:schemeClr val="tx1"/>
              </a:solidFill>
              <a:effectLst/>
              <a:latin typeface="Arial Black" pitchFamily="34" charset="0"/>
              <a:cs typeface="Arial" pitchFamily="34" charset="0"/>
            </a:endParaRPr>
          </a:p>
        </p:txBody>
      </p:sp>
      <p:pic>
        <p:nvPicPr>
          <p:cNvPr id="38915" name="Picture 3" descr="E:\ACHUN Makul\Eka_Strategi Belajar Mengajar\SBM 2016\SBM Eka\Buku Ajar\Gambar\bayi.jpg"/>
          <p:cNvPicPr>
            <a:picLocks noChangeAspect="1" noChangeArrowheads="1"/>
          </p:cNvPicPr>
          <p:nvPr/>
        </p:nvPicPr>
        <p:blipFill>
          <a:blip r:embed="rId2" cstate="print"/>
          <a:srcRect/>
          <a:stretch>
            <a:fillRect/>
          </a:stretch>
        </p:blipFill>
        <p:spPr bwMode="auto">
          <a:xfrm>
            <a:off x="7380312" y="1"/>
            <a:ext cx="1763688" cy="100021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3855"/>
            <a:ext cx="8229600" cy="1143000"/>
          </a:xfrm>
        </p:spPr>
        <p:txBody>
          <a:bodyPr>
            <a:normAutofit fontScale="90000"/>
          </a:bodyPr>
          <a:lstStyle/>
          <a:p>
            <a:r>
              <a:rPr lang="en-US" sz="4000" b="1" dirty="0" err="1" smtClean="0">
                <a:solidFill>
                  <a:schemeClr val="bg1"/>
                </a:solidFill>
              </a:rPr>
              <a:t>Belajar</a:t>
            </a:r>
            <a:r>
              <a:rPr lang="en-US" sz="4000" b="1" dirty="0" smtClean="0">
                <a:solidFill>
                  <a:schemeClr val="bg1"/>
                </a:solidFill>
              </a:rPr>
              <a:t> </a:t>
            </a:r>
            <a:r>
              <a:rPr lang="id-ID" sz="4000" b="1" dirty="0" smtClean="0">
                <a:solidFill>
                  <a:schemeClr val="bg1"/>
                </a:solidFill>
              </a:rPr>
              <a:t>M</a:t>
            </a:r>
            <a:r>
              <a:rPr lang="en-US" sz="4000" b="1" dirty="0" err="1" smtClean="0">
                <a:solidFill>
                  <a:schemeClr val="bg1"/>
                </a:solidFill>
              </a:rPr>
              <a:t>engajar</a:t>
            </a:r>
            <a:r>
              <a:rPr lang="en-US" sz="4000" b="1" dirty="0" smtClean="0">
                <a:solidFill>
                  <a:schemeClr val="bg1"/>
                </a:solidFill>
              </a:rPr>
              <a:t> </a:t>
            </a:r>
            <a:r>
              <a:rPr lang="id-ID" sz="4000" b="1" dirty="0" smtClean="0">
                <a:solidFill>
                  <a:schemeClr val="bg1"/>
                </a:solidFill>
              </a:rPr>
              <a:t>S</a:t>
            </a:r>
            <a:r>
              <a:rPr lang="en-US" sz="4000" b="1" dirty="0" err="1" smtClean="0">
                <a:solidFill>
                  <a:schemeClr val="bg1"/>
                </a:solidFill>
              </a:rPr>
              <a:t>ebagai</a:t>
            </a:r>
            <a:r>
              <a:rPr lang="en-US" sz="4000" b="1" dirty="0" smtClean="0">
                <a:solidFill>
                  <a:schemeClr val="bg1"/>
                </a:solidFill>
              </a:rPr>
              <a:t> </a:t>
            </a:r>
            <a:r>
              <a:rPr lang="id-ID" sz="4000" b="1" dirty="0" smtClean="0">
                <a:solidFill>
                  <a:schemeClr val="bg1"/>
                </a:solidFill>
              </a:rPr>
              <a:t>S</a:t>
            </a:r>
            <a:r>
              <a:rPr lang="en-US" sz="4000" b="1" dirty="0" err="1" smtClean="0">
                <a:solidFill>
                  <a:schemeClr val="bg1"/>
                </a:solidFill>
              </a:rPr>
              <a:t>uatu</a:t>
            </a:r>
            <a:r>
              <a:rPr lang="en-US" sz="4000" b="1" dirty="0" smtClean="0">
                <a:solidFill>
                  <a:schemeClr val="bg1"/>
                </a:solidFill>
              </a:rPr>
              <a:t> </a:t>
            </a:r>
            <a:r>
              <a:rPr lang="id-ID" sz="4000" b="1" dirty="0" smtClean="0">
                <a:solidFill>
                  <a:schemeClr val="bg1"/>
                </a:solidFill>
              </a:rPr>
              <a:t>S</a:t>
            </a:r>
            <a:r>
              <a:rPr lang="en-US" sz="4000" b="1" dirty="0" err="1" smtClean="0">
                <a:solidFill>
                  <a:schemeClr val="bg1"/>
                </a:solidFill>
              </a:rPr>
              <a:t>istem</a:t>
            </a:r>
            <a:endParaRPr lang="en-US" sz="4000" dirty="0">
              <a:solidFill>
                <a:schemeClr val="bg1"/>
              </a:solidFill>
              <a:latin typeface="Agency FB" pitchFamily="34" charset="0"/>
            </a:endParaRPr>
          </a:p>
        </p:txBody>
      </p:sp>
      <p:sp>
        <p:nvSpPr>
          <p:cNvPr id="3" name="Content Placeholder 2"/>
          <p:cNvSpPr>
            <a:spLocks noGrp="1"/>
          </p:cNvSpPr>
          <p:nvPr>
            <p:ph idx="1"/>
          </p:nvPr>
        </p:nvSpPr>
        <p:spPr>
          <a:xfrm>
            <a:off x="457200" y="1600201"/>
            <a:ext cx="8229600" cy="3043245"/>
          </a:xfrm>
        </p:spPr>
        <p:txBody>
          <a:bodyPr>
            <a:normAutofit/>
          </a:bodyPr>
          <a:lstStyle/>
          <a:p>
            <a:pPr marL="0" indent="0" algn="just">
              <a:buNone/>
            </a:pPr>
            <a:r>
              <a:rPr lang="en-US" dirty="0" err="1" smtClean="0">
                <a:solidFill>
                  <a:schemeClr val="bg1"/>
                </a:solidFill>
              </a:rPr>
              <a:t>Proses</a:t>
            </a:r>
            <a:r>
              <a:rPr lang="en-US" dirty="0" smtClean="0">
                <a:solidFill>
                  <a:schemeClr val="bg1"/>
                </a:solidFill>
              </a:rPr>
              <a:t> </a:t>
            </a:r>
            <a:r>
              <a:rPr lang="en-US" dirty="0" err="1" smtClean="0">
                <a:solidFill>
                  <a:schemeClr val="bg1"/>
                </a:solidFill>
              </a:rPr>
              <a:t>belajar-mengajar</a:t>
            </a:r>
            <a:r>
              <a:rPr lang="en-US" dirty="0" smtClean="0">
                <a:solidFill>
                  <a:schemeClr val="bg1"/>
                </a:solidFill>
              </a:rPr>
              <a:t> </a:t>
            </a:r>
            <a:r>
              <a:rPr lang="en-US" dirty="0" err="1" smtClean="0">
                <a:solidFill>
                  <a:schemeClr val="bg1"/>
                </a:solidFill>
              </a:rPr>
              <a:t>sebagai</a:t>
            </a:r>
            <a:r>
              <a:rPr lang="en-US" dirty="0" smtClean="0">
                <a:solidFill>
                  <a:schemeClr val="bg1"/>
                </a:solidFill>
              </a:rPr>
              <a:t> </a:t>
            </a:r>
            <a:r>
              <a:rPr lang="en-US" dirty="0" err="1" smtClean="0">
                <a:solidFill>
                  <a:schemeClr val="bg1"/>
                </a:solidFill>
              </a:rPr>
              <a:t>suatu</a:t>
            </a:r>
            <a:r>
              <a:rPr lang="en-US" dirty="0" smtClean="0">
                <a:solidFill>
                  <a:schemeClr val="bg1"/>
                </a:solidFill>
              </a:rPr>
              <a:t> s</a:t>
            </a:r>
            <a:r>
              <a:rPr lang="id-ID" dirty="0" smtClean="0">
                <a:solidFill>
                  <a:schemeClr val="bg1"/>
                </a:solidFill>
              </a:rPr>
              <a:t>i</a:t>
            </a:r>
            <a:r>
              <a:rPr lang="en-US" dirty="0" smtClean="0">
                <a:solidFill>
                  <a:schemeClr val="bg1"/>
                </a:solidFill>
              </a:rPr>
              <a:t>stem yang </a:t>
            </a:r>
            <a:r>
              <a:rPr lang="en-US" dirty="0" err="1" smtClean="0">
                <a:solidFill>
                  <a:schemeClr val="bg1"/>
                </a:solidFill>
              </a:rPr>
              <a:t>komponen-komponennya</a:t>
            </a:r>
            <a:r>
              <a:rPr lang="en-US" dirty="0" smtClean="0">
                <a:solidFill>
                  <a:schemeClr val="bg1"/>
                </a:solidFill>
              </a:rPr>
              <a:t> </a:t>
            </a:r>
            <a:r>
              <a:rPr lang="en-US" dirty="0" err="1" smtClean="0">
                <a:solidFill>
                  <a:schemeClr val="bg1"/>
                </a:solidFill>
              </a:rPr>
              <a:t>terdiri</a:t>
            </a:r>
            <a:r>
              <a:rPr lang="en-US" dirty="0" smtClean="0">
                <a:solidFill>
                  <a:schemeClr val="bg1"/>
                </a:solidFill>
              </a:rPr>
              <a:t> </a:t>
            </a:r>
            <a:r>
              <a:rPr lang="en-US" dirty="0" err="1" smtClean="0">
                <a:solidFill>
                  <a:schemeClr val="bg1"/>
                </a:solidFill>
              </a:rPr>
              <a:t>atas</a:t>
            </a:r>
            <a:r>
              <a:rPr lang="en-US" dirty="0" smtClean="0">
                <a:solidFill>
                  <a:schemeClr val="bg1"/>
                </a:solidFill>
              </a:rPr>
              <a:t> :</a:t>
            </a:r>
          </a:p>
          <a:p>
            <a:pPr marL="514350" indent="-514350" algn="just">
              <a:buAutoNum type="arabicParenR"/>
            </a:pPr>
            <a:r>
              <a:rPr lang="en-US" dirty="0" err="1" smtClean="0">
                <a:solidFill>
                  <a:schemeClr val="bg1"/>
                </a:solidFill>
              </a:rPr>
              <a:t>Siswa</a:t>
            </a:r>
            <a:r>
              <a:rPr lang="en-US" dirty="0" smtClean="0">
                <a:solidFill>
                  <a:schemeClr val="bg1"/>
                </a:solidFill>
              </a:rPr>
              <a:t>, 2) Guru, 3) </a:t>
            </a:r>
            <a:r>
              <a:rPr lang="en-US" dirty="0" err="1" smtClean="0">
                <a:solidFill>
                  <a:schemeClr val="bg1"/>
                </a:solidFill>
              </a:rPr>
              <a:t>Tujuan</a:t>
            </a:r>
            <a:r>
              <a:rPr lang="en-US" dirty="0" smtClean="0">
                <a:solidFill>
                  <a:schemeClr val="bg1"/>
                </a:solidFill>
              </a:rPr>
              <a:t>, 4) </a:t>
            </a:r>
            <a:r>
              <a:rPr lang="en-US" dirty="0" err="1" smtClean="0">
                <a:solidFill>
                  <a:schemeClr val="bg1"/>
                </a:solidFill>
              </a:rPr>
              <a:t>Materi</a:t>
            </a:r>
            <a:r>
              <a:rPr lang="en-US" dirty="0" smtClean="0">
                <a:solidFill>
                  <a:schemeClr val="bg1"/>
                </a:solidFill>
              </a:rPr>
              <a:t>, 5) </a:t>
            </a:r>
            <a:r>
              <a:rPr lang="en-US" dirty="0" err="1" smtClean="0">
                <a:solidFill>
                  <a:schemeClr val="bg1"/>
                </a:solidFill>
              </a:rPr>
              <a:t>Metode</a:t>
            </a:r>
            <a:r>
              <a:rPr lang="en-US" dirty="0" smtClean="0">
                <a:solidFill>
                  <a:schemeClr val="bg1"/>
                </a:solidFill>
              </a:rPr>
              <a:t>, 6) </a:t>
            </a:r>
            <a:r>
              <a:rPr lang="id-ID" dirty="0" smtClean="0">
                <a:solidFill>
                  <a:schemeClr val="bg1"/>
                </a:solidFill>
              </a:rPr>
              <a:t>Sarana atau Alat, 7) </a:t>
            </a:r>
            <a:r>
              <a:rPr lang="en-US" dirty="0" err="1" smtClean="0">
                <a:solidFill>
                  <a:schemeClr val="bg1"/>
                </a:solidFill>
              </a:rPr>
              <a:t>Evaluasi</a:t>
            </a:r>
            <a:r>
              <a:rPr lang="en-US" dirty="0" smtClean="0">
                <a:solidFill>
                  <a:schemeClr val="bg1"/>
                </a:solidFill>
              </a:rPr>
              <a:t>, </a:t>
            </a:r>
            <a:r>
              <a:rPr lang="en-US" dirty="0" err="1" smtClean="0">
                <a:solidFill>
                  <a:schemeClr val="bg1"/>
                </a:solidFill>
              </a:rPr>
              <a:t>dan</a:t>
            </a:r>
            <a:endParaRPr lang="en-US" dirty="0" smtClean="0">
              <a:solidFill>
                <a:schemeClr val="bg1"/>
              </a:solidFill>
            </a:endParaRPr>
          </a:p>
          <a:p>
            <a:pPr marL="514350" indent="-514350" algn="just">
              <a:buNone/>
            </a:pPr>
            <a:r>
              <a:rPr lang="en-US" dirty="0" smtClean="0">
                <a:solidFill>
                  <a:schemeClr val="bg1"/>
                </a:solidFill>
              </a:rPr>
              <a:t> </a:t>
            </a:r>
            <a:r>
              <a:rPr lang="id-ID" dirty="0" smtClean="0">
                <a:solidFill>
                  <a:schemeClr val="bg1"/>
                </a:solidFill>
              </a:rPr>
              <a:t>8</a:t>
            </a:r>
            <a:r>
              <a:rPr lang="en-US" dirty="0" smtClean="0">
                <a:solidFill>
                  <a:schemeClr val="bg1"/>
                </a:solidFill>
              </a:rPr>
              <a:t>) </a:t>
            </a:r>
            <a:r>
              <a:rPr lang="en-US" dirty="0" err="1" smtClean="0">
                <a:solidFill>
                  <a:schemeClr val="bg1"/>
                </a:solidFill>
              </a:rPr>
              <a:t>Lingkungan</a:t>
            </a:r>
            <a:r>
              <a:rPr lang="en-US" dirty="0" smtClean="0">
                <a:solidFill>
                  <a:schemeClr val="bg1"/>
                </a:solidFill>
              </a:rPr>
              <a:t>.</a:t>
            </a:r>
            <a:endParaRPr lang="en-US" dirty="0">
              <a:solidFill>
                <a:schemeClr val="bg1"/>
              </a:solidFill>
              <a:latin typeface="Andalus" pitchFamily="18" charset="-78"/>
              <a:cs typeface="Andalus" pitchFamily="18" charset="-78"/>
            </a:endParaRPr>
          </a:p>
        </p:txBody>
      </p:sp>
      <p:cxnSp>
        <p:nvCxnSpPr>
          <p:cNvPr id="5" name="Straight Connector 4"/>
          <p:cNvCxnSpPr/>
          <p:nvPr/>
        </p:nvCxnSpPr>
        <p:spPr>
          <a:xfrm>
            <a:off x="1295400" y="1143000"/>
            <a:ext cx="6400800" cy="0"/>
          </a:xfrm>
          <a:prstGeom prst="line">
            <a:avLst/>
          </a:prstGeom>
        </p:spPr>
        <p:style>
          <a:lnRef idx="3">
            <a:schemeClr val="accent3"/>
          </a:lnRef>
          <a:fillRef idx="0">
            <a:schemeClr val="accent3"/>
          </a:fillRef>
          <a:effectRef idx="2">
            <a:schemeClr val="accent3"/>
          </a:effectRef>
          <a:fontRef idx="minor">
            <a:schemeClr val="tx1"/>
          </a:fontRef>
        </p:style>
      </p:cxnSp>
      <p:pic>
        <p:nvPicPr>
          <p:cNvPr id="7" name="Picture 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781800" y="5388865"/>
            <a:ext cx="2362200" cy="1406753"/>
          </a:xfrm>
          <a:prstGeom prst="rect">
            <a:avLst/>
          </a:prstGeom>
          <a:ln>
            <a:noFill/>
          </a:ln>
          <a:effectLst>
            <a:softEdge rad="112500"/>
          </a:effectLst>
        </p:spPr>
      </p:pic>
      <p:pic>
        <p:nvPicPr>
          <p:cNvPr id="8" name="Picture 7"/>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28600" y="5191185"/>
            <a:ext cx="2438400" cy="1604433"/>
          </a:xfrm>
          <a:prstGeom prst="rect">
            <a:avLst/>
          </a:prstGeom>
          <a:ln>
            <a:noFill/>
          </a:ln>
          <a:effectLst>
            <a:softEdge rad="112500"/>
          </a:effectLst>
        </p:spPr>
      </p:pic>
    </p:spTree>
    <p:extLst>
      <p:ext uri="{BB962C8B-B14F-4D97-AF65-F5344CB8AC3E}">
        <p14:creationId xmlns:p14="http://schemas.microsoft.com/office/powerpoint/2010/main" xmlns="" val="2010959851"/>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1472" y="428604"/>
            <a:ext cx="8143932" cy="1938992"/>
          </a:xfrm>
          <a:prstGeom prst="rect">
            <a:avLst/>
          </a:prstGeom>
          <a:ln>
            <a:solidFill>
              <a:srgbClr val="FF0000"/>
            </a:solidFill>
          </a:ln>
        </p:spPr>
        <p:txBody>
          <a:bodyPr wrap="square">
            <a:spAutoFit/>
          </a:bodyPr>
          <a:lstStyle/>
          <a:p>
            <a:pPr marL="342900" indent="-342900">
              <a:lnSpc>
                <a:spcPct val="150000"/>
              </a:lnSpc>
              <a:buAutoNum type="arabicPeriod"/>
            </a:pPr>
            <a:r>
              <a:rPr lang="en-US" sz="1600" b="1" dirty="0" err="1" smtClean="0">
                <a:solidFill>
                  <a:srgbClr val="FF0000"/>
                </a:solidFill>
                <a:latin typeface="Arial Black" pitchFamily="34" charset="0"/>
              </a:rPr>
              <a:t>Siswa</a:t>
            </a:r>
            <a:r>
              <a:rPr lang="id-ID" sz="1600" b="1" dirty="0" smtClean="0">
                <a:solidFill>
                  <a:srgbClr val="FF0000"/>
                </a:solidFill>
                <a:latin typeface="Arial Black" pitchFamily="34" charset="0"/>
              </a:rPr>
              <a:t> (Potensi Dasar)</a:t>
            </a:r>
            <a:endParaRPr lang="en-US" sz="1600" b="1" dirty="0" smtClean="0">
              <a:solidFill>
                <a:srgbClr val="FF0000"/>
              </a:solidFill>
              <a:latin typeface="Arial Black" pitchFamily="34" charset="0"/>
            </a:endParaRPr>
          </a:p>
          <a:p>
            <a:pPr marL="342900" indent="-342900">
              <a:lnSpc>
                <a:spcPct val="150000"/>
              </a:lnSpc>
            </a:pPr>
            <a:r>
              <a:rPr lang="en-US" sz="1600" b="1" dirty="0" smtClean="0">
                <a:latin typeface="Arial Black" pitchFamily="34" charset="0"/>
              </a:rPr>
              <a:t>	</a:t>
            </a:r>
            <a:r>
              <a:rPr lang="en-US" sz="1600" b="1" dirty="0" err="1" smtClean="0">
                <a:latin typeface="Arial Black" pitchFamily="34" charset="0"/>
              </a:rPr>
              <a:t>Mereka</a:t>
            </a:r>
            <a:r>
              <a:rPr lang="en-US" sz="1600" b="1" dirty="0" smtClean="0">
                <a:latin typeface="Arial Black" pitchFamily="34" charset="0"/>
              </a:rPr>
              <a:t> </a:t>
            </a:r>
            <a:r>
              <a:rPr lang="en-US" sz="1600" b="1" dirty="0" err="1" smtClean="0">
                <a:latin typeface="Arial Black" pitchFamily="34" charset="0"/>
              </a:rPr>
              <a:t>datang</a:t>
            </a:r>
            <a:r>
              <a:rPr lang="en-US" sz="1600" b="1" dirty="0" smtClean="0">
                <a:latin typeface="Arial Black" pitchFamily="34" charset="0"/>
              </a:rPr>
              <a:t> </a:t>
            </a:r>
            <a:r>
              <a:rPr lang="en-US" sz="1600" b="1" dirty="0" err="1" smtClean="0">
                <a:latin typeface="Arial Black" pitchFamily="34" charset="0"/>
              </a:rPr>
              <a:t>ke</a:t>
            </a:r>
            <a:r>
              <a:rPr lang="en-US" sz="1600" b="1" dirty="0" smtClean="0">
                <a:latin typeface="Arial Black" pitchFamily="34" charset="0"/>
              </a:rPr>
              <a:t> </a:t>
            </a:r>
            <a:r>
              <a:rPr lang="en-US" sz="1600" b="1" dirty="0" err="1" smtClean="0">
                <a:latin typeface="Arial Black" pitchFamily="34" charset="0"/>
              </a:rPr>
              <a:t>sekolah</a:t>
            </a:r>
            <a:r>
              <a:rPr lang="en-US" sz="1600" b="1" dirty="0" smtClean="0">
                <a:latin typeface="Arial Black" pitchFamily="34" charset="0"/>
              </a:rPr>
              <a:t> </a:t>
            </a:r>
            <a:r>
              <a:rPr lang="en-US" sz="1600" b="1" dirty="0" err="1" smtClean="0">
                <a:latin typeface="Arial Black" pitchFamily="34" charset="0"/>
              </a:rPr>
              <a:t>telah</a:t>
            </a:r>
            <a:r>
              <a:rPr lang="en-US" sz="1600" b="1" dirty="0" smtClean="0">
                <a:latin typeface="Arial Black" pitchFamily="34" charset="0"/>
              </a:rPr>
              <a:t> </a:t>
            </a:r>
            <a:r>
              <a:rPr lang="en-US" sz="1600" b="1" dirty="0" err="1" smtClean="0">
                <a:latin typeface="Arial Black" pitchFamily="34" charset="0"/>
              </a:rPr>
              <a:t>membawa</a:t>
            </a:r>
            <a:r>
              <a:rPr lang="en-US" sz="1600" b="1" dirty="0" smtClean="0">
                <a:latin typeface="Arial Black" pitchFamily="34" charset="0"/>
              </a:rPr>
              <a:t> </a:t>
            </a:r>
            <a:r>
              <a:rPr lang="en-US" sz="1600" b="1" dirty="0" err="1" smtClean="0">
                <a:latin typeface="Arial Black" pitchFamily="34" charset="0"/>
              </a:rPr>
              <a:t>potensi</a:t>
            </a:r>
            <a:r>
              <a:rPr lang="en-US" sz="1600" b="1" dirty="0" smtClean="0">
                <a:latin typeface="Arial Black" pitchFamily="34" charset="0"/>
              </a:rPr>
              <a:t> </a:t>
            </a:r>
            <a:r>
              <a:rPr lang="en-US" sz="1600" b="1" dirty="0" err="1" smtClean="0">
                <a:latin typeface="Arial Black" pitchFamily="34" charset="0"/>
              </a:rPr>
              <a:t>psikologis</a:t>
            </a:r>
            <a:r>
              <a:rPr lang="en-US" sz="1600" b="1" dirty="0" smtClean="0">
                <a:latin typeface="Arial Black" pitchFamily="34" charset="0"/>
              </a:rPr>
              <a:t> </a:t>
            </a:r>
            <a:r>
              <a:rPr lang="en-US" sz="1600" b="1" dirty="0" err="1" smtClean="0">
                <a:latin typeface="Arial Black" pitchFamily="34" charset="0"/>
              </a:rPr>
              <a:t>dan</a:t>
            </a:r>
            <a:r>
              <a:rPr lang="en-US" sz="1600" b="1" dirty="0" smtClean="0">
                <a:latin typeface="Arial Black" pitchFamily="34" charset="0"/>
              </a:rPr>
              <a:t> </a:t>
            </a:r>
            <a:r>
              <a:rPr lang="en-US" sz="1600" b="1" dirty="0" err="1" smtClean="0">
                <a:latin typeface="Arial Black" pitchFamily="34" charset="0"/>
              </a:rPr>
              <a:t>latar</a:t>
            </a:r>
            <a:r>
              <a:rPr lang="en-US" sz="1600" b="1" dirty="0" smtClean="0">
                <a:latin typeface="Arial Black" pitchFamily="34" charset="0"/>
              </a:rPr>
              <a:t> </a:t>
            </a:r>
            <a:r>
              <a:rPr lang="en-US" sz="1600" b="1" dirty="0" err="1" smtClean="0">
                <a:latin typeface="Arial Black" pitchFamily="34" charset="0"/>
              </a:rPr>
              <a:t>belakang</a:t>
            </a:r>
            <a:r>
              <a:rPr lang="en-US" sz="1600" b="1" dirty="0" smtClean="0">
                <a:latin typeface="Arial Black" pitchFamily="34" charset="0"/>
              </a:rPr>
              <a:t> </a:t>
            </a:r>
            <a:r>
              <a:rPr lang="en-US" sz="1600" b="1" dirty="0" err="1" smtClean="0">
                <a:latin typeface="Arial Black" pitchFamily="34" charset="0"/>
              </a:rPr>
              <a:t>kehidupan</a:t>
            </a:r>
            <a:r>
              <a:rPr lang="en-US" sz="1600" b="1" dirty="0" smtClean="0">
                <a:latin typeface="Arial Black" pitchFamily="34" charset="0"/>
              </a:rPr>
              <a:t> </a:t>
            </a:r>
            <a:r>
              <a:rPr lang="en-US" sz="1600" b="1" dirty="0" err="1" smtClean="0">
                <a:latin typeface="Arial Black" pitchFamily="34" charset="0"/>
              </a:rPr>
              <a:t>sosial</a:t>
            </a:r>
            <a:r>
              <a:rPr lang="en-US" sz="1600" b="1" dirty="0" smtClean="0">
                <a:latin typeface="Arial Black" pitchFamily="34" charset="0"/>
              </a:rPr>
              <a:t>. </a:t>
            </a:r>
            <a:r>
              <a:rPr lang="en-US" sz="1600" b="1" dirty="0" err="1" smtClean="0">
                <a:latin typeface="Arial Black" pitchFamily="34" charset="0"/>
              </a:rPr>
              <a:t>Masing-masing</a:t>
            </a:r>
            <a:r>
              <a:rPr lang="en-US" sz="1600" b="1" dirty="0" smtClean="0">
                <a:latin typeface="Arial Black" pitchFamily="34" charset="0"/>
              </a:rPr>
              <a:t> </a:t>
            </a:r>
            <a:r>
              <a:rPr lang="en-US" sz="1600" b="1" dirty="0" err="1" smtClean="0">
                <a:latin typeface="Arial Black" pitchFamily="34" charset="0"/>
              </a:rPr>
              <a:t>memiliki</a:t>
            </a:r>
            <a:r>
              <a:rPr lang="en-US" sz="1600" b="1" dirty="0" smtClean="0">
                <a:latin typeface="Arial Black" pitchFamily="34" charset="0"/>
              </a:rPr>
              <a:t> </a:t>
            </a:r>
            <a:r>
              <a:rPr lang="en-US" sz="1600" b="1" dirty="0" err="1" smtClean="0">
                <a:latin typeface="Arial Black" pitchFamily="34" charset="0"/>
              </a:rPr>
              <a:t>potensi</a:t>
            </a:r>
            <a:r>
              <a:rPr lang="en-US" sz="1600" b="1" dirty="0" smtClean="0">
                <a:latin typeface="Arial Black" pitchFamily="34" charset="0"/>
              </a:rPr>
              <a:t> </a:t>
            </a:r>
            <a:r>
              <a:rPr lang="en-US" sz="1600" b="1" dirty="0" err="1" smtClean="0">
                <a:latin typeface="Arial Black" pitchFamily="34" charset="0"/>
              </a:rPr>
              <a:t>dan</a:t>
            </a:r>
            <a:r>
              <a:rPr lang="en-US" sz="1600" b="1" dirty="0" smtClean="0">
                <a:latin typeface="Arial Black" pitchFamily="34" charset="0"/>
              </a:rPr>
              <a:t> </a:t>
            </a:r>
            <a:r>
              <a:rPr lang="en-US" sz="1600" b="1" dirty="0" err="1" smtClean="0">
                <a:latin typeface="Arial Black" pitchFamily="34" charset="0"/>
              </a:rPr>
              <a:t>kemampuan</a:t>
            </a:r>
            <a:r>
              <a:rPr lang="en-US" sz="1600" b="1" dirty="0" smtClean="0">
                <a:latin typeface="Arial Black" pitchFamily="34" charset="0"/>
              </a:rPr>
              <a:t> yang </a:t>
            </a:r>
            <a:r>
              <a:rPr lang="en-US" sz="1600" b="1" dirty="0" err="1" smtClean="0">
                <a:latin typeface="Arial Black" pitchFamily="34" charset="0"/>
              </a:rPr>
              <a:t>berbeda</a:t>
            </a:r>
            <a:r>
              <a:rPr lang="en-US" sz="1600" b="1" dirty="0" smtClean="0">
                <a:latin typeface="Arial Black" pitchFamily="34" charset="0"/>
              </a:rPr>
              <a:t>. </a:t>
            </a:r>
            <a:r>
              <a:rPr lang="en-US" sz="1600" b="1" dirty="0" err="1" smtClean="0">
                <a:latin typeface="Arial Black" pitchFamily="34" charset="0"/>
              </a:rPr>
              <a:t>Potensi</a:t>
            </a:r>
            <a:r>
              <a:rPr lang="en-US" sz="1600" b="1" dirty="0" smtClean="0">
                <a:latin typeface="Arial Black" pitchFamily="34" charset="0"/>
              </a:rPr>
              <a:t> </a:t>
            </a:r>
            <a:r>
              <a:rPr lang="en-US" sz="1600" b="1" dirty="0" err="1" smtClean="0">
                <a:latin typeface="Arial Black" pitchFamily="34" charset="0"/>
              </a:rPr>
              <a:t>dan</a:t>
            </a:r>
            <a:r>
              <a:rPr lang="en-US" sz="1600" b="1" dirty="0" smtClean="0">
                <a:latin typeface="Arial Black" pitchFamily="34" charset="0"/>
              </a:rPr>
              <a:t> </a:t>
            </a:r>
            <a:r>
              <a:rPr lang="en-US" sz="1600" b="1" dirty="0" err="1" smtClean="0">
                <a:latin typeface="Arial Black" pitchFamily="34" charset="0"/>
              </a:rPr>
              <a:t>kemampuan</a:t>
            </a:r>
            <a:r>
              <a:rPr lang="en-US" sz="1600" b="1" dirty="0" smtClean="0">
                <a:latin typeface="Arial Black" pitchFamily="34" charset="0"/>
              </a:rPr>
              <a:t> </a:t>
            </a:r>
            <a:r>
              <a:rPr lang="en-US" sz="1600" b="1" dirty="0" err="1" smtClean="0">
                <a:latin typeface="Arial Black" pitchFamily="34" charset="0"/>
              </a:rPr>
              <a:t>inilah</a:t>
            </a:r>
            <a:r>
              <a:rPr lang="en-US" sz="1600" b="1" dirty="0" smtClean="0">
                <a:latin typeface="Arial Black" pitchFamily="34" charset="0"/>
              </a:rPr>
              <a:t> yang </a:t>
            </a:r>
            <a:r>
              <a:rPr lang="en-US" sz="1600" b="1" dirty="0" err="1" smtClean="0">
                <a:latin typeface="Arial Black" pitchFamily="34" charset="0"/>
              </a:rPr>
              <a:t>harus</a:t>
            </a:r>
            <a:r>
              <a:rPr lang="en-US" sz="1600" b="1" dirty="0" smtClean="0">
                <a:latin typeface="Arial Black" pitchFamily="34" charset="0"/>
              </a:rPr>
              <a:t> </a:t>
            </a:r>
            <a:r>
              <a:rPr lang="en-US" sz="1600" b="1" dirty="0" err="1" smtClean="0">
                <a:latin typeface="Arial Black" pitchFamily="34" charset="0"/>
              </a:rPr>
              <a:t>dikembangkan</a:t>
            </a:r>
            <a:r>
              <a:rPr lang="en-US" sz="1600" b="1" dirty="0" smtClean="0">
                <a:latin typeface="Arial Black" pitchFamily="34" charset="0"/>
              </a:rPr>
              <a:t> </a:t>
            </a:r>
            <a:r>
              <a:rPr lang="en-US" sz="1600" b="1" dirty="0" err="1" smtClean="0">
                <a:latin typeface="Arial Black" pitchFamily="34" charset="0"/>
              </a:rPr>
              <a:t>oleh</a:t>
            </a:r>
            <a:r>
              <a:rPr lang="en-US" sz="1600" b="1" dirty="0" smtClean="0">
                <a:latin typeface="Arial Black" pitchFamily="34" charset="0"/>
              </a:rPr>
              <a:t> guru </a:t>
            </a:r>
            <a:r>
              <a:rPr lang="en-US" sz="1600" b="1" dirty="0" err="1" smtClean="0">
                <a:latin typeface="Arial Black" pitchFamily="34" charset="0"/>
              </a:rPr>
              <a:t>di</a:t>
            </a:r>
            <a:r>
              <a:rPr lang="en-US" sz="1600" b="1" dirty="0" smtClean="0">
                <a:latin typeface="Arial Black" pitchFamily="34" charset="0"/>
              </a:rPr>
              <a:t> </a:t>
            </a:r>
            <a:r>
              <a:rPr lang="en-US" sz="1600" b="1" dirty="0" err="1" smtClean="0">
                <a:latin typeface="Arial Black" pitchFamily="34" charset="0"/>
              </a:rPr>
              <a:t>sekolah</a:t>
            </a:r>
            <a:r>
              <a:rPr lang="en-US" sz="1600" b="1" dirty="0" smtClean="0">
                <a:latin typeface="Arial Black" pitchFamily="34" charset="0"/>
              </a:rPr>
              <a:t>.</a:t>
            </a:r>
            <a:endParaRPr lang="en-US" sz="1600" b="1" dirty="0">
              <a:latin typeface="Arial Black" pitchFamily="34" charset="0"/>
            </a:endParaRPr>
          </a:p>
        </p:txBody>
      </p:sp>
      <p:sp>
        <p:nvSpPr>
          <p:cNvPr id="39937" name="Rectangle 1"/>
          <p:cNvSpPr>
            <a:spLocks noChangeArrowheads="1"/>
          </p:cNvSpPr>
          <p:nvPr/>
        </p:nvSpPr>
        <p:spPr bwMode="auto">
          <a:xfrm>
            <a:off x="571472" y="2643182"/>
            <a:ext cx="8143932" cy="1200329"/>
          </a:xfrm>
          <a:prstGeom prst="rect">
            <a:avLst/>
          </a:prstGeom>
          <a:noFill/>
          <a:ln w="9525">
            <a:solidFill>
              <a:srgbClr val="00B0F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tabLst/>
            </a:pP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2.  Guru</a:t>
            </a:r>
            <a:r>
              <a:rPr kumimoji="0" lang="id-ID"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(SDM Profesional)</a:t>
            </a:r>
            <a:endPar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lang="en-US" sz="1600" dirty="0" smtClean="0">
                <a:latin typeface="Arial Black" pitchFamily="34" charset="0"/>
                <a:ea typeface="Times New Roman" pitchFamily="18" charset="0"/>
                <a:cs typeface="Arial" pitchFamily="34" charset="0"/>
              </a:rPr>
              <a:t>     </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Guru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adalah</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sebuah</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profesi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Oleh</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sebab</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itu</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pelaksanaan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tugas</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guru </a:t>
            </a:r>
          </a:p>
          <a:p>
            <a:pPr marL="0" marR="0" lvl="0" indent="0" algn="l" defTabSz="914400" rtl="0" eaLnBrk="0" fontAlgn="base" latinLnBrk="0" hangingPunct="0">
              <a:lnSpc>
                <a:spcPct val="150000"/>
              </a:lnSpc>
              <a:spcBef>
                <a:spcPct val="0"/>
              </a:spcBef>
              <a:spcAft>
                <a:spcPct val="0"/>
              </a:spcAft>
              <a:buClrTx/>
              <a:buSzTx/>
              <a:buFontTx/>
              <a:buNone/>
              <a:tabLst/>
            </a:pPr>
            <a:r>
              <a:rPr lang="en-US" sz="1600" dirty="0" smtClean="0">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harus</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profesional</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a:t>
            </a:r>
            <a:r>
              <a:rPr kumimoji="0" lang="en-US" sz="1600" b="0" i="0" u="none" strike="noStrike" cap="none" normalizeH="0" baseline="0" dirty="0" smtClean="0">
                <a:ln>
                  <a:noFill/>
                </a:ln>
                <a:solidFill>
                  <a:schemeClr val="tx1"/>
                </a:solidFill>
                <a:effectLst/>
                <a:latin typeface="Arial Black" pitchFamily="34" charset="0"/>
                <a:cs typeface="Arial" pitchFamily="34" charset="0"/>
              </a:rPr>
              <a:t> </a:t>
            </a:r>
            <a:r>
              <a:rPr lang="en-US" sz="1600" dirty="0" smtClean="0">
                <a:latin typeface="Arial Black" pitchFamily="34" charset="0"/>
                <a:cs typeface="Arial" pitchFamily="34" charset="0"/>
              </a:rPr>
              <a:t>4 </a:t>
            </a:r>
            <a:r>
              <a:rPr lang="en-US" sz="1600" dirty="0" err="1" smtClean="0">
                <a:latin typeface="Arial Black" pitchFamily="34" charset="0"/>
                <a:cs typeface="Arial" pitchFamily="34" charset="0"/>
              </a:rPr>
              <a:t>Kompetensi</a:t>
            </a:r>
            <a:r>
              <a:rPr lang="en-US" sz="1600" dirty="0" smtClean="0">
                <a:latin typeface="Arial Black" pitchFamily="34" charset="0"/>
                <a:cs typeface="Arial" pitchFamily="34" charset="0"/>
              </a:rPr>
              <a:t> guru………….</a:t>
            </a:r>
            <a:endParaRPr kumimoji="0" lang="en-US" sz="1600" b="0" i="0" u="none" strike="noStrike" cap="none" normalizeH="0" baseline="0" dirty="0" smtClean="0">
              <a:ln>
                <a:noFill/>
              </a:ln>
              <a:solidFill>
                <a:schemeClr val="tx1"/>
              </a:solidFill>
              <a:effectLst/>
              <a:latin typeface="Arial Black" pitchFamily="34" charset="0"/>
              <a:cs typeface="Arial" pitchFamily="34" charset="0"/>
            </a:endParaRPr>
          </a:p>
        </p:txBody>
      </p:sp>
      <p:sp>
        <p:nvSpPr>
          <p:cNvPr id="39938" name="Rectangle 2"/>
          <p:cNvSpPr>
            <a:spLocks noChangeArrowheads="1"/>
          </p:cNvSpPr>
          <p:nvPr/>
        </p:nvSpPr>
        <p:spPr bwMode="auto">
          <a:xfrm>
            <a:off x="571472" y="4143380"/>
            <a:ext cx="8143932" cy="1938992"/>
          </a:xfrm>
          <a:prstGeom prst="rect">
            <a:avLst/>
          </a:prstGeom>
          <a:noFill/>
          <a:ln w="9525">
            <a:solidFill>
              <a:srgbClr val="FFFF0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tabLst/>
            </a:pPr>
            <a:r>
              <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3.    </a:t>
            </a:r>
            <a:r>
              <a:rPr kumimoji="0" lang="en-US" sz="1600" b="0" i="0" u="none" strike="noStrike" cap="none" normalizeH="0" baseline="0" dirty="0" err="1" smtClean="0">
                <a:ln>
                  <a:noFill/>
                </a:ln>
                <a:solidFill>
                  <a:srgbClr val="FF0000"/>
                </a:solidFill>
                <a:effectLst/>
                <a:latin typeface="Arial Black" pitchFamily="34" charset="0"/>
                <a:ea typeface="Times New Roman" pitchFamily="18" charset="0"/>
                <a:cs typeface="Times New Roman" pitchFamily="18" charset="0"/>
              </a:rPr>
              <a:t>Materi</a:t>
            </a:r>
            <a:r>
              <a:rPr kumimoji="0" lang="id-ID" sz="1600" b="0" i="0" u="none" strike="noStrike" cap="none" normalizeH="0" baseline="0" dirty="0" smtClean="0">
                <a:ln>
                  <a:noFill/>
                </a:ln>
                <a:solidFill>
                  <a:srgbClr val="FF0000"/>
                </a:solidFill>
                <a:effectLst/>
                <a:latin typeface="Arial Black" pitchFamily="34" charset="0"/>
                <a:ea typeface="Times New Roman" pitchFamily="18" charset="0"/>
                <a:cs typeface="Times New Roman" pitchFamily="18" charset="0"/>
              </a:rPr>
              <a:t> (Up to date)</a:t>
            </a:r>
            <a:endParaRPr kumimoji="0" lang="en-US" sz="1600" b="0" i="0" u="none" strike="noStrike" cap="none" normalizeH="0" baseline="0" dirty="0" smtClean="0">
              <a:ln>
                <a:noFill/>
              </a:ln>
              <a:solidFill>
                <a:srgbClr val="FF0000"/>
              </a:solidFill>
              <a:effectLst/>
              <a:latin typeface="Arial Black" pitchFamily="34" charset="0"/>
              <a:ea typeface="Times New Roman" pitchFamily="18" charset="0"/>
              <a:cs typeface="Arial" pitchFamily="34" charset="0"/>
            </a:endParaRPr>
          </a:p>
          <a:p>
            <a:pPr lvl="1" eaLnBrk="0" fontAlgn="base" hangingPunct="0">
              <a:lnSpc>
                <a:spcPct val="150000"/>
              </a:lnSpc>
              <a:spcBef>
                <a:spcPct val="0"/>
              </a:spcBef>
              <a:spcAft>
                <a:spcPct val="0"/>
              </a:spcAft>
            </a:pP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Materi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pembelajaran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dalam</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arti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luas</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tidak</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hanya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yang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tertuang</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dalam</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buku</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paket</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yang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diwajibkan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akan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tetapi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mencakup</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keseluruhan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materi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pembelajaran</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Setiap</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aktivitas</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belajar-mengajar</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pasti</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harus</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ada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Black" pitchFamily="34" charset="0"/>
                <a:ea typeface="Times New Roman" pitchFamily="18" charset="0"/>
                <a:cs typeface="Arial" pitchFamily="34" charset="0"/>
              </a:rPr>
              <a:t>materinya</a:t>
            </a:r>
            <a:r>
              <a:rPr kumimoji="0" lang="en-US" sz="1600" b="0" i="0" u="none" strike="noStrike" cap="none" normalizeH="0" baseline="0" dirty="0" smtClean="0">
                <a:ln>
                  <a:noFill/>
                </a:ln>
                <a:solidFill>
                  <a:schemeClr val="tx1"/>
                </a:solidFill>
                <a:effectLst/>
                <a:latin typeface="Arial Black" pitchFamily="34" charset="0"/>
                <a:ea typeface="Times New Roman" pitchFamily="18" charset="0"/>
                <a:cs typeface="Arial" pitchFamily="34" charset="0"/>
              </a:rPr>
              <a:t>.</a:t>
            </a:r>
            <a:r>
              <a:rPr kumimoji="0" lang="en-US" sz="1600" b="0" i="0" u="none" strike="noStrike" cap="none" normalizeH="0" baseline="0" dirty="0" smtClean="0">
                <a:ln>
                  <a:noFill/>
                </a:ln>
                <a:solidFill>
                  <a:schemeClr val="tx1"/>
                </a:solidFill>
                <a:effectLst/>
                <a:latin typeface="Arial Black" pitchFamily="34" charset="0"/>
                <a:cs typeface="Arial" pitchFamily="34" charset="0"/>
              </a:rPr>
              <a:t>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857224" y="500042"/>
            <a:ext cx="757242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chemeClr val="tx1"/>
                </a:solidFill>
                <a:effectLst/>
                <a:latin typeface="Arial Black" pitchFamily="34" charset="0"/>
                <a:ea typeface="Calibri" pitchFamily="34" charset="0"/>
                <a:cs typeface="Times New Roman" pitchFamily="18" charset="0"/>
              </a:rPr>
              <a:t>I</a:t>
            </a:r>
            <a:r>
              <a:rPr kumimoji="0" lang="id-ID" sz="2800" b="1" i="0" u="none" strike="noStrike" cap="none" normalizeH="0" baseline="0" dirty="0" smtClean="0">
                <a:ln>
                  <a:noFill/>
                </a:ln>
                <a:solidFill>
                  <a:schemeClr val="tx1"/>
                </a:solidFill>
                <a:effectLst/>
                <a:latin typeface="Arial Black" pitchFamily="34" charset="0"/>
                <a:ea typeface="Calibri" pitchFamily="34" charset="0"/>
                <a:cs typeface="Times New Roman" pitchFamily="18" charset="0"/>
              </a:rPr>
              <a:t>mplementasi Belajar Mengajar</a:t>
            </a:r>
            <a:endParaRPr kumimoji="0" lang="id-ID" sz="2800" b="0" i="0" u="none" strike="noStrike" cap="none" normalizeH="0" baseline="0" dirty="0" smtClean="0">
              <a:ln>
                <a:noFill/>
              </a:ln>
              <a:solidFill>
                <a:schemeClr val="tx1"/>
              </a:solidFill>
              <a:effectLst/>
              <a:latin typeface="Arial Black" pitchFamily="34" charset="0"/>
              <a:cs typeface="Arial" pitchFamily="34" charset="0"/>
            </a:endParaRPr>
          </a:p>
        </p:txBody>
      </p:sp>
      <p:sp>
        <p:nvSpPr>
          <p:cNvPr id="5" name="Rectangle 4"/>
          <p:cNvSpPr/>
          <p:nvPr/>
        </p:nvSpPr>
        <p:spPr>
          <a:xfrm>
            <a:off x="571472" y="1643050"/>
            <a:ext cx="8143932" cy="4661276"/>
          </a:xfrm>
          <a:prstGeom prst="rect">
            <a:avLst/>
          </a:prstGeom>
          <a:ln>
            <a:solidFill>
              <a:srgbClr val="FF0000"/>
            </a:solidFill>
          </a:ln>
        </p:spPr>
        <p:txBody>
          <a:bodyPr wrap="square">
            <a:spAutoFit/>
          </a:bodyPr>
          <a:lstStyle/>
          <a:p>
            <a:pPr>
              <a:lnSpc>
                <a:spcPct val="150000"/>
              </a:lnSpc>
            </a:pPr>
            <a:r>
              <a:rPr lang="en-US" sz="2000" b="1" dirty="0" err="1" smtClean="0"/>
              <a:t>Sama</a:t>
            </a:r>
            <a:r>
              <a:rPr lang="en-US" sz="2000" b="1" dirty="0" smtClean="0"/>
              <a:t> </a:t>
            </a:r>
            <a:r>
              <a:rPr lang="en-US" sz="2000" b="1" dirty="0" err="1" smtClean="0"/>
              <a:t>halnya</a:t>
            </a:r>
            <a:r>
              <a:rPr lang="en-US" sz="2000" b="1" dirty="0" smtClean="0"/>
              <a:t> </a:t>
            </a:r>
            <a:r>
              <a:rPr lang="en-US" sz="2000" b="1" dirty="0" err="1" smtClean="0"/>
              <a:t>dengan</a:t>
            </a:r>
            <a:r>
              <a:rPr lang="en-US" sz="2000" b="1" dirty="0" smtClean="0"/>
              <a:t> </a:t>
            </a:r>
            <a:r>
              <a:rPr lang="en-US" sz="2000" b="1" dirty="0" err="1" smtClean="0"/>
              <a:t>belajar</a:t>
            </a:r>
            <a:r>
              <a:rPr lang="en-US" sz="2000" b="1" dirty="0" smtClean="0"/>
              <a:t>, </a:t>
            </a:r>
            <a:r>
              <a:rPr lang="en-US" sz="2000" b="1" dirty="0" err="1" smtClean="0"/>
              <a:t>mengajar</a:t>
            </a:r>
            <a:r>
              <a:rPr lang="en-US" sz="2000" b="1" dirty="0" smtClean="0"/>
              <a:t>-pun </a:t>
            </a:r>
            <a:r>
              <a:rPr lang="en-US" sz="2000" b="1" dirty="0" err="1" smtClean="0"/>
              <a:t>pada</a:t>
            </a:r>
            <a:r>
              <a:rPr lang="en-US" sz="2000" b="1" dirty="0" smtClean="0"/>
              <a:t> </a:t>
            </a:r>
            <a:r>
              <a:rPr lang="en-US" sz="2000" b="1" dirty="0" err="1" smtClean="0"/>
              <a:t>hakikatnya</a:t>
            </a:r>
            <a:r>
              <a:rPr lang="en-US" sz="2000" b="1" dirty="0" smtClean="0"/>
              <a:t> </a:t>
            </a:r>
            <a:r>
              <a:rPr lang="en-US" sz="2000" b="1" dirty="0" err="1" smtClean="0"/>
              <a:t>adalah</a:t>
            </a:r>
            <a:r>
              <a:rPr lang="en-US" sz="2000" b="1" dirty="0" smtClean="0"/>
              <a:t> </a:t>
            </a:r>
            <a:r>
              <a:rPr lang="en-US" sz="2000" b="1" dirty="0" err="1" smtClean="0"/>
              <a:t>suatu</a:t>
            </a:r>
            <a:r>
              <a:rPr lang="en-US" sz="2000" b="1" dirty="0" smtClean="0"/>
              <a:t> </a:t>
            </a:r>
            <a:r>
              <a:rPr lang="en-US" sz="2000" b="1" dirty="0" err="1" smtClean="0"/>
              <a:t>proses</a:t>
            </a:r>
            <a:r>
              <a:rPr lang="en-US" sz="2000" b="1" dirty="0" smtClean="0"/>
              <a:t>, </a:t>
            </a:r>
            <a:r>
              <a:rPr lang="en-US" sz="2000" b="1" dirty="0" err="1" smtClean="0"/>
              <a:t>yakni</a:t>
            </a:r>
            <a:r>
              <a:rPr lang="en-US" sz="2000" b="1" dirty="0" smtClean="0"/>
              <a:t> </a:t>
            </a:r>
            <a:r>
              <a:rPr lang="en-US" sz="2000" b="1" dirty="0" err="1" smtClean="0"/>
              <a:t>proses</a:t>
            </a:r>
            <a:r>
              <a:rPr lang="en-US" sz="2000" b="1" dirty="0" smtClean="0"/>
              <a:t> </a:t>
            </a:r>
            <a:r>
              <a:rPr lang="en-US" sz="2000" b="1" dirty="0" err="1" smtClean="0"/>
              <a:t>mengatur</a:t>
            </a:r>
            <a:r>
              <a:rPr lang="en-US" sz="2000" b="1" dirty="0" smtClean="0"/>
              <a:t>, </a:t>
            </a:r>
            <a:r>
              <a:rPr lang="en-US" sz="2000" b="1" dirty="0" err="1" smtClean="0"/>
              <a:t>mengorganisasi</a:t>
            </a:r>
            <a:r>
              <a:rPr lang="en-US" sz="2000" b="1" dirty="0" smtClean="0"/>
              <a:t> </a:t>
            </a:r>
            <a:r>
              <a:rPr lang="en-US" sz="2000" b="1" dirty="0" err="1" smtClean="0"/>
              <a:t>lingkungan</a:t>
            </a:r>
            <a:r>
              <a:rPr lang="en-US" sz="2000" b="1" dirty="0" smtClean="0"/>
              <a:t> yang </a:t>
            </a:r>
            <a:r>
              <a:rPr lang="en-US" sz="2000" b="1" dirty="0" err="1" smtClean="0"/>
              <a:t>ada</a:t>
            </a:r>
            <a:r>
              <a:rPr lang="en-US" sz="2000" b="1" dirty="0" smtClean="0"/>
              <a:t> </a:t>
            </a:r>
            <a:r>
              <a:rPr lang="en-US" sz="2000" b="1" dirty="0" err="1" smtClean="0"/>
              <a:t>di</a:t>
            </a:r>
            <a:r>
              <a:rPr lang="en-US" sz="2000" b="1" dirty="0" smtClean="0"/>
              <a:t> </a:t>
            </a:r>
            <a:r>
              <a:rPr lang="en-US" sz="2000" b="1" dirty="0" err="1" smtClean="0"/>
              <a:t>sekitar</a:t>
            </a:r>
            <a:r>
              <a:rPr lang="en-US" sz="2000" b="1" dirty="0" smtClean="0"/>
              <a:t> </a:t>
            </a:r>
            <a:r>
              <a:rPr lang="en-US" sz="2000" b="1" dirty="0" err="1" smtClean="0"/>
              <a:t>siswa</a:t>
            </a:r>
            <a:r>
              <a:rPr lang="en-US" sz="2000" b="1" dirty="0" smtClean="0"/>
              <a:t> </a:t>
            </a:r>
            <a:r>
              <a:rPr lang="en-US" sz="2000" b="1" dirty="0" err="1" smtClean="0"/>
              <a:t>sehingga</a:t>
            </a:r>
            <a:r>
              <a:rPr lang="en-US" sz="2000" b="1" dirty="0" smtClean="0"/>
              <a:t> </a:t>
            </a:r>
            <a:r>
              <a:rPr lang="en-US" sz="2000" b="1" dirty="0" err="1" smtClean="0"/>
              <a:t>dapat</a:t>
            </a:r>
            <a:r>
              <a:rPr lang="en-US" sz="2000" b="1" dirty="0" smtClean="0"/>
              <a:t> </a:t>
            </a:r>
            <a:r>
              <a:rPr lang="en-US" sz="2000" b="1" dirty="0" err="1" smtClean="0"/>
              <a:t>menumbuhkan</a:t>
            </a:r>
            <a:r>
              <a:rPr lang="en-US" sz="2000" b="1" dirty="0" smtClean="0"/>
              <a:t> </a:t>
            </a:r>
            <a:r>
              <a:rPr lang="en-US" sz="2000" b="1" dirty="0" err="1" smtClean="0"/>
              <a:t>dan</a:t>
            </a:r>
            <a:r>
              <a:rPr lang="en-US" sz="2000" b="1" dirty="0" smtClean="0"/>
              <a:t> </a:t>
            </a:r>
            <a:r>
              <a:rPr lang="en-US" sz="2000" b="1" dirty="0" err="1" smtClean="0"/>
              <a:t>mendorong</a:t>
            </a:r>
            <a:r>
              <a:rPr lang="en-US" sz="2000" b="1" dirty="0" smtClean="0"/>
              <a:t> </a:t>
            </a:r>
            <a:r>
              <a:rPr lang="en-US" sz="2000" b="1" dirty="0" err="1" smtClean="0"/>
              <a:t>siswa</a:t>
            </a:r>
            <a:r>
              <a:rPr lang="en-US" sz="2000" b="1" dirty="0" smtClean="0"/>
              <a:t> </a:t>
            </a:r>
            <a:r>
              <a:rPr lang="en-US" sz="2000" b="1" dirty="0" err="1" smtClean="0"/>
              <a:t>melakukan</a:t>
            </a:r>
            <a:r>
              <a:rPr lang="en-US" sz="2000" b="1" dirty="0" smtClean="0"/>
              <a:t> </a:t>
            </a:r>
            <a:r>
              <a:rPr lang="en-US" sz="2000" b="1" dirty="0" err="1" smtClean="0"/>
              <a:t>proses</a:t>
            </a:r>
            <a:r>
              <a:rPr lang="en-US" sz="2000" b="1" dirty="0" smtClean="0"/>
              <a:t> </a:t>
            </a:r>
            <a:r>
              <a:rPr lang="en-US" sz="2000" b="1" dirty="0" err="1" smtClean="0"/>
              <a:t>belajar</a:t>
            </a:r>
            <a:r>
              <a:rPr lang="en-US" sz="2000" b="1" dirty="0" smtClean="0"/>
              <a:t>.</a:t>
            </a:r>
            <a:endParaRPr lang="id-ID" sz="2000" b="1" dirty="0" smtClean="0"/>
          </a:p>
          <a:p>
            <a:pPr>
              <a:lnSpc>
                <a:spcPct val="150000"/>
              </a:lnSpc>
            </a:pPr>
            <a:endParaRPr lang="id-ID" sz="2000" b="1" dirty="0" smtClean="0"/>
          </a:p>
          <a:p>
            <a:pPr>
              <a:lnSpc>
                <a:spcPct val="150000"/>
              </a:lnSpc>
            </a:pPr>
            <a:r>
              <a:rPr lang="en-US" sz="2000" b="1" dirty="0" err="1" smtClean="0"/>
              <a:t>Pada</a:t>
            </a:r>
            <a:r>
              <a:rPr lang="en-US" sz="2000" b="1" dirty="0" smtClean="0"/>
              <a:t> </a:t>
            </a:r>
            <a:r>
              <a:rPr lang="en-US" sz="2000" b="1" dirty="0" err="1" smtClean="0"/>
              <a:t>tahap</a:t>
            </a:r>
            <a:r>
              <a:rPr lang="en-US" sz="2000" b="1" dirty="0" smtClean="0"/>
              <a:t> </a:t>
            </a:r>
            <a:r>
              <a:rPr lang="en-US" sz="2000" b="1" dirty="0" err="1" smtClean="0"/>
              <a:t>berikutnya</a:t>
            </a:r>
            <a:r>
              <a:rPr lang="en-US" sz="2000" b="1" dirty="0" smtClean="0"/>
              <a:t>, </a:t>
            </a:r>
            <a:r>
              <a:rPr lang="en-US" sz="2000" b="1" dirty="0" err="1" smtClean="0"/>
              <a:t>mengajar</a:t>
            </a:r>
            <a:r>
              <a:rPr lang="en-US" sz="2000" b="1" dirty="0" smtClean="0"/>
              <a:t> </a:t>
            </a:r>
            <a:r>
              <a:rPr lang="en-US" sz="2000" b="1" dirty="0" err="1" smtClean="0"/>
              <a:t>adalah</a:t>
            </a:r>
            <a:r>
              <a:rPr lang="en-US" sz="2000" b="1" dirty="0" smtClean="0"/>
              <a:t> </a:t>
            </a:r>
            <a:r>
              <a:rPr lang="en-US" sz="2000" b="1" dirty="0" err="1" smtClean="0"/>
              <a:t>proses</a:t>
            </a:r>
            <a:r>
              <a:rPr lang="en-US" sz="2000" b="1" dirty="0" smtClean="0"/>
              <a:t> </a:t>
            </a:r>
            <a:r>
              <a:rPr lang="en-US" sz="2000" b="1" dirty="0" err="1" smtClean="0"/>
              <a:t>memberikan</a:t>
            </a:r>
            <a:r>
              <a:rPr lang="en-US" sz="2000" b="1" dirty="0" smtClean="0"/>
              <a:t> </a:t>
            </a:r>
            <a:r>
              <a:rPr lang="en-US" sz="2000" b="1" dirty="0" err="1" smtClean="0"/>
              <a:t>bimbingan</a:t>
            </a:r>
            <a:r>
              <a:rPr lang="en-US" sz="2000" b="1" dirty="0" smtClean="0"/>
              <a:t> </a:t>
            </a:r>
            <a:r>
              <a:rPr lang="en-US" sz="2000" b="1" dirty="0" err="1" smtClean="0"/>
              <a:t>atau</a:t>
            </a:r>
            <a:r>
              <a:rPr lang="en-US" sz="2000" b="1" dirty="0" smtClean="0"/>
              <a:t> </a:t>
            </a:r>
            <a:r>
              <a:rPr lang="en-US" sz="2000" b="1" dirty="0" err="1" smtClean="0"/>
              <a:t>bantuan</a:t>
            </a:r>
            <a:r>
              <a:rPr lang="en-US" sz="2000" b="1" dirty="0" smtClean="0"/>
              <a:t> </a:t>
            </a:r>
            <a:r>
              <a:rPr lang="en-US" sz="2000" b="1" dirty="0" err="1" smtClean="0"/>
              <a:t>kepada</a:t>
            </a:r>
            <a:r>
              <a:rPr lang="en-US" sz="2000" b="1" dirty="0" smtClean="0"/>
              <a:t> </a:t>
            </a:r>
            <a:r>
              <a:rPr lang="en-US" sz="2000" b="1" dirty="0" err="1" smtClean="0"/>
              <a:t>siswa</a:t>
            </a:r>
            <a:r>
              <a:rPr lang="en-US" sz="2000" b="1" dirty="0" smtClean="0"/>
              <a:t> </a:t>
            </a:r>
            <a:r>
              <a:rPr lang="en-US" sz="2000" b="1" dirty="0" err="1" smtClean="0"/>
              <a:t>dalam</a:t>
            </a:r>
            <a:r>
              <a:rPr lang="en-US" sz="2000" b="1" dirty="0" smtClean="0"/>
              <a:t> </a:t>
            </a:r>
            <a:r>
              <a:rPr lang="en-US" sz="2000" b="1" dirty="0" err="1" smtClean="0"/>
              <a:t>melakukan</a:t>
            </a:r>
            <a:r>
              <a:rPr lang="en-US" sz="2000" b="1" dirty="0" smtClean="0"/>
              <a:t> </a:t>
            </a:r>
            <a:r>
              <a:rPr lang="en-US" sz="2000" b="1" dirty="0" err="1" smtClean="0"/>
              <a:t>proses</a:t>
            </a:r>
            <a:r>
              <a:rPr lang="en-US" sz="2000" b="1" dirty="0" smtClean="0"/>
              <a:t> </a:t>
            </a:r>
            <a:r>
              <a:rPr lang="en-US" sz="2000" b="1" dirty="0" err="1" smtClean="0"/>
              <a:t>belajar</a:t>
            </a:r>
            <a:r>
              <a:rPr lang="en-US" sz="2000" b="1" dirty="0" smtClean="0"/>
              <a:t>. </a:t>
            </a:r>
            <a:r>
              <a:rPr lang="en-US" sz="2000" b="1" dirty="0" err="1" smtClean="0"/>
              <a:t>Dalam</a:t>
            </a:r>
            <a:r>
              <a:rPr lang="en-US" sz="2000" b="1" dirty="0" smtClean="0"/>
              <a:t> </a:t>
            </a:r>
            <a:r>
              <a:rPr lang="en-US" sz="2000" b="1" dirty="0" err="1" smtClean="0"/>
              <a:t>konsep</a:t>
            </a:r>
            <a:r>
              <a:rPr lang="en-US" sz="2000" b="1" dirty="0" smtClean="0"/>
              <a:t> </a:t>
            </a:r>
            <a:r>
              <a:rPr lang="en-US" sz="2000" b="1" dirty="0" err="1" smtClean="0"/>
              <a:t>ini</a:t>
            </a:r>
            <a:r>
              <a:rPr lang="en-US" sz="2000" b="1" dirty="0" smtClean="0"/>
              <a:t> </a:t>
            </a:r>
            <a:r>
              <a:rPr lang="en-US" sz="2000" b="1" dirty="0" err="1" smtClean="0"/>
              <a:t>tersirat</a:t>
            </a:r>
            <a:r>
              <a:rPr lang="en-US" sz="2000" b="1" dirty="0" smtClean="0"/>
              <a:t> </a:t>
            </a:r>
            <a:r>
              <a:rPr lang="en-US" sz="2000" b="1" dirty="0" err="1" smtClean="0"/>
              <a:t>bahwa</a:t>
            </a:r>
            <a:r>
              <a:rPr lang="en-US" sz="2000" b="1" dirty="0" smtClean="0"/>
              <a:t> </a:t>
            </a:r>
            <a:r>
              <a:rPr lang="en-US" sz="2000" b="1" dirty="0" err="1" smtClean="0"/>
              <a:t>peran</a:t>
            </a:r>
            <a:r>
              <a:rPr lang="en-US" sz="2000" b="1" dirty="0" smtClean="0"/>
              <a:t> </a:t>
            </a:r>
            <a:r>
              <a:rPr lang="en-US" sz="2000" b="1" dirty="0" err="1" smtClean="0"/>
              <a:t>seorang</a:t>
            </a:r>
            <a:r>
              <a:rPr lang="en-US" sz="2000" b="1" dirty="0" smtClean="0"/>
              <a:t> guru </a:t>
            </a:r>
            <a:r>
              <a:rPr lang="en-US" sz="2000" b="1" dirty="0" err="1" smtClean="0"/>
              <a:t>adalah</a:t>
            </a:r>
            <a:r>
              <a:rPr lang="en-US" sz="2000" b="1" dirty="0" smtClean="0"/>
              <a:t> </a:t>
            </a:r>
            <a:r>
              <a:rPr lang="en-US" sz="2000" b="1" dirty="0" err="1" smtClean="0"/>
              <a:t>pemimpin</a:t>
            </a:r>
            <a:r>
              <a:rPr lang="en-US" sz="2000" b="1" dirty="0" smtClean="0"/>
              <a:t> </a:t>
            </a:r>
            <a:r>
              <a:rPr lang="en-US" sz="2000" b="1" dirty="0" err="1" smtClean="0"/>
              <a:t>belajar</a:t>
            </a:r>
            <a:r>
              <a:rPr lang="en-US" sz="2000" b="1" dirty="0" smtClean="0"/>
              <a:t> (</a:t>
            </a:r>
            <a:r>
              <a:rPr lang="en-US" sz="2000" b="1" i="1" dirty="0" smtClean="0"/>
              <a:t>learning manager</a:t>
            </a:r>
            <a:r>
              <a:rPr lang="en-US" sz="2000" b="1" dirty="0" smtClean="0"/>
              <a:t>) </a:t>
            </a:r>
            <a:r>
              <a:rPr lang="en-US" sz="2000" b="1" dirty="0" err="1" smtClean="0"/>
              <a:t>dan</a:t>
            </a:r>
            <a:r>
              <a:rPr lang="en-US" sz="2000" b="1" dirty="0" smtClean="0"/>
              <a:t> </a:t>
            </a:r>
            <a:r>
              <a:rPr lang="en-US" sz="2000" b="1" dirty="0" err="1" smtClean="0"/>
              <a:t>fasilitator</a:t>
            </a:r>
            <a:r>
              <a:rPr lang="en-US" sz="2000" b="1" dirty="0" smtClean="0"/>
              <a:t> </a:t>
            </a:r>
            <a:r>
              <a:rPr lang="en-US" sz="2000" b="1" dirty="0" err="1" smtClean="0"/>
              <a:t>belajar</a:t>
            </a:r>
            <a:r>
              <a:rPr lang="en-US" sz="2000" b="1" dirty="0" smtClean="0"/>
              <a:t>. </a:t>
            </a:r>
            <a:r>
              <a:rPr lang="en-US" sz="2000" b="1" dirty="0" err="1" smtClean="0"/>
              <a:t>Mengajar</a:t>
            </a:r>
            <a:r>
              <a:rPr lang="en-US" sz="2000" b="1" dirty="0" smtClean="0"/>
              <a:t> </a:t>
            </a:r>
            <a:r>
              <a:rPr lang="en-US" sz="2000" b="1" dirty="0" err="1" smtClean="0"/>
              <a:t>bukan</a:t>
            </a:r>
            <a:r>
              <a:rPr lang="en-US" sz="2000" b="1" dirty="0" smtClean="0"/>
              <a:t> </a:t>
            </a:r>
            <a:r>
              <a:rPr lang="en-US" sz="2000" b="1" dirty="0" err="1" smtClean="0"/>
              <a:t>sekedar</a:t>
            </a:r>
            <a:r>
              <a:rPr lang="en-US" sz="2000" b="1" dirty="0" smtClean="0"/>
              <a:t> </a:t>
            </a:r>
            <a:r>
              <a:rPr lang="en-US" sz="2000" b="1" dirty="0" err="1" smtClean="0"/>
              <a:t>menyampaikan</a:t>
            </a:r>
            <a:r>
              <a:rPr lang="en-US" sz="2000" b="1" dirty="0" smtClean="0"/>
              <a:t> </a:t>
            </a:r>
            <a:r>
              <a:rPr lang="en-US" sz="2000" b="1" dirty="0" err="1" smtClean="0"/>
              <a:t>pelajaran</a:t>
            </a:r>
            <a:r>
              <a:rPr lang="en-US" sz="2000" b="1" dirty="0" smtClean="0"/>
              <a:t>, </a:t>
            </a:r>
            <a:r>
              <a:rPr lang="en-US" sz="2000" b="1" dirty="0" err="1" smtClean="0"/>
              <a:t>melainkan</a:t>
            </a:r>
            <a:r>
              <a:rPr lang="en-US" sz="2000" b="1" dirty="0" smtClean="0"/>
              <a:t> </a:t>
            </a:r>
            <a:r>
              <a:rPr lang="en-US" sz="2000" b="1" dirty="0" err="1" smtClean="0"/>
              <a:t>suatu</a:t>
            </a:r>
            <a:r>
              <a:rPr lang="en-US" sz="2000" b="1" dirty="0" smtClean="0"/>
              <a:t> </a:t>
            </a:r>
            <a:r>
              <a:rPr lang="en-US" sz="2000" b="1" dirty="0" err="1" smtClean="0"/>
              <a:t>proses</a:t>
            </a:r>
            <a:r>
              <a:rPr lang="en-US" sz="2000" b="1" dirty="0" smtClean="0"/>
              <a:t> </a:t>
            </a:r>
            <a:r>
              <a:rPr lang="en-US" sz="2000" b="1" dirty="0" err="1" smtClean="0"/>
              <a:t>membelajarkan</a:t>
            </a:r>
            <a:r>
              <a:rPr lang="en-US" sz="2000" b="1" dirty="0" smtClean="0"/>
              <a:t> </a:t>
            </a:r>
            <a:r>
              <a:rPr lang="en-US" sz="2000" b="1" dirty="0" err="1" smtClean="0"/>
              <a:t>siswa</a:t>
            </a:r>
            <a:r>
              <a:rPr lang="id-ID" sz="2000" b="1" dirty="0" smtClean="0"/>
              <a:t> (peneladanan)</a:t>
            </a:r>
            <a:endParaRPr lang="en-US" sz="2000"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6162676" cy="1143000"/>
          </a:xfrm>
        </p:spPr>
        <p:txBody>
          <a:bodyPr>
            <a:normAutofit/>
          </a:bodyPr>
          <a:lstStyle/>
          <a:p>
            <a:r>
              <a:rPr lang="en-US" sz="3600" dirty="0" err="1" smtClean="0">
                <a:solidFill>
                  <a:srgbClr val="FF0000"/>
                </a:solidFill>
                <a:latin typeface="Bernard MT Condensed" pitchFamily="18" charset="0"/>
              </a:rPr>
              <a:t>Permasalahan</a:t>
            </a:r>
            <a:r>
              <a:rPr lang="en-US" sz="3600" dirty="0" smtClean="0">
                <a:solidFill>
                  <a:srgbClr val="FF0000"/>
                </a:solidFill>
                <a:latin typeface="Bernard MT Condensed" pitchFamily="18" charset="0"/>
              </a:rPr>
              <a:t> </a:t>
            </a:r>
            <a:r>
              <a:rPr lang="en-US" sz="3600" dirty="0" err="1" smtClean="0">
                <a:solidFill>
                  <a:srgbClr val="FF0000"/>
                </a:solidFill>
                <a:latin typeface="Bernard MT Condensed" pitchFamily="18" charset="0"/>
              </a:rPr>
              <a:t>dalam</a:t>
            </a:r>
            <a:r>
              <a:rPr lang="en-US" sz="3600" dirty="0" smtClean="0">
                <a:solidFill>
                  <a:srgbClr val="FF0000"/>
                </a:solidFill>
                <a:latin typeface="Bernard MT Condensed" pitchFamily="18" charset="0"/>
              </a:rPr>
              <a:t> SBM</a:t>
            </a:r>
            <a:endParaRPr lang="en-US" sz="3600" dirty="0">
              <a:solidFill>
                <a:srgbClr val="FF0000"/>
              </a:solidFill>
              <a:latin typeface="Bernard MT Condensed" pitchFamily="18" charset="0"/>
            </a:endParaRPr>
          </a:p>
        </p:txBody>
      </p:sp>
      <p:sp>
        <p:nvSpPr>
          <p:cNvPr id="3" name="Content Placeholder 2"/>
          <p:cNvSpPr>
            <a:spLocks noGrp="1"/>
          </p:cNvSpPr>
          <p:nvPr>
            <p:ph idx="1"/>
          </p:nvPr>
        </p:nvSpPr>
        <p:spPr>
          <a:xfrm>
            <a:off x="428596" y="1214422"/>
            <a:ext cx="6262702" cy="5219720"/>
          </a:xfrm>
        </p:spPr>
        <p:txBody>
          <a:bodyPr>
            <a:normAutofit fontScale="70000" lnSpcReduction="20000"/>
          </a:bodyPr>
          <a:lstStyle/>
          <a:p>
            <a:pPr marL="0" indent="0" algn="just">
              <a:buNone/>
            </a:pPr>
            <a:r>
              <a:rPr lang="id-ID" b="1" dirty="0" smtClean="0">
                <a:solidFill>
                  <a:schemeClr val="tx1">
                    <a:lumMod val="85000"/>
                    <a:lumOff val="15000"/>
                  </a:schemeClr>
                </a:solidFill>
                <a:latin typeface="Andalus" pitchFamily="18" charset="-78"/>
                <a:cs typeface="Andalus" pitchFamily="18" charset="-78"/>
              </a:rPr>
              <a:t>B</a:t>
            </a:r>
            <a:r>
              <a:rPr lang="en-US" b="1" dirty="0" err="1" smtClean="0">
                <a:solidFill>
                  <a:schemeClr val="tx1">
                    <a:lumMod val="85000"/>
                    <a:lumOff val="15000"/>
                  </a:schemeClr>
                </a:solidFill>
                <a:latin typeface="Andalus" pitchFamily="18" charset="-78"/>
                <a:cs typeface="Andalus" pitchFamily="18" charset="-78"/>
              </a:rPr>
              <a:t>eberapa</a:t>
            </a:r>
            <a:r>
              <a:rPr lang="en-US" b="1" dirty="0" smtClean="0">
                <a:solidFill>
                  <a:schemeClr val="tx1">
                    <a:lumMod val="85000"/>
                    <a:lumOff val="15000"/>
                  </a:schemeClr>
                </a:solidFill>
                <a:latin typeface="Andalus" pitchFamily="18" charset="-78"/>
                <a:cs typeface="Andalus" pitchFamily="18" charset="-78"/>
              </a:rPr>
              <a:t> </a:t>
            </a:r>
            <a:r>
              <a:rPr lang="en-US" b="1" dirty="0" err="1">
                <a:solidFill>
                  <a:schemeClr val="tx1">
                    <a:lumMod val="85000"/>
                    <a:lumOff val="15000"/>
                  </a:schemeClr>
                </a:solidFill>
                <a:latin typeface="Andalus" pitchFamily="18" charset="-78"/>
                <a:cs typeface="Andalus" pitchFamily="18" charset="-78"/>
              </a:rPr>
              <a:t>masalah</a:t>
            </a:r>
            <a:r>
              <a:rPr lang="en-US" b="1" dirty="0">
                <a:solidFill>
                  <a:schemeClr val="tx1">
                    <a:lumMod val="85000"/>
                    <a:lumOff val="15000"/>
                  </a:schemeClr>
                </a:solidFill>
                <a:latin typeface="Andalus" pitchFamily="18" charset="-78"/>
                <a:cs typeface="Andalus" pitchFamily="18" charset="-78"/>
              </a:rPr>
              <a:t> </a:t>
            </a:r>
            <a:r>
              <a:rPr lang="en-US" b="1" dirty="0" err="1">
                <a:solidFill>
                  <a:schemeClr val="tx1">
                    <a:lumMod val="85000"/>
                    <a:lumOff val="15000"/>
                  </a:schemeClr>
                </a:solidFill>
                <a:latin typeface="Andalus" pitchFamily="18" charset="-78"/>
                <a:cs typeface="Andalus" pitchFamily="18" charset="-78"/>
              </a:rPr>
              <a:t>dalam</a:t>
            </a:r>
            <a:r>
              <a:rPr lang="en-US" b="1" dirty="0">
                <a:solidFill>
                  <a:schemeClr val="tx1">
                    <a:lumMod val="85000"/>
                    <a:lumOff val="15000"/>
                  </a:schemeClr>
                </a:solidFill>
                <a:latin typeface="Andalus" pitchFamily="18" charset="-78"/>
                <a:cs typeface="Andalus" pitchFamily="18" charset="-78"/>
              </a:rPr>
              <a:t> </a:t>
            </a:r>
            <a:r>
              <a:rPr lang="en-US" b="1" dirty="0" err="1">
                <a:solidFill>
                  <a:schemeClr val="tx1">
                    <a:lumMod val="85000"/>
                    <a:lumOff val="15000"/>
                  </a:schemeClr>
                </a:solidFill>
                <a:latin typeface="Andalus" pitchFamily="18" charset="-78"/>
                <a:cs typeface="Andalus" pitchFamily="18" charset="-78"/>
              </a:rPr>
              <a:t>pembelajaran</a:t>
            </a:r>
            <a:r>
              <a:rPr lang="en-US" b="1" dirty="0">
                <a:solidFill>
                  <a:schemeClr val="tx1">
                    <a:lumMod val="85000"/>
                    <a:lumOff val="15000"/>
                  </a:schemeClr>
                </a:solidFill>
                <a:latin typeface="Andalus" pitchFamily="18" charset="-78"/>
                <a:cs typeface="Andalus" pitchFamily="18" charset="-78"/>
              </a:rPr>
              <a:t> yang </a:t>
            </a:r>
            <a:r>
              <a:rPr lang="en-US" b="1" dirty="0" err="1">
                <a:solidFill>
                  <a:schemeClr val="tx1">
                    <a:lumMod val="85000"/>
                    <a:lumOff val="15000"/>
                  </a:schemeClr>
                </a:solidFill>
                <a:latin typeface="Andalus" pitchFamily="18" charset="-78"/>
                <a:cs typeface="Andalus" pitchFamily="18" charset="-78"/>
              </a:rPr>
              <a:t>perlu</a:t>
            </a:r>
            <a:r>
              <a:rPr lang="en-US" b="1" dirty="0">
                <a:solidFill>
                  <a:schemeClr val="tx1">
                    <a:lumMod val="85000"/>
                    <a:lumOff val="15000"/>
                  </a:schemeClr>
                </a:solidFill>
                <a:latin typeface="Andalus" pitchFamily="18" charset="-78"/>
                <a:cs typeface="Andalus" pitchFamily="18" charset="-78"/>
              </a:rPr>
              <a:t> </a:t>
            </a:r>
            <a:r>
              <a:rPr lang="en-US" b="1" dirty="0" err="1">
                <a:solidFill>
                  <a:schemeClr val="tx1">
                    <a:lumMod val="85000"/>
                    <a:lumOff val="15000"/>
                  </a:schemeClr>
                </a:solidFill>
                <a:latin typeface="Andalus" pitchFamily="18" charset="-78"/>
                <a:cs typeface="Andalus" pitchFamily="18" charset="-78"/>
              </a:rPr>
              <a:t>untuk</a:t>
            </a:r>
            <a:r>
              <a:rPr lang="en-US" b="1" dirty="0">
                <a:solidFill>
                  <a:schemeClr val="tx1">
                    <a:lumMod val="85000"/>
                    <a:lumOff val="15000"/>
                  </a:schemeClr>
                </a:solidFill>
                <a:latin typeface="Andalus" pitchFamily="18" charset="-78"/>
                <a:cs typeface="Andalus" pitchFamily="18" charset="-78"/>
              </a:rPr>
              <a:t> </a:t>
            </a:r>
            <a:r>
              <a:rPr lang="en-US" b="1" dirty="0" err="1">
                <a:solidFill>
                  <a:schemeClr val="tx1">
                    <a:lumMod val="85000"/>
                    <a:lumOff val="15000"/>
                  </a:schemeClr>
                </a:solidFill>
                <a:latin typeface="Andalus" pitchFamily="18" charset="-78"/>
                <a:cs typeface="Andalus" pitchFamily="18" charset="-78"/>
              </a:rPr>
              <a:t>ditanggulangi</a:t>
            </a:r>
            <a:r>
              <a:rPr lang="en-US" b="1" dirty="0" smtClean="0">
                <a:solidFill>
                  <a:schemeClr val="tx1">
                    <a:lumMod val="85000"/>
                    <a:lumOff val="15000"/>
                  </a:schemeClr>
                </a:solidFill>
                <a:latin typeface="Andalus" pitchFamily="18" charset="-78"/>
                <a:cs typeface="Andalus" pitchFamily="18" charset="-78"/>
              </a:rPr>
              <a:t>:</a:t>
            </a:r>
          </a:p>
          <a:p>
            <a:pPr marL="0" indent="0" algn="just">
              <a:buNone/>
            </a:pPr>
            <a:endParaRPr lang="en-US" b="1" dirty="0">
              <a:solidFill>
                <a:schemeClr val="tx1">
                  <a:lumMod val="85000"/>
                  <a:lumOff val="15000"/>
                </a:schemeClr>
              </a:solidFill>
              <a:latin typeface="Andalus" pitchFamily="18" charset="-78"/>
              <a:cs typeface="Andalus" pitchFamily="18" charset="-78"/>
            </a:endParaRPr>
          </a:p>
          <a:p>
            <a:pPr lvl="0" algn="just"/>
            <a:r>
              <a:rPr lang="en-US" b="1" dirty="0" err="1">
                <a:solidFill>
                  <a:srgbClr val="FF0000"/>
                </a:solidFill>
                <a:latin typeface="Andalus" pitchFamily="18" charset="-78"/>
                <a:cs typeface="Andalus" pitchFamily="18" charset="-78"/>
              </a:rPr>
              <a:t>Berkurangnya</a:t>
            </a:r>
            <a:r>
              <a:rPr lang="en-US" b="1" dirty="0">
                <a:solidFill>
                  <a:srgbClr val="FF0000"/>
                </a:solidFill>
                <a:latin typeface="Andalus" pitchFamily="18" charset="-78"/>
                <a:cs typeface="Andalus" pitchFamily="18" charset="-78"/>
              </a:rPr>
              <a:t> </a:t>
            </a:r>
            <a:r>
              <a:rPr lang="en-US" b="1" dirty="0" err="1">
                <a:solidFill>
                  <a:srgbClr val="FF0000"/>
                </a:solidFill>
                <a:latin typeface="Andalus" pitchFamily="18" charset="-78"/>
                <a:cs typeface="Andalus" pitchFamily="18" charset="-78"/>
              </a:rPr>
              <a:t>motivasi</a:t>
            </a:r>
            <a:r>
              <a:rPr lang="en-US" b="1" dirty="0">
                <a:solidFill>
                  <a:srgbClr val="FF0000"/>
                </a:solidFill>
                <a:latin typeface="Andalus" pitchFamily="18" charset="-78"/>
                <a:cs typeface="Andalus" pitchFamily="18" charset="-78"/>
              </a:rPr>
              <a:t> </a:t>
            </a:r>
            <a:r>
              <a:rPr lang="en-US" b="1" dirty="0" err="1">
                <a:solidFill>
                  <a:srgbClr val="FF0000"/>
                </a:solidFill>
                <a:latin typeface="Andalus" pitchFamily="18" charset="-78"/>
                <a:cs typeface="Andalus" pitchFamily="18" charset="-78"/>
              </a:rPr>
              <a:t>para</a:t>
            </a:r>
            <a:r>
              <a:rPr lang="en-US" b="1" dirty="0">
                <a:solidFill>
                  <a:srgbClr val="FF0000"/>
                </a:solidFill>
                <a:latin typeface="Andalus" pitchFamily="18" charset="-78"/>
                <a:cs typeface="Andalus" pitchFamily="18" charset="-78"/>
              </a:rPr>
              <a:t> </a:t>
            </a:r>
            <a:r>
              <a:rPr lang="en-US" b="1" dirty="0" err="1" smtClean="0">
                <a:solidFill>
                  <a:srgbClr val="FF0000"/>
                </a:solidFill>
                <a:latin typeface="Andalus" pitchFamily="18" charset="-78"/>
                <a:cs typeface="Andalus" pitchFamily="18" charset="-78"/>
              </a:rPr>
              <a:t>siswa</a:t>
            </a:r>
            <a:r>
              <a:rPr lang="en-US" b="1" dirty="0" smtClean="0">
                <a:solidFill>
                  <a:srgbClr val="FF0000"/>
                </a:solidFill>
                <a:latin typeface="Andalus" pitchFamily="18" charset="-78"/>
                <a:cs typeface="Andalus" pitchFamily="18" charset="-78"/>
              </a:rPr>
              <a:t> </a:t>
            </a:r>
            <a:r>
              <a:rPr lang="en-US" b="1" dirty="0" err="1" smtClean="0">
                <a:solidFill>
                  <a:srgbClr val="FF0000"/>
                </a:solidFill>
                <a:latin typeface="Andalus" pitchFamily="18" charset="-78"/>
                <a:cs typeface="Andalus" pitchFamily="18" charset="-78"/>
              </a:rPr>
              <a:t>untuk</a:t>
            </a:r>
            <a:r>
              <a:rPr lang="en-US" b="1" dirty="0" smtClean="0">
                <a:solidFill>
                  <a:srgbClr val="FF0000"/>
                </a:solidFill>
                <a:latin typeface="Andalus" pitchFamily="18" charset="-78"/>
                <a:cs typeface="Andalus" pitchFamily="18" charset="-78"/>
              </a:rPr>
              <a:t> </a:t>
            </a:r>
            <a:r>
              <a:rPr lang="en-US" b="1" dirty="0" err="1">
                <a:solidFill>
                  <a:srgbClr val="FF0000"/>
                </a:solidFill>
                <a:latin typeface="Andalus" pitchFamily="18" charset="-78"/>
                <a:cs typeface="Andalus" pitchFamily="18" charset="-78"/>
              </a:rPr>
              <a:t>belajar</a:t>
            </a:r>
            <a:r>
              <a:rPr lang="en-US" b="1" dirty="0">
                <a:solidFill>
                  <a:srgbClr val="FF0000"/>
                </a:solidFill>
                <a:latin typeface="Andalus" pitchFamily="18" charset="-78"/>
                <a:cs typeface="Andalus" pitchFamily="18" charset="-78"/>
              </a:rPr>
              <a:t> </a:t>
            </a:r>
            <a:r>
              <a:rPr lang="en-US" b="1" dirty="0" err="1">
                <a:solidFill>
                  <a:srgbClr val="FF0000"/>
                </a:solidFill>
                <a:latin typeface="Andalus" pitchFamily="18" charset="-78"/>
                <a:cs typeface="Andalus" pitchFamily="18" charset="-78"/>
              </a:rPr>
              <a:t>atau</a:t>
            </a:r>
            <a:r>
              <a:rPr lang="en-US" b="1" dirty="0">
                <a:solidFill>
                  <a:srgbClr val="FF0000"/>
                </a:solidFill>
                <a:latin typeface="Andalus" pitchFamily="18" charset="-78"/>
                <a:cs typeface="Andalus" pitchFamily="18" charset="-78"/>
              </a:rPr>
              <a:t> </a:t>
            </a:r>
            <a:r>
              <a:rPr lang="en-US" b="1" dirty="0" err="1">
                <a:solidFill>
                  <a:srgbClr val="FF0000"/>
                </a:solidFill>
                <a:latin typeface="Andalus" pitchFamily="18" charset="-78"/>
                <a:cs typeface="Andalus" pitchFamily="18" charset="-78"/>
              </a:rPr>
              <a:t>berpartisipasi</a:t>
            </a:r>
            <a:r>
              <a:rPr lang="en-US" b="1" dirty="0">
                <a:solidFill>
                  <a:srgbClr val="FF0000"/>
                </a:solidFill>
                <a:latin typeface="Andalus" pitchFamily="18" charset="-78"/>
                <a:cs typeface="Andalus" pitchFamily="18" charset="-78"/>
              </a:rPr>
              <a:t> di </a:t>
            </a:r>
            <a:r>
              <a:rPr lang="en-US" b="1" dirty="0" err="1">
                <a:solidFill>
                  <a:srgbClr val="FF0000"/>
                </a:solidFill>
                <a:latin typeface="Andalus" pitchFamily="18" charset="-78"/>
                <a:cs typeface="Andalus" pitchFamily="18" charset="-78"/>
              </a:rPr>
              <a:t>dalam</a:t>
            </a:r>
            <a:r>
              <a:rPr lang="en-US" b="1" dirty="0">
                <a:solidFill>
                  <a:srgbClr val="FF0000"/>
                </a:solidFill>
                <a:latin typeface="Andalus" pitchFamily="18" charset="-78"/>
                <a:cs typeface="Andalus" pitchFamily="18" charset="-78"/>
              </a:rPr>
              <a:t> </a:t>
            </a:r>
            <a:r>
              <a:rPr lang="en-US" b="1" dirty="0" err="1">
                <a:solidFill>
                  <a:srgbClr val="FF0000"/>
                </a:solidFill>
                <a:latin typeface="Andalus" pitchFamily="18" charset="-78"/>
                <a:cs typeface="Andalus" pitchFamily="18" charset="-78"/>
              </a:rPr>
              <a:t>belajar</a:t>
            </a:r>
            <a:endParaRPr lang="en-US" b="1" dirty="0">
              <a:solidFill>
                <a:srgbClr val="FF0000"/>
              </a:solidFill>
              <a:latin typeface="Andalus" pitchFamily="18" charset="-78"/>
              <a:cs typeface="Andalus" pitchFamily="18" charset="-78"/>
            </a:endParaRPr>
          </a:p>
          <a:p>
            <a:pPr lvl="0" algn="just"/>
            <a:r>
              <a:rPr lang="en-US" b="1" dirty="0" err="1">
                <a:solidFill>
                  <a:srgbClr val="7030A0"/>
                </a:solidFill>
                <a:latin typeface="Andalus" pitchFamily="18" charset="-78"/>
                <a:cs typeface="Andalus" pitchFamily="18" charset="-78"/>
              </a:rPr>
              <a:t>Semakin</a:t>
            </a:r>
            <a:r>
              <a:rPr lang="en-US" b="1" dirty="0">
                <a:solidFill>
                  <a:srgbClr val="7030A0"/>
                </a:solidFill>
                <a:latin typeface="Andalus" pitchFamily="18" charset="-78"/>
                <a:cs typeface="Andalus" pitchFamily="18" charset="-78"/>
              </a:rPr>
              <a:t> </a:t>
            </a:r>
            <a:r>
              <a:rPr lang="en-US" b="1" dirty="0" err="1">
                <a:solidFill>
                  <a:srgbClr val="7030A0"/>
                </a:solidFill>
                <a:latin typeface="Andalus" pitchFamily="18" charset="-78"/>
                <a:cs typeface="Andalus" pitchFamily="18" charset="-78"/>
              </a:rPr>
              <a:t>banyak</a:t>
            </a:r>
            <a:r>
              <a:rPr lang="en-US" b="1" dirty="0">
                <a:solidFill>
                  <a:srgbClr val="7030A0"/>
                </a:solidFill>
                <a:latin typeface="Andalus" pitchFamily="18" charset="-78"/>
                <a:cs typeface="Andalus" pitchFamily="18" charset="-78"/>
              </a:rPr>
              <a:t> </a:t>
            </a:r>
            <a:r>
              <a:rPr lang="en-US" b="1" dirty="0" err="1">
                <a:solidFill>
                  <a:srgbClr val="7030A0"/>
                </a:solidFill>
                <a:latin typeface="Andalus" pitchFamily="18" charset="-78"/>
                <a:cs typeface="Andalus" pitchFamily="18" charset="-78"/>
              </a:rPr>
              <a:t>siswa</a:t>
            </a:r>
            <a:r>
              <a:rPr lang="en-US" b="1" dirty="0">
                <a:solidFill>
                  <a:srgbClr val="7030A0"/>
                </a:solidFill>
                <a:latin typeface="Andalus" pitchFamily="18" charset="-78"/>
                <a:cs typeface="Andalus" pitchFamily="18" charset="-78"/>
              </a:rPr>
              <a:t> yang </a:t>
            </a:r>
            <a:r>
              <a:rPr lang="en-US" b="1" dirty="0" err="1">
                <a:solidFill>
                  <a:srgbClr val="7030A0"/>
                </a:solidFill>
                <a:latin typeface="Andalus" pitchFamily="18" charset="-78"/>
                <a:cs typeface="Andalus" pitchFamily="18" charset="-78"/>
              </a:rPr>
              <a:t>membolos</a:t>
            </a:r>
            <a:r>
              <a:rPr lang="en-US" b="1" dirty="0">
                <a:solidFill>
                  <a:srgbClr val="7030A0"/>
                </a:solidFill>
                <a:latin typeface="Andalus" pitchFamily="18" charset="-78"/>
                <a:cs typeface="Andalus" pitchFamily="18" charset="-78"/>
              </a:rPr>
              <a:t> </a:t>
            </a:r>
            <a:r>
              <a:rPr lang="en-US" b="1" dirty="0" err="1">
                <a:solidFill>
                  <a:srgbClr val="7030A0"/>
                </a:solidFill>
                <a:latin typeface="Andalus" pitchFamily="18" charset="-78"/>
                <a:cs typeface="Andalus" pitchFamily="18" charset="-78"/>
              </a:rPr>
              <a:t>pada</a:t>
            </a:r>
            <a:r>
              <a:rPr lang="en-US" b="1" dirty="0">
                <a:solidFill>
                  <a:srgbClr val="7030A0"/>
                </a:solidFill>
                <a:latin typeface="Andalus" pitchFamily="18" charset="-78"/>
                <a:cs typeface="Andalus" pitchFamily="18" charset="-78"/>
              </a:rPr>
              <a:t> </a:t>
            </a:r>
            <a:r>
              <a:rPr lang="en-US" b="1" dirty="0" err="1">
                <a:solidFill>
                  <a:srgbClr val="7030A0"/>
                </a:solidFill>
                <a:latin typeface="Andalus" pitchFamily="18" charset="-78"/>
                <a:cs typeface="Andalus" pitchFamily="18" charset="-78"/>
              </a:rPr>
              <a:t>saat</a:t>
            </a:r>
            <a:r>
              <a:rPr lang="en-US" b="1" dirty="0">
                <a:solidFill>
                  <a:srgbClr val="7030A0"/>
                </a:solidFill>
                <a:latin typeface="Andalus" pitchFamily="18" charset="-78"/>
                <a:cs typeface="Andalus" pitchFamily="18" charset="-78"/>
              </a:rPr>
              <a:t> jam </a:t>
            </a:r>
            <a:r>
              <a:rPr lang="en-US" b="1" dirty="0" err="1">
                <a:solidFill>
                  <a:srgbClr val="7030A0"/>
                </a:solidFill>
                <a:latin typeface="Andalus" pitchFamily="18" charset="-78"/>
                <a:cs typeface="Andalus" pitchFamily="18" charset="-78"/>
              </a:rPr>
              <a:t>pelajaran</a:t>
            </a:r>
            <a:r>
              <a:rPr lang="en-US" b="1" dirty="0">
                <a:solidFill>
                  <a:srgbClr val="7030A0"/>
                </a:solidFill>
                <a:latin typeface="Andalus" pitchFamily="18" charset="-78"/>
                <a:cs typeface="Andalus" pitchFamily="18" charset="-78"/>
              </a:rPr>
              <a:t> di </a:t>
            </a:r>
            <a:r>
              <a:rPr lang="en-US" b="1" dirty="0" err="1">
                <a:solidFill>
                  <a:srgbClr val="7030A0"/>
                </a:solidFill>
                <a:latin typeface="Andalus" pitchFamily="18" charset="-78"/>
                <a:cs typeface="Andalus" pitchFamily="18" charset="-78"/>
              </a:rPr>
              <a:t>mulai</a:t>
            </a:r>
            <a:endParaRPr lang="en-US" b="1" dirty="0">
              <a:solidFill>
                <a:srgbClr val="7030A0"/>
              </a:solidFill>
              <a:latin typeface="Andalus" pitchFamily="18" charset="-78"/>
              <a:cs typeface="Andalus" pitchFamily="18" charset="-78"/>
            </a:endParaRPr>
          </a:p>
          <a:p>
            <a:pPr lvl="0" algn="just"/>
            <a:r>
              <a:rPr lang="en-US" b="1" dirty="0" err="1">
                <a:latin typeface="Andalus" pitchFamily="18" charset="-78"/>
                <a:cs typeface="Andalus" pitchFamily="18" charset="-78"/>
              </a:rPr>
              <a:t>Pada</a:t>
            </a:r>
            <a:r>
              <a:rPr lang="en-US" b="1" dirty="0">
                <a:latin typeface="Andalus" pitchFamily="18" charset="-78"/>
                <a:cs typeface="Andalus" pitchFamily="18" charset="-78"/>
              </a:rPr>
              <a:t> </a:t>
            </a:r>
            <a:r>
              <a:rPr lang="en-US" b="1" dirty="0" err="1">
                <a:latin typeface="Andalus" pitchFamily="18" charset="-78"/>
                <a:cs typeface="Andalus" pitchFamily="18" charset="-78"/>
              </a:rPr>
              <a:t>zaman</a:t>
            </a:r>
            <a:r>
              <a:rPr lang="en-US" b="1" dirty="0">
                <a:latin typeface="Andalus" pitchFamily="18" charset="-78"/>
                <a:cs typeface="Andalus" pitchFamily="18" charset="-78"/>
              </a:rPr>
              <a:t> yang </a:t>
            </a:r>
            <a:r>
              <a:rPr lang="en-US" b="1" dirty="0" err="1">
                <a:latin typeface="Andalus" pitchFamily="18" charset="-78"/>
                <a:cs typeface="Andalus" pitchFamily="18" charset="-78"/>
              </a:rPr>
              <a:t>berkembang</a:t>
            </a:r>
            <a:r>
              <a:rPr lang="en-US" b="1" dirty="0">
                <a:latin typeface="Andalus" pitchFamily="18" charset="-78"/>
                <a:cs typeface="Andalus" pitchFamily="18" charset="-78"/>
              </a:rPr>
              <a:t> </a:t>
            </a:r>
            <a:r>
              <a:rPr lang="en-US" b="1" dirty="0" err="1">
                <a:latin typeface="Andalus" pitchFamily="18" charset="-78"/>
                <a:cs typeface="Andalus" pitchFamily="18" charset="-78"/>
              </a:rPr>
              <a:t>ini</a:t>
            </a:r>
            <a:r>
              <a:rPr lang="en-US" b="1" dirty="0">
                <a:latin typeface="Andalus" pitchFamily="18" charset="-78"/>
                <a:cs typeface="Andalus" pitchFamily="18" charset="-78"/>
              </a:rPr>
              <a:t> </a:t>
            </a:r>
            <a:r>
              <a:rPr lang="en-US" b="1" dirty="0" err="1">
                <a:latin typeface="Andalus" pitchFamily="18" charset="-78"/>
                <a:cs typeface="Andalus" pitchFamily="18" charset="-78"/>
              </a:rPr>
              <a:t>juga</a:t>
            </a:r>
            <a:r>
              <a:rPr lang="en-US" b="1" dirty="0">
                <a:latin typeface="Andalus" pitchFamily="18" charset="-78"/>
                <a:cs typeface="Andalus" pitchFamily="18" charset="-78"/>
              </a:rPr>
              <a:t> </a:t>
            </a:r>
            <a:r>
              <a:rPr lang="en-US" b="1" dirty="0" err="1">
                <a:latin typeface="Andalus" pitchFamily="18" charset="-78"/>
                <a:cs typeface="Andalus" pitchFamily="18" charset="-78"/>
              </a:rPr>
              <a:t>banyak</a:t>
            </a:r>
            <a:r>
              <a:rPr lang="en-US" b="1" dirty="0">
                <a:latin typeface="Andalus" pitchFamily="18" charset="-78"/>
                <a:cs typeface="Andalus" pitchFamily="18" charset="-78"/>
              </a:rPr>
              <a:t> </a:t>
            </a:r>
            <a:r>
              <a:rPr lang="en-US" b="1" dirty="0" err="1">
                <a:latin typeface="Andalus" pitchFamily="18" charset="-78"/>
                <a:cs typeface="Andalus" pitchFamily="18" charset="-78"/>
              </a:rPr>
              <a:t>sekali</a:t>
            </a:r>
            <a:r>
              <a:rPr lang="en-US" b="1" dirty="0">
                <a:latin typeface="Andalus" pitchFamily="18" charset="-78"/>
                <a:cs typeface="Andalus" pitchFamily="18" charset="-78"/>
              </a:rPr>
              <a:t> </a:t>
            </a:r>
            <a:r>
              <a:rPr lang="en-US" b="1" dirty="0" err="1">
                <a:latin typeface="Andalus" pitchFamily="18" charset="-78"/>
                <a:cs typeface="Andalus" pitchFamily="18" charset="-78"/>
              </a:rPr>
              <a:t>perkelahian</a:t>
            </a:r>
            <a:r>
              <a:rPr lang="en-US" b="1" dirty="0">
                <a:latin typeface="Andalus" pitchFamily="18" charset="-78"/>
                <a:cs typeface="Andalus" pitchFamily="18" charset="-78"/>
              </a:rPr>
              <a:t> </a:t>
            </a:r>
            <a:r>
              <a:rPr lang="en-US" b="1" dirty="0" err="1">
                <a:latin typeface="Andalus" pitchFamily="18" charset="-78"/>
                <a:cs typeface="Andalus" pitchFamily="18" charset="-78"/>
              </a:rPr>
              <a:t>muncul</a:t>
            </a:r>
            <a:r>
              <a:rPr lang="en-US" b="1" dirty="0">
                <a:latin typeface="Andalus" pitchFamily="18" charset="-78"/>
                <a:cs typeface="Andalus" pitchFamily="18" charset="-78"/>
              </a:rPr>
              <a:t> di </a:t>
            </a:r>
            <a:r>
              <a:rPr lang="en-US" b="1" dirty="0" err="1">
                <a:latin typeface="Andalus" pitchFamily="18" charset="-78"/>
                <a:cs typeface="Andalus" pitchFamily="18" charset="-78"/>
              </a:rPr>
              <a:t>kalangan</a:t>
            </a:r>
            <a:r>
              <a:rPr lang="en-US" b="1" dirty="0">
                <a:latin typeface="Andalus" pitchFamily="18" charset="-78"/>
                <a:cs typeface="Andalus" pitchFamily="18" charset="-78"/>
              </a:rPr>
              <a:t> </a:t>
            </a:r>
            <a:r>
              <a:rPr lang="en-US" b="1" dirty="0" err="1">
                <a:latin typeface="Andalus" pitchFamily="18" charset="-78"/>
                <a:cs typeface="Andalus" pitchFamily="18" charset="-78"/>
              </a:rPr>
              <a:t>antar</a:t>
            </a:r>
            <a:r>
              <a:rPr lang="en-US" b="1" dirty="0">
                <a:latin typeface="Andalus" pitchFamily="18" charset="-78"/>
                <a:cs typeface="Andalus" pitchFamily="18" charset="-78"/>
              </a:rPr>
              <a:t> </a:t>
            </a:r>
            <a:r>
              <a:rPr lang="en-US" b="1" dirty="0" err="1" smtClean="0">
                <a:latin typeface="Andalus" pitchFamily="18" charset="-78"/>
                <a:cs typeface="Andalus" pitchFamily="18" charset="-78"/>
              </a:rPr>
              <a:t>siswa</a:t>
            </a:r>
            <a:endParaRPr lang="en-US" b="1" dirty="0">
              <a:latin typeface="Andalus" pitchFamily="18" charset="-78"/>
              <a:cs typeface="Andalus" pitchFamily="18" charset="-78"/>
            </a:endParaRPr>
          </a:p>
          <a:p>
            <a:pPr lvl="0" algn="just"/>
            <a:r>
              <a:rPr lang="en-US" b="1" dirty="0" err="1">
                <a:solidFill>
                  <a:srgbClr val="0070C0"/>
                </a:solidFill>
                <a:latin typeface="Andalus" pitchFamily="18" charset="-78"/>
                <a:cs typeface="Andalus" pitchFamily="18" charset="-78"/>
              </a:rPr>
              <a:t>Prestasi</a:t>
            </a:r>
            <a:r>
              <a:rPr lang="en-US" b="1" dirty="0">
                <a:solidFill>
                  <a:srgbClr val="0070C0"/>
                </a:solidFill>
                <a:latin typeface="Andalus" pitchFamily="18" charset="-78"/>
                <a:cs typeface="Andalus" pitchFamily="18" charset="-78"/>
              </a:rPr>
              <a:t> </a:t>
            </a:r>
            <a:r>
              <a:rPr lang="en-US" b="1" dirty="0" err="1">
                <a:solidFill>
                  <a:srgbClr val="0070C0"/>
                </a:solidFill>
                <a:latin typeface="Andalus" pitchFamily="18" charset="-78"/>
                <a:cs typeface="Andalus" pitchFamily="18" charset="-78"/>
              </a:rPr>
              <a:t>siswa</a:t>
            </a:r>
            <a:r>
              <a:rPr lang="en-US" b="1" dirty="0">
                <a:solidFill>
                  <a:srgbClr val="0070C0"/>
                </a:solidFill>
                <a:latin typeface="Andalus" pitchFamily="18" charset="-78"/>
                <a:cs typeface="Andalus" pitchFamily="18" charset="-78"/>
              </a:rPr>
              <a:t> yang </a:t>
            </a:r>
            <a:r>
              <a:rPr lang="en-US" b="1" dirty="0" err="1">
                <a:solidFill>
                  <a:srgbClr val="0070C0"/>
                </a:solidFill>
                <a:latin typeface="Andalus" pitchFamily="18" charset="-78"/>
                <a:cs typeface="Andalus" pitchFamily="18" charset="-78"/>
              </a:rPr>
              <a:t>semakin</a:t>
            </a:r>
            <a:r>
              <a:rPr lang="en-US" b="1" dirty="0">
                <a:solidFill>
                  <a:srgbClr val="0070C0"/>
                </a:solidFill>
                <a:latin typeface="Andalus" pitchFamily="18" charset="-78"/>
                <a:cs typeface="Andalus" pitchFamily="18" charset="-78"/>
              </a:rPr>
              <a:t> </a:t>
            </a:r>
            <a:r>
              <a:rPr lang="en-US" b="1" dirty="0" err="1">
                <a:solidFill>
                  <a:srgbClr val="0070C0"/>
                </a:solidFill>
                <a:latin typeface="Andalus" pitchFamily="18" charset="-78"/>
                <a:cs typeface="Andalus" pitchFamily="18" charset="-78"/>
              </a:rPr>
              <a:t>rendah</a:t>
            </a:r>
            <a:r>
              <a:rPr lang="en-US" b="1" dirty="0">
                <a:solidFill>
                  <a:srgbClr val="0070C0"/>
                </a:solidFill>
                <a:latin typeface="Andalus" pitchFamily="18" charset="-78"/>
                <a:cs typeface="Andalus" pitchFamily="18" charset="-78"/>
              </a:rPr>
              <a:t> </a:t>
            </a:r>
            <a:r>
              <a:rPr lang="en-US" b="1" dirty="0" err="1">
                <a:solidFill>
                  <a:srgbClr val="0070C0"/>
                </a:solidFill>
                <a:latin typeface="Andalus" pitchFamily="18" charset="-78"/>
                <a:cs typeface="Andalus" pitchFamily="18" charset="-78"/>
              </a:rPr>
              <a:t>dan</a:t>
            </a:r>
            <a:r>
              <a:rPr lang="en-US" b="1" dirty="0">
                <a:solidFill>
                  <a:srgbClr val="0070C0"/>
                </a:solidFill>
                <a:latin typeface="Andalus" pitchFamily="18" charset="-78"/>
                <a:cs typeface="Andalus" pitchFamily="18" charset="-78"/>
              </a:rPr>
              <a:t> </a:t>
            </a:r>
            <a:r>
              <a:rPr lang="en-US" b="1" dirty="0" err="1">
                <a:solidFill>
                  <a:srgbClr val="0070C0"/>
                </a:solidFill>
                <a:latin typeface="Andalus" pitchFamily="18" charset="-78"/>
                <a:cs typeface="Andalus" pitchFamily="18" charset="-78"/>
              </a:rPr>
              <a:t>mengalami</a:t>
            </a:r>
            <a:r>
              <a:rPr lang="en-US" b="1" dirty="0">
                <a:solidFill>
                  <a:srgbClr val="0070C0"/>
                </a:solidFill>
                <a:latin typeface="Andalus" pitchFamily="18" charset="-78"/>
                <a:cs typeface="Andalus" pitchFamily="18" charset="-78"/>
              </a:rPr>
              <a:t> </a:t>
            </a:r>
            <a:r>
              <a:rPr lang="en-US" b="1" dirty="0" err="1">
                <a:solidFill>
                  <a:srgbClr val="0070C0"/>
                </a:solidFill>
                <a:latin typeface="Andalus" pitchFamily="18" charset="-78"/>
                <a:cs typeface="Andalus" pitchFamily="18" charset="-78"/>
              </a:rPr>
              <a:t>kemerosotan</a:t>
            </a:r>
            <a:r>
              <a:rPr lang="en-US" b="1" dirty="0">
                <a:solidFill>
                  <a:srgbClr val="0070C0"/>
                </a:solidFill>
                <a:latin typeface="Andalus" pitchFamily="18" charset="-78"/>
                <a:cs typeface="Andalus" pitchFamily="18" charset="-78"/>
              </a:rPr>
              <a:t> </a:t>
            </a:r>
            <a:r>
              <a:rPr lang="en-US" b="1" dirty="0" err="1">
                <a:solidFill>
                  <a:srgbClr val="0070C0"/>
                </a:solidFill>
                <a:latin typeface="Andalus" pitchFamily="18" charset="-78"/>
                <a:cs typeface="Andalus" pitchFamily="18" charset="-78"/>
              </a:rPr>
              <a:t>nilai</a:t>
            </a:r>
            <a:endParaRPr lang="en-US" b="1" dirty="0">
              <a:solidFill>
                <a:srgbClr val="0070C0"/>
              </a:solidFill>
              <a:latin typeface="Andalus" pitchFamily="18" charset="-78"/>
              <a:cs typeface="Andalus" pitchFamily="18" charset="-78"/>
            </a:endParaRPr>
          </a:p>
          <a:p>
            <a:pPr lvl="0" algn="just"/>
            <a:r>
              <a:rPr lang="en-US" b="1" dirty="0" err="1">
                <a:solidFill>
                  <a:srgbClr val="00B050"/>
                </a:solidFill>
                <a:latin typeface="Andalus" pitchFamily="18" charset="-78"/>
                <a:cs typeface="Andalus" pitchFamily="18" charset="-78"/>
              </a:rPr>
              <a:t>Semakin</a:t>
            </a:r>
            <a:r>
              <a:rPr lang="en-US" b="1" dirty="0">
                <a:solidFill>
                  <a:srgbClr val="00B050"/>
                </a:solidFill>
                <a:latin typeface="Andalus" pitchFamily="18" charset="-78"/>
                <a:cs typeface="Andalus" pitchFamily="18" charset="-78"/>
              </a:rPr>
              <a:t> </a:t>
            </a:r>
            <a:r>
              <a:rPr lang="en-US" b="1" dirty="0" err="1">
                <a:solidFill>
                  <a:srgbClr val="00B050"/>
                </a:solidFill>
                <a:latin typeface="Andalus" pitchFamily="18" charset="-78"/>
                <a:cs typeface="Andalus" pitchFamily="18" charset="-78"/>
              </a:rPr>
              <a:t>menipisnya</a:t>
            </a:r>
            <a:r>
              <a:rPr lang="en-US" b="1" dirty="0">
                <a:solidFill>
                  <a:srgbClr val="00B050"/>
                </a:solidFill>
                <a:latin typeface="Andalus" pitchFamily="18" charset="-78"/>
                <a:cs typeface="Andalus" pitchFamily="18" charset="-78"/>
              </a:rPr>
              <a:t> </a:t>
            </a:r>
            <a:r>
              <a:rPr lang="en-US" b="1" dirty="0" err="1">
                <a:solidFill>
                  <a:srgbClr val="00B050"/>
                </a:solidFill>
                <a:latin typeface="Andalus" pitchFamily="18" charset="-78"/>
                <a:cs typeface="Andalus" pitchFamily="18" charset="-78"/>
              </a:rPr>
              <a:t>etika</a:t>
            </a:r>
            <a:r>
              <a:rPr lang="en-US" b="1" dirty="0">
                <a:solidFill>
                  <a:srgbClr val="00B050"/>
                </a:solidFill>
                <a:latin typeface="Andalus" pitchFamily="18" charset="-78"/>
                <a:cs typeface="Andalus" pitchFamily="18" charset="-78"/>
              </a:rPr>
              <a:t> </a:t>
            </a:r>
            <a:r>
              <a:rPr lang="en-US" b="1" dirty="0" err="1">
                <a:solidFill>
                  <a:srgbClr val="00B050"/>
                </a:solidFill>
                <a:latin typeface="Andalus" pitchFamily="18" charset="-78"/>
                <a:cs typeface="Andalus" pitchFamily="18" charset="-78"/>
              </a:rPr>
              <a:t>dan</a:t>
            </a:r>
            <a:r>
              <a:rPr lang="en-US" b="1" dirty="0">
                <a:solidFill>
                  <a:srgbClr val="00B050"/>
                </a:solidFill>
                <a:latin typeface="Andalus" pitchFamily="18" charset="-78"/>
                <a:cs typeface="Andalus" pitchFamily="18" charset="-78"/>
              </a:rPr>
              <a:t> </a:t>
            </a:r>
            <a:r>
              <a:rPr lang="en-US" b="1" dirty="0" err="1">
                <a:solidFill>
                  <a:srgbClr val="00B050"/>
                </a:solidFill>
                <a:latin typeface="Andalus" pitchFamily="18" charset="-78"/>
                <a:cs typeface="Andalus" pitchFamily="18" charset="-78"/>
              </a:rPr>
              <a:t>kesopanan</a:t>
            </a:r>
            <a:r>
              <a:rPr lang="en-US" b="1" dirty="0">
                <a:solidFill>
                  <a:srgbClr val="00B050"/>
                </a:solidFill>
                <a:latin typeface="Andalus" pitchFamily="18" charset="-78"/>
                <a:cs typeface="Andalus" pitchFamily="18" charset="-78"/>
              </a:rPr>
              <a:t> di </a:t>
            </a:r>
            <a:r>
              <a:rPr lang="en-US" b="1" dirty="0" err="1">
                <a:solidFill>
                  <a:srgbClr val="00B050"/>
                </a:solidFill>
                <a:latin typeface="Andalus" pitchFamily="18" charset="-78"/>
                <a:cs typeface="Andalus" pitchFamily="18" charset="-78"/>
              </a:rPr>
              <a:t>dalam</a:t>
            </a:r>
            <a:r>
              <a:rPr lang="en-US" b="1" dirty="0">
                <a:solidFill>
                  <a:srgbClr val="00B050"/>
                </a:solidFill>
                <a:latin typeface="Andalus" pitchFamily="18" charset="-78"/>
                <a:cs typeface="Andalus" pitchFamily="18" charset="-78"/>
              </a:rPr>
              <a:t> </a:t>
            </a:r>
            <a:r>
              <a:rPr lang="en-US" b="1" dirty="0" err="1" smtClean="0">
                <a:solidFill>
                  <a:srgbClr val="00B050"/>
                </a:solidFill>
                <a:latin typeface="Andalus" pitchFamily="18" charset="-78"/>
                <a:cs typeface="Andalus" pitchFamily="18" charset="-78"/>
              </a:rPr>
              <a:t>belajar</a:t>
            </a:r>
            <a:endParaRPr lang="id-ID" b="1" dirty="0" smtClean="0">
              <a:solidFill>
                <a:srgbClr val="00B050"/>
              </a:solidFill>
              <a:latin typeface="Andalus" pitchFamily="18" charset="-78"/>
              <a:cs typeface="Andalus" pitchFamily="18" charset="-78"/>
            </a:endParaRPr>
          </a:p>
          <a:p>
            <a:pPr lvl="0" algn="just"/>
            <a:r>
              <a:rPr lang="id-ID" b="1" dirty="0" smtClean="0">
                <a:solidFill>
                  <a:srgbClr val="7030A0"/>
                </a:solidFill>
                <a:latin typeface="Andalus" pitchFamily="18" charset="-78"/>
                <a:cs typeface="Andalus" pitchFamily="18" charset="-78"/>
              </a:rPr>
              <a:t>Siswa lebih memilih dunia digital daripada guru</a:t>
            </a:r>
            <a:endParaRPr lang="en-US" b="1" dirty="0">
              <a:solidFill>
                <a:srgbClr val="7030A0"/>
              </a:solidFill>
              <a:latin typeface="Andalus" pitchFamily="18" charset="-78"/>
              <a:cs typeface="Andalus" pitchFamily="18" charset="-78"/>
            </a:endParaRPr>
          </a:p>
          <a:p>
            <a:pPr marL="0" indent="0" algn="just">
              <a:buNone/>
            </a:pPr>
            <a:endParaRPr lang="en-US" b="1" dirty="0">
              <a:solidFill>
                <a:schemeClr val="tx1">
                  <a:lumMod val="85000"/>
                  <a:lumOff val="15000"/>
                </a:schemeClr>
              </a:solidFill>
              <a:latin typeface="Andalus" pitchFamily="18" charset="-78"/>
              <a:cs typeface="Andalus" pitchFamily="18" charset="-78"/>
            </a:endParaRPr>
          </a:p>
        </p:txBody>
      </p:sp>
      <p:cxnSp>
        <p:nvCxnSpPr>
          <p:cNvPr id="5" name="Straight Connector 4"/>
          <p:cNvCxnSpPr/>
          <p:nvPr/>
        </p:nvCxnSpPr>
        <p:spPr>
          <a:xfrm>
            <a:off x="0" y="768927"/>
            <a:ext cx="5486400" cy="0"/>
          </a:xfrm>
          <a:prstGeom prst="line">
            <a:avLst/>
          </a:prstGeom>
          <a:ln w="28575"/>
        </p:spPr>
        <p:style>
          <a:lnRef idx="3">
            <a:schemeClr val="accent1"/>
          </a:lnRef>
          <a:fillRef idx="0">
            <a:schemeClr val="accent1"/>
          </a:fillRef>
          <a:effectRef idx="2">
            <a:schemeClr val="accent1"/>
          </a:effectRef>
          <a:fontRef idx="minor">
            <a:schemeClr val="tx1"/>
          </a:fontRef>
        </p:style>
      </p:cxnSp>
      <p:pic>
        <p:nvPicPr>
          <p:cNvPr id="8" name="Picture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934200" y="34636"/>
            <a:ext cx="2057400" cy="1800225"/>
          </a:xfrm>
          <a:prstGeom prst="rect">
            <a:avLst/>
          </a:prstGeom>
          <a:ln>
            <a:noFill/>
          </a:ln>
          <a:effectLst>
            <a:softEdge rad="112500"/>
          </a:effectLst>
        </p:spPr>
      </p:pic>
      <p:pic>
        <p:nvPicPr>
          <p:cNvPr id="9" name="Picture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834849" y="3962400"/>
            <a:ext cx="2309151" cy="2971800"/>
          </a:xfrm>
          <a:prstGeom prst="rect">
            <a:avLst/>
          </a:prstGeom>
          <a:ln>
            <a:noFill/>
          </a:ln>
          <a:effectLst>
            <a:softEdge rad="112500"/>
          </a:effectLst>
        </p:spPr>
      </p:pic>
      <p:pic>
        <p:nvPicPr>
          <p:cNvPr id="11" name="Picture 1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745979" y="1752600"/>
            <a:ext cx="2288369" cy="2209800"/>
          </a:xfrm>
          <a:prstGeom prst="rect">
            <a:avLst/>
          </a:prstGeom>
          <a:ln>
            <a:noFill/>
          </a:ln>
          <a:effectLst>
            <a:softEdge rad="112500"/>
          </a:effectLst>
        </p:spPr>
      </p:pic>
    </p:spTree>
    <p:extLst>
      <p:ext uri="{BB962C8B-B14F-4D97-AF65-F5344CB8AC3E}">
        <p14:creationId xmlns:p14="http://schemas.microsoft.com/office/powerpoint/2010/main" xmlns="" val="738049203"/>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E:\ACHUN Makul\Eka_Strategi Belajar Mengajar\SBM 2016\SBM Eka\Buku Ajar\Gambar\bayiii.jpg"/>
          <p:cNvPicPr>
            <a:picLocks noChangeAspect="1" noChangeArrowheads="1"/>
          </p:cNvPicPr>
          <p:nvPr/>
        </p:nvPicPr>
        <p:blipFill>
          <a:blip r:embed="rId2" cstate="print"/>
          <a:srcRect/>
          <a:stretch>
            <a:fillRect/>
          </a:stretch>
        </p:blipFill>
        <p:spPr bwMode="auto">
          <a:xfrm>
            <a:off x="2928926" y="2071678"/>
            <a:ext cx="3943378" cy="3286148"/>
          </a:xfrm>
          <a:prstGeom prst="rect">
            <a:avLst/>
          </a:prstGeom>
          <a:noFill/>
        </p:spPr>
      </p:pic>
      <p:sp>
        <p:nvSpPr>
          <p:cNvPr id="5" name="Horizontal Scroll 4"/>
          <p:cNvSpPr/>
          <p:nvPr/>
        </p:nvSpPr>
        <p:spPr>
          <a:xfrm>
            <a:off x="857224" y="0"/>
            <a:ext cx="7715304" cy="2143116"/>
          </a:xfrm>
          <a:prstGeom prst="horizontalScroll">
            <a:avLst/>
          </a:prstGeom>
          <a:solidFill>
            <a:srgbClr val="F418E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b="1" dirty="0" smtClean="0">
                <a:latin typeface="Berlin Sans FB Demi" pitchFamily="34" charset="0"/>
              </a:rPr>
              <a:t>TERIMAKASIH</a:t>
            </a:r>
            <a:endParaRPr lang="en-US" sz="6600" b="1" dirty="0">
              <a:latin typeface="Berlin Sans FB Demi" pitchFamily="34" charset="0"/>
            </a:endParaRPr>
          </a:p>
        </p:txBody>
      </p:sp>
      <p:sp>
        <p:nvSpPr>
          <p:cNvPr id="6" name="Rectangle 5"/>
          <p:cNvSpPr/>
          <p:nvPr/>
        </p:nvSpPr>
        <p:spPr>
          <a:xfrm>
            <a:off x="642910" y="5357826"/>
            <a:ext cx="8072494" cy="923330"/>
          </a:xfrm>
          <a:prstGeom prst="rect">
            <a:avLst/>
          </a:prstGeom>
        </p:spPr>
        <p:txBody>
          <a:bodyPr wrap="square">
            <a:spAutoFit/>
          </a:bodyPr>
          <a:lstStyle/>
          <a:p>
            <a:pPr algn="ctr"/>
            <a:r>
              <a:rPr lang="en-US" sz="5400" dirty="0" smtClean="0">
                <a:solidFill>
                  <a:srgbClr val="7030A0"/>
                </a:solidFill>
                <a:latin typeface="Berlin Sans FB Demi" pitchFamily="34" charset="0"/>
              </a:rPr>
              <a:t>WAKTUNYA KUIS!!!!!!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Scroll 3"/>
          <p:cNvSpPr/>
          <p:nvPr/>
        </p:nvSpPr>
        <p:spPr>
          <a:xfrm>
            <a:off x="285720" y="214290"/>
            <a:ext cx="8643998" cy="6643710"/>
          </a:xfrm>
          <a:prstGeom prst="verticalScroll">
            <a:avLst/>
          </a:prstGeom>
          <a:solidFill>
            <a:schemeClr val="accent4">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a:pPr>
            <a:endParaRPr lang="en-US" dirty="0" smtClean="0">
              <a:solidFill>
                <a:srgbClr val="7030A0"/>
              </a:solidFill>
              <a:latin typeface="Arial Black" pitchFamily="34" charset="0"/>
            </a:endParaRPr>
          </a:p>
          <a:p>
            <a:pPr marL="342900" indent="-342900" algn="ctr">
              <a:buFont typeface="+mj-lt"/>
              <a:buAutoNum type="arabicPeriod"/>
            </a:pPr>
            <a:endParaRPr lang="en-US" dirty="0" smtClean="0">
              <a:solidFill>
                <a:srgbClr val="7030A0"/>
              </a:solidFill>
              <a:latin typeface="Arial Black" pitchFamily="34" charset="0"/>
            </a:endParaRPr>
          </a:p>
          <a:p>
            <a:pPr marL="342900" indent="-342900" algn="ctr">
              <a:buFont typeface="+mj-lt"/>
              <a:buAutoNum type="arabicPeriod"/>
            </a:pPr>
            <a:endParaRPr lang="en-US" dirty="0" smtClean="0">
              <a:solidFill>
                <a:srgbClr val="7030A0"/>
              </a:solidFill>
              <a:latin typeface="Arial Black" pitchFamily="34" charset="0"/>
            </a:endParaRPr>
          </a:p>
          <a:p>
            <a:pPr marL="342900" indent="-342900" algn="ctr">
              <a:buFont typeface="+mj-lt"/>
              <a:buAutoNum type="arabicPeriod"/>
            </a:pPr>
            <a:endParaRPr lang="en-US" dirty="0" smtClean="0">
              <a:solidFill>
                <a:srgbClr val="7030A0"/>
              </a:solidFill>
              <a:latin typeface="Arial Black" pitchFamily="34" charset="0"/>
            </a:endParaRPr>
          </a:p>
          <a:p>
            <a:pPr marL="342900" indent="-342900" algn="ctr">
              <a:buFont typeface="+mj-lt"/>
              <a:buAutoNum type="arabicPeriod"/>
            </a:pPr>
            <a:r>
              <a:rPr lang="en-US" dirty="0" err="1" smtClean="0">
                <a:solidFill>
                  <a:srgbClr val="7030A0"/>
                </a:solidFill>
                <a:latin typeface="Arial Black" pitchFamily="34" charset="0"/>
              </a:rPr>
              <a:t>Jelaskan</a:t>
            </a:r>
            <a:r>
              <a:rPr lang="en-US" dirty="0" smtClean="0">
                <a:solidFill>
                  <a:srgbClr val="7030A0"/>
                </a:solidFill>
                <a:latin typeface="Arial Black" pitchFamily="34" charset="0"/>
              </a:rPr>
              <a:t> APA YANG DIMAKSUD DENGAN STRATEGI BELAJAR MENGAJAR?</a:t>
            </a:r>
          </a:p>
          <a:p>
            <a:pPr marL="342900" indent="-342900" algn="ctr">
              <a:buFont typeface="+mj-lt"/>
              <a:buAutoNum type="arabicPeriod"/>
            </a:pPr>
            <a:endParaRPr lang="en-US" dirty="0" smtClean="0">
              <a:solidFill>
                <a:srgbClr val="7030A0"/>
              </a:solidFill>
              <a:latin typeface="Arial Black" pitchFamily="34" charset="0"/>
            </a:endParaRPr>
          </a:p>
          <a:p>
            <a:pPr marL="342900" lvl="0" indent="-342900" algn="ctr">
              <a:buFont typeface="+mj-lt"/>
              <a:buAutoNum type="arabicPeriod"/>
            </a:pPr>
            <a:r>
              <a:rPr lang="en-US" dirty="0" err="1" smtClean="0">
                <a:solidFill>
                  <a:srgbClr val="FF0000"/>
                </a:solidFill>
                <a:latin typeface="Arial Black" pitchFamily="34" charset="0"/>
              </a:rPr>
              <a:t>Sebutkan</a:t>
            </a:r>
            <a:r>
              <a:rPr lang="en-US" dirty="0" smtClean="0">
                <a:solidFill>
                  <a:srgbClr val="FF0000"/>
                </a:solidFill>
                <a:latin typeface="Arial Black" pitchFamily="34" charset="0"/>
              </a:rPr>
              <a:t> </a:t>
            </a:r>
            <a:r>
              <a:rPr lang="en-US" b="1" dirty="0" smtClean="0">
                <a:solidFill>
                  <a:srgbClr val="FF0000"/>
                </a:solidFill>
                <a:latin typeface="Arial Black" pitchFamily="34" charset="0"/>
              </a:rPr>
              <a:t>4 </a:t>
            </a:r>
            <a:r>
              <a:rPr lang="en-US" b="1" dirty="0" err="1" smtClean="0">
                <a:solidFill>
                  <a:srgbClr val="FF0000"/>
                </a:solidFill>
                <a:latin typeface="Arial Black" pitchFamily="34" charset="0"/>
              </a:rPr>
              <a:t>masalah</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pokok</a:t>
            </a:r>
            <a:r>
              <a:rPr lang="en-US" b="1" dirty="0" smtClean="0">
                <a:solidFill>
                  <a:srgbClr val="FF0000"/>
                </a:solidFill>
                <a:latin typeface="Arial Black" pitchFamily="34" charset="0"/>
              </a:rPr>
              <a:t> yang </a:t>
            </a:r>
            <a:r>
              <a:rPr lang="en-US" b="1" dirty="0" err="1" smtClean="0">
                <a:solidFill>
                  <a:srgbClr val="FF0000"/>
                </a:solidFill>
                <a:latin typeface="Arial Black" pitchFamily="34" charset="0"/>
              </a:rPr>
              <a:t>sangat</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penting</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dan</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harus</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dijadikan</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pedoman</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utk</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pelaksanaan</a:t>
            </a:r>
            <a:r>
              <a:rPr lang="en-US" b="1" dirty="0" smtClean="0">
                <a:solidFill>
                  <a:srgbClr val="FF0000"/>
                </a:solidFill>
                <a:latin typeface="Arial Black" pitchFamily="34" charset="0"/>
              </a:rPr>
              <a:t> KBM agar </a:t>
            </a:r>
            <a:r>
              <a:rPr lang="en-US" b="1" dirty="0" err="1" smtClean="0">
                <a:solidFill>
                  <a:srgbClr val="FF0000"/>
                </a:solidFill>
                <a:latin typeface="Arial Black" pitchFamily="34" charset="0"/>
              </a:rPr>
              <a:t>berhasil</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sesuai</a:t>
            </a:r>
            <a:r>
              <a:rPr lang="en-US" b="1" dirty="0" smtClean="0">
                <a:solidFill>
                  <a:srgbClr val="FF0000"/>
                </a:solidFill>
                <a:latin typeface="Arial Black" pitchFamily="34" charset="0"/>
              </a:rPr>
              <a:t> </a:t>
            </a:r>
            <a:r>
              <a:rPr lang="en-US" b="1" dirty="0" err="1" smtClean="0">
                <a:solidFill>
                  <a:srgbClr val="FF0000"/>
                </a:solidFill>
                <a:latin typeface="Arial Black" pitchFamily="34" charset="0"/>
              </a:rPr>
              <a:t>dengan</a:t>
            </a:r>
            <a:r>
              <a:rPr lang="en-US" b="1" dirty="0" smtClean="0">
                <a:solidFill>
                  <a:srgbClr val="FF0000"/>
                </a:solidFill>
                <a:latin typeface="Arial Black" pitchFamily="34" charset="0"/>
              </a:rPr>
              <a:t> yang </a:t>
            </a:r>
            <a:r>
              <a:rPr lang="en-US" b="1" dirty="0" err="1" smtClean="0">
                <a:solidFill>
                  <a:srgbClr val="FF0000"/>
                </a:solidFill>
                <a:latin typeface="Arial Black" pitchFamily="34" charset="0"/>
              </a:rPr>
              <a:t>diharapkan</a:t>
            </a:r>
            <a:r>
              <a:rPr lang="en-US" b="1" dirty="0" smtClean="0">
                <a:solidFill>
                  <a:srgbClr val="FF0000"/>
                </a:solidFill>
                <a:latin typeface="Arial Black" pitchFamily="34" charset="0"/>
              </a:rPr>
              <a:t>!</a:t>
            </a:r>
          </a:p>
          <a:p>
            <a:pPr marL="342900" lvl="0" indent="-342900" algn="ctr">
              <a:buFont typeface="+mj-lt"/>
              <a:buAutoNum type="arabicPeriod"/>
            </a:pPr>
            <a:endParaRPr lang="en-US" b="1" dirty="0" smtClean="0">
              <a:solidFill>
                <a:srgbClr val="FF0000"/>
              </a:solidFill>
              <a:latin typeface="Arial Black" pitchFamily="34" charset="0"/>
            </a:endParaRPr>
          </a:p>
          <a:p>
            <a:pPr marL="342900" lvl="0" indent="-342900" algn="ctr">
              <a:buFont typeface="+mj-lt"/>
              <a:buAutoNum type="arabicPeriod"/>
            </a:pPr>
            <a:r>
              <a:rPr lang="en-US" b="1" dirty="0" err="1" smtClean="0">
                <a:solidFill>
                  <a:schemeClr val="tx1"/>
                </a:solidFill>
                <a:latin typeface="Arial Black" pitchFamily="34" charset="0"/>
              </a:rPr>
              <a:t>Jelaskan</a:t>
            </a:r>
            <a:r>
              <a:rPr lang="en-US" b="1" dirty="0" smtClean="0">
                <a:solidFill>
                  <a:schemeClr val="tx1"/>
                </a:solidFill>
                <a:latin typeface="Arial Black" pitchFamily="34" charset="0"/>
              </a:rPr>
              <a:t> yang </a:t>
            </a:r>
            <a:r>
              <a:rPr lang="en-US" b="1" dirty="0" err="1" smtClean="0">
                <a:solidFill>
                  <a:schemeClr val="tx1"/>
                </a:solidFill>
                <a:latin typeface="Arial Black" pitchFamily="34" charset="0"/>
              </a:rPr>
              <a:t>dimaksud</a:t>
            </a:r>
            <a:r>
              <a:rPr lang="en-US" b="1" dirty="0" smtClean="0">
                <a:solidFill>
                  <a:schemeClr val="tx1"/>
                </a:solidFill>
                <a:latin typeface="Arial Black" pitchFamily="34" charset="0"/>
              </a:rPr>
              <a:t> dg  Gaya </a:t>
            </a:r>
            <a:r>
              <a:rPr lang="en-US" b="1" dirty="0" err="1" smtClean="0">
                <a:solidFill>
                  <a:schemeClr val="tx1"/>
                </a:solidFill>
                <a:latin typeface="Arial Black" pitchFamily="34" charset="0"/>
              </a:rPr>
              <a:t>Belajar</a:t>
            </a:r>
            <a:r>
              <a:rPr lang="en-US" b="1" dirty="0" smtClean="0">
                <a:solidFill>
                  <a:schemeClr val="tx1"/>
                </a:solidFill>
                <a:latin typeface="Arial Black" pitchFamily="34" charset="0"/>
              </a:rPr>
              <a:t> </a:t>
            </a:r>
            <a:r>
              <a:rPr lang="en-US" b="1" dirty="0" err="1" smtClean="0">
                <a:solidFill>
                  <a:schemeClr val="tx1"/>
                </a:solidFill>
                <a:latin typeface="Arial Black" pitchFamily="34" charset="0"/>
              </a:rPr>
              <a:t>dan</a:t>
            </a:r>
            <a:r>
              <a:rPr lang="en-US" b="1" dirty="0" smtClean="0">
                <a:solidFill>
                  <a:schemeClr val="tx1"/>
                </a:solidFill>
                <a:latin typeface="Arial Black" pitchFamily="34" charset="0"/>
              </a:rPr>
              <a:t> </a:t>
            </a:r>
            <a:r>
              <a:rPr lang="en-US" b="1" dirty="0" err="1" smtClean="0">
                <a:solidFill>
                  <a:schemeClr val="tx1"/>
                </a:solidFill>
                <a:latin typeface="Arial Black" pitchFamily="34" charset="0"/>
              </a:rPr>
              <a:t>beri</a:t>
            </a:r>
            <a:r>
              <a:rPr lang="en-US" b="1" dirty="0" smtClean="0">
                <a:solidFill>
                  <a:schemeClr val="tx1"/>
                </a:solidFill>
                <a:latin typeface="Arial Black" pitchFamily="34" charset="0"/>
              </a:rPr>
              <a:t> </a:t>
            </a:r>
            <a:r>
              <a:rPr lang="en-US" b="1" dirty="0" err="1" smtClean="0">
                <a:solidFill>
                  <a:schemeClr val="tx1"/>
                </a:solidFill>
                <a:latin typeface="Arial Black" pitchFamily="34" charset="0"/>
              </a:rPr>
              <a:t>contohnya</a:t>
            </a:r>
            <a:r>
              <a:rPr lang="en-US" b="1" dirty="0" smtClean="0">
                <a:solidFill>
                  <a:schemeClr val="tx1"/>
                </a:solidFill>
                <a:latin typeface="Arial Black" pitchFamily="34" charset="0"/>
              </a:rPr>
              <a:t>!</a:t>
            </a:r>
            <a:endParaRPr lang="id-ID" b="1" dirty="0" smtClean="0">
              <a:solidFill>
                <a:schemeClr val="tx1"/>
              </a:solidFill>
              <a:latin typeface="Arial Black" pitchFamily="34" charset="0"/>
            </a:endParaRPr>
          </a:p>
          <a:p>
            <a:pPr marL="342900" lvl="0" indent="-342900" algn="ctr">
              <a:buFont typeface="+mj-lt"/>
              <a:buAutoNum type="arabicPeriod"/>
            </a:pPr>
            <a:endParaRPr lang="id-ID" b="1" dirty="0" smtClean="0">
              <a:solidFill>
                <a:schemeClr val="tx1"/>
              </a:solidFill>
              <a:latin typeface="Arial Black" pitchFamily="34" charset="0"/>
            </a:endParaRPr>
          </a:p>
          <a:p>
            <a:pPr marL="342900" lvl="0" indent="-342900" algn="ctr">
              <a:buFont typeface="+mj-lt"/>
              <a:buAutoNum type="arabicPeriod"/>
            </a:pPr>
            <a:r>
              <a:rPr lang="en-US" dirty="0" err="1" smtClean="0">
                <a:solidFill>
                  <a:srgbClr val="00B050"/>
                </a:solidFill>
                <a:latin typeface="Arial Black" pitchFamily="34" charset="0"/>
              </a:rPr>
              <a:t>Proses</a:t>
            </a:r>
            <a:r>
              <a:rPr lang="en-US" dirty="0" smtClean="0">
                <a:solidFill>
                  <a:srgbClr val="00B050"/>
                </a:solidFill>
                <a:latin typeface="Arial Black" pitchFamily="34" charset="0"/>
              </a:rPr>
              <a:t> </a:t>
            </a:r>
            <a:r>
              <a:rPr lang="en-US" dirty="0" err="1" smtClean="0">
                <a:solidFill>
                  <a:srgbClr val="00B050"/>
                </a:solidFill>
                <a:latin typeface="Arial Black" pitchFamily="34" charset="0"/>
              </a:rPr>
              <a:t>belajar-mengajar</a:t>
            </a:r>
            <a:r>
              <a:rPr lang="en-US" dirty="0" smtClean="0">
                <a:solidFill>
                  <a:srgbClr val="00B050"/>
                </a:solidFill>
                <a:latin typeface="Arial Black" pitchFamily="34" charset="0"/>
              </a:rPr>
              <a:t> </a:t>
            </a:r>
            <a:r>
              <a:rPr lang="en-US" dirty="0" err="1" smtClean="0">
                <a:solidFill>
                  <a:srgbClr val="00B050"/>
                </a:solidFill>
                <a:latin typeface="Arial Black" pitchFamily="34" charset="0"/>
              </a:rPr>
              <a:t>sebagai</a:t>
            </a:r>
            <a:r>
              <a:rPr lang="en-US" dirty="0" smtClean="0">
                <a:solidFill>
                  <a:srgbClr val="00B050"/>
                </a:solidFill>
                <a:latin typeface="Arial Black" pitchFamily="34" charset="0"/>
              </a:rPr>
              <a:t> </a:t>
            </a:r>
            <a:r>
              <a:rPr lang="en-US" dirty="0" err="1" smtClean="0">
                <a:solidFill>
                  <a:srgbClr val="00B050"/>
                </a:solidFill>
                <a:latin typeface="Arial Black" pitchFamily="34" charset="0"/>
              </a:rPr>
              <a:t>suatu</a:t>
            </a:r>
            <a:r>
              <a:rPr lang="en-US" dirty="0" smtClean="0">
                <a:solidFill>
                  <a:srgbClr val="00B050"/>
                </a:solidFill>
                <a:latin typeface="Arial Black" pitchFamily="34" charset="0"/>
              </a:rPr>
              <a:t> s</a:t>
            </a:r>
            <a:r>
              <a:rPr lang="id-ID" dirty="0" smtClean="0">
                <a:solidFill>
                  <a:srgbClr val="00B050"/>
                </a:solidFill>
                <a:latin typeface="Arial Black" pitchFamily="34" charset="0"/>
              </a:rPr>
              <a:t>i</a:t>
            </a:r>
            <a:r>
              <a:rPr lang="en-US" dirty="0" smtClean="0">
                <a:solidFill>
                  <a:srgbClr val="00B050"/>
                </a:solidFill>
                <a:latin typeface="Arial Black" pitchFamily="34" charset="0"/>
              </a:rPr>
              <a:t>stem yang </a:t>
            </a:r>
            <a:r>
              <a:rPr lang="en-US" dirty="0" err="1" smtClean="0">
                <a:solidFill>
                  <a:srgbClr val="00B050"/>
                </a:solidFill>
                <a:latin typeface="Arial Black" pitchFamily="34" charset="0"/>
              </a:rPr>
              <a:t>komponen-komponennya</a:t>
            </a:r>
            <a:r>
              <a:rPr lang="en-US" dirty="0" smtClean="0">
                <a:solidFill>
                  <a:srgbClr val="00B050"/>
                </a:solidFill>
                <a:latin typeface="Arial Black" pitchFamily="34" charset="0"/>
              </a:rPr>
              <a:t> </a:t>
            </a:r>
            <a:r>
              <a:rPr lang="en-US" dirty="0" err="1" smtClean="0">
                <a:solidFill>
                  <a:srgbClr val="00B050"/>
                </a:solidFill>
                <a:latin typeface="Arial Black" pitchFamily="34" charset="0"/>
              </a:rPr>
              <a:t>terdiri</a:t>
            </a:r>
            <a:r>
              <a:rPr lang="en-US" dirty="0" smtClean="0">
                <a:solidFill>
                  <a:srgbClr val="00B050"/>
                </a:solidFill>
                <a:latin typeface="Arial Black" pitchFamily="34" charset="0"/>
              </a:rPr>
              <a:t> </a:t>
            </a:r>
            <a:r>
              <a:rPr lang="en-US" dirty="0" err="1" smtClean="0">
                <a:solidFill>
                  <a:srgbClr val="00B050"/>
                </a:solidFill>
                <a:latin typeface="Arial Black" pitchFamily="34" charset="0"/>
              </a:rPr>
              <a:t>atas</a:t>
            </a:r>
            <a:r>
              <a:rPr lang="en-US" dirty="0" smtClean="0">
                <a:solidFill>
                  <a:srgbClr val="00B050"/>
                </a:solidFill>
                <a:latin typeface="Arial Black" pitchFamily="34" charset="0"/>
              </a:rPr>
              <a:t> 8, </a:t>
            </a:r>
            <a:r>
              <a:rPr lang="en-US" dirty="0" err="1" smtClean="0">
                <a:solidFill>
                  <a:srgbClr val="00B050"/>
                </a:solidFill>
                <a:latin typeface="Arial Black" pitchFamily="34" charset="0"/>
              </a:rPr>
              <a:t>sebutkan</a:t>
            </a:r>
            <a:r>
              <a:rPr lang="en-US" dirty="0" smtClean="0">
                <a:solidFill>
                  <a:srgbClr val="00B050"/>
                </a:solidFill>
                <a:latin typeface="Arial Black" pitchFamily="34" charset="0"/>
              </a:rPr>
              <a:t> </a:t>
            </a:r>
            <a:r>
              <a:rPr lang="en-US" dirty="0" err="1" smtClean="0">
                <a:solidFill>
                  <a:srgbClr val="00B050"/>
                </a:solidFill>
                <a:latin typeface="Arial Black" pitchFamily="34" charset="0"/>
              </a:rPr>
              <a:t>dan</a:t>
            </a:r>
            <a:r>
              <a:rPr lang="en-US" dirty="0" smtClean="0">
                <a:solidFill>
                  <a:srgbClr val="00B050"/>
                </a:solidFill>
                <a:latin typeface="Arial Black" pitchFamily="34" charset="0"/>
              </a:rPr>
              <a:t> </a:t>
            </a:r>
            <a:r>
              <a:rPr lang="en-US" dirty="0" err="1" smtClean="0">
                <a:solidFill>
                  <a:srgbClr val="00B050"/>
                </a:solidFill>
                <a:latin typeface="Arial Black" pitchFamily="34" charset="0"/>
              </a:rPr>
              <a:t>jelaskan</a:t>
            </a:r>
            <a:r>
              <a:rPr lang="id-ID" dirty="0" smtClean="0">
                <a:solidFill>
                  <a:srgbClr val="00B050"/>
                </a:solidFill>
                <a:latin typeface="Arial Black" pitchFamily="34" charset="0"/>
              </a:rPr>
              <a:t>!</a:t>
            </a:r>
            <a:endParaRPr lang="en-US" dirty="0" smtClean="0">
              <a:solidFill>
                <a:srgbClr val="00B050"/>
              </a:solidFill>
              <a:latin typeface="Arial Black" pitchFamily="34" charset="0"/>
            </a:endParaRPr>
          </a:p>
          <a:p>
            <a:pPr marL="342900" indent="-342900" algn="ctr">
              <a:buFont typeface="+mj-lt"/>
              <a:buAutoNum type="arabicPeriod"/>
            </a:pPr>
            <a:endParaRPr lang="en-US" dirty="0" smtClean="0">
              <a:solidFill>
                <a:srgbClr val="00B050"/>
              </a:solidFill>
              <a:latin typeface="Arial Black" pitchFamily="34" charset="0"/>
            </a:endParaRPr>
          </a:p>
          <a:p>
            <a:pPr marL="342900" indent="-342900" algn="ctr">
              <a:buFont typeface="+mj-lt"/>
              <a:buAutoNum type="arabicPeriod"/>
            </a:pPr>
            <a:r>
              <a:rPr lang="en-US" b="1" dirty="0" err="1" smtClean="0">
                <a:solidFill>
                  <a:schemeClr val="tx1"/>
                </a:solidFill>
                <a:latin typeface="Arial Black" pitchFamily="34" charset="0"/>
                <a:cs typeface="Andalus" pitchFamily="18" charset="-78"/>
              </a:rPr>
              <a:t>Sebutkan</a:t>
            </a:r>
            <a:r>
              <a:rPr lang="en-US" b="1" dirty="0" smtClean="0">
                <a:solidFill>
                  <a:schemeClr val="tx1"/>
                </a:solidFill>
                <a:latin typeface="Arial Black" pitchFamily="34" charset="0"/>
                <a:cs typeface="Andalus" pitchFamily="18" charset="-78"/>
              </a:rPr>
              <a:t> </a:t>
            </a:r>
            <a:r>
              <a:rPr lang="en-US" b="1" dirty="0" err="1" smtClean="0">
                <a:solidFill>
                  <a:schemeClr val="tx1"/>
                </a:solidFill>
                <a:latin typeface="Arial Black" pitchFamily="34" charset="0"/>
                <a:cs typeface="Andalus" pitchFamily="18" charset="-78"/>
              </a:rPr>
              <a:t>Masalah</a:t>
            </a:r>
            <a:r>
              <a:rPr lang="en-US" b="1" dirty="0" smtClean="0">
                <a:solidFill>
                  <a:schemeClr val="tx1"/>
                </a:solidFill>
                <a:latin typeface="Arial Black" pitchFamily="34" charset="0"/>
                <a:cs typeface="Andalus" pitchFamily="18" charset="-78"/>
              </a:rPr>
              <a:t> </a:t>
            </a:r>
            <a:r>
              <a:rPr lang="en-US" b="1" dirty="0" err="1" smtClean="0">
                <a:solidFill>
                  <a:schemeClr val="tx1"/>
                </a:solidFill>
                <a:latin typeface="Arial Black" pitchFamily="34" charset="0"/>
                <a:cs typeface="Andalus" pitchFamily="18" charset="-78"/>
              </a:rPr>
              <a:t>dalam</a:t>
            </a:r>
            <a:r>
              <a:rPr lang="en-US" b="1" dirty="0" smtClean="0">
                <a:solidFill>
                  <a:schemeClr val="tx1"/>
                </a:solidFill>
                <a:latin typeface="Arial Black" pitchFamily="34" charset="0"/>
                <a:cs typeface="Andalus" pitchFamily="18" charset="-78"/>
              </a:rPr>
              <a:t> </a:t>
            </a:r>
            <a:r>
              <a:rPr lang="en-US" b="1" dirty="0" err="1" smtClean="0">
                <a:solidFill>
                  <a:schemeClr val="tx1"/>
                </a:solidFill>
                <a:latin typeface="Arial Black" pitchFamily="34" charset="0"/>
                <a:cs typeface="Andalus" pitchFamily="18" charset="-78"/>
              </a:rPr>
              <a:t>pembelajaran</a:t>
            </a:r>
            <a:r>
              <a:rPr lang="en-US" b="1" dirty="0" smtClean="0">
                <a:solidFill>
                  <a:schemeClr val="tx1"/>
                </a:solidFill>
                <a:latin typeface="Arial Black" pitchFamily="34" charset="0"/>
                <a:cs typeface="Andalus" pitchFamily="18" charset="-78"/>
              </a:rPr>
              <a:t> </a:t>
            </a:r>
            <a:r>
              <a:rPr lang="id-ID" b="1" dirty="0" smtClean="0">
                <a:solidFill>
                  <a:schemeClr val="tx1"/>
                </a:solidFill>
                <a:latin typeface="Arial Black" pitchFamily="34" charset="0"/>
                <a:cs typeface="Andalus" pitchFamily="18" charset="-78"/>
              </a:rPr>
              <a:t>yang sering kali muncul</a:t>
            </a:r>
            <a:r>
              <a:rPr lang="en-US" b="1" dirty="0" smtClean="0">
                <a:solidFill>
                  <a:schemeClr val="tx1"/>
                </a:solidFill>
                <a:latin typeface="Arial Black" pitchFamily="34" charset="0"/>
                <a:cs typeface="Andalus" pitchFamily="18" charset="-78"/>
              </a:rPr>
              <a:t>!</a:t>
            </a:r>
            <a:endParaRPr lang="en-US" b="1" dirty="0" smtClean="0">
              <a:solidFill>
                <a:schemeClr val="tx1"/>
              </a:solidFill>
              <a:latin typeface="Arial Black" pitchFamily="34" charset="0"/>
            </a:endParaRPr>
          </a:p>
          <a:p>
            <a:pPr marL="342900" lvl="0" indent="-342900" algn="ctr">
              <a:buFont typeface="+mj-lt"/>
              <a:buAutoNum type="arabicPeriod"/>
            </a:pPr>
            <a:endParaRPr lang="en-US" dirty="0" smtClean="0">
              <a:solidFill>
                <a:schemeClr val="tx1"/>
              </a:solidFill>
              <a:latin typeface="Arial Black" pitchFamily="34" charset="0"/>
            </a:endParaRPr>
          </a:p>
          <a:p>
            <a:pPr marL="342900" indent="-342900" algn="ctr">
              <a:buFont typeface="+mj-lt"/>
              <a:buAutoNum type="arabicPeriod"/>
            </a:pPr>
            <a:endParaRPr lang="en-US" dirty="0" smtClean="0">
              <a:solidFill>
                <a:schemeClr val="tx1"/>
              </a:solidFill>
              <a:latin typeface="Arial Black" pitchFamily="34" charset="0"/>
            </a:endParaRPr>
          </a:p>
          <a:p>
            <a:pPr marL="342900" indent="-342900" algn="ctr">
              <a:buFont typeface="+mj-lt"/>
              <a:buAutoNum type="arabicPeriod"/>
            </a:pPr>
            <a:endParaRPr lang="en-US" dirty="0">
              <a:solidFill>
                <a:schemeClr val="tx1"/>
              </a:solidFill>
              <a:latin typeface="Arial Black"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635</TotalTime>
  <Words>1319</Words>
  <Application>Microsoft Office PowerPoint</Application>
  <PresentationFormat>On-screen Show (4:3)</PresentationFormat>
  <Paragraphs>147</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Slide 1</vt:lpstr>
      <vt:lpstr>Slide 2</vt:lpstr>
      <vt:lpstr>Pengertian SBM</vt:lpstr>
      <vt:lpstr>Slide 4</vt:lpstr>
      <vt:lpstr>Slide 5</vt:lpstr>
      <vt:lpstr>Slide 6</vt:lpstr>
      <vt:lpstr>Slide 7</vt:lpstr>
      <vt:lpstr>Slide 8</vt:lpstr>
      <vt:lpstr>KLASIFIKASI STRATEGI BELAJAR MENGAJAR </vt:lpstr>
      <vt:lpstr>Slide 10</vt:lpstr>
      <vt:lpstr>Gaya Belajar Siswa</vt:lpstr>
      <vt:lpstr>Slide 12</vt:lpstr>
      <vt:lpstr>Slide 13</vt:lpstr>
      <vt:lpstr>Slide 14</vt:lpstr>
      <vt:lpstr>Slide 15</vt:lpstr>
      <vt:lpstr>Slide 16</vt:lpstr>
      <vt:lpstr>Slide 17</vt:lpstr>
      <vt:lpstr>Slide 18</vt:lpstr>
      <vt:lpstr>Belajar Mengajar Sebagai Suatu Sistem</vt:lpstr>
      <vt:lpstr>Slide 20</vt:lpstr>
      <vt:lpstr>Slide 21</vt:lpstr>
      <vt:lpstr>Permasalahan dalam SBM</vt:lpstr>
      <vt:lpstr>Slide 23</vt:lpstr>
      <vt:lpstr>Slide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 Belajar Belajar</dc:title>
  <dc:creator>asus</dc:creator>
  <cp:lastModifiedBy>Windows User</cp:lastModifiedBy>
  <cp:revision>79</cp:revision>
  <dcterms:created xsi:type="dcterms:W3CDTF">2015-09-24T13:33:15Z</dcterms:created>
  <dcterms:modified xsi:type="dcterms:W3CDTF">2017-10-02T07:35:37Z</dcterms:modified>
</cp:coreProperties>
</file>