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326" r:id="rId16"/>
    <p:sldId id="327" r:id="rId17"/>
    <p:sldId id="331" r:id="rId18"/>
    <p:sldId id="332" r:id="rId19"/>
    <p:sldId id="328" r:id="rId20"/>
    <p:sldId id="329" r:id="rId21"/>
    <p:sldId id="330" r:id="rId22"/>
    <p:sldId id="333" r:id="rId23"/>
    <p:sldId id="337" r:id="rId24"/>
    <p:sldId id="338" r:id="rId25"/>
    <p:sldId id="339" r:id="rId26"/>
    <p:sldId id="340" r:id="rId27"/>
    <p:sldId id="270" r:id="rId28"/>
    <p:sldId id="271" r:id="rId29"/>
    <p:sldId id="272" r:id="rId30"/>
    <p:sldId id="273" r:id="rId31"/>
    <p:sldId id="274" r:id="rId32"/>
    <p:sldId id="275" r:id="rId33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3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C7CA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541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0541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159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2159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2997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28067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28067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19685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19685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20523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0" y="168275"/>
                </a:lnTo>
                <a:lnTo>
                  <a:pt x="150787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45593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45593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37211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7211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38049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63119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63119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54737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54737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55575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80645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80645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72263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72263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7310119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k object 42"/>
          <p:cNvSpPr/>
          <p:nvPr/>
        </p:nvSpPr>
        <p:spPr>
          <a:xfrm>
            <a:off x="800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k object 43"/>
          <p:cNvSpPr/>
          <p:nvPr/>
        </p:nvSpPr>
        <p:spPr>
          <a:xfrm>
            <a:off x="304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k object 44"/>
          <p:cNvSpPr/>
          <p:nvPr/>
        </p:nvSpPr>
        <p:spPr>
          <a:xfrm>
            <a:off x="1866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k object 45"/>
          <p:cNvSpPr/>
          <p:nvPr/>
        </p:nvSpPr>
        <p:spPr>
          <a:xfrm>
            <a:off x="1371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k object 46"/>
          <p:cNvSpPr/>
          <p:nvPr/>
        </p:nvSpPr>
        <p:spPr>
          <a:xfrm>
            <a:off x="2933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k object 47"/>
          <p:cNvSpPr/>
          <p:nvPr/>
        </p:nvSpPr>
        <p:spPr>
          <a:xfrm>
            <a:off x="2438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k object 48"/>
          <p:cNvSpPr/>
          <p:nvPr/>
        </p:nvSpPr>
        <p:spPr>
          <a:xfrm>
            <a:off x="40005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k object 49"/>
          <p:cNvSpPr/>
          <p:nvPr/>
        </p:nvSpPr>
        <p:spPr>
          <a:xfrm>
            <a:off x="35052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k object 50"/>
          <p:cNvSpPr/>
          <p:nvPr/>
        </p:nvSpPr>
        <p:spPr>
          <a:xfrm>
            <a:off x="50673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k object 51"/>
          <p:cNvSpPr/>
          <p:nvPr/>
        </p:nvSpPr>
        <p:spPr>
          <a:xfrm>
            <a:off x="45720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k object 52"/>
          <p:cNvSpPr/>
          <p:nvPr/>
        </p:nvSpPr>
        <p:spPr>
          <a:xfrm>
            <a:off x="6134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k object 53"/>
          <p:cNvSpPr/>
          <p:nvPr/>
        </p:nvSpPr>
        <p:spPr>
          <a:xfrm>
            <a:off x="5638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k object 54"/>
          <p:cNvSpPr/>
          <p:nvPr/>
        </p:nvSpPr>
        <p:spPr>
          <a:xfrm>
            <a:off x="7200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k object 55"/>
          <p:cNvSpPr/>
          <p:nvPr/>
        </p:nvSpPr>
        <p:spPr>
          <a:xfrm>
            <a:off x="6705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k object 56"/>
          <p:cNvSpPr/>
          <p:nvPr/>
        </p:nvSpPr>
        <p:spPr>
          <a:xfrm>
            <a:off x="8267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bk object 57"/>
          <p:cNvSpPr/>
          <p:nvPr/>
        </p:nvSpPr>
        <p:spPr>
          <a:xfrm>
            <a:off x="7772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C7CA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541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0541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159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2159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2997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28067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28067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19685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19685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20523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0" y="168275"/>
                </a:lnTo>
                <a:lnTo>
                  <a:pt x="150787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45593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45593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37211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7211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38049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63119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63119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54737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54737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55575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80645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80645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72263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72263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7310119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99609" y="975740"/>
            <a:ext cx="1695450" cy="5746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85800" y="2210815"/>
            <a:ext cx="7772400" cy="22180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5.png"/><Relationship Id="rId117" Type="http://schemas.openxmlformats.org/officeDocument/2006/relationships/image" Target="../media/image116.png"/><Relationship Id="rId21" Type="http://schemas.openxmlformats.org/officeDocument/2006/relationships/image" Target="../media/image20.png"/><Relationship Id="rId42" Type="http://schemas.openxmlformats.org/officeDocument/2006/relationships/image" Target="../media/image41.png"/><Relationship Id="rId47" Type="http://schemas.openxmlformats.org/officeDocument/2006/relationships/image" Target="../media/image46.png"/><Relationship Id="rId63" Type="http://schemas.openxmlformats.org/officeDocument/2006/relationships/image" Target="../media/image62.png"/><Relationship Id="rId68" Type="http://schemas.openxmlformats.org/officeDocument/2006/relationships/image" Target="../media/image67.png"/><Relationship Id="rId84" Type="http://schemas.openxmlformats.org/officeDocument/2006/relationships/image" Target="../media/image83.png"/><Relationship Id="rId89" Type="http://schemas.openxmlformats.org/officeDocument/2006/relationships/image" Target="../media/image88.png"/><Relationship Id="rId112" Type="http://schemas.openxmlformats.org/officeDocument/2006/relationships/image" Target="../media/image111.png"/><Relationship Id="rId133" Type="http://schemas.openxmlformats.org/officeDocument/2006/relationships/image" Target="../media/image132.png"/><Relationship Id="rId138" Type="http://schemas.openxmlformats.org/officeDocument/2006/relationships/image" Target="../media/image137.png"/><Relationship Id="rId16" Type="http://schemas.openxmlformats.org/officeDocument/2006/relationships/image" Target="../media/image15.png"/><Relationship Id="rId107" Type="http://schemas.openxmlformats.org/officeDocument/2006/relationships/image" Target="../media/image106.png"/><Relationship Id="rId11" Type="http://schemas.openxmlformats.org/officeDocument/2006/relationships/image" Target="../media/image10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53" Type="http://schemas.openxmlformats.org/officeDocument/2006/relationships/image" Target="../media/image52.png"/><Relationship Id="rId58" Type="http://schemas.openxmlformats.org/officeDocument/2006/relationships/image" Target="../media/image57.png"/><Relationship Id="rId74" Type="http://schemas.openxmlformats.org/officeDocument/2006/relationships/image" Target="../media/image73.png"/><Relationship Id="rId79" Type="http://schemas.openxmlformats.org/officeDocument/2006/relationships/image" Target="../media/image78.png"/><Relationship Id="rId102" Type="http://schemas.openxmlformats.org/officeDocument/2006/relationships/image" Target="../media/image101.png"/><Relationship Id="rId123" Type="http://schemas.openxmlformats.org/officeDocument/2006/relationships/image" Target="../media/image122.png"/><Relationship Id="rId128" Type="http://schemas.openxmlformats.org/officeDocument/2006/relationships/image" Target="../media/image127.png"/><Relationship Id="rId144" Type="http://schemas.openxmlformats.org/officeDocument/2006/relationships/image" Target="../media/image143.png"/><Relationship Id="rId149" Type="http://schemas.openxmlformats.org/officeDocument/2006/relationships/image" Target="../media/image148.png"/><Relationship Id="rId5" Type="http://schemas.openxmlformats.org/officeDocument/2006/relationships/image" Target="../media/image4.png"/><Relationship Id="rId90" Type="http://schemas.openxmlformats.org/officeDocument/2006/relationships/image" Target="../media/image89.png"/><Relationship Id="rId95" Type="http://schemas.openxmlformats.org/officeDocument/2006/relationships/image" Target="../media/image94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43" Type="http://schemas.openxmlformats.org/officeDocument/2006/relationships/image" Target="../media/image42.png"/><Relationship Id="rId48" Type="http://schemas.openxmlformats.org/officeDocument/2006/relationships/image" Target="../media/image47.png"/><Relationship Id="rId64" Type="http://schemas.openxmlformats.org/officeDocument/2006/relationships/image" Target="../media/image63.png"/><Relationship Id="rId69" Type="http://schemas.openxmlformats.org/officeDocument/2006/relationships/image" Target="../media/image68.png"/><Relationship Id="rId113" Type="http://schemas.openxmlformats.org/officeDocument/2006/relationships/image" Target="../media/image112.png"/><Relationship Id="rId118" Type="http://schemas.openxmlformats.org/officeDocument/2006/relationships/image" Target="../media/image117.png"/><Relationship Id="rId134" Type="http://schemas.openxmlformats.org/officeDocument/2006/relationships/image" Target="../media/image133.png"/><Relationship Id="rId139" Type="http://schemas.openxmlformats.org/officeDocument/2006/relationships/image" Target="../media/image138.png"/><Relationship Id="rId80" Type="http://schemas.openxmlformats.org/officeDocument/2006/relationships/image" Target="../media/image79.png"/><Relationship Id="rId85" Type="http://schemas.openxmlformats.org/officeDocument/2006/relationships/image" Target="../media/image84.png"/><Relationship Id="rId150" Type="http://schemas.openxmlformats.org/officeDocument/2006/relationships/image" Target="../media/image149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59" Type="http://schemas.openxmlformats.org/officeDocument/2006/relationships/image" Target="../media/image58.png"/><Relationship Id="rId67" Type="http://schemas.openxmlformats.org/officeDocument/2006/relationships/image" Target="../media/image66.png"/><Relationship Id="rId103" Type="http://schemas.openxmlformats.org/officeDocument/2006/relationships/image" Target="../media/image102.png"/><Relationship Id="rId108" Type="http://schemas.openxmlformats.org/officeDocument/2006/relationships/image" Target="../media/image107.png"/><Relationship Id="rId116" Type="http://schemas.openxmlformats.org/officeDocument/2006/relationships/image" Target="../media/image115.png"/><Relationship Id="rId124" Type="http://schemas.openxmlformats.org/officeDocument/2006/relationships/image" Target="../media/image123.png"/><Relationship Id="rId129" Type="http://schemas.openxmlformats.org/officeDocument/2006/relationships/image" Target="../media/image128.png"/><Relationship Id="rId137" Type="http://schemas.openxmlformats.org/officeDocument/2006/relationships/image" Target="../media/image136.png"/><Relationship Id="rId20" Type="http://schemas.openxmlformats.org/officeDocument/2006/relationships/image" Target="../media/image19.png"/><Relationship Id="rId41" Type="http://schemas.openxmlformats.org/officeDocument/2006/relationships/image" Target="../media/image40.png"/><Relationship Id="rId54" Type="http://schemas.openxmlformats.org/officeDocument/2006/relationships/image" Target="../media/image53.png"/><Relationship Id="rId62" Type="http://schemas.openxmlformats.org/officeDocument/2006/relationships/image" Target="../media/image61.png"/><Relationship Id="rId70" Type="http://schemas.openxmlformats.org/officeDocument/2006/relationships/image" Target="../media/image69.png"/><Relationship Id="rId75" Type="http://schemas.openxmlformats.org/officeDocument/2006/relationships/image" Target="../media/image74.png"/><Relationship Id="rId83" Type="http://schemas.openxmlformats.org/officeDocument/2006/relationships/image" Target="../media/image82.png"/><Relationship Id="rId88" Type="http://schemas.openxmlformats.org/officeDocument/2006/relationships/image" Target="../media/image87.png"/><Relationship Id="rId91" Type="http://schemas.openxmlformats.org/officeDocument/2006/relationships/image" Target="../media/image90.png"/><Relationship Id="rId96" Type="http://schemas.openxmlformats.org/officeDocument/2006/relationships/image" Target="../media/image95.png"/><Relationship Id="rId111" Type="http://schemas.openxmlformats.org/officeDocument/2006/relationships/image" Target="../media/image110.png"/><Relationship Id="rId132" Type="http://schemas.openxmlformats.org/officeDocument/2006/relationships/image" Target="../media/image131.png"/><Relationship Id="rId140" Type="http://schemas.openxmlformats.org/officeDocument/2006/relationships/image" Target="../media/image139.png"/><Relationship Id="rId145" Type="http://schemas.openxmlformats.org/officeDocument/2006/relationships/image" Target="../media/image1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49" Type="http://schemas.openxmlformats.org/officeDocument/2006/relationships/image" Target="../media/image48.png"/><Relationship Id="rId57" Type="http://schemas.openxmlformats.org/officeDocument/2006/relationships/image" Target="../media/image56.png"/><Relationship Id="rId106" Type="http://schemas.openxmlformats.org/officeDocument/2006/relationships/image" Target="../media/image105.png"/><Relationship Id="rId114" Type="http://schemas.openxmlformats.org/officeDocument/2006/relationships/image" Target="../media/image113.png"/><Relationship Id="rId119" Type="http://schemas.openxmlformats.org/officeDocument/2006/relationships/image" Target="../media/image118.png"/><Relationship Id="rId127" Type="http://schemas.openxmlformats.org/officeDocument/2006/relationships/image" Target="../media/image126.png"/><Relationship Id="rId10" Type="http://schemas.openxmlformats.org/officeDocument/2006/relationships/image" Target="../media/image9.png"/><Relationship Id="rId31" Type="http://schemas.openxmlformats.org/officeDocument/2006/relationships/image" Target="../media/image30.png"/><Relationship Id="rId44" Type="http://schemas.openxmlformats.org/officeDocument/2006/relationships/image" Target="../media/image43.png"/><Relationship Id="rId52" Type="http://schemas.openxmlformats.org/officeDocument/2006/relationships/image" Target="../media/image51.png"/><Relationship Id="rId60" Type="http://schemas.openxmlformats.org/officeDocument/2006/relationships/image" Target="../media/image59.png"/><Relationship Id="rId65" Type="http://schemas.openxmlformats.org/officeDocument/2006/relationships/image" Target="../media/image64.png"/><Relationship Id="rId73" Type="http://schemas.openxmlformats.org/officeDocument/2006/relationships/image" Target="../media/image72.png"/><Relationship Id="rId78" Type="http://schemas.openxmlformats.org/officeDocument/2006/relationships/image" Target="../media/image77.png"/><Relationship Id="rId81" Type="http://schemas.openxmlformats.org/officeDocument/2006/relationships/image" Target="../media/image80.png"/><Relationship Id="rId86" Type="http://schemas.openxmlformats.org/officeDocument/2006/relationships/image" Target="../media/image85.png"/><Relationship Id="rId94" Type="http://schemas.openxmlformats.org/officeDocument/2006/relationships/image" Target="../media/image93.png"/><Relationship Id="rId99" Type="http://schemas.openxmlformats.org/officeDocument/2006/relationships/image" Target="../media/image98.png"/><Relationship Id="rId101" Type="http://schemas.openxmlformats.org/officeDocument/2006/relationships/image" Target="../media/image100.png"/><Relationship Id="rId122" Type="http://schemas.openxmlformats.org/officeDocument/2006/relationships/image" Target="../media/image121.png"/><Relationship Id="rId130" Type="http://schemas.openxmlformats.org/officeDocument/2006/relationships/image" Target="../media/image129.png"/><Relationship Id="rId135" Type="http://schemas.openxmlformats.org/officeDocument/2006/relationships/image" Target="../media/image134.png"/><Relationship Id="rId143" Type="http://schemas.openxmlformats.org/officeDocument/2006/relationships/image" Target="../media/image142.png"/><Relationship Id="rId148" Type="http://schemas.openxmlformats.org/officeDocument/2006/relationships/image" Target="../media/image147.png"/><Relationship Id="rId151" Type="http://schemas.openxmlformats.org/officeDocument/2006/relationships/image" Target="../media/image15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9" Type="http://schemas.openxmlformats.org/officeDocument/2006/relationships/image" Target="../media/image38.png"/><Relationship Id="rId109" Type="http://schemas.openxmlformats.org/officeDocument/2006/relationships/image" Target="../media/image108.png"/><Relationship Id="rId34" Type="http://schemas.openxmlformats.org/officeDocument/2006/relationships/image" Target="../media/image33.png"/><Relationship Id="rId50" Type="http://schemas.openxmlformats.org/officeDocument/2006/relationships/image" Target="../media/image49.png"/><Relationship Id="rId55" Type="http://schemas.openxmlformats.org/officeDocument/2006/relationships/image" Target="../media/image54.png"/><Relationship Id="rId76" Type="http://schemas.openxmlformats.org/officeDocument/2006/relationships/image" Target="../media/image75.png"/><Relationship Id="rId97" Type="http://schemas.openxmlformats.org/officeDocument/2006/relationships/image" Target="../media/image96.png"/><Relationship Id="rId104" Type="http://schemas.openxmlformats.org/officeDocument/2006/relationships/image" Target="../media/image103.png"/><Relationship Id="rId120" Type="http://schemas.openxmlformats.org/officeDocument/2006/relationships/image" Target="../media/image119.png"/><Relationship Id="rId125" Type="http://schemas.openxmlformats.org/officeDocument/2006/relationships/image" Target="../media/image124.png"/><Relationship Id="rId141" Type="http://schemas.openxmlformats.org/officeDocument/2006/relationships/image" Target="../media/image140.png"/><Relationship Id="rId146" Type="http://schemas.openxmlformats.org/officeDocument/2006/relationships/image" Target="../media/image145.png"/><Relationship Id="rId7" Type="http://schemas.openxmlformats.org/officeDocument/2006/relationships/image" Target="../media/image6.png"/><Relationship Id="rId71" Type="http://schemas.openxmlformats.org/officeDocument/2006/relationships/image" Target="../media/image70.png"/><Relationship Id="rId92" Type="http://schemas.openxmlformats.org/officeDocument/2006/relationships/image" Target="../media/image91.png"/><Relationship Id="rId2" Type="http://schemas.openxmlformats.org/officeDocument/2006/relationships/image" Target="../media/image1.png"/><Relationship Id="rId29" Type="http://schemas.openxmlformats.org/officeDocument/2006/relationships/image" Target="../media/image28.png"/><Relationship Id="rId24" Type="http://schemas.openxmlformats.org/officeDocument/2006/relationships/image" Target="../media/image23.png"/><Relationship Id="rId40" Type="http://schemas.openxmlformats.org/officeDocument/2006/relationships/image" Target="../media/image39.png"/><Relationship Id="rId45" Type="http://schemas.openxmlformats.org/officeDocument/2006/relationships/image" Target="../media/image44.png"/><Relationship Id="rId66" Type="http://schemas.openxmlformats.org/officeDocument/2006/relationships/image" Target="../media/image65.png"/><Relationship Id="rId87" Type="http://schemas.openxmlformats.org/officeDocument/2006/relationships/image" Target="../media/image86.png"/><Relationship Id="rId110" Type="http://schemas.openxmlformats.org/officeDocument/2006/relationships/image" Target="../media/image109.png"/><Relationship Id="rId115" Type="http://schemas.openxmlformats.org/officeDocument/2006/relationships/image" Target="../media/image114.png"/><Relationship Id="rId131" Type="http://schemas.openxmlformats.org/officeDocument/2006/relationships/image" Target="../media/image130.png"/><Relationship Id="rId136" Type="http://schemas.openxmlformats.org/officeDocument/2006/relationships/image" Target="../media/image135.png"/><Relationship Id="rId61" Type="http://schemas.openxmlformats.org/officeDocument/2006/relationships/image" Target="../media/image60.png"/><Relationship Id="rId82" Type="http://schemas.openxmlformats.org/officeDocument/2006/relationships/image" Target="../media/image81.png"/><Relationship Id="rId19" Type="http://schemas.openxmlformats.org/officeDocument/2006/relationships/image" Target="../media/image18.png"/><Relationship Id="rId14" Type="http://schemas.openxmlformats.org/officeDocument/2006/relationships/image" Target="../media/image13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56" Type="http://schemas.openxmlformats.org/officeDocument/2006/relationships/image" Target="../media/image55.png"/><Relationship Id="rId77" Type="http://schemas.openxmlformats.org/officeDocument/2006/relationships/image" Target="../media/image76.png"/><Relationship Id="rId100" Type="http://schemas.openxmlformats.org/officeDocument/2006/relationships/image" Target="../media/image99.png"/><Relationship Id="rId105" Type="http://schemas.openxmlformats.org/officeDocument/2006/relationships/image" Target="../media/image104.png"/><Relationship Id="rId126" Type="http://schemas.openxmlformats.org/officeDocument/2006/relationships/image" Target="../media/image125.png"/><Relationship Id="rId147" Type="http://schemas.openxmlformats.org/officeDocument/2006/relationships/image" Target="../media/image146.png"/><Relationship Id="rId8" Type="http://schemas.openxmlformats.org/officeDocument/2006/relationships/image" Target="../media/image7.png"/><Relationship Id="rId51" Type="http://schemas.openxmlformats.org/officeDocument/2006/relationships/image" Target="../media/image50.png"/><Relationship Id="rId72" Type="http://schemas.openxmlformats.org/officeDocument/2006/relationships/image" Target="../media/image71.png"/><Relationship Id="rId93" Type="http://schemas.openxmlformats.org/officeDocument/2006/relationships/image" Target="../media/image92.png"/><Relationship Id="rId98" Type="http://schemas.openxmlformats.org/officeDocument/2006/relationships/image" Target="../media/image97.png"/><Relationship Id="rId121" Type="http://schemas.openxmlformats.org/officeDocument/2006/relationships/image" Target="../media/image120.png"/><Relationship Id="rId142" Type="http://schemas.openxmlformats.org/officeDocument/2006/relationships/image" Target="../media/image141.pn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png"/><Relationship Id="rId3" Type="http://schemas.openxmlformats.org/officeDocument/2006/relationships/image" Target="../media/image152.png"/><Relationship Id="rId7" Type="http://schemas.openxmlformats.org/officeDocument/2006/relationships/image" Target="../media/image156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5.png"/><Relationship Id="rId5" Type="http://schemas.openxmlformats.org/officeDocument/2006/relationships/image" Target="../media/image154.png"/><Relationship Id="rId4" Type="http://schemas.openxmlformats.org/officeDocument/2006/relationships/image" Target="../media/image15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pn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2.png"/><Relationship Id="rId5" Type="http://schemas.openxmlformats.org/officeDocument/2006/relationships/image" Target="../media/image161.png"/><Relationship Id="rId4" Type="http://schemas.openxmlformats.org/officeDocument/2006/relationships/image" Target="../media/image16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3" Type="http://schemas.openxmlformats.org/officeDocument/2006/relationships/image" Target="../media/image165.png"/><Relationship Id="rId7" Type="http://schemas.openxmlformats.org/officeDocument/2006/relationships/image" Target="../media/image169.png"/><Relationship Id="rId12" Type="http://schemas.openxmlformats.org/officeDocument/2006/relationships/image" Target="../media/image174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8.png"/><Relationship Id="rId11" Type="http://schemas.openxmlformats.org/officeDocument/2006/relationships/image" Target="../media/image173.png"/><Relationship Id="rId5" Type="http://schemas.openxmlformats.org/officeDocument/2006/relationships/image" Target="../media/image167.png"/><Relationship Id="rId10" Type="http://schemas.openxmlformats.org/officeDocument/2006/relationships/image" Target="../media/image172.png"/><Relationship Id="rId4" Type="http://schemas.openxmlformats.org/officeDocument/2006/relationships/image" Target="../media/image166.png"/><Relationship Id="rId9" Type="http://schemas.openxmlformats.org/officeDocument/2006/relationships/image" Target="../media/image17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7" Type="http://schemas.openxmlformats.org/officeDocument/2006/relationships/image" Target="../media/image152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9.png"/><Relationship Id="rId5" Type="http://schemas.openxmlformats.org/officeDocument/2006/relationships/image" Target="../media/image178.jpg"/><Relationship Id="rId4" Type="http://schemas.openxmlformats.org/officeDocument/2006/relationships/image" Target="../media/image17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png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png"/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7.png"/><Relationship Id="rId2" Type="http://schemas.openxmlformats.org/officeDocument/2006/relationships/image" Target="../media/image18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image" Target="../media/image18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2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png"/><Relationship Id="rId2" Type="http://schemas.openxmlformats.org/officeDocument/2006/relationships/image" Target="../media/image19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image" Target="../media/image19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3.png"/><Relationship Id="rId2" Type="http://schemas.openxmlformats.org/officeDocument/2006/relationships/image" Target="../media/image202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png"/><Relationship Id="rId2" Type="http://schemas.openxmlformats.org/officeDocument/2006/relationships/image" Target="../media/image204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7.png"/><Relationship Id="rId2" Type="http://schemas.openxmlformats.org/officeDocument/2006/relationships/image" Target="../media/image20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9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png"/><Relationship Id="rId2" Type="http://schemas.openxmlformats.org/officeDocument/2006/relationships/image" Target="../media/image187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png"/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3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png"/><Relationship Id="rId2" Type="http://schemas.openxmlformats.org/officeDocument/2006/relationships/image" Target="../media/image214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22274"/>
            <a:ext cx="619125" cy="285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717675"/>
            <a:ext cx="619125" cy="285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544698"/>
            <a:ext cx="619125" cy="285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40100"/>
            <a:ext cx="619125" cy="285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165600"/>
            <a:ext cx="619125" cy="285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960873"/>
            <a:ext cx="619125" cy="2857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8025"/>
            <a:ext cx="619125" cy="2857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583362"/>
            <a:ext cx="619125" cy="2857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52475" y="228600"/>
            <a:ext cx="28575" cy="61912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547875" y="228600"/>
            <a:ext cx="28575" cy="6191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547875" y="1023874"/>
            <a:ext cx="28575" cy="61912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52475" y="1023874"/>
            <a:ext cx="28575" cy="619125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55662" y="922274"/>
            <a:ext cx="619125" cy="28575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695450" y="922274"/>
            <a:ext cx="619125" cy="28575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695450" y="1717675"/>
            <a:ext cx="619125" cy="28575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55662" y="1717675"/>
            <a:ext cx="619125" cy="28575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44562" y="1850986"/>
            <a:ext cx="28575" cy="61903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316226" y="1850986"/>
            <a:ext cx="28575" cy="619036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316226" y="2646006"/>
            <a:ext cx="28575" cy="619036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44562" y="2646006"/>
            <a:ext cx="28575" cy="619036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111250" y="2545079"/>
            <a:ext cx="1066800" cy="28575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559050" y="2545079"/>
            <a:ext cx="1314450" cy="28575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559050" y="3340100"/>
            <a:ext cx="1314450" cy="28575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111250" y="3340100"/>
            <a:ext cx="1066800" cy="28575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44562" y="3471888"/>
            <a:ext cx="28575" cy="619036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316226" y="3471888"/>
            <a:ext cx="28575" cy="619036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316226" y="4266781"/>
            <a:ext cx="28575" cy="619036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44562" y="4266781"/>
            <a:ext cx="28575" cy="619036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111250" y="4165980"/>
            <a:ext cx="1066800" cy="28575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559050" y="4165980"/>
            <a:ext cx="1314450" cy="28575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559050" y="4960873"/>
            <a:ext cx="1314450" cy="28575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111250" y="4960873"/>
            <a:ext cx="1066800" cy="28575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44562" y="5094287"/>
            <a:ext cx="28575" cy="619036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316226" y="5094287"/>
            <a:ext cx="28575" cy="619036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316226" y="5889256"/>
            <a:ext cx="28575" cy="619036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44562" y="5889256"/>
            <a:ext cx="28575" cy="619036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111250" y="5788380"/>
            <a:ext cx="1066800" cy="28575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559050" y="5788380"/>
            <a:ext cx="1314450" cy="28575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559050" y="6583362"/>
            <a:ext cx="1314450" cy="28575"/>
          </a:xfrm>
          <a:prstGeom prst="rect">
            <a:avLst/>
          </a:prstGeom>
          <a:blipFill>
            <a:blip r:embed="rId4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111250" y="6583362"/>
            <a:ext cx="1066800" cy="28575"/>
          </a:xfrm>
          <a:prstGeom prst="rect">
            <a:avLst/>
          </a:prstGeom>
          <a:blipFill>
            <a:blip r:embed="rId4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447925" y="228600"/>
            <a:ext cx="28575" cy="619125"/>
          </a:xfrm>
          <a:prstGeom prst="rect">
            <a:avLst/>
          </a:prstGeom>
          <a:blipFill>
            <a:blip r:embed="rId4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243326" y="228600"/>
            <a:ext cx="28575" cy="619125"/>
          </a:xfrm>
          <a:prstGeom prst="rect">
            <a:avLst/>
          </a:prstGeom>
          <a:blipFill>
            <a:blip r:embed="rId4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243326" y="1023874"/>
            <a:ext cx="28575" cy="619125"/>
          </a:xfrm>
          <a:prstGeom prst="rect">
            <a:avLst/>
          </a:prstGeom>
          <a:blipFill>
            <a:blip r:embed="rId4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447925" y="1023874"/>
            <a:ext cx="28575" cy="619125"/>
          </a:xfrm>
          <a:prstGeom prst="rect">
            <a:avLst/>
          </a:prstGeom>
          <a:blipFill>
            <a:blip r:embed="rId4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551176" y="922274"/>
            <a:ext cx="619125" cy="28575"/>
          </a:xfrm>
          <a:prstGeom prst="rect">
            <a:avLst/>
          </a:prstGeom>
          <a:blipFill>
            <a:blip r:embed="rId4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390900" y="922274"/>
            <a:ext cx="619125" cy="28575"/>
          </a:xfrm>
          <a:prstGeom prst="rect">
            <a:avLst/>
          </a:prstGeom>
          <a:blipFill>
            <a:blip r:embed="rId4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390900" y="1717675"/>
            <a:ext cx="619125" cy="28575"/>
          </a:xfrm>
          <a:prstGeom prst="rect">
            <a:avLst/>
          </a:prstGeom>
          <a:blipFill>
            <a:blip r:embed="rId4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51176" y="1717675"/>
            <a:ext cx="619125" cy="28575"/>
          </a:xfrm>
          <a:prstGeom prst="rect">
            <a:avLst/>
          </a:prstGeom>
          <a:blipFill>
            <a:blip r:embed="rId4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640076" y="1850986"/>
            <a:ext cx="28575" cy="619036"/>
          </a:xfrm>
          <a:prstGeom prst="rect">
            <a:avLst/>
          </a:prstGeom>
          <a:blipFill>
            <a:blip r:embed="rId5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011676" y="1850986"/>
            <a:ext cx="28575" cy="619036"/>
          </a:xfrm>
          <a:prstGeom prst="rect">
            <a:avLst/>
          </a:prstGeom>
          <a:blipFill>
            <a:blip r:embed="rId5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011676" y="2646006"/>
            <a:ext cx="28575" cy="619036"/>
          </a:xfrm>
          <a:prstGeom prst="rect">
            <a:avLst/>
          </a:prstGeom>
          <a:blipFill>
            <a:blip r:embed="rId5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640076" y="2646006"/>
            <a:ext cx="28575" cy="619036"/>
          </a:xfrm>
          <a:prstGeom prst="rect">
            <a:avLst/>
          </a:prstGeom>
          <a:blipFill>
            <a:blip r:embed="rId5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254500" y="2545079"/>
            <a:ext cx="1314450" cy="28575"/>
          </a:xfrm>
          <a:prstGeom prst="rect">
            <a:avLst/>
          </a:prstGeom>
          <a:blipFill>
            <a:blip r:embed="rId5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254500" y="3340100"/>
            <a:ext cx="1314450" cy="28575"/>
          </a:xfrm>
          <a:prstGeom prst="rect">
            <a:avLst/>
          </a:prstGeom>
          <a:blipFill>
            <a:blip r:embed="rId5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640076" y="3471888"/>
            <a:ext cx="28575" cy="619036"/>
          </a:xfrm>
          <a:prstGeom prst="rect">
            <a:avLst/>
          </a:prstGeom>
          <a:blipFill>
            <a:blip r:embed="rId5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011676" y="3471888"/>
            <a:ext cx="28575" cy="619036"/>
          </a:xfrm>
          <a:prstGeom prst="rect">
            <a:avLst/>
          </a:prstGeom>
          <a:blipFill>
            <a:blip r:embed="rId5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011676" y="4266781"/>
            <a:ext cx="28575" cy="619036"/>
          </a:xfrm>
          <a:prstGeom prst="rect">
            <a:avLst/>
          </a:prstGeom>
          <a:blipFill>
            <a:blip r:embed="rId5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640076" y="4266781"/>
            <a:ext cx="28575" cy="619036"/>
          </a:xfrm>
          <a:prstGeom prst="rect">
            <a:avLst/>
          </a:prstGeom>
          <a:blipFill>
            <a:blip r:embed="rId5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254500" y="4165980"/>
            <a:ext cx="1314450" cy="28575"/>
          </a:xfrm>
          <a:prstGeom prst="rect">
            <a:avLst/>
          </a:prstGeom>
          <a:blipFill>
            <a:blip r:embed="rId6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254500" y="4960873"/>
            <a:ext cx="1314450" cy="28575"/>
          </a:xfrm>
          <a:prstGeom prst="rect">
            <a:avLst/>
          </a:prstGeom>
          <a:blipFill>
            <a:blip r:embed="rId6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640076" y="5094287"/>
            <a:ext cx="28575" cy="619036"/>
          </a:xfrm>
          <a:prstGeom prst="rect">
            <a:avLst/>
          </a:prstGeom>
          <a:blipFill>
            <a:blip r:embed="rId6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011676" y="5094287"/>
            <a:ext cx="28575" cy="619036"/>
          </a:xfrm>
          <a:prstGeom prst="rect">
            <a:avLst/>
          </a:prstGeom>
          <a:blipFill>
            <a:blip r:embed="rId6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011676" y="5889256"/>
            <a:ext cx="28575" cy="619036"/>
          </a:xfrm>
          <a:prstGeom prst="rect">
            <a:avLst/>
          </a:prstGeom>
          <a:blipFill>
            <a:blip r:embed="rId6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640076" y="5889256"/>
            <a:ext cx="28575" cy="619036"/>
          </a:xfrm>
          <a:prstGeom prst="rect">
            <a:avLst/>
          </a:prstGeom>
          <a:blipFill>
            <a:blip r:embed="rId6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4254500" y="5788380"/>
            <a:ext cx="1314450" cy="28575"/>
          </a:xfrm>
          <a:prstGeom prst="rect">
            <a:avLst/>
          </a:prstGeom>
          <a:blipFill>
            <a:blip r:embed="rId6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4254500" y="6583362"/>
            <a:ext cx="1314450" cy="28575"/>
          </a:xfrm>
          <a:prstGeom prst="rect">
            <a:avLst/>
          </a:prstGeom>
          <a:blipFill>
            <a:blip r:embed="rId6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4143375" y="228600"/>
            <a:ext cx="28575" cy="619125"/>
          </a:xfrm>
          <a:prstGeom prst="rect">
            <a:avLst/>
          </a:prstGeom>
          <a:blipFill>
            <a:blip r:embed="rId6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938648" y="228600"/>
            <a:ext cx="28575" cy="619125"/>
          </a:xfrm>
          <a:prstGeom prst="rect">
            <a:avLst/>
          </a:prstGeom>
          <a:blipFill>
            <a:blip r:embed="rId6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4938648" y="1023874"/>
            <a:ext cx="28575" cy="619125"/>
          </a:xfrm>
          <a:prstGeom prst="rect">
            <a:avLst/>
          </a:prstGeom>
          <a:blipFill>
            <a:blip r:embed="rId7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143375" y="1023874"/>
            <a:ext cx="28575" cy="619125"/>
          </a:xfrm>
          <a:prstGeom prst="rect">
            <a:avLst/>
          </a:prstGeom>
          <a:blipFill>
            <a:blip r:embed="rId7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246626" y="922274"/>
            <a:ext cx="619125" cy="28575"/>
          </a:xfrm>
          <a:prstGeom prst="rect">
            <a:avLst/>
          </a:prstGeom>
          <a:blipFill>
            <a:blip r:embed="rId7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5086350" y="922274"/>
            <a:ext cx="619125" cy="28575"/>
          </a:xfrm>
          <a:prstGeom prst="rect">
            <a:avLst/>
          </a:prstGeom>
          <a:blipFill>
            <a:blip r:embed="rId7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5086350" y="1717675"/>
            <a:ext cx="619125" cy="28575"/>
          </a:xfrm>
          <a:prstGeom prst="rect">
            <a:avLst/>
          </a:prstGeom>
          <a:blipFill>
            <a:blip r:embed="rId7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246626" y="1717675"/>
            <a:ext cx="619125" cy="28575"/>
          </a:xfrm>
          <a:prstGeom prst="rect">
            <a:avLst/>
          </a:prstGeom>
          <a:blipFill>
            <a:blip r:embed="rId7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4335526" y="1850986"/>
            <a:ext cx="28575" cy="619036"/>
          </a:xfrm>
          <a:prstGeom prst="rect">
            <a:avLst/>
          </a:prstGeom>
          <a:blipFill>
            <a:blip r:embed="rId7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706998" y="1850986"/>
            <a:ext cx="28575" cy="619036"/>
          </a:xfrm>
          <a:prstGeom prst="rect">
            <a:avLst/>
          </a:prstGeom>
          <a:blipFill>
            <a:blip r:embed="rId7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706998" y="2646006"/>
            <a:ext cx="28575" cy="619036"/>
          </a:xfrm>
          <a:prstGeom prst="rect">
            <a:avLst/>
          </a:prstGeom>
          <a:blipFill>
            <a:blip r:embed="rId7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335526" y="2646006"/>
            <a:ext cx="28575" cy="619036"/>
          </a:xfrm>
          <a:prstGeom prst="rect">
            <a:avLst/>
          </a:prstGeom>
          <a:blipFill>
            <a:blip r:embed="rId7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949950" y="2545079"/>
            <a:ext cx="1314450" cy="28575"/>
          </a:xfrm>
          <a:prstGeom prst="rect">
            <a:avLst/>
          </a:prstGeom>
          <a:blipFill>
            <a:blip r:embed="rId8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949950" y="3340100"/>
            <a:ext cx="1314450" cy="28575"/>
          </a:xfrm>
          <a:prstGeom prst="rect">
            <a:avLst/>
          </a:prstGeom>
          <a:blipFill>
            <a:blip r:embed="rId8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4335526" y="3471888"/>
            <a:ext cx="28575" cy="619036"/>
          </a:xfrm>
          <a:prstGeom prst="rect">
            <a:avLst/>
          </a:prstGeom>
          <a:blipFill>
            <a:blip r:embed="rId8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5706998" y="3471888"/>
            <a:ext cx="28575" cy="619036"/>
          </a:xfrm>
          <a:prstGeom prst="rect">
            <a:avLst/>
          </a:prstGeom>
          <a:blipFill>
            <a:blip r:embed="rId8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5706998" y="4266781"/>
            <a:ext cx="28575" cy="619036"/>
          </a:xfrm>
          <a:prstGeom prst="rect">
            <a:avLst/>
          </a:prstGeom>
          <a:blipFill>
            <a:blip r:embed="rId8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4335526" y="4266781"/>
            <a:ext cx="28575" cy="619036"/>
          </a:xfrm>
          <a:prstGeom prst="rect">
            <a:avLst/>
          </a:prstGeom>
          <a:blipFill>
            <a:blip r:embed="rId8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949950" y="4165980"/>
            <a:ext cx="1314450" cy="28575"/>
          </a:xfrm>
          <a:prstGeom prst="rect">
            <a:avLst/>
          </a:prstGeom>
          <a:blipFill>
            <a:blip r:embed="rId8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5949950" y="4960873"/>
            <a:ext cx="1314450" cy="28575"/>
          </a:xfrm>
          <a:prstGeom prst="rect">
            <a:avLst/>
          </a:prstGeom>
          <a:blipFill>
            <a:blip r:embed="rId8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4335526" y="5094287"/>
            <a:ext cx="28575" cy="619036"/>
          </a:xfrm>
          <a:prstGeom prst="rect">
            <a:avLst/>
          </a:prstGeom>
          <a:blipFill>
            <a:blip r:embed="rId8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5706998" y="5094287"/>
            <a:ext cx="28575" cy="619036"/>
          </a:xfrm>
          <a:prstGeom prst="rect">
            <a:avLst/>
          </a:prstGeom>
          <a:blipFill>
            <a:blip r:embed="rId8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5706998" y="5889256"/>
            <a:ext cx="28575" cy="619036"/>
          </a:xfrm>
          <a:prstGeom prst="rect">
            <a:avLst/>
          </a:prstGeom>
          <a:blipFill>
            <a:blip r:embed="rId9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4335526" y="5889256"/>
            <a:ext cx="28575" cy="619036"/>
          </a:xfrm>
          <a:prstGeom prst="rect">
            <a:avLst/>
          </a:prstGeom>
          <a:blipFill>
            <a:blip r:embed="rId9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949950" y="5788380"/>
            <a:ext cx="1314450" cy="28575"/>
          </a:xfrm>
          <a:prstGeom prst="rect">
            <a:avLst/>
          </a:prstGeom>
          <a:blipFill>
            <a:blip r:embed="rId9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5949950" y="6583362"/>
            <a:ext cx="1314450" cy="28575"/>
          </a:xfrm>
          <a:prstGeom prst="rect">
            <a:avLst/>
          </a:prstGeom>
          <a:blipFill>
            <a:blip r:embed="rId9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5838825" y="228600"/>
            <a:ext cx="28575" cy="619125"/>
          </a:xfrm>
          <a:prstGeom prst="rect">
            <a:avLst/>
          </a:prstGeom>
          <a:blipFill>
            <a:blip r:embed="rId9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6634098" y="228600"/>
            <a:ext cx="28575" cy="619125"/>
          </a:xfrm>
          <a:prstGeom prst="rect">
            <a:avLst/>
          </a:prstGeom>
          <a:blipFill>
            <a:blip r:embed="rId9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6634098" y="1023874"/>
            <a:ext cx="28575" cy="619125"/>
          </a:xfrm>
          <a:prstGeom prst="rect">
            <a:avLst/>
          </a:prstGeom>
          <a:blipFill>
            <a:blip r:embed="rId9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5838825" y="1023874"/>
            <a:ext cx="28575" cy="619125"/>
          </a:xfrm>
          <a:prstGeom prst="rect">
            <a:avLst/>
          </a:prstGeom>
          <a:blipFill>
            <a:blip r:embed="rId9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5941948" y="922274"/>
            <a:ext cx="619125" cy="28575"/>
          </a:xfrm>
          <a:prstGeom prst="rect">
            <a:avLst/>
          </a:prstGeom>
          <a:blipFill>
            <a:blip r:embed="rId9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781800" y="922274"/>
            <a:ext cx="619125" cy="28575"/>
          </a:xfrm>
          <a:prstGeom prst="rect">
            <a:avLst/>
          </a:prstGeom>
          <a:blipFill>
            <a:blip r:embed="rId9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6781800" y="1717675"/>
            <a:ext cx="619125" cy="28575"/>
          </a:xfrm>
          <a:prstGeom prst="rect">
            <a:avLst/>
          </a:prstGeom>
          <a:blipFill>
            <a:blip r:embed="rId10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5941948" y="1717675"/>
            <a:ext cx="619125" cy="28575"/>
          </a:xfrm>
          <a:prstGeom prst="rect">
            <a:avLst/>
          </a:prstGeom>
          <a:blipFill>
            <a:blip r:embed="rId10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030848" y="1850986"/>
            <a:ext cx="28575" cy="619036"/>
          </a:xfrm>
          <a:prstGeom prst="rect">
            <a:avLst/>
          </a:prstGeom>
          <a:blipFill>
            <a:blip r:embed="rId10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7402448" y="1850986"/>
            <a:ext cx="28575" cy="619036"/>
          </a:xfrm>
          <a:prstGeom prst="rect">
            <a:avLst/>
          </a:prstGeom>
          <a:blipFill>
            <a:blip r:embed="rId10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7402448" y="2646006"/>
            <a:ext cx="28575" cy="619036"/>
          </a:xfrm>
          <a:prstGeom prst="rect">
            <a:avLst/>
          </a:prstGeom>
          <a:blipFill>
            <a:blip r:embed="rId10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030848" y="2646006"/>
            <a:ext cx="28575" cy="619036"/>
          </a:xfrm>
          <a:prstGeom prst="rect">
            <a:avLst/>
          </a:prstGeom>
          <a:blipFill>
            <a:blip r:embed="rId10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7645400" y="2545079"/>
            <a:ext cx="1314450" cy="28575"/>
          </a:xfrm>
          <a:prstGeom prst="rect">
            <a:avLst/>
          </a:prstGeom>
          <a:blipFill>
            <a:blip r:embed="rId10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7645400" y="3340100"/>
            <a:ext cx="1314450" cy="28575"/>
          </a:xfrm>
          <a:prstGeom prst="rect">
            <a:avLst/>
          </a:prstGeom>
          <a:blipFill>
            <a:blip r:embed="rId10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6030848" y="3471888"/>
            <a:ext cx="28575" cy="619036"/>
          </a:xfrm>
          <a:prstGeom prst="rect">
            <a:avLst/>
          </a:prstGeom>
          <a:blipFill>
            <a:blip r:embed="rId10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7402448" y="3471888"/>
            <a:ext cx="28575" cy="619036"/>
          </a:xfrm>
          <a:prstGeom prst="rect">
            <a:avLst/>
          </a:prstGeom>
          <a:blipFill>
            <a:blip r:embed="rId10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7402448" y="4266781"/>
            <a:ext cx="28575" cy="619036"/>
          </a:xfrm>
          <a:prstGeom prst="rect">
            <a:avLst/>
          </a:prstGeom>
          <a:blipFill>
            <a:blip r:embed="rId1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6030848" y="4266781"/>
            <a:ext cx="28575" cy="619036"/>
          </a:xfrm>
          <a:prstGeom prst="rect">
            <a:avLst/>
          </a:prstGeom>
          <a:blipFill>
            <a:blip r:embed="rId1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7645400" y="4165980"/>
            <a:ext cx="1314450" cy="28575"/>
          </a:xfrm>
          <a:prstGeom prst="rect">
            <a:avLst/>
          </a:prstGeom>
          <a:blipFill>
            <a:blip r:embed="rId1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7645400" y="4960873"/>
            <a:ext cx="1314450" cy="28575"/>
          </a:xfrm>
          <a:prstGeom prst="rect">
            <a:avLst/>
          </a:prstGeom>
          <a:blipFill>
            <a:blip r:embed="rId1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6030848" y="5094287"/>
            <a:ext cx="28575" cy="619036"/>
          </a:xfrm>
          <a:prstGeom prst="rect">
            <a:avLst/>
          </a:prstGeom>
          <a:blipFill>
            <a:blip r:embed="rId1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7402448" y="5094287"/>
            <a:ext cx="28575" cy="619036"/>
          </a:xfrm>
          <a:prstGeom prst="rect">
            <a:avLst/>
          </a:prstGeom>
          <a:blipFill>
            <a:blip r:embed="rId1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7402448" y="5889256"/>
            <a:ext cx="28575" cy="619036"/>
          </a:xfrm>
          <a:prstGeom prst="rect">
            <a:avLst/>
          </a:prstGeom>
          <a:blipFill>
            <a:blip r:embed="rId1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030848" y="5889256"/>
            <a:ext cx="28575" cy="619036"/>
          </a:xfrm>
          <a:prstGeom prst="rect">
            <a:avLst/>
          </a:prstGeom>
          <a:blipFill>
            <a:blip r:embed="rId1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645400" y="5788380"/>
            <a:ext cx="1314450" cy="28575"/>
          </a:xfrm>
          <a:prstGeom prst="rect">
            <a:avLst/>
          </a:prstGeom>
          <a:blipFill>
            <a:blip r:embed="rId1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645400" y="6583362"/>
            <a:ext cx="1314450" cy="28575"/>
          </a:xfrm>
          <a:prstGeom prst="rect">
            <a:avLst/>
          </a:prstGeom>
          <a:blipFill>
            <a:blip r:embed="rId1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534275" y="228600"/>
            <a:ext cx="28575" cy="619125"/>
          </a:xfrm>
          <a:prstGeom prst="rect">
            <a:avLst/>
          </a:prstGeom>
          <a:blipFill>
            <a:blip r:embed="rId1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8329548" y="228600"/>
            <a:ext cx="28575" cy="619125"/>
          </a:xfrm>
          <a:prstGeom prst="rect">
            <a:avLst/>
          </a:prstGeom>
          <a:blipFill>
            <a:blip r:embed="rId1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8329548" y="1023874"/>
            <a:ext cx="28575" cy="619125"/>
          </a:xfrm>
          <a:prstGeom prst="rect">
            <a:avLst/>
          </a:prstGeom>
          <a:blipFill>
            <a:blip r:embed="rId1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7534275" y="1023874"/>
            <a:ext cx="28575" cy="619125"/>
          </a:xfrm>
          <a:prstGeom prst="rect">
            <a:avLst/>
          </a:prstGeom>
          <a:blipFill>
            <a:blip r:embed="rId1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7637398" y="922274"/>
            <a:ext cx="619125" cy="28575"/>
          </a:xfrm>
          <a:prstGeom prst="rect">
            <a:avLst/>
          </a:prstGeom>
          <a:blipFill>
            <a:blip r:embed="rId1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8477250" y="922274"/>
            <a:ext cx="619125" cy="28575"/>
          </a:xfrm>
          <a:prstGeom prst="rect">
            <a:avLst/>
          </a:prstGeom>
          <a:blipFill>
            <a:blip r:embed="rId1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8477250" y="1717675"/>
            <a:ext cx="619125" cy="28575"/>
          </a:xfrm>
          <a:prstGeom prst="rect">
            <a:avLst/>
          </a:prstGeom>
          <a:blipFill>
            <a:blip r:embed="rId1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7637398" y="1717675"/>
            <a:ext cx="619125" cy="28575"/>
          </a:xfrm>
          <a:prstGeom prst="rect">
            <a:avLst/>
          </a:prstGeom>
          <a:blipFill>
            <a:blip r:embed="rId1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7726298" y="1850986"/>
            <a:ext cx="28575" cy="619036"/>
          </a:xfrm>
          <a:prstGeom prst="rect">
            <a:avLst/>
          </a:prstGeom>
          <a:blipFill>
            <a:blip r:embed="rId1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9097898" y="1850986"/>
            <a:ext cx="28575" cy="619036"/>
          </a:xfrm>
          <a:prstGeom prst="rect">
            <a:avLst/>
          </a:prstGeom>
          <a:blipFill>
            <a:blip r:embed="rId1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9097898" y="2646006"/>
            <a:ext cx="28575" cy="619036"/>
          </a:xfrm>
          <a:prstGeom prst="rect">
            <a:avLst/>
          </a:prstGeom>
          <a:blipFill>
            <a:blip r:embed="rId1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7726298" y="2646006"/>
            <a:ext cx="28575" cy="619036"/>
          </a:xfrm>
          <a:prstGeom prst="rect">
            <a:avLst/>
          </a:prstGeom>
          <a:blipFill>
            <a:blip r:embed="rId1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726298" y="3471888"/>
            <a:ext cx="28575" cy="619036"/>
          </a:xfrm>
          <a:prstGeom prst="rect">
            <a:avLst/>
          </a:prstGeom>
          <a:blipFill>
            <a:blip r:embed="rId13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9097898" y="3471888"/>
            <a:ext cx="28575" cy="619036"/>
          </a:xfrm>
          <a:prstGeom prst="rect">
            <a:avLst/>
          </a:prstGeom>
          <a:blipFill>
            <a:blip r:embed="rId13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9097898" y="4266781"/>
            <a:ext cx="28575" cy="619036"/>
          </a:xfrm>
          <a:prstGeom prst="rect">
            <a:avLst/>
          </a:prstGeom>
          <a:blipFill>
            <a:blip r:embed="rId13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7726298" y="4266781"/>
            <a:ext cx="28575" cy="619036"/>
          </a:xfrm>
          <a:prstGeom prst="rect">
            <a:avLst/>
          </a:prstGeom>
          <a:blipFill>
            <a:blip r:embed="rId13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7726298" y="5094287"/>
            <a:ext cx="28575" cy="619036"/>
          </a:xfrm>
          <a:prstGeom prst="rect">
            <a:avLst/>
          </a:prstGeom>
          <a:blipFill>
            <a:blip r:embed="rId13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9097898" y="5094287"/>
            <a:ext cx="28575" cy="619036"/>
          </a:xfrm>
          <a:prstGeom prst="rect">
            <a:avLst/>
          </a:prstGeom>
          <a:blipFill>
            <a:blip r:embed="rId13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9097898" y="5889256"/>
            <a:ext cx="28575" cy="619036"/>
          </a:xfrm>
          <a:prstGeom prst="rect">
            <a:avLst/>
          </a:prstGeom>
          <a:blipFill>
            <a:blip r:embed="rId13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7726298" y="5889256"/>
            <a:ext cx="28575" cy="619036"/>
          </a:xfrm>
          <a:prstGeom prst="rect">
            <a:avLst/>
          </a:prstGeom>
          <a:blipFill>
            <a:blip r:embed="rId13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4763" y="93598"/>
            <a:ext cx="619125" cy="28575"/>
          </a:xfrm>
          <a:prstGeom prst="rect">
            <a:avLst/>
          </a:prstGeom>
          <a:blipFill>
            <a:blip r:embed="rId14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860425" y="93598"/>
            <a:ext cx="619125" cy="28575"/>
          </a:xfrm>
          <a:prstGeom prst="rect">
            <a:avLst/>
          </a:prstGeom>
          <a:blipFill>
            <a:blip r:embed="rId14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700276" y="93598"/>
            <a:ext cx="619125" cy="28575"/>
          </a:xfrm>
          <a:prstGeom prst="rect">
            <a:avLst/>
          </a:prstGeom>
          <a:blipFill>
            <a:blip r:embed="rId14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2555875" y="93598"/>
            <a:ext cx="619125" cy="28575"/>
          </a:xfrm>
          <a:prstGeom prst="rect">
            <a:avLst/>
          </a:prstGeom>
          <a:blipFill>
            <a:blip r:embed="rId14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3395726" y="93598"/>
            <a:ext cx="619125" cy="28575"/>
          </a:xfrm>
          <a:prstGeom prst="rect">
            <a:avLst/>
          </a:prstGeom>
          <a:blipFill>
            <a:blip r:embed="rId14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4251325" y="93598"/>
            <a:ext cx="619125" cy="28575"/>
          </a:xfrm>
          <a:prstGeom prst="rect">
            <a:avLst/>
          </a:prstGeom>
          <a:blipFill>
            <a:blip r:embed="rId14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5091048" y="93598"/>
            <a:ext cx="619125" cy="28575"/>
          </a:xfrm>
          <a:prstGeom prst="rect">
            <a:avLst/>
          </a:prstGeom>
          <a:blipFill>
            <a:blip r:embed="rId14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5946775" y="93598"/>
            <a:ext cx="619125" cy="28575"/>
          </a:xfrm>
          <a:prstGeom prst="rect">
            <a:avLst/>
          </a:prstGeom>
          <a:blipFill>
            <a:blip r:embed="rId14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6786498" y="93598"/>
            <a:ext cx="619125" cy="28575"/>
          </a:xfrm>
          <a:prstGeom prst="rect">
            <a:avLst/>
          </a:prstGeom>
          <a:blipFill>
            <a:blip r:embed="rId14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7642225" y="93598"/>
            <a:ext cx="619125" cy="28575"/>
          </a:xfrm>
          <a:prstGeom prst="rect">
            <a:avLst/>
          </a:prstGeom>
          <a:blipFill>
            <a:blip r:embed="rId14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8481948" y="93598"/>
            <a:ext cx="619125" cy="28575"/>
          </a:xfrm>
          <a:prstGeom prst="rect">
            <a:avLst/>
          </a:prstGeom>
          <a:blipFill>
            <a:blip r:embed="rId15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800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304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1866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1371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933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438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40005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35052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50673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45720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6134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5638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7200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6705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8267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7772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4456176" y="3403663"/>
            <a:ext cx="246062" cy="246062"/>
          </a:xfrm>
          <a:prstGeom prst="rect">
            <a:avLst/>
          </a:prstGeom>
          <a:blipFill>
            <a:blip r:embed="rId15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 txBox="1">
            <a:spLocks noGrp="1"/>
          </p:cNvSpPr>
          <p:nvPr>
            <p:ph type="title"/>
          </p:nvPr>
        </p:nvSpPr>
        <p:spPr>
          <a:xfrm>
            <a:off x="2576829" y="676021"/>
            <a:ext cx="4066540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5" dirty="0" smtClean="0">
                <a:latin typeface="Courier New"/>
                <a:cs typeface="Courier New"/>
              </a:rPr>
              <a:t>ANALISA STRUKTUR</a:t>
            </a:r>
            <a:br>
              <a:rPr sz="3200" b="1" spc="-5" dirty="0" smtClean="0">
                <a:latin typeface="Courier New"/>
                <a:cs typeface="Courier New"/>
              </a:rPr>
            </a:br>
            <a:r>
              <a:rPr lang="x-none" sz="3200" b="1" spc="-5" smtClean="0">
                <a:latin typeface="Courier New"/>
                <a:cs typeface="Courier New"/>
              </a:rPr>
              <a:t>STATIS TERTENTU</a:t>
            </a:r>
            <a:endParaRPr sz="3200" dirty="0">
              <a:latin typeface="Courier New"/>
              <a:cs typeface="Courier New"/>
            </a:endParaRPr>
          </a:p>
        </p:txBody>
      </p:sp>
      <p:sp>
        <p:nvSpPr>
          <p:cNvPr id="173" name="object 173"/>
          <p:cNvSpPr txBox="1"/>
          <p:nvPr/>
        </p:nvSpPr>
        <p:spPr>
          <a:xfrm>
            <a:off x="1792223" y="5283482"/>
            <a:ext cx="5948362" cy="1074653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079500">
              <a:lnSpc>
                <a:spcPct val="100000"/>
              </a:lnSpc>
              <a:spcBef>
                <a:spcPts val="580"/>
              </a:spcBef>
            </a:pPr>
            <a:r>
              <a:rPr sz="2000" b="1" spc="-5" dirty="0" smtClean="0">
                <a:latin typeface="Courier New"/>
                <a:cs typeface="Courier New"/>
              </a:rPr>
              <a:t>PROGRAM STUDI TEKNIK</a:t>
            </a:r>
            <a:r>
              <a:rPr sz="2000" b="1" spc="-40" dirty="0" smtClean="0">
                <a:latin typeface="Courier New"/>
                <a:cs typeface="Courier New"/>
              </a:rPr>
              <a:t> </a:t>
            </a:r>
            <a:r>
              <a:rPr sz="2000" b="1" spc="-5" dirty="0" smtClean="0">
                <a:latin typeface="Courier New"/>
                <a:cs typeface="Courier New"/>
              </a:rPr>
              <a:t>SIPIL</a:t>
            </a:r>
            <a:r>
              <a:rPr sz="2000" dirty="0">
                <a:latin typeface="Courier New"/>
                <a:cs typeface="Courier New"/>
              </a:rPr>
              <a:t> </a:t>
            </a:r>
            <a:r>
              <a:rPr sz="2000" b="1" spc="-5" dirty="0" smtClean="0">
                <a:latin typeface="Courier New"/>
                <a:cs typeface="Courier New"/>
              </a:rPr>
              <a:t>FAKULTAS TEKNIK DAN INFORMATIKA</a:t>
            </a:r>
          </a:p>
          <a:p>
            <a:pPr marL="1079500">
              <a:lnSpc>
                <a:spcPct val="100000"/>
              </a:lnSpc>
              <a:spcBef>
                <a:spcPts val="580"/>
              </a:spcBef>
            </a:pPr>
            <a:r>
              <a:rPr sz="2000" b="1" spc="-5" dirty="0" smtClean="0">
                <a:latin typeface="Courier New"/>
                <a:cs typeface="Courier New"/>
              </a:rPr>
              <a:t>UNIVERSITAS PGRI SEMARANG</a:t>
            </a:r>
            <a:endParaRPr sz="2000" dirty="0">
              <a:latin typeface="Courier New"/>
              <a:cs typeface="Courier New"/>
            </a:endParaRPr>
          </a:p>
        </p:txBody>
      </p:sp>
      <p:sp>
        <p:nvSpPr>
          <p:cNvPr id="176" name="object 176"/>
          <p:cNvSpPr txBox="1">
            <a:spLocks noGrp="1"/>
          </p:cNvSpPr>
          <p:nvPr>
            <p:ph type="body" idx="1"/>
          </p:nvPr>
        </p:nvSpPr>
        <p:spPr>
          <a:xfrm>
            <a:off x="685800" y="2756198"/>
            <a:ext cx="7772400" cy="1515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93395" marR="483234" algn="ctr">
              <a:lnSpc>
                <a:spcPct val="100000"/>
              </a:lnSpc>
              <a:spcBef>
                <a:spcPts val="100"/>
              </a:spcBef>
            </a:pPr>
            <a:r>
              <a:rPr spc="-100" dirty="0" smtClean="0"/>
              <a:t>PORTAL SIMETRIS</a:t>
            </a:r>
          </a:p>
          <a:p>
            <a:pPr marL="493395" marR="483234" algn="ctr">
              <a:lnSpc>
                <a:spcPct val="100000"/>
              </a:lnSpc>
              <a:spcBef>
                <a:spcPts val="100"/>
              </a:spcBef>
            </a:pPr>
            <a:r>
              <a:rPr lang="x-none" spc="-100" smtClean="0"/>
              <a:t>PORTAL </a:t>
            </a:r>
            <a:r>
              <a:rPr lang="x-none" spc="-100" smtClean="0"/>
              <a:t>TIDAK SIMETRIS</a:t>
            </a:r>
          </a:p>
          <a:p>
            <a:pPr marL="493395" marR="483234" algn="ctr">
              <a:lnSpc>
                <a:spcPct val="100000"/>
              </a:lnSpc>
              <a:spcBef>
                <a:spcPts val="100"/>
              </a:spcBef>
            </a:pPr>
            <a:endParaRPr dirty="0">
              <a:latin typeface="Courier New"/>
              <a:cs typeface="Courier New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0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4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66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71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933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38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005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5052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673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5720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134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38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200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05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267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772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2162429" y="604118"/>
            <a:ext cx="4745355" cy="651510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680720" marR="5080" indent="-668655">
              <a:lnSpc>
                <a:spcPts val="2400"/>
              </a:lnSpc>
              <a:spcBef>
                <a:spcPts val="285"/>
              </a:spcBef>
            </a:pPr>
            <a:r>
              <a:rPr sz="2000" b="1" spc="-35" dirty="0">
                <a:solidFill>
                  <a:srgbClr val="2D2D00"/>
                </a:solidFill>
                <a:latin typeface="Times New Roman"/>
                <a:cs typeface="Times New Roman"/>
              </a:rPr>
              <a:t>BERBAGAI </a:t>
            </a:r>
            <a:r>
              <a:rPr sz="2000" b="1" spc="40" dirty="0">
                <a:solidFill>
                  <a:srgbClr val="2D2D00"/>
                </a:solidFill>
                <a:latin typeface="Times New Roman"/>
                <a:cs typeface="Times New Roman"/>
              </a:rPr>
              <a:t>BENTUK </a:t>
            </a:r>
            <a:r>
              <a:rPr sz="2000" b="1" spc="-60" dirty="0">
                <a:solidFill>
                  <a:srgbClr val="2D2D00"/>
                </a:solidFill>
                <a:latin typeface="Times New Roman"/>
                <a:cs typeface="Times New Roman"/>
              </a:rPr>
              <a:t>PORTAL </a:t>
            </a:r>
            <a:r>
              <a:rPr sz="2000" b="1" spc="-35" dirty="0">
                <a:solidFill>
                  <a:srgbClr val="2D2D00"/>
                </a:solidFill>
                <a:latin typeface="Times New Roman"/>
                <a:cs typeface="Times New Roman"/>
              </a:rPr>
              <a:t>(</a:t>
            </a:r>
            <a:r>
              <a:rPr sz="2100" b="1" i="1" spc="-35" dirty="0">
                <a:solidFill>
                  <a:srgbClr val="2D2D00"/>
                </a:solidFill>
                <a:latin typeface="Times New Roman"/>
                <a:cs typeface="Times New Roman"/>
              </a:rPr>
              <a:t>FRAME</a:t>
            </a:r>
            <a:r>
              <a:rPr sz="2000" b="1" spc="-35" dirty="0">
                <a:solidFill>
                  <a:srgbClr val="2D2D00"/>
                </a:solidFill>
                <a:latin typeface="Times New Roman"/>
                <a:cs typeface="Times New Roman"/>
              </a:rPr>
              <a:t>)  </a:t>
            </a:r>
            <a:r>
              <a:rPr sz="2000" b="1" spc="45" dirty="0">
                <a:solidFill>
                  <a:srgbClr val="2D2D00"/>
                </a:solidFill>
                <a:latin typeface="Times New Roman"/>
                <a:cs typeface="Times New Roman"/>
              </a:rPr>
              <a:t>DAN </a:t>
            </a:r>
            <a:r>
              <a:rPr sz="2000" b="1" spc="25" dirty="0">
                <a:solidFill>
                  <a:srgbClr val="2D2D00"/>
                </a:solidFill>
                <a:latin typeface="Times New Roman"/>
                <a:cs typeface="Times New Roman"/>
              </a:rPr>
              <a:t>PELENGKUNG</a:t>
            </a:r>
            <a:r>
              <a:rPr sz="2000" b="1" spc="-85" dirty="0">
                <a:solidFill>
                  <a:srgbClr val="2D2D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2D2D00"/>
                </a:solidFill>
                <a:latin typeface="Times New Roman"/>
                <a:cs typeface="Times New Roman"/>
              </a:rPr>
              <a:t>(</a:t>
            </a:r>
            <a:r>
              <a:rPr sz="2100" b="1" i="1" spc="-5" dirty="0">
                <a:solidFill>
                  <a:srgbClr val="2D2D00"/>
                </a:solidFill>
                <a:latin typeface="Times New Roman"/>
                <a:cs typeface="Times New Roman"/>
              </a:rPr>
              <a:t>ARCH</a:t>
            </a:r>
            <a:r>
              <a:rPr sz="2000" b="1" spc="-5" dirty="0">
                <a:solidFill>
                  <a:srgbClr val="2D2D00"/>
                </a:solidFill>
                <a:latin typeface="Times New Roman"/>
                <a:cs typeface="Times New Roman"/>
              </a:rPr>
              <a:t>)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65505" y="1518284"/>
            <a:ext cx="207962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95" dirty="0">
                <a:solidFill>
                  <a:srgbClr val="2D2D00"/>
                </a:solidFill>
                <a:latin typeface="Times New Roman"/>
                <a:cs typeface="Times New Roman"/>
              </a:rPr>
              <a:t>1. </a:t>
            </a:r>
            <a:r>
              <a:rPr sz="2000" b="1" spc="-50" dirty="0">
                <a:solidFill>
                  <a:srgbClr val="2D2D00"/>
                </a:solidFill>
                <a:latin typeface="Times New Roman"/>
                <a:cs typeface="Times New Roman"/>
              </a:rPr>
              <a:t>Portal</a:t>
            </a:r>
            <a:r>
              <a:rPr sz="2000" b="1" spc="35" dirty="0">
                <a:solidFill>
                  <a:srgbClr val="2D2D00"/>
                </a:solidFill>
                <a:latin typeface="Times New Roman"/>
                <a:cs typeface="Times New Roman"/>
              </a:rPr>
              <a:t> </a:t>
            </a:r>
            <a:r>
              <a:rPr sz="2000" b="1" spc="-40" dirty="0">
                <a:solidFill>
                  <a:srgbClr val="2D2D00"/>
                </a:solidFill>
                <a:latin typeface="Times New Roman"/>
                <a:cs typeface="Times New Roman"/>
              </a:rPr>
              <a:t>Sederhana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866900" y="2590800"/>
            <a:ext cx="1722755" cy="1158875"/>
          </a:xfrm>
          <a:custGeom>
            <a:avLst/>
            <a:gdLst/>
            <a:ahLst/>
            <a:cxnLst/>
            <a:rect l="l" t="t" r="r" b="b"/>
            <a:pathLst>
              <a:path w="1722754" h="1158875">
                <a:moveTo>
                  <a:pt x="0" y="1158875"/>
                </a:moveTo>
                <a:lnTo>
                  <a:pt x="0" y="0"/>
                </a:lnTo>
                <a:lnTo>
                  <a:pt x="1722501" y="0"/>
                </a:lnTo>
                <a:lnTo>
                  <a:pt x="1722501" y="1138174"/>
                </a:lnTo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008251" y="3635375"/>
            <a:ext cx="38608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0" dirty="0">
                <a:latin typeface="Times New Roman"/>
                <a:cs typeface="Times New Roman"/>
              </a:rPr>
              <a:t>s</a:t>
            </a:r>
            <a:r>
              <a:rPr sz="1400" spc="-25" dirty="0">
                <a:latin typeface="Times New Roman"/>
                <a:cs typeface="Times New Roman"/>
              </a:rPr>
              <a:t>endi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243579" y="3594100"/>
            <a:ext cx="24447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5" dirty="0">
                <a:latin typeface="Times New Roman"/>
                <a:cs typeface="Times New Roman"/>
              </a:rPr>
              <a:t>r</a:t>
            </a:r>
            <a:r>
              <a:rPr sz="1600" spc="-40" dirty="0">
                <a:latin typeface="Times New Roman"/>
                <a:cs typeface="Times New Roman"/>
              </a:rPr>
              <a:t>ol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839848" y="3978275"/>
            <a:ext cx="85725" cy="365125"/>
          </a:xfrm>
          <a:custGeom>
            <a:avLst/>
            <a:gdLst/>
            <a:ahLst/>
            <a:cxnLst/>
            <a:rect l="l" t="t" r="r" b="b"/>
            <a:pathLst>
              <a:path w="85725" h="365125">
                <a:moveTo>
                  <a:pt x="57150" y="71374"/>
                </a:moveTo>
                <a:lnTo>
                  <a:pt x="28575" y="71374"/>
                </a:lnTo>
                <a:lnTo>
                  <a:pt x="28575" y="365125"/>
                </a:lnTo>
                <a:lnTo>
                  <a:pt x="57150" y="365125"/>
                </a:lnTo>
                <a:lnTo>
                  <a:pt x="57150" y="71374"/>
                </a:lnTo>
                <a:close/>
              </a:path>
              <a:path w="85725" h="365125">
                <a:moveTo>
                  <a:pt x="42925" y="0"/>
                </a:moveTo>
                <a:lnTo>
                  <a:pt x="0" y="85725"/>
                </a:lnTo>
                <a:lnTo>
                  <a:pt x="28575" y="85725"/>
                </a:lnTo>
                <a:lnTo>
                  <a:pt x="28575" y="71374"/>
                </a:lnTo>
                <a:lnTo>
                  <a:pt x="78560" y="71374"/>
                </a:lnTo>
                <a:lnTo>
                  <a:pt x="42925" y="0"/>
                </a:lnTo>
                <a:close/>
              </a:path>
              <a:path w="85725" h="365125">
                <a:moveTo>
                  <a:pt x="78560" y="71374"/>
                </a:moveTo>
                <a:lnTo>
                  <a:pt x="57150" y="71374"/>
                </a:lnTo>
                <a:lnTo>
                  <a:pt x="57150" y="85725"/>
                </a:lnTo>
                <a:lnTo>
                  <a:pt x="85725" y="85725"/>
                </a:lnTo>
                <a:lnTo>
                  <a:pt x="78560" y="71374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565525" y="3971925"/>
            <a:ext cx="85725" cy="365125"/>
          </a:xfrm>
          <a:custGeom>
            <a:avLst/>
            <a:gdLst/>
            <a:ahLst/>
            <a:cxnLst/>
            <a:rect l="l" t="t" r="r" b="b"/>
            <a:pathLst>
              <a:path w="85725" h="365125">
                <a:moveTo>
                  <a:pt x="57150" y="71374"/>
                </a:moveTo>
                <a:lnTo>
                  <a:pt x="28575" y="71374"/>
                </a:lnTo>
                <a:lnTo>
                  <a:pt x="28575" y="365125"/>
                </a:lnTo>
                <a:lnTo>
                  <a:pt x="57150" y="365125"/>
                </a:lnTo>
                <a:lnTo>
                  <a:pt x="57150" y="71374"/>
                </a:lnTo>
                <a:close/>
              </a:path>
              <a:path w="85725" h="365125">
                <a:moveTo>
                  <a:pt x="42799" y="0"/>
                </a:moveTo>
                <a:lnTo>
                  <a:pt x="0" y="85725"/>
                </a:lnTo>
                <a:lnTo>
                  <a:pt x="28575" y="85725"/>
                </a:lnTo>
                <a:lnTo>
                  <a:pt x="28575" y="71374"/>
                </a:lnTo>
                <a:lnTo>
                  <a:pt x="78538" y="71374"/>
                </a:lnTo>
                <a:lnTo>
                  <a:pt x="42799" y="0"/>
                </a:lnTo>
                <a:close/>
              </a:path>
              <a:path w="85725" h="365125">
                <a:moveTo>
                  <a:pt x="78538" y="71374"/>
                </a:moveTo>
                <a:lnTo>
                  <a:pt x="57150" y="71374"/>
                </a:lnTo>
                <a:lnTo>
                  <a:pt x="57150" y="85725"/>
                </a:lnTo>
                <a:lnTo>
                  <a:pt x="85725" y="85725"/>
                </a:lnTo>
                <a:lnTo>
                  <a:pt x="78538" y="71374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485900" y="3744848"/>
            <a:ext cx="365125" cy="85725"/>
          </a:xfrm>
          <a:custGeom>
            <a:avLst/>
            <a:gdLst/>
            <a:ahLst/>
            <a:cxnLst/>
            <a:rect l="l" t="t" r="r" b="b"/>
            <a:pathLst>
              <a:path w="365125" h="85725">
                <a:moveTo>
                  <a:pt x="279400" y="0"/>
                </a:moveTo>
                <a:lnTo>
                  <a:pt x="279400" y="85725"/>
                </a:lnTo>
                <a:lnTo>
                  <a:pt x="336634" y="57150"/>
                </a:lnTo>
                <a:lnTo>
                  <a:pt x="293750" y="57150"/>
                </a:lnTo>
                <a:lnTo>
                  <a:pt x="293750" y="28575"/>
                </a:lnTo>
                <a:lnTo>
                  <a:pt x="336465" y="28575"/>
                </a:lnTo>
                <a:lnTo>
                  <a:pt x="279400" y="0"/>
                </a:lnTo>
                <a:close/>
              </a:path>
              <a:path w="365125" h="85725">
                <a:moveTo>
                  <a:pt x="279400" y="28575"/>
                </a:moveTo>
                <a:lnTo>
                  <a:pt x="0" y="28575"/>
                </a:lnTo>
                <a:lnTo>
                  <a:pt x="0" y="57150"/>
                </a:lnTo>
                <a:lnTo>
                  <a:pt x="279400" y="57150"/>
                </a:lnTo>
                <a:lnTo>
                  <a:pt x="279400" y="28575"/>
                </a:lnTo>
                <a:close/>
              </a:path>
              <a:path w="365125" h="85725">
                <a:moveTo>
                  <a:pt x="336465" y="28575"/>
                </a:moveTo>
                <a:lnTo>
                  <a:pt x="293750" y="28575"/>
                </a:lnTo>
                <a:lnTo>
                  <a:pt x="293750" y="57150"/>
                </a:lnTo>
                <a:lnTo>
                  <a:pt x="336634" y="57150"/>
                </a:lnTo>
                <a:lnTo>
                  <a:pt x="365125" y="42925"/>
                </a:lnTo>
                <a:lnTo>
                  <a:pt x="336465" y="285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121275" y="2671826"/>
            <a:ext cx="2240280" cy="1158875"/>
          </a:xfrm>
          <a:custGeom>
            <a:avLst/>
            <a:gdLst/>
            <a:ahLst/>
            <a:cxnLst/>
            <a:rect l="l" t="t" r="r" b="b"/>
            <a:pathLst>
              <a:path w="2240279" h="1158875">
                <a:moveTo>
                  <a:pt x="0" y="1158875"/>
                </a:moveTo>
                <a:lnTo>
                  <a:pt x="0" y="0"/>
                </a:lnTo>
                <a:lnTo>
                  <a:pt x="1722501" y="0"/>
                </a:lnTo>
                <a:lnTo>
                  <a:pt x="2240026" y="793750"/>
                </a:lnTo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569327" y="3300857"/>
            <a:ext cx="214122" cy="2193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681601" y="2667000"/>
            <a:ext cx="447675" cy="0"/>
          </a:xfrm>
          <a:custGeom>
            <a:avLst/>
            <a:gdLst/>
            <a:ahLst/>
            <a:cxnLst/>
            <a:rect l="l" t="t" r="r" b="b"/>
            <a:pathLst>
              <a:path w="447675">
                <a:moveTo>
                  <a:pt x="447675" y="0"/>
                </a:moveTo>
                <a:lnTo>
                  <a:pt x="0" y="0"/>
                </a:lnTo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078348" y="4017898"/>
            <a:ext cx="85725" cy="365125"/>
          </a:xfrm>
          <a:custGeom>
            <a:avLst/>
            <a:gdLst/>
            <a:ahLst/>
            <a:cxnLst/>
            <a:rect l="l" t="t" r="r" b="b"/>
            <a:pathLst>
              <a:path w="85725" h="365125">
                <a:moveTo>
                  <a:pt x="57150" y="71500"/>
                </a:moveTo>
                <a:lnTo>
                  <a:pt x="28575" y="71500"/>
                </a:lnTo>
                <a:lnTo>
                  <a:pt x="28575" y="365125"/>
                </a:lnTo>
                <a:lnTo>
                  <a:pt x="57150" y="365125"/>
                </a:lnTo>
                <a:lnTo>
                  <a:pt x="57150" y="71500"/>
                </a:lnTo>
                <a:close/>
              </a:path>
              <a:path w="85725" h="365125">
                <a:moveTo>
                  <a:pt x="42925" y="0"/>
                </a:moveTo>
                <a:lnTo>
                  <a:pt x="0" y="85725"/>
                </a:lnTo>
                <a:lnTo>
                  <a:pt x="28575" y="85725"/>
                </a:lnTo>
                <a:lnTo>
                  <a:pt x="28575" y="71500"/>
                </a:lnTo>
                <a:lnTo>
                  <a:pt x="78623" y="71500"/>
                </a:lnTo>
                <a:lnTo>
                  <a:pt x="42925" y="0"/>
                </a:lnTo>
                <a:close/>
              </a:path>
              <a:path w="85725" h="365125">
                <a:moveTo>
                  <a:pt x="78623" y="71500"/>
                </a:moveTo>
                <a:lnTo>
                  <a:pt x="57150" y="71500"/>
                </a:lnTo>
                <a:lnTo>
                  <a:pt x="57150" y="85725"/>
                </a:lnTo>
                <a:lnTo>
                  <a:pt x="85725" y="85725"/>
                </a:lnTo>
                <a:lnTo>
                  <a:pt x="78623" y="7150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692650" y="3787775"/>
            <a:ext cx="367030" cy="85725"/>
          </a:xfrm>
          <a:custGeom>
            <a:avLst/>
            <a:gdLst/>
            <a:ahLst/>
            <a:cxnLst/>
            <a:rect l="l" t="t" r="r" b="b"/>
            <a:pathLst>
              <a:path w="367029" h="85725">
                <a:moveTo>
                  <a:pt x="280924" y="0"/>
                </a:moveTo>
                <a:lnTo>
                  <a:pt x="280924" y="85725"/>
                </a:lnTo>
                <a:lnTo>
                  <a:pt x="337989" y="57150"/>
                </a:lnTo>
                <a:lnTo>
                  <a:pt x="295275" y="57150"/>
                </a:lnTo>
                <a:lnTo>
                  <a:pt x="295275" y="28575"/>
                </a:lnTo>
                <a:lnTo>
                  <a:pt x="338158" y="28575"/>
                </a:lnTo>
                <a:lnTo>
                  <a:pt x="280924" y="0"/>
                </a:lnTo>
                <a:close/>
              </a:path>
              <a:path w="367029" h="85725">
                <a:moveTo>
                  <a:pt x="280924" y="28575"/>
                </a:moveTo>
                <a:lnTo>
                  <a:pt x="0" y="28575"/>
                </a:lnTo>
                <a:lnTo>
                  <a:pt x="0" y="57150"/>
                </a:lnTo>
                <a:lnTo>
                  <a:pt x="280924" y="57150"/>
                </a:lnTo>
                <a:lnTo>
                  <a:pt x="280924" y="28575"/>
                </a:lnTo>
                <a:close/>
              </a:path>
              <a:path w="367029" h="85725">
                <a:moveTo>
                  <a:pt x="338158" y="28575"/>
                </a:moveTo>
                <a:lnTo>
                  <a:pt x="295275" y="28575"/>
                </a:lnTo>
                <a:lnTo>
                  <a:pt x="295275" y="57150"/>
                </a:lnTo>
                <a:lnTo>
                  <a:pt x="337989" y="57150"/>
                </a:lnTo>
                <a:lnTo>
                  <a:pt x="366649" y="42799"/>
                </a:lnTo>
                <a:lnTo>
                  <a:pt x="338158" y="285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498206" y="3669538"/>
            <a:ext cx="211454" cy="316230"/>
          </a:xfrm>
          <a:custGeom>
            <a:avLst/>
            <a:gdLst/>
            <a:ahLst/>
            <a:cxnLst/>
            <a:rect l="l" t="t" r="r" b="b"/>
            <a:pathLst>
              <a:path w="211454" h="316229">
                <a:moveTo>
                  <a:pt x="58543" y="64179"/>
                </a:moveTo>
                <a:lnTo>
                  <a:pt x="34559" y="79703"/>
                </a:lnTo>
                <a:lnTo>
                  <a:pt x="187071" y="315722"/>
                </a:lnTo>
                <a:lnTo>
                  <a:pt x="211074" y="300228"/>
                </a:lnTo>
                <a:lnTo>
                  <a:pt x="58543" y="64179"/>
                </a:lnTo>
                <a:close/>
              </a:path>
              <a:path w="211454" h="316229">
                <a:moveTo>
                  <a:pt x="0" y="0"/>
                </a:moveTo>
                <a:lnTo>
                  <a:pt x="10541" y="95250"/>
                </a:lnTo>
                <a:lnTo>
                  <a:pt x="34559" y="79703"/>
                </a:lnTo>
                <a:lnTo>
                  <a:pt x="26797" y="67691"/>
                </a:lnTo>
                <a:lnTo>
                  <a:pt x="50800" y="52197"/>
                </a:lnTo>
                <a:lnTo>
                  <a:pt x="77056" y="52197"/>
                </a:lnTo>
                <a:lnTo>
                  <a:pt x="82550" y="48641"/>
                </a:lnTo>
                <a:lnTo>
                  <a:pt x="0" y="0"/>
                </a:lnTo>
                <a:close/>
              </a:path>
              <a:path w="211454" h="316229">
                <a:moveTo>
                  <a:pt x="50800" y="52197"/>
                </a:moveTo>
                <a:lnTo>
                  <a:pt x="26797" y="67691"/>
                </a:lnTo>
                <a:lnTo>
                  <a:pt x="34559" y="79703"/>
                </a:lnTo>
                <a:lnTo>
                  <a:pt x="58543" y="64179"/>
                </a:lnTo>
                <a:lnTo>
                  <a:pt x="50800" y="52197"/>
                </a:lnTo>
                <a:close/>
              </a:path>
              <a:path w="211454" h="316229">
                <a:moveTo>
                  <a:pt x="77056" y="52197"/>
                </a:moveTo>
                <a:lnTo>
                  <a:pt x="50800" y="52197"/>
                </a:lnTo>
                <a:lnTo>
                  <a:pt x="58543" y="64179"/>
                </a:lnTo>
                <a:lnTo>
                  <a:pt x="77056" y="52197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401306" y="4573841"/>
            <a:ext cx="452120" cy="27971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917257" y="3778186"/>
            <a:ext cx="7315200" cy="19043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10714" algn="ctr">
              <a:lnSpc>
                <a:spcPct val="100000"/>
              </a:lnSpc>
              <a:spcBef>
                <a:spcPts val="100"/>
              </a:spcBef>
            </a:pPr>
            <a:r>
              <a:rPr sz="1600" spc="-35" dirty="0">
                <a:latin typeface="Times New Roman"/>
                <a:cs typeface="Times New Roman"/>
              </a:rPr>
              <a:t>sendi</a:t>
            </a: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ts val="2150"/>
              </a:lnSpc>
              <a:tabLst>
                <a:tab pos="6816090" algn="l"/>
              </a:tabLst>
            </a:pP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P</a:t>
            </a:r>
            <a:r>
              <a:rPr sz="1800" spc="-65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da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5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65" dirty="0">
                <a:solidFill>
                  <a:srgbClr val="181A0F"/>
                </a:solidFill>
                <a:latin typeface="Times New Roman"/>
                <a:cs typeface="Times New Roman"/>
              </a:rPr>
              <a:t>ga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m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b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r </a:t>
            </a:r>
            <a:r>
              <a:rPr sz="1800" spc="-7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10" dirty="0">
                <a:solidFill>
                  <a:srgbClr val="181A0F"/>
                </a:solidFill>
                <a:latin typeface="Times New Roman"/>
                <a:cs typeface="Times New Roman"/>
              </a:rPr>
              <a:t>po</a:t>
            </a:r>
            <a:r>
              <a:rPr sz="1800" spc="45" dirty="0">
                <a:solidFill>
                  <a:srgbClr val="181A0F"/>
                </a:solidFill>
                <a:latin typeface="Times New Roman"/>
                <a:cs typeface="Times New Roman"/>
              </a:rPr>
              <a:t>r</a:t>
            </a:r>
            <a:r>
              <a:rPr sz="1800" spc="15" dirty="0">
                <a:solidFill>
                  <a:srgbClr val="181A0F"/>
                </a:solidFill>
                <a:latin typeface="Times New Roman"/>
                <a:cs typeface="Times New Roman"/>
              </a:rPr>
              <a:t>t</a:t>
            </a:r>
            <a:r>
              <a:rPr sz="1800" spc="-85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-90" dirty="0">
                <a:solidFill>
                  <a:srgbClr val="181A0F"/>
                </a:solidFill>
                <a:latin typeface="Times New Roman"/>
                <a:cs typeface="Times New Roman"/>
              </a:rPr>
              <a:t>l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di</a:t>
            </a:r>
            <a:r>
              <a:rPr sz="1800" spc="-65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15" dirty="0">
                <a:solidFill>
                  <a:srgbClr val="181A0F"/>
                </a:solidFill>
                <a:latin typeface="Times New Roman"/>
                <a:cs typeface="Times New Roman"/>
              </a:rPr>
              <a:t>t</a:t>
            </a:r>
            <a:r>
              <a:rPr sz="1800" spc="-65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s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7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m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e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m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pun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y</a:t>
            </a:r>
            <a:r>
              <a:rPr sz="1800" spc="-65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-90" dirty="0">
                <a:solidFill>
                  <a:srgbClr val="181A0F"/>
                </a:solidFill>
                <a:latin typeface="Times New Roman"/>
                <a:cs typeface="Times New Roman"/>
              </a:rPr>
              <a:t>i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15" dirty="0">
                <a:solidFill>
                  <a:srgbClr val="181A0F"/>
                </a:solidFill>
                <a:latin typeface="Times New Roman"/>
                <a:cs typeface="Times New Roman"/>
              </a:rPr>
              <a:t>t</a:t>
            </a:r>
            <a:r>
              <a:rPr sz="1800" spc="-10" dirty="0">
                <a:solidFill>
                  <a:srgbClr val="181A0F"/>
                </a:solidFill>
                <a:latin typeface="Times New Roman"/>
                <a:cs typeface="Times New Roman"/>
              </a:rPr>
              <a:t>u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m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pu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15" dirty="0">
                <a:solidFill>
                  <a:srgbClr val="181A0F"/>
                </a:solidFill>
                <a:latin typeface="Times New Roman"/>
                <a:cs typeface="Times New Roman"/>
              </a:rPr>
              <a:t>n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5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85" dirty="0">
                <a:solidFill>
                  <a:srgbClr val="181A0F"/>
                </a:solidFill>
                <a:latin typeface="Times New Roman"/>
                <a:cs typeface="Times New Roman"/>
              </a:rPr>
              <a:t>j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e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p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i</a:t>
            </a:r>
            <a:r>
              <a:rPr sz="1800" spc="25" dirty="0">
                <a:solidFill>
                  <a:srgbClr val="181A0F"/>
                </a:solidFill>
                <a:latin typeface="Times New Roman"/>
                <a:cs typeface="Times New Roman"/>
              </a:rPr>
              <a:t>t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,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8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s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e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nd</a:t>
            </a:r>
            <a:r>
              <a:rPr sz="1800" spc="-15" dirty="0">
                <a:solidFill>
                  <a:srgbClr val="181A0F"/>
                </a:solidFill>
                <a:latin typeface="Times New Roman"/>
                <a:cs typeface="Times New Roman"/>
              </a:rPr>
              <a:t>i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d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15" dirty="0">
                <a:solidFill>
                  <a:srgbClr val="181A0F"/>
                </a:solidFill>
                <a:latin typeface="Times New Roman"/>
                <a:cs typeface="Times New Roman"/>
              </a:rPr>
              <a:t>n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r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o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l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	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d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ap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25" dirty="0">
                <a:solidFill>
                  <a:srgbClr val="181A0F"/>
                </a:solidFill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150"/>
              </a:lnSpc>
            </a:pP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dicari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dengan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3 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persamaan </a:t>
            </a:r>
            <a:r>
              <a:rPr sz="1800" spc="-80" dirty="0">
                <a:solidFill>
                  <a:srgbClr val="181A0F"/>
                </a:solidFill>
                <a:latin typeface="Times New Roman"/>
                <a:cs typeface="Times New Roman"/>
              </a:rPr>
              <a:t>yang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ada </a:t>
            </a:r>
            <a:r>
              <a:rPr sz="1800" spc="-65" dirty="0">
                <a:solidFill>
                  <a:srgbClr val="181A0F"/>
                </a:solidFill>
                <a:latin typeface="Times New Roman"/>
                <a:cs typeface="Times New Roman"/>
              </a:rPr>
              <a:t>yaitu </a:t>
            </a:r>
            <a:r>
              <a:rPr sz="1800" spc="80" dirty="0">
                <a:solidFill>
                  <a:srgbClr val="181A0F"/>
                </a:solidFill>
                <a:latin typeface="Times New Roman"/>
                <a:cs typeface="Times New Roman"/>
              </a:rPr>
              <a:t>ΣH </a:t>
            </a:r>
            <a:r>
              <a:rPr sz="1800" spc="180" dirty="0">
                <a:solidFill>
                  <a:srgbClr val="181A0F"/>
                </a:solidFill>
                <a:latin typeface="Times New Roman"/>
                <a:cs typeface="Times New Roman"/>
              </a:rPr>
              <a:t>=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0 </a:t>
            </a:r>
            <a:r>
              <a:rPr sz="1800" spc="-110" dirty="0">
                <a:solidFill>
                  <a:srgbClr val="181A0F"/>
                </a:solidFill>
                <a:latin typeface="Times New Roman"/>
                <a:cs typeface="Times New Roman"/>
              </a:rPr>
              <a:t>; </a:t>
            </a:r>
            <a:r>
              <a:rPr sz="1800" spc="5" dirty="0">
                <a:solidFill>
                  <a:srgbClr val="181A0F"/>
                </a:solidFill>
                <a:latin typeface="Times New Roman"/>
                <a:cs typeface="Times New Roman"/>
              </a:rPr>
              <a:t>ΣV </a:t>
            </a:r>
            <a:r>
              <a:rPr sz="1800" spc="180" dirty="0">
                <a:solidFill>
                  <a:srgbClr val="181A0F"/>
                </a:solidFill>
                <a:latin typeface="Times New Roman"/>
                <a:cs typeface="Times New Roman"/>
              </a:rPr>
              <a:t>=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0 </a:t>
            </a:r>
            <a:r>
              <a:rPr sz="1800" spc="-110" dirty="0">
                <a:solidFill>
                  <a:srgbClr val="181A0F"/>
                </a:solidFill>
                <a:latin typeface="Times New Roman"/>
                <a:cs typeface="Times New Roman"/>
              </a:rPr>
              <a:t>; </a:t>
            </a:r>
            <a:r>
              <a:rPr sz="1800" spc="-5" dirty="0">
                <a:solidFill>
                  <a:srgbClr val="181A0F"/>
                </a:solidFill>
                <a:latin typeface="Times New Roman"/>
                <a:cs typeface="Times New Roman"/>
              </a:rPr>
              <a:t>ΣM </a:t>
            </a:r>
            <a:r>
              <a:rPr sz="1800" spc="180" dirty="0">
                <a:solidFill>
                  <a:srgbClr val="181A0F"/>
                </a:solidFill>
                <a:latin typeface="Times New Roman"/>
                <a:cs typeface="Times New Roman"/>
              </a:rPr>
              <a:t>=</a:t>
            </a:r>
            <a:r>
              <a:rPr sz="1800" spc="31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Elemen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batang-batang </a:t>
            </a:r>
            <a:r>
              <a:rPr sz="1800" spc="-80" dirty="0">
                <a:solidFill>
                  <a:srgbClr val="181A0F"/>
                </a:solidFill>
                <a:latin typeface="Times New Roman"/>
                <a:cs typeface="Times New Roman"/>
              </a:rPr>
              <a:t>yang 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terdiri 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dari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batang 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horizontal, 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vertikal </a:t>
            </a:r>
            <a:r>
              <a:rPr sz="1800" spc="-15" dirty="0">
                <a:solidFill>
                  <a:srgbClr val="181A0F"/>
                </a:solidFill>
                <a:latin typeface="Times New Roman"/>
                <a:cs typeface="Times New Roman"/>
              </a:rPr>
              <a:t>dan</a:t>
            </a:r>
            <a:r>
              <a:rPr sz="1800" spc="38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miring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tersambung 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secara kaku 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sehingga 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dapat 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menahan</a:t>
            </a:r>
            <a:r>
              <a:rPr sz="1800" spc="20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181A0F"/>
                </a:solidFill>
                <a:latin typeface="Times New Roman"/>
                <a:cs typeface="Times New Roman"/>
              </a:rPr>
              <a:t>momen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066925" y="2927350"/>
            <a:ext cx="1358900" cy="307975"/>
          </a:xfrm>
          <a:prstGeom prst="rect">
            <a:avLst/>
          </a:prstGeom>
          <a:solidFill>
            <a:srgbClr val="C7CAAC"/>
          </a:solidFill>
          <a:ln w="12700">
            <a:solidFill>
              <a:srgbClr val="00AF5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50"/>
              </a:spcBef>
            </a:pPr>
            <a:r>
              <a:rPr sz="1400" spc="-25" dirty="0">
                <a:solidFill>
                  <a:srgbClr val="001F5F"/>
                </a:solidFill>
                <a:latin typeface="Times New Roman"/>
                <a:cs typeface="Times New Roman"/>
              </a:rPr>
              <a:t>sambungan</a:t>
            </a:r>
            <a:r>
              <a:rPr sz="14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400" spc="-40" dirty="0">
                <a:solidFill>
                  <a:srgbClr val="001F5F"/>
                </a:solidFill>
                <a:latin typeface="Times New Roman"/>
                <a:cs typeface="Times New Roman"/>
              </a:rPr>
              <a:t>kaku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1914525" y="2652648"/>
            <a:ext cx="833755" cy="281305"/>
          </a:xfrm>
          <a:custGeom>
            <a:avLst/>
            <a:gdLst/>
            <a:ahLst/>
            <a:cxnLst/>
            <a:rect l="l" t="t" r="r" b="b"/>
            <a:pathLst>
              <a:path w="833755" h="281305">
                <a:moveTo>
                  <a:pt x="36205" y="28204"/>
                </a:moveTo>
                <a:lnTo>
                  <a:pt x="24082" y="31109"/>
                </a:lnTo>
                <a:lnTo>
                  <a:pt x="32651" y="40310"/>
                </a:lnTo>
                <a:lnTo>
                  <a:pt x="830072" y="280797"/>
                </a:lnTo>
                <a:lnTo>
                  <a:pt x="833627" y="268604"/>
                </a:lnTo>
                <a:lnTo>
                  <a:pt x="36205" y="28204"/>
                </a:lnTo>
                <a:close/>
              </a:path>
              <a:path w="833755" h="281305">
                <a:moveTo>
                  <a:pt x="99694" y="0"/>
                </a:moveTo>
                <a:lnTo>
                  <a:pt x="0" y="23875"/>
                </a:lnTo>
                <a:lnTo>
                  <a:pt x="67563" y="96392"/>
                </a:lnTo>
                <a:lnTo>
                  <a:pt x="69850" y="98933"/>
                </a:lnTo>
                <a:lnTo>
                  <a:pt x="73913" y="99060"/>
                </a:lnTo>
                <a:lnTo>
                  <a:pt x="76454" y="96647"/>
                </a:lnTo>
                <a:lnTo>
                  <a:pt x="78993" y="94361"/>
                </a:lnTo>
                <a:lnTo>
                  <a:pt x="79248" y="90297"/>
                </a:lnTo>
                <a:lnTo>
                  <a:pt x="76835" y="87756"/>
                </a:lnTo>
                <a:lnTo>
                  <a:pt x="32651" y="40310"/>
                </a:lnTo>
                <a:lnTo>
                  <a:pt x="10160" y="33527"/>
                </a:lnTo>
                <a:lnTo>
                  <a:pt x="13843" y="21462"/>
                </a:lnTo>
                <a:lnTo>
                  <a:pt x="64337" y="21462"/>
                </a:lnTo>
                <a:lnTo>
                  <a:pt x="99313" y="13080"/>
                </a:lnTo>
                <a:lnTo>
                  <a:pt x="102743" y="12318"/>
                </a:lnTo>
                <a:lnTo>
                  <a:pt x="104775" y="8889"/>
                </a:lnTo>
                <a:lnTo>
                  <a:pt x="104012" y="5461"/>
                </a:lnTo>
                <a:lnTo>
                  <a:pt x="103124" y="2031"/>
                </a:lnTo>
                <a:lnTo>
                  <a:pt x="99694" y="0"/>
                </a:lnTo>
                <a:close/>
              </a:path>
              <a:path w="833755" h="281305">
                <a:moveTo>
                  <a:pt x="13843" y="21462"/>
                </a:moveTo>
                <a:lnTo>
                  <a:pt x="10160" y="33527"/>
                </a:lnTo>
                <a:lnTo>
                  <a:pt x="32651" y="40310"/>
                </a:lnTo>
                <a:lnTo>
                  <a:pt x="26453" y="33654"/>
                </a:lnTo>
                <a:lnTo>
                  <a:pt x="13462" y="33654"/>
                </a:lnTo>
                <a:lnTo>
                  <a:pt x="16637" y="23113"/>
                </a:lnTo>
                <a:lnTo>
                  <a:pt x="19319" y="23113"/>
                </a:lnTo>
                <a:lnTo>
                  <a:pt x="13843" y="21462"/>
                </a:lnTo>
                <a:close/>
              </a:path>
              <a:path w="833755" h="281305">
                <a:moveTo>
                  <a:pt x="16637" y="23113"/>
                </a:moveTo>
                <a:lnTo>
                  <a:pt x="13462" y="33654"/>
                </a:lnTo>
                <a:lnTo>
                  <a:pt x="24082" y="31109"/>
                </a:lnTo>
                <a:lnTo>
                  <a:pt x="16637" y="23113"/>
                </a:lnTo>
                <a:close/>
              </a:path>
              <a:path w="833755" h="281305">
                <a:moveTo>
                  <a:pt x="24082" y="31109"/>
                </a:moveTo>
                <a:lnTo>
                  <a:pt x="13462" y="33654"/>
                </a:lnTo>
                <a:lnTo>
                  <a:pt x="26453" y="33654"/>
                </a:lnTo>
                <a:lnTo>
                  <a:pt x="24082" y="31109"/>
                </a:lnTo>
                <a:close/>
              </a:path>
              <a:path w="833755" h="281305">
                <a:moveTo>
                  <a:pt x="19319" y="23113"/>
                </a:moveTo>
                <a:lnTo>
                  <a:pt x="16637" y="23113"/>
                </a:lnTo>
                <a:lnTo>
                  <a:pt x="24082" y="31109"/>
                </a:lnTo>
                <a:lnTo>
                  <a:pt x="36205" y="28204"/>
                </a:lnTo>
                <a:lnTo>
                  <a:pt x="19319" y="23113"/>
                </a:lnTo>
                <a:close/>
              </a:path>
              <a:path w="833755" h="281305">
                <a:moveTo>
                  <a:pt x="64337" y="21462"/>
                </a:moveTo>
                <a:lnTo>
                  <a:pt x="13843" y="21462"/>
                </a:lnTo>
                <a:lnTo>
                  <a:pt x="36205" y="28204"/>
                </a:lnTo>
                <a:lnTo>
                  <a:pt x="64337" y="21462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744851" y="2685414"/>
            <a:ext cx="875030" cy="248285"/>
          </a:xfrm>
          <a:custGeom>
            <a:avLst/>
            <a:gdLst/>
            <a:ahLst/>
            <a:cxnLst/>
            <a:rect l="l" t="t" r="r" b="b"/>
            <a:pathLst>
              <a:path w="875029" h="248285">
                <a:moveTo>
                  <a:pt x="838249" y="31559"/>
                </a:moveTo>
                <a:lnTo>
                  <a:pt x="0" y="235712"/>
                </a:lnTo>
                <a:lnTo>
                  <a:pt x="3048" y="248158"/>
                </a:lnTo>
                <a:lnTo>
                  <a:pt x="841052" y="43941"/>
                </a:lnTo>
                <a:lnTo>
                  <a:pt x="850194" y="35110"/>
                </a:lnTo>
                <a:lnTo>
                  <a:pt x="838249" y="31559"/>
                </a:lnTo>
                <a:close/>
              </a:path>
              <a:path w="875029" h="248285">
                <a:moveTo>
                  <a:pt x="863999" y="26035"/>
                </a:moveTo>
                <a:lnTo>
                  <a:pt x="860933" y="26035"/>
                </a:lnTo>
                <a:lnTo>
                  <a:pt x="863981" y="38354"/>
                </a:lnTo>
                <a:lnTo>
                  <a:pt x="841052" y="43941"/>
                </a:lnTo>
                <a:lnTo>
                  <a:pt x="794512" y="88900"/>
                </a:lnTo>
                <a:lnTo>
                  <a:pt x="791972" y="91312"/>
                </a:lnTo>
                <a:lnTo>
                  <a:pt x="791972" y="95250"/>
                </a:lnTo>
                <a:lnTo>
                  <a:pt x="796798" y="100330"/>
                </a:lnTo>
                <a:lnTo>
                  <a:pt x="800862" y="100457"/>
                </a:lnTo>
                <a:lnTo>
                  <a:pt x="803275" y="97917"/>
                </a:lnTo>
                <a:lnTo>
                  <a:pt x="874649" y="29210"/>
                </a:lnTo>
                <a:lnTo>
                  <a:pt x="863999" y="26035"/>
                </a:lnTo>
                <a:close/>
              </a:path>
              <a:path w="875029" h="248285">
                <a:moveTo>
                  <a:pt x="850194" y="35110"/>
                </a:moveTo>
                <a:lnTo>
                  <a:pt x="841052" y="43941"/>
                </a:lnTo>
                <a:lnTo>
                  <a:pt x="863981" y="38354"/>
                </a:lnTo>
                <a:lnTo>
                  <a:pt x="863949" y="38226"/>
                </a:lnTo>
                <a:lnTo>
                  <a:pt x="860678" y="38226"/>
                </a:lnTo>
                <a:lnTo>
                  <a:pt x="850194" y="35110"/>
                </a:lnTo>
                <a:close/>
              </a:path>
              <a:path w="875029" h="248285">
                <a:moveTo>
                  <a:pt x="858012" y="27559"/>
                </a:moveTo>
                <a:lnTo>
                  <a:pt x="850194" y="35110"/>
                </a:lnTo>
                <a:lnTo>
                  <a:pt x="860678" y="38226"/>
                </a:lnTo>
                <a:lnTo>
                  <a:pt x="858012" y="27559"/>
                </a:lnTo>
                <a:close/>
              </a:path>
              <a:path w="875029" h="248285">
                <a:moveTo>
                  <a:pt x="861310" y="27559"/>
                </a:moveTo>
                <a:lnTo>
                  <a:pt x="858012" y="27559"/>
                </a:lnTo>
                <a:lnTo>
                  <a:pt x="860678" y="38226"/>
                </a:lnTo>
                <a:lnTo>
                  <a:pt x="863949" y="38226"/>
                </a:lnTo>
                <a:lnTo>
                  <a:pt x="861310" y="27559"/>
                </a:lnTo>
                <a:close/>
              </a:path>
              <a:path w="875029" h="248285">
                <a:moveTo>
                  <a:pt x="860933" y="26035"/>
                </a:moveTo>
                <a:lnTo>
                  <a:pt x="838249" y="31559"/>
                </a:lnTo>
                <a:lnTo>
                  <a:pt x="850194" y="35110"/>
                </a:lnTo>
                <a:lnTo>
                  <a:pt x="858012" y="27559"/>
                </a:lnTo>
                <a:lnTo>
                  <a:pt x="861310" y="27559"/>
                </a:lnTo>
                <a:lnTo>
                  <a:pt x="860933" y="26035"/>
                </a:lnTo>
                <a:close/>
              </a:path>
              <a:path w="875029" h="248285">
                <a:moveTo>
                  <a:pt x="776351" y="0"/>
                </a:moveTo>
                <a:lnTo>
                  <a:pt x="772795" y="1905"/>
                </a:lnTo>
                <a:lnTo>
                  <a:pt x="771778" y="5207"/>
                </a:lnTo>
                <a:lnTo>
                  <a:pt x="770763" y="8636"/>
                </a:lnTo>
                <a:lnTo>
                  <a:pt x="772668" y="12064"/>
                </a:lnTo>
                <a:lnTo>
                  <a:pt x="838249" y="31559"/>
                </a:lnTo>
                <a:lnTo>
                  <a:pt x="860933" y="26035"/>
                </a:lnTo>
                <a:lnTo>
                  <a:pt x="863999" y="26035"/>
                </a:lnTo>
                <a:lnTo>
                  <a:pt x="779652" y="888"/>
                </a:lnTo>
                <a:lnTo>
                  <a:pt x="776351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5380101" y="3032125"/>
            <a:ext cx="1358900" cy="307975"/>
          </a:xfrm>
          <a:prstGeom prst="rect">
            <a:avLst/>
          </a:prstGeom>
          <a:solidFill>
            <a:srgbClr val="C7CAAC"/>
          </a:solidFill>
          <a:ln w="12700">
            <a:solidFill>
              <a:srgbClr val="00AF5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250"/>
              </a:spcBef>
            </a:pPr>
            <a:r>
              <a:rPr sz="1400" spc="-25" dirty="0">
                <a:solidFill>
                  <a:srgbClr val="001F5F"/>
                </a:solidFill>
                <a:latin typeface="Times New Roman"/>
                <a:cs typeface="Times New Roman"/>
              </a:rPr>
              <a:t>sambungan</a:t>
            </a:r>
            <a:r>
              <a:rPr sz="14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400" spc="-45" dirty="0">
                <a:solidFill>
                  <a:srgbClr val="001F5F"/>
                </a:solidFill>
                <a:latin typeface="Times New Roman"/>
                <a:cs typeface="Times New Roman"/>
              </a:rPr>
              <a:t>kaku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5138673" y="2719323"/>
            <a:ext cx="833755" cy="281305"/>
          </a:xfrm>
          <a:custGeom>
            <a:avLst/>
            <a:gdLst/>
            <a:ahLst/>
            <a:cxnLst/>
            <a:rect l="l" t="t" r="r" b="b"/>
            <a:pathLst>
              <a:path w="833754" h="281305">
                <a:moveTo>
                  <a:pt x="36317" y="28200"/>
                </a:moveTo>
                <a:lnTo>
                  <a:pt x="24194" y="31109"/>
                </a:lnTo>
                <a:lnTo>
                  <a:pt x="32732" y="40298"/>
                </a:lnTo>
                <a:lnTo>
                  <a:pt x="830072" y="280797"/>
                </a:lnTo>
                <a:lnTo>
                  <a:pt x="833754" y="268604"/>
                </a:lnTo>
                <a:lnTo>
                  <a:pt x="36317" y="28200"/>
                </a:lnTo>
                <a:close/>
              </a:path>
              <a:path w="833754" h="281305">
                <a:moveTo>
                  <a:pt x="99822" y="0"/>
                </a:moveTo>
                <a:lnTo>
                  <a:pt x="96392" y="762"/>
                </a:lnTo>
                <a:lnTo>
                  <a:pt x="0" y="23875"/>
                </a:lnTo>
                <a:lnTo>
                  <a:pt x="67563" y="96392"/>
                </a:lnTo>
                <a:lnTo>
                  <a:pt x="69976" y="98933"/>
                </a:lnTo>
                <a:lnTo>
                  <a:pt x="74040" y="99060"/>
                </a:lnTo>
                <a:lnTo>
                  <a:pt x="76580" y="96647"/>
                </a:lnTo>
                <a:lnTo>
                  <a:pt x="79121" y="94361"/>
                </a:lnTo>
                <a:lnTo>
                  <a:pt x="79248" y="90297"/>
                </a:lnTo>
                <a:lnTo>
                  <a:pt x="76835" y="87756"/>
                </a:lnTo>
                <a:lnTo>
                  <a:pt x="32732" y="40298"/>
                </a:lnTo>
                <a:lnTo>
                  <a:pt x="10287" y="33527"/>
                </a:lnTo>
                <a:lnTo>
                  <a:pt x="13970" y="21462"/>
                </a:lnTo>
                <a:lnTo>
                  <a:pt x="64388" y="21462"/>
                </a:lnTo>
                <a:lnTo>
                  <a:pt x="99313" y="13080"/>
                </a:lnTo>
                <a:lnTo>
                  <a:pt x="102742" y="12318"/>
                </a:lnTo>
                <a:lnTo>
                  <a:pt x="104901" y="8889"/>
                </a:lnTo>
                <a:lnTo>
                  <a:pt x="104012" y="5461"/>
                </a:lnTo>
                <a:lnTo>
                  <a:pt x="103250" y="2031"/>
                </a:lnTo>
                <a:lnTo>
                  <a:pt x="99822" y="0"/>
                </a:lnTo>
                <a:close/>
              </a:path>
              <a:path w="833754" h="281305">
                <a:moveTo>
                  <a:pt x="13970" y="21462"/>
                </a:moveTo>
                <a:lnTo>
                  <a:pt x="10287" y="33527"/>
                </a:lnTo>
                <a:lnTo>
                  <a:pt x="32732" y="40298"/>
                </a:lnTo>
                <a:lnTo>
                  <a:pt x="26559" y="33654"/>
                </a:lnTo>
                <a:lnTo>
                  <a:pt x="13588" y="33654"/>
                </a:lnTo>
                <a:lnTo>
                  <a:pt x="16763" y="23113"/>
                </a:lnTo>
                <a:lnTo>
                  <a:pt x="19446" y="23113"/>
                </a:lnTo>
                <a:lnTo>
                  <a:pt x="13970" y="21462"/>
                </a:lnTo>
                <a:close/>
              </a:path>
              <a:path w="833754" h="281305">
                <a:moveTo>
                  <a:pt x="16763" y="23113"/>
                </a:moveTo>
                <a:lnTo>
                  <a:pt x="13588" y="33654"/>
                </a:lnTo>
                <a:lnTo>
                  <a:pt x="24194" y="31109"/>
                </a:lnTo>
                <a:lnTo>
                  <a:pt x="16763" y="23113"/>
                </a:lnTo>
                <a:close/>
              </a:path>
              <a:path w="833754" h="281305">
                <a:moveTo>
                  <a:pt x="24194" y="31109"/>
                </a:moveTo>
                <a:lnTo>
                  <a:pt x="13588" y="33654"/>
                </a:lnTo>
                <a:lnTo>
                  <a:pt x="26559" y="33654"/>
                </a:lnTo>
                <a:lnTo>
                  <a:pt x="24194" y="31109"/>
                </a:lnTo>
                <a:close/>
              </a:path>
              <a:path w="833754" h="281305">
                <a:moveTo>
                  <a:pt x="19446" y="23113"/>
                </a:moveTo>
                <a:lnTo>
                  <a:pt x="16763" y="23113"/>
                </a:lnTo>
                <a:lnTo>
                  <a:pt x="24194" y="31109"/>
                </a:lnTo>
                <a:lnTo>
                  <a:pt x="36317" y="28200"/>
                </a:lnTo>
                <a:lnTo>
                  <a:pt x="19446" y="23113"/>
                </a:lnTo>
                <a:close/>
              </a:path>
              <a:path w="833754" h="281305">
                <a:moveTo>
                  <a:pt x="64388" y="21462"/>
                </a:moveTo>
                <a:lnTo>
                  <a:pt x="13970" y="21462"/>
                </a:lnTo>
                <a:lnTo>
                  <a:pt x="36317" y="28200"/>
                </a:lnTo>
                <a:lnTo>
                  <a:pt x="64388" y="21462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974841" y="2708401"/>
            <a:ext cx="875665" cy="336550"/>
          </a:xfrm>
          <a:custGeom>
            <a:avLst/>
            <a:gdLst/>
            <a:ahLst/>
            <a:cxnLst/>
            <a:rect l="l" t="t" r="r" b="b"/>
            <a:pathLst>
              <a:path w="875665" h="336550">
                <a:moveTo>
                  <a:pt x="839196" y="25027"/>
                </a:moveTo>
                <a:lnTo>
                  <a:pt x="0" y="324103"/>
                </a:lnTo>
                <a:lnTo>
                  <a:pt x="4191" y="336042"/>
                </a:lnTo>
                <a:lnTo>
                  <a:pt x="843412" y="36956"/>
                </a:lnTo>
                <a:lnTo>
                  <a:pt x="851528" y="27337"/>
                </a:lnTo>
                <a:lnTo>
                  <a:pt x="839196" y="25027"/>
                </a:lnTo>
                <a:close/>
              </a:path>
              <a:path w="875665" h="336550">
                <a:moveTo>
                  <a:pt x="865813" y="17145"/>
                </a:moveTo>
                <a:lnTo>
                  <a:pt x="861313" y="17145"/>
                </a:lnTo>
                <a:lnTo>
                  <a:pt x="865505" y="29083"/>
                </a:lnTo>
                <a:lnTo>
                  <a:pt x="843412" y="36956"/>
                </a:lnTo>
                <a:lnTo>
                  <a:pt x="801624" y="86487"/>
                </a:lnTo>
                <a:lnTo>
                  <a:pt x="799338" y="89153"/>
                </a:lnTo>
                <a:lnTo>
                  <a:pt x="799718" y="93218"/>
                </a:lnTo>
                <a:lnTo>
                  <a:pt x="802386" y="95503"/>
                </a:lnTo>
                <a:lnTo>
                  <a:pt x="805053" y="97662"/>
                </a:lnTo>
                <a:lnTo>
                  <a:pt x="809116" y="97409"/>
                </a:lnTo>
                <a:lnTo>
                  <a:pt x="811403" y="94742"/>
                </a:lnTo>
                <a:lnTo>
                  <a:pt x="875284" y="18923"/>
                </a:lnTo>
                <a:lnTo>
                  <a:pt x="865813" y="17145"/>
                </a:lnTo>
                <a:close/>
              </a:path>
              <a:path w="875665" h="336550">
                <a:moveTo>
                  <a:pt x="851528" y="27337"/>
                </a:moveTo>
                <a:lnTo>
                  <a:pt x="843412" y="36956"/>
                </a:lnTo>
                <a:lnTo>
                  <a:pt x="864792" y="29337"/>
                </a:lnTo>
                <a:lnTo>
                  <a:pt x="862203" y="29337"/>
                </a:lnTo>
                <a:lnTo>
                  <a:pt x="851528" y="27337"/>
                </a:lnTo>
                <a:close/>
              </a:path>
              <a:path w="875665" h="336550">
                <a:moveTo>
                  <a:pt x="858519" y="19050"/>
                </a:moveTo>
                <a:lnTo>
                  <a:pt x="851528" y="27337"/>
                </a:lnTo>
                <a:lnTo>
                  <a:pt x="862203" y="29337"/>
                </a:lnTo>
                <a:lnTo>
                  <a:pt x="858519" y="19050"/>
                </a:lnTo>
                <a:close/>
              </a:path>
              <a:path w="875665" h="336550">
                <a:moveTo>
                  <a:pt x="861982" y="19050"/>
                </a:moveTo>
                <a:lnTo>
                  <a:pt x="858519" y="19050"/>
                </a:lnTo>
                <a:lnTo>
                  <a:pt x="862203" y="29337"/>
                </a:lnTo>
                <a:lnTo>
                  <a:pt x="864792" y="29337"/>
                </a:lnTo>
                <a:lnTo>
                  <a:pt x="865505" y="29083"/>
                </a:lnTo>
                <a:lnTo>
                  <a:pt x="861982" y="19050"/>
                </a:lnTo>
                <a:close/>
              </a:path>
              <a:path w="875665" h="336550">
                <a:moveTo>
                  <a:pt x="861313" y="17145"/>
                </a:moveTo>
                <a:lnTo>
                  <a:pt x="839196" y="25027"/>
                </a:lnTo>
                <a:lnTo>
                  <a:pt x="851528" y="27337"/>
                </a:lnTo>
                <a:lnTo>
                  <a:pt x="858519" y="19050"/>
                </a:lnTo>
                <a:lnTo>
                  <a:pt x="861982" y="19050"/>
                </a:lnTo>
                <a:lnTo>
                  <a:pt x="861313" y="17145"/>
                </a:lnTo>
                <a:close/>
              </a:path>
              <a:path w="875665" h="336550">
                <a:moveTo>
                  <a:pt x="774446" y="0"/>
                </a:moveTo>
                <a:lnTo>
                  <a:pt x="771143" y="2286"/>
                </a:lnTo>
                <a:lnTo>
                  <a:pt x="770382" y="5714"/>
                </a:lnTo>
                <a:lnTo>
                  <a:pt x="769747" y="9144"/>
                </a:lnTo>
                <a:lnTo>
                  <a:pt x="772033" y="12446"/>
                </a:lnTo>
                <a:lnTo>
                  <a:pt x="839196" y="25027"/>
                </a:lnTo>
                <a:lnTo>
                  <a:pt x="861313" y="17145"/>
                </a:lnTo>
                <a:lnTo>
                  <a:pt x="865813" y="17145"/>
                </a:lnTo>
                <a:lnTo>
                  <a:pt x="774446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502025" y="3711702"/>
            <a:ext cx="184150" cy="1824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467100" y="3942619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3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467100" y="3921187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79">
                <a:moveTo>
                  <a:pt x="0" y="42863"/>
                </a:moveTo>
                <a:lnTo>
                  <a:pt x="266700" y="42863"/>
                </a:lnTo>
                <a:lnTo>
                  <a:pt x="266700" y="0"/>
                </a:lnTo>
                <a:lnTo>
                  <a:pt x="0" y="0"/>
                </a:lnTo>
                <a:lnTo>
                  <a:pt x="0" y="42863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540125" y="3886327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18287" y="0"/>
                </a:moveTo>
                <a:lnTo>
                  <a:pt x="11144" y="1428"/>
                </a:lnTo>
                <a:lnTo>
                  <a:pt x="5334" y="5334"/>
                </a:lnTo>
                <a:lnTo>
                  <a:pt x="1428" y="11144"/>
                </a:lnTo>
                <a:lnTo>
                  <a:pt x="0" y="18287"/>
                </a:lnTo>
                <a:lnTo>
                  <a:pt x="1428" y="25358"/>
                </a:lnTo>
                <a:lnTo>
                  <a:pt x="5334" y="31130"/>
                </a:lnTo>
                <a:lnTo>
                  <a:pt x="11144" y="35022"/>
                </a:lnTo>
                <a:lnTo>
                  <a:pt x="18287" y="36449"/>
                </a:lnTo>
                <a:lnTo>
                  <a:pt x="25378" y="35022"/>
                </a:lnTo>
                <a:lnTo>
                  <a:pt x="31194" y="31130"/>
                </a:lnTo>
                <a:lnTo>
                  <a:pt x="35129" y="25358"/>
                </a:lnTo>
                <a:lnTo>
                  <a:pt x="36575" y="18287"/>
                </a:lnTo>
                <a:lnTo>
                  <a:pt x="35129" y="11144"/>
                </a:lnTo>
                <a:lnTo>
                  <a:pt x="31194" y="5334"/>
                </a:lnTo>
                <a:lnTo>
                  <a:pt x="25378" y="1428"/>
                </a:lnTo>
                <a:lnTo>
                  <a:pt x="18287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540125" y="3886327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0" y="18287"/>
                </a:moveTo>
                <a:lnTo>
                  <a:pt x="1428" y="11144"/>
                </a:lnTo>
                <a:lnTo>
                  <a:pt x="5334" y="5333"/>
                </a:lnTo>
                <a:lnTo>
                  <a:pt x="11144" y="1428"/>
                </a:lnTo>
                <a:lnTo>
                  <a:pt x="18287" y="0"/>
                </a:lnTo>
                <a:lnTo>
                  <a:pt x="25378" y="1428"/>
                </a:lnTo>
                <a:lnTo>
                  <a:pt x="31194" y="5334"/>
                </a:lnTo>
                <a:lnTo>
                  <a:pt x="35129" y="11144"/>
                </a:lnTo>
                <a:lnTo>
                  <a:pt x="36575" y="18287"/>
                </a:lnTo>
                <a:lnTo>
                  <a:pt x="35129" y="25358"/>
                </a:lnTo>
                <a:lnTo>
                  <a:pt x="31194" y="31130"/>
                </a:lnTo>
                <a:lnTo>
                  <a:pt x="25378" y="35022"/>
                </a:lnTo>
                <a:lnTo>
                  <a:pt x="18287" y="36449"/>
                </a:lnTo>
                <a:lnTo>
                  <a:pt x="11144" y="35022"/>
                </a:lnTo>
                <a:lnTo>
                  <a:pt x="5334" y="31130"/>
                </a:lnTo>
                <a:lnTo>
                  <a:pt x="1428" y="25358"/>
                </a:lnTo>
                <a:lnTo>
                  <a:pt x="0" y="18287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616325" y="3886327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18287" y="0"/>
                </a:moveTo>
                <a:lnTo>
                  <a:pt x="11144" y="1428"/>
                </a:lnTo>
                <a:lnTo>
                  <a:pt x="5334" y="5334"/>
                </a:lnTo>
                <a:lnTo>
                  <a:pt x="1428" y="11144"/>
                </a:lnTo>
                <a:lnTo>
                  <a:pt x="0" y="18287"/>
                </a:lnTo>
                <a:lnTo>
                  <a:pt x="1428" y="25358"/>
                </a:lnTo>
                <a:lnTo>
                  <a:pt x="5334" y="31130"/>
                </a:lnTo>
                <a:lnTo>
                  <a:pt x="11144" y="35022"/>
                </a:lnTo>
                <a:lnTo>
                  <a:pt x="18287" y="36449"/>
                </a:lnTo>
                <a:lnTo>
                  <a:pt x="25378" y="35022"/>
                </a:lnTo>
                <a:lnTo>
                  <a:pt x="31194" y="31130"/>
                </a:lnTo>
                <a:lnTo>
                  <a:pt x="35129" y="25358"/>
                </a:lnTo>
                <a:lnTo>
                  <a:pt x="36575" y="18287"/>
                </a:lnTo>
                <a:lnTo>
                  <a:pt x="35129" y="11144"/>
                </a:lnTo>
                <a:lnTo>
                  <a:pt x="31194" y="5334"/>
                </a:lnTo>
                <a:lnTo>
                  <a:pt x="25378" y="1428"/>
                </a:lnTo>
                <a:lnTo>
                  <a:pt x="18287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616325" y="3886327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0" y="18287"/>
                </a:moveTo>
                <a:lnTo>
                  <a:pt x="1428" y="11144"/>
                </a:lnTo>
                <a:lnTo>
                  <a:pt x="5334" y="5333"/>
                </a:lnTo>
                <a:lnTo>
                  <a:pt x="11144" y="1428"/>
                </a:lnTo>
                <a:lnTo>
                  <a:pt x="18287" y="0"/>
                </a:lnTo>
                <a:lnTo>
                  <a:pt x="25378" y="1428"/>
                </a:lnTo>
                <a:lnTo>
                  <a:pt x="31194" y="5334"/>
                </a:lnTo>
                <a:lnTo>
                  <a:pt x="35129" y="11144"/>
                </a:lnTo>
                <a:lnTo>
                  <a:pt x="36575" y="18287"/>
                </a:lnTo>
                <a:lnTo>
                  <a:pt x="35129" y="25358"/>
                </a:lnTo>
                <a:lnTo>
                  <a:pt x="31194" y="31130"/>
                </a:lnTo>
                <a:lnTo>
                  <a:pt x="25378" y="35022"/>
                </a:lnTo>
                <a:lnTo>
                  <a:pt x="18287" y="36449"/>
                </a:lnTo>
                <a:lnTo>
                  <a:pt x="11144" y="35022"/>
                </a:lnTo>
                <a:lnTo>
                  <a:pt x="5334" y="31130"/>
                </a:lnTo>
                <a:lnTo>
                  <a:pt x="1428" y="25358"/>
                </a:lnTo>
                <a:lnTo>
                  <a:pt x="0" y="18287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344622" y="3446684"/>
            <a:ext cx="269916" cy="28927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367523" y="3554729"/>
            <a:ext cx="247015" cy="181610"/>
          </a:xfrm>
          <a:custGeom>
            <a:avLst/>
            <a:gdLst/>
            <a:ahLst/>
            <a:cxnLst/>
            <a:rect l="l" t="t" r="r" b="b"/>
            <a:pathLst>
              <a:path w="247015" h="181610">
                <a:moveTo>
                  <a:pt x="0" y="145288"/>
                </a:moveTo>
                <a:lnTo>
                  <a:pt x="223647" y="0"/>
                </a:lnTo>
                <a:lnTo>
                  <a:pt x="247015" y="35941"/>
                </a:lnTo>
                <a:lnTo>
                  <a:pt x="23368" y="181229"/>
                </a:lnTo>
                <a:lnTo>
                  <a:pt x="0" y="145288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410650" y="3570496"/>
            <a:ext cx="112557" cy="9013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034279" y="3790569"/>
            <a:ext cx="184150" cy="1824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986654" y="3989736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986654" y="3968305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79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777873" y="3727450"/>
            <a:ext cx="184150" cy="18249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730248" y="3926617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730248" y="3905186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79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0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4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66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71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933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38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005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5052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673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5720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134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38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200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05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267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772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862964" y="546353"/>
            <a:ext cx="17665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5" dirty="0">
                <a:solidFill>
                  <a:srgbClr val="2D2D00"/>
                </a:solidFill>
                <a:latin typeface="Times New Roman"/>
                <a:cs typeface="Times New Roman"/>
              </a:rPr>
              <a:t>2. </a:t>
            </a:r>
            <a:r>
              <a:rPr sz="2000" b="1" spc="-50" dirty="0">
                <a:solidFill>
                  <a:srgbClr val="2D2D00"/>
                </a:solidFill>
                <a:latin typeface="Times New Roman"/>
                <a:cs typeface="Times New Roman"/>
              </a:rPr>
              <a:t>Portal </a:t>
            </a:r>
            <a:r>
              <a:rPr sz="2000" b="1" spc="-65" dirty="0">
                <a:solidFill>
                  <a:srgbClr val="2D2D00"/>
                </a:solidFill>
                <a:latin typeface="Times New Roman"/>
                <a:cs typeface="Times New Roman"/>
              </a:rPr>
              <a:t>3</a:t>
            </a:r>
            <a:r>
              <a:rPr sz="2000" b="1" spc="50" dirty="0">
                <a:solidFill>
                  <a:srgbClr val="2D2D00"/>
                </a:solidFill>
                <a:latin typeface="Times New Roman"/>
                <a:cs typeface="Times New Roman"/>
              </a:rPr>
              <a:t> </a:t>
            </a:r>
            <a:r>
              <a:rPr sz="2000" b="1" spc="-20" dirty="0">
                <a:solidFill>
                  <a:srgbClr val="2D2D00"/>
                </a:solidFill>
                <a:latin typeface="Times New Roman"/>
                <a:cs typeface="Times New Roman"/>
              </a:rPr>
              <a:t>Sendi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954276" y="1371600"/>
            <a:ext cx="1722755" cy="1158875"/>
          </a:xfrm>
          <a:custGeom>
            <a:avLst/>
            <a:gdLst/>
            <a:ahLst/>
            <a:cxnLst/>
            <a:rect l="l" t="t" r="r" b="b"/>
            <a:pathLst>
              <a:path w="1722754" h="1158875">
                <a:moveTo>
                  <a:pt x="0" y="1158875"/>
                </a:moveTo>
                <a:lnTo>
                  <a:pt x="0" y="0"/>
                </a:lnTo>
                <a:lnTo>
                  <a:pt x="1722374" y="0"/>
                </a:lnTo>
                <a:lnTo>
                  <a:pt x="1722374" y="1138174"/>
                </a:lnTo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861566" y="2490723"/>
            <a:ext cx="184150" cy="182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813941" y="2689891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813941" y="2668460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80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318894" y="2633090"/>
            <a:ext cx="45529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latin typeface="Times New Roman"/>
                <a:cs typeface="Times New Roman"/>
              </a:rPr>
              <a:t>sendi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577716" y="2465323"/>
            <a:ext cx="184150" cy="1824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530091" y="2664491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530091" y="2643060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80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3824604" y="2661665"/>
            <a:ext cx="45656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latin typeface="Times New Roman"/>
                <a:cs typeface="Times New Roman"/>
              </a:rPr>
              <a:t>s</a:t>
            </a:r>
            <a:r>
              <a:rPr sz="1600" spc="5" dirty="0">
                <a:latin typeface="Times New Roman"/>
                <a:cs typeface="Times New Roman"/>
              </a:rPr>
              <a:t>e</a:t>
            </a:r>
            <a:r>
              <a:rPr sz="1600" dirty="0">
                <a:latin typeface="Times New Roman"/>
                <a:cs typeface="Times New Roman"/>
              </a:rPr>
              <a:t>ndi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5426075" y="1374775"/>
            <a:ext cx="2240280" cy="1158875"/>
          </a:xfrm>
          <a:custGeom>
            <a:avLst/>
            <a:gdLst/>
            <a:ahLst/>
            <a:cxnLst/>
            <a:rect l="l" t="t" r="r" b="b"/>
            <a:pathLst>
              <a:path w="2240279" h="1158875">
                <a:moveTo>
                  <a:pt x="0" y="1158875"/>
                </a:moveTo>
                <a:lnTo>
                  <a:pt x="0" y="0"/>
                </a:lnTo>
                <a:lnTo>
                  <a:pt x="1722501" y="0"/>
                </a:lnTo>
                <a:lnTo>
                  <a:pt x="2240026" y="793750"/>
                </a:lnTo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333491" y="2493898"/>
            <a:ext cx="184150" cy="1824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286375" y="2693193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286375" y="2671762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80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5565140" y="2661665"/>
            <a:ext cx="45529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latin typeface="Times New Roman"/>
                <a:cs typeface="Times New Roman"/>
              </a:rPr>
              <a:t>sendi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4986401" y="1370075"/>
            <a:ext cx="2837180" cy="0"/>
          </a:xfrm>
          <a:custGeom>
            <a:avLst/>
            <a:gdLst/>
            <a:ahLst/>
            <a:cxnLst/>
            <a:rect l="l" t="t" r="r" b="b"/>
            <a:pathLst>
              <a:path w="2837179">
                <a:moveTo>
                  <a:pt x="2836799" y="0"/>
                </a:moveTo>
                <a:lnTo>
                  <a:pt x="0" y="0"/>
                </a:lnTo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567041" y="2128773"/>
            <a:ext cx="184150" cy="182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520051" y="2328068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520051" y="2306637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80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7772400" y="2356865"/>
            <a:ext cx="45529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latin typeface="Times New Roman"/>
                <a:cs typeface="Times New Roman"/>
              </a:rPr>
              <a:t>sendi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6149975" y="1314450"/>
            <a:ext cx="101600" cy="101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6124321" y="944562"/>
            <a:ext cx="16383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875" baseline="-11574" dirty="0">
                <a:solidFill>
                  <a:srgbClr val="FFFF99"/>
                </a:solidFill>
                <a:latin typeface="Times New Roman"/>
                <a:cs typeface="Times New Roman"/>
              </a:rPr>
              <a:t>S</a:t>
            </a:r>
            <a:r>
              <a:rPr sz="1800" spc="-5" dirty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2779776" y="1312925"/>
            <a:ext cx="101600" cy="1016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2752979" y="942911"/>
            <a:ext cx="16383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875" baseline="-11574" dirty="0">
                <a:solidFill>
                  <a:srgbClr val="FFFF99"/>
                </a:solidFill>
                <a:latin typeface="Times New Roman"/>
                <a:cs typeface="Times New Roman"/>
              </a:rPr>
              <a:t>S</a:t>
            </a:r>
            <a:r>
              <a:rPr sz="1800" spc="-5" dirty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1924050" y="2784475"/>
            <a:ext cx="85725" cy="365125"/>
          </a:xfrm>
          <a:custGeom>
            <a:avLst/>
            <a:gdLst/>
            <a:ahLst/>
            <a:cxnLst/>
            <a:rect l="l" t="t" r="r" b="b"/>
            <a:pathLst>
              <a:path w="85725" h="365125">
                <a:moveTo>
                  <a:pt x="57150" y="71374"/>
                </a:moveTo>
                <a:lnTo>
                  <a:pt x="28575" y="71374"/>
                </a:lnTo>
                <a:lnTo>
                  <a:pt x="28575" y="365125"/>
                </a:lnTo>
                <a:lnTo>
                  <a:pt x="57150" y="365125"/>
                </a:lnTo>
                <a:lnTo>
                  <a:pt x="57150" y="71374"/>
                </a:lnTo>
                <a:close/>
              </a:path>
              <a:path w="85725" h="365125">
                <a:moveTo>
                  <a:pt x="42799" y="0"/>
                </a:moveTo>
                <a:lnTo>
                  <a:pt x="0" y="85725"/>
                </a:lnTo>
                <a:lnTo>
                  <a:pt x="28575" y="85725"/>
                </a:lnTo>
                <a:lnTo>
                  <a:pt x="28575" y="71374"/>
                </a:lnTo>
                <a:lnTo>
                  <a:pt x="78538" y="71374"/>
                </a:lnTo>
                <a:lnTo>
                  <a:pt x="42799" y="0"/>
                </a:lnTo>
                <a:close/>
              </a:path>
              <a:path w="85725" h="365125">
                <a:moveTo>
                  <a:pt x="78538" y="71374"/>
                </a:moveTo>
                <a:lnTo>
                  <a:pt x="57150" y="71374"/>
                </a:lnTo>
                <a:lnTo>
                  <a:pt x="57150" y="85725"/>
                </a:lnTo>
                <a:lnTo>
                  <a:pt x="85725" y="85725"/>
                </a:lnTo>
                <a:lnTo>
                  <a:pt x="78538" y="71374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044700" y="2487548"/>
            <a:ext cx="365125" cy="85725"/>
          </a:xfrm>
          <a:custGeom>
            <a:avLst/>
            <a:gdLst/>
            <a:ahLst/>
            <a:cxnLst/>
            <a:rect l="l" t="t" r="r" b="b"/>
            <a:pathLst>
              <a:path w="365125" h="85725">
                <a:moveTo>
                  <a:pt x="279400" y="0"/>
                </a:moveTo>
                <a:lnTo>
                  <a:pt x="279400" y="85725"/>
                </a:lnTo>
                <a:lnTo>
                  <a:pt x="336634" y="57150"/>
                </a:lnTo>
                <a:lnTo>
                  <a:pt x="293624" y="57150"/>
                </a:lnTo>
                <a:lnTo>
                  <a:pt x="293624" y="28575"/>
                </a:lnTo>
                <a:lnTo>
                  <a:pt x="336465" y="28575"/>
                </a:lnTo>
                <a:lnTo>
                  <a:pt x="279400" y="0"/>
                </a:lnTo>
                <a:close/>
              </a:path>
              <a:path w="365125" h="85725">
                <a:moveTo>
                  <a:pt x="279400" y="28575"/>
                </a:moveTo>
                <a:lnTo>
                  <a:pt x="0" y="28575"/>
                </a:lnTo>
                <a:lnTo>
                  <a:pt x="0" y="57150"/>
                </a:lnTo>
                <a:lnTo>
                  <a:pt x="279400" y="57150"/>
                </a:lnTo>
                <a:lnTo>
                  <a:pt x="279400" y="28575"/>
                </a:lnTo>
                <a:close/>
              </a:path>
              <a:path w="365125" h="85725">
                <a:moveTo>
                  <a:pt x="336465" y="28575"/>
                </a:moveTo>
                <a:lnTo>
                  <a:pt x="293624" y="28575"/>
                </a:lnTo>
                <a:lnTo>
                  <a:pt x="293624" y="57150"/>
                </a:lnTo>
                <a:lnTo>
                  <a:pt x="336634" y="57150"/>
                </a:lnTo>
                <a:lnTo>
                  <a:pt x="365125" y="42925"/>
                </a:lnTo>
                <a:lnTo>
                  <a:pt x="336465" y="285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617848" y="2747898"/>
            <a:ext cx="85725" cy="365125"/>
          </a:xfrm>
          <a:custGeom>
            <a:avLst/>
            <a:gdLst/>
            <a:ahLst/>
            <a:cxnLst/>
            <a:rect l="l" t="t" r="r" b="b"/>
            <a:pathLst>
              <a:path w="85725" h="365125">
                <a:moveTo>
                  <a:pt x="57150" y="71500"/>
                </a:moveTo>
                <a:lnTo>
                  <a:pt x="28575" y="71500"/>
                </a:lnTo>
                <a:lnTo>
                  <a:pt x="28575" y="365125"/>
                </a:lnTo>
                <a:lnTo>
                  <a:pt x="57150" y="365125"/>
                </a:lnTo>
                <a:lnTo>
                  <a:pt x="57150" y="71500"/>
                </a:lnTo>
                <a:close/>
              </a:path>
              <a:path w="85725" h="365125">
                <a:moveTo>
                  <a:pt x="42925" y="0"/>
                </a:moveTo>
                <a:lnTo>
                  <a:pt x="0" y="85725"/>
                </a:lnTo>
                <a:lnTo>
                  <a:pt x="28575" y="85725"/>
                </a:lnTo>
                <a:lnTo>
                  <a:pt x="28575" y="71500"/>
                </a:lnTo>
                <a:lnTo>
                  <a:pt x="78623" y="71500"/>
                </a:lnTo>
                <a:lnTo>
                  <a:pt x="42925" y="0"/>
                </a:lnTo>
                <a:close/>
              </a:path>
              <a:path w="85725" h="365125">
                <a:moveTo>
                  <a:pt x="78623" y="71500"/>
                </a:moveTo>
                <a:lnTo>
                  <a:pt x="57150" y="71500"/>
                </a:lnTo>
                <a:lnTo>
                  <a:pt x="57150" y="85725"/>
                </a:lnTo>
                <a:lnTo>
                  <a:pt x="85725" y="85725"/>
                </a:lnTo>
                <a:lnTo>
                  <a:pt x="78623" y="7150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219450" y="2466975"/>
            <a:ext cx="365125" cy="85725"/>
          </a:xfrm>
          <a:custGeom>
            <a:avLst/>
            <a:gdLst/>
            <a:ahLst/>
            <a:cxnLst/>
            <a:rect l="l" t="t" r="r" b="b"/>
            <a:pathLst>
              <a:path w="365125" h="85725">
                <a:moveTo>
                  <a:pt x="85725" y="0"/>
                </a:moveTo>
                <a:lnTo>
                  <a:pt x="0" y="42799"/>
                </a:lnTo>
                <a:lnTo>
                  <a:pt x="85725" y="85725"/>
                </a:lnTo>
                <a:lnTo>
                  <a:pt x="85725" y="57150"/>
                </a:lnTo>
                <a:lnTo>
                  <a:pt x="71374" y="57150"/>
                </a:lnTo>
                <a:lnTo>
                  <a:pt x="71374" y="28575"/>
                </a:lnTo>
                <a:lnTo>
                  <a:pt x="85725" y="28575"/>
                </a:lnTo>
                <a:lnTo>
                  <a:pt x="85725" y="0"/>
                </a:lnTo>
                <a:close/>
              </a:path>
              <a:path w="365125" h="85725">
                <a:moveTo>
                  <a:pt x="85725" y="28575"/>
                </a:moveTo>
                <a:lnTo>
                  <a:pt x="71374" y="28575"/>
                </a:lnTo>
                <a:lnTo>
                  <a:pt x="71374" y="57150"/>
                </a:lnTo>
                <a:lnTo>
                  <a:pt x="85725" y="57150"/>
                </a:lnTo>
                <a:lnTo>
                  <a:pt x="85725" y="28575"/>
                </a:lnTo>
                <a:close/>
              </a:path>
              <a:path w="365125" h="85725">
                <a:moveTo>
                  <a:pt x="365125" y="28575"/>
                </a:moveTo>
                <a:lnTo>
                  <a:pt x="85725" y="28575"/>
                </a:lnTo>
                <a:lnTo>
                  <a:pt x="85725" y="57150"/>
                </a:lnTo>
                <a:lnTo>
                  <a:pt x="365125" y="57150"/>
                </a:lnTo>
                <a:lnTo>
                  <a:pt x="365125" y="285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394325" y="2778125"/>
            <a:ext cx="85725" cy="365125"/>
          </a:xfrm>
          <a:custGeom>
            <a:avLst/>
            <a:gdLst/>
            <a:ahLst/>
            <a:cxnLst/>
            <a:rect l="l" t="t" r="r" b="b"/>
            <a:pathLst>
              <a:path w="85725" h="365125">
                <a:moveTo>
                  <a:pt x="57150" y="71374"/>
                </a:moveTo>
                <a:lnTo>
                  <a:pt x="28575" y="71374"/>
                </a:lnTo>
                <a:lnTo>
                  <a:pt x="28575" y="365125"/>
                </a:lnTo>
                <a:lnTo>
                  <a:pt x="57150" y="365125"/>
                </a:lnTo>
                <a:lnTo>
                  <a:pt x="57150" y="71374"/>
                </a:lnTo>
                <a:close/>
              </a:path>
              <a:path w="85725" h="365125">
                <a:moveTo>
                  <a:pt x="42799" y="0"/>
                </a:moveTo>
                <a:lnTo>
                  <a:pt x="0" y="85725"/>
                </a:lnTo>
                <a:lnTo>
                  <a:pt x="28575" y="85725"/>
                </a:lnTo>
                <a:lnTo>
                  <a:pt x="28575" y="71374"/>
                </a:lnTo>
                <a:lnTo>
                  <a:pt x="78538" y="71374"/>
                </a:lnTo>
                <a:lnTo>
                  <a:pt x="42799" y="0"/>
                </a:lnTo>
                <a:close/>
              </a:path>
              <a:path w="85725" h="365125">
                <a:moveTo>
                  <a:pt x="78538" y="71374"/>
                </a:moveTo>
                <a:lnTo>
                  <a:pt x="57150" y="71374"/>
                </a:lnTo>
                <a:lnTo>
                  <a:pt x="57150" y="85725"/>
                </a:lnTo>
                <a:lnTo>
                  <a:pt x="85725" y="85725"/>
                </a:lnTo>
                <a:lnTo>
                  <a:pt x="78538" y="71374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521325" y="2497073"/>
            <a:ext cx="365125" cy="85725"/>
          </a:xfrm>
          <a:custGeom>
            <a:avLst/>
            <a:gdLst/>
            <a:ahLst/>
            <a:cxnLst/>
            <a:rect l="l" t="t" r="r" b="b"/>
            <a:pathLst>
              <a:path w="365125" h="85725">
                <a:moveTo>
                  <a:pt x="279400" y="0"/>
                </a:moveTo>
                <a:lnTo>
                  <a:pt x="279400" y="85725"/>
                </a:lnTo>
                <a:lnTo>
                  <a:pt x="336634" y="57150"/>
                </a:lnTo>
                <a:lnTo>
                  <a:pt x="293624" y="57150"/>
                </a:lnTo>
                <a:lnTo>
                  <a:pt x="293624" y="28575"/>
                </a:lnTo>
                <a:lnTo>
                  <a:pt x="336465" y="28575"/>
                </a:lnTo>
                <a:lnTo>
                  <a:pt x="279400" y="0"/>
                </a:lnTo>
                <a:close/>
              </a:path>
              <a:path w="365125" h="85725">
                <a:moveTo>
                  <a:pt x="279400" y="28575"/>
                </a:moveTo>
                <a:lnTo>
                  <a:pt x="0" y="28575"/>
                </a:lnTo>
                <a:lnTo>
                  <a:pt x="0" y="57150"/>
                </a:lnTo>
                <a:lnTo>
                  <a:pt x="279400" y="57150"/>
                </a:lnTo>
                <a:lnTo>
                  <a:pt x="279400" y="28575"/>
                </a:lnTo>
                <a:close/>
              </a:path>
              <a:path w="365125" h="85725">
                <a:moveTo>
                  <a:pt x="336465" y="28575"/>
                </a:moveTo>
                <a:lnTo>
                  <a:pt x="293624" y="28575"/>
                </a:lnTo>
                <a:lnTo>
                  <a:pt x="293624" y="57150"/>
                </a:lnTo>
                <a:lnTo>
                  <a:pt x="336634" y="57150"/>
                </a:lnTo>
                <a:lnTo>
                  <a:pt x="365125" y="42925"/>
                </a:lnTo>
                <a:lnTo>
                  <a:pt x="336465" y="285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608823" y="2425700"/>
            <a:ext cx="85725" cy="365125"/>
          </a:xfrm>
          <a:custGeom>
            <a:avLst/>
            <a:gdLst/>
            <a:ahLst/>
            <a:cxnLst/>
            <a:rect l="l" t="t" r="r" b="b"/>
            <a:pathLst>
              <a:path w="85725" h="365125">
                <a:moveTo>
                  <a:pt x="57150" y="71374"/>
                </a:moveTo>
                <a:lnTo>
                  <a:pt x="28575" y="71374"/>
                </a:lnTo>
                <a:lnTo>
                  <a:pt x="28575" y="365125"/>
                </a:lnTo>
                <a:lnTo>
                  <a:pt x="57150" y="365125"/>
                </a:lnTo>
                <a:lnTo>
                  <a:pt x="57150" y="71374"/>
                </a:lnTo>
                <a:close/>
              </a:path>
              <a:path w="85725" h="365125">
                <a:moveTo>
                  <a:pt x="42925" y="0"/>
                </a:moveTo>
                <a:lnTo>
                  <a:pt x="0" y="85725"/>
                </a:lnTo>
                <a:lnTo>
                  <a:pt x="28575" y="85725"/>
                </a:lnTo>
                <a:lnTo>
                  <a:pt x="28575" y="71374"/>
                </a:lnTo>
                <a:lnTo>
                  <a:pt x="78560" y="71374"/>
                </a:lnTo>
                <a:lnTo>
                  <a:pt x="42925" y="0"/>
                </a:lnTo>
                <a:close/>
              </a:path>
              <a:path w="85725" h="365125">
                <a:moveTo>
                  <a:pt x="78560" y="71374"/>
                </a:moveTo>
                <a:lnTo>
                  <a:pt x="57150" y="71374"/>
                </a:lnTo>
                <a:lnTo>
                  <a:pt x="57150" y="85725"/>
                </a:lnTo>
                <a:lnTo>
                  <a:pt x="85725" y="85725"/>
                </a:lnTo>
                <a:lnTo>
                  <a:pt x="78560" y="71374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164323" y="2144648"/>
            <a:ext cx="365125" cy="85725"/>
          </a:xfrm>
          <a:custGeom>
            <a:avLst/>
            <a:gdLst/>
            <a:ahLst/>
            <a:cxnLst/>
            <a:rect l="l" t="t" r="r" b="b"/>
            <a:pathLst>
              <a:path w="365125" h="85725">
                <a:moveTo>
                  <a:pt x="85725" y="0"/>
                </a:moveTo>
                <a:lnTo>
                  <a:pt x="0" y="42925"/>
                </a:lnTo>
                <a:lnTo>
                  <a:pt x="85725" y="85725"/>
                </a:lnTo>
                <a:lnTo>
                  <a:pt x="85725" y="57150"/>
                </a:lnTo>
                <a:lnTo>
                  <a:pt x="71500" y="57150"/>
                </a:lnTo>
                <a:lnTo>
                  <a:pt x="71500" y="28575"/>
                </a:lnTo>
                <a:lnTo>
                  <a:pt x="85725" y="28575"/>
                </a:lnTo>
                <a:lnTo>
                  <a:pt x="85725" y="0"/>
                </a:lnTo>
                <a:close/>
              </a:path>
              <a:path w="365125" h="85725">
                <a:moveTo>
                  <a:pt x="85725" y="28575"/>
                </a:moveTo>
                <a:lnTo>
                  <a:pt x="71500" y="28575"/>
                </a:lnTo>
                <a:lnTo>
                  <a:pt x="71500" y="57150"/>
                </a:lnTo>
                <a:lnTo>
                  <a:pt x="85725" y="57150"/>
                </a:lnTo>
                <a:lnTo>
                  <a:pt x="85725" y="28575"/>
                </a:lnTo>
                <a:close/>
              </a:path>
              <a:path w="365125" h="85725">
                <a:moveTo>
                  <a:pt x="365125" y="28575"/>
                </a:moveTo>
                <a:lnTo>
                  <a:pt x="85725" y="28575"/>
                </a:lnTo>
                <a:lnTo>
                  <a:pt x="85725" y="57150"/>
                </a:lnTo>
                <a:lnTo>
                  <a:pt x="365125" y="57150"/>
                </a:lnTo>
                <a:lnTo>
                  <a:pt x="365125" y="285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395854" y="3582606"/>
            <a:ext cx="452119" cy="27971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107684" y="3857371"/>
            <a:ext cx="452119" cy="2794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712595" y="4954904"/>
            <a:ext cx="452119" cy="2794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 txBox="1"/>
          <p:nvPr/>
        </p:nvSpPr>
        <p:spPr>
          <a:xfrm>
            <a:off x="2092325" y="1628775"/>
            <a:ext cx="1357630" cy="307975"/>
          </a:xfrm>
          <a:prstGeom prst="rect">
            <a:avLst/>
          </a:prstGeom>
          <a:solidFill>
            <a:srgbClr val="C7CAAC"/>
          </a:solidFill>
          <a:ln w="12700">
            <a:solidFill>
              <a:srgbClr val="00AF5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45"/>
              </a:spcBef>
            </a:pPr>
            <a:r>
              <a:rPr sz="1400" spc="-25" dirty="0">
                <a:solidFill>
                  <a:srgbClr val="001F5F"/>
                </a:solidFill>
                <a:latin typeface="Times New Roman"/>
                <a:cs typeface="Times New Roman"/>
              </a:rPr>
              <a:t>sambungan</a:t>
            </a:r>
            <a:r>
              <a:rPr sz="14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400" spc="-45" dirty="0">
                <a:solidFill>
                  <a:srgbClr val="001F5F"/>
                </a:solidFill>
                <a:latin typeface="Times New Roman"/>
                <a:cs typeface="Times New Roman"/>
              </a:rPr>
              <a:t>kaku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1939925" y="1354074"/>
            <a:ext cx="832485" cy="281305"/>
          </a:xfrm>
          <a:custGeom>
            <a:avLst/>
            <a:gdLst/>
            <a:ahLst/>
            <a:cxnLst/>
            <a:rect l="l" t="t" r="r" b="b"/>
            <a:pathLst>
              <a:path w="832485" h="281305">
                <a:moveTo>
                  <a:pt x="36244" y="28228"/>
                </a:moveTo>
                <a:lnTo>
                  <a:pt x="24009" y="31142"/>
                </a:lnTo>
                <a:lnTo>
                  <a:pt x="32548" y="40293"/>
                </a:lnTo>
                <a:lnTo>
                  <a:pt x="828420" y="280797"/>
                </a:lnTo>
                <a:lnTo>
                  <a:pt x="832104" y="268604"/>
                </a:lnTo>
                <a:lnTo>
                  <a:pt x="36244" y="28228"/>
                </a:lnTo>
                <a:close/>
              </a:path>
              <a:path w="832485" h="281305">
                <a:moveTo>
                  <a:pt x="99822" y="0"/>
                </a:moveTo>
                <a:lnTo>
                  <a:pt x="96393" y="762"/>
                </a:lnTo>
                <a:lnTo>
                  <a:pt x="0" y="23875"/>
                </a:lnTo>
                <a:lnTo>
                  <a:pt x="67437" y="96392"/>
                </a:lnTo>
                <a:lnTo>
                  <a:pt x="69850" y="98933"/>
                </a:lnTo>
                <a:lnTo>
                  <a:pt x="73913" y="99187"/>
                </a:lnTo>
                <a:lnTo>
                  <a:pt x="78993" y="94361"/>
                </a:lnTo>
                <a:lnTo>
                  <a:pt x="79120" y="90297"/>
                </a:lnTo>
                <a:lnTo>
                  <a:pt x="76835" y="87756"/>
                </a:lnTo>
                <a:lnTo>
                  <a:pt x="32548" y="40293"/>
                </a:lnTo>
                <a:lnTo>
                  <a:pt x="10160" y="33527"/>
                </a:lnTo>
                <a:lnTo>
                  <a:pt x="13843" y="21462"/>
                </a:lnTo>
                <a:lnTo>
                  <a:pt x="64653" y="21462"/>
                </a:lnTo>
                <a:lnTo>
                  <a:pt x="99313" y="13208"/>
                </a:lnTo>
                <a:lnTo>
                  <a:pt x="102743" y="12318"/>
                </a:lnTo>
                <a:lnTo>
                  <a:pt x="104775" y="8889"/>
                </a:lnTo>
                <a:lnTo>
                  <a:pt x="104012" y="5461"/>
                </a:lnTo>
                <a:lnTo>
                  <a:pt x="103250" y="2159"/>
                </a:lnTo>
                <a:lnTo>
                  <a:pt x="99822" y="0"/>
                </a:lnTo>
                <a:close/>
              </a:path>
              <a:path w="832485" h="281305">
                <a:moveTo>
                  <a:pt x="13843" y="21462"/>
                </a:moveTo>
                <a:lnTo>
                  <a:pt x="10160" y="33527"/>
                </a:lnTo>
                <a:lnTo>
                  <a:pt x="32548" y="40293"/>
                </a:lnTo>
                <a:lnTo>
                  <a:pt x="26353" y="33654"/>
                </a:lnTo>
                <a:lnTo>
                  <a:pt x="13462" y="33654"/>
                </a:lnTo>
                <a:lnTo>
                  <a:pt x="16637" y="23240"/>
                </a:lnTo>
                <a:lnTo>
                  <a:pt x="19729" y="23240"/>
                </a:lnTo>
                <a:lnTo>
                  <a:pt x="13843" y="21462"/>
                </a:lnTo>
                <a:close/>
              </a:path>
              <a:path w="832485" h="281305">
                <a:moveTo>
                  <a:pt x="16637" y="23240"/>
                </a:moveTo>
                <a:lnTo>
                  <a:pt x="13462" y="33654"/>
                </a:lnTo>
                <a:lnTo>
                  <a:pt x="24009" y="31142"/>
                </a:lnTo>
                <a:lnTo>
                  <a:pt x="16637" y="23240"/>
                </a:lnTo>
                <a:close/>
              </a:path>
              <a:path w="832485" h="281305">
                <a:moveTo>
                  <a:pt x="24009" y="31142"/>
                </a:moveTo>
                <a:lnTo>
                  <a:pt x="13462" y="33654"/>
                </a:lnTo>
                <a:lnTo>
                  <a:pt x="26353" y="33654"/>
                </a:lnTo>
                <a:lnTo>
                  <a:pt x="24009" y="31142"/>
                </a:lnTo>
                <a:close/>
              </a:path>
              <a:path w="832485" h="281305">
                <a:moveTo>
                  <a:pt x="19729" y="23240"/>
                </a:moveTo>
                <a:lnTo>
                  <a:pt x="16637" y="23240"/>
                </a:lnTo>
                <a:lnTo>
                  <a:pt x="24009" y="31142"/>
                </a:lnTo>
                <a:lnTo>
                  <a:pt x="36244" y="28228"/>
                </a:lnTo>
                <a:lnTo>
                  <a:pt x="19729" y="23240"/>
                </a:lnTo>
                <a:close/>
              </a:path>
              <a:path w="832485" h="281305">
                <a:moveTo>
                  <a:pt x="64653" y="21462"/>
                </a:moveTo>
                <a:lnTo>
                  <a:pt x="13843" y="21462"/>
                </a:lnTo>
                <a:lnTo>
                  <a:pt x="36244" y="28228"/>
                </a:lnTo>
                <a:lnTo>
                  <a:pt x="64653" y="21462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768726" y="1386713"/>
            <a:ext cx="876300" cy="248285"/>
          </a:xfrm>
          <a:custGeom>
            <a:avLst/>
            <a:gdLst/>
            <a:ahLst/>
            <a:cxnLst/>
            <a:rect l="l" t="t" r="r" b="b"/>
            <a:pathLst>
              <a:path w="876300" h="248285">
                <a:moveTo>
                  <a:pt x="839755" y="31681"/>
                </a:moveTo>
                <a:lnTo>
                  <a:pt x="0" y="235838"/>
                </a:lnTo>
                <a:lnTo>
                  <a:pt x="2921" y="248285"/>
                </a:lnTo>
                <a:lnTo>
                  <a:pt x="842544" y="44065"/>
                </a:lnTo>
                <a:lnTo>
                  <a:pt x="851706" y="35233"/>
                </a:lnTo>
                <a:lnTo>
                  <a:pt x="839755" y="31681"/>
                </a:lnTo>
                <a:close/>
              </a:path>
              <a:path w="876300" h="248285">
                <a:moveTo>
                  <a:pt x="865523" y="26162"/>
                </a:moveTo>
                <a:lnTo>
                  <a:pt x="862457" y="26162"/>
                </a:lnTo>
                <a:lnTo>
                  <a:pt x="865505" y="38481"/>
                </a:lnTo>
                <a:lnTo>
                  <a:pt x="842544" y="44065"/>
                </a:lnTo>
                <a:lnTo>
                  <a:pt x="796036" y="88900"/>
                </a:lnTo>
                <a:lnTo>
                  <a:pt x="793496" y="91312"/>
                </a:lnTo>
                <a:lnTo>
                  <a:pt x="793369" y="95376"/>
                </a:lnTo>
                <a:lnTo>
                  <a:pt x="795782" y="97916"/>
                </a:lnTo>
                <a:lnTo>
                  <a:pt x="798322" y="100457"/>
                </a:lnTo>
                <a:lnTo>
                  <a:pt x="802259" y="100457"/>
                </a:lnTo>
                <a:lnTo>
                  <a:pt x="804799" y="98044"/>
                </a:lnTo>
                <a:lnTo>
                  <a:pt x="876173" y="29337"/>
                </a:lnTo>
                <a:lnTo>
                  <a:pt x="865523" y="26162"/>
                </a:lnTo>
                <a:close/>
              </a:path>
              <a:path w="876300" h="248285">
                <a:moveTo>
                  <a:pt x="851706" y="35233"/>
                </a:moveTo>
                <a:lnTo>
                  <a:pt x="842544" y="44065"/>
                </a:lnTo>
                <a:lnTo>
                  <a:pt x="865505" y="38481"/>
                </a:lnTo>
                <a:lnTo>
                  <a:pt x="865473" y="38353"/>
                </a:lnTo>
                <a:lnTo>
                  <a:pt x="862202" y="38353"/>
                </a:lnTo>
                <a:lnTo>
                  <a:pt x="851706" y="35233"/>
                </a:lnTo>
                <a:close/>
              </a:path>
              <a:path w="876300" h="248285">
                <a:moveTo>
                  <a:pt x="859536" y="27686"/>
                </a:moveTo>
                <a:lnTo>
                  <a:pt x="851706" y="35233"/>
                </a:lnTo>
                <a:lnTo>
                  <a:pt x="862202" y="38353"/>
                </a:lnTo>
                <a:lnTo>
                  <a:pt x="859536" y="27686"/>
                </a:lnTo>
                <a:close/>
              </a:path>
              <a:path w="876300" h="248285">
                <a:moveTo>
                  <a:pt x="862834" y="27686"/>
                </a:moveTo>
                <a:lnTo>
                  <a:pt x="859536" y="27686"/>
                </a:lnTo>
                <a:lnTo>
                  <a:pt x="862202" y="38353"/>
                </a:lnTo>
                <a:lnTo>
                  <a:pt x="865473" y="38353"/>
                </a:lnTo>
                <a:lnTo>
                  <a:pt x="862834" y="27686"/>
                </a:lnTo>
                <a:close/>
              </a:path>
              <a:path w="876300" h="248285">
                <a:moveTo>
                  <a:pt x="862457" y="26162"/>
                </a:moveTo>
                <a:lnTo>
                  <a:pt x="839755" y="31681"/>
                </a:lnTo>
                <a:lnTo>
                  <a:pt x="851706" y="35233"/>
                </a:lnTo>
                <a:lnTo>
                  <a:pt x="859536" y="27686"/>
                </a:lnTo>
                <a:lnTo>
                  <a:pt x="862834" y="27686"/>
                </a:lnTo>
                <a:lnTo>
                  <a:pt x="862457" y="26162"/>
                </a:lnTo>
                <a:close/>
              </a:path>
              <a:path w="876300" h="248285">
                <a:moveTo>
                  <a:pt x="777875" y="0"/>
                </a:moveTo>
                <a:lnTo>
                  <a:pt x="774319" y="1904"/>
                </a:lnTo>
                <a:lnTo>
                  <a:pt x="773302" y="5334"/>
                </a:lnTo>
                <a:lnTo>
                  <a:pt x="772287" y="8636"/>
                </a:lnTo>
                <a:lnTo>
                  <a:pt x="774192" y="12191"/>
                </a:lnTo>
                <a:lnTo>
                  <a:pt x="839755" y="31681"/>
                </a:lnTo>
                <a:lnTo>
                  <a:pt x="862457" y="26162"/>
                </a:lnTo>
                <a:lnTo>
                  <a:pt x="865523" y="26162"/>
                </a:lnTo>
                <a:lnTo>
                  <a:pt x="777875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5580126" y="1676400"/>
            <a:ext cx="1358900" cy="307975"/>
          </a:xfrm>
          <a:prstGeom prst="rect">
            <a:avLst/>
          </a:prstGeom>
          <a:solidFill>
            <a:srgbClr val="C7CAAC"/>
          </a:solidFill>
          <a:ln w="12700">
            <a:solidFill>
              <a:srgbClr val="00AF5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245"/>
              </a:spcBef>
            </a:pPr>
            <a:r>
              <a:rPr sz="1400" spc="-25" dirty="0">
                <a:solidFill>
                  <a:srgbClr val="001F5F"/>
                </a:solidFill>
                <a:latin typeface="Times New Roman"/>
                <a:cs typeface="Times New Roman"/>
              </a:rPr>
              <a:t>sambungan</a:t>
            </a:r>
            <a:r>
              <a:rPr sz="14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400" spc="-45" dirty="0">
                <a:solidFill>
                  <a:srgbClr val="001F5F"/>
                </a:solidFill>
                <a:latin typeface="Times New Roman"/>
                <a:cs typeface="Times New Roman"/>
              </a:rPr>
              <a:t>kaku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5429250" y="1401699"/>
            <a:ext cx="832485" cy="281305"/>
          </a:xfrm>
          <a:custGeom>
            <a:avLst/>
            <a:gdLst/>
            <a:ahLst/>
            <a:cxnLst/>
            <a:rect l="l" t="t" r="r" b="b"/>
            <a:pathLst>
              <a:path w="832485" h="281305">
                <a:moveTo>
                  <a:pt x="36244" y="28228"/>
                </a:moveTo>
                <a:lnTo>
                  <a:pt x="24009" y="31142"/>
                </a:lnTo>
                <a:lnTo>
                  <a:pt x="32548" y="40293"/>
                </a:lnTo>
                <a:lnTo>
                  <a:pt x="828421" y="280797"/>
                </a:lnTo>
                <a:lnTo>
                  <a:pt x="832103" y="268604"/>
                </a:lnTo>
                <a:lnTo>
                  <a:pt x="36244" y="28228"/>
                </a:lnTo>
                <a:close/>
              </a:path>
              <a:path w="832485" h="281305">
                <a:moveTo>
                  <a:pt x="99822" y="0"/>
                </a:moveTo>
                <a:lnTo>
                  <a:pt x="96392" y="762"/>
                </a:lnTo>
                <a:lnTo>
                  <a:pt x="0" y="23875"/>
                </a:lnTo>
                <a:lnTo>
                  <a:pt x="67437" y="96392"/>
                </a:lnTo>
                <a:lnTo>
                  <a:pt x="69850" y="98933"/>
                </a:lnTo>
                <a:lnTo>
                  <a:pt x="73913" y="99187"/>
                </a:lnTo>
                <a:lnTo>
                  <a:pt x="78994" y="94361"/>
                </a:lnTo>
                <a:lnTo>
                  <a:pt x="79121" y="90297"/>
                </a:lnTo>
                <a:lnTo>
                  <a:pt x="76835" y="87756"/>
                </a:lnTo>
                <a:lnTo>
                  <a:pt x="32548" y="40293"/>
                </a:lnTo>
                <a:lnTo>
                  <a:pt x="10160" y="33527"/>
                </a:lnTo>
                <a:lnTo>
                  <a:pt x="13842" y="21462"/>
                </a:lnTo>
                <a:lnTo>
                  <a:pt x="64653" y="21462"/>
                </a:lnTo>
                <a:lnTo>
                  <a:pt x="99313" y="13208"/>
                </a:lnTo>
                <a:lnTo>
                  <a:pt x="102742" y="12318"/>
                </a:lnTo>
                <a:lnTo>
                  <a:pt x="104775" y="8889"/>
                </a:lnTo>
                <a:lnTo>
                  <a:pt x="104012" y="5461"/>
                </a:lnTo>
                <a:lnTo>
                  <a:pt x="103250" y="2159"/>
                </a:lnTo>
                <a:lnTo>
                  <a:pt x="99822" y="0"/>
                </a:lnTo>
                <a:close/>
              </a:path>
              <a:path w="832485" h="281305">
                <a:moveTo>
                  <a:pt x="13842" y="21462"/>
                </a:moveTo>
                <a:lnTo>
                  <a:pt x="10160" y="33527"/>
                </a:lnTo>
                <a:lnTo>
                  <a:pt x="32548" y="40293"/>
                </a:lnTo>
                <a:lnTo>
                  <a:pt x="26354" y="33654"/>
                </a:lnTo>
                <a:lnTo>
                  <a:pt x="13462" y="33654"/>
                </a:lnTo>
                <a:lnTo>
                  <a:pt x="16637" y="23240"/>
                </a:lnTo>
                <a:lnTo>
                  <a:pt x="19729" y="23240"/>
                </a:lnTo>
                <a:lnTo>
                  <a:pt x="13842" y="21462"/>
                </a:lnTo>
                <a:close/>
              </a:path>
              <a:path w="832485" h="281305">
                <a:moveTo>
                  <a:pt x="16637" y="23240"/>
                </a:moveTo>
                <a:lnTo>
                  <a:pt x="13462" y="33654"/>
                </a:lnTo>
                <a:lnTo>
                  <a:pt x="24009" y="31142"/>
                </a:lnTo>
                <a:lnTo>
                  <a:pt x="16637" y="23240"/>
                </a:lnTo>
                <a:close/>
              </a:path>
              <a:path w="832485" h="281305">
                <a:moveTo>
                  <a:pt x="24009" y="31142"/>
                </a:moveTo>
                <a:lnTo>
                  <a:pt x="13462" y="33654"/>
                </a:lnTo>
                <a:lnTo>
                  <a:pt x="26354" y="33654"/>
                </a:lnTo>
                <a:lnTo>
                  <a:pt x="24009" y="31142"/>
                </a:lnTo>
                <a:close/>
              </a:path>
              <a:path w="832485" h="281305">
                <a:moveTo>
                  <a:pt x="19729" y="23240"/>
                </a:moveTo>
                <a:lnTo>
                  <a:pt x="16637" y="23240"/>
                </a:lnTo>
                <a:lnTo>
                  <a:pt x="24009" y="31142"/>
                </a:lnTo>
                <a:lnTo>
                  <a:pt x="36244" y="28228"/>
                </a:lnTo>
                <a:lnTo>
                  <a:pt x="19729" y="23240"/>
                </a:lnTo>
                <a:close/>
              </a:path>
              <a:path w="832485" h="281305">
                <a:moveTo>
                  <a:pt x="64653" y="21462"/>
                </a:moveTo>
                <a:lnTo>
                  <a:pt x="13842" y="21462"/>
                </a:lnTo>
                <a:lnTo>
                  <a:pt x="36244" y="28228"/>
                </a:lnTo>
                <a:lnTo>
                  <a:pt x="64653" y="21462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258052" y="1434338"/>
            <a:ext cx="876300" cy="248285"/>
          </a:xfrm>
          <a:custGeom>
            <a:avLst/>
            <a:gdLst/>
            <a:ahLst/>
            <a:cxnLst/>
            <a:rect l="l" t="t" r="r" b="b"/>
            <a:pathLst>
              <a:path w="876300" h="248285">
                <a:moveTo>
                  <a:pt x="839755" y="31681"/>
                </a:moveTo>
                <a:lnTo>
                  <a:pt x="0" y="235838"/>
                </a:lnTo>
                <a:lnTo>
                  <a:pt x="2921" y="248285"/>
                </a:lnTo>
                <a:lnTo>
                  <a:pt x="842544" y="44065"/>
                </a:lnTo>
                <a:lnTo>
                  <a:pt x="851706" y="35233"/>
                </a:lnTo>
                <a:lnTo>
                  <a:pt x="839755" y="31681"/>
                </a:lnTo>
                <a:close/>
              </a:path>
              <a:path w="876300" h="248285">
                <a:moveTo>
                  <a:pt x="865523" y="26162"/>
                </a:moveTo>
                <a:lnTo>
                  <a:pt x="862456" y="26162"/>
                </a:lnTo>
                <a:lnTo>
                  <a:pt x="865504" y="38481"/>
                </a:lnTo>
                <a:lnTo>
                  <a:pt x="842544" y="44065"/>
                </a:lnTo>
                <a:lnTo>
                  <a:pt x="796036" y="88900"/>
                </a:lnTo>
                <a:lnTo>
                  <a:pt x="793496" y="91312"/>
                </a:lnTo>
                <a:lnTo>
                  <a:pt x="793369" y="95376"/>
                </a:lnTo>
                <a:lnTo>
                  <a:pt x="795781" y="97916"/>
                </a:lnTo>
                <a:lnTo>
                  <a:pt x="798322" y="100457"/>
                </a:lnTo>
                <a:lnTo>
                  <a:pt x="802258" y="100457"/>
                </a:lnTo>
                <a:lnTo>
                  <a:pt x="804799" y="98044"/>
                </a:lnTo>
                <a:lnTo>
                  <a:pt x="876173" y="29337"/>
                </a:lnTo>
                <a:lnTo>
                  <a:pt x="865523" y="26162"/>
                </a:lnTo>
                <a:close/>
              </a:path>
              <a:path w="876300" h="248285">
                <a:moveTo>
                  <a:pt x="851706" y="35233"/>
                </a:moveTo>
                <a:lnTo>
                  <a:pt x="842544" y="44065"/>
                </a:lnTo>
                <a:lnTo>
                  <a:pt x="865504" y="38481"/>
                </a:lnTo>
                <a:lnTo>
                  <a:pt x="865473" y="38353"/>
                </a:lnTo>
                <a:lnTo>
                  <a:pt x="862202" y="38353"/>
                </a:lnTo>
                <a:lnTo>
                  <a:pt x="851706" y="35233"/>
                </a:lnTo>
                <a:close/>
              </a:path>
              <a:path w="876300" h="248285">
                <a:moveTo>
                  <a:pt x="859536" y="27686"/>
                </a:moveTo>
                <a:lnTo>
                  <a:pt x="851706" y="35233"/>
                </a:lnTo>
                <a:lnTo>
                  <a:pt x="862202" y="38353"/>
                </a:lnTo>
                <a:lnTo>
                  <a:pt x="859536" y="27686"/>
                </a:lnTo>
                <a:close/>
              </a:path>
              <a:path w="876300" h="248285">
                <a:moveTo>
                  <a:pt x="862834" y="27686"/>
                </a:moveTo>
                <a:lnTo>
                  <a:pt x="859536" y="27686"/>
                </a:lnTo>
                <a:lnTo>
                  <a:pt x="862202" y="38353"/>
                </a:lnTo>
                <a:lnTo>
                  <a:pt x="865473" y="38353"/>
                </a:lnTo>
                <a:lnTo>
                  <a:pt x="862834" y="27686"/>
                </a:lnTo>
                <a:close/>
              </a:path>
              <a:path w="876300" h="248285">
                <a:moveTo>
                  <a:pt x="862456" y="26162"/>
                </a:moveTo>
                <a:lnTo>
                  <a:pt x="839755" y="31681"/>
                </a:lnTo>
                <a:lnTo>
                  <a:pt x="851706" y="35233"/>
                </a:lnTo>
                <a:lnTo>
                  <a:pt x="859536" y="27686"/>
                </a:lnTo>
                <a:lnTo>
                  <a:pt x="862834" y="27686"/>
                </a:lnTo>
                <a:lnTo>
                  <a:pt x="862456" y="26162"/>
                </a:lnTo>
                <a:close/>
              </a:path>
              <a:path w="876300" h="248285">
                <a:moveTo>
                  <a:pt x="777875" y="0"/>
                </a:moveTo>
                <a:lnTo>
                  <a:pt x="774319" y="1904"/>
                </a:lnTo>
                <a:lnTo>
                  <a:pt x="773302" y="5334"/>
                </a:lnTo>
                <a:lnTo>
                  <a:pt x="772287" y="8636"/>
                </a:lnTo>
                <a:lnTo>
                  <a:pt x="774192" y="12191"/>
                </a:lnTo>
                <a:lnTo>
                  <a:pt x="839755" y="31681"/>
                </a:lnTo>
                <a:lnTo>
                  <a:pt x="862456" y="26162"/>
                </a:lnTo>
                <a:lnTo>
                  <a:pt x="865523" y="26162"/>
                </a:lnTo>
                <a:lnTo>
                  <a:pt x="777875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 txBox="1"/>
          <p:nvPr/>
        </p:nvSpPr>
        <p:spPr>
          <a:xfrm>
            <a:off x="841057" y="3293109"/>
            <a:ext cx="7388859" cy="312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Portal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3 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sendi 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terdapat</a:t>
            </a:r>
            <a:r>
              <a:rPr sz="1800" spc="9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110" dirty="0">
                <a:solidFill>
                  <a:srgbClr val="181A0F"/>
                </a:solidFill>
                <a:latin typeface="Times New Roman"/>
                <a:cs typeface="Times New Roman"/>
              </a:rPr>
              <a:t>: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  <a:tabLst>
                <a:tab pos="1836420" algn="l"/>
              </a:tabLst>
            </a:pPr>
            <a:r>
              <a:rPr sz="1800" spc="-75" dirty="0">
                <a:solidFill>
                  <a:srgbClr val="181A0F"/>
                </a:solidFill>
                <a:latin typeface="Times New Roman"/>
                <a:cs typeface="Times New Roman"/>
              </a:rPr>
              <a:t>Reaksi</a:t>
            </a:r>
            <a:r>
              <a:rPr sz="1800" spc="1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Tumpuan	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2 </a:t>
            </a:r>
            <a:r>
              <a:rPr sz="1800" spc="-15" dirty="0">
                <a:solidFill>
                  <a:srgbClr val="181A0F"/>
                </a:solidFill>
                <a:latin typeface="Times New Roman"/>
                <a:cs typeface="Times New Roman"/>
              </a:rPr>
              <a:t>buah 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sendi, sehingga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ada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4 </a:t>
            </a:r>
            <a:r>
              <a:rPr sz="1800" spc="-55" dirty="0">
                <a:solidFill>
                  <a:srgbClr val="181A0F"/>
                </a:solidFill>
                <a:latin typeface="Times New Roman"/>
                <a:cs typeface="Times New Roman"/>
              </a:rPr>
              <a:t>reaksi</a:t>
            </a:r>
            <a:r>
              <a:rPr sz="1800" spc="27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tumpuan.</a:t>
            </a:r>
            <a:endParaRPr sz="1800">
              <a:latin typeface="Times New Roman"/>
              <a:cs typeface="Times New Roman"/>
            </a:endParaRPr>
          </a:p>
          <a:p>
            <a:pPr marL="12700" marR="83820">
              <a:lnSpc>
                <a:spcPts val="2140"/>
              </a:lnSpc>
              <a:spcBef>
                <a:spcPts val="90"/>
              </a:spcBef>
              <a:tabLst>
                <a:tab pos="5558790" algn="l"/>
              </a:tabLst>
            </a:pP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Hanya 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tersedia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3 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persamaan </a:t>
            </a:r>
            <a:r>
              <a:rPr sz="1800" spc="25" dirty="0">
                <a:solidFill>
                  <a:srgbClr val="181A0F"/>
                </a:solidFill>
                <a:latin typeface="Times New Roman"/>
                <a:cs typeface="Times New Roman"/>
              </a:rPr>
              <a:t>(ΣH </a:t>
            </a:r>
            <a:r>
              <a:rPr sz="1800" spc="180" dirty="0">
                <a:solidFill>
                  <a:srgbClr val="181A0F"/>
                </a:solidFill>
                <a:latin typeface="Times New Roman"/>
                <a:cs typeface="Times New Roman"/>
              </a:rPr>
              <a:t>=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0 </a:t>
            </a:r>
            <a:r>
              <a:rPr sz="1800" spc="-110" dirty="0">
                <a:solidFill>
                  <a:srgbClr val="181A0F"/>
                </a:solidFill>
                <a:latin typeface="Times New Roman"/>
                <a:cs typeface="Times New Roman"/>
              </a:rPr>
              <a:t>;</a:t>
            </a:r>
            <a:r>
              <a:rPr sz="1800" spc="229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5" dirty="0">
                <a:solidFill>
                  <a:srgbClr val="181A0F"/>
                </a:solidFill>
                <a:latin typeface="Times New Roman"/>
                <a:cs typeface="Times New Roman"/>
              </a:rPr>
              <a:t>ΣV </a:t>
            </a:r>
            <a:r>
              <a:rPr sz="1800" spc="180" dirty="0">
                <a:solidFill>
                  <a:srgbClr val="181A0F"/>
                </a:solidFill>
                <a:latin typeface="Times New Roman"/>
                <a:cs typeface="Times New Roman"/>
              </a:rPr>
              <a:t>=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0 </a:t>
            </a:r>
            <a:r>
              <a:rPr sz="1800" spc="-110" dirty="0">
                <a:solidFill>
                  <a:srgbClr val="181A0F"/>
                </a:solidFill>
                <a:latin typeface="Times New Roman"/>
                <a:cs typeface="Times New Roman"/>
              </a:rPr>
              <a:t>;</a:t>
            </a:r>
            <a:r>
              <a:rPr sz="1800" spc="229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181A0F"/>
                </a:solidFill>
                <a:latin typeface="Times New Roman"/>
                <a:cs typeface="Times New Roman"/>
              </a:rPr>
              <a:t>ΣM 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180" dirty="0">
                <a:solidFill>
                  <a:srgbClr val="181A0F"/>
                </a:solidFill>
                <a:latin typeface="Times New Roman"/>
                <a:cs typeface="Times New Roman"/>
              </a:rPr>
              <a:t>=</a:t>
            </a:r>
            <a:r>
              <a:rPr sz="1800" spc="7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70" dirty="0">
                <a:solidFill>
                  <a:srgbClr val="181A0F"/>
                </a:solidFill>
                <a:latin typeface="Times New Roman"/>
                <a:cs typeface="Times New Roman"/>
              </a:rPr>
              <a:t>0)	</a:t>
            </a:r>
            <a:r>
              <a:rPr sz="1800" b="1" spc="-70" dirty="0">
                <a:solidFill>
                  <a:srgbClr val="181A0F"/>
                </a:solidFill>
                <a:latin typeface="Times New Roman"/>
                <a:cs typeface="Times New Roman"/>
              </a:rPr>
              <a:t>Struktur </a:t>
            </a:r>
            <a:r>
              <a:rPr sz="1800" b="1" spc="-10" dirty="0">
                <a:solidFill>
                  <a:srgbClr val="181A0F"/>
                </a:solidFill>
                <a:latin typeface="Times New Roman"/>
                <a:cs typeface="Times New Roman"/>
              </a:rPr>
              <a:t>statis </a:t>
            </a:r>
            <a:r>
              <a:rPr sz="1800" b="1" spc="-45" dirty="0">
                <a:solidFill>
                  <a:srgbClr val="181A0F"/>
                </a:solidFill>
                <a:latin typeface="Times New Roman"/>
                <a:cs typeface="Times New Roman"/>
              </a:rPr>
              <a:t>tak  </a:t>
            </a:r>
            <a:r>
              <a:rPr sz="1800" b="1" spc="-10" dirty="0">
                <a:solidFill>
                  <a:srgbClr val="181A0F"/>
                </a:solidFill>
                <a:latin typeface="Times New Roman"/>
                <a:cs typeface="Times New Roman"/>
              </a:rPr>
              <a:t>tentu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090"/>
              </a:lnSpc>
            </a:pPr>
            <a:r>
              <a:rPr sz="1800" spc="-55" dirty="0">
                <a:solidFill>
                  <a:srgbClr val="181A0F"/>
                </a:solidFill>
                <a:latin typeface="Times New Roman"/>
                <a:cs typeface="Times New Roman"/>
              </a:rPr>
              <a:t>Agar</a:t>
            </a:r>
            <a:r>
              <a:rPr sz="1800" spc="8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menjadi</a:t>
            </a:r>
            <a:r>
              <a:rPr sz="1800" spc="9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181A0F"/>
                </a:solidFill>
                <a:latin typeface="Times New Roman"/>
                <a:cs typeface="Times New Roman"/>
              </a:rPr>
              <a:t>struktur</a:t>
            </a:r>
            <a:r>
              <a:rPr sz="1800" spc="8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statis</a:t>
            </a:r>
            <a:r>
              <a:rPr sz="1800" spc="11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181A0F"/>
                </a:solidFill>
                <a:latin typeface="Times New Roman"/>
                <a:cs typeface="Times New Roman"/>
              </a:rPr>
              <a:t>tertentu</a:t>
            </a:r>
            <a:r>
              <a:rPr sz="1800" spc="8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181A0F"/>
                </a:solidFill>
                <a:latin typeface="Times New Roman"/>
                <a:cs typeface="Times New Roman"/>
              </a:rPr>
              <a:t>harus</a:t>
            </a:r>
            <a:r>
              <a:rPr sz="1800" spc="8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ditambahkan</a:t>
            </a:r>
            <a:r>
              <a:rPr sz="1800" spc="7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sambungan</a:t>
            </a:r>
            <a:r>
              <a:rPr sz="1800" spc="9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sendi</a:t>
            </a:r>
            <a:r>
              <a:rPr sz="1800" spc="9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140" dirty="0">
                <a:solidFill>
                  <a:srgbClr val="181A0F"/>
                </a:solidFill>
                <a:latin typeface="Times New Roman"/>
                <a:cs typeface="Times New Roman"/>
              </a:rPr>
              <a:t>S</a:t>
            </a:r>
            <a:r>
              <a:rPr sz="1800" spc="6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pada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salah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satu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batangnya., sehingga 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terdapat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4 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persamaan </a:t>
            </a:r>
            <a:r>
              <a:rPr sz="1800" spc="20" dirty="0">
                <a:solidFill>
                  <a:srgbClr val="181A0F"/>
                </a:solidFill>
                <a:latin typeface="Times New Roman"/>
                <a:cs typeface="Times New Roman"/>
              </a:rPr>
              <a:t>(ΣH </a:t>
            </a:r>
            <a:r>
              <a:rPr sz="1800" spc="185" dirty="0">
                <a:solidFill>
                  <a:srgbClr val="181A0F"/>
                </a:solidFill>
                <a:latin typeface="Times New Roman"/>
                <a:cs typeface="Times New Roman"/>
              </a:rPr>
              <a:t>=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0 </a:t>
            </a:r>
            <a:r>
              <a:rPr sz="1800" spc="-110" dirty="0">
                <a:solidFill>
                  <a:srgbClr val="181A0F"/>
                </a:solidFill>
                <a:latin typeface="Times New Roman"/>
                <a:cs typeface="Times New Roman"/>
              </a:rPr>
              <a:t>;</a:t>
            </a:r>
            <a:r>
              <a:rPr sz="1800" spc="229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ΣV </a:t>
            </a:r>
            <a:r>
              <a:rPr sz="1800" spc="185" dirty="0">
                <a:solidFill>
                  <a:srgbClr val="181A0F"/>
                </a:solidFill>
                <a:latin typeface="Times New Roman"/>
                <a:cs typeface="Times New Roman"/>
              </a:rPr>
              <a:t>=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0 </a:t>
            </a:r>
            <a:r>
              <a:rPr sz="1800" spc="-110" dirty="0">
                <a:solidFill>
                  <a:srgbClr val="181A0F"/>
                </a:solidFill>
                <a:latin typeface="Times New Roman"/>
                <a:cs typeface="Times New Roman"/>
              </a:rPr>
              <a:t>;</a:t>
            </a:r>
            <a:r>
              <a:rPr sz="1800" spc="229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181A0F"/>
                </a:solidFill>
                <a:latin typeface="Times New Roman"/>
                <a:cs typeface="Times New Roman"/>
              </a:rPr>
              <a:t>ΣM </a:t>
            </a:r>
            <a:r>
              <a:rPr sz="1800" spc="185" dirty="0">
                <a:solidFill>
                  <a:srgbClr val="181A0F"/>
                </a:solidFill>
                <a:latin typeface="Times New Roman"/>
                <a:cs typeface="Times New Roman"/>
              </a:rPr>
              <a:t>=</a:t>
            </a:r>
            <a:r>
              <a:rPr sz="1800" spc="204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  <a:tabLst>
                <a:tab pos="1155700" algn="l"/>
              </a:tabLst>
            </a:pPr>
            <a:r>
              <a:rPr sz="1800" spc="-110" dirty="0">
                <a:solidFill>
                  <a:srgbClr val="181A0F"/>
                </a:solidFill>
                <a:latin typeface="Times New Roman"/>
                <a:cs typeface="Times New Roman"/>
              </a:rPr>
              <a:t>;  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ΣS</a:t>
            </a:r>
            <a:r>
              <a:rPr sz="1800" spc="-22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180" dirty="0">
                <a:solidFill>
                  <a:srgbClr val="181A0F"/>
                </a:solidFill>
                <a:latin typeface="Times New Roman"/>
                <a:cs typeface="Times New Roman"/>
              </a:rPr>
              <a:t>=</a:t>
            </a:r>
            <a:r>
              <a:rPr sz="1800" spc="-1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70" dirty="0">
                <a:solidFill>
                  <a:srgbClr val="181A0F"/>
                </a:solidFill>
                <a:latin typeface="Times New Roman"/>
                <a:cs typeface="Times New Roman"/>
              </a:rPr>
              <a:t>0)	</a:t>
            </a:r>
            <a:r>
              <a:rPr sz="1800" b="1" spc="-70" dirty="0">
                <a:solidFill>
                  <a:srgbClr val="181A0F"/>
                </a:solidFill>
                <a:latin typeface="Times New Roman"/>
                <a:cs typeface="Times New Roman"/>
              </a:rPr>
              <a:t>Struktur </a:t>
            </a:r>
            <a:r>
              <a:rPr sz="1800" b="1" spc="-10" dirty="0">
                <a:solidFill>
                  <a:srgbClr val="181A0F"/>
                </a:solidFill>
                <a:latin typeface="Times New Roman"/>
                <a:cs typeface="Times New Roman"/>
              </a:rPr>
              <a:t>statis</a:t>
            </a:r>
            <a:r>
              <a:rPr sz="1800" b="1" spc="10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b="1" spc="-25" dirty="0">
                <a:solidFill>
                  <a:srgbClr val="181A0F"/>
                </a:solidFill>
                <a:latin typeface="Times New Roman"/>
                <a:cs typeface="Times New Roman"/>
              </a:rPr>
              <a:t>tertentu</a:t>
            </a:r>
            <a:endParaRPr sz="1800">
              <a:latin typeface="Times New Roman"/>
              <a:cs typeface="Times New Roman"/>
            </a:endParaRPr>
          </a:p>
          <a:p>
            <a:pPr marL="88900" marR="5080">
              <a:lnSpc>
                <a:spcPct val="100000"/>
              </a:lnSpc>
              <a:spcBef>
                <a:spcPts val="610"/>
              </a:spcBef>
            </a:pP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Sambungan sendi 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dapat menahan </a:t>
            </a:r>
            <a:r>
              <a:rPr sz="1800" spc="-95" dirty="0">
                <a:solidFill>
                  <a:srgbClr val="181A0F"/>
                </a:solidFill>
                <a:latin typeface="Times New Roman"/>
                <a:cs typeface="Times New Roman"/>
              </a:rPr>
              <a:t>gaya </a:t>
            </a:r>
            <a:r>
              <a:rPr sz="1800" spc="-70" dirty="0">
                <a:solidFill>
                  <a:srgbClr val="181A0F"/>
                </a:solidFill>
                <a:latin typeface="Times New Roman"/>
                <a:cs typeface="Times New Roman"/>
              </a:rPr>
              <a:t>aksial 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dan </a:t>
            </a:r>
            <a:r>
              <a:rPr sz="1800" spc="-100" dirty="0">
                <a:solidFill>
                  <a:srgbClr val="181A0F"/>
                </a:solidFill>
                <a:latin typeface="Times New Roman"/>
                <a:cs typeface="Times New Roman"/>
              </a:rPr>
              <a:t>gaya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geser, 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tetapi 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tidak 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dapat  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menahan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momen.</a:t>
            </a:r>
            <a:endParaRPr sz="1800">
              <a:latin typeface="Times New Roman"/>
              <a:cs typeface="Times New Roman"/>
            </a:endParaRPr>
          </a:p>
          <a:p>
            <a:pPr marL="88900" marR="5715">
              <a:lnSpc>
                <a:spcPct val="100000"/>
              </a:lnSpc>
              <a:spcBef>
                <a:spcPts val="5"/>
              </a:spcBef>
              <a:tabLst>
                <a:tab pos="715645" algn="l"/>
                <a:tab pos="1864360" algn="l"/>
                <a:tab pos="2459355" algn="l"/>
                <a:tab pos="2703195" algn="l"/>
                <a:tab pos="3391535" algn="l"/>
                <a:tab pos="3942715" algn="l"/>
                <a:tab pos="4689475" algn="l"/>
                <a:tab pos="5227955" algn="l"/>
                <a:tab pos="5894070" algn="l"/>
              </a:tabLst>
            </a:pPr>
            <a:r>
              <a:rPr sz="1800" spc="-65" dirty="0">
                <a:solidFill>
                  <a:srgbClr val="181A0F"/>
                </a:solidFill>
                <a:latin typeface="Times New Roman"/>
                <a:cs typeface="Times New Roman"/>
              </a:rPr>
              <a:t>L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e</a:t>
            </a:r>
            <a:r>
              <a:rPr sz="1800" spc="15" dirty="0">
                <a:solidFill>
                  <a:srgbClr val="181A0F"/>
                </a:solidFill>
                <a:latin typeface="Times New Roman"/>
                <a:cs typeface="Times New Roman"/>
              </a:rPr>
              <a:t>t</a:t>
            </a:r>
            <a:r>
              <a:rPr sz="1800" spc="-65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k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	</a:t>
            </a:r>
            <a:r>
              <a:rPr sz="1800" spc="-55" dirty="0">
                <a:solidFill>
                  <a:srgbClr val="181A0F"/>
                </a:solidFill>
                <a:latin typeface="Times New Roman"/>
                <a:cs typeface="Times New Roman"/>
              </a:rPr>
              <a:t>s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mbun</a:t>
            </a:r>
            <a:r>
              <a:rPr sz="1800" spc="10" dirty="0">
                <a:solidFill>
                  <a:srgbClr val="181A0F"/>
                </a:solidFill>
                <a:latin typeface="Times New Roman"/>
                <a:cs typeface="Times New Roman"/>
              </a:rPr>
              <a:t>g</a:t>
            </a:r>
            <a:r>
              <a:rPr sz="1800" spc="-65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15" dirty="0">
                <a:solidFill>
                  <a:srgbClr val="181A0F"/>
                </a:solidFill>
                <a:latin typeface="Times New Roman"/>
                <a:cs typeface="Times New Roman"/>
              </a:rPr>
              <a:t>n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	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s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e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nd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i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	</a:t>
            </a:r>
            <a:r>
              <a:rPr sz="1800" spc="-140" dirty="0">
                <a:solidFill>
                  <a:srgbClr val="181A0F"/>
                </a:solidFill>
                <a:latin typeface="Times New Roman"/>
                <a:cs typeface="Times New Roman"/>
              </a:rPr>
              <a:t>S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	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d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i</a:t>
            </a:r>
            <a:r>
              <a:rPr sz="1800" spc="-5" dirty="0">
                <a:solidFill>
                  <a:srgbClr val="181A0F"/>
                </a:solidFill>
                <a:latin typeface="Times New Roman"/>
                <a:cs typeface="Times New Roman"/>
              </a:rPr>
              <a:t>p</a:t>
            </a:r>
            <a:r>
              <a:rPr sz="1800" spc="-85" dirty="0">
                <a:solidFill>
                  <a:srgbClr val="181A0F"/>
                </a:solidFill>
                <a:latin typeface="Times New Roman"/>
                <a:cs typeface="Times New Roman"/>
              </a:rPr>
              <a:t>i</a:t>
            </a:r>
            <a:r>
              <a:rPr sz="1800" spc="-105" dirty="0">
                <a:solidFill>
                  <a:srgbClr val="181A0F"/>
                </a:solidFill>
                <a:latin typeface="Times New Roman"/>
                <a:cs typeface="Times New Roman"/>
              </a:rPr>
              <a:t>l</a:t>
            </a:r>
            <a:r>
              <a:rPr sz="1800" spc="-85" dirty="0">
                <a:solidFill>
                  <a:srgbClr val="181A0F"/>
                </a:solidFill>
                <a:latin typeface="Times New Roman"/>
                <a:cs typeface="Times New Roman"/>
              </a:rPr>
              <a:t>i</a:t>
            </a:r>
            <a:r>
              <a:rPr sz="1800" spc="15" dirty="0">
                <a:solidFill>
                  <a:srgbClr val="181A0F"/>
                </a:solidFill>
                <a:latin typeface="Times New Roman"/>
                <a:cs typeface="Times New Roman"/>
              </a:rPr>
              <a:t>h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	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p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da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	</a:t>
            </a:r>
            <a:r>
              <a:rPr sz="1800" spc="15" dirty="0">
                <a:solidFill>
                  <a:srgbClr val="181A0F"/>
                </a:solidFill>
                <a:latin typeface="Times New Roman"/>
                <a:cs typeface="Times New Roman"/>
              </a:rPr>
              <a:t>t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e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m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p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20" dirty="0">
                <a:solidFill>
                  <a:srgbClr val="181A0F"/>
                </a:solidFill>
                <a:latin typeface="Times New Roman"/>
                <a:cs typeface="Times New Roman"/>
              </a:rPr>
              <a:t>t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	</a:t>
            </a:r>
            <a:r>
              <a:rPr sz="1800" spc="-165" dirty="0">
                <a:solidFill>
                  <a:srgbClr val="181A0F"/>
                </a:solidFill>
                <a:latin typeface="Times New Roman"/>
                <a:cs typeface="Times New Roman"/>
              </a:rPr>
              <a:t>y</a:t>
            </a:r>
            <a:r>
              <a:rPr sz="1800" spc="-65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n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g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	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pa</a:t>
            </a:r>
            <a:r>
              <a:rPr sz="1800" spc="-85" dirty="0">
                <a:solidFill>
                  <a:srgbClr val="181A0F"/>
                </a:solidFill>
                <a:latin typeface="Times New Roman"/>
                <a:cs typeface="Times New Roman"/>
              </a:rPr>
              <a:t>li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n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g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	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m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e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ng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u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nt</a:t>
            </a:r>
            <a:r>
              <a:rPr sz="1800" spc="-5" dirty="0">
                <a:solidFill>
                  <a:srgbClr val="181A0F"/>
                </a:solidFill>
                <a:latin typeface="Times New Roman"/>
                <a:cs typeface="Times New Roman"/>
              </a:rPr>
              <a:t>u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ng</a:t>
            </a:r>
            <a:r>
              <a:rPr sz="1800" spc="-55" dirty="0">
                <a:solidFill>
                  <a:srgbClr val="181A0F"/>
                </a:solidFill>
                <a:latin typeface="Times New Roman"/>
                <a:cs typeface="Times New Roman"/>
              </a:rPr>
              <a:t>k</a:t>
            </a:r>
            <a:r>
              <a:rPr sz="1800" spc="-65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25" dirty="0">
                <a:solidFill>
                  <a:srgbClr val="181A0F"/>
                </a:solidFill>
                <a:latin typeface="Times New Roman"/>
                <a:cs typeface="Times New Roman"/>
              </a:rPr>
              <a:t>n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,  </a:t>
            </a:r>
            <a:r>
              <a:rPr sz="1800" spc="-65" dirty="0">
                <a:solidFill>
                  <a:srgbClr val="181A0F"/>
                </a:solidFill>
                <a:latin typeface="Times New Roman"/>
                <a:cs typeface="Times New Roman"/>
              </a:rPr>
              <a:t>misalnya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pada 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titik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dengan </a:t>
            </a:r>
            <a:r>
              <a:rPr sz="1800" spc="-95" dirty="0">
                <a:solidFill>
                  <a:srgbClr val="181A0F"/>
                </a:solidFill>
                <a:latin typeface="Times New Roman"/>
                <a:cs typeface="Times New Roman"/>
              </a:rPr>
              <a:t>gaya </a:t>
            </a:r>
            <a:r>
              <a:rPr sz="1800" spc="-70" dirty="0">
                <a:solidFill>
                  <a:srgbClr val="181A0F"/>
                </a:solidFill>
                <a:latin typeface="Times New Roman"/>
                <a:cs typeface="Times New Roman"/>
              </a:rPr>
              <a:t>aksial </a:t>
            </a:r>
            <a:r>
              <a:rPr sz="1800" spc="-15" dirty="0">
                <a:solidFill>
                  <a:srgbClr val="181A0F"/>
                </a:solidFill>
                <a:latin typeface="Times New Roman"/>
                <a:cs typeface="Times New Roman"/>
              </a:rPr>
              <a:t>dan 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geser </a:t>
            </a:r>
            <a:r>
              <a:rPr sz="1800" spc="-75" dirty="0">
                <a:solidFill>
                  <a:srgbClr val="181A0F"/>
                </a:solidFill>
                <a:latin typeface="Times New Roman"/>
                <a:cs typeface="Times New Roman"/>
              </a:rPr>
              <a:t>kecil</a:t>
            </a:r>
            <a:r>
              <a:rPr sz="1800" spc="9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atau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nol.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0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4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66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71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933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38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005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5052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673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5720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134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38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200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05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267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772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867727" y="774953"/>
            <a:ext cx="274066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5" dirty="0">
                <a:solidFill>
                  <a:srgbClr val="2D2D00"/>
                </a:solidFill>
                <a:latin typeface="Times New Roman"/>
                <a:cs typeface="Times New Roman"/>
              </a:rPr>
              <a:t>3. </a:t>
            </a:r>
            <a:r>
              <a:rPr sz="2000" b="1" spc="10" dirty="0">
                <a:solidFill>
                  <a:srgbClr val="2D2D00"/>
                </a:solidFill>
                <a:latin typeface="Times New Roman"/>
                <a:cs typeface="Times New Roman"/>
              </a:rPr>
              <a:t>Pelengkung</a:t>
            </a:r>
            <a:r>
              <a:rPr sz="2000" b="1" spc="-35" dirty="0">
                <a:solidFill>
                  <a:srgbClr val="2D2D00"/>
                </a:solidFill>
                <a:latin typeface="Times New Roman"/>
                <a:cs typeface="Times New Roman"/>
              </a:rPr>
              <a:t> </a:t>
            </a:r>
            <a:r>
              <a:rPr sz="2000" b="1" spc="-40" dirty="0">
                <a:solidFill>
                  <a:srgbClr val="2D2D00"/>
                </a:solidFill>
                <a:latin typeface="Times New Roman"/>
                <a:cs typeface="Times New Roman"/>
              </a:rPr>
              <a:t>Sederhana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740660" y="1593850"/>
            <a:ext cx="3470910" cy="777875"/>
          </a:xfrm>
          <a:custGeom>
            <a:avLst/>
            <a:gdLst/>
            <a:ahLst/>
            <a:cxnLst/>
            <a:rect l="l" t="t" r="r" b="b"/>
            <a:pathLst>
              <a:path w="3470910" h="777875">
                <a:moveTo>
                  <a:pt x="1735074" y="0"/>
                </a:moveTo>
                <a:lnTo>
                  <a:pt x="1682410" y="524"/>
                </a:lnTo>
                <a:lnTo>
                  <a:pt x="1629950" y="2093"/>
                </a:lnTo>
                <a:lnTo>
                  <a:pt x="1577716" y="4697"/>
                </a:lnTo>
                <a:lnTo>
                  <a:pt x="1525730" y="8325"/>
                </a:lnTo>
                <a:lnTo>
                  <a:pt x="1474012" y="12970"/>
                </a:lnTo>
                <a:lnTo>
                  <a:pt x="1422584" y="18622"/>
                </a:lnTo>
                <a:lnTo>
                  <a:pt x="1371468" y="25272"/>
                </a:lnTo>
                <a:lnTo>
                  <a:pt x="1320686" y="32911"/>
                </a:lnTo>
                <a:lnTo>
                  <a:pt x="1270258" y="41529"/>
                </a:lnTo>
                <a:lnTo>
                  <a:pt x="1220206" y="51117"/>
                </a:lnTo>
                <a:lnTo>
                  <a:pt x="1170551" y="61666"/>
                </a:lnTo>
                <a:lnTo>
                  <a:pt x="1121316" y="73168"/>
                </a:lnTo>
                <a:lnTo>
                  <a:pt x="1072521" y="85611"/>
                </a:lnTo>
                <a:lnTo>
                  <a:pt x="1024188" y="98989"/>
                </a:lnTo>
                <a:lnTo>
                  <a:pt x="976338" y="113290"/>
                </a:lnTo>
                <a:lnTo>
                  <a:pt x="928993" y="128507"/>
                </a:lnTo>
                <a:lnTo>
                  <a:pt x="882175" y="144630"/>
                </a:lnTo>
                <a:lnTo>
                  <a:pt x="835904" y="161649"/>
                </a:lnTo>
                <a:lnTo>
                  <a:pt x="790203" y="179556"/>
                </a:lnTo>
                <a:lnTo>
                  <a:pt x="745093" y="198342"/>
                </a:lnTo>
                <a:lnTo>
                  <a:pt x="700594" y="217996"/>
                </a:lnTo>
                <a:lnTo>
                  <a:pt x="656730" y="238511"/>
                </a:lnTo>
                <a:lnTo>
                  <a:pt x="613520" y="259876"/>
                </a:lnTo>
                <a:lnTo>
                  <a:pt x="570987" y="282083"/>
                </a:lnTo>
                <a:lnTo>
                  <a:pt x="529153" y="305122"/>
                </a:lnTo>
                <a:lnTo>
                  <a:pt x="488037" y="328984"/>
                </a:lnTo>
                <a:lnTo>
                  <a:pt x="447663" y="353661"/>
                </a:lnTo>
                <a:lnTo>
                  <a:pt x="408052" y="379142"/>
                </a:lnTo>
                <a:lnTo>
                  <a:pt x="369224" y="405419"/>
                </a:lnTo>
                <a:lnTo>
                  <a:pt x="331202" y="432482"/>
                </a:lnTo>
                <a:lnTo>
                  <a:pt x="294006" y="460323"/>
                </a:lnTo>
                <a:lnTo>
                  <a:pt x="257659" y="488931"/>
                </a:lnTo>
                <a:lnTo>
                  <a:pt x="222182" y="518299"/>
                </a:lnTo>
                <a:lnTo>
                  <a:pt x="187596" y="548416"/>
                </a:lnTo>
                <a:lnTo>
                  <a:pt x="153923" y="579273"/>
                </a:lnTo>
                <a:lnTo>
                  <a:pt x="121184" y="610862"/>
                </a:lnTo>
                <a:lnTo>
                  <a:pt x="89401" y="643173"/>
                </a:lnTo>
                <a:lnTo>
                  <a:pt x="58594" y="676197"/>
                </a:lnTo>
                <a:lnTo>
                  <a:pt x="28787" y="709924"/>
                </a:lnTo>
                <a:lnTo>
                  <a:pt x="0" y="744347"/>
                </a:lnTo>
                <a:lnTo>
                  <a:pt x="67690" y="777875"/>
                </a:lnTo>
                <a:lnTo>
                  <a:pt x="96846" y="743069"/>
                </a:lnTo>
                <a:lnTo>
                  <a:pt x="127085" y="709003"/>
                </a:lnTo>
                <a:lnTo>
                  <a:pt x="158385" y="675688"/>
                </a:lnTo>
                <a:lnTo>
                  <a:pt x="190720" y="643134"/>
                </a:lnTo>
                <a:lnTo>
                  <a:pt x="224068" y="611351"/>
                </a:lnTo>
                <a:lnTo>
                  <a:pt x="258404" y="580349"/>
                </a:lnTo>
                <a:lnTo>
                  <a:pt x="293704" y="550138"/>
                </a:lnTo>
                <a:lnTo>
                  <a:pt x="329945" y="520730"/>
                </a:lnTo>
                <a:lnTo>
                  <a:pt x="367102" y="492135"/>
                </a:lnTo>
                <a:lnTo>
                  <a:pt x="405150" y="464362"/>
                </a:lnTo>
                <a:lnTo>
                  <a:pt x="444068" y="437421"/>
                </a:lnTo>
                <a:lnTo>
                  <a:pt x="483829" y="411325"/>
                </a:lnTo>
                <a:lnTo>
                  <a:pt x="524410" y="386081"/>
                </a:lnTo>
                <a:lnTo>
                  <a:pt x="565788" y="361702"/>
                </a:lnTo>
                <a:lnTo>
                  <a:pt x="607938" y="338197"/>
                </a:lnTo>
                <a:lnTo>
                  <a:pt x="650836" y="315577"/>
                </a:lnTo>
                <a:lnTo>
                  <a:pt x="694459" y="293851"/>
                </a:lnTo>
                <a:lnTo>
                  <a:pt x="738781" y="273031"/>
                </a:lnTo>
                <a:lnTo>
                  <a:pt x="783780" y="253126"/>
                </a:lnTo>
                <a:lnTo>
                  <a:pt x="829431" y="234147"/>
                </a:lnTo>
                <a:lnTo>
                  <a:pt x="875710" y="216105"/>
                </a:lnTo>
                <a:lnTo>
                  <a:pt x="922594" y="199009"/>
                </a:lnTo>
                <a:lnTo>
                  <a:pt x="970058" y="182869"/>
                </a:lnTo>
                <a:lnTo>
                  <a:pt x="1018078" y="167697"/>
                </a:lnTo>
                <a:lnTo>
                  <a:pt x="1066630" y="153502"/>
                </a:lnTo>
                <a:lnTo>
                  <a:pt x="1115691" y="140295"/>
                </a:lnTo>
                <a:lnTo>
                  <a:pt x="1165236" y="128086"/>
                </a:lnTo>
                <a:lnTo>
                  <a:pt x="1215241" y="116885"/>
                </a:lnTo>
                <a:lnTo>
                  <a:pt x="1265682" y="106703"/>
                </a:lnTo>
                <a:lnTo>
                  <a:pt x="1316536" y="97550"/>
                </a:lnTo>
                <a:lnTo>
                  <a:pt x="1367778" y="89437"/>
                </a:lnTo>
                <a:lnTo>
                  <a:pt x="1419384" y="82373"/>
                </a:lnTo>
                <a:lnTo>
                  <a:pt x="1471331" y="76369"/>
                </a:lnTo>
                <a:lnTo>
                  <a:pt x="1523593" y="71435"/>
                </a:lnTo>
                <a:lnTo>
                  <a:pt x="1576148" y="67583"/>
                </a:lnTo>
                <a:lnTo>
                  <a:pt x="1628972" y="64820"/>
                </a:lnTo>
                <a:lnTo>
                  <a:pt x="1682040" y="63160"/>
                </a:lnTo>
                <a:lnTo>
                  <a:pt x="1735327" y="62611"/>
                </a:lnTo>
                <a:lnTo>
                  <a:pt x="2304032" y="62611"/>
                </a:lnTo>
                <a:lnTo>
                  <a:pt x="2299753" y="61611"/>
                </a:lnTo>
                <a:lnTo>
                  <a:pt x="2250088" y="51063"/>
                </a:lnTo>
                <a:lnTo>
                  <a:pt x="2200025" y="41477"/>
                </a:lnTo>
                <a:lnTo>
                  <a:pt x="2149585" y="32862"/>
                </a:lnTo>
                <a:lnTo>
                  <a:pt x="2098790" y="25227"/>
                </a:lnTo>
                <a:lnTo>
                  <a:pt x="2047661" y="18581"/>
                </a:lnTo>
                <a:lnTo>
                  <a:pt x="1996219" y="12934"/>
                </a:lnTo>
                <a:lnTo>
                  <a:pt x="1944486" y="8295"/>
                </a:lnTo>
                <a:lnTo>
                  <a:pt x="1892484" y="4672"/>
                </a:lnTo>
                <a:lnTo>
                  <a:pt x="1840233" y="2076"/>
                </a:lnTo>
                <a:lnTo>
                  <a:pt x="1787756" y="515"/>
                </a:lnTo>
                <a:lnTo>
                  <a:pt x="1735074" y="0"/>
                </a:lnTo>
                <a:close/>
              </a:path>
              <a:path w="3470910" h="777875">
                <a:moveTo>
                  <a:pt x="2304032" y="62611"/>
                </a:moveTo>
                <a:lnTo>
                  <a:pt x="1735327" y="62611"/>
                </a:lnTo>
                <a:lnTo>
                  <a:pt x="1788596" y="63169"/>
                </a:lnTo>
                <a:lnTo>
                  <a:pt x="1841645" y="64838"/>
                </a:lnTo>
                <a:lnTo>
                  <a:pt x="1894451" y="67608"/>
                </a:lnTo>
                <a:lnTo>
                  <a:pt x="1946990" y="71468"/>
                </a:lnTo>
                <a:lnTo>
                  <a:pt x="1999237" y="76407"/>
                </a:lnTo>
                <a:lnTo>
                  <a:pt x="2051169" y="82416"/>
                </a:lnTo>
                <a:lnTo>
                  <a:pt x="2102761" y="89484"/>
                </a:lnTo>
                <a:lnTo>
                  <a:pt x="2153990" y="97600"/>
                </a:lnTo>
                <a:lnTo>
                  <a:pt x="2204832" y="106756"/>
                </a:lnTo>
                <a:lnTo>
                  <a:pt x="2255262" y="116940"/>
                </a:lnTo>
                <a:lnTo>
                  <a:pt x="2305256" y="128141"/>
                </a:lnTo>
                <a:lnTo>
                  <a:pt x="2354792" y="140351"/>
                </a:lnTo>
                <a:lnTo>
                  <a:pt x="2403843" y="153558"/>
                </a:lnTo>
                <a:lnTo>
                  <a:pt x="2452387" y="167753"/>
                </a:lnTo>
                <a:lnTo>
                  <a:pt x="2500399" y="182924"/>
                </a:lnTo>
                <a:lnTo>
                  <a:pt x="2547856" y="199062"/>
                </a:lnTo>
                <a:lnTo>
                  <a:pt x="2594733" y="216157"/>
                </a:lnTo>
                <a:lnTo>
                  <a:pt x="2641007" y="234197"/>
                </a:lnTo>
                <a:lnTo>
                  <a:pt x="2686653" y="253174"/>
                </a:lnTo>
                <a:lnTo>
                  <a:pt x="2731647" y="273076"/>
                </a:lnTo>
                <a:lnTo>
                  <a:pt x="2775965" y="293894"/>
                </a:lnTo>
                <a:lnTo>
                  <a:pt x="2819584" y="315616"/>
                </a:lnTo>
                <a:lnTo>
                  <a:pt x="2862479" y="338233"/>
                </a:lnTo>
                <a:lnTo>
                  <a:pt x="2904626" y="361735"/>
                </a:lnTo>
                <a:lnTo>
                  <a:pt x="2946001" y="386111"/>
                </a:lnTo>
                <a:lnTo>
                  <a:pt x="2986580" y="411351"/>
                </a:lnTo>
                <a:lnTo>
                  <a:pt x="3026340" y="437444"/>
                </a:lnTo>
                <a:lnTo>
                  <a:pt x="3065255" y="464381"/>
                </a:lnTo>
                <a:lnTo>
                  <a:pt x="3103303" y="492151"/>
                </a:lnTo>
                <a:lnTo>
                  <a:pt x="3140458" y="520744"/>
                </a:lnTo>
                <a:lnTo>
                  <a:pt x="3176698" y="550149"/>
                </a:lnTo>
                <a:lnTo>
                  <a:pt x="3211998" y="580357"/>
                </a:lnTo>
                <a:lnTo>
                  <a:pt x="3246333" y="611356"/>
                </a:lnTo>
                <a:lnTo>
                  <a:pt x="3279716" y="643173"/>
                </a:lnTo>
                <a:lnTo>
                  <a:pt x="3312017" y="675690"/>
                </a:lnTo>
                <a:lnTo>
                  <a:pt x="3343316" y="709004"/>
                </a:lnTo>
                <a:lnTo>
                  <a:pt x="3373555" y="743069"/>
                </a:lnTo>
                <a:lnTo>
                  <a:pt x="3402711" y="777875"/>
                </a:lnTo>
                <a:lnTo>
                  <a:pt x="3470402" y="744347"/>
                </a:lnTo>
                <a:lnTo>
                  <a:pt x="3441614" y="709924"/>
                </a:lnTo>
                <a:lnTo>
                  <a:pt x="3411807" y="676196"/>
                </a:lnTo>
                <a:lnTo>
                  <a:pt x="3380964" y="643134"/>
                </a:lnTo>
                <a:lnTo>
                  <a:pt x="3349217" y="610859"/>
                </a:lnTo>
                <a:lnTo>
                  <a:pt x="3316478" y="579268"/>
                </a:lnTo>
                <a:lnTo>
                  <a:pt x="3282804" y="548408"/>
                </a:lnTo>
                <a:lnTo>
                  <a:pt x="3248218" y="518289"/>
                </a:lnTo>
                <a:lnTo>
                  <a:pt x="3212740" y="488919"/>
                </a:lnTo>
                <a:lnTo>
                  <a:pt x="3176392" y="460308"/>
                </a:lnTo>
                <a:lnTo>
                  <a:pt x="3139195" y="432464"/>
                </a:lnTo>
                <a:lnTo>
                  <a:pt x="3101172" y="405398"/>
                </a:lnTo>
                <a:lnTo>
                  <a:pt x="3062342" y="379118"/>
                </a:lnTo>
                <a:lnTo>
                  <a:pt x="3022729" y="353634"/>
                </a:lnTo>
                <a:lnTo>
                  <a:pt x="2982353" y="328954"/>
                </a:lnTo>
                <a:lnTo>
                  <a:pt x="2941235" y="305088"/>
                </a:lnTo>
                <a:lnTo>
                  <a:pt x="2899397" y="282046"/>
                </a:lnTo>
                <a:lnTo>
                  <a:pt x="2856861" y="259836"/>
                </a:lnTo>
                <a:lnTo>
                  <a:pt x="2813648" y="238468"/>
                </a:lnTo>
                <a:lnTo>
                  <a:pt x="2769779" y="217951"/>
                </a:lnTo>
                <a:lnTo>
                  <a:pt x="2725277" y="198294"/>
                </a:lnTo>
                <a:lnTo>
                  <a:pt x="2680161" y="179507"/>
                </a:lnTo>
                <a:lnTo>
                  <a:pt x="2634454" y="161598"/>
                </a:lnTo>
                <a:lnTo>
                  <a:pt x="2588178" y="144576"/>
                </a:lnTo>
                <a:lnTo>
                  <a:pt x="2541353" y="128452"/>
                </a:lnTo>
                <a:lnTo>
                  <a:pt x="2494001" y="113235"/>
                </a:lnTo>
                <a:lnTo>
                  <a:pt x="2446144" y="98932"/>
                </a:lnTo>
                <a:lnTo>
                  <a:pt x="2397802" y="85555"/>
                </a:lnTo>
                <a:lnTo>
                  <a:pt x="2348998" y="73111"/>
                </a:lnTo>
                <a:lnTo>
                  <a:pt x="2304032" y="62611"/>
                </a:lnTo>
                <a:close/>
              </a:path>
            </a:pathLst>
          </a:custGeom>
          <a:solidFill>
            <a:srgbClr val="2D2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740660" y="1593850"/>
            <a:ext cx="3470910" cy="777875"/>
          </a:xfrm>
          <a:custGeom>
            <a:avLst/>
            <a:gdLst/>
            <a:ahLst/>
            <a:cxnLst/>
            <a:rect l="l" t="t" r="r" b="b"/>
            <a:pathLst>
              <a:path w="3470910" h="777875">
                <a:moveTo>
                  <a:pt x="67690" y="777875"/>
                </a:moveTo>
                <a:lnTo>
                  <a:pt x="96846" y="743069"/>
                </a:lnTo>
                <a:lnTo>
                  <a:pt x="127085" y="709003"/>
                </a:lnTo>
                <a:lnTo>
                  <a:pt x="158385" y="675688"/>
                </a:lnTo>
                <a:lnTo>
                  <a:pt x="190720" y="643134"/>
                </a:lnTo>
                <a:lnTo>
                  <a:pt x="224068" y="611351"/>
                </a:lnTo>
                <a:lnTo>
                  <a:pt x="258404" y="580349"/>
                </a:lnTo>
                <a:lnTo>
                  <a:pt x="293704" y="550138"/>
                </a:lnTo>
                <a:lnTo>
                  <a:pt x="329945" y="520730"/>
                </a:lnTo>
                <a:lnTo>
                  <a:pt x="367102" y="492135"/>
                </a:lnTo>
                <a:lnTo>
                  <a:pt x="405150" y="464362"/>
                </a:lnTo>
                <a:lnTo>
                  <a:pt x="444068" y="437421"/>
                </a:lnTo>
                <a:lnTo>
                  <a:pt x="483829" y="411325"/>
                </a:lnTo>
                <a:lnTo>
                  <a:pt x="524410" y="386081"/>
                </a:lnTo>
                <a:lnTo>
                  <a:pt x="565788" y="361702"/>
                </a:lnTo>
                <a:lnTo>
                  <a:pt x="607938" y="338197"/>
                </a:lnTo>
                <a:lnTo>
                  <a:pt x="650836" y="315577"/>
                </a:lnTo>
                <a:lnTo>
                  <a:pt x="694459" y="293851"/>
                </a:lnTo>
                <a:lnTo>
                  <a:pt x="738781" y="273031"/>
                </a:lnTo>
                <a:lnTo>
                  <a:pt x="783780" y="253126"/>
                </a:lnTo>
                <a:lnTo>
                  <a:pt x="829431" y="234147"/>
                </a:lnTo>
                <a:lnTo>
                  <a:pt x="875710" y="216105"/>
                </a:lnTo>
                <a:lnTo>
                  <a:pt x="922594" y="199009"/>
                </a:lnTo>
                <a:lnTo>
                  <a:pt x="970058" y="182869"/>
                </a:lnTo>
                <a:lnTo>
                  <a:pt x="1018078" y="167697"/>
                </a:lnTo>
                <a:lnTo>
                  <a:pt x="1066630" y="153502"/>
                </a:lnTo>
                <a:lnTo>
                  <a:pt x="1115691" y="140295"/>
                </a:lnTo>
                <a:lnTo>
                  <a:pt x="1165236" y="128086"/>
                </a:lnTo>
                <a:lnTo>
                  <a:pt x="1215241" y="116885"/>
                </a:lnTo>
                <a:lnTo>
                  <a:pt x="1265682" y="106703"/>
                </a:lnTo>
                <a:lnTo>
                  <a:pt x="1316536" y="97550"/>
                </a:lnTo>
                <a:lnTo>
                  <a:pt x="1367778" y="89437"/>
                </a:lnTo>
                <a:lnTo>
                  <a:pt x="1419384" y="82373"/>
                </a:lnTo>
                <a:lnTo>
                  <a:pt x="1471331" y="76369"/>
                </a:lnTo>
                <a:lnTo>
                  <a:pt x="1523593" y="71435"/>
                </a:lnTo>
                <a:lnTo>
                  <a:pt x="1576148" y="67583"/>
                </a:lnTo>
                <a:lnTo>
                  <a:pt x="1628972" y="64820"/>
                </a:lnTo>
                <a:lnTo>
                  <a:pt x="1682040" y="63160"/>
                </a:lnTo>
                <a:lnTo>
                  <a:pt x="1735327" y="62611"/>
                </a:lnTo>
                <a:lnTo>
                  <a:pt x="1788596" y="63169"/>
                </a:lnTo>
                <a:lnTo>
                  <a:pt x="1841645" y="64838"/>
                </a:lnTo>
                <a:lnTo>
                  <a:pt x="1894451" y="67608"/>
                </a:lnTo>
                <a:lnTo>
                  <a:pt x="1946990" y="71468"/>
                </a:lnTo>
                <a:lnTo>
                  <a:pt x="1999237" y="76407"/>
                </a:lnTo>
                <a:lnTo>
                  <a:pt x="2051169" y="82416"/>
                </a:lnTo>
                <a:lnTo>
                  <a:pt x="2102761" y="89484"/>
                </a:lnTo>
                <a:lnTo>
                  <a:pt x="2153990" y="97600"/>
                </a:lnTo>
                <a:lnTo>
                  <a:pt x="2204832" y="106756"/>
                </a:lnTo>
                <a:lnTo>
                  <a:pt x="2255262" y="116940"/>
                </a:lnTo>
                <a:lnTo>
                  <a:pt x="2305256" y="128141"/>
                </a:lnTo>
                <a:lnTo>
                  <a:pt x="2354792" y="140351"/>
                </a:lnTo>
                <a:lnTo>
                  <a:pt x="2403843" y="153558"/>
                </a:lnTo>
                <a:lnTo>
                  <a:pt x="2452387" y="167753"/>
                </a:lnTo>
                <a:lnTo>
                  <a:pt x="2500399" y="182924"/>
                </a:lnTo>
                <a:lnTo>
                  <a:pt x="2547856" y="199062"/>
                </a:lnTo>
                <a:lnTo>
                  <a:pt x="2594733" y="216157"/>
                </a:lnTo>
                <a:lnTo>
                  <a:pt x="2641007" y="234197"/>
                </a:lnTo>
                <a:lnTo>
                  <a:pt x="2686653" y="253174"/>
                </a:lnTo>
                <a:lnTo>
                  <a:pt x="2731647" y="273076"/>
                </a:lnTo>
                <a:lnTo>
                  <a:pt x="2775965" y="293894"/>
                </a:lnTo>
                <a:lnTo>
                  <a:pt x="2819584" y="315616"/>
                </a:lnTo>
                <a:lnTo>
                  <a:pt x="2862479" y="338233"/>
                </a:lnTo>
                <a:lnTo>
                  <a:pt x="2904626" y="361735"/>
                </a:lnTo>
                <a:lnTo>
                  <a:pt x="2946001" y="386111"/>
                </a:lnTo>
                <a:lnTo>
                  <a:pt x="2986580" y="411351"/>
                </a:lnTo>
                <a:lnTo>
                  <a:pt x="3026340" y="437444"/>
                </a:lnTo>
                <a:lnTo>
                  <a:pt x="3065255" y="464381"/>
                </a:lnTo>
                <a:lnTo>
                  <a:pt x="3103303" y="492151"/>
                </a:lnTo>
                <a:lnTo>
                  <a:pt x="3140458" y="520744"/>
                </a:lnTo>
                <a:lnTo>
                  <a:pt x="3176698" y="550149"/>
                </a:lnTo>
                <a:lnTo>
                  <a:pt x="3211998" y="580357"/>
                </a:lnTo>
                <a:lnTo>
                  <a:pt x="3246333" y="611356"/>
                </a:lnTo>
                <a:lnTo>
                  <a:pt x="3279681" y="643138"/>
                </a:lnTo>
                <a:lnTo>
                  <a:pt x="3312017" y="675690"/>
                </a:lnTo>
                <a:lnTo>
                  <a:pt x="3343316" y="709004"/>
                </a:lnTo>
                <a:lnTo>
                  <a:pt x="3373555" y="743069"/>
                </a:lnTo>
                <a:lnTo>
                  <a:pt x="3402711" y="777875"/>
                </a:lnTo>
                <a:lnTo>
                  <a:pt x="3470402" y="744347"/>
                </a:lnTo>
                <a:lnTo>
                  <a:pt x="3441614" y="709924"/>
                </a:lnTo>
                <a:lnTo>
                  <a:pt x="3411807" y="676196"/>
                </a:lnTo>
                <a:lnTo>
                  <a:pt x="3381000" y="643171"/>
                </a:lnTo>
                <a:lnTo>
                  <a:pt x="3349217" y="610859"/>
                </a:lnTo>
                <a:lnTo>
                  <a:pt x="3316478" y="579268"/>
                </a:lnTo>
                <a:lnTo>
                  <a:pt x="3282804" y="548408"/>
                </a:lnTo>
                <a:lnTo>
                  <a:pt x="3248218" y="518289"/>
                </a:lnTo>
                <a:lnTo>
                  <a:pt x="3212740" y="488919"/>
                </a:lnTo>
                <a:lnTo>
                  <a:pt x="3176392" y="460308"/>
                </a:lnTo>
                <a:lnTo>
                  <a:pt x="3139195" y="432464"/>
                </a:lnTo>
                <a:lnTo>
                  <a:pt x="3101172" y="405398"/>
                </a:lnTo>
                <a:lnTo>
                  <a:pt x="3062342" y="379118"/>
                </a:lnTo>
                <a:lnTo>
                  <a:pt x="3022729" y="353634"/>
                </a:lnTo>
                <a:lnTo>
                  <a:pt x="2982353" y="328954"/>
                </a:lnTo>
                <a:lnTo>
                  <a:pt x="2941235" y="305088"/>
                </a:lnTo>
                <a:lnTo>
                  <a:pt x="2899397" y="282046"/>
                </a:lnTo>
                <a:lnTo>
                  <a:pt x="2856861" y="259836"/>
                </a:lnTo>
                <a:lnTo>
                  <a:pt x="2813648" y="238468"/>
                </a:lnTo>
                <a:lnTo>
                  <a:pt x="2769779" y="217951"/>
                </a:lnTo>
                <a:lnTo>
                  <a:pt x="2725277" y="198294"/>
                </a:lnTo>
                <a:lnTo>
                  <a:pt x="2680161" y="179507"/>
                </a:lnTo>
                <a:lnTo>
                  <a:pt x="2634454" y="161598"/>
                </a:lnTo>
                <a:lnTo>
                  <a:pt x="2588178" y="144576"/>
                </a:lnTo>
                <a:lnTo>
                  <a:pt x="2541353" y="128452"/>
                </a:lnTo>
                <a:lnTo>
                  <a:pt x="2494001" y="113235"/>
                </a:lnTo>
                <a:lnTo>
                  <a:pt x="2446144" y="98932"/>
                </a:lnTo>
                <a:lnTo>
                  <a:pt x="2397802" y="85555"/>
                </a:lnTo>
                <a:lnTo>
                  <a:pt x="2348998" y="73111"/>
                </a:lnTo>
                <a:lnTo>
                  <a:pt x="2299753" y="61611"/>
                </a:lnTo>
                <a:lnTo>
                  <a:pt x="2250088" y="51063"/>
                </a:lnTo>
                <a:lnTo>
                  <a:pt x="2200025" y="41477"/>
                </a:lnTo>
                <a:lnTo>
                  <a:pt x="2149585" y="32862"/>
                </a:lnTo>
                <a:lnTo>
                  <a:pt x="2098790" y="25227"/>
                </a:lnTo>
                <a:lnTo>
                  <a:pt x="2047661" y="18581"/>
                </a:lnTo>
                <a:lnTo>
                  <a:pt x="1996219" y="12934"/>
                </a:lnTo>
                <a:lnTo>
                  <a:pt x="1944486" y="8295"/>
                </a:lnTo>
                <a:lnTo>
                  <a:pt x="1892484" y="4672"/>
                </a:lnTo>
                <a:lnTo>
                  <a:pt x="1840233" y="2076"/>
                </a:lnTo>
                <a:lnTo>
                  <a:pt x="1787756" y="515"/>
                </a:lnTo>
                <a:lnTo>
                  <a:pt x="1735074" y="0"/>
                </a:lnTo>
                <a:lnTo>
                  <a:pt x="1682410" y="524"/>
                </a:lnTo>
                <a:lnTo>
                  <a:pt x="1629950" y="2093"/>
                </a:lnTo>
                <a:lnTo>
                  <a:pt x="1577716" y="4697"/>
                </a:lnTo>
                <a:lnTo>
                  <a:pt x="1525730" y="8325"/>
                </a:lnTo>
                <a:lnTo>
                  <a:pt x="1474012" y="12970"/>
                </a:lnTo>
                <a:lnTo>
                  <a:pt x="1422584" y="18622"/>
                </a:lnTo>
                <a:lnTo>
                  <a:pt x="1371468" y="25272"/>
                </a:lnTo>
                <a:lnTo>
                  <a:pt x="1320686" y="32911"/>
                </a:lnTo>
                <a:lnTo>
                  <a:pt x="1270258" y="41529"/>
                </a:lnTo>
                <a:lnTo>
                  <a:pt x="1220206" y="51117"/>
                </a:lnTo>
                <a:lnTo>
                  <a:pt x="1170551" y="61666"/>
                </a:lnTo>
                <a:lnTo>
                  <a:pt x="1121316" y="73168"/>
                </a:lnTo>
                <a:lnTo>
                  <a:pt x="1072521" y="85611"/>
                </a:lnTo>
                <a:lnTo>
                  <a:pt x="1024188" y="98989"/>
                </a:lnTo>
                <a:lnTo>
                  <a:pt x="976338" y="113290"/>
                </a:lnTo>
                <a:lnTo>
                  <a:pt x="928993" y="128507"/>
                </a:lnTo>
                <a:lnTo>
                  <a:pt x="882175" y="144630"/>
                </a:lnTo>
                <a:lnTo>
                  <a:pt x="835904" y="161649"/>
                </a:lnTo>
                <a:lnTo>
                  <a:pt x="790203" y="179556"/>
                </a:lnTo>
                <a:lnTo>
                  <a:pt x="745093" y="198342"/>
                </a:lnTo>
                <a:lnTo>
                  <a:pt x="700594" y="217996"/>
                </a:lnTo>
                <a:lnTo>
                  <a:pt x="656730" y="238511"/>
                </a:lnTo>
                <a:lnTo>
                  <a:pt x="613520" y="259876"/>
                </a:lnTo>
                <a:lnTo>
                  <a:pt x="570987" y="282083"/>
                </a:lnTo>
                <a:lnTo>
                  <a:pt x="529153" y="305122"/>
                </a:lnTo>
                <a:lnTo>
                  <a:pt x="488037" y="328984"/>
                </a:lnTo>
                <a:lnTo>
                  <a:pt x="447663" y="353661"/>
                </a:lnTo>
                <a:lnTo>
                  <a:pt x="408052" y="379142"/>
                </a:lnTo>
                <a:lnTo>
                  <a:pt x="369224" y="405419"/>
                </a:lnTo>
                <a:lnTo>
                  <a:pt x="331202" y="432482"/>
                </a:lnTo>
                <a:lnTo>
                  <a:pt x="294006" y="460323"/>
                </a:lnTo>
                <a:lnTo>
                  <a:pt x="257659" y="488931"/>
                </a:lnTo>
                <a:lnTo>
                  <a:pt x="222182" y="518299"/>
                </a:lnTo>
                <a:lnTo>
                  <a:pt x="187596" y="548416"/>
                </a:lnTo>
                <a:lnTo>
                  <a:pt x="153923" y="579273"/>
                </a:lnTo>
                <a:lnTo>
                  <a:pt x="121184" y="610862"/>
                </a:lnTo>
                <a:lnTo>
                  <a:pt x="89401" y="643173"/>
                </a:lnTo>
                <a:lnTo>
                  <a:pt x="58594" y="676197"/>
                </a:lnTo>
                <a:lnTo>
                  <a:pt x="28787" y="709924"/>
                </a:lnTo>
                <a:lnTo>
                  <a:pt x="0" y="744347"/>
                </a:lnTo>
                <a:lnTo>
                  <a:pt x="67690" y="77787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679700" y="2313051"/>
            <a:ext cx="184150" cy="182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632075" y="2512218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632075" y="2490787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80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64250" y="2298700"/>
            <a:ext cx="184150" cy="182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029325" y="2529744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029325" y="2508313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80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102350" y="2473325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30">
                <a:moveTo>
                  <a:pt x="18287" y="0"/>
                </a:moveTo>
                <a:lnTo>
                  <a:pt x="11144" y="1428"/>
                </a:lnTo>
                <a:lnTo>
                  <a:pt x="5334" y="5334"/>
                </a:lnTo>
                <a:lnTo>
                  <a:pt x="1428" y="11144"/>
                </a:lnTo>
                <a:lnTo>
                  <a:pt x="0" y="18287"/>
                </a:lnTo>
                <a:lnTo>
                  <a:pt x="1428" y="25378"/>
                </a:lnTo>
                <a:lnTo>
                  <a:pt x="5334" y="31194"/>
                </a:lnTo>
                <a:lnTo>
                  <a:pt x="11144" y="35129"/>
                </a:lnTo>
                <a:lnTo>
                  <a:pt x="18287" y="36575"/>
                </a:lnTo>
                <a:lnTo>
                  <a:pt x="25378" y="35129"/>
                </a:lnTo>
                <a:lnTo>
                  <a:pt x="31194" y="31194"/>
                </a:lnTo>
                <a:lnTo>
                  <a:pt x="35129" y="25378"/>
                </a:lnTo>
                <a:lnTo>
                  <a:pt x="36575" y="18287"/>
                </a:lnTo>
                <a:lnTo>
                  <a:pt x="35129" y="11144"/>
                </a:lnTo>
                <a:lnTo>
                  <a:pt x="31194" y="5334"/>
                </a:lnTo>
                <a:lnTo>
                  <a:pt x="25378" y="1428"/>
                </a:lnTo>
                <a:lnTo>
                  <a:pt x="18287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102350" y="2473325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30">
                <a:moveTo>
                  <a:pt x="0" y="18287"/>
                </a:moveTo>
                <a:lnTo>
                  <a:pt x="1428" y="11144"/>
                </a:lnTo>
                <a:lnTo>
                  <a:pt x="5334" y="5334"/>
                </a:lnTo>
                <a:lnTo>
                  <a:pt x="11144" y="1428"/>
                </a:lnTo>
                <a:lnTo>
                  <a:pt x="18287" y="0"/>
                </a:lnTo>
                <a:lnTo>
                  <a:pt x="25378" y="1428"/>
                </a:lnTo>
                <a:lnTo>
                  <a:pt x="31194" y="5334"/>
                </a:lnTo>
                <a:lnTo>
                  <a:pt x="35129" y="11144"/>
                </a:lnTo>
                <a:lnTo>
                  <a:pt x="36575" y="18287"/>
                </a:lnTo>
                <a:lnTo>
                  <a:pt x="35129" y="25378"/>
                </a:lnTo>
                <a:lnTo>
                  <a:pt x="31194" y="31194"/>
                </a:lnTo>
                <a:lnTo>
                  <a:pt x="25378" y="35129"/>
                </a:lnTo>
                <a:lnTo>
                  <a:pt x="18287" y="36575"/>
                </a:lnTo>
                <a:lnTo>
                  <a:pt x="11144" y="35129"/>
                </a:lnTo>
                <a:lnTo>
                  <a:pt x="5334" y="31194"/>
                </a:lnTo>
                <a:lnTo>
                  <a:pt x="1428" y="25378"/>
                </a:lnTo>
                <a:lnTo>
                  <a:pt x="0" y="18287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178550" y="2473325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30">
                <a:moveTo>
                  <a:pt x="18287" y="0"/>
                </a:moveTo>
                <a:lnTo>
                  <a:pt x="11144" y="1428"/>
                </a:lnTo>
                <a:lnTo>
                  <a:pt x="5334" y="5334"/>
                </a:lnTo>
                <a:lnTo>
                  <a:pt x="1428" y="11144"/>
                </a:lnTo>
                <a:lnTo>
                  <a:pt x="0" y="18287"/>
                </a:lnTo>
                <a:lnTo>
                  <a:pt x="1428" y="25378"/>
                </a:lnTo>
                <a:lnTo>
                  <a:pt x="5334" y="31194"/>
                </a:lnTo>
                <a:lnTo>
                  <a:pt x="11144" y="35129"/>
                </a:lnTo>
                <a:lnTo>
                  <a:pt x="18287" y="36575"/>
                </a:lnTo>
                <a:lnTo>
                  <a:pt x="25378" y="35129"/>
                </a:lnTo>
                <a:lnTo>
                  <a:pt x="31194" y="31194"/>
                </a:lnTo>
                <a:lnTo>
                  <a:pt x="35129" y="25378"/>
                </a:lnTo>
                <a:lnTo>
                  <a:pt x="36575" y="18287"/>
                </a:lnTo>
                <a:lnTo>
                  <a:pt x="35129" y="11144"/>
                </a:lnTo>
                <a:lnTo>
                  <a:pt x="31194" y="5334"/>
                </a:lnTo>
                <a:lnTo>
                  <a:pt x="25378" y="1428"/>
                </a:lnTo>
                <a:lnTo>
                  <a:pt x="18287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178550" y="2473325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30">
                <a:moveTo>
                  <a:pt x="0" y="18287"/>
                </a:moveTo>
                <a:lnTo>
                  <a:pt x="1428" y="11144"/>
                </a:lnTo>
                <a:lnTo>
                  <a:pt x="5334" y="5334"/>
                </a:lnTo>
                <a:lnTo>
                  <a:pt x="11144" y="1428"/>
                </a:lnTo>
                <a:lnTo>
                  <a:pt x="18287" y="0"/>
                </a:lnTo>
                <a:lnTo>
                  <a:pt x="25378" y="1428"/>
                </a:lnTo>
                <a:lnTo>
                  <a:pt x="31194" y="5334"/>
                </a:lnTo>
                <a:lnTo>
                  <a:pt x="35129" y="11144"/>
                </a:lnTo>
                <a:lnTo>
                  <a:pt x="36575" y="18287"/>
                </a:lnTo>
                <a:lnTo>
                  <a:pt x="35129" y="25378"/>
                </a:lnTo>
                <a:lnTo>
                  <a:pt x="31194" y="31194"/>
                </a:lnTo>
                <a:lnTo>
                  <a:pt x="25378" y="35129"/>
                </a:lnTo>
                <a:lnTo>
                  <a:pt x="18287" y="36575"/>
                </a:lnTo>
                <a:lnTo>
                  <a:pt x="11144" y="35129"/>
                </a:lnTo>
                <a:lnTo>
                  <a:pt x="5334" y="31194"/>
                </a:lnTo>
                <a:lnTo>
                  <a:pt x="1428" y="25378"/>
                </a:lnTo>
                <a:lnTo>
                  <a:pt x="0" y="18287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2973704" y="2307590"/>
            <a:ext cx="45529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latin typeface="Times New Roman"/>
                <a:cs typeface="Times New Roman"/>
              </a:rPr>
              <a:t>sendi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375146" y="2320290"/>
            <a:ext cx="249554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5" dirty="0">
                <a:latin typeface="Times New Roman"/>
                <a:cs typeface="Times New Roman"/>
              </a:rPr>
              <a:t>r</a:t>
            </a:r>
            <a:r>
              <a:rPr sz="1600" spc="-20" dirty="0">
                <a:latin typeface="Times New Roman"/>
                <a:cs typeface="Times New Roman"/>
              </a:rPr>
              <a:t>o</a:t>
            </a:r>
            <a:r>
              <a:rPr sz="1600" dirty="0">
                <a:latin typeface="Times New Roman"/>
                <a:cs typeface="Times New Roman"/>
              </a:rPr>
              <a:t>l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2735198" y="2614548"/>
            <a:ext cx="85725" cy="365125"/>
          </a:xfrm>
          <a:custGeom>
            <a:avLst/>
            <a:gdLst/>
            <a:ahLst/>
            <a:cxnLst/>
            <a:rect l="l" t="t" r="r" b="b"/>
            <a:pathLst>
              <a:path w="85725" h="365125">
                <a:moveTo>
                  <a:pt x="57150" y="71500"/>
                </a:moveTo>
                <a:lnTo>
                  <a:pt x="28575" y="71500"/>
                </a:lnTo>
                <a:lnTo>
                  <a:pt x="28575" y="365125"/>
                </a:lnTo>
                <a:lnTo>
                  <a:pt x="57150" y="365125"/>
                </a:lnTo>
                <a:lnTo>
                  <a:pt x="57150" y="71500"/>
                </a:lnTo>
                <a:close/>
              </a:path>
              <a:path w="85725" h="365125">
                <a:moveTo>
                  <a:pt x="42925" y="0"/>
                </a:moveTo>
                <a:lnTo>
                  <a:pt x="0" y="85725"/>
                </a:lnTo>
                <a:lnTo>
                  <a:pt x="28575" y="85725"/>
                </a:lnTo>
                <a:lnTo>
                  <a:pt x="28575" y="71500"/>
                </a:lnTo>
                <a:lnTo>
                  <a:pt x="78623" y="71500"/>
                </a:lnTo>
                <a:lnTo>
                  <a:pt x="42925" y="0"/>
                </a:lnTo>
                <a:close/>
              </a:path>
              <a:path w="85725" h="365125">
                <a:moveTo>
                  <a:pt x="78623" y="71500"/>
                </a:moveTo>
                <a:lnTo>
                  <a:pt x="57150" y="71500"/>
                </a:lnTo>
                <a:lnTo>
                  <a:pt x="57150" y="85725"/>
                </a:lnTo>
                <a:lnTo>
                  <a:pt x="85725" y="85725"/>
                </a:lnTo>
                <a:lnTo>
                  <a:pt x="78623" y="7150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290826" y="2333625"/>
            <a:ext cx="365125" cy="85725"/>
          </a:xfrm>
          <a:custGeom>
            <a:avLst/>
            <a:gdLst/>
            <a:ahLst/>
            <a:cxnLst/>
            <a:rect l="l" t="t" r="r" b="b"/>
            <a:pathLst>
              <a:path w="365125" h="85725">
                <a:moveTo>
                  <a:pt x="279400" y="0"/>
                </a:moveTo>
                <a:lnTo>
                  <a:pt x="279400" y="85725"/>
                </a:lnTo>
                <a:lnTo>
                  <a:pt x="336465" y="57150"/>
                </a:lnTo>
                <a:lnTo>
                  <a:pt x="293624" y="57150"/>
                </a:lnTo>
                <a:lnTo>
                  <a:pt x="293624" y="28575"/>
                </a:lnTo>
                <a:lnTo>
                  <a:pt x="336634" y="28575"/>
                </a:lnTo>
                <a:lnTo>
                  <a:pt x="279400" y="0"/>
                </a:lnTo>
                <a:close/>
              </a:path>
              <a:path w="365125" h="85725">
                <a:moveTo>
                  <a:pt x="279400" y="28575"/>
                </a:moveTo>
                <a:lnTo>
                  <a:pt x="0" y="28575"/>
                </a:lnTo>
                <a:lnTo>
                  <a:pt x="0" y="57150"/>
                </a:lnTo>
                <a:lnTo>
                  <a:pt x="279400" y="57150"/>
                </a:lnTo>
                <a:lnTo>
                  <a:pt x="279400" y="28575"/>
                </a:lnTo>
                <a:close/>
              </a:path>
              <a:path w="365125" h="85725">
                <a:moveTo>
                  <a:pt x="336634" y="28575"/>
                </a:moveTo>
                <a:lnTo>
                  <a:pt x="293624" y="28575"/>
                </a:lnTo>
                <a:lnTo>
                  <a:pt x="293624" y="57150"/>
                </a:lnTo>
                <a:lnTo>
                  <a:pt x="336465" y="57150"/>
                </a:lnTo>
                <a:lnTo>
                  <a:pt x="365125" y="42799"/>
                </a:lnTo>
                <a:lnTo>
                  <a:pt x="336634" y="285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107048" y="2590800"/>
            <a:ext cx="85725" cy="365125"/>
          </a:xfrm>
          <a:custGeom>
            <a:avLst/>
            <a:gdLst/>
            <a:ahLst/>
            <a:cxnLst/>
            <a:rect l="l" t="t" r="r" b="b"/>
            <a:pathLst>
              <a:path w="85725" h="365125">
                <a:moveTo>
                  <a:pt x="57150" y="71374"/>
                </a:moveTo>
                <a:lnTo>
                  <a:pt x="28575" y="71374"/>
                </a:lnTo>
                <a:lnTo>
                  <a:pt x="28575" y="365125"/>
                </a:lnTo>
                <a:lnTo>
                  <a:pt x="57150" y="365125"/>
                </a:lnTo>
                <a:lnTo>
                  <a:pt x="57150" y="71374"/>
                </a:lnTo>
                <a:close/>
              </a:path>
              <a:path w="85725" h="365125">
                <a:moveTo>
                  <a:pt x="42925" y="0"/>
                </a:moveTo>
                <a:lnTo>
                  <a:pt x="0" y="85725"/>
                </a:lnTo>
                <a:lnTo>
                  <a:pt x="28575" y="85725"/>
                </a:lnTo>
                <a:lnTo>
                  <a:pt x="28575" y="71374"/>
                </a:lnTo>
                <a:lnTo>
                  <a:pt x="78560" y="71374"/>
                </a:lnTo>
                <a:lnTo>
                  <a:pt x="42925" y="0"/>
                </a:lnTo>
                <a:close/>
              </a:path>
              <a:path w="85725" h="365125">
                <a:moveTo>
                  <a:pt x="78560" y="71374"/>
                </a:moveTo>
                <a:lnTo>
                  <a:pt x="57150" y="71374"/>
                </a:lnTo>
                <a:lnTo>
                  <a:pt x="57150" y="85725"/>
                </a:lnTo>
                <a:lnTo>
                  <a:pt x="85725" y="85725"/>
                </a:lnTo>
                <a:lnTo>
                  <a:pt x="78560" y="71374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82357" y="4131690"/>
            <a:ext cx="452119" cy="279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1012507" y="3293109"/>
            <a:ext cx="7313295" cy="2419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9850">
              <a:lnSpc>
                <a:spcPct val="100000"/>
              </a:lnSpc>
              <a:spcBef>
                <a:spcPts val="100"/>
              </a:spcBef>
            </a:pPr>
            <a:r>
              <a:rPr sz="1800" spc="-70" dirty="0">
                <a:solidFill>
                  <a:srgbClr val="181A0F"/>
                </a:solidFill>
                <a:latin typeface="Times New Roman"/>
                <a:cs typeface="Times New Roman"/>
              </a:rPr>
              <a:t>Raksi </a:t>
            </a:r>
            <a:r>
              <a:rPr sz="1800" spc="-15" dirty="0">
                <a:solidFill>
                  <a:srgbClr val="181A0F"/>
                </a:solidFill>
                <a:latin typeface="Times New Roman"/>
                <a:cs typeface="Times New Roman"/>
              </a:rPr>
              <a:t>tumpuan</a:t>
            </a:r>
            <a:r>
              <a:rPr sz="1800" spc="8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110" dirty="0">
                <a:solidFill>
                  <a:srgbClr val="181A0F"/>
                </a:solidFill>
                <a:latin typeface="Times New Roman"/>
                <a:cs typeface="Times New Roman"/>
              </a:rPr>
              <a:t>:</a:t>
            </a:r>
            <a:endParaRPr sz="1800">
              <a:latin typeface="Times New Roman"/>
              <a:cs typeface="Times New Roman"/>
            </a:endParaRPr>
          </a:p>
          <a:p>
            <a:pPr marL="589915" marR="4987925">
              <a:lnSpc>
                <a:spcPct val="100000"/>
              </a:lnSpc>
            </a:pP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2 </a:t>
            </a:r>
            <a:r>
              <a:rPr sz="1800" spc="-75" dirty="0">
                <a:solidFill>
                  <a:srgbClr val="181A0F"/>
                </a:solidFill>
                <a:latin typeface="Times New Roman"/>
                <a:cs typeface="Times New Roman"/>
              </a:rPr>
              <a:t>Reaksi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pada 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sendi 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1 </a:t>
            </a:r>
            <a:r>
              <a:rPr sz="1800" spc="-75" dirty="0">
                <a:solidFill>
                  <a:srgbClr val="181A0F"/>
                </a:solidFill>
                <a:latin typeface="Times New Roman"/>
                <a:cs typeface="Times New Roman"/>
              </a:rPr>
              <a:t>Reaksi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pada</a:t>
            </a:r>
            <a:r>
              <a:rPr sz="1800" spc="10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rol</a:t>
            </a:r>
            <a:endParaRPr sz="1800">
              <a:latin typeface="Times New Roman"/>
              <a:cs typeface="Times New Roman"/>
            </a:endParaRPr>
          </a:p>
          <a:p>
            <a:pPr marL="348615">
              <a:lnSpc>
                <a:spcPct val="100000"/>
              </a:lnSpc>
              <a:spcBef>
                <a:spcPts val="20"/>
              </a:spcBef>
            </a:pPr>
            <a:r>
              <a:rPr sz="1800" spc="-5" dirty="0">
                <a:solidFill>
                  <a:srgbClr val="181A0F"/>
                </a:solidFill>
                <a:latin typeface="Times New Roman"/>
                <a:cs typeface="Times New Roman"/>
              </a:rPr>
              <a:t>Dapat 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dicari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dengan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3 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persamaan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keseimbangan </a:t>
            </a:r>
            <a:r>
              <a:rPr sz="1800" spc="25" dirty="0">
                <a:solidFill>
                  <a:srgbClr val="181A0F"/>
                </a:solidFill>
                <a:latin typeface="Times New Roman"/>
                <a:cs typeface="Times New Roman"/>
              </a:rPr>
              <a:t>(ΣH </a:t>
            </a:r>
            <a:r>
              <a:rPr sz="1800" spc="180" dirty="0">
                <a:solidFill>
                  <a:srgbClr val="181A0F"/>
                </a:solidFill>
                <a:latin typeface="Times New Roman"/>
                <a:cs typeface="Times New Roman"/>
              </a:rPr>
              <a:t>=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0 </a:t>
            </a:r>
            <a:r>
              <a:rPr sz="1800" spc="-110" dirty="0">
                <a:solidFill>
                  <a:srgbClr val="181A0F"/>
                </a:solidFill>
                <a:latin typeface="Times New Roman"/>
                <a:cs typeface="Times New Roman"/>
              </a:rPr>
              <a:t>; </a:t>
            </a:r>
            <a:r>
              <a:rPr sz="1800" spc="5" dirty="0">
                <a:solidFill>
                  <a:srgbClr val="181A0F"/>
                </a:solidFill>
                <a:latin typeface="Times New Roman"/>
                <a:cs typeface="Times New Roman"/>
              </a:rPr>
              <a:t>ΣV </a:t>
            </a:r>
            <a:r>
              <a:rPr sz="1800" spc="180" dirty="0">
                <a:solidFill>
                  <a:srgbClr val="181A0F"/>
                </a:solidFill>
                <a:latin typeface="Times New Roman"/>
                <a:cs typeface="Times New Roman"/>
              </a:rPr>
              <a:t>=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0 </a:t>
            </a:r>
            <a:r>
              <a:rPr sz="1800" spc="-110" dirty="0">
                <a:solidFill>
                  <a:srgbClr val="181A0F"/>
                </a:solidFill>
                <a:latin typeface="Times New Roman"/>
                <a:cs typeface="Times New Roman"/>
              </a:rPr>
              <a:t>; </a:t>
            </a:r>
            <a:r>
              <a:rPr sz="1800" spc="-5" dirty="0">
                <a:solidFill>
                  <a:srgbClr val="181A0F"/>
                </a:solidFill>
                <a:latin typeface="Times New Roman"/>
                <a:cs typeface="Times New Roman"/>
              </a:rPr>
              <a:t>ΣM </a:t>
            </a:r>
            <a:r>
              <a:rPr sz="1800" spc="180" dirty="0">
                <a:solidFill>
                  <a:srgbClr val="181A0F"/>
                </a:solidFill>
                <a:latin typeface="Times New Roman"/>
                <a:cs typeface="Times New Roman"/>
              </a:rPr>
              <a:t>=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70" dirty="0">
                <a:solidFill>
                  <a:srgbClr val="181A0F"/>
                </a:solidFill>
                <a:latin typeface="Times New Roman"/>
                <a:cs typeface="Times New Roman"/>
              </a:rPr>
              <a:t>0)</a:t>
            </a:r>
            <a:endParaRPr sz="18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  <a:spcBef>
                <a:spcPts val="1545"/>
              </a:spcBef>
            </a:pPr>
            <a:r>
              <a:rPr sz="1800" spc="-15" dirty="0">
                <a:solidFill>
                  <a:srgbClr val="181A0F"/>
                </a:solidFill>
                <a:latin typeface="Times New Roman"/>
                <a:cs typeface="Times New Roman"/>
              </a:rPr>
              <a:t>Deformasi 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atau pergeseran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pada 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rol 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akibat 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berat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sendiri 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atau 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beban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luar </a:t>
            </a:r>
            <a:r>
              <a:rPr sz="1800" spc="-80" dirty="0">
                <a:solidFill>
                  <a:srgbClr val="181A0F"/>
                </a:solidFill>
                <a:latin typeface="Times New Roman"/>
                <a:cs typeface="Times New Roman"/>
              </a:rPr>
              <a:t>yang 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bekerja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pada 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umumnya 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cukup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besar. 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Untuk 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mencegah 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hal 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tersebut, </a:t>
            </a:r>
            <a:r>
              <a:rPr sz="1800" spc="-55" dirty="0">
                <a:solidFill>
                  <a:srgbClr val="181A0F"/>
                </a:solidFill>
                <a:latin typeface="Times New Roman"/>
                <a:cs typeface="Times New Roman"/>
              </a:rPr>
              <a:t>maka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pada  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umumnya 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dipasang 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batang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tarik, sehingga </a:t>
            </a:r>
            <a:r>
              <a:rPr sz="1800" spc="-10" dirty="0">
                <a:solidFill>
                  <a:srgbClr val="181A0F"/>
                </a:solidFill>
                <a:latin typeface="Times New Roman"/>
                <a:cs typeface="Times New Roman"/>
              </a:rPr>
              <a:t>struktur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menjadi sistim </a:t>
            </a:r>
            <a:r>
              <a:rPr sz="1800" b="1" spc="-10" dirty="0">
                <a:solidFill>
                  <a:srgbClr val="181A0F"/>
                </a:solidFill>
                <a:latin typeface="Times New Roman"/>
                <a:cs typeface="Times New Roman"/>
              </a:rPr>
              <a:t>statis </a:t>
            </a:r>
            <a:r>
              <a:rPr sz="1800" b="1" spc="-40" dirty="0">
                <a:solidFill>
                  <a:srgbClr val="181A0F"/>
                </a:solidFill>
                <a:latin typeface="Times New Roman"/>
                <a:cs typeface="Times New Roman"/>
              </a:rPr>
              <a:t>tak  </a:t>
            </a:r>
            <a:r>
              <a:rPr sz="1800" b="1" spc="-20" dirty="0">
                <a:solidFill>
                  <a:srgbClr val="181A0F"/>
                </a:solidFill>
                <a:latin typeface="Times New Roman"/>
                <a:cs typeface="Times New Roman"/>
              </a:rPr>
              <a:t>tentu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9750" y="1817751"/>
            <a:ext cx="3383279" cy="948055"/>
          </a:xfrm>
          <a:custGeom>
            <a:avLst/>
            <a:gdLst/>
            <a:ahLst/>
            <a:cxnLst/>
            <a:rect l="l" t="t" r="r" b="b"/>
            <a:pathLst>
              <a:path w="3383279" h="948055">
                <a:moveTo>
                  <a:pt x="0" y="947674"/>
                </a:moveTo>
                <a:lnTo>
                  <a:pt x="1663700" y="0"/>
                </a:lnTo>
                <a:lnTo>
                  <a:pt x="3383026" y="925449"/>
                </a:lnTo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47675" y="2727325"/>
            <a:ext cx="184150" cy="182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00050" y="2926619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292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00050" y="2905188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80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832225" y="2712973"/>
            <a:ext cx="184150" cy="182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797300" y="2944018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292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797300" y="2922587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80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870325" y="2887598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30">
                <a:moveTo>
                  <a:pt x="18287" y="0"/>
                </a:moveTo>
                <a:lnTo>
                  <a:pt x="11144" y="1446"/>
                </a:lnTo>
                <a:lnTo>
                  <a:pt x="5334" y="5381"/>
                </a:lnTo>
                <a:lnTo>
                  <a:pt x="1428" y="11197"/>
                </a:lnTo>
                <a:lnTo>
                  <a:pt x="0" y="18287"/>
                </a:lnTo>
                <a:lnTo>
                  <a:pt x="1428" y="25431"/>
                </a:lnTo>
                <a:lnTo>
                  <a:pt x="5334" y="31241"/>
                </a:lnTo>
                <a:lnTo>
                  <a:pt x="11144" y="35147"/>
                </a:lnTo>
                <a:lnTo>
                  <a:pt x="18287" y="36575"/>
                </a:lnTo>
                <a:lnTo>
                  <a:pt x="25378" y="35147"/>
                </a:lnTo>
                <a:lnTo>
                  <a:pt x="31194" y="31241"/>
                </a:lnTo>
                <a:lnTo>
                  <a:pt x="35129" y="25431"/>
                </a:lnTo>
                <a:lnTo>
                  <a:pt x="36575" y="18287"/>
                </a:lnTo>
                <a:lnTo>
                  <a:pt x="35129" y="11197"/>
                </a:lnTo>
                <a:lnTo>
                  <a:pt x="31194" y="5381"/>
                </a:lnTo>
                <a:lnTo>
                  <a:pt x="25378" y="1446"/>
                </a:lnTo>
                <a:lnTo>
                  <a:pt x="18287" y="0"/>
                </a:lnTo>
                <a:close/>
              </a:path>
            </a:pathLst>
          </a:custGeom>
          <a:solidFill>
            <a:srgbClr val="2929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870325" y="2887598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30">
                <a:moveTo>
                  <a:pt x="0" y="18287"/>
                </a:moveTo>
                <a:lnTo>
                  <a:pt x="1428" y="11197"/>
                </a:lnTo>
                <a:lnTo>
                  <a:pt x="5334" y="5381"/>
                </a:lnTo>
                <a:lnTo>
                  <a:pt x="11144" y="1446"/>
                </a:lnTo>
                <a:lnTo>
                  <a:pt x="18287" y="0"/>
                </a:lnTo>
                <a:lnTo>
                  <a:pt x="25378" y="1446"/>
                </a:lnTo>
                <a:lnTo>
                  <a:pt x="31194" y="5381"/>
                </a:lnTo>
                <a:lnTo>
                  <a:pt x="35129" y="11197"/>
                </a:lnTo>
                <a:lnTo>
                  <a:pt x="36575" y="18287"/>
                </a:lnTo>
                <a:lnTo>
                  <a:pt x="35129" y="25431"/>
                </a:lnTo>
                <a:lnTo>
                  <a:pt x="31194" y="31241"/>
                </a:lnTo>
                <a:lnTo>
                  <a:pt x="25378" y="35147"/>
                </a:lnTo>
                <a:lnTo>
                  <a:pt x="18287" y="36575"/>
                </a:lnTo>
                <a:lnTo>
                  <a:pt x="11144" y="35147"/>
                </a:lnTo>
                <a:lnTo>
                  <a:pt x="5334" y="31241"/>
                </a:lnTo>
                <a:lnTo>
                  <a:pt x="1428" y="25431"/>
                </a:lnTo>
                <a:lnTo>
                  <a:pt x="0" y="18287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946525" y="2887598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30">
                <a:moveTo>
                  <a:pt x="18287" y="0"/>
                </a:moveTo>
                <a:lnTo>
                  <a:pt x="11144" y="1446"/>
                </a:lnTo>
                <a:lnTo>
                  <a:pt x="5334" y="5381"/>
                </a:lnTo>
                <a:lnTo>
                  <a:pt x="1428" y="11197"/>
                </a:lnTo>
                <a:lnTo>
                  <a:pt x="0" y="18287"/>
                </a:lnTo>
                <a:lnTo>
                  <a:pt x="1428" y="25431"/>
                </a:lnTo>
                <a:lnTo>
                  <a:pt x="5334" y="31241"/>
                </a:lnTo>
                <a:lnTo>
                  <a:pt x="11144" y="35147"/>
                </a:lnTo>
                <a:lnTo>
                  <a:pt x="18287" y="36575"/>
                </a:lnTo>
                <a:lnTo>
                  <a:pt x="25378" y="35147"/>
                </a:lnTo>
                <a:lnTo>
                  <a:pt x="31194" y="31241"/>
                </a:lnTo>
                <a:lnTo>
                  <a:pt x="35129" y="25431"/>
                </a:lnTo>
                <a:lnTo>
                  <a:pt x="36575" y="18287"/>
                </a:lnTo>
                <a:lnTo>
                  <a:pt x="35129" y="11197"/>
                </a:lnTo>
                <a:lnTo>
                  <a:pt x="31194" y="5381"/>
                </a:lnTo>
                <a:lnTo>
                  <a:pt x="25378" y="1446"/>
                </a:lnTo>
                <a:lnTo>
                  <a:pt x="18287" y="0"/>
                </a:lnTo>
                <a:close/>
              </a:path>
            </a:pathLst>
          </a:custGeom>
          <a:solidFill>
            <a:srgbClr val="2929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946525" y="2887598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30">
                <a:moveTo>
                  <a:pt x="0" y="18287"/>
                </a:moveTo>
                <a:lnTo>
                  <a:pt x="1428" y="11197"/>
                </a:lnTo>
                <a:lnTo>
                  <a:pt x="5334" y="5381"/>
                </a:lnTo>
                <a:lnTo>
                  <a:pt x="11144" y="1446"/>
                </a:lnTo>
                <a:lnTo>
                  <a:pt x="18287" y="0"/>
                </a:lnTo>
                <a:lnTo>
                  <a:pt x="25378" y="1446"/>
                </a:lnTo>
                <a:lnTo>
                  <a:pt x="31194" y="5381"/>
                </a:lnTo>
                <a:lnTo>
                  <a:pt x="35129" y="11197"/>
                </a:lnTo>
                <a:lnTo>
                  <a:pt x="36575" y="18287"/>
                </a:lnTo>
                <a:lnTo>
                  <a:pt x="35129" y="25431"/>
                </a:lnTo>
                <a:lnTo>
                  <a:pt x="31194" y="31241"/>
                </a:lnTo>
                <a:lnTo>
                  <a:pt x="25378" y="35147"/>
                </a:lnTo>
                <a:lnTo>
                  <a:pt x="18287" y="36575"/>
                </a:lnTo>
                <a:lnTo>
                  <a:pt x="11144" y="35147"/>
                </a:lnTo>
                <a:lnTo>
                  <a:pt x="5334" y="31241"/>
                </a:lnTo>
                <a:lnTo>
                  <a:pt x="1428" y="25431"/>
                </a:lnTo>
                <a:lnTo>
                  <a:pt x="0" y="18287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73087" y="1971675"/>
            <a:ext cx="3613785" cy="793750"/>
          </a:xfrm>
          <a:custGeom>
            <a:avLst/>
            <a:gdLst/>
            <a:ahLst/>
            <a:cxnLst/>
            <a:rect l="l" t="t" r="r" b="b"/>
            <a:pathLst>
              <a:path w="3613785" h="793750">
                <a:moveTo>
                  <a:pt x="0" y="793750"/>
                </a:moveTo>
                <a:lnTo>
                  <a:pt x="1728787" y="0"/>
                </a:lnTo>
                <a:lnTo>
                  <a:pt x="3613213" y="782574"/>
                </a:lnTo>
              </a:path>
            </a:pathLst>
          </a:custGeom>
          <a:ln w="38100">
            <a:solidFill>
              <a:srgbClr val="006FC0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094226" y="2720975"/>
            <a:ext cx="184150" cy="1824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059301" y="2952019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AF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059301" y="2930588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80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006FC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132326" y="289560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30">
                <a:moveTo>
                  <a:pt x="18161" y="0"/>
                </a:moveTo>
                <a:lnTo>
                  <a:pt x="11090" y="1428"/>
                </a:lnTo>
                <a:lnTo>
                  <a:pt x="5318" y="5334"/>
                </a:lnTo>
                <a:lnTo>
                  <a:pt x="1426" y="11144"/>
                </a:lnTo>
                <a:lnTo>
                  <a:pt x="0" y="18287"/>
                </a:lnTo>
                <a:lnTo>
                  <a:pt x="1426" y="25378"/>
                </a:lnTo>
                <a:lnTo>
                  <a:pt x="5318" y="31194"/>
                </a:lnTo>
                <a:lnTo>
                  <a:pt x="11090" y="35129"/>
                </a:lnTo>
                <a:lnTo>
                  <a:pt x="18161" y="36575"/>
                </a:lnTo>
                <a:lnTo>
                  <a:pt x="25304" y="35129"/>
                </a:lnTo>
                <a:lnTo>
                  <a:pt x="31114" y="31194"/>
                </a:lnTo>
                <a:lnTo>
                  <a:pt x="35020" y="25378"/>
                </a:lnTo>
                <a:lnTo>
                  <a:pt x="36449" y="18287"/>
                </a:lnTo>
                <a:lnTo>
                  <a:pt x="35020" y="11144"/>
                </a:lnTo>
                <a:lnTo>
                  <a:pt x="31114" y="5334"/>
                </a:lnTo>
                <a:lnTo>
                  <a:pt x="25304" y="1428"/>
                </a:lnTo>
                <a:lnTo>
                  <a:pt x="18161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132326" y="289560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30">
                <a:moveTo>
                  <a:pt x="0" y="18287"/>
                </a:moveTo>
                <a:lnTo>
                  <a:pt x="1426" y="11144"/>
                </a:lnTo>
                <a:lnTo>
                  <a:pt x="5318" y="5334"/>
                </a:lnTo>
                <a:lnTo>
                  <a:pt x="11090" y="1428"/>
                </a:lnTo>
                <a:lnTo>
                  <a:pt x="18161" y="0"/>
                </a:lnTo>
                <a:lnTo>
                  <a:pt x="25304" y="1428"/>
                </a:lnTo>
                <a:lnTo>
                  <a:pt x="31114" y="5334"/>
                </a:lnTo>
                <a:lnTo>
                  <a:pt x="35020" y="11144"/>
                </a:lnTo>
                <a:lnTo>
                  <a:pt x="36449" y="18287"/>
                </a:lnTo>
                <a:lnTo>
                  <a:pt x="35020" y="25378"/>
                </a:lnTo>
                <a:lnTo>
                  <a:pt x="31114" y="31194"/>
                </a:lnTo>
                <a:lnTo>
                  <a:pt x="25304" y="35129"/>
                </a:lnTo>
                <a:lnTo>
                  <a:pt x="18161" y="36575"/>
                </a:lnTo>
                <a:lnTo>
                  <a:pt x="11090" y="35129"/>
                </a:lnTo>
                <a:lnTo>
                  <a:pt x="5318" y="31194"/>
                </a:lnTo>
                <a:lnTo>
                  <a:pt x="1426" y="25378"/>
                </a:lnTo>
                <a:lnTo>
                  <a:pt x="0" y="18287"/>
                </a:lnTo>
                <a:close/>
              </a:path>
            </a:pathLst>
          </a:custGeom>
          <a:ln w="12700">
            <a:solidFill>
              <a:srgbClr val="006FC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208526" y="289560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30">
                <a:moveTo>
                  <a:pt x="18161" y="0"/>
                </a:moveTo>
                <a:lnTo>
                  <a:pt x="11090" y="1428"/>
                </a:lnTo>
                <a:lnTo>
                  <a:pt x="5318" y="5334"/>
                </a:lnTo>
                <a:lnTo>
                  <a:pt x="1426" y="11144"/>
                </a:lnTo>
                <a:lnTo>
                  <a:pt x="0" y="18287"/>
                </a:lnTo>
                <a:lnTo>
                  <a:pt x="1426" y="25378"/>
                </a:lnTo>
                <a:lnTo>
                  <a:pt x="5318" y="31194"/>
                </a:lnTo>
                <a:lnTo>
                  <a:pt x="11090" y="35129"/>
                </a:lnTo>
                <a:lnTo>
                  <a:pt x="18161" y="36575"/>
                </a:lnTo>
                <a:lnTo>
                  <a:pt x="25304" y="35129"/>
                </a:lnTo>
                <a:lnTo>
                  <a:pt x="31114" y="31194"/>
                </a:lnTo>
                <a:lnTo>
                  <a:pt x="35020" y="25378"/>
                </a:lnTo>
                <a:lnTo>
                  <a:pt x="36449" y="18287"/>
                </a:lnTo>
                <a:lnTo>
                  <a:pt x="35020" y="11144"/>
                </a:lnTo>
                <a:lnTo>
                  <a:pt x="31114" y="5334"/>
                </a:lnTo>
                <a:lnTo>
                  <a:pt x="25304" y="1428"/>
                </a:lnTo>
                <a:lnTo>
                  <a:pt x="18161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208526" y="289560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30">
                <a:moveTo>
                  <a:pt x="0" y="18287"/>
                </a:moveTo>
                <a:lnTo>
                  <a:pt x="1426" y="11144"/>
                </a:lnTo>
                <a:lnTo>
                  <a:pt x="5318" y="5334"/>
                </a:lnTo>
                <a:lnTo>
                  <a:pt x="11090" y="1428"/>
                </a:lnTo>
                <a:lnTo>
                  <a:pt x="18161" y="0"/>
                </a:lnTo>
                <a:lnTo>
                  <a:pt x="25304" y="1428"/>
                </a:lnTo>
                <a:lnTo>
                  <a:pt x="31114" y="5334"/>
                </a:lnTo>
                <a:lnTo>
                  <a:pt x="35020" y="11144"/>
                </a:lnTo>
                <a:lnTo>
                  <a:pt x="36449" y="18287"/>
                </a:lnTo>
                <a:lnTo>
                  <a:pt x="35020" y="25378"/>
                </a:lnTo>
                <a:lnTo>
                  <a:pt x="31114" y="31194"/>
                </a:lnTo>
                <a:lnTo>
                  <a:pt x="25304" y="35129"/>
                </a:lnTo>
                <a:lnTo>
                  <a:pt x="18161" y="36575"/>
                </a:lnTo>
                <a:lnTo>
                  <a:pt x="11090" y="35129"/>
                </a:lnTo>
                <a:lnTo>
                  <a:pt x="5318" y="31194"/>
                </a:lnTo>
                <a:lnTo>
                  <a:pt x="1426" y="25378"/>
                </a:lnTo>
                <a:lnTo>
                  <a:pt x="0" y="18287"/>
                </a:lnTo>
                <a:close/>
              </a:path>
            </a:pathLst>
          </a:custGeom>
          <a:ln w="12700">
            <a:solidFill>
              <a:srgbClr val="006FC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301750" y="1739900"/>
            <a:ext cx="85725" cy="497205"/>
          </a:xfrm>
          <a:custGeom>
            <a:avLst/>
            <a:gdLst/>
            <a:ahLst/>
            <a:cxnLst/>
            <a:rect l="l" t="t" r="r" b="b"/>
            <a:pathLst>
              <a:path w="85725" h="497205">
                <a:moveTo>
                  <a:pt x="28575" y="411099"/>
                </a:moveTo>
                <a:lnTo>
                  <a:pt x="0" y="411099"/>
                </a:lnTo>
                <a:lnTo>
                  <a:pt x="42925" y="496824"/>
                </a:lnTo>
                <a:lnTo>
                  <a:pt x="78560" y="425450"/>
                </a:lnTo>
                <a:lnTo>
                  <a:pt x="28575" y="425450"/>
                </a:lnTo>
                <a:lnTo>
                  <a:pt x="28575" y="411099"/>
                </a:lnTo>
                <a:close/>
              </a:path>
              <a:path w="85725" h="497205">
                <a:moveTo>
                  <a:pt x="57150" y="0"/>
                </a:moveTo>
                <a:lnTo>
                  <a:pt x="28575" y="0"/>
                </a:lnTo>
                <a:lnTo>
                  <a:pt x="28575" y="425450"/>
                </a:lnTo>
                <a:lnTo>
                  <a:pt x="57150" y="425450"/>
                </a:lnTo>
                <a:lnTo>
                  <a:pt x="57150" y="0"/>
                </a:lnTo>
                <a:close/>
              </a:path>
              <a:path w="85725" h="497205">
                <a:moveTo>
                  <a:pt x="85725" y="411099"/>
                </a:moveTo>
                <a:lnTo>
                  <a:pt x="57150" y="411099"/>
                </a:lnTo>
                <a:lnTo>
                  <a:pt x="57150" y="425450"/>
                </a:lnTo>
                <a:lnTo>
                  <a:pt x="78560" y="425450"/>
                </a:lnTo>
                <a:lnTo>
                  <a:pt x="85725" y="411099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170048" y="1285875"/>
            <a:ext cx="85725" cy="497205"/>
          </a:xfrm>
          <a:custGeom>
            <a:avLst/>
            <a:gdLst/>
            <a:ahLst/>
            <a:cxnLst/>
            <a:rect l="l" t="t" r="r" b="b"/>
            <a:pathLst>
              <a:path w="85725" h="497205">
                <a:moveTo>
                  <a:pt x="28575" y="411099"/>
                </a:moveTo>
                <a:lnTo>
                  <a:pt x="0" y="411099"/>
                </a:lnTo>
                <a:lnTo>
                  <a:pt x="42925" y="496824"/>
                </a:lnTo>
                <a:lnTo>
                  <a:pt x="78560" y="425450"/>
                </a:lnTo>
                <a:lnTo>
                  <a:pt x="28575" y="425450"/>
                </a:lnTo>
                <a:lnTo>
                  <a:pt x="28575" y="411099"/>
                </a:lnTo>
                <a:close/>
              </a:path>
              <a:path w="85725" h="497205">
                <a:moveTo>
                  <a:pt x="57150" y="0"/>
                </a:moveTo>
                <a:lnTo>
                  <a:pt x="28575" y="0"/>
                </a:lnTo>
                <a:lnTo>
                  <a:pt x="28575" y="425450"/>
                </a:lnTo>
                <a:lnTo>
                  <a:pt x="57150" y="425450"/>
                </a:lnTo>
                <a:lnTo>
                  <a:pt x="57150" y="0"/>
                </a:lnTo>
                <a:close/>
              </a:path>
              <a:path w="85725" h="497205">
                <a:moveTo>
                  <a:pt x="85725" y="411099"/>
                </a:moveTo>
                <a:lnTo>
                  <a:pt x="57150" y="411099"/>
                </a:lnTo>
                <a:lnTo>
                  <a:pt x="57150" y="425450"/>
                </a:lnTo>
                <a:lnTo>
                  <a:pt x="78560" y="425450"/>
                </a:lnTo>
                <a:lnTo>
                  <a:pt x="85725" y="411099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971800" y="1712848"/>
            <a:ext cx="85725" cy="497205"/>
          </a:xfrm>
          <a:custGeom>
            <a:avLst/>
            <a:gdLst/>
            <a:ahLst/>
            <a:cxnLst/>
            <a:rect l="l" t="t" r="r" b="b"/>
            <a:pathLst>
              <a:path w="85725" h="497205">
                <a:moveTo>
                  <a:pt x="28575" y="411225"/>
                </a:moveTo>
                <a:lnTo>
                  <a:pt x="0" y="411225"/>
                </a:lnTo>
                <a:lnTo>
                  <a:pt x="42799" y="496950"/>
                </a:lnTo>
                <a:lnTo>
                  <a:pt x="78602" y="425450"/>
                </a:lnTo>
                <a:lnTo>
                  <a:pt x="28575" y="425450"/>
                </a:lnTo>
                <a:lnTo>
                  <a:pt x="28575" y="411225"/>
                </a:lnTo>
                <a:close/>
              </a:path>
              <a:path w="85725" h="497205">
                <a:moveTo>
                  <a:pt x="57150" y="0"/>
                </a:moveTo>
                <a:lnTo>
                  <a:pt x="28575" y="0"/>
                </a:lnTo>
                <a:lnTo>
                  <a:pt x="28575" y="425450"/>
                </a:lnTo>
                <a:lnTo>
                  <a:pt x="57150" y="425450"/>
                </a:lnTo>
                <a:lnTo>
                  <a:pt x="57150" y="0"/>
                </a:lnTo>
                <a:close/>
              </a:path>
              <a:path w="85725" h="497205">
                <a:moveTo>
                  <a:pt x="85725" y="411225"/>
                </a:moveTo>
                <a:lnTo>
                  <a:pt x="57150" y="411225"/>
                </a:lnTo>
                <a:lnTo>
                  <a:pt x="57150" y="425450"/>
                </a:lnTo>
                <a:lnTo>
                  <a:pt x="78602" y="425450"/>
                </a:lnTo>
                <a:lnTo>
                  <a:pt x="85725" y="41122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58800" y="4289425"/>
            <a:ext cx="3383279" cy="948055"/>
          </a:xfrm>
          <a:custGeom>
            <a:avLst/>
            <a:gdLst/>
            <a:ahLst/>
            <a:cxnLst/>
            <a:rect l="l" t="t" r="r" b="b"/>
            <a:pathLst>
              <a:path w="3383279" h="948054">
                <a:moveTo>
                  <a:pt x="0" y="947801"/>
                </a:moveTo>
                <a:lnTo>
                  <a:pt x="1663700" y="0"/>
                </a:lnTo>
                <a:lnTo>
                  <a:pt x="3383026" y="925449"/>
                </a:lnTo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66725" y="5198998"/>
            <a:ext cx="184150" cy="1826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19100" y="5398293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292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19100" y="5376862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79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851275" y="5184775"/>
            <a:ext cx="184150" cy="18262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816350" y="5415819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292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816350" y="5394388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79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889375" y="535940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18287" y="0"/>
                </a:moveTo>
                <a:lnTo>
                  <a:pt x="11144" y="1428"/>
                </a:lnTo>
                <a:lnTo>
                  <a:pt x="5334" y="5334"/>
                </a:lnTo>
                <a:lnTo>
                  <a:pt x="1428" y="11144"/>
                </a:lnTo>
                <a:lnTo>
                  <a:pt x="0" y="18287"/>
                </a:lnTo>
                <a:lnTo>
                  <a:pt x="1428" y="25378"/>
                </a:lnTo>
                <a:lnTo>
                  <a:pt x="5334" y="31194"/>
                </a:lnTo>
                <a:lnTo>
                  <a:pt x="11144" y="35129"/>
                </a:lnTo>
                <a:lnTo>
                  <a:pt x="18287" y="36575"/>
                </a:lnTo>
                <a:lnTo>
                  <a:pt x="25378" y="35129"/>
                </a:lnTo>
                <a:lnTo>
                  <a:pt x="31194" y="31194"/>
                </a:lnTo>
                <a:lnTo>
                  <a:pt x="35129" y="25378"/>
                </a:lnTo>
                <a:lnTo>
                  <a:pt x="36575" y="18287"/>
                </a:lnTo>
                <a:lnTo>
                  <a:pt x="35129" y="11144"/>
                </a:lnTo>
                <a:lnTo>
                  <a:pt x="31194" y="5334"/>
                </a:lnTo>
                <a:lnTo>
                  <a:pt x="25378" y="1428"/>
                </a:lnTo>
                <a:lnTo>
                  <a:pt x="18287" y="0"/>
                </a:lnTo>
                <a:close/>
              </a:path>
            </a:pathLst>
          </a:custGeom>
          <a:solidFill>
            <a:srgbClr val="2929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889375" y="535940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0" y="18287"/>
                </a:moveTo>
                <a:lnTo>
                  <a:pt x="1428" y="11144"/>
                </a:lnTo>
                <a:lnTo>
                  <a:pt x="5334" y="5334"/>
                </a:lnTo>
                <a:lnTo>
                  <a:pt x="11144" y="1428"/>
                </a:lnTo>
                <a:lnTo>
                  <a:pt x="18287" y="0"/>
                </a:lnTo>
                <a:lnTo>
                  <a:pt x="25378" y="1428"/>
                </a:lnTo>
                <a:lnTo>
                  <a:pt x="31194" y="5334"/>
                </a:lnTo>
                <a:lnTo>
                  <a:pt x="35129" y="11144"/>
                </a:lnTo>
                <a:lnTo>
                  <a:pt x="36575" y="18287"/>
                </a:lnTo>
                <a:lnTo>
                  <a:pt x="35129" y="25378"/>
                </a:lnTo>
                <a:lnTo>
                  <a:pt x="31194" y="31194"/>
                </a:lnTo>
                <a:lnTo>
                  <a:pt x="25378" y="35129"/>
                </a:lnTo>
                <a:lnTo>
                  <a:pt x="18287" y="36575"/>
                </a:lnTo>
                <a:lnTo>
                  <a:pt x="11144" y="35129"/>
                </a:lnTo>
                <a:lnTo>
                  <a:pt x="5334" y="31194"/>
                </a:lnTo>
                <a:lnTo>
                  <a:pt x="1428" y="25378"/>
                </a:lnTo>
                <a:lnTo>
                  <a:pt x="0" y="18287"/>
                </a:lnTo>
                <a:close/>
              </a:path>
            </a:pathLst>
          </a:custGeom>
          <a:ln w="12700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965575" y="535940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18287" y="0"/>
                </a:moveTo>
                <a:lnTo>
                  <a:pt x="11144" y="1428"/>
                </a:lnTo>
                <a:lnTo>
                  <a:pt x="5334" y="5334"/>
                </a:lnTo>
                <a:lnTo>
                  <a:pt x="1428" y="11144"/>
                </a:lnTo>
                <a:lnTo>
                  <a:pt x="0" y="18287"/>
                </a:lnTo>
                <a:lnTo>
                  <a:pt x="1428" y="25378"/>
                </a:lnTo>
                <a:lnTo>
                  <a:pt x="5334" y="31194"/>
                </a:lnTo>
                <a:lnTo>
                  <a:pt x="11144" y="35129"/>
                </a:lnTo>
                <a:lnTo>
                  <a:pt x="18287" y="36575"/>
                </a:lnTo>
                <a:lnTo>
                  <a:pt x="25378" y="35129"/>
                </a:lnTo>
                <a:lnTo>
                  <a:pt x="31194" y="31194"/>
                </a:lnTo>
                <a:lnTo>
                  <a:pt x="35129" y="25378"/>
                </a:lnTo>
                <a:lnTo>
                  <a:pt x="36575" y="18287"/>
                </a:lnTo>
                <a:lnTo>
                  <a:pt x="35129" y="11144"/>
                </a:lnTo>
                <a:lnTo>
                  <a:pt x="31194" y="5334"/>
                </a:lnTo>
                <a:lnTo>
                  <a:pt x="25378" y="1428"/>
                </a:lnTo>
                <a:lnTo>
                  <a:pt x="18287" y="0"/>
                </a:lnTo>
                <a:close/>
              </a:path>
            </a:pathLst>
          </a:custGeom>
          <a:solidFill>
            <a:srgbClr val="2929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965575" y="535940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0" y="18287"/>
                </a:moveTo>
                <a:lnTo>
                  <a:pt x="1428" y="11144"/>
                </a:lnTo>
                <a:lnTo>
                  <a:pt x="5334" y="5334"/>
                </a:lnTo>
                <a:lnTo>
                  <a:pt x="11144" y="1428"/>
                </a:lnTo>
                <a:lnTo>
                  <a:pt x="18287" y="0"/>
                </a:lnTo>
                <a:lnTo>
                  <a:pt x="25378" y="1428"/>
                </a:lnTo>
                <a:lnTo>
                  <a:pt x="31194" y="5334"/>
                </a:lnTo>
                <a:lnTo>
                  <a:pt x="35129" y="11144"/>
                </a:lnTo>
                <a:lnTo>
                  <a:pt x="36575" y="18287"/>
                </a:lnTo>
                <a:lnTo>
                  <a:pt x="35129" y="25378"/>
                </a:lnTo>
                <a:lnTo>
                  <a:pt x="31194" y="31194"/>
                </a:lnTo>
                <a:lnTo>
                  <a:pt x="25378" y="35129"/>
                </a:lnTo>
                <a:lnTo>
                  <a:pt x="18287" y="36575"/>
                </a:lnTo>
                <a:lnTo>
                  <a:pt x="11144" y="35129"/>
                </a:lnTo>
                <a:lnTo>
                  <a:pt x="5334" y="31194"/>
                </a:lnTo>
                <a:lnTo>
                  <a:pt x="1428" y="25378"/>
                </a:lnTo>
                <a:lnTo>
                  <a:pt x="0" y="18287"/>
                </a:lnTo>
                <a:close/>
              </a:path>
            </a:pathLst>
          </a:custGeom>
          <a:ln w="12700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69912" y="5237226"/>
            <a:ext cx="3383279" cy="0"/>
          </a:xfrm>
          <a:custGeom>
            <a:avLst/>
            <a:gdLst/>
            <a:ahLst/>
            <a:cxnLst/>
            <a:rect l="l" t="t" r="r" b="b"/>
            <a:pathLst>
              <a:path w="3383279">
                <a:moveTo>
                  <a:pt x="0" y="0"/>
                </a:moveTo>
                <a:lnTo>
                  <a:pt x="3382962" y="0"/>
                </a:lnTo>
              </a:path>
            </a:pathLst>
          </a:custGeom>
          <a:ln w="28575">
            <a:solidFill>
              <a:srgbClr val="292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662176" y="5209921"/>
            <a:ext cx="10636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30" dirty="0">
                <a:solidFill>
                  <a:srgbClr val="001F5F"/>
                </a:solidFill>
                <a:latin typeface="Times New Roman"/>
                <a:cs typeface="Times New Roman"/>
              </a:rPr>
              <a:t>batang</a:t>
            </a:r>
            <a:r>
              <a:rPr sz="1800" spc="-10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40" dirty="0">
                <a:solidFill>
                  <a:srgbClr val="001F5F"/>
                </a:solidFill>
                <a:latin typeface="Times New Roman"/>
                <a:cs typeface="Times New Roman"/>
              </a:rPr>
              <a:t>tarik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1311275" y="4211573"/>
            <a:ext cx="85725" cy="497205"/>
          </a:xfrm>
          <a:custGeom>
            <a:avLst/>
            <a:gdLst/>
            <a:ahLst/>
            <a:cxnLst/>
            <a:rect l="l" t="t" r="r" b="b"/>
            <a:pathLst>
              <a:path w="85725" h="497204">
                <a:moveTo>
                  <a:pt x="28575" y="411225"/>
                </a:moveTo>
                <a:lnTo>
                  <a:pt x="0" y="411225"/>
                </a:lnTo>
                <a:lnTo>
                  <a:pt x="42925" y="496950"/>
                </a:lnTo>
                <a:lnTo>
                  <a:pt x="78623" y="425450"/>
                </a:lnTo>
                <a:lnTo>
                  <a:pt x="28575" y="425450"/>
                </a:lnTo>
                <a:lnTo>
                  <a:pt x="28575" y="411225"/>
                </a:lnTo>
                <a:close/>
              </a:path>
              <a:path w="85725" h="497204">
                <a:moveTo>
                  <a:pt x="57150" y="0"/>
                </a:moveTo>
                <a:lnTo>
                  <a:pt x="28575" y="0"/>
                </a:lnTo>
                <a:lnTo>
                  <a:pt x="28575" y="425450"/>
                </a:lnTo>
                <a:lnTo>
                  <a:pt x="57150" y="425450"/>
                </a:lnTo>
                <a:lnTo>
                  <a:pt x="57150" y="0"/>
                </a:lnTo>
                <a:close/>
              </a:path>
              <a:path w="85725" h="497204">
                <a:moveTo>
                  <a:pt x="85725" y="411225"/>
                </a:moveTo>
                <a:lnTo>
                  <a:pt x="57150" y="411225"/>
                </a:lnTo>
                <a:lnTo>
                  <a:pt x="57150" y="425450"/>
                </a:lnTo>
                <a:lnTo>
                  <a:pt x="78623" y="425450"/>
                </a:lnTo>
                <a:lnTo>
                  <a:pt x="85725" y="41122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179573" y="3757548"/>
            <a:ext cx="85725" cy="497205"/>
          </a:xfrm>
          <a:custGeom>
            <a:avLst/>
            <a:gdLst/>
            <a:ahLst/>
            <a:cxnLst/>
            <a:rect l="l" t="t" r="r" b="b"/>
            <a:pathLst>
              <a:path w="85725" h="497204">
                <a:moveTo>
                  <a:pt x="28575" y="411225"/>
                </a:moveTo>
                <a:lnTo>
                  <a:pt x="0" y="411225"/>
                </a:lnTo>
                <a:lnTo>
                  <a:pt x="42925" y="496950"/>
                </a:lnTo>
                <a:lnTo>
                  <a:pt x="78623" y="425450"/>
                </a:lnTo>
                <a:lnTo>
                  <a:pt x="28575" y="425450"/>
                </a:lnTo>
                <a:lnTo>
                  <a:pt x="28575" y="411225"/>
                </a:lnTo>
                <a:close/>
              </a:path>
              <a:path w="85725" h="497204">
                <a:moveTo>
                  <a:pt x="57150" y="0"/>
                </a:moveTo>
                <a:lnTo>
                  <a:pt x="28575" y="0"/>
                </a:lnTo>
                <a:lnTo>
                  <a:pt x="28575" y="425450"/>
                </a:lnTo>
                <a:lnTo>
                  <a:pt x="57150" y="425450"/>
                </a:lnTo>
                <a:lnTo>
                  <a:pt x="57150" y="0"/>
                </a:lnTo>
                <a:close/>
              </a:path>
              <a:path w="85725" h="497204">
                <a:moveTo>
                  <a:pt x="85725" y="411225"/>
                </a:moveTo>
                <a:lnTo>
                  <a:pt x="57150" y="411225"/>
                </a:lnTo>
                <a:lnTo>
                  <a:pt x="57150" y="425450"/>
                </a:lnTo>
                <a:lnTo>
                  <a:pt x="78623" y="425450"/>
                </a:lnTo>
                <a:lnTo>
                  <a:pt x="85725" y="41122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981325" y="4184650"/>
            <a:ext cx="85725" cy="497205"/>
          </a:xfrm>
          <a:custGeom>
            <a:avLst/>
            <a:gdLst/>
            <a:ahLst/>
            <a:cxnLst/>
            <a:rect l="l" t="t" r="r" b="b"/>
            <a:pathLst>
              <a:path w="85725" h="497204">
                <a:moveTo>
                  <a:pt x="28575" y="411099"/>
                </a:moveTo>
                <a:lnTo>
                  <a:pt x="0" y="411099"/>
                </a:lnTo>
                <a:lnTo>
                  <a:pt x="42799" y="496824"/>
                </a:lnTo>
                <a:lnTo>
                  <a:pt x="78538" y="425450"/>
                </a:lnTo>
                <a:lnTo>
                  <a:pt x="28575" y="425450"/>
                </a:lnTo>
                <a:lnTo>
                  <a:pt x="28575" y="411099"/>
                </a:lnTo>
                <a:close/>
              </a:path>
              <a:path w="85725" h="497204">
                <a:moveTo>
                  <a:pt x="57150" y="0"/>
                </a:moveTo>
                <a:lnTo>
                  <a:pt x="28575" y="0"/>
                </a:lnTo>
                <a:lnTo>
                  <a:pt x="28575" y="425450"/>
                </a:lnTo>
                <a:lnTo>
                  <a:pt x="57150" y="425450"/>
                </a:lnTo>
                <a:lnTo>
                  <a:pt x="57150" y="0"/>
                </a:lnTo>
                <a:close/>
              </a:path>
              <a:path w="85725" h="497204">
                <a:moveTo>
                  <a:pt x="85725" y="411099"/>
                </a:moveTo>
                <a:lnTo>
                  <a:pt x="57150" y="411099"/>
                </a:lnTo>
                <a:lnTo>
                  <a:pt x="57150" y="425450"/>
                </a:lnTo>
                <a:lnTo>
                  <a:pt x="78538" y="425450"/>
                </a:lnTo>
                <a:lnTo>
                  <a:pt x="85725" y="411099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95312" y="4335398"/>
            <a:ext cx="1664335" cy="892175"/>
          </a:xfrm>
          <a:custGeom>
            <a:avLst/>
            <a:gdLst/>
            <a:ahLst/>
            <a:cxnLst/>
            <a:rect l="l" t="t" r="r" b="b"/>
            <a:pathLst>
              <a:path w="1664335" h="892175">
                <a:moveTo>
                  <a:pt x="0" y="892175"/>
                </a:moveTo>
                <a:lnTo>
                  <a:pt x="46982" y="871941"/>
                </a:lnTo>
                <a:lnTo>
                  <a:pt x="93960" y="851694"/>
                </a:lnTo>
                <a:lnTo>
                  <a:pt x="140903" y="831425"/>
                </a:lnTo>
                <a:lnTo>
                  <a:pt x="187783" y="811122"/>
                </a:lnTo>
                <a:lnTo>
                  <a:pt x="234569" y="790775"/>
                </a:lnTo>
                <a:lnTo>
                  <a:pt x="281233" y="770373"/>
                </a:lnTo>
                <a:lnTo>
                  <a:pt x="327744" y="749906"/>
                </a:lnTo>
                <a:lnTo>
                  <a:pt x="374075" y="729363"/>
                </a:lnTo>
                <a:lnTo>
                  <a:pt x="420194" y="708733"/>
                </a:lnTo>
                <a:lnTo>
                  <a:pt x="466074" y="688006"/>
                </a:lnTo>
                <a:lnTo>
                  <a:pt x="511683" y="667172"/>
                </a:lnTo>
                <a:lnTo>
                  <a:pt x="556994" y="646219"/>
                </a:lnTo>
                <a:lnTo>
                  <a:pt x="601977" y="625138"/>
                </a:lnTo>
                <a:lnTo>
                  <a:pt x="646602" y="603917"/>
                </a:lnTo>
                <a:lnTo>
                  <a:pt x="690839" y="582547"/>
                </a:lnTo>
                <a:lnTo>
                  <a:pt x="734661" y="561015"/>
                </a:lnTo>
                <a:lnTo>
                  <a:pt x="778036" y="539313"/>
                </a:lnTo>
                <a:lnTo>
                  <a:pt x="820936" y="517429"/>
                </a:lnTo>
                <a:lnTo>
                  <a:pt x="863331" y="495353"/>
                </a:lnTo>
                <a:lnTo>
                  <a:pt x="905192" y="473075"/>
                </a:lnTo>
                <a:lnTo>
                  <a:pt x="951079" y="448088"/>
                </a:lnTo>
                <a:lnTo>
                  <a:pt x="996310" y="422880"/>
                </a:lnTo>
                <a:lnTo>
                  <a:pt x="1040925" y="397462"/>
                </a:lnTo>
                <a:lnTo>
                  <a:pt x="1084965" y="371849"/>
                </a:lnTo>
                <a:lnTo>
                  <a:pt x="1128471" y="346053"/>
                </a:lnTo>
                <a:lnTo>
                  <a:pt x="1171483" y="320087"/>
                </a:lnTo>
                <a:lnTo>
                  <a:pt x="1214040" y="293964"/>
                </a:lnTo>
                <a:lnTo>
                  <a:pt x="1256184" y="267697"/>
                </a:lnTo>
                <a:lnTo>
                  <a:pt x="1297955" y="241300"/>
                </a:lnTo>
                <a:lnTo>
                  <a:pt x="1339394" y="214785"/>
                </a:lnTo>
                <a:lnTo>
                  <a:pt x="1380539" y="188165"/>
                </a:lnTo>
                <a:lnTo>
                  <a:pt x="1421433" y="161454"/>
                </a:lnTo>
                <a:lnTo>
                  <a:pt x="1462115" y="134665"/>
                </a:lnTo>
                <a:lnTo>
                  <a:pt x="1502626" y="107810"/>
                </a:lnTo>
                <a:lnTo>
                  <a:pt x="1543005" y="80903"/>
                </a:lnTo>
                <a:lnTo>
                  <a:pt x="1583295" y="53957"/>
                </a:lnTo>
                <a:lnTo>
                  <a:pt x="1623534" y="26985"/>
                </a:lnTo>
                <a:lnTo>
                  <a:pt x="1663763" y="0"/>
                </a:lnTo>
              </a:path>
            </a:pathLst>
          </a:custGeom>
          <a:ln w="38100">
            <a:solidFill>
              <a:srgbClr val="006FC0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257425" y="4322698"/>
            <a:ext cx="1741805" cy="892175"/>
          </a:xfrm>
          <a:custGeom>
            <a:avLst/>
            <a:gdLst/>
            <a:ahLst/>
            <a:cxnLst/>
            <a:rect l="l" t="t" r="r" b="b"/>
            <a:pathLst>
              <a:path w="1741804" h="892175">
                <a:moveTo>
                  <a:pt x="1741551" y="892175"/>
                </a:moveTo>
                <a:lnTo>
                  <a:pt x="1692357" y="871941"/>
                </a:lnTo>
                <a:lnTo>
                  <a:pt x="1643171" y="851694"/>
                </a:lnTo>
                <a:lnTo>
                  <a:pt x="1594023" y="831425"/>
                </a:lnTo>
                <a:lnTo>
                  <a:pt x="1544944" y="811122"/>
                </a:lnTo>
                <a:lnTo>
                  <a:pt x="1495964" y="790775"/>
                </a:lnTo>
                <a:lnTo>
                  <a:pt x="1447114" y="770373"/>
                </a:lnTo>
                <a:lnTo>
                  <a:pt x="1398423" y="749906"/>
                </a:lnTo>
                <a:lnTo>
                  <a:pt x="1349923" y="729363"/>
                </a:lnTo>
                <a:lnTo>
                  <a:pt x="1301644" y="708733"/>
                </a:lnTo>
                <a:lnTo>
                  <a:pt x="1253617" y="688006"/>
                </a:lnTo>
                <a:lnTo>
                  <a:pt x="1205871" y="667172"/>
                </a:lnTo>
                <a:lnTo>
                  <a:pt x="1158438" y="646219"/>
                </a:lnTo>
                <a:lnTo>
                  <a:pt x="1111347" y="625138"/>
                </a:lnTo>
                <a:lnTo>
                  <a:pt x="1064630" y="603917"/>
                </a:lnTo>
                <a:lnTo>
                  <a:pt x="1018317" y="582547"/>
                </a:lnTo>
                <a:lnTo>
                  <a:pt x="972439" y="561015"/>
                </a:lnTo>
                <a:lnTo>
                  <a:pt x="927025" y="539313"/>
                </a:lnTo>
                <a:lnTo>
                  <a:pt x="882106" y="517429"/>
                </a:lnTo>
                <a:lnTo>
                  <a:pt x="837713" y="495353"/>
                </a:lnTo>
                <a:lnTo>
                  <a:pt x="793876" y="473075"/>
                </a:lnTo>
                <a:lnTo>
                  <a:pt x="745867" y="448088"/>
                </a:lnTo>
                <a:lnTo>
                  <a:pt x="698542" y="422880"/>
                </a:lnTo>
                <a:lnTo>
                  <a:pt x="651859" y="397462"/>
                </a:lnTo>
                <a:lnTo>
                  <a:pt x="605777" y="371849"/>
                </a:lnTo>
                <a:lnTo>
                  <a:pt x="560252" y="346053"/>
                </a:lnTo>
                <a:lnTo>
                  <a:pt x="515243" y="320087"/>
                </a:lnTo>
                <a:lnTo>
                  <a:pt x="470708" y="293964"/>
                </a:lnTo>
                <a:lnTo>
                  <a:pt x="426604" y="267697"/>
                </a:lnTo>
                <a:lnTo>
                  <a:pt x="382889" y="241300"/>
                </a:lnTo>
                <a:lnTo>
                  <a:pt x="339520" y="214785"/>
                </a:lnTo>
                <a:lnTo>
                  <a:pt x="296457" y="188165"/>
                </a:lnTo>
                <a:lnTo>
                  <a:pt x="253656" y="161454"/>
                </a:lnTo>
                <a:lnTo>
                  <a:pt x="211075" y="134665"/>
                </a:lnTo>
                <a:lnTo>
                  <a:pt x="168673" y="107810"/>
                </a:lnTo>
                <a:lnTo>
                  <a:pt x="126406" y="80903"/>
                </a:lnTo>
                <a:lnTo>
                  <a:pt x="84233" y="53957"/>
                </a:lnTo>
                <a:lnTo>
                  <a:pt x="42112" y="26985"/>
                </a:lnTo>
                <a:lnTo>
                  <a:pt x="0" y="0"/>
                </a:lnTo>
              </a:path>
            </a:pathLst>
          </a:custGeom>
          <a:ln w="38100">
            <a:solidFill>
              <a:srgbClr val="006FC0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927475" y="5181600"/>
            <a:ext cx="184150" cy="18262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892550" y="5412644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AF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892550" y="5391213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79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006FC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965575" y="5356225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18287" y="0"/>
                </a:moveTo>
                <a:lnTo>
                  <a:pt x="11144" y="1428"/>
                </a:lnTo>
                <a:lnTo>
                  <a:pt x="5334" y="5334"/>
                </a:lnTo>
                <a:lnTo>
                  <a:pt x="1428" y="11144"/>
                </a:lnTo>
                <a:lnTo>
                  <a:pt x="0" y="18287"/>
                </a:lnTo>
                <a:lnTo>
                  <a:pt x="1428" y="25378"/>
                </a:lnTo>
                <a:lnTo>
                  <a:pt x="5334" y="31194"/>
                </a:lnTo>
                <a:lnTo>
                  <a:pt x="11144" y="35129"/>
                </a:lnTo>
                <a:lnTo>
                  <a:pt x="18287" y="36575"/>
                </a:lnTo>
                <a:lnTo>
                  <a:pt x="25378" y="35129"/>
                </a:lnTo>
                <a:lnTo>
                  <a:pt x="31194" y="31194"/>
                </a:lnTo>
                <a:lnTo>
                  <a:pt x="35129" y="25378"/>
                </a:lnTo>
                <a:lnTo>
                  <a:pt x="36575" y="18287"/>
                </a:lnTo>
                <a:lnTo>
                  <a:pt x="35129" y="11144"/>
                </a:lnTo>
                <a:lnTo>
                  <a:pt x="31194" y="5334"/>
                </a:lnTo>
                <a:lnTo>
                  <a:pt x="25378" y="1428"/>
                </a:lnTo>
                <a:lnTo>
                  <a:pt x="18287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965575" y="5356225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0" y="18287"/>
                </a:moveTo>
                <a:lnTo>
                  <a:pt x="1428" y="11144"/>
                </a:lnTo>
                <a:lnTo>
                  <a:pt x="5334" y="5334"/>
                </a:lnTo>
                <a:lnTo>
                  <a:pt x="11144" y="1428"/>
                </a:lnTo>
                <a:lnTo>
                  <a:pt x="18287" y="0"/>
                </a:lnTo>
                <a:lnTo>
                  <a:pt x="25378" y="1428"/>
                </a:lnTo>
                <a:lnTo>
                  <a:pt x="31194" y="5334"/>
                </a:lnTo>
                <a:lnTo>
                  <a:pt x="35129" y="11144"/>
                </a:lnTo>
                <a:lnTo>
                  <a:pt x="36575" y="18287"/>
                </a:lnTo>
                <a:lnTo>
                  <a:pt x="35129" y="25378"/>
                </a:lnTo>
                <a:lnTo>
                  <a:pt x="31194" y="31194"/>
                </a:lnTo>
                <a:lnTo>
                  <a:pt x="25378" y="35129"/>
                </a:lnTo>
                <a:lnTo>
                  <a:pt x="18287" y="36575"/>
                </a:lnTo>
                <a:lnTo>
                  <a:pt x="11144" y="35129"/>
                </a:lnTo>
                <a:lnTo>
                  <a:pt x="5334" y="31194"/>
                </a:lnTo>
                <a:lnTo>
                  <a:pt x="1428" y="25378"/>
                </a:lnTo>
                <a:lnTo>
                  <a:pt x="0" y="18287"/>
                </a:lnTo>
                <a:close/>
              </a:path>
            </a:pathLst>
          </a:custGeom>
          <a:ln w="12700">
            <a:solidFill>
              <a:srgbClr val="006FC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041775" y="5356225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18287" y="0"/>
                </a:moveTo>
                <a:lnTo>
                  <a:pt x="11144" y="1428"/>
                </a:lnTo>
                <a:lnTo>
                  <a:pt x="5334" y="5334"/>
                </a:lnTo>
                <a:lnTo>
                  <a:pt x="1428" y="11144"/>
                </a:lnTo>
                <a:lnTo>
                  <a:pt x="0" y="18287"/>
                </a:lnTo>
                <a:lnTo>
                  <a:pt x="1428" y="25378"/>
                </a:lnTo>
                <a:lnTo>
                  <a:pt x="5334" y="31194"/>
                </a:lnTo>
                <a:lnTo>
                  <a:pt x="11144" y="35129"/>
                </a:lnTo>
                <a:lnTo>
                  <a:pt x="18287" y="36575"/>
                </a:lnTo>
                <a:lnTo>
                  <a:pt x="25378" y="35129"/>
                </a:lnTo>
                <a:lnTo>
                  <a:pt x="31194" y="31194"/>
                </a:lnTo>
                <a:lnTo>
                  <a:pt x="35129" y="25378"/>
                </a:lnTo>
                <a:lnTo>
                  <a:pt x="36575" y="18287"/>
                </a:lnTo>
                <a:lnTo>
                  <a:pt x="35129" y="11144"/>
                </a:lnTo>
                <a:lnTo>
                  <a:pt x="31194" y="5334"/>
                </a:lnTo>
                <a:lnTo>
                  <a:pt x="25378" y="1428"/>
                </a:lnTo>
                <a:lnTo>
                  <a:pt x="18287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041775" y="5356225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0" y="18287"/>
                </a:moveTo>
                <a:lnTo>
                  <a:pt x="1428" y="11144"/>
                </a:lnTo>
                <a:lnTo>
                  <a:pt x="5334" y="5334"/>
                </a:lnTo>
                <a:lnTo>
                  <a:pt x="11144" y="1428"/>
                </a:lnTo>
                <a:lnTo>
                  <a:pt x="18287" y="0"/>
                </a:lnTo>
                <a:lnTo>
                  <a:pt x="25378" y="1428"/>
                </a:lnTo>
                <a:lnTo>
                  <a:pt x="31194" y="5334"/>
                </a:lnTo>
                <a:lnTo>
                  <a:pt x="35129" y="11144"/>
                </a:lnTo>
                <a:lnTo>
                  <a:pt x="36575" y="18287"/>
                </a:lnTo>
                <a:lnTo>
                  <a:pt x="35129" y="25378"/>
                </a:lnTo>
                <a:lnTo>
                  <a:pt x="31194" y="31194"/>
                </a:lnTo>
                <a:lnTo>
                  <a:pt x="25378" y="35129"/>
                </a:lnTo>
                <a:lnTo>
                  <a:pt x="18287" y="36575"/>
                </a:lnTo>
                <a:lnTo>
                  <a:pt x="11144" y="35129"/>
                </a:lnTo>
                <a:lnTo>
                  <a:pt x="5334" y="31194"/>
                </a:lnTo>
                <a:lnTo>
                  <a:pt x="1428" y="25378"/>
                </a:lnTo>
                <a:lnTo>
                  <a:pt x="0" y="18287"/>
                </a:lnTo>
                <a:close/>
              </a:path>
            </a:pathLst>
          </a:custGeom>
          <a:ln w="12700">
            <a:solidFill>
              <a:srgbClr val="006FC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908550" y="1474724"/>
            <a:ext cx="3871976" cy="155905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910201" y="3924300"/>
            <a:ext cx="3735324" cy="151447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088001" y="5238750"/>
            <a:ext cx="3383279" cy="0"/>
          </a:xfrm>
          <a:custGeom>
            <a:avLst/>
            <a:gdLst/>
            <a:ahLst/>
            <a:cxnLst/>
            <a:rect l="l" t="t" r="r" b="b"/>
            <a:pathLst>
              <a:path w="3383279">
                <a:moveTo>
                  <a:pt x="0" y="0"/>
                </a:moveTo>
                <a:lnTo>
                  <a:pt x="3382899" y="0"/>
                </a:lnTo>
              </a:path>
            </a:pathLst>
          </a:custGeom>
          <a:ln w="28575">
            <a:solidFill>
              <a:srgbClr val="292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6210046" y="5286121"/>
            <a:ext cx="10636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30" dirty="0">
                <a:solidFill>
                  <a:srgbClr val="001F5F"/>
                </a:solidFill>
                <a:latin typeface="Times New Roman"/>
                <a:cs typeface="Times New Roman"/>
              </a:rPr>
              <a:t>batang</a:t>
            </a:r>
            <a:r>
              <a:rPr sz="1800" spc="-10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40" dirty="0">
                <a:solidFill>
                  <a:srgbClr val="001F5F"/>
                </a:solidFill>
                <a:latin typeface="Times New Roman"/>
                <a:cs typeface="Times New Roman"/>
              </a:rPr>
              <a:t>tarik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3930650" y="2209800"/>
            <a:ext cx="0" cy="274955"/>
          </a:xfrm>
          <a:custGeom>
            <a:avLst/>
            <a:gdLst/>
            <a:ahLst/>
            <a:cxnLst/>
            <a:rect l="l" t="t" r="r" b="b"/>
            <a:pathLst>
              <a:path h="274955">
                <a:moveTo>
                  <a:pt x="0" y="0"/>
                </a:moveTo>
                <a:lnTo>
                  <a:pt x="0" y="274700"/>
                </a:lnTo>
              </a:path>
            </a:pathLst>
          </a:custGeom>
          <a:ln w="12700">
            <a:solidFill>
              <a:srgbClr val="00000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191000" y="2209800"/>
            <a:ext cx="0" cy="274955"/>
          </a:xfrm>
          <a:custGeom>
            <a:avLst/>
            <a:gdLst/>
            <a:ahLst/>
            <a:cxnLst/>
            <a:rect l="l" t="t" r="r" b="b"/>
            <a:pathLst>
              <a:path h="274955">
                <a:moveTo>
                  <a:pt x="0" y="0"/>
                </a:moveTo>
                <a:lnTo>
                  <a:pt x="0" y="274700"/>
                </a:lnTo>
              </a:path>
            </a:pathLst>
          </a:custGeom>
          <a:ln w="12700">
            <a:solidFill>
              <a:srgbClr val="00000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876675" y="2279650"/>
            <a:ext cx="351155" cy="76200"/>
          </a:xfrm>
          <a:custGeom>
            <a:avLst/>
            <a:gdLst/>
            <a:ahLst/>
            <a:cxnLst/>
            <a:rect l="l" t="t" r="r" b="b"/>
            <a:pathLst>
              <a:path w="351154" h="76200">
                <a:moveTo>
                  <a:pt x="312674" y="0"/>
                </a:moveTo>
                <a:lnTo>
                  <a:pt x="274574" y="38100"/>
                </a:lnTo>
                <a:lnTo>
                  <a:pt x="312674" y="76200"/>
                </a:lnTo>
                <a:lnTo>
                  <a:pt x="344424" y="44450"/>
                </a:lnTo>
                <a:lnTo>
                  <a:pt x="287274" y="44450"/>
                </a:lnTo>
                <a:lnTo>
                  <a:pt x="287274" y="31750"/>
                </a:lnTo>
                <a:lnTo>
                  <a:pt x="344424" y="31750"/>
                </a:lnTo>
                <a:lnTo>
                  <a:pt x="312674" y="0"/>
                </a:lnTo>
                <a:close/>
              </a:path>
              <a:path w="351154" h="76200">
                <a:moveTo>
                  <a:pt x="274574" y="38100"/>
                </a:moveTo>
                <a:lnTo>
                  <a:pt x="274574" y="44450"/>
                </a:lnTo>
                <a:lnTo>
                  <a:pt x="280924" y="44450"/>
                </a:lnTo>
                <a:lnTo>
                  <a:pt x="274574" y="38100"/>
                </a:lnTo>
                <a:close/>
              </a:path>
              <a:path w="351154" h="76200">
                <a:moveTo>
                  <a:pt x="299974" y="31750"/>
                </a:moveTo>
                <a:lnTo>
                  <a:pt x="287274" y="31750"/>
                </a:lnTo>
                <a:lnTo>
                  <a:pt x="287274" y="44450"/>
                </a:lnTo>
                <a:lnTo>
                  <a:pt x="299974" y="44450"/>
                </a:lnTo>
                <a:lnTo>
                  <a:pt x="299974" y="31750"/>
                </a:lnTo>
                <a:close/>
              </a:path>
              <a:path w="351154" h="76200">
                <a:moveTo>
                  <a:pt x="312674" y="31750"/>
                </a:moveTo>
                <a:lnTo>
                  <a:pt x="299974" y="31750"/>
                </a:lnTo>
                <a:lnTo>
                  <a:pt x="299974" y="44450"/>
                </a:lnTo>
                <a:lnTo>
                  <a:pt x="312674" y="44450"/>
                </a:lnTo>
                <a:lnTo>
                  <a:pt x="312674" y="31750"/>
                </a:lnTo>
                <a:close/>
              </a:path>
              <a:path w="351154" h="76200">
                <a:moveTo>
                  <a:pt x="344424" y="31750"/>
                </a:moveTo>
                <a:lnTo>
                  <a:pt x="312674" y="31750"/>
                </a:lnTo>
                <a:lnTo>
                  <a:pt x="312674" y="44450"/>
                </a:lnTo>
                <a:lnTo>
                  <a:pt x="344424" y="44450"/>
                </a:lnTo>
                <a:lnTo>
                  <a:pt x="350774" y="38100"/>
                </a:lnTo>
                <a:lnTo>
                  <a:pt x="344424" y="31750"/>
                </a:lnTo>
                <a:close/>
              </a:path>
              <a:path w="351154" h="76200">
                <a:moveTo>
                  <a:pt x="280924" y="31750"/>
                </a:moveTo>
                <a:lnTo>
                  <a:pt x="274574" y="31750"/>
                </a:lnTo>
                <a:lnTo>
                  <a:pt x="274574" y="38100"/>
                </a:lnTo>
                <a:lnTo>
                  <a:pt x="280924" y="31750"/>
                </a:lnTo>
                <a:close/>
              </a:path>
              <a:path w="351154" h="76200">
                <a:moveTo>
                  <a:pt x="261874" y="31750"/>
                </a:moveTo>
                <a:lnTo>
                  <a:pt x="249174" y="31750"/>
                </a:lnTo>
                <a:lnTo>
                  <a:pt x="249174" y="44450"/>
                </a:lnTo>
                <a:lnTo>
                  <a:pt x="261874" y="44450"/>
                </a:lnTo>
                <a:lnTo>
                  <a:pt x="261874" y="31750"/>
                </a:lnTo>
                <a:close/>
              </a:path>
              <a:path w="351154" h="76200">
                <a:moveTo>
                  <a:pt x="236474" y="31750"/>
                </a:moveTo>
                <a:lnTo>
                  <a:pt x="223774" y="31750"/>
                </a:lnTo>
                <a:lnTo>
                  <a:pt x="223774" y="44450"/>
                </a:lnTo>
                <a:lnTo>
                  <a:pt x="236474" y="44450"/>
                </a:lnTo>
                <a:lnTo>
                  <a:pt x="236474" y="31750"/>
                </a:lnTo>
                <a:close/>
              </a:path>
              <a:path w="351154" h="76200">
                <a:moveTo>
                  <a:pt x="211074" y="31750"/>
                </a:moveTo>
                <a:lnTo>
                  <a:pt x="198374" y="31750"/>
                </a:lnTo>
                <a:lnTo>
                  <a:pt x="198374" y="44450"/>
                </a:lnTo>
                <a:lnTo>
                  <a:pt x="211074" y="44450"/>
                </a:lnTo>
                <a:lnTo>
                  <a:pt x="211074" y="31750"/>
                </a:lnTo>
                <a:close/>
              </a:path>
              <a:path w="351154" h="76200">
                <a:moveTo>
                  <a:pt x="185674" y="31750"/>
                </a:moveTo>
                <a:lnTo>
                  <a:pt x="172974" y="31750"/>
                </a:lnTo>
                <a:lnTo>
                  <a:pt x="172974" y="44450"/>
                </a:lnTo>
                <a:lnTo>
                  <a:pt x="185674" y="44450"/>
                </a:lnTo>
                <a:lnTo>
                  <a:pt x="185674" y="31750"/>
                </a:lnTo>
                <a:close/>
              </a:path>
              <a:path w="351154" h="76200">
                <a:moveTo>
                  <a:pt x="160274" y="31750"/>
                </a:moveTo>
                <a:lnTo>
                  <a:pt x="147574" y="31750"/>
                </a:lnTo>
                <a:lnTo>
                  <a:pt x="147574" y="44450"/>
                </a:lnTo>
                <a:lnTo>
                  <a:pt x="160274" y="44450"/>
                </a:lnTo>
                <a:lnTo>
                  <a:pt x="160274" y="31750"/>
                </a:lnTo>
                <a:close/>
              </a:path>
              <a:path w="351154" h="76200">
                <a:moveTo>
                  <a:pt x="134874" y="31750"/>
                </a:moveTo>
                <a:lnTo>
                  <a:pt x="122174" y="31750"/>
                </a:lnTo>
                <a:lnTo>
                  <a:pt x="122174" y="44450"/>
                </a:lnTo>
                <a:lnTo>
                  <a:pt x="134874" y="44450"/>
                </a:lnTo>
                <a:lnTo>
                  <a:pt x="134874" y="31750"/>
                </a:lnTo>
                <a:close/>
              </a:path>
              <a:path w="351154" h="76200">
                <a:moveTo>
                  <a:pt x="109474" y="31750"/>
                </a:moveTo>
                <a:lnTo>
                  <a:pt x="96774" y="31750"/>
                </a:lnTo>
                <a:lnTo>
                  <a:pt x="96774" y="44450"/>
                </a:lnTo>
                <a:lnTo>
                  <a:pt x="109474" y="44450"/>
                </a:lnTo>
                <a:lnTo>
                  <a:pt x="109474" y="31750"/>
                </a:lnTo>
                <a:close/>
              </a:path>
              <a:path w="351154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45974" y="44450"/>
                </a:lnTo>
                <a:lnTo>
                  <a:pt x="45974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351154" h="76200">
                <a:moveTo>
                  <a:pt x="58674" y="31750"/>
                </a:moveTo>
                <a:lnTo>
                  <a:pt x="45974" y="31750"/>
                </a:lnTo>
                <a:lnTo>
                  <a:pt x="45974" y="44450"/>
                </a:lnTo>
                <a:lnTo>
                  <a:pt x="58674" y="44450"/>
                </a:lnTo>
                <a:lnTo>
                  <a:pt x="58674" y="31750"/>
                </a:lnTo>
                <a:close/>
              </a:path>
              <a:path w="351154" h="76200">
                <a:moveTo>
                  <a:pt x="69850" y="31750"/>
                </a:moveTo>
                <a:lnTo>
                  <a:pt x="58674" y="31750"/>
                </a:lnTo>
                <a:lnTo>
                  <a:pt x="58674" y="44450"/>
                </a:lnTo>
                <a:lnTo>
                  <a:pt x="69850" y="44450"/>
                </a:lnTo>
                <a:lnTo>
                  <a:pt x="71374" y="42925"/>
                </a:lnTo>
                <a:lnTo>
                  <a:pt x="71374" y="33274"/>
                </a:lnTo>
                <a:lnTo>
                  <a:pt x="69850" y="31750"/>
                </a:lnTo>
                <a:close/>
              </a:path>
              <a:path w="351154" h="76200">
                <a:moveTo>
                  <a:pt x="84074" y="31750"/>
                </a:moveTo>
                <a:lnTo>
                  <a:pt x="71374" y="31750"/>
                </a:lnTo>
                <a:lnTo>
                  <a:pt x="71374" y="33274"/>
                </a:lnTo>
                <a:lnTo>
                  <a:pt x="76200" y="38100"/>
                </a:lnTo>
                <a:lnTo>
                  <a:pt x="71374" y="42925"/>
                </a:lnTo>
                <a:lnTo>
                  <a:pt x="71374" y="44450"/>
                </a:lnTo>
                <a:lnTo>
                  <a:pt x="84074" y="44450"/>
                </a:lnTo>
                <a:lnTo>
                  <a:pt x="84074" y="31750"/>
                </a:lnTo>
                <a:close/>
              </a:path>
              <a:path w="351154" h="76200">
                <a:moveTo>
                  <a:pt x="71374" y="33274"/>
                </a:moveTo>
                <a:lnTo>
                  <a:pt x="71374" y="42925"/>
                </a:lnTo>
                <a:lnTo>
                  <a:pt x="76200" y="38100"/>
                </a:lnTo>
                <a:lnTo>
                  <a:pt x="71374" y="33274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2937129" y="1406525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P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2127250" y="933196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P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1260094" y="1387475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P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1288669" y="3845941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P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2143125" y="3404234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P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2965704" y="3839591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P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6703694" y="3629342"/>
            <a:ext cx="1663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P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6608444" y="1177607"/>
            <a:ext cx="1663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P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4013834" y="1971103"/>
            <a:ext cx="228600" cy="27971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8442325" y="2362200"/>
            <a:ext cx="0" cy="274955"/>
          </a:xfrm>
          <a:custGeom>
            <a:avLst/>
            <a:gdLst/>
            <a:ahLst/>
            <a:cxnLst/>
            <a:rect l="l" t="t" r="r" b="b"/>
            <a:pathLst>
              <a:path h="274955">
                <a:moveTo>
                  <a:pt x="0" y="0"/>
                </a:moveTo>
                <a:lnTo>
                  <a:pt x="0" y="274700"/>
                </a:lnTo>
              </a:path>
            </a:pathLst>
          </a:custGeom>
          <a:ln w="12700">
            <a:solidFill>
              <a:srgbClr val="00000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639175" y="2362200"/>
            <a:ext cx="0" cy="274955"/>
          </a:xfrm>
          <a:custGeom>
            <a:avLst/>
            <a:gdLst/>
            <a:ahLst/>
            <a:cxnLst/>
            <a:rect l="l" t="t" r="r" b="b"/>
            <a:pathLst>
              <a:path h="274955">
                <a:moveTo>
                  <a:pt x="0" y="0"/>
                </a:moveTo>
                <a:lnTo>
                  <a:pt x="0" y="274700"/>
                </a:lnTo>
              </a:path>
            </a:pathLst>
          </a:custGeom>
          <a:ln w="12700">
            <a:solidFill>
              <a:srgbClr val="00000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404225" y="2432050"/>
            <a:ext cx="259079" cy="76200"/>
          </a:xfrm>
          <a:custGeom>
            <a:avLst/>
            <a:gdLst/>
            <a:ahLst/>
            <a:cxnLst/>
            <a:rect l="l" t="t" r="r" b="b"/>
            <a:pathLst>
              <a:path w="259079" h="76200">
                <a:moveTo>
                  <a:pt x="220599" y="0"/>
                </a:moveTo>
                <a:lnTo>
                  <a:pt x="182499" y="38100"/>
                </a:lnTo>
                <a:lnTo>
                  <a:pt x="220599" y="76200"/>
                </a:lnTo>
                <a:lnTo>
                  <a:pt x="252349" y="44450"/>
                </a:lnTo>
                <a:lnTo>
                  <a:pt x="195199" y="44450"/>
                </a:lnTo>
                <a:lnTo>
                  <a:pt x="195199" y="31750"/>
                </a:lnTo>
                <a:lnTo>
                  <a:pt x="252349" y="31750"/>
                </a:lnTo>
                <a:lnTo>
                  <a:pt x="220599" y="0"/>
                </a:lnTo>
                <a:close/>
              </a:path>
              <a:path w="259079" h="76200">
                <a:moveTo>
                  <a:pt x="182499" y="38100"/>
                </a:moveTo>
                <a:lnTo>
                  <a:pt x="182499" y="44450"/>
                </a:lnTo>
                <a:lnTo>
                  <a:pt x="188849" y="44450"/>
                </a:lnTo>
                <a:lnTo>
                  <a:pt x="182499" y="38100"/>
                </a:lnTo>
                <a:close/>
              </a:path>
              <a:path w="259079" h="76200">
                <a:moveTo>
                  <a:pt x="207899" y="31750"/>
                </a:moveTo>
                <a:lnTo>
                  <a:pt x="195199" y="31750"/>
                </a:lnTo>
                <a:lnTo>
                  <a:pt x="195199" y="44450"/>
                </a:lnTo>
                <a:lnTo>
                  <a:pt x="207899" y="44450"/>
                </a:lnTo>
                <a:lnTo>
                  <a:pt x="207899" y="31750"/>
                </a:lnTo>
                <a:close/>
              </a:path>
              <a:path w="259079" h="76200">
                <a:moveTo>
                  <a:pt x="220599" y="31750"/>
                </a:moveTo>
                <a:lnTo>
                  <a:pt x="207899" y="31750"/>
                </a:lnTo>
                <a:lnTo>
                  <a:pt x="207899" y="44450"/>
                </a:lnTo>
                <a:lnTo>
                  <a:pt x="220599" y="44450"/>
                </a:lnTo>
                <a:lnTo>
                  <a:pt x="220599" y="31750"/>
                </a:lnTo>
                <a:close/>
              </a:path>
              <a:path w="259079" h="76200">
                <a:moveTo>
                  <a:pt x="252349" y="31750"/>
                </a:moveTo>
                <a:lnTo>
                  <a:pt x="220599" y="31750"/>
                </a:lnTo>
                <a:lnTo>
                  <a:pt x="220599" y="44450"/>
                </a:lnTo>
                <a:lnTo>
                  <a:pt x="252349" y="44450"/>
                </a:lnTo>
                <a:lnTo>
                  <a:pt x="258699" y="38100"/>
                </a:lnTo>
                <a:lnTo>
                  <a:pt x="252349" y="31750"/>
                </a:lnTo>
                <a:close/>
              </a:path>
              <a:path w="259079" h="76200">
                <a:moveTo>
                  <a:pt x="188849" y="31750"/>
                </a:moveTo>
                <a:lnTo>
                  <a:pt x="182499" y="31750"/>
                </a:lnTo>
                <a:lnTo>
                  <a:pt x="182499" y="38100"/>
                </a:lnTo>
                <a:lnTo>
                  <a:pt x="188849" y="31750"/>
                </a:lnTo>
                <a:close/>
              </a:path>
              <a:path w="259079" h="76200">
                <a:moveTo>
                  <a:pt x="169799" y="31750"/>
                </a:moveTo>
                <a:lnTo>
                  <a:pt x="157099" y="31750"/>
                </a:lnTo>
                <a:lnTo>
                  <a:pt x="157099" y="44450"/>
                </a:lnTo>
                <a:lnTo>
                  <a:pt x="169799" y="44450"/>
                </a:lnTo>
                <a:lnTo>
                  <a:pt x="169799" y="31750"/>
                </a:lnTo>
                <a:close/>
              </a:path>
              <a:path w="259079" h="76200">
                <a:moveTo>
                  <a:pt x="144399" y="31750"/>
                </a:moveTo>
                <a:lnTo>
                  <a:pt x="131699" y="31750"/>
                </a:lnTo>
                <a:lnTo>
                  <a:pt x="131699" y="44450"/>
                </a:lnTo>
                <a:lnTo>
                  <a:pt x="144399" y="44450"/>
                </a:lnTo>
                <a:lnTo>
                  <a:pt x="144399" y="31750"/>
                </a:lnTo>
                <a:close/>
              </a:path>
              <a:path w="259079" h="76200">
                <a:moveTo>
                  <a:pt x="118999" y="31750"/>
                </a:moveTo>
                <a:lnTo>
                  <a:pt x="106299" y="31750"/>
                </a:lnTo>
                <a:lnTo>
                  <a:pt x="106299" y="44450"/>
                </a:lnTo>
                <a:lnTo>
                  <a:pt x="118999" y="44450"/>
                </a:lnTo>
                <a:lnTo>
                  <a:pt x="118999" y="31750"/>
                </a:lnTo>
                <a:close/>
              </a:path>
              <a:path w="259079" h="76200">
                <a:moveTo>
                  <a:pt x="93599" y="31750"/>
                </a:moveTo>
                <a:lnTo>
                  <a:pt x="80899" y="31750"/>
                </a:lnTo>
                <a:lnTo>
                  <a:pt x="80899" y="44450"/>
                </a:lnTo>
                <a:lnTo>
                  <a:pt x="93599" y="44450"/>
                </a:lnTo>
                <a:lnTo>
                  <a:pt x="93599" y="31750"/>
                </a:lnTo>
                <a:close/>
              </a:path>
              <a:path w="259079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259079" h="76200">
                <a:moveTo>
                  <a:pt x="42799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42799" y="44450"/>
                </a:lnTo>
                <a:lnTo>
                  <a:pt x="42799" y="31750"/>
                </a:lnTo>
                <a:close/>
              </a:path>
              <a:path w="259079" h="76200">
                <a:moveTo>
                  <a:pt x="55499" y="31750"/>
                </a:moveTo>
                <a:lnTo>
                  <a:pt x="42799" y="31750"/>
                </a:lnTo>
                <a:lnTo>
                  <a:pt x="42799" y="44450"/>
                </a:lnTo>
                <a:lnTo>
                  <a:pt x="55499" y="44450"/>
                </a:lnTo>
                <a:lnTo>
                  <a:pt x="55499" y="31750"/>
                </a:lnTo>
                <a:close/>
              </a:path>
              <a:path w="259079" h="76200">
                <a:moveTo>
                  <a:pt x="68199" y="31750"/>
                </a:moveTo>
                <a:lnTo>
                  <a:pt x="55499" y="31750"/>
                </a:lnTo>
                <a:lnTo>
                  <a:pt x="55499" y="44450"/>
                </a:lnTo>
                <a:lnTo>
                  <a:pt x="68199" y="44450"/>
                </a:lnTo>
                <a:lnTo>
                  <a:pt x="68199" y="31750"/>
                </a:lnTo>
                <a:close/>
              </a:path>
              <a:path w="259079" h="76200">
                <a:moveTo>
                  <a:pt x="69850" y="31750"/>
                </a:moveTo>
                <a:lnTo>
                  <a:pt x="68199" y="31750"/>
                </a:lnTo>
                <a:lnTo>
                  <a:pt x="68199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495030" y="2136520"/>
            <a:ext cx="228600" cy="2794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276600" y="914400"/>
            <a:ext cx="1905000" cy="533400"/>
          </a:xfrm>
          <a:custGeom>
            <a:avLst/>
            <a:gdLst/>
            <a:ahLst/>
            <a:cxnLst/>
            <a:rect l="l" t="t" r="r" b="b"/>
            <a:pathLst>
              <a:path w="1905000" h="533400">
                <a:moveTo>
                  <a:pt x="0" y="533400"/>
                </a:moveTo>
                <a:lnTo>
                  <a:pt x="1905000" y="533400"/>
                </a:lnTo>
                <a:lnTo>
                  <a:pt x="1905000" y="0"/>
                </a:lnTo>
                <a:lnTo>
                  <a:pt x="0" y="0"/>
                </a:lnTo>
                <a:lnTo>
                  <a:pt x="0" y="533400"/>
                </a:lnTo>
                <a:close/>
              </a:path>
            </a:pathLst>
          </a:custGeom>
          <a:solidFill>
            <a:srgbClr val="979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465195" y="1400683"/>
            <a:ext cx="484505" cy="922019"/>
          </a:xfrm>
          <a:custGeom>
            <a:avLst/>
            <a:gdLst/>
            <a:ahLst/>
            <a:cxnLst/>
            <a:rect l="l" t="t" r="r" b="b"/>
            <a:pathLst>
              <a:path w="484504" h="922019">
                <a:moveTo>
                  <a:pt x="0" y="0"/>
                </a:moveTo>
                <a:lnTo>
                  <a:pt x="484377" y="921765"/>
                </a:lnTo>
              </a:path>
            </a:pathLst>
          </a:custGeom>
          <a:ln w="127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 txBox="1"/>
          <p:nvPr/>
        </p:nvSpPr>
        <p:spPr>
          <a:xfrm>
            <a:off x="3276600" y="914400"/>
            <a:ext cx="1905000" cy="533400"/>
          </a:xfrm>
          <a:prstGeom prst="rect">
            <a:avLst/>
          </a:prstGeom>
          <a:ln w="12700">
            <a:solidFill>
              <a:srgbClr val="6F2F9F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240"/>
              </a:spcBef>
            </a:pPr>
            <a:r>
              <a:rPr sz="1400" b="1" spc="15" dirty="0">
                <a:latin typeface="Times New Roman"/>
                <a:cs typeface="Times New Roman"/>
              </a:rPr>
              <a:t>Deformasi/pergeseran</a:t>
            </a:r>
            <a:endParaRPr sz="1400">
              <a:latin typeface="Times New Roman"/>
              <a:cs typeface="Times New Roman"/>
            </a:endParaRPr>
          </a:p>
          <a:p>
            <a:pPr marL="635" algn="ctr">
              <a:lnSpc>
                <a:spcPct val="100000"/>
              </a:lnSpc>
              <a:spcBef>
                <a:spcPts val="5"/>
              </a:spcBef>
            </a:pPr>
            <a:r>
              <a:rPr sz="1400" b="1" spc="-20" dirty="0">
                <a:latin typeface="Times New Roman"/>
                <a:cs typeface="Times New Roman"/>
              </a:rPr>
              <a:t>besar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6934200" y="990600"/>
            <a:ext cx="1828800" cy="533400"/>
          </a:xfrm>
          <a:custGeom>
            <a:avLst/>
            <a:gdLst/>
            <a:ahLst/>
            <a:cxnLst/>
            <a:rect l="l" t="t" r="r" b="b"/>
            <a:pathLst>
              <a:path w="1828800" h="533400">
                <a:moveTo>
                  <a:pt x="0" y="533400"/>
                </a:moveTo>
                <a:lnTo>
                  <a:pt x="1828800" y="533400"/>
                </a:lnTo>
                <a:lnTo>
                  <a:pt x="1828800" y="0"/>
                </a:lnTo>
                <a:lnTo>
                  <a:pt x="0" y="0"/>
                </a:lnTo>
                <a:lnTo>
                  <a:pt x="0" y="533400"/>
                </a:lnTo>
                <a:close/>
              </a:path>
            </a:pathLst>
          </a:custGeom>
          <a:solidFill>
            <a:srgbClr val="979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7341743" y="1457197"/>
            <a:ext cx="1170305" cy="967740"/>
          </a:xfrm>
          <a:custGeom>
            <a:avLst/>
            <a:gdLst/>
            <a:ahLst/>
            <a:cxnLst/>
            <a:rect l="l" t="t" r="r" b="b"/>
            <a:pathLst>
              <a:path w="1170304" h="967739">
                <a:moveTo>
                  <a:pt x="0" y="0"/>
                </a:moveTo>
                <a:lnTo>
                  <a:pt x="1170177" y="967486"/>
                </a:lnTo>
              </a:path>
            </a:pathLst>
          </a:custGeom>
          <a:ln w="127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 txBox="1"/>
          <p:nvPr/>
        </p:nvSpPr>
        <p:spPr>
          <a:xfrm>
            <a:off x="6934200" y="990600"/>
            <a:ext cx="1828800" cy="533400"/>
          </a:xfrm>
          <a:prstGeom prst="rect">
            <a:avLst/>
          </a:prstGeom>
          <a:ln w="12700">
            <a:solidFill>
              <a:srgbClr val="6F2F9F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240"/>
              </a:spcBef>
            </a:pPr>
            <a:r>
              <a:rPr sz="1400" b="1" spc="15" dirty="0">
                <a:latin typeface="Times New Roman"/>
                <a:cs typeface="Times New Roman"/>
              </a:rPr>
              <a:t>Deformasi/pergeseran</a:t>
            </a:r>
            <a:endParaRPr sz="140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  <a:spcBef>
                <a:spcPts val="5"/>
              </a:spcBef>
            </a:pPr>
            <a:r>
              <a:rPr sz="1400" b="1" spc="-20" dirty="0">
                <a:latin typeface="Times New Roman"/>
                <a:cs typeface="Times New Roman"/>
              </a:rPr>
              <a:t>besar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3943350" y="4830698"/>
            <a:ext cx="0" cy="274955"/>
          </a:xfrm>
          <a:custGeom>
            <a:avLst/>
            <a:gdLst/>
            <a:ahLst/>
            <a:cxnLst/>
            <a:rect l="l" t="t" r="r" b="b"/>
            <a:pathLst>
              <a:path h="274954">
                <a:moveTo>
                  <a:pt x="0" y="0"/>
                </a:moveTo>
                <a:lnTo>
                  <a:pt x="0" y="274700"/>
                </a:lnTo>
              </a:path>
            </a:pathLst>
          </a:custGeom>
          <a:ln w="12700">
            <a:solidFill>
              <a:srgbClr val="00000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4014851" y="4830698"/>
            <a:ext cx="0" cy="274955"/>
          </a:xfrm>
          <a:custGeom>
            <a:avLst/>
            <a:gdLst/>
            <a:ahLst/>
            <a:cxnLst/>
            <a:rect l="l" t="t" r="r" b="b"/>
            <a:pathLst>
              <a:path h="274954">
                <a:moveTo>
                  <a:pt x="0" y="0"/>
                </a:moveTo>
                <a:lnTo>
                  <a:pt x="0" y="274700"/>
                </a:lnTo>
              </a:path>
            </a:pathLst>
          </a:custGeom>
          <a:ln w="12700">
            <a:solidFill>
              <a:srgbClr val="00000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3892550" y="4900548"/>
            <a:ext cx="168275" cy="762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937634" y="4531042"/>
            <a:ext cx="228600" cy="27971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423275" y="4829175"/>
            <a:ext cx="0" cy="273050"/>
          </a:xfrm>
          <a:custGeom>
            <a:avLst/>
            <a:gdLst/>
            <a:ahLst/>
            <a:cxnLst/>
            <a:rect l="l" t="t" r="r" b="b"/>
            <a:pathLst>
              <a:path h="273050">
                <a:moveTo>
                  <a:pt x="0" y="0"/>
                </a:moveTo>
                <a:lnTo>
                  <a:pt x="0" y="273050"/>
                </a:lnTo>
              </a:path>
            </a:pathLst>
          </a:custGeom>
          <a:ln w="12700">
            <a:solidFill>
              <a:srgbClr val="00000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494776" y="4829175"/>
            <a:ext cx="0" cy="273050"/>
          </a:xfrm>
          <a:custGeom>
            <a:avLst/>
            <a:gdLst/>
            <a:ahLst/>
            <a:cxnLst/>
            <a:rect l="l" t="t" r="r" b="b"/>
            <a:pathLst>
              <a:path h="273050">
                <a:moveTo>
                  <a:pt x="0" y="0"/>
                </a:moveTo>
                <a:lnTo>
                  <a:pt x="0" y="273050"/>
                </a:lnTo>
              </a:path>
            </a:pathLst>
          </a:custGeom>
          <a:ln w="12700">
            <a:solidFill>
              <a:srgbClr val="000000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372475" y="4897373"/>
            <a:ext cx="168275" cy="762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418830" y="4527867"/>
            <a:ext cx="228600" cy="27971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6940042" y="3637915"/>
            <a:ext cx="1508125" cy="1264920"/>
          </a:xfrm>
          <a:custGeom>
            <a:avLst/>
            <a:gdLst/>
            <a:ahLst/>
            <a:cxnLst/>
            <a:rect l="l" t="t" r="r" b="b"/>
            <a:pathLst>
              <a:path w="1508125" h="1264920">
                <a:moveTo>
                  <a:pt x="0" y="0"/>
                </a:moveTo>
                <a:lnTo>
                  <a:pt x="1507743" y="1264793"/>
                </a:lnTo>
              </a:path>
            </a:pathLst>
          </a:custGeom>
          <a:ln w="127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 txBox="1"/>
          <p:nvPr/>
        </p:nvSpPr>
        <p:spPr>
          <a:xfrm>
            <a:off x="6172200" y="3108325"/>
            <a:ext cx="1981200" cy="533400"/>
          </a:xfrm>
          <a:prstGeom prst="rect">
            <a:avLst/>
          </a:prstGeom>
          <a:solidFill>
            <a:srgbClr val="979E5D"/>
          </a:solidFill>
          <a:ln w="12700">
            <a:solidFill>
              <a:srgbClr val="6F2F9F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815340" marR="118110" indent="-685800">
              <a:lnSpc>
                <a:spcPct val="100000"/>
              </a:lnSpc>
              <a:spcBef>
                <a:spcPts val="250"/>
              </a:spcBef>
            </a:pPr>
            <a:r>
              <a:rPr sz="1400" b="1" spc="85" dirty="0">
                <a:latin typeface="Times New Roman"/>
                <a:cs typeface="Times New Roman"/>
              </a:rPr>
              <a:t>D</a:t>
            </a:r>
            <a:r>
              <a:rPr sz="1400" b="1" spc="-5" dirty="0">
                <a:latin typeface="Times New Roman"/>
                <a:cs typeface="Times New Roman"/>
              </a:rPr>
              <a:t>e</a:t>
            </a:r>
            <a:r>
              <a:rPr sz="1400" b="1" spc="10" dirty="0">
                <a:latin typeface="Times New Roman"/>
                <a:cs typeface="Times New Roman"/>
              </a:rPr>
              <a:t>f</a:t>
            </a:r>
            <a:r>
              <a:rPr sz="1400" b="1" spc="15" dirty="0">
                <a:latin typeface="Times New Roman"/>
                <a:cs typeface="Times New Roman"/>
              </a:rPr>
              <a:t>o</a:t>
            </a:r>
            <a:r>
              <a:rPr sz="1400" b="1" spc="-90" dirty="0">
                <a:latin typeface="Times New Roman"/>
                <a:cs typeface="Times New Roman"/>
              </a:rPr>
              <a:t>r</a:t>
            </a:r>
            <a:r>
              <a:rPr sz="1400" b="1" spc="-10" dirty="0">
                <a:latin typeface="Times New Roman"/>
                <a:cs typeface="Times New Roman"/>
              </a:rPr>
              <a:t>m</a:t>
            </a:r>
            <a:r>
              <a:rPr sz="1400" b="1" spc="-5" dirty="0">
                <a:latin typeface="Times New Roman"/>
                <a:cs typeface="Times New Roman"/>
              </a:rPr>
              <a:t>a</a:t>
            </a:r>
            <a:r>
              <a:rPr sz="1400" b="1" spc="150" dirty="0">
                <a:latin typeface="Times New Roman"/>
                <a:cs typeface="Times New Roman"/>
              </a:rPr>
              <a:t>si</a:t>
            </a:r>
            <a:r>
              <a:rPr sz="1400" b="1" spc="130" dirty="0">
                <a:latin typeface="Times New Roman"/>
                <a:cs typeface="Times New Roman"/>
              </a:rPr>
              <a:t>/</a:t>
            </a:r>
            <a:r>
              <a:rPr sz="1400" b="1" spc="-5" dirty="0">
                <a:latin typeface="Times New Roman"/>
                <a:cs typeface="Times New Roman"/>
              </a:rPr>
              <a:t>perg</a:t>
            </a:r>
            <a:r>
              <a:rPr sz="1400" b="1" dirty="0">
                <a:latin typeface="Times New Roman"/>
                <a:cs typeface="Times New Roman"/>
              </a:rPr>
              <a:t>e</a:t>
            </a:r>
            <a:r>
              <a:rPr sz="1400" b="1" spc="-25" dirty="0">
                <a:latin typeface="Times New Roman"/>
                <a:cs typeface="Times New Roman"/>
              </a:rPr>
              <a:t>sera</a:t>
            </a:r>
            <a:r>
              <a:rPr sz="1400" b="1" spc="-5" dirty="0">
                <a:latin typeface="Times New Roman"/>
                <a:cs typeface="Times New Roman"/>
              </a:rPr>
              <a:t>n  </a:t>
            </a:r>
            <a:r>
              <a:rPr sz="1400" b="1" dirty="0">
                <a:latin typeface="Times New Roman"/>
                <a:cs typeface="Times New Roman"/>
              </a:rPr>
              <a:t>kecil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85" name="object 85"/>
          <p:cNvSpPr/>
          <p:nvPr/>
        </p:nvSpPr>
        <p:spPr>
          <a:xfrm>
            <a:off x="3363721" y="3745738"/>
            <a:ext cx="605155" cy="1087755"/>
          </a:xfrm>
          <a:custGeom>
            <a:avLst/>
            <a:gdLst/>
            <a:ahLst/>
            <a:cxnLst/>
            <a:rect l="l" t="t" r="r" b="b"/>
            <a:pathLst>
              <a:path w="605154" h="1087754">
                <a:moveTo>
                  <a:pt x="0" y="0"/>
                </a:moveTo>
                <a:lnTo>
                  <a:pt x="605027" y="1087374"/>
                </a:lnTo>
              </a:path>
            </a:pathLst>
          </a:custGeom>
          <a:ln w="127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 txBox="1"/>
          <p:nvPr/>
        </p:nvSpPr>
        <p:spPr>
          <a:xfrm>
            <a:off x="3124200" y="3200400"/>
            <a:ext cx="1828800" cy="533400"/>
          </a:xfrm>
          <a:prstGeom prst="rect">
            <a:avLst/>
          </a:prstGeom>
          <a:solidFill>
            <a:srgbClr val="979E5D"/>
          </a:solidFill>
          <a:ln w="12700">
            <a:solidFill>
              <a:srgbClr val="6F2F9F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737870" marR="42545" indent="-685800">
              <a:lnSpc>
                <a:spcPct val="100000"/>
              </a:lnSpc>
              <a:spcBef>
                <a:spcPts val="250"/>
              </a:spcBef>
            </a:pPr>
            <a:r>
              <a:rPr sz="1400" b="1" spc="85" dirty="0">
                <a:latin typeface="Times New Roman"/>
                <a:cs typeface="Times New Roman"/>
              </a:rPr>
              <a:t>D</a:t>
            </a:r>
            <a:r>
              <a:rPr sz="1400" b="1" spc="-5" dirty="0">
                <a:latin typeface="Times New Roman"/>
                <a:cs typeface="Times New Roman"/>
              </a:rPr>
              <a:t>e</a:t>
            </a:r>
            <a:r>
              <a:rPr sz="1400" b="1" spc="10" dirty="0">
                <a:latin typeface="Times New Roman"/>
                <a:cs typeface="Times New Roman"/>
              </a:rPr>
              <a:t>f</a:t>
            </a:r>
            <a:r>
              <a:rPr sz="1400" b="1" spc="15" dirty="0">
                <a:latin typeface="Times New Roman"/>
                <a:cs typeface="Times New Roman"/>
              </a:rPr>
              <a:t>o</a:t>
            </a:r>
            <a:r>
              <a:rPr sz="1400" b="1" spc="-90" dirty="0">
                <a:latin typeface="Times New Roman"/>
                <a:cs typeface="Times New Roman"/>
              </a:rPr>
              <a:t>r</a:t>
            </a:r>
            <a:r>
              <a:rPr sz="1400" b="1" spc="-10" dirty="0">
                <a:latin typeface="Times New Roman"/>
                <a:cs typeface="Times New Roman"/>
              </a:rPr>
              <a:t>m</a:t>
            </a:r>
            <a:r>
              <a:rPr sz="1400" b="1" spc="-5" dirty="0">
                <a:latin typeface="Times New Roman"/>
                <a:cs typeface="Times New Roman"/>
              </a:rPr>
              <a:t>a</a:t>
            </a:r>
            <a:r>
              <a:rPr sz="1400" b="1" spc="150" dirty="0">
                <a:latin typeface="Times New Roman"/>
                <a:cs typeface="Times New Roman"/>
              </a:rPr>
              <a:t>si</a:t>
            </a:r>
            <a:r>
              <a:rPr sz="1400" b="1" spc="130" dirty="0">
                <a:latin typeface="Times New Roman"/>
                <a:cs typeface="Times New Roman"/>
              </a:rPr>
              <a:t>/</a:t>
            </a:r>
            <a:r>
              <a:rPr sz="1400" b="1" spc="-5" dirty="0">
                <a:latin typeface="Times New Roman"/>
                <a:cs typeface="Times New Roman"/>
              </a:rPr>
              <a:t>perg</a:t>
            </a:r>
            <a:r>
              <a:rPr sz="1400" b="1" dirty="0">
                <a:latin typeface="Times New Roman"/>
                <a:cs typeface="Times New Roman"/>
              </a:rPr>
              <a:t>e</a:t>
            </a:r>
            <a:r>
              <a:rPr sz="1400" b="1" spc="-25" dirty="0">
                <a:latin typeface="Times New Roman"/>
                <a:cs typeface="Times New Roman"/>
              </a:rPr>
              <a:t>sera</a:t>
            </a:r>
            <a:r>
              <a:rPr sz="1400" b="1" spc="-5" dirty="0">
                <a:latin typeface="Times New Roman"/>
                <a:cs typeface="Times New Roman"/>
              </a:rPr>
              <a:t>n  </a:t>
            </a:r>
            <a:r>
              <a:rPr sz="1400" b="1" dirty="0">
                <a:latin typeface="Times New Roman"/>
                <a:cs typeface="Times New Roman"/>
              </a:rPr>
              <a:t>kecil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0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4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66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71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933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38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005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5052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673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5720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134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38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200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05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267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772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865187" y="774953"/>
            <a:ext cx="240601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5" dirty="0">
                <a:solidFill>
                  <a:srgbClr val="2D2D00"/>
                </a:solidFill>
                <a:latin typeface="Times New Roman"/>
                <a:cs typeface="Times New Roman"/>
              </a:rPr>
              <a:t>4. </a:t>
            </a:r>
            <a:r>
              <a:rPr sz="2000" b="1" spc="10" dirty="0">
                <a:solidFill>
                  <a:srgbClr val="2D2D00"/>
                </a:solidFill>
                <a:latin typeface="Times New Roman"/>
                <a:cs typeface="Times New Roman"/>
              </a:rPr>
              <a:t>Pelengkung </a:t>
            </a:r>
            <a:r>
              <a:rPr sz="2000" b="1" spc="-65" dirty="0">
                <a:solidFill>
                  <a:srgbClr val="2D2D00"/>
                </a:solidFill>
                <a:latin typeface="Times New Roman"/>
                <a:cs typeface="Times New Roman"/>
              </a:rPr>
              <a:t>3</a:t>
            </a:r>
            <a:r>
              <a:rPr sz="2000" b="1" spc="-45" dirty="0">
                <a:solidFill>
                  <a:srgbClr val="2D2D00"/>
                </a:solidFill>
                <a:latin typeface="Times New Roman"/>
                <a:cs typeface="Times New Roman"/>
              </a:rPr>
              <a:t> </a:t>
            </a:r>
            <a:r>
              <a:rPr sz="2000" b="1" spc="-20" dirty="0">
                <a:solidFill>
                  <a:srgbClr val="2D2D00"/>
                </a:solidFill>
                <a:latin typeface="Times New Roman"/>
                <a:cs typeface="Times New Roman"/>
              </a:rPr>
              <a:t>Sendi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391285" y="1639951"/>
            <a:ext cx="3470910" cy="777875"/>
          </a:xfrm>
          <a:custGeom>
            <a:avLst/>
            <a:gdLst/>
            <a:ahLst/>
            <a:cxnLst/>
            <a:rect l="l" t="t" r="r" b="b"/>
            <a:pathLst>
              <a:path w="3470910" h="777875">
                <a:moveTo>
                  <a:pt x="1735074" y="0"/>
                </a:moveTo>
                <a:lnTo>
                  <a:pt x="1682410" y="524"/>
                </a:lnTo>
                <a:lnTo>
                  <a:pt x="1629950" y="2092"/>
                </a:lnTo>
                <a:lnTo>
                  <a:pt x="1577716" y="4695"/>
                </a:lnTo>
                <a:lnTo>
                  <a:pt x="1525730" y="8322"/>
                </a:lnTo>
                <a:lnTo>
                  <a:pt x="1474012" y="12965"/>
                </a:lnTo>
                <a:lnTo>
                  <a:pt x="1422584" y="18615"/>
                </a:lnTo>
                <a:lnTo>
                  <a:pt x="1371468" y="25263"/>
                </a:lnTo>
                <a:lnTo>
                  <a:pt x="1320686" y="32899"/>
                </a:lnTo>
                <a:lnTo>
                  <a:pt x="1270258" y="41514"/>
                </a:lnTo>
                <a:lnTo>
                  <a:pt x="1220206" y="51099"/>
                </a:lnTo>
                <a:lnTo>
                  <a:pt x="1170551" y="61645"/>
                </a:lnTo>
                <a:lnTo>
                  <a:pt x="1121316" y="73143"/>
                </a:lnTo>
                <a:lnTo>
                  <a:pt x="1072521" y="85584"/>
                </a:lnTo>
                <a:lnTo>
                  <a:pt x="1024188" y="98958"/>
                </a:lnTo>
                <a:lnTo>
                  <a:pt x="976338" y="113257"/>
                </a:lnTo>
                <a:lnTo>
                  <a:pt x="928993" y="128471"/>
                </a:lnTo>
                <a:lnTo>
                  <a:pt x="882175" y="144590"/>
                </a:lnTo>
                <a:lnTo>
                  <a:pt x="835904" y="161607"/>
                </a:lnTo>
                <a:lnTo>
                  <a:pt x="790203" y="179511"/>
                </a:lnTo>
                <a:lnTo>
                  <a:pt x="745093" y="198294"/>
                </a:lnTo>
                <a:lnTo>
                  <a:pt x="700594" y="217946"/>
                </a:lnTo>
                <a:lnTo>
                  <a:pt x="656730" y="238459"/>
                </a:lnTo>
                <a:lnTo>
                  <a:pt x="613520" y="259822"/>
                </a:lnTo>
                <a:lnTo>
                  <a:pt x="570987" y="282028"/>
                </a:lnTo>
                <a:lnTo>
                  <a:pt x="529153" y="305066"/>
                </a:lnTo>
                <a:lnTo>
                  <a:pt x="488037" y="328928"/>
                </a:lnTo>
                <a:lnTo>
                  <a:pt x="447663" y="353604"/>
                </a:lnTo>
                <a:lnTo>
                  <a:pt x="408052" y="379086"/>
                </a:lnTo>
                <a:lnTo>
                  <a:pt x="369224" y="405364"/>
                </a:lnTo>
                <a:lnTo>
                  <a:pt x="331202" y="432429"/>
                </a:lnTo>
                <a:lnTo>
                  <a:pt x="294006" y="460271"/>
                </a:lnTo>
                <a:lnTo>
                  <a:pt x="257659" y="488882"/>
                </a:lnTo>
                <a:lnTo>
                  <a:pt x="222182" y="518253"/>
                </a:lnTo>
                <a:lnTo>
                  <a:pt x="187596" y="548374"/>
                </a:lnTo>
                <a:lnTo>
                  <a:pt x="153923" y="579237"/>
                </a:lnTo>
                <a:lnTo>
                  <a:pt x="121184" y="610831"/>
                </a:lnTo>
                <a:lnTo>
                  <a:pt x="89401" y="643149"/>
                </a:lnTo>
                <a:lnTo>
                  <a:pt x="58594" y="676180"/>
                </a:lnTo>
                <a:lnTo>
                  <a:pt x="28787" y="709915"/>
                </a:lnTo>
                <a:lnTo>
                  <a:pt x="0" y="744347"/>
                </a:lnTo>
                <a:lnTo>
                  <a:pt x="67690" y="777875"/>
                </a:lnTo>
                <a:lnTo>
                  <a:pt x="96846" y="743069"/>
                </a:lnTo>
                <a:lnTo>
                  <a:pt x="127085" y="709003"/>
                </a:lnTo>
                <a:lnTo>
                  <a:pt x="158385" y="675688"/>
                </a:lnTo>
                <a:lnTo>
                  <a:pt x="190720" y="643134"/>
                </a:lnTo>
                <a:lnTo>
                  <a:pt x="224068" y="611351"/>
                </a:lnTo>
                <a:lnTo>
                  <a:pt x="258404" y="580349"/>
                </a:lnTo>
                <a:lnTo>
                  <a:pt x="293704" y="550138"/>
                </a:lnTo>
                <a:lnTo>
                  <a:pt x="329945" y="520730"/>
                </a:lnTo>
                <a:lnTo>
                  <a:pt x="367102" y="492135"/>
                </a:lnTo>
                <a:lnTo>
                  <a:pt x="405150" y="464362"/>
                </a:lnTo>
                <a:lnTo>
                  <a:pt x="444068" y="437421"/>
                </a:lnTo>
                <a:lnTo>
                  <a:pt x="483829" y="411325"/>
                </a:lnTo>
                <a:lnTo>
                  <a:pt x="524410" y="386081"/>
                </a:lnTo>
                <a:lnTo>
                  <a:pt x="565788" y="361702"/>
                </a:lnTo>
                <a:lnTo>
                  <a:pt x="607938" y="338197"/>
                </a:lnTo>
                <a:lnTo>
                  <a:pt x="650836" y="315577"/>
                </a:lnTo>
                <a:lnTo>
                  <a:pt x="694459" y="293851"/>
                </a:lnTo>
                <a:lnTo>
                  <a:pt x="738781" y="273031"/>
                </a:lnTo>
                <a:lnTo>
                  <a:pt x="783780" y="253126"/>
                </a:lnTo>
                <a:lnTo>
                  <a:pt x="829431" y="234147"/>
                </a:lnTo>
                <a:lnTo>
                  <a:pt x="875710" y="216105"/>
                </a:lnTo>
                <a:lnTo>
                  <a:pt x="922594" y="199009"/>
                </a:lnTo>
                <a:lnTo>
                  <a:pt x="970058" y="182869"/>
                </a:lnTo>
                <a:lnTo>
                  <a:pt x="1018078" y="167697"/>
                </a:lnTo>
                <a:lnTo>
                  <a:pt x="1066630" y="153502"/>
                </a:lnTo>
                <a:lnTo>
                  <a:pt x="1115691" y="140295"/>
                </a:lnTo>
                <a:lnTo>
                  <a:pt x="1165236" y="128086"/>
                </a:lnTo>
                <a:lnTo>
                  <a:pt x="1215241" y="116885"/>
                </a:lnTo>
                <a:lnTo>
                  <a:pt x="1265682" y="106703"/>
                </a:lnTo>
                <a:lnTo>
                  <a:pt x="1316536" y="97550"/>
                </a:lnTo>
                <a:lnTo>
                  <a:pt x="1367778" y="89437"/>
                </a:lnTo>
                <a:lnTo>
                  <a:pt x="1419384" y="82373"/>
                </a:lnTo>
                <a:lnTo>
                  <a:pt x="1471331" y="76369"/>
                </a:lnTo>
                <a:lnTo>
                  <a:pt x="1523593" y="71435"/>
                </a:lnTo>
                <a:lnTo>
                  <a:pt x="1576148" y="67583"/>
                </a:lnTo>
                <a:lnTo>
                  <a:pt x="1628972" y="64820"/>
                </a:lnTo>
                <a:lnTo>
                  <a:pt x="1682040" y="63160"/>
                </a:lnTo>
                <a:lnTo>
                  <a:pt x="1735327" y="62611"/>
                </a:lnTo>
                <a:lnTo>
                  <a:pt x="2304359" y="62611"/>
                </a:lnTo>
                <a:lnTo>
                  <a:pt x="2299753" y="61535"/>
                </a:lnTo>
                <a:lnTo>
                  <a:pt x="2250088" y="50992"/>
                </a:lnTo>
                <a:lnTo>
                  <a:pt x="2200025" y="41411"/>
                </a:lnTo>
                <a:lnTo>
                  <a:pt x="2149585" y="32801"/>
                </a:lnTo>
                <a:lnTo>
                  <a:pt x="2098790" y="25172"/>
                </a:lnTo>
                <a:lnTo>
                  <a:pt x="2047661" y="18533"/>
                </a:lnTo>
                <a:lnTo>
                  <a:pt x="1996219" y="12892"/>
                </a:lnTo>
                <a:lnTo>
                  <a:pt x="1944486" y="8260"/>
                </a:lnTo>
                <a:lnTo>
                  <a:pt x="1892484" y="4646"/>
                </a:lnTo>
                <a:lnTo>
                  <a:pt x="1840233" y="2058"/>
                </a:lnTo>
                <a:lnTo>
                  <a:pt x="1787756" y="506"/>
                </a:lnTo>
                <a:lnTo>
                  <a:pt x="1735074" y="0"/>
                </a:lnTo>
                <a:close/>
              </a:path>
              <a:path w="3470910" h="777875">
                <a:moveTo>
                  <a:pt x="2304359" y="62611"/>
                </a:moveTo>
                <a:lnTo>
                  <a:pt x="1735327" y="62611"/>
                </a:lnTo>
                <a:lnTo>
                  <a:pt x="1788596" y="63169"/>
                </a:lnTo>
                <a:lnTo>
                  <a:pt x="1841645" y="64838"/>
                </a:lnTo>
                <a:lnTo>
                  <a:pt x="1894451" y="67608"/>
                </a:lnTo>
                <a:lnTo>
                  <a:pt x="1946990" y="71468"/>
                </a:lnTo>
                <a:lnTo>
                  <a:pt x="1999237" y="76407"/>
                </a:lnTo>
                <a:lnTo>
                  <a:pt x="2051169" y="82416"/>
                </a:lnTo>
                <a:lnTo>
                  <a:pt x="2102761" y="89484"/>
                </a:lnTo>
                <a:lnTo>
                  <a:pt x="2153990" y="97600"/>
                </a:lnTo>
                <a:lnTo>
                  <a:pt x="2204832" y="106756"/>
                </a:lnTo>
                <a:lnTo>
                  <a:pt x="2255262" y="116940"/>
                </a:lnTo>
                <a:lnTo>
                  <a:pt x="2305256" y="128141"/>
                </a:lnTo>
                <a:lnTo>
                  <a:pt x="2354792" y="140351"/>
                </a:lnTo>
                <a:lnTo>
                  <a:pt x="2403843" y="153558"/>
                </a:lnTo>
                <a:lnTo>
                  <a:pt x="2452387" y="167753"/>
                </a:lnTo>
                <a:lnTo>
                  <a:pt x="2500399" y="182924"/>
                </a:lnTo>
                <a:lnTo>
                  <a:pt x="2547856" y="199062"/>
                </a:lnTo>
                <a:lnTo>
                  <a:pt x="2594733" y="216157"/>
                </a:lnTo>
                <a:lnTo>
                  <a:pt x="2641007" y="234197"/>
                </a:lnTo>
                <a:lnTo>
                  <a:pt x="2686653" y="253174"/>
                </a:lnTo>
                <a:lnTo>
                  <a:pt x="2731647" y="273076"/>
                </a:lnTo>
                <a:lnTo>
                  <a:pt x="2775965" y="293894"/>
                </a:lnTo>
                <a:lnTo>
                  <a:pt x="2819584" y="315616"/>
                </a:lnTo>
                <a:lnTo>
                  <a:pt x="2862479" y="338233"/>
                </a:lnTo>
                <a:lnTo>
                  <a:pt x="2904626" y="361735"/>
                </a:lnTo>
                <a:lnTo>
                  <a:pt x="2946001" y="386111"/>
                </a:lnTo>
                <a:lnTo>
                  <a:pt x="2986580" y="411351"/>
                </a:lnTo>
                <a:lnTo>
                  <a:pt x="3026340" y="437444"/>
                </a:lnTo>
                <a:lnTo>
                  <a:pt x="3065255" y="464381"/>
                </a:lnTo>
                <a:lnTo>
                  <a:pt x="3103303" y="492151"/>
                </a:lnTo>
                <a:lnTo>
                  <a:pt x="3140458" y="520744"/>
                </a:lnTo>
                <a:lnTo>
                  <a:pt x="3176698" y="550149"/>
                </a:lnTo>
                <a:lnTo>
                  <a:pt x="3211998" y="580357"/>
                </a:lnTo>
                <a:lnTo>
                  <a:pt x="3246333" y="611356"/>
                </a:lnTo>
                <a:lnTo>
                  <a:pt x="3279692" y="643149"/>
                </a:lnTo>
                <a:lnTo>
                  <a:pt x="3312017" y="675690"/>
                </a:lnTo>
                <a:lnTo>
                  <a:pt x="3343316" y="709004"/>
                </a:lnTo>
                <a:lnTo>
                  <a:pt x="3373555" y="743069"/>
                </a:lnTo>
                <a:lnTo>
                  <a:pt x="3402711" y="777875"/>
                </a:lnTo>
                <a:lnTo>
                  <a:pt x="3470402" y="744347"/>
                </a:lnTo>
                <a:lnTo>
                  <a:pt x="3441614" y="709915"/>
                </a:lnTo>
                <a:lnTo>
                  <a:pt x="3411807" y="676178"/>
                </a:lnTo>
                <a:lnTo>
                  <a:pt x="3380990" y="643134"/>
                </a:lnTo>
                <a:lnTo>
                  <a:pt x="3349217" y="610824"/>
                </a:lnTo>
                <a:lnTo>
                  <a:pt x="3316478" y="579226"/>
                </a:lnTo>
                <a:lnTo>
                  <a:pt x="3282804" y="548360"/>
                </a:lnTo>
                <a:lnTo>
                  <a:pt x="3248218" y="518234"/>
                </a:lnTo>
                <a:lnTo>
                  <a:pt x="3212740" y="488858"/>
                </a:lnTo>
                <a:lnTo>
                  <a:pt x="3176392" y="460241"/>
                </a:lnTo>
                <a:lnTo>
                  <a:pt x="3139195" y="432393"/>
                </a:lnTo>
                <a:lnTo>
                  <a:pt x="3101172" y="405322"/>
                </a:lnTo>
                <a:lnTo>
                  <a:pt x="3062342" y="379038"/>
                </a:lnTo>
                <a:lnTo>
                  <a:pt x="3022729" y="353550"/>
                </a:lnTo>
                <a:lnTo>
                  <a:pt x="2982353" y="328867"/>
                </a:lnTo>
                <a:lnTo>
                  <a:pt x="2941235" y="304999"/>
                </a:lnTo>
                <a:lnTo>
                  <a:pt x="2899397" y="281955"/>
                </a:lnTo>
                <a:lnTo>
                  <a:pt x="2856861" y="259743"/>
                </a:lnTo>
                <a:lnTo>
                  <a:pt x="2813648" y="238374"/>
                </a:lnTo>
                <a:lnTo>
                  <a:pt x="2769779" y="217856"/>
                </a:lnTo>
                <a:lnTo>
                  <a:pt x="2725277" y="198199"/>
                </a:lnTo>
                <a:lnTo>
                  <a:pt x="2680161" y="179412"/>
                </a:lnTo>
                <a:lnTo>
                  <a:pt x="2634454" y="161503"/>
                </a:lnTo>
                <a:lnTo>
                  <a:pt x="2588178" y="144483"/>
                </a:lnTo>
                <a:lnTo>
                  <a:pt x="2541353" y="128361"/>
                </a:lnTo>
                <a:lnTo>
                  <a:pt x="2494001" y="113145"/>
                </a:lnTo>
                <a:lnTo>
                  <a:pt x="2446144" y="98846"/>
                </a:lnTo>
                <a:lnTo>
                  <a:pt x="2397802" y="85471"/>
                </a:lnTo>
                <a:lnTo>
                  <a:pt x="2348998" y="73031"/>
                </a:lnTo>
                <a:lnTo>
                  <a:pt x="2304359" y="62611"/>
                </a:lnTo>
                <a:close/>
              </a:path>
            </a:pathLst>
          </a:custGeom>
          <a:solidFill>
            <a:srgbClr val="2D2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91285" y="1639951"/>
            <a:ext cx="3470910" cy="777875"/>
          </a:xfrm>
          <a:custGeom>
            <a:avLst/>
            <a:gdLst/>
            <a:ahLst/>
            <a:cxnLst/>
            <a:rect l="l" t="t" r="r" b="b"/>
            <a:pathLst>
              <a:path w="3470910" h="777875">
                <a:moveTo>
                  <a:pt x="67690" y="777875"/>
                </a:moveTo>
                <a:lnTo>
                  <a:pt x="96846" y="743069"/>
                </a:lnTo>
                <a:lnTo>
                  <a:pt x="127085" y="709003"/>
                </a:lnTo>
                <a:lnTo>
                  <a:pt x="158385" y="675688"/>
                </a:lnTo>
                <a:lnTo>
                  <a:pt x="190720" y="643134"/>
                </a:lnTo>
                <a:lnTo>
                  <a:pt x="224068" y="611351"/>
                </a:lnTo>
                <a:lnTo>
                  <a:pt x="258404" y="580349"/>
                </a:lnTo>
                <a:lnTo>
                  <a:pt x="293704" y="550138"/>
                </a:lnTo>
                <a:lnTo>
                  <a:pt x="329945" y="520730"/>
                </a:lnTo>
                <a:lnTo>
                  <a:pt x="367102" y="492135"/>
                </a:lnTo>
                <a:lnTo>
                  <a:pt x="405150" y="464362"/>
                </a:lnTo>
                <a:lnTo>
                  <a:pt x="444068" y="437421"/>
                </a:lnTo>
                <a:lnTo>
                  <a:pt x="483829" y="411325"/>
                </a:lnTo>
                <a:lnTo>
                  <a:pt x="524410" y="386081"/>
                </a:lnTo>
                <a:lnTo>
                  <a:pt x="565788" y="361702"/>
                </a:lnTo>
                <a:lnTo>
                  <a:pt x="607938" y="338197"/>
                </a:lnTo>
                <a:lnTo>
                  <a:pt x="650836" y="315577"/>
                </a:lnTo>
                <a:lnTo>
                  <a:pt x="694459" y="293851"/>
                </a:lnTo>
                <a:lnTo>
                  <a:pt x="738781" y="273031"/>
                </a:lnTo>
                <a:lnTo>
                  <a:pt x="783780" y="253126"/>
                </a:lnTo>
                <a:lnTo>
                  <a:pt x="829431" y="234147"/>
                </a:lnTo>
                <a:lnTo>
                  <a:pt x="875710" y="216105"/>
                </a:lnTo>
                <a:lnTo>
                  <a:pt x="922594" y="199009"/>
                </a:lnTo>
                <a:lnTo>
                  <a:pt x="970058" y="182869"/>
                </a:lnTo>
                <a:lnTo>
                  <a:pt x="1018078" y="167697"/>
                </a:lnTo>
                <a:lnTo>
                  <a:pt x="1066630" y="153502"/>
                </a:lnTo>
                <a:lnTo>
                  <a:pt x="1115691" y="140295"/>
                </a:lnTo>
                <a:lnTo>
                  <a:pt x="1165236" y="128086"/>
                </a:lnTo>
                <a:lnTo>
                  <a:pt x="1215241" y="116885"/>
                </a:lnTo>
                <a:lnTo>
                  <a:pt x="1265682" y="106703"/>
                </a:lnTo>
                <a:lnTo>
                  <a:pt x="1316536" y="97550"/>
                </a:lnTo>
                <a:lnTo>
                  <a:pt x="1367778" y="89437"/>
                </a:lnTo>
                <a:lnTo>
                  <a:pt x="1419384" y="82373"/>
                </a:lnTo>
                <a:lnTo>
                  <a:pt x="1471331" y="76369"/>
                </a:lnTo>
                <a:lnTo>
                  <a:pt x="1523593" y="71435"/>
                </a:lnTo>
                <a:lnTo>
                  <a:pt x="1576148" y="67583"/>
                </a:lnTo>
                <a:lnTo>
                  <a:pt x="1628972" y="64820"/>
                </a:lnTo>
                <a:lnTo>
                  <a:pt x="1682040" y="63160"/>
                </a:lnTo>
                <a:lnTo>
                  <a:pt x="1735327" y="62611"/>
                </a:lnTo>
                <a:lnTo>
                  <a:pt x="1788596" y="63169"/>
                </a:lnTo>
                <a:lnTo>
                  <a:pt x="1841645" y="64838"/>
                </a:lnTo>
                <a:lnTo>
                  <a:pt x="1894451" y="67608"/>
                </a:lnTo>
                <a:lnTo>
                  <a:pt x="1946990" y="71468"/>
                </a:lnTo>
                <a:lnTo>
                  <a:pt x="1999237" y="76407"/>
                </a:lnTo>
                <a:lnTo>
                  <a:pt x="2051169" y="82416"/>
                </a:lnTo>
                <a:lnTo>
                  <a:pt x="2102761" y="89484"/>
                </a:lnTo>
                <a:lnTo>
                  <a:pt x="2153990" y="97600"/>
                </a:lnTo>
                <a:lnTo>
                  <a:pt x="2204832" y="106756"/>
                </a:lnTo>
                <a:lnTo>
                  <a:pt x="2255262" y="116940"/>
                </a:lnTo>
                <a:lnTo>
                  <a:pt x="2305256" y="128141"/>
                </a:lnTo>
                <a:lnTo>
                  <a:pt x="2354792" y="140351"/>
                </a:lnTo>
                <a:lnTo>
                  <a:pt x="2403843" y="153558"/>
                </a:lnTo>
                <a:lnTo>
                  <a:pt x="2452387" y="167753"/>
                </a:lnTo>
                <a:lnTo>
                  <a:pt x="2500399" y="182924"/>
                </a:lnTo>
                <a:lnTo>
                  <a:pt x="2547856" y="199062"/>
                </a:lnTo>
                <a:lnTo>
                  <a:pt x="2594733" y="216157"/>
                </a:lnTo>
                <a:lnTo>
                  <a:pt x="2641007" y="234197"/>
                </a:lnTo>
                <a:lnTo>
                  <a:pt x="2686653" y="253174"/>
                </a:lnTo>
                <a:lnTo>
                  <a:pt x="2731647" y="273076"/>
                </a:lnTo>
                <a:lnTo>
                  <a:pt x="2775965" y="293894"/>
                </a:lnTo>
                <a:lnTo>
                  <a:pt x="2819584" y="315616"/>
                </a:lnTo>
                <a:lnTo>
                  <a:pt x="2862479" y="338233"/>
                </a:lnTo>
                <a:lnTo>
                  <a:pt x="2904626" y="361735"/>
                </a:lnTo>
                <a:lnTo>
                  <a:pt x="2946001" y="386111"/>
                </a:lnTo>
                <a:lnTo>
                  <a:pt x="2986580" y="411351"/>
                </a:lnTo>
                <a:lnTo>
                  <a:pt x="3026340" y="437444"/>
                </a:lnTo>
                <a:lnTo>
                  <a:pt x="3065255" y="464381"/>
                </a:lnTo>
                <a:lnTo>
                  <a:pt x="3103303" y="492151"/>
                </a:lnTo>
                <a:lnTo>
                  <a:pt x="3140458" y="520744"/>
                </a:lnTo>
                <a:lnTo>
                  <a:pt x="3176698" y="550149"/>
                </a:lnTo>
                <a:lnTo>
                  <a:pt x="3211998" y="580357"/>
                </a:lnTo>
                <a:lnTo>
                  <a:pt x="3246333" y="611356"/>
                </a:lnTo>
                <a:lnTo>
                  <a:pt x="3279681" y="643138"/>
                </a:lnTo>
                <a:lnTo>
                  <a:pt x="3312017" y="675690"/>
                </a:lnTo>
                <a:lnTo>
                  <a:pt x="3343316" y="709004"/>
                </a:lnTo>
                <a:lnTo>
                  <a:pt x="3373555" y="743069"/>
                </a:lnTo>
                <a:lnTo>
                  <a:pt x="3402711" y="777875"/>
                </a:lnTo>
                <a:lnTo>
                  <a:pt x="3470402" y="744347"/>
                </a:lnTo>
                <a:lnTo>
                  <a:pt x="3441614" y="709915"/>
                </a:lnTo>
                <a:lnTo>
                  <a:pt x="3411807" y="676178"/>
                </a:lnTo>
                <a:lnTo>
                  <a:pt x="3381000" y="643145"/>
                </a:lnTo>
                <a:lnTo>
                  <a:pt x="3349217" y="610824"/>
                </a:lnTo>
                <a:lnTo>
                  <a:pt x="3316478" y="579226"/>
                </a:lnTo>
                <a:lnTo>
                  <a:pt x="3282804" y="548360"/>
                </a:lnTo>
                <a:lnTo>
                  <a:pt x="3248218" y="518234"/>
                </a:lnTo>
                <a:lnTo>
                  <a:pt x="3212740" y="488858"/>
                </a:lnTo>
                <a:lnTo>
                  <a:pt x="3176392" y="460241"/>
                </a:lnTo>
                <a:lnTo>
                  <a:pt x="3139195" y="432393"/>
                </a:lnTo>
                <a:lnTo>
                  <a:pt x="3101172" y="405322"/>
                </a:lnTo>
                <a:lnTo>
                  <a:pt x="3062342" y="379038"/>
                </a:lnTo>
                <a:lnTo>
                  <a:pt x="3022729" y="353550"/>
                </a:lnTo>
                <a:lnTo>
                  <a:pt x="2982353" y="328867"/>
                </a:lnTo>
                <a:lnTo>
                  <a:pt x="2941235" y="304999"/>
                </a:lnTo>
                <a:lnTo>
                  <a:pt x="2899397" y="281955"/>
                </a:lnTo>
                <a:lnTo>
                  <a:pt x="2856861" y="259743"/>
                </a:lnTo>
                <a:lnTo>
                  <a:pt x="2813648" y="238374"/>
                </a:lnTo>
                <a:lnTo>
                  <a:pt x="2769779" y="217856"/>
                </a:lnTo>
                <a:lnTo>
                  <a:pt x="2725277" y="198199"/>
                </a:lnTo>
                <a:lnTo>
                  <a:pt x="2680161" y="179412"/>
                </a:lnTo>
                <a:lnTo>
                  <a:pt x="2634454" y="161503"/>
                </a:lnTo>
                <a:lnTo>
                  <a:pt x="2588178" y="144483"/>
                </a:lnTo>
                <a:lnTo>
                  <a:pt x="2541353" y="128361"/>
                </a:lnTo>
                <a:lnTo>
                  <a:pt x="2494001" y="113145"/>
                </a:lnTo>
                <a:lnTo>
                  <a:pt x="2446144" y="98846"/>
                </a:lnTo>
                <a:lnTo>
                  <a:pt x="2397802" y="85471"/>
                </a:lnTo>
                <a:lnTo>
                  <a:pt x="2348998" y="73031"/>
                </a:lnTo>
                <a:lnTo>
                  <a:pt x="2299753" y="61535"/>
                </a:lnTo>
                <a:lnTo>
                  <a:pt x="2250088" y="50992"/>
                </a:lnTo>
                <a:lnTo>
                  <a:pt x="2200025" y="41411"/>
                </a:lnTo>
                <a:lnTo>
                  <a:pt x="2149585" y="32801"/>
                </a:lnTo>
                <a:lnTo>
                  <a:pt x="2098790" y="25172"/>
                </a:lnTo>
                <a:lnTo>
                  <a:pt x="2047661" y="18533"/>
                </a:lnTo>
                <a:lnTo>
                  <a:pt x="1996219" y="12892"/>
                </a:lnTo>
                <a:lnTo>
                  <a:pt x="1944486" y="8260"/>
                </a:lnTo>
                <a:lnTo>
                  <a:pt x="1892484" y="4646"/>
                </a:lnTo>
                <a:lnTo>
                  <a:pt x="1840233" y="2058"/>
                </a:lnTo>
                <a:lnTo>
                  <a:pt x="1787756" y="506"/>
                </a:lnTo>
                <a:lnTo>
                  <a:pt x="1735074" y="0"/>
                </a:lnTo>
                <a:lnTo>
                  <a:pt x="1682410" y="524"/>
                </a:lnTo>
                <a:lnTo>
                  <a:pt x="1629950" y="2092"/>
                </a:lnTo>
                <a:lnTo>
                  <a:pt x="1577716" y="4695"/>
                </a:lnTo>
                <a:lnTo>
                  <a:pt x="1525730" y="8322"/>
                </a:lnTo>
                <a:lnTo>
                  <a:pt x="1474012" y="12965"/>
                </a:lnTo>
                <a:lnTo>
                  <a:pt x="1422584" y="18615"/>
                </a:lnTo>
                <a:lnTo>
                  <a:pt x="1371468" y="25263"/>
                </a:lnTo>
                <a:lnTo>
                  <a:pt x="1320686" y="32899"/>
                </a:lnTo>
                <a:lnTo>
                  <a:pt x="1270258" y="41514"/>
                </a:lnTo>
                <a:lnTo>
                  <a:pt x="1220206" y="51099"/>
                </a:lnTo>
                <a:lnTo>
                  <a:pt x="1170551" y="61645"/>
                </a:lnTo>
                <a:lnTo>
                  <a:pt x="1121316" y="73143"/>
                </a:lnTo>
                <a:lnTo>
                  <a:pt x="1072521" y="85584"/>
                </a:lnTo>
                <a:lnTo>
                  <a:pt x="1024188" y="98958"/>
                </a:lnTo>
                <a:lnTo>
                  <a:pt x="976338" y="113257"/>
                </a:lnTo>
                <a:lnTo>
                  <a:pt x="928993" y="128471"/>
                </a:lnTo>
                <a:lnTo>
                  <a:pt x="882175" y="144590"/>
                </a:lnTo>
                <a:lnTo>
                  <a:pt x="835904" y="161607"/>
                </a:lnTo>
                <a:lnTo>
                  <a:pt x="790203" y="179511"/>
                </a:lnTo>
                <a:lnTo>
                  <a:pt x="745093" y="198294"/>
                </a:lnTo>
                <a:lnTo>
                  <a:pt x="700594" y="217946"/>
                </a:lnTo>
                <a:lnTo>
                  <a:pt x="656730" y="238459"/>
                </a:lnTo>
                <a:lnTo>
                  <a:pt x="613520" y="259822"/>
                </a:lnTo>
                <a:lnTo>
                  <a:pt x="570987" y="282028"/>
                </a:lnTo>
                <a:lnTo>
                  <a:pt x="529153" y="305066"/>
                </a:lnTo>
                <a:lnTo>
                  <a:pt x="488037" y="328928"/>
                </a:lnTo>
                <a:lnTo>
                  <a:pt x="447663" y="353604"/>
                </a:lnTo>
                <a:lnTo>
                  <a:pt x="408052" y="379086"/>
                </a:lnTo>
                <a:lnTo>
                  <a:pt x="369224" y="405364"/>
                </a:lnTo>
                <a:lnTo>
                  <a:pt x="331202" y="432429"/>
                </a:lnTo>
                <a:lnTo>
                  <a:pt x="294006" y="460271"/>
                </a:lnTo>
                <a:lnTo>
                  <a:pt x="257659" y="488882"/>
                </a:lnTo>
                <a:lnTo>
                  <a:pt x="222182" y="518253"/>
                </a:lnTo>
                <a:lnTo>
                  <a:pt x="187596" y="548374"/>
                </a:lnTo>
                <a:lnTo>
                  <a:pt x="153923" y="579237"/>
                </a:lnTo>
                <a:lnTo>
                  <a:pt x="121184" y="610831"/>
                </a:lnTo>
                <a:lnTo>
                  <a:pt x="89401" y="643149"/>
                </a:lnTo>
                <a:lnTo>
                  <a:pt x="58594" y="676180"/>
                </a:lnTo>
                <a:lnTo>
                  <a:pt x="28787" y="709915"/>
                </a:lnTo>
                <a:lnTo>
                  <a:pt x="0" y="744347"/>
                </a:lnTo>
                <a:lnTo>
                  <a:pt x="67690" y="77787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330325" y="2359025"/>
            <a:ext cx="184150" cy="1826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282700" y="2558319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282700" y="2536888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80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841057" y="2239390"/>
            <a:ext cx="45529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latin typeface="Times New Roman"/>
                <a:cs typeface="Times New Roman"/>
              </a:rPr>
              <a:t>sendi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068701" y="1611375"/>
            <a:ext cx="101600" cy="101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3041904" y="1232534"/>
            <a:ext cx="14732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5" dirty="0">
                <a:latin typeface="Times New Roman"/>
                <a:cs typeface="Times New Roman"/>
              </a:rPr>
              <a:t>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4711700" y="2344801"/>
            <a:ext cx="184150" cy="1824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664075" y="2543968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664075" y="2522537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80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4961509" y="2239390"/>
            <a:ext cx="45656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latin typeface="Times New Roman"/>
                <a:cs typeface="Times New Roman"/>
              </a:rPr>
              <a:t>s</a:t>
            </a:r>
            <a:r>
              <a:rPr sz="1600" spc="5" dirty="0">
                <a:latin typeface="Times New Roman"/>
                <a:cs typeface="Times New Roman"/>
              </a:rPr>
              <a:t>e</a:t>
            </a:r>
            <a:r>
              <a:rPr sz="1600" dirty="0">
                <a:latin typeface="Times New Roman"/>
                <a:cs typeface="Times New Roman"/>
              </a:rPr>
              <a:t>ndi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5029200" y="2743200"/>
            <a:ext cx="3756025" cy="250672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195951" y="4217923"/>
            <a:ext cx="285750" cy="297180"/>
          </a:xfrm>
          <a:custGeom>
            <a:avLst/>
            <a:gdLst/>
            <a:ahLst/>
            <a:cxnLst/>
            <a:rect l="l" t="t" r="r" b="b"/>
            <a:pathLst>
              <a:path w="285750" h="297179">
                <a:moveTo>
                  <a:pt x="0" y="148462"/>
                </a:moveTo>
                <a:lnTo>
                  <a:pt x="7275" y="101567"/>
                </a:lnTo>
                <a:lnTo>
                  <a:pt x="27541" y="60816"/>
                </a:lnTo>
                <a:lnTo>
                  <a:pt x="58457" y="28667"/>
                </a:lnTo>
                <a:lnTo>
                  <a:pt x="97682" y="7576"/>
                </a:lnTo>
                <a:lnTo>
                  <a:pt x="142875" y="0"/>
                </a:lnTo>
                <a:lnTo>
                  <a:pt x="188018" y="7576"/>
                </a:lnTo>
                <a:lnTo>
                  <a:pt x="227237" y="28667"/>
                </a:lnTo>
                <a:lnTo>
                  <a:pt x="258171" y="60816"/>
                </a:lnTo>
                <a:lnTo>
                  <a:pt x="278462" y="101567"/>
                </a:lnTo>
                <a:lnTo>
                  <a:pt x="285750" y="148462"/>
                </a:lnTo>
                <a:lnTo>
                  <a:pt x="278462" y="195407"/>
                </a:lnTo>
                <a:lnTo>
                  <a:pt x="258171" y="236164"/>
                </a:lnTo>
                <a:lnTo>
                  <a:pt x="227237" y="268295"/>
                </a:lnTo>
                <a:lnTo>
                  <a:pt x="188018" y="289361"/>
                </a:lnTo>
                <a:lnTo>
                  <a:pt x="142875" y="296925"/>
                </a:lnTo>
                <a:lnTo>
                  <a:pt x="97682" y="289361"/>
                </a:lnTo>
                <a:lnTo>
                  <a:pt x="58457" y="268295"/>
                </a:lnTo>
                <a:lnTo>
                  <a:pt x="27541" y="236164"/>
                </a:lnTo>
                <a:lnTo>
                  <a:pt x="7275" y="195407"/>
                </a:lnTo>
                <a:lnTo>
                  <a:pt x="0" y="148462"/>
                </a:lnTo>
                <a:close/>
              </a:path>
            </a:pathLst>
          </a:custGeom>
          <a:ln w="28575">
            <a:solidFill>
              <a:srgbClr val="FF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813550" y="3698875"/>
            <a:ext cx="285750" cy="297180"/>
          </a:xfrm>
          <a:custGeom>
            <a:avLst/>
            <a:gdLst/>
            <a:ahLst/>
            <a:cxnLst/>
            <a:rect l="l" t="t" r="r" b="b"/>
            <a:pathLst>
              <a:path w="285750" h="297179">
                <a:moveTo>
                  <a:pt x="0" y="148462"/>
                </a:moveTo>
                <a:lnTo>
                  <a:pt x="7287" y="101518"/>
                </a:lnTo>
                <a:lnTo>
                  <a:pt x="27578" y="60761"/>
                </a:lnTo>
                <a:lnTo>
                  <a:pt x="58512" y="28630"/>
                </a:lnTo>
                <a:lnTo>
                  <a:pt x="97731" y="7564"/>
                </a:lnTo>
                <a:lnTo>
                  <a:pt x="142875" y="0"/>
                </a:lnTo>
                <a:lnTo>
                  <a:pt x="188018" y="7564"/>
                </a:lnTo>
                <a:lnTo>
                  <a:pt x="227237" y="28630"/>
                </a:lnTo>
                <a:lnTo>
                  <a:pt x="258171" y="60761"/>
                </a:lnTo>
                <a:lnTo>
                  <a:pt x="278462" y="101518"/>
                </a:lnTo>
                <a:lnTo>
                  <a:pt x="285750" y="148462"/>
                </a:lnTo>
                <a:lnTo>
                  <a:pt x="278462" y="195358"/>
                </a:lnTo>
                <a:lnTo>
                  <a:pt x="258171" y="236109"/>
                </a:lnTo>
                <a:lnTo>
                  <a:pt x="227237" y="268258"/>
                </a:lnTo>
                <a:lnTo>
                  <a:pt x="188018" y="289349"/>
                </a:lnTo>
                <a:lnTo>
                  <a:pt x="142875" y="296925"/>
                </a:lnTo>
                <a:lnTo>
                  <a:pt x="97731" y="289349"/>
                </a:lnTo>
                <a:lnTo>
                  <a:pt x="58512" y="268258"/>
                </a:lnTo>
                <a:lnTo>
                  <a:pt x="27578" y="236109"/>
                </a:lnTo>
                <a:lnTo>
                  <a:pt x="7287" y="195358"/>
                </a:lnTo>
                <a:lnTo>
                  <a:pt x="0" y="148462"/>
                </a:lnTo>
                <a:close/>
              </a:path>
            </a:pathLst>
          </a:custGeom>
          <a:ln w="28575">
            <a:solidFill>
              <a:srgbClr val="FF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8266176" y="4236973"/>
            <a:ext cx="285750" cy="297180"/>
          </a:xfrm>
          <a:custGeom>
            <a:avLst/>
            <a:gdLst/>
            <a:ahLst/>
            <a:cxnLst/>
            <a:rect l="l" t="t" r="r" b="b"/>
            <a:pathLst>
              <a:path w="285750" h="297179">
                <a:moveTo>
                  <a:pt x="0" y="148462"/>
                </a:moveTo>
                <a:lnTo>
                  <a:pt x="7275" y="101567"/>
                </a:lnTo>
                <a:lnTo>
                  <a:pt x="27541" y="60816"/>
                </a:lnTo>
                <a:lnTo>
                  <a:pt x="58457" y="28667"/>
                </a:lnTo>
                <a:lnTo>
                  <a:pt x="97682" y="7576"/>
                </a:lnTo>
                <a:lnTo>
                  <a:pt x="142875" y="0"/>
                </a:lnTo>
                <a:lnTo>
                  <a:pt x="188018" y="7576"/>
                </a:lnTo>
                <a:lnTo>
                  <a:pt x="227237" y="28667"/>
                </a:lnTo>
                <a:lnTo>
                  <a:pt x="258171" y="60816"/>
                </a:lnTo>
                <a:lnTo>
                  <a:pt x="278462" y="101567"/>
                </a:lnTo>
                <a:lnTo>
                  <a:pt x="285750" y="148462"/>
                </a:lnTo>
                <a:lnTo>
                  <a:pt x="278462" y="195407"/>
                </a:lnTo>
                <a:lnTo>
                  <a:pt x="258171" y="236164"/>
                </a:lnTo>
                <a:lnTo>
                  <a:pt x="227237" y="268295"/>
                </a:lnTo>
                <a:lnTo>
                  <a:pt x="188018" y="289361"/>
                </a:lnTo>
                <a:lnTo>
                  <a:pt x="142875" y="296925"/>
                </a:lnTo>
                <a:lnTo>
                  <a:pt x="97682" y="289361"/>
                </a:lnTo>
                <a:lnTo>
                  <a:pt x="58457" y="268295"/>
                </a:lnTo>
                <a:lnTo>
                  <a:pt x="27541" y="236164"/>
                </a:lnTo>
                <a:lnTo>
                  <a:pt x="7275" y="195407"/>
                </a:lnTo>
                <a:lnTo>
                  <a:pt x="0" y="148462"/>
                </a:lnTo>
                <a:close/>
              </a:path>
            </a:pathLst>
          </a:custGeom>
          <a:ln w="28575">
            <a:solidFill>
              <a:srgbClr val="FF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393825" y="2625725"/>
            <a:ext cx="85725" cy="365125"/>
          </a:xfrm>
          <a:custGeom>
            <a:avLst/>
            <a:gdLst/>
            <a:ahLst/>
            <a:cxnLst/>
            <a:rect l="l" t="t" r="r" b="b"/>
            <a:pathLst>
              <a:path w="85725" h="365125">
                <a:moveTo>
                  <a:pt x="57150" y="71374"/>
                </a:moveTo>
                <a:lnTo>
                  <a:pt x="28575" y="71374"/>
                </a:lnTo>
                <a:lnTo>
                  <a:pt x="28575" y="365125"/>
                </a:lnTo>
                <a:lnTo>
                  <a:pt x="57150" y="365125"/>
                </a:lnTo>
                <a:lnTo>
                  <a:pt x="57150" y="71374"/>
                </a:lnTo>
                <a:close/>
              </a:path>
              <a:path w="85725" h="365125">
                <a:moveTo>
                  <a:pt x="42799" y="0"/>
                </a:moveTo>
                <a:lnTo>
                  <a:pt x="0" y="85725"/>
                </a:lnTo>
                <a:lnTo>
                  <a:pt x="28575" y="85725"/>
                </a:lnTo>
                <a:lnTo>
                  <a:pt x="28575" y="71374"/>
                </a:lnTo>
                <a:lnTo>
                  <a:pt x="78538" y="71374"/>
                </a:lnTo>
                <a:lnTo>
                  <a:pt x="42799" y="0"/>
                </a:lnTo>
                <a:close/>
              </a:path>
              <a:path w="85725" h="365125">
                <a:moveTo>
                  <a:pt x="78538" y="71374"/>
                </a:moveTo>
                <a:lnTo>
                  <a:pt x="57150" y="71374"/>
                </a:lnTo>
                <a:lnTo>
                  <a:pt x="57150" y="85725"/>
                </a:lnTo>
                <a:lnTo>
                  <a:pt x="85725" y="85725"/>
                </a:lnTo>
                <a:lnTo>
                  <a:pt x="78538" y="71374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544700" y="2344673"/>
            <a:ext cx="365125" cy="85725"/>
          </a:xfrm>
          <a:custGeom>
            <a:avLst/>
            <a:gdLst/>
            <a:ahLst/>
            <a:cxnLst/>
            <a:rect l="l" t="t" r="r" b="b"/>
            <a:pathLst>
              <a:path w="365125" h="85725">
                <a:moveTo>
                  <a:pt x="279400" y="0"/>
                </a:moveTo>
                <a:lnTo>
                  <a:pt x="279400" y="85725"/>
                </a:lnTo>
                <a:lnTo>
                  <a:pt x="336634" y="57150"/>
                </a:lnTo>
                <a:lnTo>
                  <a:pt x="293624" y="57150"/>
                </a:lnTo>
                <a:lnTo>
                  <a:pt x="293624" y="28575"/>
                </a:lnTo>
                <a:lnTo>
                  <a:pt x="336465" y="28575"/>
                </a:lnTo>
                <a:lnTo>
                  <a:pt x="279400" y="0"/>
                </a:lnTo>
                <a:close/>
              </a:path>
              <a:path w="365125" h="85725">
                <a:moveTo>
                  <a:pt x="279400" y="28575"/>
                </a:moveTo>
                <a:lnTo>
                  <a:pt x="0" y="28575"/>
                </a:lnTo>
                <a:lnTo>
                  <a:pt x="0" y="57150"/>
                </a:lnTo>
                <a:lnTo>
                  <a:pt x="279400" y="57150"/>
                </a:lnTo>
                <a:lnTo>
                  <a:pt x="279400" y="28575"/>
                </a:lnTo>
                <a:close/>
              </a:path>
              <a:path w="365125" h="85725">
                <a:moveTo>
                  <a:pt x="336465" y="28575"/>
                </a:moveTo>
                <a:lnTo>
                  <a:pt x="293624" y="28575"/>
                </a:lnTo>
                <a:lnTo>
                  <a:pt x="293624" y="57150"/>
                </a:lnTo>
                <a:lnTo>
                  <a:pt x="336634" y="57150"/>
                </a:lnTo>
                <a:lnTo>
                  <a:pt x="365125" y="42925"/>
                </a:lnTo>
                <a:lnTo>
                  <a:pt x="336465" y="285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764023" y="2651125"/>
            <a:ext cx="85725" cy="365125"/>
          </a:xfrm>
          <a:custGeom>
            <a:avLst/>
            <a:gdLst/>
            <a:ahLst/>
            <a:cxnLst/>
            <a:rect l="l" t="t" r="r" b="b"/>
            <a:pathLst>
              <a:path w="85725" h="365125">
                <a:moveTo>
                  <a:pt x="57150" y="71374"/>
                </a:moveTo>
                <a:lnTo>
                  <a:pt x="28575" y="71374"/>
                </a:lnTo>
                <a:lnTo>
                  <a:pt x="28575" y="365125"/>
                </a:lnTo>
                <a:lnTo>
                  <a:pt x="57150" y="365125"/>
                </a:lnTo>
                <a:lnTo>
                  <a:pt x="57150" y="71374"/>
                </a:lnTo>
                <a:close/>
              </a:path>
              <a:path w="85725" h="365125">
                <a:moveTo>
                  <a:pt x="42925" y="0"/>
                </a:moveTo>
                <a:lnTo>
                  <a:pt x="0" y="85725"/>
                </a:lnTo>
                <a:lnTo>
                  <a:pt x="28575" y="85725"/>
                </a:lnTo>
                <a:lnTo>
                  <a:pt x="28575" y="71374"/>
                </a:lnTo>
                <a:lnTo>
                  <a:pt x="78560" y="71374"/>
                </a:lnTo>
                <a:lnTo>
                  <a:pt x="42925" y="0"/>
                </a:lnTo>
                <a:close/>
              </a:path>
              <a:path w="85725" h="365125">
                <a:moveTo>
                  <a:pt x="78560" y="71374"/>
                </a:moveTo>
                <a:lnTo>
                  <a:pt x="57150" y="71374"/>
                </a:lnTo>
                <a:lnTo>
                  <a:pt x="57150" y="85725"/>
                </a:lnTo>
                <a:lnTo>
                  <a:pt x="85725" y="85725"/>
                </a:lnTo>
                <a:lnTo>
                  <a:pt x="78560" y="71374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319523" y="2370073"/>
            <a:ext cx="365125" cy="85725"/>
          </a:xfrm>
          <a:custGeom>
            <a:avLst/>
            <a:gdLst/>
            <a:ahLst/>
            <a:cxnLst/>
            <a:rect l="l" t="t" r="r" b="b"/>
            <a:pathLst>
              <a:path w="365125" h="85725">
                <a:moveTo>
                  <a:pt x="85725" y="0"/>
                </a:moveTo>
                <a:lnTo>
                  <a:pt x="0" y="42925"/>
                </a:lnTo>
                <a:lnTo>
                  <a:pt x="85725" y="85725"/>
                </a:lnTo>
                <a:lnTo>
                  <a:pt x="85725" y="57150"/>
                </a:lnTo>
                <a:lnTo>
                  <a:pt x="71500" y="57150"/>
                </a:lnTo>
                <a:lnTo>
                  <a:pt x="71500" y="28575"/>
                </a:lnTo>
                <a:lnTo>
                  <a:pt x="85725" y="28575"/>
                </a:lnTo>
                <a:lnTo>
                  <a:pt x="85725" y="0"/>
                </a:lnTo>
                <a:close/>
              </a:path>
              <a:path w="365125" h="85725">
                <a:moveTo>
                  <a:pt x="85725" y="28575"/>
                </a:moveTo>
                <a:lnTo>
                  <a:pt x="71500" y="28575"/>
                </a:lnTo>
                <a:lnTo>
                  <a:pt x="71500" y="57150"/>
                </a:lnTo>
                <a:lnTo>
                  <a:pt x="85725" y="57150"/>
                </a:lnTo>
                <a:lnTo>
                  <a:pt x="85725" y="28575"/>
                </a:lnTo>
                <a:close/>
              </a:path>
              <a:path w="365125" h="85725">
                <a:moveTo>
                  <a:pt x="365125" y="28575"/>
                </a:moveTo>
                <a:lnTo>
                  <a:pt x="85725" y="28575"/>
                </a:lnTo>
                <a:lnTo>
                  <a:pt x="85725" y="57150"/>
                </a:lnTo>
                <a:lnTo>
                  <a:pt x="365125" y="57150"/>
                </a:lnTo>
                <a:lnTo>
                  <a:pt x="365125" y="285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29957" y="3733482"/>
            <a:ext cx="452119" cy="55403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014854" y="4556823"/>
            <a:ext cx="452119" cy="27971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805551" y="5991542"/>
            <a:ext cx="452120" cy="2793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917257" y="3443858"/>
            <a:ext cx="7313930" cy="3107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70" dirty="0">
                <a:solidFill>
                  <a:srgbClr val="181A0F"/>
                </a:solidFill>
                <a:latin typeface="Times New Roman"/>
                <a:cs typeface="Times New Roman"/>
              </a:rPr>
              <a:t>Raksi </a:t>
            </a:r>
            <a:r>
              <a:rPr sz="1800" spc="-15" dirty="0">
                <a:solidFill>
                  <a:srgbClr val="181A0F"/>
                </a:solidFill>
                <a:latin typeface="Times New Roman"/>
                <a:cs typeface="Times New Roman"/>
              </a:rPr>
              <a:t>tumpuan</a:t>
            </a:r>
            <a:r>
              <a:rPr sz="1800" spc="8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110" dirty="0">
                <a:solidFill>
                  <a:srgbClr val="181A0F"/>
                </a:solidFill>
                <a:latin typeface="Times New Roman"/>
                <a:cs typeface="Times New Roman"/>
              </a:rPr>
              <a:t>:</a:t>
            </a:r>
            <a:endParaRPr sz="1800">
              <a:latin typeface="Times New Roman"/>
              <a:cs typeface="Times New Roman"/>
            </a:endParaRPr>
          </a:p>
          <a:p>
            <a:pPr marL="292100">
              <a:lnSpc>
                <a:spcPct val="100000"/>
              </a:lnSpc>
              <a:spcBef>
                <a:spcPts val="20"/>
              </a:spcBef>
            </a:pPr>
            <a:r>
              <a:rPr sz="1800" spc="-55" dirty="0">
                <a:solidFill>
                  <a:srgbClr val="181A0F"/>
                </a:solidFill>
                <a:latin typeface="Times New Roman"/>
                <a:cs typeface="Times New Roman"/>
              </a:rPr>
              <a:t>Ada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4 </a:t>
            </a:r>
            <a:r>
              <a:rPr sz="1800" spc="-55" dirty="0">
                <a:solidFill>
                  <a:srgbClr val="181A0F"/>
                </a:solidFill>
                <a:latin typeface="Times New Roman"/>
                <a:cs typeface="Times New Roman"/>
              </a:rPr>
              <a:t>reaksi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pada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kedua</a:t>
            </a:r>
            <a:r>
              <a:rPr sz="1800" spc="240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sendi</a:t>
            </a:r>
            <a:endParaRPr sz="1800">
              <a:latin typeface="Times New Roman"/>
              <a:cs typeface="Times New Roman"/>
            </a:endParaRPr>
          </a:p>
          <a:p>
            <a:pPr marL="12700" marR="3970654" indent="647065">
              <a:lnSpc>
                <a:spcPts val="2140"/>
              </a:lnSpc>
              <a:spcBef>
                <a:spcPts val="90"/>
              </a:spcBef>
              <a:tabLst>
                <a:tab pos="1864360" algn="l"/>
                <a:tab pos="2390775" algn="l"/>
              </a:tabLst>
            </a:pPr>
            <a:r>
              <a:rPr sz="1800" spc="-105" dirty="0">
                <a:solidFill>
                  <a:srgbClr val="181A0F"/>
                </a:solidFill>
                <a:latin typeface="Times New Roman"/>
                <a:cs typeface="Times New Roman"/>
              </a:rPr>
              <a:t>T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e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rd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p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a</a:t>
            </a:r>
            <a:r>
              <a:rPr sz="1800" spc="20" dirty="0">
                <a:solidFill>
                  <a:srgbClr val="181A0F"/>
                </a:solidFill>
                <a:latin typeface="Times New Roman"/>
                <a:cs typeface="Times New Roman"/>
              </a:rPr>
              <a:t>t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	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3</a:t>
            </a:r>
            <a:r>
              <a:rPr sz="1800" dirty="0">
                <a:solidFill>
                  <a:srgbClr val="181A0F"/>
                </a:solidFill>
                <a:latin typeface="Times New Roman"/>
                <a:cs typeface="Times New Roman"/>
              </a:rPr>
              <a:t>	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pe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rsa</a:t>
            </a:r>
            <a:r>
              <a:rPr sz="1800" spc="-25" dirty="0">
                <a:solidFill>
                  <a:srgbClr val="181A0F"/>
                </a:solidFill>
                <a:latin typeface="Times New Roman"/>
                <a:cs typeface="Times New Roman"/>
              </a:rPr>
              <a:t>m</a:t>
            </a:r>
            <a:r>
              <a:rPr sz="1800" spc="-65" dirty="0">
                <a:solidFill>
                  <a:srgbClr val="181A0F"/>
                </a:solidFill>
                <a:latin typeface="Times New Roman"/>
                <a:cs typeface="Times New Roman"/>
              </a:rPr>
              <a:t>aa</a:t>
            </a:r>
            <a:r>
              <a:rPr sz="1800" spc="10" dirty="0">
                <a:solidFill>
                  <a:srgbClr val="181A0F"/>
                </a:solidFill>
                <a:latin typeface="Times New Roman"/>
                <a:cs typeface="Times New Roman"/>
              </a:rPr>
              <a:t>n 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keseimbangan  </a:t>
            </a:r>
            <a:r>
              <a:rPr sz="1800" spc="25" dirty="0">
                <a:solidFill>
                  <a:srgbClr val="181A0F"/>
                </a:solidFill>
                <a:latin typeface="Times New Roman"/>
                <a:cs typeface="Times New Roman"/>
              </a:rPr>
              <a:t>(ΣH  </a:t>
            </a:r>
            <a:r>
              <a:rPr sz="1800" spc="180" dirty="0">
                <a:solidFill>
                  <a:srgbClr val="181A0F"/>
                </a:solidFill>
                <a:latin typeface="Times New Roman"/>
                <a:cs typeface="Times New Roman"/>
              </a:rPr>
              <a:t>=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0  </a:t>
            </a:r>
            <a:r>
              <a:rPr sz="1800" spc="-110" dirty="0">
                <a:solidFill>
                  <a:srgbClr val="181A0F"/>
                </a:solidFill>
                <a:latin typeface="Times New Roman"/>
                <a:cs typeface="Times New Roman"/>
              </a:rPr>
              <a:t>;  </a:t>
            </a:r>
            <a:r>
              <a:rPr sz="1800" spc="-5" dirty="0">
                <a:solidFill>
                  <a:srgbClr val="181A0F"/>
                </a:solidFill>
                <a:latin typeface="Times New Roman"/>
                <a:cs typeface="Times New Roman"/>
              </a:rPr>
              <a:t>ΣV  </a:t>
            </a:r>
            <a:r>
              <a:rPr sz="1800" spc="180" dirty="0">
                <a:solidFill>
                  <a:srgbClr val="181A0F"/>
                </a:solidFill>
                <a:latin typeface="Times New Roman"/>
                <a:cs typeface="Times New Roman"/>
              </a:rPr>
              <a:t>=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0</a:t>
            </a:r>
            <a:r>
              <a:rPr sz="1800" spc="229" dirty="0">
                <a:solidFill>
                  <a:srgbClr val="181A0F"/>
                </a:solidFill>
                <a:latin typeface="Times New Roman"/>
                <a:cs typeface="Times New Roman"/>
              </a:rPr>
              <a:t> </a:t>
            </a:r>
            <a:r>
              <a:rPr sz="1800" spc="-110" dirty="0">
                <a:solidFill>
                  <a:srgbClr val="181A0F"/>
                </a:solidFill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105"/>
              </a:lnSpc>
              <a:tabLst>
                <a:tab pos="489584" algn="l"/>
                <a:tab pos="784860" algn="l"/>
                <a:tab pos="1465580" algn="l"/>
                <a:tab pos="2385695" algn="l"/>
                <a:tab pos="3030855" algn="l"/>
              </a:tabLst>
            </a:pPr>
            <a:r>
              <a:rPr sz="1800" spc="-5" dirty="0">
                <a:solidFill>
                  <a:srgbClr val="181A0F"/>
                </a:solidFill>
                <a:latin typeface="Times New Roman"/>
                <a:cs typeface="Times New Roman"/>
              </a:rPr>
              <a:t>ΣM	</a:t>
            </a:r>
            <a:r>
              <a:rPr sz="1800" spc="185" dirty="0">
                <a:solidFill>
                  <a:srgbClr val="181A0F"/>
                </a:solidFill>
                <a:latin typeface="Times New Roman"/>
                <a:cs typeface="Times New Roman"/>
              </a:rPr>
              <a:t>=	</a:t>
            </a:r>
            <a:r>
              <a:rPr sz="1800" spc="-70" dirty="0">
                <a:solidFill>
                  <a:srgbClr val="181A0F"/>
                </a:solidFill>
                <a:latin typeface="Times New Roman"/>
                <a:cs typeface="Times New Roman"/>
              </a:rPr>
              <a:t>0)	</a:t>
            </a:r>
            <a:r>
              <a:rPr sz="1800" b="1" spc="-50" dirty="0">
                <a:solidFill>
                  <a:srgbClr val="181A0F"/>
                </a:solidFill>
                <a:latin typeface="Times New Roman"/>
                <a:cs typeface="Times New Roman"/>
              </a:rPr>
              <a:t>struktur	</a:t>
            </a:r>
            <a:r>
              <a:rPr sz="1800" b="1" spc="-10" dirty="0">
                <a:solidFill>
                  <a:srgbClr val="181A0F"/>
                </a:solidFill>
                <a:latin typeface="Times New Roman"/>
                <a:cs typeface="Times New Roman"/>
              </a:rPr>
              <a:t>statis	</a:t>
            </a:r>
            <a:r>
              <a:rPr sz="1800" b="1" spc="-45" dirty="0">
                <a:solidFill>
                  <a:srgbClr val="181A0F"/>
                </a:solidFill>
                <a:latin typeface="Times New Roman"/>
                <a:cs typeface="Times New Roman"/>
              </a:rPr>
              <a:t>tak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150"/>
              </a:lnSpc>
            </a:pPr>
            <a:r>
              <a:rPr sz="1800" b="1" spc="-10" dirty="0">
                <a:solidFill>
                  <a:srgbClr val="181A0F"/>
                </a:solidFill>
                <a:latin typeface="Times New Roman"/>
                <a:cs typeface="Times New Roman"/>
              </a:rPr>
              <a:t>tentu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3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</a:pPr>
            <a:r>
              <a:rPr sz="1800" spc="-55" dirty="0">
                <a:solidFill>
                  <a:srgbClr val="181A0F"/>
                </a:solidFill>
                <a:latin typeface="Times New Roman"/>
                <a:cs typeface="Times New Roman"/>
              </a:rPr>
              <a:t>Agar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menjadi </a:t>
            </a:r>
            <a:r>
              <a:rPr sz="1800" spc="-10" dirty="0">
                <a:solidFill>
                  <a:srgbClr val="181A0F"/>
                </a:solidFill>
                <a:latin typeface="Times New Roman"/>
                <a:cs typeface="Times New Roman"/>
              </a:rPr>
              <a:t>struktur 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statis </a:t>
            </a:r>
            <a:r>
              <a:rPr sz="1800" spc="-15" dirty="0">
                <a:solidFill>
                  <a:srgbClr val="181A0F"/>
                </a:solidFill>
                <a:latin typeface="Times New Roman"/>
                <a:cs typeface="Times New Roman"/>
              </a:rPr>
              <a:t>tertentu,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ditambahkan sambungan </a:t>
            </a:r>
            <a:r>
              <a:rPr sz="1800" spc="-140" dirty="0">
                <a:solidFill>
                  <a:srgbClr val="181A0F"/>
                </a:solidFill>
                <a:latin typeface="Times New Roman"/>
                <a:cs typeface="Times New Roman"/>
              </a:rPr>
              <a:t>S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pada batang  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lengkung,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sehingga menjadi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dua batang </a:t>
            </a:r>
            <a:r>
              <a:rPr sz="1800" spc="-50" dirty="0">
                <a:solidFill>
                  <a:srgbClr val="181A0F"/>
                </a:solidFill>
                <a:latin typeface="Times New Roman"/>
                <a:cs typeface="Times New Roman"/>
              </a:rPr>
              <a:t>lengkung </a:t>
            </a:r>
            <a:r>
              <a:rPr sz="1800" spc="-80" dirty="0">
                <a:solidFill>
                  <a:srgbClr val="181A0F"/>
                </a:solidFill>
                <a:latin typeface="Times New Roman"/>
                <a:cs typeface="Times New Roman"/>
              </a:rPr>
              <a:t>yang 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terhubung </a:t>
            </a:r>
            <a:r>
              <a:rPr sz="1800" spc="-30" dirty="0">
                <a:solidFill>
                  <a:srgbClr val="181A0F"/>
                </a:solidFill>
                <a:latin typeface="Times New Roman"/>
                <a:cs typeface="Times New Roman"/>
              </a:rPr>
              <a:t>pada </a:t>
            </a:r>
            <a:r>
              <a:rPr sz="1800" spc="-40" dirty="0">
                <a:solidFill>
                  <a:srgbClr val="181A0F"/>
                </a:solidFill>
                <a:latin typeface="Times New Roman"/>
                <a:cs typeface="Times New Roman"/>
              </a:rPr>
              <a:t>sendi </a:t>
            </a:r>
            <a:r>
              <a:rPr sz="1800" spc="-135" dirty="0">
                <a:solidFill>
                  <a:srgbClr val="181A0F"/>
                </a:solidFill>
                <a:latin typeface="Times New Roman"/>
                <a:cs typeface="Times New Roman"/>
              </a:rPr>
              <a:t>S.  </a:t>
            </a:r>
            <a:r>
              <a:rPr sz="1800" spc="-55" dirty="0">
                <a:solidFill>
                  <a:srgbClr val="181A0F"/>
                </a:solidFill>
                <a:latin typeface="Times New Roman"/>
                <a:cs typeface="Times New Roman"/>
              </a:rPr>
              <a:t>Sehingga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ada 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tambahan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1 </a:t>
            </a:r>
            <a:r>
              <a:rPr sz="1800" spc="-35" dirty="0">
                <a:solidFill>
                  <a:srgbClr val="181A0F"/>
                </a:solidFill>
                <a:latin typeface="Times New Roman"/>
                <a:cs typeface="Times New Roman"/>
              </a:rPr>
              <a:t>persamaan </a:t>
            </a:r>
            <a:r>
              <a:rPr sz="1800" spc="-65" dirty="0">
                <a:solidFill>
                  <a:srgbClr val="181A0F"/>
                </a:solidFill>
                <a:latin typeface="Times New Roman"/>
                <a:cs typeface="Times New Roman"/>
              </a:rPr>
              <a:t>yaitu </a:t>
            </a:r>
            <a:r>
              <a:rPr sz="1800" spc="-55" dirty="0">
                <a:solidFill>
                  <a:srgbClr val="181A0F"/>
                </a:solidFill>
                <a:latin typeface="Times New Roman"/>
                <a:cs typeface="Times New Roman"/>
              </a:rPr>
              <a:t>ΣMS </a:t>
            </a:r>
            <a:r>
              <a:rPr sz="1800" spc="180" dirty="0">
                <a:solidFill>
                  <a:srgbClr val="181A0F"/>
                </a:solidFill>
                <a:latin typeface="Times New Roman"/>
                <a:cs typeface="Times New Roman"/>
              </a:rPr>
              <a:t>= </a:t>
            </a:r>
            <a:r>
              <a:rPr sz="1800" spc="-60" dirty="0">
                <a:solidFill>
                  <a:srgbClr val="181A0F"/>
                </a:solidFill>
                <a:latin typeface="Times New Roman"/>
                <a:cs typeface="Times New Roman"/>
              </a:rPr>
              <a:t>0 </a:t>
            </a:r>
            <a:r>
              <a:rPr sz="1800" spc="-20" dirty="0">
                <a:solidFill>
                  <a:srgbClr val="181A0F"/>
                </a:solidFill>
                <a:latin typeface="Times New Roman"/>
                <a:cs typeface="Times New Roman"/>
              </a:rPr>
              <a:t>Struktur </a:t>
            </a:r>
            <a:r>
              <a:rPr sz="1800" spc="-45" dirty="0">
                <a:solidFill>
                  <a:srgbClr val="181A0F"/>
                </a:solidFill>
                <a:latin typeface="Times New Roman"/>
                <a:cs typeface="Times New Roman"/>
              </a:rPr>
              <a:t>menjadi </a:t>
            </a:r>
            <a:r>
              <a:rPr sz="1800" b="1" spc="-10" dirty="0">
                <a:solidFill>
                  <a:srgbClr val="181A0F"/>
                </a:solidFill>
                <a:latin typeface="Times New Roman"/>
                <a:cs typeface="Times New Roman"/>
              </a:rPr>
              <a:t>statis  </a:t>
            </a:r>
            <a:r>
              <a:rPr sz="1800" b="1" spc="-25" dirty="0">
                <a:solidFill>
                  <a:srgbClr val="181A0F"/>
                </a:solidFill>
                <a:latin typeface="Times New Roman"/>
                <a:cs typeface="Times New Roman"/>
              </a:rPr>
              <a:t>tertentu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4312" y="628713"/>
            <a:ext cx="8686800" cy="5935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44575" y="1066800"/>
            <a:ext cx="7108825" cy="4876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58875" y="3968750"/>
            <a:ext cx="351790" cy="361315"/>
          </a:xfrm>
          <a:custGeom>
            <a:avLst/>
            <a:gdLst/>
            <a:ahLst/>
            <a:cxnLst/>
            <a:rect l="l" t="t" r="r" b="b"/>
            <a:pathLst>
              <a:path w="351790" h="361314">
                <a:moveTo>
                  <a:pt x="69971" y="51477"/>
                </a:moveTo>
                <a:lnTo>
                  <a:pt x="49548" y="71355"/>
                </a:lnTo>
                <a:lnTo>
                  <a:pt x="331088" y="360806"/>
                </a:lnTo>
                <a:lnTo>
                  <a:pt x="351536" y="340868"/>
                </a:lnTo>
                <a:lnTo>
                  <a:pt x="69971" y="51477"/>
                </a:lnTo>
                <a:close/>
              </a:path>
              <a:path w="351790" h="361314">
                <a:moveTo>
                  <a:pt x="0" y="0"/>
                </a:moveTo>
                <a:lnTo>
                  <a:pt x="29044" y="91312"/>
                </a:lnTo>
                <a:lnTo>
                  <a:pt x="49548" y="71355"/>
                </a:lnTo>
                <a:lnTo>
                  <a:pt x="39560" y="61087"/>
                </a:lnTo>
                <a:lnTo>
                  <a:pt x="60045" y="41275"/>
                </a:lnTo>
                <a:lnTo>
                  <a:pt x="80453" y="41275"/>
                </a:lnTo>
                <a:lnTo>
                  <a:pt x="90500" y="31495"/>
                </a:lnTo>
                <a:lnTo>
                  <a:pt x="0" y="0"/>
                </a:lnTo>
                <a:close/>
              </a:path>
              <a:path w="351790" h="361314">
                <a:moveTo>
                  <a:pt x="60045" y="41275"/>
                </a:moveTo>
                <a:lnTo>
                  <a:pt x="39560" y="61087"/>
                </a:lnTo>
                <a:lnTo>
                  <a:pt x="49548" y="71355"/>
                </a:lnTo>
                <a:lnTo>
                  <a:pt x="69971" y="51477"/>
                </a:lnTo>
                <a:lnTo>
                  <a:pt x="60045" y="41275"/>
                </a:lnTo>
                <a:close/>
              </a:path>
              <a:path w="351790" h="361314">
                <a:moveTo>
                  <a:pt x="80453" y="41275"/>
                </a:moveTo>
                <a:lnTo>
                  <a:pt x="60045" y="41275"/>
                </a:lnTo>
                <a:lnTo>
                  <a:pt x="69971" y="51477"/>
                </a:lnTo>
                <a:lnTo>
                  <a:pt x="80453" y="41275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121784" y="2030984"/>
            <a:ext cx="5670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0" dirty="0">
                <a:solidFill>
                  <a:srgbClr val="FF0000"/>
                </a:solidFill>
                <a:latin typeface="Times New Roman"/>
                <a:cs typeface="Times New Roman"/>
              </a:rPr>
              <a:t>Sen</a:t>
            </a:r>
            <a:r>
              <a:rPr sz="18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d</a:t>
            </a:r>
            <a:r>
              <a:rPr sz="18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i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475734" y="2378329"/>
            <a:ext cx="186690" cy="542925"/>
          </a:xfrm>
          <a:custGeom>
            <a:avLst/>
            <a:gdLst/>
            <a:ahLst/>
            <a:cxnLst/>
            <a:rect l="l" t="t" r="r" b="b"/>
            <a:pathLst>
              <a:path w="186689" h="542925">
                <a:moveTo>
                  <a:pt x="131785" y="464129"/>
                </a:moveTo>
                <a:lnTo>
                  <a:pt x="104266" y="472059"/>
                </a:lnTo>
                <a:lnTo>
                  <a:pt x="169290" y="542544"/>
                </a:lnTo>
                <a:lnTo>
                  <a:pt x="181226" y="477900"/>
                </a:lnTo>
                <a:lnTo>
                  <a:pt x="135762" y="477900"/>
                </a:lnTo>
                <a:lnTo>
                  <a:pt x="131785" y="464129"/>
                </a:lnTo>
                <a:close/>
              </a:path>
              <a:path w="186689" h="542925">
                <a:moveTo>
                  <a:pt x="159209" y="456228"/>
                </a:moveTo>
                <a:lnTo>
                  <a:pt x="131785" y="464129"/>
                </a:lnTo>
                <a:lnTo>
                  <a:pt x="135762" y="477900"/>
                </a:lnTo>
                <a:lnTo>
                  <a:pt x="163194" y="470026"/>
                </a:lnTo>
                <a:lnTo>
                  <a:pt x="159209" y="456228"/>
                </a:lnTo>
                <a:close/>
              </a:path>
              <a:path w="186689" h="542925">
                <a:moveTo>
                  <a:pt x="186689" y="448310"/>
                </a:moveTo>
                <a:lnTo>
                  <a:pt x="159209" y="456228"/>
                </a:lnTo>
                <a:lnTo>
                  <a:pt x="163194" y="470026"/>
                </a:lnTo>
                <a:lnTo>
                  <a:pt x="135762" y="477900"/>
                </a:lnTo>
                <a:lnTo>
                  <a:pt x="181226" y="477900"/>
                </a:lnTo>
                <a:lnTo>
                  <a:pt x="186689" y="448310"/>
                </a:lnTo>
                <a:close/>
              </a:path>
              <a:path w="186689" h="542925">
                <a:moveTo>
                  <a:pt x="27431" y="0"/>
                </a:moveTo>
                <a:lnTo>
                  <a:pt x="0" y="7874"/>
                </a:lnTo>
                <a:lnTo>
                  <a:pt x="131785" y="464129"/>
                </a:lnTo>
                <a:lnTo>
                  <a:pt x="159209" y="456228"/>
                </a:lnTo>
                <a:lnTo>
                  <a:pt x="27431" y="0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143368" y="4101465"/>
            <a:ext cx="5683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0" dirty="0">
                <a:solidFill>
                  <a:srgbClr val="FF0000"/>
                </a:solidFill>
                <a:latin typeface="Times New Roman"/>
                <a:cs typeface="Times New Roman"/>
              </a:rPr>
              <a:t>Se</a:t>
            </a:r>
            <a:r>
              <a:rPr sz="18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n</a:t>
            </a:r>
            <a:r>
              <a:rPr sz="1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d</a:t>
            </a:r>
            <a:r>
              <a:rPr sz="18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i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511288" y="3797300"/>
            <a:ext cx="382270" cy="299085"/>
          </a:xfrm>
          <a:custGeom>
            <a:avLst/>
            <a:gdLst/>
            <a:ahLst/>
            <a:cxnLst/>
            <a:rect l="l" t="t" r="r" b="b"/>
            <a:pathLst>
              <a:path w="382270" h="299085">
                <a:moveTo>
                  <a:pt x="305078" y="41040"/>
                </a:moveTo>
                <a:lnTo>
                  <a:pt x="0" y="275970"/>
                </a:lnTo>
                <a:lnTo>
                  <a:pt x="17398" y="298576"/>
                </a:lnTo>
                <a:lnTo>
                  <a:pt x="322543" y="63718"/>
                </a:lnTo>
                <a:lnTo>
                  <a:pt x="305078" y="41040"/>
                </a:lnTo>
                <a:close/>
              </a:path>
              <a:path w="382270" h="299085">
                <a:moveTo>
                  <a:pt x="366154" y="32257"/>
                </a:moveTo>
                <a:lnTo>
                  <a:pt x="316483" y="32257"/>
                </a:lnTo>
                <a:lnTo>
                  <a:pt x="333882" y="54991"/>
                </a:lnTo>
                <a:lnTo>
                  <a:pt x="322543" y="63718"/>
                </a:lnTo>
                <a:lnTo>
                  <a:pt x="339978" y="86360"/>
                </a:lnTo>
                <a:lnTo>
                  <a:pt x="366154" y="32257"/>
                </a:lnTo>
                <a:close/>
              </a:path>
              <a:path w="382270" h="299085">
                <a:moveTo>
                  <a:pt x="316483" y="32257"/>
                </a:moveTo>
                <a:lnTo>
                  <a:pt x="305078" y="41040"/>
                </a:lnTo>
                <a:lnTo>
                  <a:pt x="322543" y="63718"/>
                </a:lnTo>
                <a:lnTo>
                  <a:pt x="333882" y="54991"/>
                </a:lnTo>
                <a:lnTo>
                  <a:pt x="316483" y="32257"/>
                </a:lnTo>
                <a:close/>
              </a:path>
              <a:path w="382270" h="299085">
                <a:moveTo>
                  <a:pt x="381761" y="0"/>
                </a:moveTo>
                <a:lnTo>
                  <a:pt x="287654" y="18414"/>
                </a:lnTo>
                <a:lnTo>
                  <a:pt x="305078" y="41040"/>
                </a:lnTo>
                <a:lnTo>
                  <a:pt x="316483" y="32257"/>
                </a:lnTo>
                <a:lnTo>
                  <a:pt x="366154" y="32257"/>
                </a:lnTo>
                <a:lnTo>
                  <a:pt x="381761" y="0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503044" y="4336097"/>
            <a:ext cx="56705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solidFill>
                  <a:srgbClr val="FF0000"/>
                </a:solidFill>
                <a:latin typeface="Times New Roman"/>
                <a:cs typeface="Times New Roman"/>
              </a:rPr>
              <a:t>Sendi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3826255" y="1676400"/>
            <a:ext cx="1348485" cy="3620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82520" y="2514600"/>
            <a:ext cx="5331713" cy="3621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extBox 1"/>
          <p:cNvSpPr txBox="1"/>
          <p:nvPr/>
        </p:nvSpPr>
        <p:spPr>
          <a:xfrm>
            <a:off x="2843069" y="3886200"/>
            <a:ext cx="34815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600" dirty="0" smtClean="0"/>
              <a:t>PORTAL SIMETRIS</a:t>
            </a:r>
          </a:p>
          <a:p>
            <a:r>
              <a:rPr lang="id-ID" sz="3600" dirty="0" smtClean="0"/>
              <a:t>STATIS TERTENTU</a:t>
            </a:r>
            <a:endParaRPr lang="id-ID" sz="3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0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4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66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71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933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38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005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5052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673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5720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134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38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200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05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267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772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838200" y="574675"/>
            <a:ext cx="3754754" cy="400050"/>
          </a:xfrm>
          <a:prstGeom prst="rect">
            <a:avLst/>
          </a:prstGeom>
          <a:solidFill>
            <a:srgbClr val="66FFFF"/>
          </a:solidFill>
        </p:spPr>
        <p:txBody>
          <a:bodyPr vert="horz" wrap="square" lIns="0" tIns="25400" rIns="0" bIns="0" rtlCol="0">
            <a:spAutoFit/>
          </a:bodyPr>
          <a:lstStyle/>
          <a:p>
            <a:pPr marL="111760">
              <a:lnSpc>
                <a:spcPct val="100000"/>
              </a:lnSpc>
              <a:spcBef>
                <a:spcPts val="200"/>
              </a:spcBef>
            </a:pPr>
            <a:r>
              <a:rPr sz="2000" b="1" spc="-35" dirty="0">
                <a:solidFill>
                  <a:srgbClr val="2D2D00"/>
                </a:solidFill>
                <a:latin typeface="Times New Roman"/>
                <a:cs typeface="Times New Roman"/>
              </a:rPr>
              <a:t>Soal </a:t>
            </a:r>
            <a:r>
              <a:rPr sz="2000" b="1" spc="-210" dirty="0">
                <a:solidFill>
                  <a:srgbClr val="2D2D00"/>
                </a:solidFill>
                <a:latin typeface="Times New Roman"/>
                <a:cs typeface="Times New Roman"/>
              </a:rPr>
              <a:t>1 </a:t>
            </a:r>
            <a:r>
              <a:rPr sz="2000" b="1" spc="-150" dirty="0">
                <a:solidFill>
                  <a:srgbClr val="2D2D00"/>
                </a:solidFill>
                <a:latin typeface="Times New Roman"/>
                <a:cs typeface="Times New Roman"/>
              </a:rPr>
              <a:t>: </a:t>
            </a:r>
            <a:r>
              <a:rPr sz="2000" b="1" spc="-45" dirty="0">
                <a:solidFill>
                  <a:srgbClr val="2D2D00"/>
                </a:solidFill>
                <a:latin typeface="Times New Roman"/>
                <a:cs typeface="Times New Roman"/>
              </a:rPr>
              <a:t>Portal </a:t>
            </a:r>
            <a:r>
              <a:rPr sz="2000" b="1" spc="5" dirty="0">
                <a:solidFill>
                  <a:srgbClr val="2D2D00"/>
                </a:solidFill>
                <a:latin typeface="Times New Roman"/>
                <a:cs typeface="Times New Roman"/>
              </a:rPr>
              <a:t>dengan </a:t>
            </a:r>
            <a:r>
              <a:rPr sz="2000" b="1" spc="-15" dirty="0">
                <a:solidFill>
                  <a:srgbClr val="2D2D00"/>
                </a:solidFill>
                <a:latin typeface="Times New Roman"/>
                <a:cs typeface="Times New Roman"/>
              </a:rPr>
              <a:t>beban</a:t>
            </a:r>
            <a:r>
              <a:rPr sz="2000" b="1" spc="-245" dirty="0">
                <a:solidFill>
                  <a:srgbClr val="2D2D00"/>
                </a:solidFill>
                <a:latin typeface="Times New Roman"/>
                <a:cs typeface="Times New Roman"/>
              </a:rPr>
              <a:t> </a:t>
            </a:r>
            <a:r>
              <a:rPr sz="2000" b="1" spc="-25" dirty="0">
                <a:solidFill>
                  <a:srgbClr val="2D2D00"/>
                </a:solidFill>
                <a:latin typeface="Times New Roman"/>
                <a:cs typeface="Times New Roman"/>
              </a:rPr>
              <a:t>titik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740146" y="5334952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20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759676" y="5851436"/>
            <a:ext cx="171450" cy="549910"/>
          </a:xfrm>
          <a:custGeom>
            <a:avLst/>
            <a:gdLst/>
            <a:ahLst/>
            <a:cxnLst/>
            <a:rect l="l" t="t" r="r" b="b"/>
            <a:pathLst>
              <a:path w="171450" h="549910">
                <a:moveTo>
                  <a:pt x="85330" y="75678"/>
                </a:moveTo>
                <a:lnTo>
                  <a:pt x="66412" y="108287"/>
                </a:lnTo>
                <a:lnTo>
                  <a:pt x="66564" y="171203"/>
                </a:lnTo>
                <a:lnTo>
                  <a:pt x="67597" y="549414"/>
                </a:lnTo>
                <a:lnTo>
                  <a:pt x="105697" y="549313"/>
                </a:lnTo>
                <a:lnTo>
                  <a:pt x="104493" y="108287"/>
                </a:lnTo>
                <a:lnTo>
                  <a:pt x="85330" y="75678"/>
                </a:lnTo>
                <a:close/>
              </a:path>
              <a:path w="171450" h="549910">
                <a:moveTo>
                  <a:pt x="85123" y="0"/>
                </a:moveTo>
                <a:lnTo>
                  <a:pt x="2446" y="142748"/>
                </a:lnTo>
                <a:lnTo>
                  <a:pt x="0" y="149914"/>
                </a:lnTo>
                <a:lnTo>
                  <a:pt x="494" y="157199"/>
                </a:lnTo>
                <a:lnTo>
                  <a:pt x="3679" y="163766"/>
                </a:lnTo>
                <a:lnTo>
                  <a:pt x="9304" y="168783"/>
                </a:lnTo>
                <a:lnTo>
                  <a:pt x="16498" y="171203"/>
                </a:lnTo>
                <a:lnTo>
                  <a:pt x="23798" y="170707"/>
                </a:lnTo>
                <a:lnTo>
                  <a:pt x="30360" y="167514"/>
                </a:lnTo>
                <a:lnTo>
                  <a:pt x="35339" y="161848"/>
                </a:lnTo>
                <a:lnTo>
                  <a:pt x="66393" y="108321"/>
                </a:lnTo>
                <a:lnTo>
                  <a:pt x="66200" y="37858"/>
                </a:lnTo>
                <a:lnTo>
                  <a:pt x="107294" y="37744"/>
                </a:lnTo>
                <a:lnTo>
                  <a:pt x="85123" y="0"/>
                </a:lnTo>
                <a:close/>
              </a:path>
              <a:path w="171450" h="549910">
                <a:moveTo>
                  <a:pt x="107294" y="37744"/>
                </a:moveTo>
                <a:lnTo>
                  <a:pt x="104300" y="37744"/>
                </a:lnTo>
                <a:lnTo>
                  <a:pt x="104513" y="108321"/>
                </a:lnTo>
                <a:lnTo>
                  <a:pt x="135796" y="161556"/>
                </a:lnTo>
                <a:lnTo>
                  <a:pt x="140846" y="167197"/>
                </a:lnTo>
                <a:lnTo>
                  <a:pt x="147433" y="170353"/>
                </a:lnTo>
                <a:lnTo>
                  <a:pt x="154709" y="170806"/>
                </a:lnTo>
                <a:lnTo>
                  <a:pt x="161831" y="168338"/>
                </a:lnTo>
                <a:lnTo>
                  <a:pt x="167511" y="163294"/>
                </a:lnTo>
                <a:lnTo>
                  <a:pt x="170689" y="156706"/>
                </a:lnTo>
                <a:lnTo>
                  <a:pt x="171154" y="149416"/>
                </a:lnTo>
                <a:lnTo>
                  <a:pt x="168689" y="142265"/>
                </a:lnTo>
                <a:lnTo>
                  <a:pt x="107294" y="37744"/>
                </a:lnTo>
                <a:close/>
              </a:path>
              <a:path w="171450" h="549910">
                <a:moveTo>
                  <a:pt x="104300" y="37744"/>
                </a:moveTo>
                <a:lnTo>
                  <a:pt x="66200" y="37858"/>
                </a:lnTo>
                <a:lnTo>
                  <a:pt x="66393" y="108321"/>
                </a:lnTo>
                <a:lnTo>
                  <a:pt x="85330" y="75678"/>
                </a:lnTo>
                <a:lnTo>
                  <a:pt x="68740" y="47447"/>
                </a:lnTo>
                <a:lnTo>
                  <a:pt x="104326" y="47358"/>
                </a:lnTo>
                <a:lnTo>
                  <a:pt x="104300" y="37744"/>
                </a:lnTo>
                <a:close/>
              </a:path>
              <a:path w="171450" h="549910">
                <a:moveTo>
                  <a:pt x="104326" y="47358"/>
                </a:moveTo>
                <a:lnTo>
                  <a:pt x="101760" y="47358"/>
                </a:lnTo>
                <a:lnTo>
                  <a:pt x="85330" y="75678"/>
                </a:lnTo>
                <a:lnTo>
                  <a:pt x="104493" y="108287"/>
                </a:lnTo>
                <a:lnTo>
                  <a:pt x="104326" y="47358"/>
                </a:lnTo>
                <a:close/>
              </a:path>
              <a:path w="171450" h="549910">
                <a:moveTo>
                  <a:pt x="101760" y="47358"/>
                </a:moveTo>
                <a:lnTo>
                  <a:pt x="68740" y="47447"/>
                </a:lnTo>
                <a:lnTo>
                  <a:pt x="85330" y="75678"/>
                </a:lnTo>
                <a:lnTo>
                  <a:pt x="101760" y="47358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822575" y="2832100"/>
            <a:ext cx="59055" cy="0"/>
          </a:xfrm>
          <a:custGeom>
            <a:avLst/>
            <a:gdLst/>
            <a:ahLst/>
            <a:cxnLst/>
            <a:rect l="l" t="t" r="r" b="b"/>
            <a:pathLst>
              <a:path w="59055">
                <a:moveTo>
                  <a:pt x="0" y="0"/>
                </a:moveTo>
                <a:lnTo>
                  <a:pt x="58800" y="0"/>
                </a:lnTo>
              </a:path>
            </a:pathLst>
          </a:custGeom>
          <a:ln w="5880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851975" y="2900298"/>
            <a:ext cx="0" cy="2722880"/>
          </a:xfrm>
          <a:custGeom>
            <a:avLst/>
            <a:gdLst/>
            <a:ahLst/>
            <a:cxnLst/>
            <a:rect l="l" t="t" r="r" b="b"/>
            <a:pathLst>
              <a:path h="2722879">
                <a:moveTo>
                  <a:pt x="0" y="0"/>
                </a:moveTo>
                <a:lnTo>
                  <a:pt x="0" y="2722626"/>
                </a:lnTo>
              </a:path>
            </a:pathLst>
          </a:custGeom>
          <a:ln w="5880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006725" y="5502876"/>
            <a:ext cx="549910" cy="171450"/>
          </a:xfrm>
          <a:custGeom>
            <a:avLst/>
            <a:gdLst/>
            <a:ahLst/>
            <a:cxnLst/>
            <a:rect l="l" t="t" r="r" b="b"/>
            <a:pathLst>
              <a:path w="549910" h="171450">
                <a:moveTo>
                  <a:pt x="516730" y="66200"/>
                </a:moveTo>
                <a:lnTo>
                  <a:pt x="511555" y="66200"/>
                </a:lnTo>
                <a:lnTo>
                  <a:pt x="511555" y="104275"/>
                </a:lnTo>
                <a:lnTo>
                  <a:pt x="441131" y="104479"/>
                </a:lnTo>
                <a:lnTo>
                  <a:pt x="387858" y="135809"/>
                </a:lnTo>
                <a:lnTo>
                  <a:pt x="382178" y="140853"/>
                </a:lnTo>
                <a:lnTo>
                  <a:pt x="378999" y="147441"/>
                </a:lnTo>
                <a:lnTo>
                  <a:pt x="378535" y="154731"/>
                </a:lnTo>
                <a:lnTo>
                  <a:pt x="381000" y="161882"/>
                </a:lnTo>
                <a:lnTo>
                  <a:pt x="386050" y="167515"/>
                </a:lnTo>
                <a:lnTo>
                  <a:pt x="392636" y="170669"/>
                </a:lnTo>
                <a:lnTo>
                  <a:pt x="399913" y="171124"/>
                </a:lnTo>
                <a:lnTo>
                  <a:pt x="407035" y="168664"/>
                </a:lnTo>
                <a:lnTo>
                  <a:pt x="549401" y="85123"/>
                </a:lnTo>
                <a:lnTo>
                  <a:pt x="516730" y="66200"/>
                </a:lnTo>
                <a:close/>
              </a:path>
              <a:path w="549910" h="171450">
                <a:moveTo>
                  <a:pt x="441074" y="66393"/>
                </a:moveTo>
                <a:lnTo>
                  <a:pt x="0" y="67597"/>
                </a:lnTo>
                <a:lnTo>
                  <a:pt x="0" y="105761"/>
                </a:lnTo>
                <a:lnTo>
                  <a:pt x="441131" y="104479"/>
                </a:lnTo>
                <a:lnTo>
                  <a:pt x="473727" y="85311"/>
                </a:lnTo>
                <a:lnTo>
                  <a:pt x="441074" y="66393"/>
                </a:lnTo>
                <a:close/>
              </a:path>
              <a:path w="549910" h="171450">
                <a:moveTo>
                  <a:pt x="473727" y="85311"/>
                </a:moveTo>
                <a:lnTo>
                  <a:pt x="441131" y="104479"/>
                </a:lnTo>
                <a:lnTo>
                  <a:pt x="511555" y="104275"/>
                </a:lnTo>
                <a:lnTo>
                  <a:pt x="511555" y="101709"/>
                </a:lnTo>
                <a:lnTo>
                  <a:pt x="502030" y="101709"/>
                </a:lnTo>
                <a:lnTo>
                  <a:pt x="473727" y="85311"/>
                </a:lnTo>
                <a:close/>
              </a:path>
              <a:path w="549910" h="171450">
                <a:moveTo>
                  <a:pt x="501903" y="68740"/>
                </a:moveTo>
                <a:lnTo>
                  <a:pt x="473727" y="85311"/>
                </a:lnTo>
                <a:lnTo>
                  <a:pt x="502030" y="101709"/>
                </a:lnTo>
                <a:lnTo>
                  <a:pt x="501903" y="68740"/>
                </a:lnTo>
                <a:close/>
              </a:path>
              <a:path w="549910" h="171450">
                <a:moveTo>
                  <a:pt x="511555" y="68740"/>
                </a:moveTo>
                <a:lnTo>
                  <a:pt x="501903" y="68740"/>
                </a:lnTo>
                <a:lnTo>
                  <a:pt x="502030" y="101709"/>
                </a:lnTo>
                <a:lnTo>
                  <a:pt x="511555" y="101709"/>
                </a:lnTo>
                <a:lnTo>
                  <a:pt x="511555" y="68740"/>
                </a:lnTo>
                <a:close/>
              </a:path>
              <a:path w="549910" h="171450">
                <a:moveTo>
                  <a:pt x="511555" y="66200"/>
                </a:moveTo>
                <a:lnTo>
                  <a:pt x="441074" y="66393"/>
                </a:lnTo>
                <a:lnTo>
                  <a:pt x="473727" y="85311"/>
                </a:lnTo>
                <a:lnTo>
                  <a:pt x="501903" y="68740"/>
                </a:lnTo>
                <a:lnTo>
                  <a:pt x="511555" y="68740"/>
                </a:lnTo>
                <a:lnTo>
                  <a:pt x="511555" y="66200"/>
                </a:lnTo>
                <a:close/>
              </a:path>
              <a:path w="549910" h="171450">
                <a:moveTo>
                  <a:pt x="399460" y="0"/>
                </a:moveTo>
                <a:lnTo>
                  <a:pt x="392160" y="494"/>
                </a:lnTo>
                <a:lnTo>
                  <a:pt x="385597" y="3679"/>
                </a:lnTo>
                <a:lnTo>
                  <a:pt x="380619" y="9304"/>
                </a:lnTo>
                <a:lnTo>
                  <a:pt x="378172" y="16498"/>
                </a:lnTo>
                <a:lnTo>
                  <a:pt x="378666" y="23798"/>
                </a:lnTo>
                <a:lnTo>
                  <a:pt x="381851" y="30360"/>
                </a:lnTo>
                <a:lnTo>
                  <a:pt x="387476" y="35339"/>
                </a:lnTo>
                <a:lnTo>
                  <a:pt x="441074" y="66393"/>
                </a:lnTo>
                <a:lnTo>
                  <a:pt x="516730" y="66200"/>
                </a:lnTo>
                <a:lnTo>
                  <a:pt x="406653" y="2446"/>
                </a:lnTo>
                <a:lnTo>
                  <a:pt x="399460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913126" y="2880042"/>
            <a:ext cx="2044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746120" y="5543677"/>
            <a:ext cx="184150" cy="1825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698495" y="5742895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698495" y="5721464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79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526151" y="2833687"/>
            <a:ext cx="59055" cy="0"/>
          </a:xfrm>
          <a:custGeom>
            <a:avLst/>
            <a:gdLst/>
            <a:ahLst/>
            <a:cxnLst/>
            <a:rect l="l" t="t" r="r" b="b"/>
            <a:pathLst>
              <a:path w="59054">
                <a:moveTo>
                  <a:pt x="0" y="0"/>
                </a:moveTo>
                <a:lnTo>
                  <a:pt x="58674" y="0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555488" y="2900298"/>
            <a:ext cx="0" cy="2726055"/>
          </a:xfrm>
          <a:custGeom>
            <a:avLst/>
            <a:gdLst/>
            <a:ahLst/>
            <a:cxnLst/>
            <a:rect l="l" t="t" r="r" b="b"/>
            <a:pathLst>
              <a:path h="2726054">
                <a:moveTo>
                  <a:pt x="0" y="0"/>
                </a:moveTo>
                <a:lnTo>
                  <a:pt x="0" y="2725801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28925" y="2870200"/>
            <a:ext cx="2743200" cy="1905"/>
          </a:xfrm>
          <a:custGeom>
            <a:avLst/>
            <a:gdLst/>
            <a:ahLst/>
            <a:cxnLst/>
            <a:rect l="l" t="t" r="r" b="b"/>
            <a:pathLst>
              <a:path w="2743200" h="1905">
                <a:moveTo>
                  <a:pt x="2743200" y="1524"/>
                </a:moveTo>
                <a:lnTo>
                  <a:pt x="0" y="0"/>
                </a:lnTo>
              </a:path>
            </a:pathLst>
          </a:custGeom>
          <a:ln w="5715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454269" y="5559425"/>
            <a:ext cx="184150" cy="182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419344" y="5790405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3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419344" y="5768973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79">
                <a:moveTo>
                  <a:pt x="0" y="42863"/>
                </a:moveTo>
                <a:lnTo>
                  <a:pt x="266700" y="42863"/>
                </a:lnTo>
                <a:lnTo>
                  <a:pt x="266700" y="0"/>
                </a:lnTo>
                <a:lnTo>
                  <a:pt x="0" y="0"/>
                </a:lnTo>
                <a:lnTo>
                  <a:pt x="0" y="42863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492369" y="573405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18287" y="0"/>
                </a:moveTo>
                <a:lnTo>
                  <a:pt x="11197" y="1433"/>
                </a:lnTo>
                <a:lnTo>
                  <a:pt x="5381" y="5343"/>
                </a:lnTo>
                <a:lnTo>
                  <a:pt x="1446" y="11144"/>
                </a:lnTo>
                <a:lnTo>
                  <a:pt x="0" y="18249"/>
                </a:lnTo>
                <a:lnTo>
                  <a:pt x="1446" y="25357"/>
                </a:lnTo>
                <a:lnTo>
                  <a:pt x="5381" y="31162"/>
                </a:lnTo>
                <a:lnTo>
                  <a:pt x="11197" y="35077"/>
                </a:lnTo>
                <a:lnTo>
                  <a:pt x="18287" y="36512"/>
                </a:lnTo>
                <a:lnTo>
                  <a:pt x="25431" y="35077"/>
                </a:lnTo>
                <a:lnTo>
                  <a:pt x="31241" y="31162"/>
                </a:lnTo>
                <a:lnTo>
                  <a:pt x="35147" y="25357"/>
                </a:lnTo>
                <a:lnTo>
                  <a:pt x="36575" y="18249"/>
                </a:lnTo>
                <a:lnTo>
                  <a:pt x="35147" y="11144"/>
                </a:lnTo>
                <a:lnTo>
                  <a:pt x="31241" y="5343"/>
                </a:lnTo>
                <a:lnTo>
                  <a:pt x="25431" y="1433"/>
                </a:lnTo>
                <a:lnTo>
                  <a:pt x="18287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492369" y="573405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0" y="18249"/>
                </a:moveTo>
                <a:lnTo>
                  <a:pt x="1446" y="11144"/>
                </a:lnTo>
                <a:lnTo>
                  <a:pt x="5381" y="5343"/>
                </a:lnTo>
                <a:lnTo>
                  <a:pt x="11197" y="1433"/>
                </a:lnTo>
                <a:lnTo>
                  <a:pt x="18287" y="0"/>
                </a:lnTo>
                <a:lnTo>
                  <a:pt x="25431" y="1433"/>
                </a:lnTo>
                <a:lnTo>
                  <a:pt x="31241" y="5343"/>
                </a:lnTo>
                <a:lnTo>
                  <a:pt x="35147" y="11144"/>
                </a:lnTo>
                <a:lnTo>
                  <a:pt x="36575" y="18249"/>
                </a:lnTo>
                <a:lnTo>
                  <a:pt x="35147" y="25357"/>
                </a:lnTo>
                <a:lnTo>
                  <a:pt x="31241" y="31162"/>
                </a:lnTo>
                <a:lnTo>
                  <a:pt x="25431" y="35077"/>
                </a:lnTo>
                <a:lnTo>
                  <a:pt x="18287" y="36512"/>
                </a:lnTo>
                <a:lnTo>
                  <a:pt x="11197" y="35077"/>
                </a:lnTo>
                <a:lnTo>
                  <a:pt x="5381" y="31162"/>
                </a:lnTo>
                <a:lnTo>
                  <a:pt x="1446" y="25357"/>
                </a:lnTo>
                <a:lnTo>
                  <a:pt x="0" y="18249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568569" y="573405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18287" y="0"/>
                </a:moveTo>
                <a:lnTo>
                  <a:pt x="11197" y="1433"/>
                </a:lnTo>
                <a:lnTo>
                  <a:pt x="5381" y="5343"/>
                </a:lnTo>
                <a:lnTo>
                  <a:pt x="1446" y="11144"/>
                </a:lnTo>
                <a:lnTo>
                  <a:pt x="0" y="18249"/>
                </a:lnTo>
                <a:lnTo>
                  <a:pt x="1446" y="25357"/>
                </a:lnTo>
                <a:lnTo>
                  <a:pt x="5381" y="31162"/>
                </a:lnTo>
                <a:lnTo>
                  <a:pt x="11197" y="35077"/>
                </a:lnTo>
                <a:lnTo>
                  <a:pt x="18287" y="36512"/>
                </a:lnTo>
                <a:lnTo>
                  <a:pt x="25431" y="35077"/>
                </a:lnTo>
                <a:lnTo>
                  <a:pt x="31241" y="31162"/>
                </a:lnTo>
                <a:lnTo>
                  <a:pt x="35147" y="25357"/>
                </a:lnTo>
                <a:lnTo>
                  <a:pt x="36575" y="18249"/>
                </a:lnTo>
                <a:lnTo>
                  <a:pt x="35147" y="11144"/>
                </a:lnTo>
                <a:lnTo>
                  <a:pt x="31241" y="5343"/>
                </a:lnTo>
                <a:lnTo>
                  <a:pt x="25431" y="1433"/>
                </a:lnTo>
                <a:lnTo>
                  <a:pt x="18287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568569" y="573405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0" y="18249"/>
                </a:moveTo>
                <a:lnTo>
                  <a:pt x="1446" y="11144"/>
                </a:lnTo>
                <a:lnTo>
                  <a:pt x="5381" y="5343"/>
                </a:lnTo>
                <a:lnTo>
                  <a:pt x="11197" y="1433"/>
                </a:lnTo>
                <a:lnTo>
                  <a:pt x="18287" y="0"/>
                </a:lnTo>
                <a:lnTo>
                  <a:pt x="25431" y="1433"/>
                </a:lnTo>
                <a:lnTo>
                  <a:pt x="31241" y="5343"/>
                </a:lnTo>
                <a:lnTo>
                  <a:pt x="35147" y="11144"/>
                </a:lnTo>
                <a:lnTo>
                  <a:pt x="36575" y="18249"/>
                </a:lnTo>
                <a:lnTo>
                  <a:pt x="35147" y="25357"/>
                </a:lnTo>
                <a:lnTo>
                  <a:pt x="31241" y="31162"/>
                </a:lnTo>
                <a:lnTo>
                  <a:pt x="25431" y="35077"/>
                </a:lnTo>
                <a:lnTo>
                  <a:pt x="18287" y="36512"/>
                </a:lnTo>
                <a:lnTo>
                  <a:pt x="11197" y="35077"/>
                </a:lnTo>
                <a:lnTo>
                  <a:pt x="5381" y="31162"/>
                </a:lnTo>
                <a:lnTo>
                  <a:pt x="1446" y="25357"/>
                </a:lnTo>
                <a:lnTo>
                  <a:pt x="0" y="18249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480651" y="5851436"/>
            <a:ext cx="171450" cy="549910"/>
          </a:xfrm>
          <a:custGeom>
            <a:avLst/>
            <a:gdLst/>
            <a:ahLst/>
            <a:cxnLst/>
            <a:rect l="l" t="t" r="r" b="b"/>
            <a:pathLst>
              <a:path w="171450" h="549910">
                <a:moveTo>
                  <a:pt x="85330" y="75678"/>
                </a:moveTo>
                <a:lnTo>
                  <a:pt x="66412" y="108287"/>
                </a:lnTo>
                <a:lnTo>
                  <a:pt x="66564" y="171203"/>
                </a:lnTo>
                <a:lnTo>
                  <a:pt x="67597" y="549414"/>
                </a:lnTo>
                <a:lnTo>
                  <a:pt x="105697" y="549313"/>
                </a:lnTo>
                <a:lnTo>
                  <a:pt x="104493" y="108287"/>
                </a:lnTo>
                <a:lnTo>
                  <a:pt x="85330" y="75678"/>
                </a:lnTo>
                <a:close/>
              </a:path>
              <a:path w="171450" h="549910">
                <a:moveTo>
                  <a:pt x="85123" y="0"/>
                </a:moveTo>
                <a:lnTo>
                  <a:pt x="2446" y="142748"/>
                </a:lnTo>
                <a:lnTo>
                  <a:pt x="0" y="149914"/>
                </a:lnTo>
                <a:lnTo>
                  <a:pt x="494" y="157199"/>
                </a:lnTo>
                <a:lnTo>
                  <a:pt x="3679" y="163766"/>
                </a:lnTo>
                <a:lnTo>
                  <a:pt x="9304" y="168783"/>
                </a:lnTo>
                <a:lnTo>
                  <a:pt x="16498" y="171203"/>
                </a:lnTo>
                <a:lnTo>
                  <a:pt x="23798" y="170707"/>
                </a:lnTo>
                <a:lnTo>
                  <a:pt x="30360" y="167514"/>
                </a:lnTo>
                <a:lnTo>
                  <a:pt x="35339" y="161848"/>
                </a:lnTo>
                <a:lnTo>
                  <a:pt x="66393" y="108321"/>
                </a:lnTo>
                <a:lnTo>
                  <a:pt x="66200" y="37858"/>
                </a:lnTo>
                <a:lnTo>
                  <a:pt x="107294" y="37744"/>
                </a:lnTo>
                <a:lnTo>
                  <a:pt x="85123" y="0"/>
                </a:lnTo>
                <a:close/>
              </a:path>
              <a:path w="171450" h="549910">
                <a:moveTo>
                  <a:pt x="107294" y="37744"/>
                </a:moveTo>
                <a:lnTo>
                  <a:pt x="104300" y="37744"/>
                </a:lnTo>
                <a:lnTo>
                  <a:pt x="104513" y="108321"/>
                </a:lnTo>
                <a:lnTo>
                  <a:pt x="135796" y="161556"/>
                </a:lnTo>
                <a:lnTo>
                  <a:pt x="140846" y="167197"/>
                </a:lnTo>
                <a:lnTo>
                  <a:pt x="147433" y="170353"/>
                </a:lnTo>
                <a:lnTo>
                  <a:pt x="154709" y="170806"/>
                </a:lnTo>
                <a:lnTo>
                  <a:pt x="161831" y="168338"/>
                </a:lnTo>
                <a:lnTo>
                  <a:pt x="167511" y="163294"/>
                </a:lnTo>
                <a:lnTo>
                  <a:pt x="170689" y="156706"/>
                </a:lnTo>
                <a:lnTo>
                  <a:pt x="171154" y="149416"/>
                </a:lnTo>
                <a:lnTo>
                  <a:pt x="168689" y="142265"/>
                </a:lnTo>
                <a:lnTo>
                  <a:pt x="107294" y="37744"/>
                </a:lnTo>
                <a:close/>
              </a:path>
              <a:path w="171450" h="549910">
                <a:moveTo>
                  <a:pt x="104300" y="37744"/>
                </a:moveTo>
                <a:lnTo>
                  <a:pt x="66200" y="37858"/>
                </a:lnTo>
                <a:lnTo>
                  <a:pt x="66393" y="108321"/>
                </a:lnTo>
                <a:lnTo>
                  <a:pt x="85330" y="75678"/>
                </a:lnTo>
                <a:lnTo>
                  <a:pt x="68740" y="47447"/>
                </a:lnTo>
                <a:lnTo>
                  <a:pt x="104326" y="47358"/>
                </a:lnTo>
                <a:lnTo>
                  <a:pt x="104300" y="37744"/>
                </a:lnTo>
                <a:close/>
              </a:path>
              <a:path w="171450" h="549910">
                <a:moveTo>
                  <a:pt x="104326" y="47358"/>
                </a:moveTo>
                <a:lnTo>
                  <a:pt x="101760" y="47358"/>
                </a:lnTo>
                <a:lnTo>
                  <a:pt x="85330" y="75678"/>
                </a:lnTo>
                <a:lnTo>
                  <a:pt x="104493" y="108287"/>
                </a:lnTo>
                <a:lnTo>
                  <a:pt x="104326" y="47358"/>
                </a:lnTo>
                <a:close/>
              </a:path>
              <a:path w="171450" h="549910">
                <a:moveTo>
                  <a:pt x="101760" y="47358"/>
                </a:moveTo>
                <a:lnTo>
                  <a:pt x="68740" y="47447"/>
                </a:lnTo>
                <a:lnTo>
                  <a:pt x="85330" y="75678"/>
                </a:lnTo>
                <a:lnTo>
                  <a:pt x="101760" y="47358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1358900" y="5201920"/>
            <a:ext cx="12693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93420" algn="l"/>
                <a:tab pos="1105535" algn="l"/>
              </a:tabLst>
            </a:pPr>
            <a:r>
              <a:rPr sz="1800" b="1" u="sng" dirty="0">
                <a:uFill>
                  <a:solidFill>
                    <a:srgbClr val="FDFDD5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1800" b="1" dirty="0">
                <a:latin typeface="Times New Roman"/>
                <a:cs typeface="Times New Roman"/>
              </a:rPr>
              <a:t>	</a:t>
            </a:r>
            <a:r>
              <a:rPr sz="1800" b="1" spc="-120" dirty="0"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4503420" y="2286000"/>
            <a:ext cx="114300" cy="549275"/>
          </a:xfrm>
          <a:custGeom>
            <a:avLst/>
            <a:gdLst/>
            <a:ahLst/>
            <a:cxnLst/>
            <a:rect l="l" t="t" r="r" b="b"/>
            <a:pathLst>
              <a:path w="114300" h="549275">
                <a:moveTo>
                  <a:pt x="38046" y="435017"/>
                </a:moveTo>
                <a:lnTo>
                  <a:pt x="0" y="435101"/>
                </a:lnTo>
                <a:lnTo>
                  <a:pt x="57403" y="549275"/>
                </a:lnTo>
                <a:lnTo>
                  <a:pt x="104764" y="454025"/>
                </a:lnTo>
                <a:lnTo>
                  <a:pt x="38100" y="454025"/>
                </a:lnTo>
                <a:lnTo>
                  <a:pt x="38046" y="435017"/>
                </a:lnTo>
                <a:close/>
              </a:path>
              <a:path w="114300" h="549275">
                <a:moveTo>
                  <a:pt x="76146" y="434932"/>
                </a:moveTo>
                <a:lnTo>
                  <a:pt x="38046" y="435017"/>
                </a:lnTo>
                <a:lnTo>
                  <a:pt x="38100" y="454025"/>
                </a:lnTo>
                <a:lnTo>
                  <a:pt x="76200" y="454025"/>
                </a:lnTo>
                <a:lnTo>
                  <a:pt x="76146" y="434932"/>
                </a:lnTo>
                <a:close/>
              </a:path>
              <a:path w="114300" h="549275">
                <a:moveTo>
                  <a:pt x="114300" y="434848"/>
                </a:moveTo>
                <a:lnTo>
                  <a:pt x="76146" y="434932"/>
                </a:lnTo>
                <a:lnTo>
                  <a:pt x="76200" y="454025"/>
                </a:lnTo>
                <a:lnTo>
                  <a:pt x="104764" y="454025"/>
                </a:lnTo>
                <a:lnTo>
                  <a:pt x="114300" y="434848"/>
                </a:lnTo>
                <a:close/>
              </a:path>
              <a:path w="114300" h="549275">
                <a:moveTo>
                  <a:pt x="74929" y="0"/>
                </a:moveTo>
                <a:lnTo>
                  <a:pt x="36829" y="0"/>
                </a:lnTo>
                <a:lnTo>
                  <a:pt x="38046" y="435017"/>
                </a:lnTo>
                <a:lnTo>
                  <a:pt x="76146" y="434932"/>
                </a:lnTo>
                <a:lnTo>
                  <a:pt x="7492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257425" y="3827779"/>
            <a:ext cx="549275" cy="114300"/>
          </a:xfrm>
          <a:custGeom>
            <a:avLst/>
            <a:gdLst/>
            <a:ahLst/>
            <a:cxnLst/>
            <a:rect l="l" t="t" r="r" b="b"/>
            <a:pathLst>
              <a:path w="549275" h="114300">
                <a:moveTo>
                  <a:pt x="511644" y="38100"/>
                </a:moveTo>
                <a:lnTo>
                  <a:pt x="454025" y="38100"/>
                </a:lnTo>
                <a:lnTo>
                  <a:pt x="454025" y="76200"/>
                </a:lnTo>
                <a:lnTo>
                  <a:pt x="435017" y="76253"/>
                </a:lnTo>
                <a:lnTo>
                  <a:pt x="435101" y="114300"/>
                </a:lnTo>
                <a:lnTo>
                  <a:pt x="549275" y="56769"/>
                </a:lnTo>
                <a:lnTo>
                  <a:pt x="511644" y="38100"/>
                </a:lnTo>
                <a:close/>
              </a:path>
              <a:path w="549275" h="114300">
                <a:moveTo>
                  <a:pt x="434932" y="38153"/>
                </a:moveTo>
                <a:lnTo>
                  <a:pt x="0" y="39370"/>
                </a:lnTo>
                <a:lnTo>
                  <a:pt x="0" y="77470"/>
                </a:lnTo>
                <a:lnTo>
                  <a:pt x="435017" y="76253"/>
                </a:lnTo>
                <a:lnTo>
                  <a:pt x="434932" y="38153"/>
                </a:lnTo>
                <a:close/>
              </a:path>
              <a:path w="549275" h="114300">
                <a:moveTo>
                  <a:pt x="454025" y="38100"/>
                </a:moveTo>
                <a:lnTo>
                  <a:pt x="434932" y="38153"/>
                </a:lnTo>
                <a:lnTo>
                  <a:pt x="435017" y="76253"/>
                </a:lnTo>
                <a:lnTo>
                  <a:pt x="454025" y="76200"/>
                </a:lnTo>
                <a:lnTo>
                  <a:pt x="454025" y="38100"/>
                </a:lnTo>
                <a:close/>
              </a:path>
              <a:path w="549275" h="114300">
                <a:moveTo>
                  <a:pt x="434848" y="0"/>
                </a:moveTo>
                <a:lnTo>
                  <a:pt x="434932" y="38153"/>
                </a:lnTo>
                <a:lnTo>
                  <a:pt x="511644" y="38100"/>
                </a:lnTo>
                <a:lnTo>
                  <a:pt x="43484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917257" y="1158557"/>
            <a:ext cx="7313295" cy="13785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30" dirty="0">
                <a:latin typeface="Times New Roman"/>
                <a:cs typeface="Times New Roman"/>
              </a:rPr>
              <a:t>Hitunglah </a:t>
            </a:r>
            <a:r>
              <a:rPr sz="1800" spc="-55" dirty="0">
                <a:latin typeface="Times New Roman"/>
                <a:cs typeface="Times New Roman"/>
              </a:rPr>
              <a:t>reaksi </a:t>
            </a:r>
            <a:r>
              <a:rPr sz="1800" spc="-20" dirty="0">
                <a:latin typeface="Times New Roman"/>
                <a:cs typeface="Times New Roman"/>
              </a:rPr>
              <a:t>tumpuan, </a:t>
            </a:r>
            <a:r>
              <a:rPr sz="1800" spc="-35" dirty="0">
                <a:latin typeface="Times New Roman"/>
                <a:cs typeface="Times New Roman"/>
              </a:rPr>
              <a:t>gambarkan </a:t>
            </a:r>
            <a:r>
              <a:rPr sz="1800" i="1" spc="-220" dirty="0">
                <a:latin typeface="Times New Roman"/>
                <a:cs typeface="Times New Roman"/>
              </a:rPr>
              <a:t>Free </a:t>
            </a:r>
            <a:r>
              <a:rPr sz="1800" i="1" spc="-180" dirty="0">
                <a:latin typeface="Times New Roman"/>
                <a:cs typeface="Times New Roman"/>
              </a:rPr>
              <a:t>Body </a:t>
            </a:r>
            <a:r>
              <a:rPr sz="1800" i="1" spc="-160" dirty="0">
                <a:latin typeface="Times New Roman"/>
                <a:cs typeface="Times New Roman"/>
              </a:rPr>
              <a:t>Diagram </a:t>
            </a:r>
            <a:r>
              <a:rPr sz="1800" spc="-40" dirty="0">
                <a:latin typeface="Times New Roman"/>
                <a:cs typeface="Times New Roman"/>
              </a:rPr>
              <a:t>(FBD), </a:t>
            </a:r>
            <a:r>
              <a:rPr sz="1800" i="1" spc="-165" dirty="0">
                <a:latin typeface="Times New Roman"/>
                <a:cs typeface="Times New Roman"/>
              </a:rPr>
              <a:t>Shearing </a:t>
            </a:r>
            <a:r>
              <a:rPr sz="1800" i="1" spc="-235" dirty="0">
                <a:latin typeface="Times New Roman"/>
                <a:cs typeface="Times New Roman"/>
              </a:rPr>
              <a:t>Force  </a:t>
            </a:r>
            <a:r>
              <a:rPr sz="1800" i="1" spc="-150" dirty="0">
                <a:latin typeface="Times New Roman"/>
                <a:cs typeface="Times New Roman"/>
              </a:rPr>
              <a:t>Diagram </a:t>
            </a:r>
            <a:r>
              <a:rPr sz="1800" spc="-45" dirty="0">
                <a:latin typeface="Times New Roman"/>
                <a:cs typeface="Times New Roman"/>
              </a:rPr>
              <a:t>(SFD), </a:t>
            </a:r>
            <a:r>
              <a:rPr sz="1800" i="1" spc="-175" dirty="0">
                <a:latin typeface="Times New Roman"/>
                <a:cs typeface="Times New Roman"/>
              </a:rPr>
              <a:t>Bending Momen </a:t>
            </a:r>
            <a:r>
              <a:rPr sz="1800" i="1" spc="-150" dirty="0">
                <a:latin typeface="Times New Roman"/>
                <a:cs typeface="Times New Roman"/>
              </a:rPr>
              <a:t>Diagram </a:t>
            </a:r>
            <a:r>
              <a:rPr sz="1800" spc="-60" dirty="0">
                <a:latin typeface="Times New Roman"/>
                <a:cs typeface="Times New Roman"/>
              </a:rPr>
              <a:t>(BMD) </a:t>
            </a:r>
            <a:r>
              <a:rPr sz="1800" spc="-15" dirty="0">
                <a:latin typeface="Times New Roman"/>
                <a:cs typeface="Times New Roman"/>
              </a:rPr>
              <a:t>dan </a:t>
            </a:r>
            <a:r>
              <a:rPr sz="1800" i="1" spc="-105" dirty="0">
                <a:latin typeface="Times New Roman"/>
                <a:cs typeface="Times New Roman"/>
              </a:rPr>
              <a:t>Normal </a:t>
            </a:r>
            <a:r>
              <a:rPr sz="1800" i="1" spc="-229" dirty="0">
                <a:latin typeface="Times New Roman"/>
                <a:cs typeface="Times New Roman"/>
              </a:rPr>
              <a:t>Forced </a:t>
            </a:r>
            <a:r>
              <a:rPr sz="1800" i="1" spc="-150" dirty="0">
                <a:latin typeface="Times New Roman"/>
                <a:cs typeface="Times New Roman"/>
              </a:rPr>
              <a:t>Diagram </a:t>
            </a:r>
            <a:r>
              <a:rPr sz="1800" dirty="0">
                <a:latin typeface="Times New Roman"/>
                <a:cs typeface="Times New Roman"/>
              </a:rPr>
              <a:t>(NFD)  </a:t>
            </a:r>
            <a:r>
              <a:rPr sz="1800" spc="-30" dirty="0">
                <a:latin typeface="Times New Roman"/>
                <a:cs typeface="Times New Roman"/>
              </a:rPr>
              <a:t>pada </a:t>
            </a:r>
            <a:r>
              <a:rPr sz="1800" spc="-35" dirty="0">
                <a:latin typeface="Times New Roman"/>
                <a:cs typeface="Times New Roman"/>
              </a:rPr>
              <a:t>gambar </a:t>
            </a:r>
            <a:r>
              <a:rPr sz="1800" spc="-45" dirty="0">
                <a:latin typeface="Times New Roman"/>
                <a:cs typeface="Times New Roman"/>
              </a:rPr>
              <a:t>dibawah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5" dirty="0">
                <a:latin typeface="Times New Roman"/>
                <a:cs typeface="Times New Roman"/>
              </a:rPr>
              <a:t>ini.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750">
              <a:latin typeface="Times New Roman"/>
              <a:cs typeface="Times New Roman"/>
            </a:endParaRPr>
          </a:p>
          <a:p>
            <a:pPr marL="584200" algn="ctr">
              <a:lnSpc>
                <a:spcPct val="100000"/>
              </a:lnSpc>
            </a:pPr>
            <a:r>
              <a:rPr sz="1800" b="1" spc="-120" dirty="0">
                <a:latin typeface="Times New Roman"/>
                <a:cs typeface="Times New Roman"/>
              </a:rPr>
              <a:t>15</a:t>
            </a:r>
            <a:r>
              <a:rPr sz="1800" b="1" spc="-20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518025" y="2895917"/>
            <a:ext cx="18796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5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1371600" y="2879725"/>
            <a:ext cx="627380" cy="0"/>
          </a:xfrm>
          <a:custGeom>
            <a:avLst/>
            <a:gdLst/>
            <a:ahLst/>
            <a:cxnLst/>
            <a:rect l="l" t="t" r="r" b="b"/>
            <a:pathLst>
              <a:path w="627380">
                <a:moveTo>
                  <a:pt x="627126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371600" y="3873500"/>
            <a:ext cx="627380" cy="0"/>
          </a:xfrm>
          <a:custGeom>
            <a:avLst/>
            <a:gdLst/>
            <a:ahLst/>
            <a:cxnLst/>
            <a:rect l="l" t="t" r="r" b="b"/>
            <a:pathLst>
              <a:path w="627380">
                <a:moveTo>
                  <a:pt x="627126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638300" y="2860675"/>
            <a:ext cx="78105" cy="1054100"/>
          </a:xfrm>
          <a:custGeom>
            <a:avLst/>
            <a:gdLst/>
            <a:ahLst/>
            <a:cxnLst/>
            <a:rect l="l" t="t" r="r" b="b"/>
            <a:pathLst>
              <a:path w="78105" h="1054100">
                <a:moveTo>
                  <a:pt x="31799" y="984200"/>
                </a:moveTo>
                <a:lnTo>
                  <a:pt x="0" y="1016000"/>
                </a:lnTo>
                <a:lnTo>
                  <a:pt x="38100" y="1054100"/>
                </a:lnTo>
                <a:lnTo>
                  <a:pt x="76200" y="1016000"/>
                </a:lnTo>
                <a:lnTo>
                  <a:pt x="31750" y="1016000"/>
                </a:lnTo>
                <a:lnTo>
                  <a:pt x="31799" y="984200"/>
                </a:lnTo>
                <a:close/>
              </a:path>
              <a:path w="78105" h="1054100">
                <a:moveTo>
                  <a:pt x="38100" y="977900"/>
                </a:moveTo>
                <a:lnTo>
                  <a:pt x="31799" y="984200"/>
                </a:lnTo>
                <a:lnTo>
                  <a:pt x="31750" y="1016000"/>
                </a:lnTo>
                <a:lnTo>
                  <a:pt x="44450" y="1016000"/>
                </a:lnTo>
                <a:lnTo>
                  <a:pt x="44400" y="984200"/>
                </a:lnTo>
                <a:lnTo>
                  <a:pt x="38100" y="977900"/>
                </a:lnTo>
                <a:close/>
              </a:path>
              <a:path w="78105" h="1054100">
                <a:moveTo>
                  <a:pt x="44499" y="984299"/>
                </a:moveTo>
                <a:lnTo>
                  <a:pt x="44450" y="1016000"/>
                </a:lnTo>
                <a:lnTo>
                  <a:pt x="76200" y="1016000"/>
                </a:lnTo>
                <a:lnTo>
                  <a:pt x="44499" y="984299"/>
                </a:lnTo>
                <a:close/>
              </a:path>
              <a:path w="78105" h="1054100">
                <a:moveTo>
                  <a:pt x="44509" y="977900"/>
                </a:moveTo>
                <a:lnTo>
                  <a:pt x="38100" y="977900"/>
                </a:lnTo>
                <a:lnTo>
                  <a:pt x="44499" y="984299"/>
                </a:lnTo>
                <a:lnTo>
                  <a:pt x="44509" y="977900"/>
                </a:lnTo>
                <a:close/>
              </a:path>
              <a:path w="78105" h="1054100">
                <a:moveTo>
                  <a:pt x="33224" y="69800"/>
                </a:moveTo>
                <a:lnTo>
                  <a:pt x="31799" y="984200"/>
                </a:lnTo>
                <a:lnTo>
                  <a:pt x="38100" y="977900"/>
                </a:lnTo>
                <a:lnTo>
                  <a:pt x="44509" y="977900"/>
                </a:lnTo>
                <a:lnTo>
                  <a:pt x="45914" y="76200"/>
                </a:lnTo>
                <a:lnTo>
                  <a:pt x="39624" y="76200"/>
                </a:lnTo>
                <a:lnTo>
                  <a:pt x="33224" y="69800"/>
                </a:lnTo>
                <a:close/>
              </a:path>
              <a:path w="78105" h="1054100">
                <a:moveTo>
                  <a:pt x="45974" y="38100"/>
                </a:moveTo>
                <a:lnTo>
                  <a:pt x="33274" y="38100"/>
                </a:lnTo>
                <a:lnTo>
                  <a:pt x="33323" y="69899"/>
                </a:lnTo>
                <a:lnTo>
                  <a:pt x="39624" y="76200"/>
                </a:lnTo>
                <a:lnTo>
                  <a:pt x="45924" y="69899"/>
                </a:lnTo>
                <a:lnTo>
                  <a:pt x="45974" y="38100"/>
                </a:lnTo>
                <a:close/>
              </a:path>
              <a:path w="78105" h="1054100">
                <a:moveTo>
                  <a:pt x="45924" y="69899"/>
                </a:moveTo>
                <a:lnTo>
                  <a:pt x="39624" y="76200"/>
                </a:lnTo>
                <a:lnTo>
                  <a:pt x="45914" y="76200"/>
                </a:lnTo>
                <a:lnTo>
                  <a:pt x="45924" y="69899"/>
                </a:lnTo>
                <a:close/>
              </a:path>
              <a:path w="78105" h="1054100">
                <a:moveTo>
                  <a:pt x="77724" y="38100"/>
                </a:moveTo>
                <a:lnTo>
                  <a:pt x="45974" y="38100"/>
                </a:lnTo>
                <a:lnTo>
                  <a:pt x="45924" y="69899"/>
                </a:lnTo>
                <a:lnTo>
                  <a:pt x="77724" y="38100"/>
                </a:lnTo>
                <a:close/>
              </a:path>
              <a:path w="78105" h="1054100">
                <a:moveTo>
                  <a:pt x="39750" y="0"/>
                </a:moveTo>
                <a:lnTo>
                  <a:pt x="1524" y="38100"/>
                </a:lnTo>
                <a:lnTo>
                  <a:pt x="33224" y="69800"/>
                </a:lnTo>
                <a:lnTo>
                  <a:pt x="33274" y="38100"/>
                </a:lnTo>
                <a:lnTo>
                  <a:pt x="77724" y="38100"/>
                </a:lnTo>
                <a:lnTo>
                  <a:pt x="39750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638300" y="3860800"/>
            <a:ext cx="78105" cy="1720850"/>
          </a:xfrm>
          <a:custGeom>
            <a:avLst/>
            <a:gdLst/>
            <a:ahLst/>
            <a:cxnLst/>
            <a:rect l="l" t="t" r="r" b="b"/>
            <a:pathLst>
              <a:path w="78105" h="1720850">
                <a:moveTo>
                  <a:pt x="31779" y="1650970"/>
                </a:moveTo>
                <a:lnTo>
                  <a:pt x="0" y="1682750"/>
                </a:lnTo>
                <a:lnTo>
                  <a:pt x="38100" y="1720850"/>
                </a:lnTo>
                <a:lnTo>
                  <a:pt x="76200" y="1682750"/>
                </a:lnTo>
                <a:lnTo>
                  <a:pt x="31750" y="1682750"/>
                </a:lnTo>
                <a:lnTo>
                  <a:pt x="31779" y="1650970"/>
                </a:lnTo>
                <a:close/>
              </a:path>
              <a:path w="78105" h="1720850">
                <a:moveTo>
                  <a:pt x="38100" y="1644650"/>
                </a:moveTo>
                <a:lnTo>
                  <a:pt x="31779" y="1650970"/>
                </a:lnTo>
                <a:lnTo>
                  <a:pt x="31750" y="1682750"/>
                </a:lnTo>
                <a:lnTo>
                  <a:pt x="44450" y="1682750"/>
                </a:lnTo>
                <a:lnTo>
                  <a:pt x="44420" y="1650970"/>
                </a:lnTo>
                <a:lnTo>
                  <a:pt x="38100" y="1644650"/>
                </a:lnTo>
                <a:close/>
              </a:path>
              <a:path w="78105" h="1720850">
                <a:moveTo>
                  <a:pt x="44479" y="1651029"/>
                </a:moveTo>
                <a:lnTo>
                  <a:pt x="44450" y="1682750"/>
                </a:lnTo>
                <a:lnTo>
                  <a:pt x="76200" y="1682750"/>
                </a:lnTo>
                <a:lnTo>
                  <a:pt x="44479" y="1651029"/>
                </a:lnTo>
                <a:close/>
              </a:path>
              <a:path w="78105" h="1720850">
                <a:moveTo>
                  <a:pt x="44485" y="1644650"/>
                </a:moveTo>
                <a:lnTo>
                  <a:pt x="38100" y="1644650"/>
                </a:lnTo>
                <a:lnTo>
                  <a:pt x="44479" y="1651029"/>
                </a:lnTo>
                <a:lnTo>
                  <a:pt x="44485" y="1644650"/>
                </a:lnTo>
                <a:close/>
              </a:path>
              <a:path w="78105" h="1720850">
                <a:moveTo>
                  <a:pt x="33244" y="69820"/>
                </a:moveTo>
                <a:lnTo>
                  <a:pt x="31779" y="1650970"/>
                </a:lnTo>
                <a:lnTo>
                  <a:pt x="38100" y="1644650"/>
                </a:lnTo>
                <a:lnTo>
                  <a:pt x="44485" y="1644650"/>
                </a:lnTo>
                <a:lnTo>
                  <a:pt x="45938" y="76200"/>
                </a:lnTo>
                <a:lnTo>
                  <a:pt x="39624" y="76200"/>
                </a:lnTo>
                <a:lnTo>
                  <a:pt x="33244" y="69820"/>
                </a:lnTo>
                <a:close/>
              </a:path>
              <a:path w="78105" h="1720850">
                <a:moveTo>
                  <a:pt x="45974" y="38100"/>
                </a:moveTo>
                <a:lnTo>
                  <a:pt x="33274" y="38100"/>
                </a:lnTo>
                <a:lnTo>
                  <a:pt x="33303" y="69879"/>
                </a:lnTo>
                <a:lnTo>
                  <a:pt x="39624" y="76200"/>
                </a:lnTo>
                <a:lnTo>
                  <a:pt x="45944" y="69879"/>
                </a:lnTo>
                <a:lnTo>
                  <a:pt x="45974" y="38100"/>
                </a:lnTo>
                <a:close/>
              </a:path>
              <a:path w="78105" h="1720850">
                <a:moveTo>
                  <a:pt x="45944" y="69879"/>
                </a:moveTo>
                <a:lnTo>
                  <a:pt x="39624" y="76200"/>
                </a:lnTo>
                <a:lnTo>
                  <a:pt x="45938" y="76200"/>
                </a:lnTo>
                <a:lnTo>
                  <a:pt x="45944" y="69879"/>
                </a:lnTo>
                <a:close/>
              </a:path>
              <a:path w="78105" h="1720850">
                <a:moveTo>
                  <a:pt x="77724" y="38100"/>
                </a:moveTo>
                <a:lnTo>
                  <a:pt x="45974" y="38100"/>
                </a:lnTo>
                <a:lnTo>
                  <a:pt x="45944" y="69879"/>
                </a:lnTo>
                <a:lnTo>
                  <a:pt x="77724" y="38100"/>
                </a:lnTo>
                <a:close/>
              </a:path>
              <a:path w="78105" h="1720850">
                <a:moveTo>
                  <a:pt x="39750" y="0"/>
                </a:moveTo>
                <a:lnTo>
                  <a:pt x="1524" y="38100"/>
                </a:lnTo>
                <a:lnTo>
                  <a:pt x="33244" y="69820"/>
                </a:lnTo>
                <a:lnTo>
                  <a:pt x="33274" y="38100"/>
                </a:lnTo>
                <a:lnTo>
                  <a:pt x="77724" y="38100"/>
                </a:lnTo>
                <a:lnTo>
                  <a:pt x="39750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518025" y="6137275"/>
            <a:ext cx="1082675" cy="78105"/>
          </a:xfrm>
          <a:custGeom>
            <a:avLst/>
            <a:gdLst/>
            <a:ahLst/>
            <a:cxnLst/>
            <a:rect l="l" t="t" r="r" b="b"/>
            <a:pathLst>
              <a:path w="1082675" h="78104">
                <a:moveTo>
                  <a:pt x="1044575" y="1587"/>
                </a:moveTo>
                <a:lnTo>
                  <a:pt x="1012822" y="33287"/>
                </a:lnTo>
                <a:lnTo>
                  <a:pt x="1044575" y="33337"/>
                </a:lnTo>
                <a:lnTo>
                  <a:pt x="1044575" y="46037"/>
                </a:lnTo>
                <a:lnTo>
                  <a:pt x="1012877" y="46037"/>
                </a:lnTo>
                <a:lnTo>
                  <a:pt x="1044575" y="77787"/>
                </a:lnTo>
                <a:lnTo>
                  <a:pt x="1076378" y="46037"/>
                </a:lnTo>
                <a:lnTo>
                  <a:pt x="1044575" y="46037"/>
                </a:lnTo>
                <a:lnTo>
                  <a:pt x="1076428" y="45987"/>
                </a:lnTo>
                <a:lnTo>
                  <a:pt x="1082675" y="39751"/>
                </a:lnTo>
                <a:lnTo>
                  <a:pt x="1044575" y="1587"/>
                </a:lnTo>
                <a:close/>
              </a:path>
              <a:path w="1082675" h="78104">
                <a:moveTo>
                  <a:pt x="38100" y="0"/>
                </a:moveTo>
                <a:lnTo>
                  <a:pt x="0" y="38036"/>
                </a:lnTo>
                <a:lnTo>
                  <a:pt x="38100" y="76200"/>
                </a:lnTo>
                <a:lnTo>
                  <a:pt x="69852" y="44500"/>
                </a:lnTo>
                <a:lnTo>
                  <a:pt x="38100" y="44450"/>
                </a:lnTo>
                <a:lnTo>
                  <a:pt x="38100" y="31750"/>
                </a:lnTo>
                <a:lnTo>
                  <a:pt x="69797" y="31750"/>
                </a:lnTo>
                <a:lnTo>
                  <a:pt x="38100" y="0"/>
                </a:lnTo>
                <a:close/>
              </a:path>
              <a:path w="1082675" h="78104">
                <a:moveTo>
                  <a:pt x="1012822" y="33287"/>
                </a:moveTo>
                <a:lnTo>
                  <a:pt x="1006475" y="39623"/>
                </a:lnTo>
                <a:lnTo>
                  <a:pt x="1012827" y="45987"/>
                </a:lnTo>
                <a:lnTo>
                  <a:pt x="1044575" y="46037"/>
                </a:lnTo>
                <a:lnTo>
                  <a:pt x="1044575" y="33337"/>
                </a:lnTo>
                <a:lnTo>
                  <a:pt x="1012822" y="33287"/>
                </a:lnTo>
                <a:close/>
              </a:path>
              <a:path w="1082675" h="78104">
                <a:moveTo>
                  <a:pt x="69847" y="31800"/>
                </a:moveTo>
                <a:lnTo>
                  <a:pt x="76200" y="38163"/>
                </a:lnTo>
                <a:lnTo>
                  <a:pt x="69852" y="44500"/>
                </a:lnTo>
                <a:lnTo>
                  <a:pt x="1012827" y="45987"/>
                </a:lnTo>
                <a:lnTo>
                  <a:pt x="1006475" y="39623"/>
                </a:lnTo>
                <a:lnTo>
                  <a:pt x="1012822" y="33287"/>
                </a:lnTo>
                <a:lnTo>
                  <a:pt x="69847" y="31800"/>
                </a:lnTo>
                <a:close/>
              </a:path>
              <a:path w="1082675" h="78104">
                <a:moveTo>
                  <a:pt x="38100" y="31750"/>
                </a:moveTo>
                <a:lnTo>
                  <a:pt x="38100" y="44450"/>
                </a:lnTo>
                <a:lnTo>
                  <a:pt x="69852" y="44500"/>
                </a:lnTo>
                <a:lnTo>
                  <a:pt x="76200" y="38163"/>
                </a:lnTo>
                <a:lnTo>
                  <a:pt x="69847" y="31800"/>
                </a:lnTo>
                <a:lnTo>
                  <a:pt x="38100" y="31750"/>
                </a:lnTo>
                <a:close/>
              </a:path>
              <a:path w="1082675" h="78104">
                <a:moveTo>
                  <a:pt x="69797" y="31750"/>
                </a:moveTo>
                <a:lnTo>
                  <a:pt x="38100" y="31750"/>
                </a:lnTo>
                <a:lnTo>
                  <a:pt x="69847" y="3180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/>
          <p:nvPr/>
        </p:nvSpPr>
        <p:spPr>
          <a:xfrm>
            <a:off x="4886959" y="5871527"/>
            <a:ext cx="327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4556125" y="5867400"/>
            <a:ext cx="0" cy="627380"/>
          </a:xfrm>
          <a:custGeom>
            <a:avLst/>
            <a:gdLst/>
            <a:ahLst/>
            <a:cxnLst/>
            <a:rect l="l" t="t" r="r" b="b"/>
            <a:pathLst>
              <a:path h="627379">
                <a:moveTo>
                  <a:pt x="0" y="627062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1758695" y="3157699"/>
            <a:ext cx="1358265" cy="90424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5"/>
              </a:spcBef>
            </a:pPr>
            <a:r>
              <a:rPr sz="1600" spc="-50" dirty="0">
                <a:latin typeface="Times New Roman"/>
                <a:cs typeface="Times New Roman"/>
              </a:rPr>
              <a:t>2</a:t>
            </a:r>
            <a:r>
              <a:rPr sz="1600" spc="-20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  <a:p>
            <a:pPr marL="130810" algn="ctr">
              <a:lnSpc>
                <a:spcPts val="1980"/>
              </a:lnSpc>
              <a:spcBef>
                <a:spcPts val="545"/>
              </a:spcBef>
            </a:pPr>
            <a:r>
              <a:rPr sz="1800" b="1" spc="-60" dirty="0">
                <a:latin typeface="Times New Roman"/>
                <a:cs typeface="Times New Roman"/>
              </a:rPr>
              <a:t>5</a:t>
            </a:r>
            <a:r>
              <a:rPr sz="1800" b="1" spc="-30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  <a:p>
            <a:pPr marR="5080" algn="r">
              <a:lnSpc>
                <a:spcPts val="1980"/>
              </a:lnSpc>
            </a:pPr>
            <a:r>
              <a:rPr sz="1800" b="1" spc="-80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758695" y="4710683"/>
            <a:ext cx="327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3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2813050" y="6134100"/>
            <a:ext cx="1767205" cy="78105"/>
          </a:xfrm>
          <a:custGeom>
            <a:avLst/>
            <a:gdLst/>
            <a:ahLst/>
            <a:cxnLst/>
            <a:rect l="l" t="t" r="r" b="b"/>
            <a:pathLst>
              <a:path w="1767204" h="78104">
                <a:moveTo>
                  <a:pt x="1728851" y="1587"/>
                </a:moveTo>
                <a:lnTo>
                  <a:pt x="1696993" y="33307"/>
                </a:lnTo>
                <a:lnTo>
                  <a:pt x="1728851" y="33337"/>
                </a:lnTo>
                <a:lnTo>
                  <a:pt x="1728724" y="46037"/>
                </a:lnTo>
                <a:lnTo>
                  <a:pt x="1697005" y="46037"/>
                </a:lnTo>
                <a:lnTo>
                  <a:pt x="1728724" y="77787"/>
                </a:lnTo>
                <a:lnTo>
                  <a:pt x="1760505" y="46037"/>
                </a:lnTo>
                <a:lnTo>
                  <a:pt x="1728724" y="46037"/>
                </a:lnTo>
                <a:lnTo>
                  <a:pt x="1760535" y="46007"/>
                </a:lnTo>
                <a:lnTo>
                  <a:pt x="1766824" y="39725"/>
                </a:lnTo>
                <a:lnTo>
                  <a:pt x="1728851" y="1587"/>
                </a:lnTo>
                <a:close/>
              </a:path>
              <a:path w="1767204" h="78104">
                <a:moveTo>
                  <a:pt x="38100" y="0"/>
                </a:moveTo>
                <a:lnTo>
                  <a:pt x="0" y="38061"/>
                </a:lnTo>
                <a:lnTo>
                  <a:pt x="38100" y="76200"/>
                </a:lnTo>
                <a:lnTo>
                  <a:pt x="69851" y="44479"/>
                </a:lnTo>
                <a:lnTo>
                  <a:pt x="38100" y="44450"/>
                </a:lnTo>
                <a:lnTo>
                  <a:pt x="38100" y="31750"/>
                </a:lnTo>
                <a:lnTo>
                  <a:pt x="69818" y="31750"/>
                </a:lnTo>
                <a:lnTo>
                  <a:pt x="38100" y="0"/>
                </a:lnTo>
                <a:close/>
              </a:path>
              <a:path w="1767204" h="78104">
                <a:moveTo>
                  <a:pt x="1696993" y="33307"/>
                </a:moveTo>
                <a:lnTo>
                  <a:pt x="1690624" y="39649"/>
                </a:lnTo>
                <a:lnTo>
                  <a:pt x="1696975" y="46007"/>
                </a:lnTo>
                <a:lnTo>
                  <a:pt x="1728724" y="46037"/>
                </a:lnTo>
                <a:lnTo>
                  <a:pt x="1728851" y="33337"/>
                </a:lnTo>
                <a:lnTo>
                  <a:pt x="1696993" y="33307"/>
                </a:lnTo>
                <a:close/>
              </a:path>
              <a:path w="1767204" h="78104">
                <a:moveTo>
                  <a:pt x="69848" y="31779"/>
                </a:moveTo>
                <a:lnTo>
                  <a:pt x="76200" y="38138"/>
                </a:lnTo>
                <a:lnTo>
                  <a:pt x="69851" y="44479"/>
                </a:lnTo>
                <a:lnTo>
                  <a:pt x="1696975" y="46007"/>
                </a:lnTo>
                <a:lnTo>
                  <a:pt x="1690624" y="39649"/>
                </a:lnTo>
                <a:lnTo>
                  <a:pt x="1696993" y="33307"/>
                </a:lnTo>
                <a:lnTo>
                  <a:pt x="69848" y="31779"/>
                </a:lnTo>
                <a:close/>
              </a:path>
              <a:path w="1767204" h="78104">
                <a:moveTo>
                  <a:pt x="38100" y="31750"/>
                </a:moveTo>
                <a:lnTo>
                  <a:pt x="38100" y="44450"/>
                </a:lnTo>
                <a:lnTo>
                  <a:pt x="69851" y="44479"/>
                </a:lnTo>
                <a:lnTo>
                  <a:pt x="76200" y="38138"/>
                </a:lnTo>
                <a:lnTo>
                  <a:pt x="69848" y="31779"/>
                </a:lnTo>
                <a:lnTo>
                  <a:pt x="38100" y="31750"/>
                </a:lnTo>
                <a:close/>
              </a:path>
              <a:path w="1767204" h="78104">
                <a:moveTo>
                  <a:pt x="69818" y="31750"/>
                </a:moveTo>
                <a:lnTo>
                  <a:pt x="38100" y="31750"/>
                </a:lnTo>
                <a:lnTo>
                  <a:pt x="69848" y="31779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3540378" y="5854065"/>
            <a:ext cx="327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3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6557644" y="5808662"/>
            <a:ext cx="13931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latin typeface="Times New Roman"/>
                <a:cs typeface="Times New Roman"/>
              </a:rPr>
              <a:t>Penyelesaian</a:t>
            </a:r>
            <a:r>
              <a:rPr sz="1800" b="1" spc="30" dirty="0">
                <a:latin typeface="Times New Roman"/>
                <a:cs typeface="Times New Roman"/>
              </a:rPr>
              <a:t> </a:t>
            </a:r>
            <a:r>
              <a:rPr sz="1800" b="1" spc="-135" dirty="0">
                <a:latin typeface="Times New Roman"/>
                <a:cs typeface="Times New Roman"/>
              </a:rPr>
              <a:t>: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5290565" y="2911792"/>
            <a:ext cx="1663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1057" y="777621"/>
            <a:ext cx="205613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latin typeface="Times New Roman"/>
                <a:cs typeface="Times New Roman"/>
              </a:rPr>
              <a:t>ΣMB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5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114" dirty="0">
                <a:latin typeface="Times New Roman"/>
                <a:cs typeface="Times New Roman"/>
              </a:rPr>
              <a:t>R</a:t>
            </a:r>
            <a:r>
              <a:rPr sz="1400" spc="-114" dirty="0">
                <a:latin typeface="Times New Roman"/>
                <a:cs typeface="Times New Roman"/>
              </a:rPr>
              <a:t>AV</a:t>
            </a:r>
            <a:r>
              <a:rPr sz="1800" spc="-114" dirty="0">
                <a:latin typeface="Times New Roman"/>
                <a:cs typeface="Times New Roman"/>
              </a:rPr>
              <a:t>. </a:t>
            </a:r>
            <a:r>
              <a:rPr sz="1800" spc="60" dirty="0">
                <a:latin typeface="Times New Roman"/>
                <a:cs typeface="Times New Roman"/>
              </a:rPr>
              <a:t>5+ </a:t>
            </a:r>
            <a:r>
              <a:rPr sz="1800" spc="-60" dirty="0">
                <a:latin typeface="Times New Roman"/>
                <a:cs typeface="Times New Roman"/>
              </a:rPr>
              <a:t>5.3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15.2 </a:t>
            </a:r>
            <a:r>
              <a:rPr sz="1800" spc="185" dirty="0">
                <a:latin typeface="Times New Roman"/>
                <a:cs typeface="Times New Roman"/>
              </a:rPr>
              <a:t>=</a:t>
            </a:r>
            <a:r>
              <a:rPr sz="1800" spc="-165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083435" y="1341755"/>
            <a:ext cx="274319" cy="279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1057" y="1249679"/>
            <a:ext cx="1517650" cy="732790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5"/>
              </a:spcBef>
              <a:tabLst>
                <a:tab pos="1117600" algn="l"/>
                <a:tab pos="1437640" algn="l"/>
              </a:tabLst>
            </a:pPr>
            <a:r>
              <a:rPr sz="1800" spc="-85" dirty="0">
                <a:latin typeface="Times New Roman"/>
                <a:cs typeface="Times New Roman"/>
              </a:rPr>
              <a:t>R</a:t>
            </a:r>
            <a:r>
              <a:rPr sz="1400" spc="-235" dirty="0">
                <a:latin typeface="Times New Roman"/>
                <a:cs typeface="Times New Roman"/>
              </a:rPr>
              <a:t>A</a:t>
            </a:r>
            <a:r>
              <a:rPr sz="1400" spc="-65" dirty="0">
                <a:latin typeface="Times New Roman"/>
                <a:cs typeface="Times New Roman"/>
              </a:rPr>
              <a:t>V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3</a:t>
            </a:r>
            <a:r>
              <a:rPr sz="1800" spc="5" dirty="0">
                <a:latin typeface="Times New Roman"/>
                <a:cs typeface="Times New Roman"/>
              </a:rPr>
              <a:t> T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75" dirty="0">
                <a:latin typeface="Times New Roman"/>
                <a:cs typeface="Times New Roman"/>
              </a:rPr>
              <a:t>(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75" dirty="0">
                <a:latin typeface="Times New Roman"/>
                <a:cs typeface="Times New Roman"/>
              </a:rPr>
              <a:t>)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800" b="1" spc="-60" dirty="0">
                <a:latin typeface="Times New Roman"/>
                <a:cs typeface="Times New Roman"/>
              </a:rPr>
              <a:t>ΣMA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40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1057" y="1957006"/>
            <a:ext cx="234124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70" dirty="0">
                <a:latin typeface="Times New Roman"/>
                <a:cs typeface="Times New Roman"/>
              </a:rPr>
              <a:t>-R</a:t>
            </a:r>
            <a:r>
              <a:rPr sz="1400" spc="-70" dirty="0">
                <a:latin typeface="Times New Roman"/>
                <a:cs typeface="Times New Roman"/>
              </a:rPr>
              <a:t>BV</a:t>
            </a:r>
            <a:r>
              <a:rPr sz="1800" spc="-70" dirty="0">
                <a:latin typeface="Times New Roman"/>
                <a:cs typeface="Times New Roman"/>
              </a:rPr>
              <a:t>. </a:t>
            </a:r>
            <a:r>
              <a:rPr sz="1800" spc="-60" dirty="0">
                <a:latin typeface="Times New Roman"/>
                <a:cs typeface="Times New Roman"/>
              </a:rPr>
              <a:t>5 </a:t>
            </a:r>
            <a:r>
              <a:rPr sz="1800" spc="185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15.3 </a:t>
            </a:r>
            <a:r>
              <a:rPr sz="1800" spc="185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15.3 </a:t>
            </a:r>
            <a:r>
              <a:rPr sz="1800" spc="185" dirty="0">
                <a:latin typeface="Times New Roman"/>
                <a:cs typeface="Times New Roman"/>
              </a:rPr>
              <a:t>=</a:t>
            </a:r>
            <a:r>
              <a:rPr sz="1800" spc="-114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192654" y="2246883"/>
            <a:ext cx="274319" cy="279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32075" y="2973070"/>
            <a:ext cx="452119" cy="279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901695" y="2960370"/>
            <a:ext cx="5638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0" dirty="0">
                <a:latin typeface="Times New Roman"/>
                <a:cs typeface="Times New Roman"/>
              </a:rPr>
              <a:t>Ok..!!!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131695" y="3933571"/>
            <a:ext cx="452119" cy="279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841057" y="2234184"/>
            <a:ext cx="1746250" cy="19869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26820" algn="l"/>
                <a:tab pos="1546860" algn="l"/>
              </a:tabLst>
            </a:pPr>
            <a:r>
              <a:rPr sz="1800" spc="-130" dirty="0">
                <a:latin typeface="Times New Roman"/>
                <a:cs typeface="Times New Roman"/>
              </a:rPr>
              <a:t>R</a:t>
            </a:r>
            <a:r>
              <a:rPr sz="1400" spc="-130" dirty="0">
                <a:latin typeface="Times New Roman"/>
                <a:cs typeface="Times New Roman"/>
              </a:rPr>
              <a:t>AV 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12</a:t>
            </a:r>
            <a:r>
              <a:rPr sz="1800" spc="30" dirty="0">
                <a:latin typeface="Times New Roman"/>
                <a:cs typeface="Times New Roman"/>
              </a:rPr>
              <a:t> </a:t>
            </a:r>
            <a:r>
              <a:rPr sz="1800" spc="5" dirty="0">
                <a:latin typeface="Times New Roman"/>
                <a:cs typeface="Times New Roman"/>
              </a:rPr>
              <a:t>T	</a:t>
            </a:r>
            <a:r>
              <a:rPr sz="1800" spc="-75" dirty="0">
                <a:latin typeface="Times New Roman"/>
                <a:cs typeface="Times New Roman"/>
              </a:rPr>
              <a:t>(	)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375"/>
              </a:spcBef>
            </a:pPr>
            <a:r>
              <a:rPr sz="1800" b="1" spc="-55" dirty="0">
                <a:latin typeface="Times New Roman"/>
                <a:cs typeface="Times New Roman"/>
              </a:rPr>
              <a:t>ΣV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20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800" spc="-130" dirty="0">
                <a:latin typeface="Times New Roman"/>
                <a:cs typeface="Times New Roman"/>
              </a:rPr>
              <a:t>R</a:t>
            </a:r>
            <a:r>
              <a:rPr sz="1400" spc="-130" dirty="0">
                <a:latin typeface="Times New Roman"/>
                <a:cs typeface="Times New Roman"/>
              </a:rPr>
              <a:t>AV </a:t>
            </a:r>
            <a:r>
              <a:rPr sz="1800" spc="-10" dirty="0">
                <a:latin typeface="Times New Roman"/>
                <a:cs typeface="Times New Roman"/>
              </a:rPr>
              <a:t>+R</a:t>
            </a:r>
            <a:r>
              <a:rPr sz="1400" spc="-10" dirty="0">
                <a:latin typeface="Times New Roman"/>
                <a:cs typeface="Times New Roman"/>
              </a:rPr>
              <a:t>BV </a:t>
            </a:r>
            <a:r>
              <a:rPr sz="1800" spc="-40" dirty="0">
                <a:latin typeface="Times New Roman"/>
                <a:cs typeface="Times New Roman"/>
              </a:rPr>
              <a:t>- </a:t>
            </a:r>
            <a:r>
              <a:rPr sz="1800" spc="-60" dirty="0">
                <a:latin typeface="Times New Roman"/>
                <a:cs typeface="Times New Roman"/>
              </a:rPr>
              <a:t>15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17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800" b="1" spc="75" dirty="0">
                <a:latin typeface="Times New Roman"/>
                <a:cs typeface="Times New Roman"/>
              </a:rPr>
              <a:t>ΣH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-105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Times New Roman"/>
                <a:cs typeface="Times New Roman"/>
              </a:rPr>
              <a:t>R</a:t>
            </a:r>
            <a:r>
              <a:rPr sz="1400" dirty="0">
                <a:latin typeface="Times New Roman"/>
                <a:cs typeface="Times New Roman"/>
              </a:rPr>
              <a:t>AH</a:t>
            </a:r>
            <a:r>
              <a:rPr sz="1800" dirty="0">
                <a:latin typeface="Times New Roman"/>
                <a:cs typeface="Times New Roman"/>
              </a:rPr>
              <a:t>+5 </a:t>
            </a:r>
            <a:r>
              <a:rPr sz="1800" spc="185" dirty="0">
                <a:latin typeface="Times New Roman"/>
                <a:cs typeface="Times New Roman"/>
              </a:rPr>
              <a:t>=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  <a:tabLst>
                <a:tab pos="1224280" algn="l"/>
                <a:tab pos="1516380" algn="l"/>
              </a:tabLst>
            </a:pPr>
            <a:r>
              <a:rPr sz="1800" spc="-35" dirty="0">
                <a:latin typeface="Times New Roman"/>
                <a:cs typeface="Times New Roman"/>
              </a:rPr>
              <a:t>R</a:t>
            </a:r>
            <a:r>
              <a:rPr sz="1400" spc="-35" dirty="0">
                <a:latin typeface="Times New Roman"/>
                <a:cs typeface="Times New Roman"/>
              </a:rPr>
              <a:t>AH 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-180" dirty="0">
                <a:latin typeface="Times New Roman"/>
                <a:cs typeface="Times New Roman"/>
              </a:rPr>
              <a:t> </a:t>
            </a:r>
            <a:r>
              <a:rPr sz="1800" spc="-50" dirty="0">
                <a:latin typeface="Times New Roman"/>
                <a:cs typeface="Times New Roman"/>
              </a:rPr>
              <a:t>-5</a:t>
            </a:r>
            <a:r>
              <a:rPr sz="1800" spc="5" dirty="0">
                <a:latin typeface="Times New Roman"/>
                <a:cs typeface="Times New Roman"/>
              </a:rPr>
              <a:t> T	</a:t>
            </a:r>
            <a:r>
              <a:rPr sz="1800" spc="-75" dirty="0">
                <a:latin typeface="Times New Roman"/>
                <a:cs typeface="Times New Roman"/>
              </a:rPr>
              <a:t>(	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500109" y="4626927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20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845558" y="4953000"/>
            <a:ext cx="114300" cy="365760"/>
          </a:xfrm>
          <a:custGeom>
            <a:avLst/>
            <a:gdLst/>
            <a:ahLst/>
            <a:cxnLst/>
            <a:rect l="l" t="t" r="r" b="b"/>
            <a:pathLst>
              <a:path w="114300" h="365760">
                <a:moveTo>
                  <a:pt x="76153" y="114215"/>
                </a:moveTo>
                <a:lnTo>
                  <a:pt x="38053" y="114384"/>
                </a:lnTo>
                <a:lnTo>
                  <a:pt x="39115" y="365252"/>
                </a:lnTo>
                <a:lnTo>
                  <a:pt x="77215" y="364997"/>
                </a:lnTo>
                <a:lnTo>
                  <a:pt x="76153" y="114215"/>
                </a:lnTo>
                <a:close/>
              </a:path>
              <a:path w="114300" h="365760">
                <a:moveTo>
                  <a:pt x="56641" y="0"/>
                </a:moveTo>
                <a:lnTo>
                  <a:pt x="0" y="114554"/>
                </a:lnTo>
                <a:lnTo>
                  <a:pt x="38053" y="114384"/>
                </a:lnTo>
                <a:lnTo>
                  <a:pt x="37972" y="95376"/>
                </a:lnTo>
                <a:lnTo>
                  <a:pt x="104733" y="95123"/>
                </a:lnTo>
                <a:lnTo>
                  <a:pt x="56641" y="0"/>
                </a:lnTo>
                <a:close/>
              </a:path>
              <a:path w="114300" h="365760">
                <a:moveTo>
                  <a:pt x="76072" y="95123"/>
                </a:moveTo>
                <a:lnTo>
                  <a:pt x="37972" y="95376"/>
                </a:lnTo>
                <a:lnTo>
                  <a:pt x="38053" y="114384"/>
                </a:lnTo>
                <a:lnTo>
                  <a:pt x="76153" y="114215"/>
                </a:lnTo>
                <a:lnTo>
                  <a:pt x="76072" y="95123"/>
                </a:lnTo>
                <a:close/>
              </a:path>
              <a:path w="114300" h="365760">
                <a:moveTo>
                  <a:pt x="104733" y="95123"/>
                </a:moveTo>
                <a:lnTo>
                  <a:pt x="76072" y="95123"/>
                </a:lnTo>
                <a:lnTo>
                  <a:pt x="76153" y="114215"/>
                </a:lnTo>
                <a:lnTo>
                  <a:pt x="114300" y="114045"/>
                </a:lnTo>
                <a:lnTo>
                  <a:pt x="104733" y="95123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908550" y="2143125"/>
            <a:ext cx="1905" cy="2743200"/>
          </a:xfrm>
          <a:custGeom>
            <a:avLst/>
            <a:gdLst/>
            <a:ahLst/>
            <a:cxnLst/>
            <a:rect l="l" t="t" r="r" b="b"/>
            <a:pathLst>
              <a:path w="1904" h="2743200">
                <a:moveTo>
                  <a:pt x="1650" y="0"/>
                </a:moveTo>
                <a:lnTo>
                  <a:pt x="0" y="2743200"/>
                </a:lnTo>
              </a:path>
            </a:pathLst>
          </a:custGeom>
          <a:ln w="57149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029200" y="4823967"/>
            <a:ext cx="365760" cy="114300"/>
          </a:xfrm>
          <a:custGeom>
            <a:avLst/>
            <a:gdLst/>
            <a:ahLst/>
            <a:cxnLst/>
            <a:rect l="l" t="t" r="r" b="b"/>
            <a:pathLst>
              <a:path w="365760" h="114300">
                <a:moveTo>
                  <a:pt x="114046" y="0"/>
                </a:moveTo>
                <a:lnTo>
                  <a:pt x="0" y="57530"/>
                </a:lnTo>
                <a:lnTo>
                  <a:pt x="114553" y="114299"/>
                </a:lnTo>
                <a:lnTo>
                  <a:pt x="114384" y="76199"/>
                </a:lnTo>
                <a:lnTo>
                  <a:pt x="95376" y="76199"/>
                </a:lnTo>
                <a:lnTo>
                  <a:pt x="95123" y="38099"/>
                </a:lnTo>
                <a:lnTo>
                  <a:pt x="114214" y="38019"/>
                </a:lnTo>
                <a:lnTo>
                  <a:pt x="114046" y="0"/>
                </a:lnTo>
                <a:close/>
              </a:path>
              <a:path w="365760" h="114300">
                <a:moveTo>
                  <a:pt x="114214" y="38019"/>
                </a:moveTo>
                <a:lnTo>
                  <a:pt x="95123" y="38099"/>
                </a:lnTo>
                <a:lnTo>
                  <a:pt x="95376" y="76199"/>
                </a:lnTo>
                <a:lnTo>
                  <a:pt x="114384" y="76119"/>
                </a:lnTo>
                <a:lnTo>
                  <a:pt x="114214" y="38019"/>
                </a:lnTo>
                <a:close/>
              </a:path>
              <a:path w="365760" h="114300">
                <a:moveTo>
                  <a:pt x="114384" y="76119"/>
                </a:moveTo>
                <a:lnTo>
                  <a:pt x="95376" y="76199"/>
                </a:lnTo>
                <a:lnTo>
                  <a:pt x="114384" y="76199"/>
                </a:lnTo>
                <a:close/>
              </a:path>
              <a:path w="365760" h="114300">
                <a:moveTo>
                  <a:pt x="364998" y="36956"/>
                </a:moveTo>
                <a:lnTo>
                  <a:pt x="114214" y="38019"/>
                </a:lnTo>
                <a:lnTo>
                  <a:pt x="114384" y="76119"/>
                </a:lnTo>
                <a:lnTo>
                  <a:pt x="365251" y="75056"/>
                </a:lnTo>
                <a:lnTo>
                  <a:pt x="364998" y="36956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993640" y="3053334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510404" y="2073211"/>
            <a:ext cx="2044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8313801" y="2146300"/>
            <a:ext cx="1905" cy="2743200"/>
          </a:xfrm>
          <a:custGeom>
            <a:avLst/>
            <a:gdLst/>
            <a:ahLst/>
            <a:cxnLst/>
            <a:rect l="l" t="t" r="r" b="b"/>
            <a:pathLst>
              <a:path w="1904" h="2743200">
                <a:moveTo>
                  <a:pt x="1524" y="0"/>
                </a:moveTo>
                <a:lnTo>
                  <a:pt x="0" y="2743200"/>
                </a:lnTo>
              </a:path>
            </a:pathLst>
          </a:custGeom>
          <a:ln w="5715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254625" y="1106550"/>
            <a:ext cx="2743200" cy="1905"/>
          </a:xfrm>
          <a:custGeom>
            <a:avLst/>
            <a:gdLst/>
            <a:ahLst/>
            <a:cxnLst/>
            <a:rect l="l" t="t" r="r" b="b"/>
            <a:pathLst>
              <a:path w="2743200" h="1905">
                <a:moveTo>
                  <a:pt x="2743200" y="1524"/>
                </a:moveTo>
                <a:lnTo>
                  <a:pt x="0" y="0"/>
                </a:lnTo>
              </a:path>
            </a:pathLst>
          </a:custGeom>
          <a:ln w="5715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510404" y="4493323"/>
            <a:ext cx="17589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8239908" y="4952872"/>
            <a:ext cx="171450" cy="365760"/>
          </a:xfrm>
          <a:custGeom>
            <a:avLst/>
            <a:gdLst/>
            <a:ahLst/>
            <a:cxnLst/>
            <a:rect l="l" t="t" r="r" b="b"/>
            <a:pathLst>
              <a:path w="171450" h="365760">
                <a:moveTo>
                  <a:pt x="85256" y="75628"/>
                </a:moveTo>
                <a:lnTo>
                  <a:pt x="66318" y="108415"/>
                </a:lnTo>
                <a:lnTo>
                  <a:pt x="67415" y="365378"/>
                </a:lnTo>
                <a:lnTo>
                  <a:pt x="105515" y="365124"/>
                </a:lnTo>
                <a:lnTo>
                  <a:pt x="104418" y="108157"/>
                </a:lnTo>
                <a:lnTo>
                  <a:pt x="85256" y="75628"/>
                </a:lnTo>
                <a:close/>
              </a:path>
              <a:path w="171450" h="365760">
                <a:moveTo>
                  <a:pt x="84941" y="0"/>
                </a:moveTo>
                <a:lnTo>
                  <a:pt x="2391" y="142875"/>
                </a:lnTo>
                <a:lnTo>
                  <a:pt x="0" y="150068"/>
                </a:lnTo>
                <a:lnTo>
                  <a:pt x="502" y="157368"/>
                </a:lnTo>
                <a:lnTo>
                  <a:pt x="3694" y="163931"/>
                </a:lnTo>
                <a:lnTo>
                  <a:pt x="9376" y="168909"/>
                </a:lnTo>
                <a:lnTo>
                  <a:pt x="16569" y="171354"/>
                </a:lnTo>
                <a:lnTo>
                  <a:pt x="23870" y="170846"/>
                </a:lnTo>
                <a:lnTo>
                  <a:pt x="30432" y="167624"/>
                </a:lnTo>
                <a:lnTo>
                  <a:pt x="35411" y="161925"/>
                </a:lnTo>
                <a:lnTo>
                  <a:pt x="66318" y="108415"/>
                </a:lnTo>
                <a:lnTo>
                  <a:pt x="66018" y="37972"/>
                </a:lnTo>
                <a:lnTo>
                  <a:pt x="107134" y="37718"/>
                </a:lnTo>
                <a:lnTo>
                  <a:pt x="84941" y="0"/>
                </a:lnTo>
                <a:close/>
              </a:path>
              <a:path w="171450" h="365760">
                <a:moveTo>
                  <a:pt x="107134" y="37718"/>
                </a:moveTo>
                <a:lnTo>
                  <a:pt x="104118" y="37718"/>
                </a:lnTo>
                <a:lnTo>
                  <a:pt x="104418" y="108157"/>
                </a:lnTo>
                <a:lnTo>
                  <a:pt x="135868" y="161544"/>
                </a:lnTo>
                <a:lnTo>
                  <a:pt x="140918" y="167149"/>
                </a:lnTo>
                <a:lnTo>
                  <a:pt x="147504" y="170291"/>
                </a:lnTo>
                <a:lnTo>
                  <a:pt x="154781" y="170741"/>
                </a:lnTo>
                <a:lnTo>
                  <a:pt x="161903" y="168275"/>
                </a:lnTo>
                <a:lnTo>
                  <a:pt x="167562" y="163224"/>
                </a:lnTo>
                <a:lnTo>
                  <a:pt x="170697" y="156638"/>
                </a:lnTo>
                <a:lnTo>
                  <a:pt x="171118" y="149361"/>
                </a:lnTo>
                <a:lnTo>
                  <a:pt x="168634" y="142239"/>
                </a:lnTo>
                <a:lnTo>
                  <a:pt x="107134" y="37718"/>
                </a:lnTo>
                <a:close/>
              </a:path>
              <a:path w="171450" h="365760">
                <a:moveTo>
                  <a:pt x="104118" y="37718"/>
                </a:moveTo>
                <a:lnTo>
                  <a:pt x="66018" y="37972"/>
                </a:lnTo>
                <a:lnTo>
                  <a:pt x="66318" y="108415"/>
                </a:lnTo>
                <a:lnTo>
                  <a:pt x="85256" y="75628"/>
                </a:lnTo>
                <a:lnTo>
                  <a:pt x="68685" y="47497"/>
                </a:lnTo>
                <a:lnTo>
                  <a:pt x="104159" y="47370"/>
                </a:lnTo>
                <a:lnTo>
                  <a:pt x="104118" y="37718"/>
                </a:lnTo>
                <a:close/>
              </a:path>
              <a:path w="171450" h="365760">
                <a:moveTo>
                  <a:pt x="104159" y="47370"/>
                </a:moveTo>
                <a:lnTo>
                  <a:pt x="101578" y="47370"/>
                </a:lnTo>
                <a:lnTo>
                  <a:pt x="85256" y="75628"/>
                </a:lnTo>
                <a:lnTo>
                  <a:pt x="104418" y="108157"/>
                </a:lnTo>
                <a:lnTo>
                  <a:pt x="104159" y="47370"/>
                </a:lnTo>
                <a:close/>
              </a:path>
              <a:path w="171450" h="365760">
                <a:moveTo>
                  <a:pt x="101578" y="47370"/>
                </a:moveTo>
                <a:lnTo>
                  <a:pt x="68685" y="47497"/>
                </a:lnTo>
                <a:lnTo>
                  <a:pt x="85256" y="75628"/>
                </a:lnTo>
                <a:lnTo>
                  <a:pt x="101578" y="4737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929119" y="522223"/>
            <a:ext cx="114300" cy="549910"/>
          </a:xfrm>
          <a:custGeom>
            <a:avLst/>
            <a:gdLst/>
            <a:ahLst/>
            <a:cxnLst/>
            <a:rect l="l" t="t" r="r" b="b"/>
            <a:pathLst>
              <a:path w="114300" h="549910">
                <a:moveTo>
                  <a:pt x="38046" y="435102"/>
                </a:moveTo>
                <a:lnTo>
                  <a:pt x="0" y="435228"/>
                </a:lnTo>
                <a:lnTo>
                  <a:pt x="57403" y="549401"/>
                </a:lnTo>
                <a:lnTo>
                  <a:pt x="104712" y="454151"/>
                </a:lnTo>
                <a:lnTo>
                  <a:pt x="38100" y="454151"/>
                </a:lnTo>
                <a:lnTo>
                  <a:pt x="38046" y="435102"/>
                </a:lnTo>
                <a:close/>
              </a:path>
              <a:path w="114300" h="549910">
                <a:moveTo>
                  <a:pt x="76146" y="434975"/>
                </a:moveTo>
                <a:lnTo>
                  <a:pt x="38046" y="435102"/>
                </a:lnTo>
                <a:lnTo>
                  <a:pt x="38100" y="454151"/>
                </a:lnTo>
                <a:lnTo>
                  <a:pt x="76200" y="454025"/>
                </a:lnTo>
                <a:lnTo>
                  <a:pt x="76146" y="434975"/>
                </a:lnTo>
                <a:close/>
              </a:path>
              <a:path w="114300" h="549910">
                <a:moveTo>
                  <a:pt x="114300" y="434848"/>
                </a:moveTo>
                <a:lnTo>
                  <a:pt x="76146" y="434975"/>
                </a:lnTo>
                <a:lnTo>
                  <a:pt x="76200" y="454025"/>
                </a:lnTo>
                <a:lnTo>
                  <a:pt x="38100" y="454151"/>
                </a:lnTo>
                <a:lnTo>
                  <a:pt x="104712" y="454151"/>
                </a:lnTo>
                <a:lnTo>
                  <a:pt x="114300" y="434848"/>
                </a:lnTo>
                <a:close/>
              </a:path>
              <a:path w="114300" h="549910">
                <a:moveTo>
                  <a:pt x="74929" y="0"/>
                </a:moveTo>
                <a:lnTo>
                  <a:pt x="36829" y="126"/>
                </a:lnTo>
                <a:lnTo>
                  <a:pt x="38046" y="435102"/>
                </a:lnTo>
                <a:lnTo>
                  <a:pt x="76146" y="434975"/>
                </a:lnTo>
                <a:lnTo>
                  <a:pt x="7492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314825" y="3119754"/>
            <a:ext cx="549275" cy="114300"/>
          </a:xfrm>
          <a:custGeom>
            <a:avLst/>
            <a:gdLst/>
            <a:ahLst/>
            <a:cxnLst/>
            <a:rect l="l" t="t" r="r" b="b"/>
            <a:pathLst>
              <a:path w="549275" h="114300">
                <a:moveTo>
                  <a:pt x="511644" y="38100"/>
                </a:moveTo>
                <a:lnTo>
                  <a:pt x="454025" y="38100"/>
                </a:lnTo>
                <a:lnTo>
                  <a:pt x="454025" y="76200"/>
                </a:lnTo>
                <a:lnTo>
                  <a:pt x="435017" y="76253"/>
                </a:lnTo>
                <a:lnTo>
                  <a:pt x="435101" y="114300"/>
                </a:lnTo>
                <a:lnTo>
                  <a:pt x="549275" y="56769"/>
                </a:lnTo>
                <a:lnTo>
                  <a:pt x="511644" y="38100"/>
                </a:lnTo>
                <a:close/>
              </a:path>
              <a:path w="549275" h="114300">
                <a:moveTo>
                  <a:pt x="434932" y="38153"/>
                </a:moveTo>
                <a:lnTo>
                  <a:pt x="0" y="39370"/>
                </a:lnTo>
                <a:lnTo>
                  <a:pt x="0" y="77470"/>
                </a:lnTo>
                <a:lnTo>
                  <a:pt x="435017" y="76253"/>
                </a:lnTo>
                <a:lnTo>
                  <a:pt x="434932" y="38153"/>
                </a:lnTo>
                <a:close/>
              </a:path>
              <a:path w="549275" h="114300">
                <a:moveTo>
                  <a:pt x="454025" y="38100"/>
                </a:moveTo>
                <a:lnTo>
                  <a:pt x="434932" y="38153"/>
                </a:lnTo>
                <a:lnTo>
                  <a:pt x="435017" y="76253"/>
                </a:lnTo>
                <a:lnTo>
                  <a:pt x="454025" y="76200"/>
                </a:lnTo>
                <a:lnTo>
                  <a:pt x="454025" y="38100"/>
                </a:lnTo>
                <a:close/>
              </a:path>
              <a:path w="549275" h="114300">
                <a:moveTo>
                  <a:pt x="434848" y="0"/>
                </a:moveTo>
                <a:lnTo>
                  <a:pt x="434932" y="38153"/>
                </a:lnTo>
                <a:lnTo>
                  <a:pt x="511644" y="38100"/>
                </a:lnTo>
                <a:lnTo>
                  <a:pt x="43484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073900" y="472821"/>
            <a:ext cx="4368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15</a:t>
            </a:r>
            <a:r>
              <a:rPr sz="1800" b="1" spc="-95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037576" y="2187828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328159" y="2814891"/>
            <a:ext cx="34544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60" dirty="0">
                <a:latin typeface="Times New Roman"/>
                <a:cs typeface="Times New Roman"/>
              </a:rPr>
              <a:t>5</a:t>
            </a:r>
            <a:r>
              <a:rPr sz="1800" b="1" spc="-90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385945" y="5274945"/>
            <a:ext cx="10617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5" dirty="0">
                <a:latin typeface="Times New Roman"/>
                <a:cs typeface="Times New Roman"/>
              </a:rPr>
              <a:t>RAV </a:t>
            </a:r>
            <a:r>
              <a:rPr sz="1800" b="1" spc="170" dirty="0">
                <a:latin typeface="Times New Roman"/>
                <a:cs typeface="Times New Roman"/>
              </a:rPr>
              <a:t>= </a:t>
            </a:r>
            <a:r>
              <a:rPr sz="1800" b="1" spc="-60" dirty="0">
                <a:latin typeface="Times New Roman"/>
                <a:cs typeface="Times New Roman"/>
              </a:rPr>
              <a:t>3</a:t>
            </a:r>
            <a:r>
              <a:rPr sz="1800" b="1" spc="-145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425059" y="5731211"/>
            <a:ext cx="264223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b="1" i="1" spc="-80" dirty="0">
                <a:latin typeface="Times New Roman"/>
                <a:cs typeface="Times New Roman"/>
              </a:rPr>
              <a:t>Free </a:t>
            </a:r>
            <a:r>
              <a:rPr sz="1900" b="1" i="1" spc="-10" dirty="0">
                <a:latin typeface="Times New Roman"/>
                <a:cs typeface="Times New Roman"/>
              </a:rPr>
              <a:t>Body </a:t>
            </a:r>
            <a:r>
              <a:rPr sz="1900" b="1" i="1" spc="-30" dirty="0">
                <a:latin typeface="Times New Roman"/>
                <a:cs typeface="Times New Roman"/>
              </a:rPr>
              <a:t>Diagram</a:t>
            </a:r>
            <a:r>
              <a:rPr sz="1900" b="1" i="1" spc="50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(FBD)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754366" y="5279771"/>
            <a:ext cx="1168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45" dirty="0">
                <a:latin typeface="Times New Roman"/>
                <a:cs typeface="Times New Roman"/>
              </a:rPr>
              <a:t>RBV </a:t>
            </a:r>
            <a:r>
              <a:rPr sz="1800" b="1" spc="170" dirty="0">
                <a:latin typeface="Times New Roman"/>
                <a:cs typeface="Times New Roman"/>
              </a:rPr>
              <a:t>= </a:t>
            </a:r>
            <a:r>
              <a:rPr sz="1800" b="1" spc="-120" dirty="0">
                <a:latin typeface="Times New Roman"/>
                <a:cs typeface="Times New Roman"/>
              </a:rPr>
              <a:t>12</a:t>
            </a:r>
            <a:r>
              <a:rPr sz="1800" b="1" spc="-240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041646" y="4523803"/>
            <a:ext cx="112014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Times New Roman"/>
                <a:cs typeface="Times New Roman"/>
              </a:rPr>
              <a:t>RAH </a:t>
            </a:r>
            <a:r>
              <a:rPr sz="1800" b="1" spc="175" dirty="0">
                <a:latin typeface="Times New Roman"/>
                <a:cs typeface="Times New Roman"/>
              </a:rPr>
              <a:t>= </a:t>
            </a:r>
            <a:r>
              <a:rPr sz="1800" b="1" spc="-60" dirty="0">
                <a:latin typeface="Times New Roman"/>
                <a:cs typeface="Times New Roman"/>
              </a:rPr>
              <a:t>5</a:t>
            </a:r>
            <a:r>
              <a:rPr sz="1800" b="1" spc="-270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5029200" y="2096642"/>
            <a:ext cx="365760" cy="114300"/>
          </a:xfrm>
          <a:custGeom>
            <a:avLst/>
            <a:gdLst/>
            <a:ahLst/>
            <a:cxnLst/>
            <a:rect l="l" t="t" r="r" b="b"/>
            <a:pathLst>
              <a:path w="365760" h="114300">
                <a:moveTo>
                  <a:pt x="114046" y="0"/>
                </a:moveTo>
                <a:lnTo>
                  <a:pt x="0" y="57531"/>
                </a:lnTo>
                <a:lnTo>
                  <a:pt x="114553" y="114300"/>
                </a:lnTo>
                <a:lnTo>
                  <a:pt x="114384" y="76200"/>
                </a:lnTo>
                <a:lnTo>
                  <a:pt x="95376" y="76200"/>
                </a:lnTo>
                <a:lnTo>
                  <a:pt x="95123" y="38100"/>
                </a:lnTo>
                <a:lnTo>
                  <a:pt x="114214" y="38019"/>
                </a:lnTo>
                <a:lnTo>
                  <a:pt x="114046" y="0"/>
                </a:lnTo>
                <a:close/>
              </a:path>
              <a:path w="365760" h="114300">
                <a:moveTo>
                  <a:pt x="114214" y="38019"/>
                </a:moveTo>
                <a:lnTo>
                  <a:pt x="95123" y="38100"/>
                </a:lnTo>
                <a:lnTo>
                  <a:pt x="95376" y="76200"/>
                </a:lnTo>
                <a:lnTo>
                  <a:pt x="114384" y="76119"/>
                </a:lnTo>
                <a:lnTo>
                  <a:pt x="114214" y="38019"/>
                </a:lnTo>
                <a:close/>
              </a:path>
              <a:path w="365760" h="114300">
                <a:moveTo>
                  <a:pt x="114384" y="76119"/>
                </a:moveTo>
                <a:lnTo>
                  <a:pt x="95376" y="76200"/>
                </a:lnTo>
                <a:lnTo>
                  <a:pt x="114384" y="76200"/>
                </a:lnTo>
                <a:close/>
              </a:path>
              <a:path w="365760" h="114300">
                <a:moveTo>
                  <a:pt x="364998" y="36957"/>
                </a:moveTo>
                <a:lnTo>
                  <a:pt x="114214" y="38019"/>
                </a:lnTo>
                <a:lnTo>
                  <a:pt x="114384" y="76119"/>
                </a:lnTo>
                <a:lnTo>
                  <a:pt x="365251" y="75057"/>
                </a:lnTo>
                <a:lnTo>
                  <a:pt x="364998" y="36957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5125465" y="2157729"/>
            <a:ext cx="3454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60" dirty="0">
                <a:latin typeface="Times New Roman"/>
                <a:cs typeface="Times New Roman"/>
              </a:rPr>
              <a:t>0</a:t>
            </a:r>
            <a:r>
              <a:rPr sz="1800" b="1" spc="-95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4852542" y="1722373"/>
            <a:ext cx="114300" cy="367030"/>
          </a:xfrm>
          <a:custGeom>
            <a:avLst/>
            <a:gdLst/>
            <a:ahLst/>
            <a:cxnLst/>
            <a:rect l="l" t="t" r="r" b="b"/>
            <a:pathLst>
              <a:path w="114300" h="367030">
                <a:moveTo>
                  <a:pt x="38019" y="252561"/>
                </a:moveTo>
                <a:lnTo>
                  <a:pt x="0" y="252729"/>
                </a:lnTo>
                <a:lnTo>
                  <a:pt x="57531" y="366775"/>
                </a:lnTo>
                <a:lnTo>
                  <a:pt x="104670" y="271652"/>
                </a:lnTo>
                <a:lnTo>
                  <a:pt x="38100" y="271652"/>
                </a:lnTo>
                <a:lnTo>
                  <a:pt x="38019" y="252561"/>
                </a:lnTo>
                <a:close/>
              </a:path>
              <a:path w="114300" h="367030">
                <a:moveTo>
                  <a:pt x="76119" y="252391"/>
                </a:moveTo>
                <a:lnTo>
                  <a:pt x="38019" y="252561"/>
                </a:lnTo>
                <a:lnTo>
                  <a:pt x="38100" y="271652"/>
                </a:lnTo>
                <a:lnTo>
                  <a:pt x="76200" y="271399"/>
                </a:lnTo>
                <a:lnTo>
                  <a:pt x="76119" y="252391"/>
                </a:lnTo>
                <a:close/>
              </a:path>
              <a:path w="114300" h="367030">
                <a:moveTo>
                  <a:pt x="114300" y="252222"/>
                </a:moveTo>
                <a:lnTo>
                  <a:pt x="76119" y="252391"/>
                </a:lnTo>
                <a:lnTo>
                  <a:pt x="76200" y="271399"/>
                </a:lnTo>
                <a:lnTo>
                  <a:pt x="38100" y="271652"/>
                </a:lnTo>
                <a:lnTo>
                  <a:pt x="104670" y="271652"/>
                </a:lnTo>
                <a:lnTo>
                  <a:pt x="114300" y="252222"/>
                </a:lnTo>
                <a:close/>
              </a:path>
              <a:path w="114300" h="367030">
                <a:moveTo>
                  <a:pt x="75057" y="0"/>
                </a:moveTo>
                <a:lnTo>
                  <a:pt x="36957" y="126"/>
                </a:lnTo>
                <a:lnTo>
                  <a:pt x="38019" y="252561"/>
                </a:lnTo>
                <a:lnTo>
                  <a:pt x="76119" y="252391"/>
                </a:lnTo>
                <a:lnTo>
                  <a:pt x="75057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4731384" y="1463675"/>
            <a:ext cx="3454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60" dirty="0">
                <a:latin typeface="Times New Roman"/>
                <a:cs typeface="Times New Roman"/>
              </a:rPr>
              <a:t>3</a:t>
            </a:r>
            <a:r>
              <a:rPr sz="1800" b="1" spc="-95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7941182" y="1187450"/>
            <a:ext cx="114300" cy="365760"/>
          </a:xfrm>
          <a:custGeom>
            <a:avLst/>
            <a:gdLst/>
            <a:ahLst/>
            <a:cxnLst/>
            <a:rect l="l" t="t" r="r" b="b"/>
            <a:pathLst>
              <a:path w="114300" h="365759">
                <a:moveTo>
                  <a:pt x="76153" y="114215"/>
                </a:moveTo>
                <a:lnTo>
                  <a:pt x="38053" y="114384"/>
                </a:lnTo>
                <a:lnTo>
                  <a:pt x="39116" y="365251"/>
                </a:lnTo>
                <a:lnTo>
                  <a:pt x="77216" y="364998"/>
                </a:lnTo>
                <a:lnTo>
                  <a:pt x="76153" y="114215"/>
                </a:lnTo>
                <a:close/>
              </a:path>
              <a:path w="114300" h="365759">
                <a:moveTo>
                  <a:pt x="56642" y="0"/>
                </a:moveTo>
                <a:lnTo>
                  <a:pt x="0" y="114553"/>
                </a:lnTo>
                <a:lnTo>
                  <a:pt x="38053" y="114384"/>
                </a:lnTo>
                <a:lnTo>
                  <a:pt x="37973" y="95376"/>
                </a:lnTo>
                <a:lnTo>
                  <a:pt x="104733" y="95123"/>
                </a:lnTo>
                <a:lnTo>
                  <a:pt x="56642" y="0"/>
                </a:lnTo>
                <a:close/>
              </a:path>
              <a:path w="114300" h="365759">
                <a:moveTo>
                  <a:pt x="76073" y="95123"/>
                </a:moveTo>
                <a:lnTo>
                  <a:pt x="37973" y="95376"/>
                </a:lnTo>
                <a:lnTo>
                  <a:pt x="38053" y="114384"/>
                </a:lnTo>
                <a:lnTo>
                  <a:pt x="76153" y="114215"/>
                </a:lnTo>
                <a:lnTo>
                  <a:pt x="76073" y="95123"/>
                </a:lnTo>
                <a:close/>
              </a:path>
              <a:path w="114300" h="365759">
                <a:moveTo>
                  <a:pt x="104733" y="95123"/>
                </a:moveTo>
                <a:lnTo>
                  <a:pt x="76073" y="95123"/>
                </a:lnTo>
                <a:lnTo>
                  <a:pt x="76153" y="114215"/>
                </a:lnTo>
                <a:lnTo>
                  <a:pt x="114300" y="114046"/>
                </a:lnTo>
                <a:lnTo>
                  <a:pt x="104733" y="95123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7515606" y="1284223"/>
            <a:ext cx="4368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12</a:t>
            </a:r>
            <a:r>
              <a:rPr sz="1800" b="1" spc="-95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5213858" y="1188974"/>
            <a:ext cx="114300" cy="367030"/>
          </a:xfrm>
          <a:custGeom>
            <a:avLst/>
            <a:gdLst/>
            <a:ahLst/>
            <a:cxnLst/>
            <a:rect l="l" t="t" r="r" b="b"/>
            <a:pathLst>
              <a:path w="114300" h="367030">
                <a:moveTo>
                  <a:pt x="76153" y="114300"/>
                </a:moveTo>
                <a:lnTo>
                  <a:pt x="38053" y="114427"/>
                </a:lnTo>
                <a:lnTo>
                  <a:pt x="39115" y="366902"/>
                </a:lnTo>
                <a:lnTo>
                  <a:pt x="77215" y="366649"/>
                </a:lnTo>
                <a:lnTo>
                  <a:pt x="76153" y="114300"/>
                </a:lnTo>
                <a:close/>
              </a:path>
              <a:path w="114300" h="367030">
                <a:moveTo>
                  <a:pt x="56641" y="0"/>
                </a:moveTo>
                <a:lnTo>
                  <a:pt x="0" y="114553"/>
                </a:lnTo>
                <a:lnTo>
                  <a:pt x="38053" y="114427"/>
                </a:lnTo>
                <a:lnTo>
                  <a:pt x="37972" y="95376"/>
                </a:lnTo>
                <a:lnTo>
                  <a:pt x="104743" y="95250"/>
                </a:lnTo>
                <a:lnTo>
                  <a:pt x="56641" y="0"/>
                </a:lnTo>
                <a:close/>
              </a:path>
              <a:path w="114300" h="367030">
                <a:moveTo>
                  <a:pt x="76072" y="95250"/>
                </a:moveTo>
                <a:lnTo>
                  <a:pt x="37972" y="95376"/>
                </a:lnTo>
                <a:lnTo>
                  <a:pt x="38053" y="114427"/>
                </a:lnTo>
                <a:lnTo>
                  <a:pt x="76153" y="114300"/>
                </a:lnTo>
                <a:lnTo>
                  <a:pt x="76072" y="95250"/>
                </a:lnTo>
                <a:close/>
              </a:path>
              <a:path w="114300" h="367030">
                <a:moveTo>
                  <a:pt x="104743" y="95250"/>
                </a:moveTo>
                <a:lnTo>
                  <a:pt x="76072" y="95250"/>
                </a:lnTo>
                <a:lnTo>
                  <a:pt x="76153" y="114300"/>
                </a:lnTo>
                <a:lnTo>
                  <a:pt x="114300" y="114173"/>
                </a:lnTo>
                <a:lnTo>
                  <a:pt x="104743" y="9525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5350890" y="1300098"/>
            <a:ext cx="3454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60" dirty="0">
                <a:latin typeface="Times New Roman"/>
                <a:cs typeface="Times New Roman"/>
              </a:rPr>
              <a:t>3</a:t>
            </a:r>
            <a:r>
              <a:rPr sz="1800" b="1" spc="-95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8248142" y="1723898"/>
            <a:ext cx="114300" cy="365760"/>
          </a:xfrm>
          <a:custGeom>
            <a:avLst/>
            <a:gdLst/>
            <a:ahLst/>
            <a:cxnLst/>
            <a:rect l="l" t="t" r="r" b="b"/>
            <a:pathLst>
              <a:path w="114300" h="365760">
                <a:moveTo>
                  <a:pt x="38137" y="251036"/>
                </a:moveTo>
                <a:lnTo>
                  <a:pt x="0" y="251205"/>
                </a:lnTo>
                <a:lnTo>
                  <a:pt x="57657" y="365251"/>
                </a:lnTo>
                <a:lnTo>
                  <a:pt x="104692" y="270128"/>
                </a:lnTo>
                <a:lnTo>
                  <a:pt x="38226" y="270128"/>
                </a:lnTo>
                <a:lnTo>
                  <a:pt x="38137" y="251036"/>
                </a:lnTo>
                <a:close/>
              </a:path>
              <a:path w="114300" h="365760">
                <a:moveTo>
                  <a:pt x="76237" y="250867"/>
                </a:moveTo>
                <a:lnTo>
                  <a:pt x="38137" y="251036"/>
                </a:lnTo>
                <a:lnTo>
                  <a:pt x="38226" y="270128"/>
                </a:lnTo>
                <a:lnTo>
                  <a:pt x="76326" y="269875"/>
                </a:lnTo>
                <a:lnTo>
                  <a:pt x="76237" y="250867"/>
                </a:lnTo>
                <a:close/>
              </a:path>
              <a:path w="114300" h="365760">
                <a:moveTo>
                  <a:pt x="114300" y="250698"/>
                </a:moveTo>
                <a:lnTo>
                  <a:pt x="76237" y="250867"/>
                </a:lnTo>
                <a:lnTo>
                  <a:pt x="76326" y="269875"/>
                </a:lnTo>
                <a:lnTo>
                  <a:pt x="38226" y="270128"/>
                </a:lnTo>
                <a:lnTo>
                  <a:pt x="104692" y="270128"/>
                </a:lnTo>
                <a:lnTo>
                  <a:pt x="114300" y="250698"/>
                </a:lnTo>
                <a:close/>
              </a:path>
              <a:path w="114300" h="365760">
                <a:moveTo>
                  <a:pt x="75056" y="0"/>
                </a:moveTo>
                <a:lnTo>
                  <a:pt x="36956" y="253"/>
                </a:lnTo>
                <a:lnTo>
                  <a:pt x="38137" y="251036"/>
                </a:lnTo>
                <a:lnTo>
                  <a:pt x="76237" y="250867"/>
                </a:lnTo>
                <a:lnTo>
                  <a:pt x="75056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8083931" y="1436623"/>
            <a:ext cx="4368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12</a:t>
            </a:r>
            <a:r>
              <a:rPr sz="1800" b="1" spc="-95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880859" y="1235075"/>
            <a:ext cx="1879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0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8263255" y="853821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891659" y="853821"/>
            <a:ext cx="204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841057" y="4511103"/>
            <a:ext cx="320230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20" dirty="0">
                <a:latin typeface="Times New Roman"/>
                <a:cs typeface="Times New Roman"/>
              </a:rPr>
              <a:t>BMD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160"/>
              </a:lnSpc>
            </a:pPr>
            <a:r>
              <a:rPr sz="1800" spc="-85" dirty="0">
                <a:latin typeface="Times New Roman"/>
                <a:cs typeface="Times New Roman"/>
              </a:rPr>
              <a:t>M</a:t>
            </a:r>
            <a:r>
              <a:rPr sz="1400" spc="-85" dirty="0">
                <a:latin typeface="Times New Roman"/>
                <a:cs typeface="Times New Roman"/>
              </a:rPr>
              <a:t>A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-10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75" dirty="0">
                <a:latin typeface="Times New Roman"/>
                <a:cs typeface="Times New Roman"/>
              </a:rPr>
              <a:t>M</a:t>
            </a:r>
            <a:r>
              <a:rPr sz="1400" spc="-75" dirty="0">
                <a:latin typeface="Times New Roman"/>
                <a:cs typeface="Times New Roman"/>
              </a:rPr>
              <a:t>C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5.3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15</a:t>
            </a:r>
            <a:r>
              <a:rPr sz="1800" spc="-135" dirty="0">
                <a:latin typeface="Times New Roman"/>
                <a:cs typeface="Times New Roman"/>
              </a:rPr>
              <a:t> </a:t>
            </a:r>
            <a:r>
              <a:rPr sz="1800" spc="-114" dirty="0">
                <a:latin typeface="Times New Roman"/>
                <a:cs typeface="Times New Roman"/>
              </a:rPr>
              <a:t>Tm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20" dirty="0">
                <a:latin typeface="Times New Roman"/>
                <a:cs typeface="Times New Roman"/>
              </a:rPr>
              <a:t>M</a:t>
            </a:r>
            <a:r>
              <a:rPr sz="1400" spc="-20" dirty="0">
                <a:latin typeface="Times New Roman"/>
                <a:cs typeface="Times New Roman"/>
              </a:rPr>
              <a:t>D </a:t>
            </a:r>
            <a:r>
              <a:rPr sz="1800" spc="185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5.5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5.2 </a:t>
            </a:r>
            <a:r>
              <a:rPr sz="1800" spc="185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15</a:t>
            </a:r>
            <a:r>
              <a:rPr sz="1800" spc="-145" dirty="0">
                <a:latin typeface="Times New Roman"/>
                <a:cs typeface="Times New Roman"/>
              </a:rPr>
              <a:t> </a:t>
            </a:r>
            <a:r>
              <a:rPr sz="1800" spc="-114" dirty="0">
                <a:latin typeface="Times New Roman"/>
                <a:cs typeface="Times New Roman"/>
              </a:rPr>
              <a:t>Tm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spc="-25" dirty="0">
                <a:latin typeface="Times New Roman"/>
                <a:cs typeface="Times New Roman"/>
              </a:rPr>
              <a:t>M</a:t>
            </a:r>
            <a:r>
              <a:rPr sz="1400" spc="-25" dirty="0">
                <a:latin typeface="Times New Roman"/>
                <a:cs typeface="Times New Roman"/>
              </a:rPr>
              <a:t>E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3.3 </a:t>
            </a:r>
            <a:r>
              <a:rPr sz="1800" spc="180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5.5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5.2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24</a:t>
            </a:r>
            <a:r>
              <a:rPr sz="1800" spc="-210" dirty="0">
                <a:latin typeface="Times New Roman"/>
                <a:cs typeface="Times New Roman"/>
              </a:rPr>
              <a:t> </a:t>
            </a:r>
            <a:r>
              <a:rPr sz="1800" spc="-114" dirty="0">
                <a:latin typeface="Times New Roman"/>
                <a:cs typeface="Times New Roman"/>
              </a:rPr>
              <a:t>Tm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50" dirty="0">
                <a:latin typeface="Times New Roman"/>
                <a:cs typeface="Times New Roman"/>
              </a:rPr>
              <a:t>M</a:t>
            </a:r>
            <a:r>
              <a:rPr sz="1400" spc="-50" dirty="0">
                <a:latin typeface="Times New Roman"/>
                <a:cs typeface="Times New Roman"/>
              </a:rPr>
              <a:t>F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3.5 </a:t>
            </a:r>
            <a:r>
              <a:rPr sz="1800" spc="180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5.5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5.2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15.2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r>
              <a:rPr sz="1800" spc="-130" dirty="0">
                <a:latin typeface="Times New Roman"/>
                <a:cs typeface="Times New Roman"/>
              </a:rPr>
              <a:t> </a:t>
            </a:r>
            <a:r>
              <a:rPr sz="1800" spc="-114" dirty="0">
                <a:latin typeface="Times New Roman"/>
                <a:cs typeface="Times New Roman"/>
              </a:rPr>
              <a:t>Tm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1057" y="777621"/>
            <a:ext cx="222694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SFD</a:t>
            </a:r>
            <a:endParaRPr sz="1800">
              <a:latin typeface="Times New Roman"/>
              <a:cs typeface="Times New Roman"/>
            </a:endParaRPr>
          </a:p>
          <a:p>
            <a:pPr marL="12700" marR="365760">
              <a:lnSpc>
                <a:spcPct val="100000"/>
              </a:lnSpc>
            </a:pPr>
            <a:r>
              <a:rPr sz="1800" spc="-110" dirty="0">
                <a:latin typeface="Times New Roman"/>
                <a:cs typeface="Times New Roman"/>
              </a:rPr>
              <a:t>SFA </a:t>
            </a:r>
            <a:r>
              <a:rPr sz="1800" spc="185" dirty="0">
                <a:latin typeface="Times New Roman"/>
                <a:cs typeface="Times New Roman"/>
              </a:rPr>
              <a:t>= </a:t>
            </a:r>
            <a:r>
              <a:rPr sz="1800" spc="-35" dirty="0">
                <a:latin typeface="Times New Roman"/>
                <a:cs typeface="Times New Roman"/>
              </a:rPr>
              <a:t>RAH </a:t>
            </a:r>
            <a:r>
              <a:rPr sz="1800" spc="185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5 </a:t>
            </a:r>
            <a:r>
              <a:rPr sz="1800" spc="5" dirty="0">
                <a:latin typeface="Times New Roman"/>
                <a:cs typeface="Times New Roman"/>
              </a:rPr>
              <a:t>T  </a:t>
            </a:r>
            <a:r>
              <a:rPr sz="1800" spc="-25" dirty="0">
                <a:latin typeface="Times New Roman"/>
                <a:cs typeface="Times New Roman"/>
              </a:rPr>
              <a:t>SFCD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5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5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r>
              <a:rPr sz="1800" spc="-305" dirty="0">
                <a:latin typeface="Times New Roman"/>
                <a:cs typeface="Times New Roman"/>
              </a:rPr>
              <a:t> </a:t>
            </a:r>
            <a:r>
              <a:rPr sz="1800" spc="5" dirty="0">
                <a:latin typeface="Times New Roman"/>
                <a:cs typeface="Times New Roman"/>
              </a:rPr>
              <a:t>T  </a:t>
            </a:r>
            <a:r>
              <a:rPr sz="1800" spc="-15" dirty="0">
                <a:latin typeface="Times New Roman"/>
                <a:cs typeface="Times New Roman"/>
              </a:rPr>
              <a:t>SFD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150" dirty="0">
                <a:latin typeface="Times New Roman"/>
                <a:cs typeface="Times New Roman"/>
              </a:rPr>
              <a:t>RAV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3</a:t>
            </a:r>
            <a:r>
              <a:rPr sz="1800" spc="-245" dirty="0">
                <a:latin typeface="Times New Roman"/>
                <a:cs typeface="Times New Roman"/>
              </a:rPr>
              <a:t> 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1800" spc="-70" dirty="0">
                <a:latin typeface="Times New Roman"/>
                <a:cs typeface="Times New Roman"/>
              </a:rPr>
              <a:t>SF </a:t>
            </a:r>
            <a:r>
              <a:rPr sz="1800" spc="40" dirty="0">
                <a:latin typeface="Times New Roman"/>
                <a:cs typeface="Times New Roman"/>
              </a:rPr>
              <a:t>EF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3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15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40" dirty="0">
                <a:latin typeface="Times New Roman"/>
                <a:cs typeface="Times New Roman"/>
              </a:rPr>
              <a:t>- </a:t>
            </a:r>
            <a:r>
              <a:rPr sz="1800" spc="-60" dirty="0">
                <a:latin typeface="Times New Roman"/>
                <a:cs typeface="Times New Roman"/>
              </a:rPr>
              <a:t>12</a:t>
            </a:r>
            <a:r>
              <a:rPr sz="1800" spc="-215" dirty="0">
                <a:latin typeface="Times New Roman"/>
                <a:cs typeface="Times New Roman"/>
              </a:rPr>
              <a:t> </a:t>
            </a:r>
            <a:r>
              <a:rPr sz="1800" spc="5" dirty="0">
                <a:latin typeface="Times New Roman"/>
                <a:cs typeface="Times New Roman"/>
              </a:rPr>
              <a:t>T  </a:t>
            </a:r>
            <a:r>
              <a:rPr sz="1800" spc="-20" dirty="0">
                <a:latin typeface="Times New Roman"/>
                <a:cs typeface="Times New Roman"/>
              </a:rPr>
              <a:t>SFE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90" dirty="0">
                <a:latin typeface="Times New Roman"/>
                <a:cs typeface="Times New Roman"/>
              </a:rPr>
              <a:t>RBV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12</a:t>
            </a:r>
            <a:r>
              <a:rPr sz="1800" spc="-250" dirty="0">
                <a:latin typeface="Times New Roman"/>
                <a:cs typeface="Times New Roman"/>
              </a:rPr>
              <a:t> 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979156" y="3957066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5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108575" y="1310925"/>
            <a:ext cx="59055" cy="0"/>
          </a:xfrm>
          <a:custGeom>
            <a:avLst/>
            <a:gdLst/>
            <a:ahLst/>
            <a:cxnLst/>
            <a:rect l="l" t="t" r="r" b="b"/>
            <a:pathLst>
              <a:path w="59054">
                <a:moveTo>
                  <a:pt x="0" y="0"/>
                </a:moveTo>
                <a:lnTo>
                  <a:pt x="58800" y="0"/>
                </a:lnTo>
              </a:path>
            </a:pathLst>
          </a:custGeom>
          <a:ln w="31051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137975" y="1365250"/>
            <a:ext cx="0" cy="2722880"/>
          </a:xfrm>
          <a:custGeom>
            <a:avLst/>
            <a:gdLst/>
            <a:ahLst/>
            <a:cxnLst/>
            <a:rect l="l" t="t" r="r" b="b"/>
            <a:pathLst>
              <a:path h="2722879">
                <a:moveTo>
                  <a:pt x="0" y="0"/>
                </a:moveTo>
                <a:lnTo>
                  <a:pt x="0" y="2722499"/>
                </a:lnTo>
              </a:path>
            </a:pathLst>
          </a:custGeom>
          <a:ln w="5880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235321" y="2225928"/>
            <a:ext cx="1676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12334" y="1344548"/>
            <a:ext cx="1917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812151" y="1298575"/>
            <a:ext cx="59055" cy="0"/>
          </a:xfrm>
          <a:custGeom>
            <a:avLst/>
            <a:gdLst/>
            <a:ahLst/>
            <a:cxnLst/>
            <a:rect l="l" t="t" r="r" b="b"/>
            <a:pathLst>
              <a:path w="59054">
                <a:moveTo>
                  <a:pt x="0" y="0"/>
                </a:moveTo>
                <a:lnTo>
                  <a:pt x="58674" y="0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841488" y="1365250"/>
            <a:ext cx="0" cy="2726055"/>
          </a:xfrm>
          <a:custGeom>
            <a:avLst/>
            <a:gdLst/>
            <a:ahLst/>
            <a:cxnLst/>
            <a:rect l="l" t="t" r="r" b="b"/>
            <a:pathLst>
              <a:path h="2726054">
                <a:moveTo>
                  <a:pt x="0" y="0"/>
                </a:moveTo>
                <a:lnTo>
                  <a:pt x="0" y="2725674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114925" y="1335150"/>
            <a:ext cx="2743200" cy="1905"/>
          </a:xfrm>
          <a:custGeom>
            <a:avLst/>
            <a:gdLst/>
            <a:ahLst/>
            <a:cxnLst/>
            <a:rect l="l" t="t" r="r" b="b"/>
            <a:pathLst>
              <a:path w="2743200" h="1905">
                <a:moveTo>
                  <a:pt x="2743200" y="1524"/>
                </a:moveTo>
                <a:lnTo>
                  <a:pt x="0" y="0"/>
                </a:lnTo>
              </a:path>
            </a:pathLst>
          </a:custGeom>
          <a:ln w="5715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075809" y="4082415"/>
            <a:ext cx="1758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011165" y="577596"/>
            <a:ext cx="3454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60" dirty="0">
                <a:latin typeface="Times New Roman"/>
                <a:cs typeface="Times New Roman"/>
              </a:rPr>
              <a:t>3</a:t>
            </a:r>
            <a:r>
              <a:rPr sz="1800" b="1" spc="-95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172584" y="4066540"/>
            <a:ext cx="3454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60" dirty="0">
                <a:latin typeface="Times New Roman"/>
                <a:cs typeface="Times New Roman"/>
              </a:rPr>
              <a:t>5</a:t>
            </a:r>
            <a:r>
              <a:rPr sz="1800" b="1" spc="-95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660133" y="1360423"/>
            <a:ext cx="1752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spc="70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939151" y="1247775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488434" y="2362200"/>
            <a:ext cx="609600" cy="1676400"/>
          </a:xfrm>
          <a:custGeom>
            <a:avLst/>
            <a:gdLst/>
            <a:ahLst/>
            <a:cxnLst/>
            <a:rect l="l" t="t" r="r" b="b"/>
            <a:pathLst>
              <a:path w="609600" h="1676400">
                <a:moveTo>
                  <a:pt x="0" y="1676400"/>
                </a:moveTo>
                <a:lnTo>
                  <a:pt x="609600" y="1676400"/>
                </a:lnTo>
                <a:lnTo>
                  <a:pt x="609600" y="0"/>
                </a:lnTo>
                <a:lnTo>
                  <a:pt x="0" y="0"/>
                </a:lnTo>
                <a:lnTo>
                  <a:pt x="0" y="1676400"/>
                </a:lnTo>
                <a:close/>
              </a:path>
            </a:pathLst>
          </a:custGeom>
          <a:solidFill>
            <a:srgbClr val="6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488434" y="2362200"/>
            <a:ext cx="609600" cy="1676400"/>
          </a:xfrm>
          <a:custGeom>
            <a:avLst/>
            <a:gdLst/>
            <a:ahLst/>
            <a:cxnLst/>
            <a:rect l="l" t="t" r="r" b="b"/>
            <a:pathLst>
              <a:path w="609600" h="1676400">
                <a:moveTo>
                  <a:pt x="0" y="1676400"/>
                </a:moveTo>
                <a:lnTo>
                  <a:pt x="609600" y="1676400"/>
                </a:lnTo>
                <a:lnTo>
                  <a:pt x="609600" y="0"/>
                </a:lnTo>
                <a:lnTo>
                  <a:pt x="0" y="0"/>
                </a:lnTo>
                <a:lnTo>
                  <a:pt x="0" y="1676400"/>
                </a:lnTo>
                <a:close/>
              </a:path>
            </a:pathLst>
          </a:custGeom>
          <a:ln w="12700">
            <a:solidFill>
              <a:srgbClr val="66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622079" y="3000250"/>
            <a:ext cx="363220" cy="40259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720"/>
              </a:lnSpc>
            </a:pPr>
            <a:r>
              <a:rPr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(+)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099050" y="908050"/>
            <a:ext cx="1765300" cy="393700"/>
          </a:xfrm>
          <a:prstGeom prst="rect">
            <a:avLst/>
          </a:prstGeom>
          <a:solidFill>
            <a:srgbClr val="66FFFF"/>
          </a:solidFill>
        </p:spPr>
        <p:txBody>
          <a:bodyPr vert="horz" wrap="square" lIns="0" tIns="381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30"/>
              </a:spcBef>
            </a:pPr>
            <a:r>
              <a:rPr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(+)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837426" y="1335913"/>
            <a:ext cx="974725" cy="1337945"/>
          </a:xfrm>
          <a:prstGeom prst="rect">
            <a:avLst/>
          </a:prstGeom>
          <a:solidFill>
            <a:srgbClr val="00AF50"/>
          </a:solidFill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3350">
              <a:latin typeface="Times New Roman"/>
              <a:cs typeface="Times New Roman"/>
            </a:endParaRPr>
          </a:p>
          <a:p>
            <a:pPr marL="1905" algn="ctr">
              <a:lnSpc>
                <a:spcPct val="100000"/>
              </a:lnSpc>
            </a:pPr>
            <a:r>
              <a:rPr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(-)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565900" y="2694304"/>
            <a:ext cx="4368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12</a:t>
            </a:r>
            <a:r>
              <a:rPr sz="1800" b="1" spc="-95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871084" y="4740357"/>
            <a:ext cx="306514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b="1" i="1" spc="-60" dirty="0">
                <a:latin typeface="Times New Roman"/>
                <a:cs typeface="Times New Roman"/>
              </a:rPr>
              <a:t>Shearing </a:t>
            </a:r>
            <a:r>
              <a:rPr sz="1900" b="1" i="1" spc="-75" dirty="0">
                <a:latin typeface="Times New Roman"/>
                <a:cs typeface="Times New Roman"/>
              </a:rPr>
              <a:t>Force </a:t>
            </a:r>
            <a:r>
              <a:rPr sz="1900" b="1" i="1" spc="-25" dirty="0">
                <a:latin typeface="Times New Roman"/>
                <a:cs typeface="Times New Roman"/>
              </a:rPr>
              <a:t>Diagram</a:t>
            </a:r>
            <a:r>
              <a:rPr sz="1900" b="1" i="1" spc="60" dirty="0">
                <a:latin typeface="Times New Roman"/>
                <a:cs typeface="Times New Roman"/>
              </a:rPr>
              <a:t> </a:t>
            </a:r>
            <a:r>
              <a:rPr sz="1800" b="1" spc="20" dirty="0">
                <a:latin typeface="Times New Roman"/>
                <a:cs typeface="Times New Roman"/>
              </a:rPr>
              <a:t>(SFD)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090281" y="5427345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20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411851" y="2697098"/>
            <a:ext cx="1905" cy="2743200"/>
          </a:xfrm>
          <a:custGeom>
            <a:avLst/>
            <a:gdLst/>
            <a:ahLst/>
            <a:cxnLst/>
            <a:rect l="l" t="t" r="r" b="b"/>
            <a:pathLst>
              <a:path w="1904" h="2743200">
                <a:moveTo>
                  <a:pt x="1524" y="0"/>
                </a:moveTo>
                <a:lnTo>
                  <a:pt x="0" y="2743200"/>
                </a:lnTo>
              </a:path>
            </a:pathLst>
          </a:custGeom>
          <a:ln w="57150">
            <a:solidFill>
              <a:srgbClr val="00AF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459984" y="2694304"/>
            <a:ext cx="204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136001" y="2666174"/>
            <a:ext cx="59055" cy="0"/>
          </a:xfrm>
          <a:custGeom>
            <a:avLst/>
            <a:gdLst/>
            <a:ahLst/>
            <a:cxnLst/>
            <a:rect l="l" t="t" r="r" b="b"/>
            <a:pathLst>
              <a:path w="59054">
                <a:moveTo>
                  <a:pt x="0" y="0"/>
                </a:moveTo>
                <a:lnTo>
                  <a:pt x="58674" y="0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165338" y="2728848"/>
            <a:ext cx="0" cy="2733675"/>
          </a:xfrm>
          <a:custGeom>
            <a:avLst/>
            <a:gdLst/>
            <a:ahLst/>
            <a:cxnLst/>
            <a:rect l="l" t="t" r="r" b="b"/>
            <a:pathLst>
              <a:path h="2733675">
                <a:moveTo>
                  <a:pt x="0" y="0"/>
                </a:moveTo>
                <a:lnTo>
                  <a:pt x="0" y="2733675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38775" y="2698750"/>
            <a:ext cx="2743200" cy="1905"/>
          </a:xfrm>
          <a:custGeom>
            <a:avLst/>
            <a:gdLst/>
            <a:ahLst/>
            <a:cxnLst/>
            <a:rect l="l" t="t" r="r" b="b"/>
            <a:pathLst>
              <a:path w="2743200" h="1905">
                <a:moveTo>
                  <a:pt x="2743200" y="1524"/>
                </a:moveTo>
                <a:lnTo>
                  <a:pt x="0" y="0"/>
                </a:lnTo>
              </a:path>
            </a:pathLst>
          </a:custGeom>
          <a:ln w="57150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399659" y="5454332"/>
            <a:ext cx="17589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88809" y="2713354"/>
            <a:ext cx="1879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0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263255" y="2619628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587747" y="2700020"/>
            <a:ext cx="810895" cy="2743200"/>
          </a:xfrm>
          <a:custGeom>
            <a:avLst/>
            <a:gdLst/>
            <a:ahLst/>
            <a:cxnLst/>
            <a:rect l="l" t="t" r="r" b="b"/>
            <a:pathLst>
              <a:path w="810895" h="2743200">
                <a:moveTo>
                  <a:pt x="810894" y="0"/>
                </a:moveTo>
                <a:lnTo>
                  <a:pt x="0" y="0"/>
                </a:lnTo>
                <a:lnTo>
                  <a:pt x="0" y="1043812"/>
                </a:lnTo>
                <a:lnTo>
                  <a:pt x="802259" y="2743199"/>
                </a:lnTo>
                <a:lnTo>
                  <a:pt x="810894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587747" y="2700020"/>
            <a:ext cx="810895" cy="2743200"/>
          </a:xfrm>
          <a:custGeom>
            <a:avLst/>
            <a:gdLst/>
            <a:ahLst/>
            <a:cxnLst/>
            <a:rect l="l" t="t" r="r" b="b"/>
            <a:pathLst>
              <a:path w="810895" h="2743200">
                <a:moveTo>
                  <a:pt x="802259" y="2743199"/>
                </a:moveTo>
                <a:lnTo>
                  <a:pt x="0" y="1043812"/>
                </a:lnTo>
                <a:lnTo>
                  <a:pt x="0" y="0"/>
                </a:lnTo>
                <a:lnTo>
                  <a:pt x="810894" y="0"/>
                </a:lnTo>
              </a:path>
            </a:pathLst>
          </a:custGeom>
          <a:ln w="12700">
            <a:solidFill>
              <a:srgbClr val="00AF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822104" y="3872105"/>
            <a:ext cx="363220" cy="40259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720"/>
              </a:lnSpc>
            </a:pPr>
            <a:r>
              <a:rPr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(+)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438775" y="1143000"/>
            <a:ext cx="2743200" cy="1530350"/>
          </a:xfrm>
          <a:custGeom>
            <a:avLst/>
            <a:gdLst/>
            <a:ahLst/>
            <a:cxnLst/>
            <a:rect l="l" t="t" r="r" b="b"/>
            <a:pathLst>
              <a:path w="2743200" h="1530350">
                <a:moveTo>
                  <a:pt x="1747393" y="0"/>
                </a:moveTo>
                <a:lnTo>
                  <a:pt x="0" y="760984"/>
                </a:lnTo>
                <a:lnTo>
                  <a:pt x="0" y="1530350"/>
                </a:lnTo>
                <a:lnTo>
                  <a:pt x="2743200" y="1530350"/>
                </a:lnTo>
                <a:lnTo>
                  <a:pt x="1747393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438775" y="1143000"/>
            <a:ext cx="2743200" cy="1530350"/>
          </a:xfrm>
          <a:custGeom>
            <a:avLst/>
            <a:gdLst/>
            <a:ahLst/>
            <a:cxnLst/>
            <a:rect l="l" t="t" r="r" b="b"/>
            <a:pathLst>
              <a:path w="2743200" h="1530350">
                <a:moveTo>
                  <a:pt x="0" y="1530350"/>
                </a:moveTo>
                <a:lnTo>
                  <a:pt x="0" y="760984"/>
                </a:lnTo>
                <a:lnTo>
                  <a:pt x="1747393" y="0"/>
                </a:lnTo>
                <a:lnTo>
                  <a:pt x="2743200" y="1530350"/>
                </a:lnTo>
              </a:path>
            </a:pathLst>
          </a:custGeom>
          <a:ln w="12700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 rot="10860000">
            <a:off x="6567647" y="1747489"/>
            <a:ext cx="489407" cy="304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400"/>
              </a:lnSpc>
            </a:pPr>
            <a:r>
              <a:rPr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(+)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058790" y="1574800"/>
            <a:ext cx="6007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60" dirty="0">
                <a:latin typeface="Times New Roman"/>
                <a:cs typeface="Times New Roman"/>
              </a:rPr>
              <a:t>15</a:t>
            </a:r>
            <a:r>
              <a:rPr sz="1800" spc="-75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Tm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900544" y="917321"/>
            <a:ext cx="6007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60" dirty="0">
                <a:latin typeface="Times New Roman"/>
                <a:cs typeface="Times New Roman"/>
              </a:rPr>
              <a:t>24</a:t>
            </a:r>
            <a:r>
              <a:rPr sz="1800" spc="-75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Tm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591050" y="3732276"/>
            <a:ext cx="838200" cy="1905"/>
          </a:xfrm>
          <a:custGeom>
            <a:avLst/>
            <a:gdLst/>
            <a:ahLst/>
            <a:cxnLst/>
            <a:rect l="l" t="t" r="r" b="b"/>
            <a:pathLst>
              <a:path w="838200" h="1904">
                <a:moveTo>
                  <a:pt x="0" y="0"/>
                </a:moveTo>
                <a:lnTo>
                  <a:pt x="838200" y="152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3969384" y="3554983"/>
            <a:ext cx="1360805" cy="495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850"/>
              </a:lnSpc>
              <a:spcBef>
                <a:spcPts val="100"/>
              </a:spcBef>
            </a:pPr>
            <a:r>
              <a:rPr sz="1800" spc="-60" dirty="0">
                <a:latin typeface="Times New Roman"/>
                <a:cs typeface="Times New Roman"/>
              </a:rPr>
              <a:t>15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Tm</a:t>
            </a:r>
            <a:endParaRPr sz="1800">
              <a:latin typeface="Times New Roman"/>
              <a:cs typeface="Times New Roman"/>
            </a:endParaRPr>
          </a:p>
          <a:p>
            <a:pPr marR="5080" algn="r">
              <a:lnSpc>
                <a:spcPts val="1850"/>
              </a:lnSpc>
            </a:pPr>
            <a:r>
              <a:rPr sz="1800" b="1" spc="-80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7180326" y="1174750"/>
            <a:ext cx="3175" cy="1510030"/>
          </a:xfrm>
          <a:custGeom>
            <a:avLst/>
            <a:gdLst/>
            <a:ahLst/>
            <a:cxnLst/>
            <a:rect l="l" t="t" r="r" b="b"/>
            <a:pathLst>
              <a:path w="3175" h="1510030">
                <a:moveTo>
                  <a:pt x="0" y="1509776"/>
                </a:moveTo>
                <a:lnTo>
                  <a:pt x="317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5025009" y="6036011"/>
            <a:ext cx="335851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b="1" i="1" spc="-25" dirty="0">
                <a:latin typeface="Times New Roman"/>
                <a:cs typeface="Times New Roman"/>
              </a:rPr>
              <a:t>Bending </a:t>
            </a:r>
            <a:r>
              <a:rPr sz="1900" b="1" i="1" spc="-20" dirty="0">
                <a:latin typeface="Times New Roman"/>
                <a:cs typeface="Times New Roman"/>
              </a:rPr>
              <a:t>Momen </a:t>
            </a:r>
            <a:r>
              <a:rPr sz="1900" b="1" i="1" spc="-30" dirty="0">
                <a:latin typeface="Times New Roman"/>
                <a:cs typeface="Times New Roman"/>
              </a:rPr>
              <a:t>Diagram</a:t>
            </a:r>
            <a:r>
              <a:rPr sz="1900" b="1" i="1" spc="35" dirty="0">
                <a:latin typeface="Times New Roman"/>
                <a:cs typeface="Times New Roman"/>
              </a:rPr>
              <a:t> </a:t>
            </a:r>
            <a:r>
              <a:rPr sz="1800" b="1" spc="25" dirty="0">
                <a:latin typeface="Times New Roman"/>
                <a:cs typeface="Times New Roman"/>
              </a:rPr>
              <a:t>(BMD)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41057" y="777621"/>
            <a:ext cx="3728720" cy="2052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20" dirty="0">
                <a:latin typeface="Times New Roman"/>
                <a:cs typeface="Times New Roman"/>
              </a:rPr>
              <a:t>BMD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85" dirty="0">
                <a:latin typeface="Times New Roman"/>
                <a:cs typeface="Times New Roman"/>
              </a:rPr>
              <a:t>M</a:t>
            </a:r>
            <a:r>
              <a:rPr sz="1400" spc="-85" dirty="0">
                <a:latin typeface="Times New Roman"/>
                <a:cs typeface="Times New Roman"/>
              </a:rPr>
              <a:t>A </a:t>
            </a:r>
            <a:r>
              <a:rPr sz="1800" spc="185" dirty="0">
                <a:latin typeface="Times New Roman"/>
                <a:cs typeface="Times New Roman"/>
              </a:rPr>
              <a:t>=</a:t>
            </a:r>
            <a:r>
              <a:rPr sz="1800" spc="-10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75" dirty="0">
                <a:latin typeface="Times New Roman"/>
                <a:cs typeface="Times New Roman"/>
              </a:rPr>
              <a:t>M</a:t>
            </a:r>
            <a:r>
              <a:rPr sz="1400" spc="-75" dirty="0">
                <a:latin typeface="Times New Roman"/>
                <a:cs typeface="Times New Roman"/>
              </a:rPr>
              <a:t>C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5.3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15</a:t>
            </a:r>
            <a:r>
              <a:rPr sz="1800" spc="-130" dirty="0">
                <a:latin typeface="Times New Roman"/>
                <a:cs typeface="Times New Roman"/>
              </a:rPr>
              <a:t> </a:t>
            </a:r>
            <a:r>
              <a:rPr sz="1800" spc="-114" dirty="0">
                <a:latin typeface="Times New Roman"/>
                <a:cs typeface="Times New Roman"/>
              </a:rPr>
              <a:t>Tm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20" dirty="0">
                <a:latin typeface="Times New Roman"/>
                <a:cs typeface="Times New Roman"/>
              </a:rPr>
              <a:t>M</a:t>
            </a:r>
            <a:r>
              <a:rPr sz="1400" spc="-20" dirty="0">
                <a:latin typeface="Times New Roman"/>
                <a:cs typeface="Times New Roman"/>
              </a:rPr>
              <a:t>D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5.5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5.2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15</a:t>
            </a:r>
            <a:r>
              <a:rPr sz="1800" spc="-125" dirty="0">
                <a:latin typeface="Times New Roman"/>
                <a:cs typeface="Times New Roman"/>
              </a:rPr>
              <a:t> </a:t>
            </a:r>
            <a:r>
              <a:rPr sz="1800" spc="-114" dirty="0">
                <a:latin typeface="Times New Roman"/>
                <a:cs typeface="Times New Roman"/>
              </a:rPr>
              <a:t>Tm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25" dirty="0">
                <a:latin typeface="Times New Roman"/>
                <a:cs typeface="Times New Roman"/>
              </a:rPr>
              <a:t>M</a:t>
            </a:r>
            <a:r>
              <a:rPr sz="1400" spc="-25" dirty="0">
                <a:latin typeface="Times New Roman"/>
                <a:cs typeface="Times New Roman"/>
              </a:rPr>
              <a:t>E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3.3 </a:t>
            </a:r>
            <a:r>
              <a:rPr sz="1800" spc="180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5.5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5.2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24</a:t>
            </a:r>
            <a:r>
              <a:rPr sz="1800" spc="-204" dirty="0">
                <a:latin typeface="Times New Roman"/>
                <a:cs typeface="Times New Roman"/>
              </a:rPr>
              <a:t> </a:t>
            </a:r>
            <a:r>
              <a:rPr sz="1800" spc="-114" dirty="0">
                <a:latin typeface="Times New Roman"/>
                <a:cs typeface="Times New Roman"/>
              </a:rPr>
              <a:t>Tm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50" dirty="0">
                <a:latin typeface="Times New Roman"/>
                <a:cs typeface="Times New Roman"/>
              </a:rPr>
              <a:t>M</a:t>
            </a:r>
            <a:r>
              <a:rPr sz="1400" spc="-50" dirty="0">
                <a:latin typeface="Times New Roman"/>
                <a:cs typeface="Times New Roman"/>
              </a:rPr>
              <a:t>F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3.5 </a:t>
            </a:r>
            <a:r>
              <a:rPr sz="1800" spc="180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5.5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5.2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15.2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r>
              <a:rPr sz="1800" spc="-120" dirty="0">
                <a:latin typeface="Times New Roman"/>
                <a:cs typeface="Times New Roman"/>
              </a:rPr>
              <a:t> </a:t>
            </a:r>
            <a:r>
              <a:rPr sz="1800" spc="-114" dirty="0">
                <a:latin typeface="Times New Roman"/>
                <a:cs typeface="Times New Roman"/>
              </a:rPr>
              <a:t>Tm</a:t>
            </a:r>
            <a:endParaRPr sz="18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  <a:spcBef>
                <a:spcPts val="840"/>
              </a:spcBef>
            </a:pPr>
            <a:r>
              <a:rPr sz="1800" spc="-60" dirty="0">
                <a:latin typeface="Times New Roman"/>
                <a:cs typeface="Times New Roman"/>
              </a:rPr>
              <a:t>15</a:t>
            </a:r>
            <a:r>
              <a:rPr sz="1800" spc="-9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Tm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4555616" y="1887727"/>
            <a:ext cx="859790" cy="796925"/>
          </a:xfrm>
          <a:custGeom>
            <a:avLst/>
            <a:gdLst/>
            <a:ahLst/>
            <a:cxnLst/>
            <a:rect l="l" t="t" r="r" b="b"/>
            <a:pathLst>
              <a:path w="859789" h="796925">
                <a:moveTo>
                  <a:pt x="0" y="718693"/>
                </a:moveTo>
                <a:lnTo>
                  <a:pt x="33909" y="796798"/>
                </a:lnTo>
                <a:lnTo>
                  <a:pt x="69780" y="733806"/>
                </a:lnTo>
                <a:lnTo>
                  <a:pt x="43687" y="733806"/>
                </a:lnTo>
                <a:lnTo>
                  <a:pt x="30987" y="733044"/>
                </a:lnTo>
                <a:lnTo>
                  <a:pt x="31765" y="720389"/>
                </a:lnTo>
                <a:lnTo>
                  <a:pt x="0" y="718693"/>
                </a:lnTo>
                <a:close/>
              </a:path>
              <a:path w="859789" h="796925">
                <a:moveTo>
                  <a:pt x="31765" y="720389"/>
                </a:moveTo>
                <a:lnTo>
                  <a:pt x="30987" y="733044"/>
                </a:lnTo>
                <a:lnTo>
                  <a:pt x="43687" y="733806"/>
                </a:lnTo>
                <a:lnTo>
                  <a:pt x="44463" y="721068"/>
                </a:lnTo>
                <a:lnTo>
                  <a:pt x="31765" y="720389"/>
                </a:lnTo>
                <a:close/>
              </a:path>
              <a:path w="859789" h="796925">
                <a:moveTo>
                  <a:pt x="44463" y="721068"/>
                </a:moveTo>
                <a:lnTo>
                  <a:pt x="43687" y="733806"/>
                </a:lnTo>
                <a:lnTo>
                  <a:pt x="69780" y="733806"/>
                </a:lnTo>
                <a:lnTo>
                  <a:pt x="76073" y="722757"/>
                </a:lnTo>
                <a:lnTo>
                  <a:pt x="44463" y="721068"/>
                </a:lnTo>
                <a:close/>
              </a:path>
              <a:path w="859789" h="796925">
                <a:moveTo>
                  <a:pt x="35052" y="694689"/>
                </a:moveTo>
                <a:lnTo>
                  <a:pt x="31877" y="718566"/>
                </a:lnTo>
                <a:lnTo>
                  <a:pt x="31765" y="720389"/>
                </a:lnTo>
                <a:lnTo>
                  <a:pt x="44463" y="721068"/>
                </a:lnTo>
                <a:lnTo>
                  <a:pt x="44577" y="719201"/>
                </a:lnTo>
                <a:lnTo>
                  <a:pt x="47752" y="696341"/>
                </a:lnTo>
                <a:lnTo>
                  <a:pt x="35052" y="694689"/>
                </a:lnTo>
                <a:close/>
              </a:path>
              <a:path w="859789" h="796925">
                <a:moveTo>
                  <a:pt x="43942" y="644271"/>
                </a:moveTo>
                <a:lnTo>
                  <a:pt x="37084" y="679958"/>
                </a:lnTo>
                <a:lnTo>
                  <a:pt x="36830" y="682117"/>
                </a:lnTo>
                <a:lnTo>
                  <a:pt x="49403" y="683768"/>
                </a:lnTo>
                <a:lnTo>
                  <a:pt x="49784" y="681609"/>
                </a:lnTo>
                <a:lnTo>
                  <a:pt x="56515" y="646684"/>
                </a:lnTo>
                <a:lnTo>
                  <a:pt x="43942" y="644271"/>
                </a:lnTo>
                <a:close/>
              </a:path>
              <a:path w="859789" h="796925">
                <a:moveTo>
                  <a:pt x="56896" y="594487"/>
                </a:moveTo>
                <a:lnTo>
                  <a:pt x="53721" y="604901"/>
                </a:lnTo>
                <a:lnTo>
                  <a:pt x="46990" y="631571"/>
                </a:lnTo>
                <a:lnTo>
                  <a:pt x="59309" y="634746"/>
                </a:lnTo>
                <a:lnTo>
                  <a:pt x="66040" y="607949"/>
                </a:lnTo>
                <a:lnTo>
                  <a:pt x="69087" y="598297"/>
                </a:lnTo>
                <a:lnTo>
                  <a:pt x="56896" y="594487"/>
                </a:lnTo>
                <a:close/>
              </a:path>
              <a:path w="859789" h="796925">
                <a:moveTo>
                  <a:pt x="73152" y="545973"/>
                </a:moveTo>
                <a:lnTo>
                  <a:pt x="65024" y="568325"/>
                </a:lnTo>
                <a:lnTo>
                  <a:pt x="60706" y="582422"/>
                </a:lnTo>
                <a:lnTo>
                  <a:pt x="72771" y="586105"/>
                </a:lnTo>
                <a:lnTo>
                  <a:pt x="77088" y="572008"/>
                </a:lnTo>
                <a:lnTo>
                  <a:pt x="85090" y="550418"/>
                </a:lnTo>
                <a:lnTo>
                  <a:pt x="73152" y="545973"/>
                </a:lnTo>
                <a:close/>
              </a:path>
              <a:path w="859789" h="796925">
                <a:moveTo>
                  <a:pt x="92456" y="498729"/>
                </a:moveTo>
                <a:lnTo>
                  <a:pt x="78105" y="532638"/>
                </a:lnTo>
                <a:lnTo>
                  <a:pt x="77470" y="534035"/>
                </a:lnTo>
                <a:lnTo>
                  <a:pt x="89408" y="538480"/>
                </a:lnTo>
                <a:lnTo>
                  <a:pt x="89916" y="536956"/>
                </a:lnTo>
                <a:lnTo>
                  <a:pt x="104140" y="503682"/>
                </a:lnTo>
                <a:lnTo>
                  <a:pt x="92456" y="498729"/>
                </a:lnTo>
                <a:close/>
              </a:path>
              <a:path w="859789" h="796925">
                <a:moveTo>
                  <a:pt x="115697" y="452755"/>
                </a:moveTo>
                <a:lnTo>
                  <a:pt x="109600" y="463676"/>
                </a:lnTo>
                <a:lnTo>
                  <a:pt x="98171" y="487045"/>
                </a:lnTo>
                <a:lnTo>
                  <a:pt x="109600" y="492633"/>
                </a:lnTo>
                <a:lnTo>
                  <a:pt x="121031" y="469264"/>
                </a:lnTo>
                <a:lnTo>
                  <a:pt x="126746" y="458977"/>
                </a:lnTo>
                <a:lnTo>
                  <a:pt x="115697" y="452755"/>
                </a:lnTo>
                <a:close/>
              </a:path>
              <a:path w="859789" h="796925">
                <a:moveTo>
                  <a:pt x="141605" y="408686"/>
                </a:moveTo>
                <a:lnTo>
                  <a:pt x="128016" y="430530"/>
                </a:lnTo>
                <a:lnTo>
                  <a:pt x="121793" y="441706"/>
                </a:lnTo>
                <a:lnTo>
                  <a:pt x="132969" y="447801"/>
                </a:lnTo>
                <a:lnTo>
                  <a:pt x="139065" y="436625"/>
                </a:lnTo>
                <a:lnTo>
                  <a:pt x="152400" y="415417"/>
                </a:lnTo>
                <a:lnTo>
                  <a:pt x="141605" y="408686"/>
                </a:lnTo>
                <a:close/>
              </a:path>
              <a:path w="859789" h="796925">
                <a:moveTo>
                  <a:pt x="170434" y="366141"/>
                </a:moveTo>
                <a:lnTo>
                  <a:pt x="169672" y="367157"/>
                </a:lnTo>
                <a:lnTo>
                  <a:pt x="148462" y="397763"/>
                </a:lnTo>
                <a:lnTo>
                  <a:pt x="158877" y="405002"/>
                </a:lnTo>
                <a:lnTo>
                  <a:pt x="180086" y="374396"/>
                </a:lnTo>
                <a:lnTo>
                  <a:pt x="180467" y="373888"/>
                </a:lnTo>
                <a:lnTo>
                  <a:pt x="170434" y="366141"/>
                </a:lnTo>
                <a:close/>
              </a:path>
              <a:path w="859789" h="796925">
                <a:moveTo>
                  <a:pt x="202184" y="326136"/>
                </a:moveTo>
                <a:lnTo>
                  <a:pt x="192912" y="337058"/>
                </a:lnTo>
                <a:lnTo>
                  <a:pt x="178181" y="356108"/>
                </a:lnTo>
                <a:lnTo>
                  <a:pt x="188213" y="363855"/>
                </a:lnTo>
                <a:lnTo>
                  <a:pt x="202946" y="344805"/>
                </a:lnTo>
                <a:lnTo>
                  <a:pt x="211836" y="334391"/>
                </a:lnTo>
                <a:lnTo>
                  <a:pt x="202184" y="326136"/>
                </a:lnTo>
                <a:close/>
              </a:path>
              <a:path w="859789" h="796925">
                <a:moveTo>
                  <a:pt x="236220" y="288036"/>
                </a:moveTo>
                <a:lnTo>
                  <a:pt x="217550" y="307975"/>
                </a:lnTo>
                <a:lnTo>
                  <a:pt x="210312" y="316484"/>
                </a:lnTo>
                <a:lnTo>
                  <a:pt x="220091" y="324612"/>
                </a:lnTo>
                <a:lnTo>
                  <a:pt x="227203" y="316230"/>
                </a:lnTo>
                <a:lnTo>
                  <a:pt x="245491" y="296799"/>
                </a:lnTo>
                <a:lnTo>
                  <a:pt x="236220" y="288036"/>
                </a:lnTo>
                <a:close/>
              </a:path>
              <a:path w="859789" h="796925">
                <a:moveTo>
                  <a:pt x="272796" y="251968"/>
                </a:moveTo>
                <a:lnTo>
                  <a:pt x="271272" y="253364"/>
                </a:lnTo>
                <a:lnTo>
                  <a:pt x="245237" y="278638"/>
                </a:lnTo>
                <a:lnTo>
                  <a:pt x="254000" y="287782"/>
                </a:lnTo>
                <a:lnTo>
                  <a:pt x="280035" y="262509"/>
                </a:lnTo>
                <a:lnTo>
                  <a:pt x="281178" y="261493"/>
                </a:lnTo>
                <a:lnTo>
                  <a:pt x="272796" y="251968"/>
                </a:lnTo>
                <a:close/>
              </a:path>
              <a:path w="859789" h="796925">
                <a:moveTo>
                  <a:pt x="311658" y="218821"/>
                </a:moveTo>
                <a:lnTo>
                  <a:pt x="300100" y="227964"/>
                </a:lnTo>
                <a:lnTo>
                  <a:pt x="282321" y="243586"/>
                </a:lnTo>
                <a:lnTo>
                  <a:pt x="290703" y="253111"/>
                </a:lnTo>
                <a:lnTo>
                  <a:pt x="308483" y="237489"/>
                </a:lnTo>
                <a:lnTo>
                  <a:pt x="319532" y="228726"/>
                </a:lnTo>
                <a:lnTo>
                  <a:pt x="311658" y="218821"/>
                </a:lnTo>
                <a:close/>
              </a:path>
              <a:path w="859789" h="796925">
                <a:moveTo>
                  <a:pt x="352298" y="187833"/>
                </a:moveTo>
                <a:lnTo>
                  <a:pt x="330327" y="203835"/>
                </a:lnTo>
                <a:lnTo>
                  <a:pt x="321563" y="210820"/>
                </a:lnTo>
                <a:lnTo>
                  <a:pt x="329565" y="220725"/>
                </a:lnTo>
                <a:lnTo>
                  <a:pt x="338328" y="213741"/>
                </a:lnTo>
                <a:lnTo>
                  <a:pt x="359791" y="198120"/>
                </a:lnTo>
                <a:lnTo>
                  <a:pt x="352298" y="187833"/>
                </a:lnTo>
                <a:close/>
              </a:path>
              <a:path w="859789" h="796925">
                <a:moveTo>
                  <a:pt x="394970" y="159258"/>
                </a:moveTo>
                <a:lnTo>
                  <a:pt x="394335" y="159638"/>
                </a:lnTo>
                <a:lnTo>
                  <a:pt x="362838" y="180212"/>
                </a:lnTo>
                <a:lnTo>
                  <a:pt x="369824" y="190881"/>
                </a:lnTo>
                <a:lnTo>
                  <a:pt x="401320" y="170180"/>
                </a:lnTo>
                <a:lnTo>
                  <a:pt x="394970" y="159258"/>
                </a:lnTo>
                <a:close/>
              </a:path>
              <a:path w="859789" h="796925">
                <a:moveTo>
                  <a:pt x="439293" y="133731"/>
                </a:moveTo>
                <a:lnTo>
                  <a:pt x="427990" y="139573"/>
                </a:lnTo>
                <a:lnTo>
                  <a:pt x="405892" y="152781"/>
                </a:lnTo>
                <a:lnTo>
                  <a:pt x="412369" y="163702"/>
                </a:lnTo>
                <a:lnTo>
                  <a:pt x="434467" y="150622"/>
                </a:lnTo>
                <a:lnTo>
                  <a:pt x="445135" y="144907"/>
                </a:lnTo>
                <a:lnTo>
                  <a:pt x="439293" y="133731"/>
                </a:lnTo>
                <a:close/>
              </a:path>
              <a:path w="859789" h="796925">
                <a:moveTo>
                  <a:pt x="484886" y="110744"/>
                </a:moveTo>
                <a:lnTo>
                  <a:pt x="462915" y="121158"/>
                </a:lnTo>
                <a:lnTo>
                  <a:pt x="450469" y="127762"/>
                </a:lnTo>
                <a:lnTo>
                  <a:pt x="456438" y="138937"/>
                </a:lnTo>
                <a:lnTo>
                  <a:pt x="468884" y="132461"/>
                </a:lnTo>
                <a:lnTo>
                  <a:pt x="490347" y="122300"/>
                </a:lnTo>
                <a:lnTo>
                  <a:pt x="484886" y="110744"/>
                </a:lnTo>
                <a:close/>
              </a:path>
              <a:path w="859789" h="796925">
                <a:moveTo>
                  <a:pt x="531749" y="90424"/>
                </a:moveTo>
                <a:lnTo>
                  <a:pt x="498729" y="104267"/>
                </a:lnTo>
                <a:lnTo>
                  <a:pt x="496316" y="105410"/>
                </a:lnTo>
                <a:lnTo>
                  <a:pt x="501777" y="116839"/>
                </a:lnTo>
                <a:lnTo>
                  <a:pt x="504190" y="115697"/>
                </a:lnTo>
                <a:lnTo>
                  <a:pt x="536702" y="102235"/>
                </a:lnTo>
                <a:lnTo>
                  <a:pt x="531749" y="90424"/>
                </a:lnTo>
                <a:close/>
              </a:path>
              <a:path w="859789" h="796925">
                <a:moveTo>
                  <a:pt x="580009" y="72898"/>
                </a:moveTo>
                <a:lnTo>
                  <a:pt x="573278" y="75057"/>
                </a:lnTo>
                <a:lnTo>
                  <a:pt x="543813" y="85851"/>
                </a:lnTo>
                <a:lnTo>
                  <a:pt x="548259" y="97789"/>
                </a:lnTo>
                <a:lnTo>
                  <a:pt x="577723" y="86995"/>
                </a:lnTo>
                <a:lnTo>
                  <a:pt x="583819" y="85089"/>
                </a:lnTo>
                <a:lnTo>
                  <a:pt x="580009" y="72898"/>
                </a:lnTo>
                <a:close/>
              </a:path>
              <a:path w="859789" h="796925">
                <a:moveTo>
                  <a:pt x="629031" y="58547"/>
                </a:moveTo>
                <a:lnTo>
                  <a:pt x="612013" y="62992"/>
                </a:lnTo>
                <a:lnTo>
                  <a:pt x="592201" y="69214"/>
                </a:lnTo>
                <a:lnTo>
                  <a:pt x="596011" y="81280"/>
                </a:lnTo>
                <a:lnTo>
                  <a:pt x="615823" y="75184"/>
                </a:lnTo>
                <a:lnTo>
                  <a:pt x="632333" y="70866"/>
                </a:lnTo>
                <a:lnTo>
                  <a:pt x="629031" y="58547"/>
                </a:lnTo>
                <a:close/>
              </a:path>
              <a:path w="859789" h="796925">
                <a:moveTo>
                  <a:pt x="678815" y="46862"/>
                </a:moveTo>
                <a:lnTo>
                  <a:pt x="651383" y="52705"/>
                </a:lnTo>
                <a:lnTo>
                  <a:pt x="641350" y="55245"/>
                </a:lnTo>
                <a:lnTo>
                  <a:pt x="644525" y="67563"/>
                </a:lnTo>
                <a:lnTo>
                  <a:pt x="654685" y="64897"/>
                </a:lnTo>
                <a:lnTo>
                  <a:pt x="681482" y="59309"/>
                </a:lnTo>
                <a:lnTo>
                  <a:pt x="678815" y="46862"/>
                </a:lnTo>
                <a:close/>
              </a:path>
              <a:path w="859789" h="796925">
                <a:moveTo>
                  <a:pt x="729107" y="37846"/>
                </a:moveTo>
                <a:lnTo>
                  <a:pt x="691769" y="44069"/>
                </a:lnTo>
                <a:lnTo>
                  <a:pt x="691261" y="44196"/>
                </a:lnTo>
                <a:lnTo>
                  <a:pt x="693801" y="56642"/>
                </a:lnTo>
                <a:lnTo>
                  <a:pt x="694309" y="56514"/>
                </a:lnTo>
                <a:lnTo>
                  <a:pt x="731138" y="50419"/>
                </a:lnTo>
                <a:lnTo>
                  <a:pt x="729107" y="37846"/>
                </a:lnTo>
                <a:close/>
              </a:path>
              <a:path w="859789" h="796925">
                <a:moveTo>
                  <a:pt x="780288" y="32004"/>
                </a:moveTo>
                <a:lnTo>
                  <a:pt x="774192" y="32385"/>
                </a:lnTo>
                <a:lnTo>
                  <a:pt x="741934" y="36195"/>
                </a:lnTo>
                <a:lnTo>
                  <a:pt x="743458" y="48768"/>
                </a:lnTo>
                <a:lnTo>
                  <a:pt x="775716" y="44958"/>
                </a:lnTo>
                <a:lnTo>
                  <a:pt x="780923" y="44704"/>
                </a:lnTo>
                <a:lnTo>
                  <a:pt x="780288" y="32004"/>
                </a:lnTo>
                <a:close/>
              </a:path>
              <a:path w="859789" h="796925">
                <a:moveTo>
                  <a:pt x="781558" y="0"/>
                </a:moveTo>
                <a:lnTo>
                  <a:pt x="784860" y="76200"/>
                </a:lnTo>
                <a:lnTo>
                  <a:pt x="842616" y="44069"/>
                </a:lnTo>
                <a:lnTo>
                  <a:pt x="793623" y="44069"/>
                </a:lnTo>
                <a:lnTo>
                  <a:pt x="792861" y="31369"/>
                </a:lnTo>
                <a:lnTo>
                  <a:pt x="795528" y="31242"/>
                </a:lnTo>
                <a:lnTo>
                  <a:pt x="851339" y="31242"/>
                </a:lnTo>
                <a:lnTo>
                  <a:pt x="781558" y="0"/>
                </a:lnTo>
                <a:close/>
              </a:path>
              <a:path w="859789" h="796925">
                <a:moveTo>
                  <a:pt x="795528" y="31242"/>
                </a:moveTo>
                <a:lnTo>
                  <a:pt x="792861" y="31369"/>
                </a:lnTo>
                <a:lnTo>
                  <a:pt x="793623" y="44069"/>
                </a:lnTo>
                <a:lnTo>
                  <a:pt x="796290" y="43942"/>
                </a:lnTo>
                <a:lnTo>
                  <a:pt x="795528" y="31242"/>
                </a:lnTo>
                <a:close/>
              </a:path>
              <a:path w="859789" h="796925">
                <a:moveTo>
                  <a:pt x="851339" y="31242"/>
                </a:moveTo>
                <a:lnTo>
                  <a:pt x="795528" y="31242"/>
                </a:lnTo>
                <a:lnTo>
                  <a:pt x="796290" y="43942"/>
                </a:lnTo>
                <a:lnTo>
                  <a:pt x="793623" y="44069"/>
                </a:lnTo>
                <a:lnTo>
                  <a:pt x="842616" y="44069"/>
                </a:lnTo>
                <a:lnTo>
                  <a:pt x="859282" y="34798"/>
                </a:lnTo>
                <a:lnTo>
                  <a:pt x="851339" y="31242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650104" y="5426077"/>
            <a:ext cx="3048635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b="1" i="1" spc="-5" dirty="0">
                <a:latin typeface="Times New Roman"/>
                <a:cs typeface="Times New Roman"/>
              </a:rPr>
              <a:t>Normal </a:t>
            </a:r>
            <a:r>
              <a:rPr sz="1900" b="1" i="1" spc="-75" dirty="0">
                <a:latin typeface="Times New Roman"/>
                <a:cs typeface="Times New Roman"/>
              </a:rPr>
              <a:t>Force </a:t>
            </a:r>
            <a:r>
              <a:rPr sz="1900" b="1" i="1" spc="-30" dirty="0">
                <a:latin typeface="Times New Roman"/>
                <a:cs typeface="Times New Roman"/>
              </a:rPr>
              <a:t>Diagram</a:t>
            </a:r>
            <a:r>
              <a:rPr sz="1900" b="1" i="1" spc="40" dirty="0">
                <a:latin typeface="Times New Roman"/>
                <a:cs typeface="Times New Roman"/>
              </a:rPr>
              <a:t> </a:t>
            </a:r>
            <a:r>
              <a:rPr sz="1800" b="1" spc="75" dirty="0">
                <a:latin typeface="Times New Roman"/>
                <a:cs typeface="Times New Roman"/>
              </a:rPr>
              <a:t>(NFD)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14031" y="4449191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5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936109" y="1387475"/>
            <a:ext cx="204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923409" y="4475797"/>
            <a:ext cx="17589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80204" y="4512627"/>
            <a:ext cx="32893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60" dirty="0">
                <a:latin typeface="Times New Roman"/>
                <a:cs typeface="Times New Roman"/>
              </a:rPr>
              <a:t>3</a:t>
            </a:r>
            <a:r>
              <a:rPr sz="1800" spc="-90" dirty="0">
                <a:latin typeface="Times New Roman"/>
                <a:cs typeface="Times New Roman"/>
              </a:rPr>
              <a:t> 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76059" y="1400175"/>
            <a:ext cx="1879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0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86751" y="1642998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489700" y="4436491"/>
            <a:ext cx="4375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60" dirty="0">
                <a:latin typeface="Times New Roman"/>
                <a:cs typeface="Times New Roman"/>
              </a:rPr>
              <a:t>12</a:t>
            </a:r>
            <a:r>
              <a:rPr sz="1800" spc="-75" dirty="0">
                <a:latin typeface="Times New Roman"/>
                <a:cs typeface="Times New Roman"/>
              </a:rPr>
              <a:t> 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4489450" y="1729613"/>
          <a:ext cx="3199129" cy="27393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6250"/>
                <a:gridCol w="1696720"/>
                <a:gridCol w="1026159"/>
              </a:tblGrid>
              <a:tr h="2739390"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2400" b="1" dirty="0">
                          <a:solidFill>
                            <a:srgbClr val="292929"/>
                          </a:solidFill>
                          <a:latin typeface="Times New Roman"/>
                          <a:cs typeface="Times New Roman"/>
                        </a:rPr>
                        <a:t>(-)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20955" marB="0" vert="vert270"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100965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C7CAA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150">
                        <a:latin typeface="Times New Roman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400" dirty="0">
                          <a:solidFill>
                            <a:srgbClr val="292929"/>
                          </a:solidFill>
                          <a:latin typeface="Times New Roman"/>
                          <a:cs typeface="Times New Roman"/>
                        </a:rPr>
                        <a:t>(-)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 vert="vert270">
                    <a:solidFill>
                      <a:srgbClr val="FF33CC"/>
                    </a:solidFill>
                  </a:tcPr>
                </a:tc>
              </a:tr>
            </a:tbl>
          </a:graphicData>
        </a:graphic>
      </p:graphicFrame>
      <p:sp>
        <p:nvSpPr>
          <p:cNvPr id="11" name="object 11"/>
          <p:cNvSpPr txBox="1"/>
          <p:nvPr/>
        </p:nvSpPr>
        <p:spPr>
          <a:xfrm>
            <a:off x="841057" y="777621"/>
            <a:ext cx="192913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NFD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20" dirty="0">
                <a:latin typeface="Times New Roman"/>
                <a:cs typeface="Times New Roman"/>
              </a:rPr>
              <a:t>NF</a:t>
            </a:r>
            <a:r>
              <a:rPr sz="1400" spc="20" dirty="0">
                <a:latin typeface="Times New Roman"/>
                <a:cs typeface="Times New Roman"/>
              </a:rPr>
              <a:t>AD </a:t>
            </a:r>
            <a:r>
              <a:rPr sz="1800" spc="185" dirty="0">
                <a:latin typeface="Times New Roman"/>
                <a:cs typeface="Times New Roman"/>
              </a:rPr>
              <a:t>= </a:t>
            </a:r>
            <a:r>
              <a:rPr sz="1800" spc="-125" dirty="0">
                <a:latin typeface="Times New Roman"/>
                <a:cs typeface="Times New Roman"/>
              </a:rPr>
              <a:t>R</a:t>
            </a:r>
            <a:r>
              <a:rPr sz="1400" spc="-125" dirty="0">
                <a:latin typeface="Times New Roman"/>
                <a:cs typeface="Times New Roman"/>
              </a:rPr>
              <a:t>AV </a:t>
            </a:r>
            <a:r>
              <a:rPr sz="1800" spc="185" dirty="0">
                <a:latin typeface="Times New Roman"/>
                <a:cs typeface="Times New Roman"/>
              </a:rPr>
              <a:t>=</a:t>
            </a:r>
            <a:r>
              <a:rPr sz="1800" spc="-110" dirty="0">
                <a:latin typeface="Times New Roman"/>
                <a:cs typeface="Times New Roman"/>
              </a:rPr>
              <a:t> </a:t>
            </a:r>
            <a:r>
              <a:rPr sz="1800" spc="-50" dirty="0">
                <a:latin typeface="Times New Roman"/>
                <a:cs typeface="Times New Roman"/>
              </a:rPr>
              <a:t>-3 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5" dirty="0">
                <a:latin typeface="Times New Roman"/>
                <a:cs typeface="Times New Roman"/>
              </a:rPr>
              <a:t>NF</a:t>
            </a:r>
            <a:r>
              <a:rPr sz="1400" spc="5" dirty="0">
                <a:latin typeface="Times New Roman"/>
                <a:cs typeface="Times New Roman"/>
              </a:rPr>
              <a:t>BF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75" dirty="0">
                <a:latin typeface="Times New Roman"/>
                <a:cs typeface="Times New Roman"/>
              </a:rPr>
              <a:t>R</a:t>
            </a:r>
            <a:r>
              <a:rPr sz="1400" spc="-75" dirty="0">
                <a:latin typeface="Times New Roman"/>
                <a:cs typeface="Times New Roman"/>
              </a:rPr>
              <a:t>BV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55" dirty="0">
                <a:latin typeface="Times New Roman"/>
                <a:cs typeface="Times New Roman"/>
              </a:rPr>
              <a:t>-12</a:t>
            </a:r>
            <a:r>
              <a:rPr sz="1800" spc="-160" dirty="0">
                <a:latin typeface="Times New Roman"/>
                <a:cs typeface="Times New Roman"/>
              </a:rPr>
              <a:t> 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861774"/>
          </a:xfrm>
        </p:spPr>
        <p:txBody>
          <a:bodyPr/>
          <a:lstStyle/>
          <a:p>
            <a:pPr algn="ctr"/>
            <a:r>
              <a:rPr lang="id-ID" sz="2800" dirty="0" smtClean="0"/>
              <a:t>PORTAL TIDAK SIMETRIS</a:t>
            </a:r>
            <a:br>
              <a:rPr lang="id-ID" sz="2800" dirty="0" smtClean="0"/>
            </a:br>
            <a:r>
              <a:rPr lang="id-ID" sz="2800" dirty="0" smtClean="0"/>
              <a:t>STATIS TERTENTU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10251688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58756" y="773668"/>
            <a:ext cx="898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SOAL 1.</a:t>
            </a:r>
            <a:endParaRPr lang="id-ID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214" y="1143000"/>
            <a:ext cx="7529186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131" y="5410200"/>
            <a:ext cx="2124869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8796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601980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57515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131887"/>
            <a:ext cx="5786437" cy="3744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6956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762000"/>
            <a:ext cx="7563741" cy="5369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04039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8" y="922337"/>
            <a:ext cx="6215062" cy="380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95995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295400"/>
            <a:ext cx="632460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8730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85800"/>
            <a:ext cx="4038600" cy="3216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743200"/>
            <a:ext cx="1981200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352800"/>
            <a:ext cx="3922712" cy="278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44007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3000" y="838200"/>
            <a:ext cx="840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SOAL 2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325562"/>
            <a:ext cx="4432300" cy="3246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295400"/>
            <a:ext cx="344805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5199062"/>
            <a:ext cx="2286000" cy="89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12749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963612"/>
            <a:ext cx="4968875" cy="193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488" y="2998788"/>
            <a:ext cx="5407025" cy="3249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81659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762000"/>
            <a:ext cx="4956175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513" y="3127375"/>
            <a:ext cx="5260975" cy="342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92268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762000"/>
            <a:ext cx="2163763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762000"/>
            <a:ext cx="452437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733800"/>
            <a:ext cx="5410200" cy="2563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57063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0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4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66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71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933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38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005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5052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673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5720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134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38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200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05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267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772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838200" y="574675"/>
            <a:ext cx="5753100" cy="641201"/>
          </a:xfrm>
          <a:prstGeom prst="rect">
            <a:avLst/>
          </a:prstGeom>
          <a:solidFill>
            <a:srgbClr val="66FFFF"/>
          </a:solidFill>
        </p:spPr>
        <p:txBody>
          <a:bodyPr vert="horz" wrap="square" lIns="0" tIns="25400" rIns="0" bIns="0" rtlCol="0">
            <a:spAutoFit/>
          </a:bodyPr>
          <a:lstStyle/>
          <a:p>
            <a:pPr marL="137795">
              <a:lnSpc>
                <a:spcPct val="100000"/>
              </a:lnSpc>
              <a:spcBef>
                <a:spcPts val="200"/>
              </a:spcBef>
            </a:pPr>
            <a:r>
              <a:rPr sz="2000" b="1" spc="-40" dirty="0" err="1">
                <a:solidFill>
                  <a:srgbClr val="2D2D00"/>
                </a:solidFill>
                <a:latin typeface="Times New Roman"/>
                <a:cs typeface="Times New Roman"/>
              </a:rPr>
              <a:t>Soal</a:t>
            </a:r>
            <a:r>
              <a:rPr sz="2000" b="1" spc="-40" dirty="0">
                <a:solidFill>
                  <a:srgbClr val="2D2D00"/>
                </a:solidFill>
                <a:latin typeface="Times New Roman"/>
                <a:cs typeface="Times New Roman"/>
              </a:rPr>
              <a:t> </a:t>
            </a:r>
            <a:r>
              <a:rPr sz="2000" b="1" spc="-105" dirty="0">
                <a:solidFill>
                  <a:srgbClr val="2D2D00"/>
                </a:solidFill>
              </a:rPr>
              <a:t>3</a:t>
            </a:r>
            <a:r>
              <a:rPr sz="2000" b="1" spc="-105" dirty="0" smtClean="0">
                <a:solidFill>
                  <a:srgbClr val="2D2D00"/>
                </a:solidFill>
                <a:latin typeface="Times New Roman"/>
                <a:cs typeface="Times New Roman"/>
              </a:rPr>
              <a:t>: </a:t>
            </a:r>
            <a:r>
              <a:rPr sz="2000" b="1" spc="-50" dirty="0" smtClean="0">
                <a:solidFill>
                  <a:srgbClr val="2D2D00"/>
                </a:solidFill>
                <a:latin typeface="Times New Roman"/>
                <a:cs typeface="Times New Roman"/>
              </a:rPr>
              <a:t>Portal </a:t>
            </a:r>
            <a:r>
              <a:rPr sz="2000" b="1" spc="-50" dirty="0" err="1" smtClean="0">
                <a:solidFill>
                  <a:srgbClr val="2D2D00"/>
                </a:solidFill>
                <a:latin typeface="Times New Roman"/>
                <a:cs typeface="Times New Roman"/>
              </a:rPr>
              <a:t>Tidak</a:t>
            </a:r>
            <a:r>
              <a:rPr sz="2000" b="1" spc="-50" dirty="0" smtClean="0">
                <a:solidFill>
                  <a:srgbClr val="2D2D00"/>
                </a:solidFill>
                <a:latin typeface="Times New Roman"/>
                <a:cs typeface="Times New Roman"/>
              </a:rPr>
              <a:t> </a:t>
            </a:r>
            <a:r>
              <a:rPr sz="2000" b="1" spc="-50" dirty="0" err="1" smtClean="0">
                <a:solidFill>
                  <a:srgbClr val="2D2D00"/>
                </a:solidFill>
                <a:latin typeface="Times New Roman"/>
                <a:cs typeface="Times New Roman"/>
              </a:rPr>
              <a:t>Simetris</a:t>
            </a:r>
            <a:r>
              <a:rPr sz="2000" b="1" spc="-50" dirty="0" smtClean="0">
                <a:solidFill>
                  <a:srgbClr val="2D2D00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 err="1" smtClean="0">
                <a:solidFill>
                  <a:srgbClr val="2D2D00"/>
                </a:solidFill>
                <a:latin typeface="Times New Roman"/>
                <a:cs typeface="Times New Roman"/>
              </a:rPr>
              <a:t>dengan</a:t>
            </a:r>
            <a:r>
              <a:rPr sz="2000" b="1" spc="5" dirty="0" smtClean="0">
                <a:solidFill>
                  <a:srgbClr val="2D2D00"/>
                </a:solidFill>
                <a:latin typeface="Times New Roman"/>
                <a:cs typeface="Times New Roman"/>
              </a:rPr>
              <a:t> </a:t>
            </a:r>
            <a:r>
              <a:rPr sz="2000" b="1" spc="-20" dirty="0">
                <a:solidFill>
                  <a:srgbClr val="2D2D00"/>
                </a:solidFill>
                <a:latin typeface="Times New Roman"/>
                <a:cs typeface="Times New Roman"/>
              </a:rPr>
              <a:t>beban </a:t>
            </a:r>
            <a:r>
              <a:rPr sz="2000" b="1" spc="-50" dirty="0">
                <a:solidFill>
                  <a:srgbClr val="2D2D00"/>
                </a:solidFill>
                <a:latin typeface="Times New Roman"/>
                <a:cs typeface="Times New Roman"/>
              </a:rPr>
              <a:t>merata </a:t>
            </a:r>
            <a:r>
              <a:rPr sz="2000" b="1" spc="-25" dirty="0">
                <a:solidFill>
                  <a:srgbClr val="2D2D00"/>
                </a:solidFill>
                <a:latin typeface="Times New Roman"/>
                <a:cs typeface="Times New Roman"/>
              </a:rPr>
              <a:t>dan </a:t>
            </a:r>
            <a:r>
              <a:rPr sz="2000" b="1" spc="-20" dirty="0">
                <a:solidFill>
                  <a:srgbClr val="2D2D00"/>
                </a:solidFill>
                <a:latin typeface="Times New Roman"/>
                <a:cs typeface="Times New Roman"/>
              </a:rPr>
              <a:t>beban</a:t>
            </a:r>
            <a:r>
              <a:rPr sz="2000" b="1" spc="330" dirty="0">
                <a:solidFill>
                  <a:srgbClr val="2D2D00"/>
                </a:solidFill>
                <a:latin typeface="Times New Roman"/>
                <a:cs typeface="Times New Roman"/>
              </a:rPr>
              <a:t> </a:t>
            </a:r>
            <a:r>
              <a:rPr sz="2000" b="1" spc="-30" dirty="0">
                <a:solidFill>
                  <a:srgbClr val="2D2D00"/>
                </a:solidFill>
                <a:latin typeface="Times New Roman"/>
                <a:cs typeface="Times New Roman"/>
              </a:rPr>
              <a:t>titik</a:t>
            </a:r>
            <a:endParaRPr sz="2000" dirty="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377950" y="2963798"/>
            <a:ext cx="6400800" cy="2027555"/>
          </a:xfrm>
          <a:custGeom>
            <a:avLst/>
            <a:gdLst/>
            <a:ahLst/>
            <a:cxnLst/>
            <a:rect l="l" t="t" r="r" b="b"/>
            <a:pathLst>
              <a:path w="6400800" h="2027554">
                <a:moveTo>
                  <a:pt x="0" y="2027301"/>
                </a:moveTo>
                <a:lnTo>
                  <a:pt x="1481074" y="0"/>
                </a:lnTo>
                <a:lnTo>
                  <a:pt x="4386199" y="0"/>
                </a:lnTo>
                <a:lnTo>
                  <a:pt x="6400800" y="2027301"/>
                </a:lnTo>
              </a:path>
            </a:pathLst>
          </a:custGeom>
          <a:ln w="57149">
            <a:solidFill>
              <a:srgbClr val="292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89050" y="4951476"/>
            <a:ext cx="184150" cy="182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41425" y="5150643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241425" y="5129212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79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71500" y="2957448"/>
            <a:ext cx="2019300" cy="0"/>
          </a:xfrm>
          <a:custGeom>
            <a:avLst/>
            <a:gdLst/>
            <a:ahLst/>
            <a:cxnLst/>
            <a:rect l="l" t="t" r="r" b="b"/>
            <a:pathLst>
              <a:path w="2019300">
                <a:moveTo>
                  <a:pt x="201930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63562" y="4994275"/>
            <a:ext cx="627380" cy="0"/>
          </a:xfrm>
          <a:custGeom>
            <a:avLst/>
            <a:gdLst/>
            <a:ahLst/>
            <a:cxnLst/>
            <a:rect l="l" t="t" r="r" b="b"/>
            <a:pathLst>
              <a:path w="627380">
                <a:moveTo>
                  <a:pt x="627062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831201" y="4967223"/>
            <a:ext cx="627380" cy="0"/>
          </a:xfrm>
          <a:custGeom>
            <a:avLst/>
            <a:gdLst/>
            <a:ahLst/>
            <a:cxnLst/>
            <a:rect l="l" t="t" r="r" b="b"/>
            <a:pathLst>
              <a:path w="627379">
                <a:moveTo>
                  <a:pt x="626999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077200" y="3925823"/>
            <a:ext cx="76200" cy="1082675"/>
          </a:xfrm>
          <a:custGeom>
            <a:avLst/>
            <a:gdLst/>
            <a:ahLst/>
            <a:cxnLst/>
            <a:rect l="l" t="t" r="r" b="b"/>
            <a:pathLst>
              <a:path w="76200" h="1082675">
                <a:moveTo>
                  <a:pt x="44450" y="1012825"/>
                </a:moveTo>
                <a:lnTo>
                  <a:pt x="44450" y="1044575"/>
                </a:lnTo>
                <a:lnTo>
                  <a:pt x="0" y="1044575"/>
                </a:lnTo>
                <a:lnTo>
                  <a:pt x="38100" y="1082675"/>
                </a:lnTo>
                <a:lnTo>
                  <a:pt x="76200" y="1044575"/>
                </a:lnTo>
                <a:lnTo>
                  <a:pt x="31750" y="1044575"/>
                </a:lnTo>
                <a:lnTo>
                  <a:pt x="31750" y="1012825"/>
                </a:lnTo>
                <a:lnTo>
                  <a:pt x="44450" y="1012825"/>
                </a:lnTo>
                <a:close/>
              </a:path>
              <a:path w="76200" h="1082675">
                <a:moveTo>
                  <a:pt x="38100" y="1006475"/>
                </a:moveTo>
                <a:lnTo>
                  <a:pt x="31750" y="1012825"/>
                </a:lnTo>
                <a:lnTo>
                  <a:pt x="31750" y="1044575"/>
                </a:lnTo>
                <a:lnTo>
                  <a:pt x="44450" y="1044575"/>
                </a:lnTo>
                <a:lnTo>
                  <a:pt x="44450" y="1012825"/>
                </a:lnTo>
                <a:lnTo>
                  <a:pt x="38100" y="1006475"/>
                </a:lnTo>
                <a:close/>
              </a:path>
              <a:path w="76200" h="1082675">
                <a:moveTo>
                  <a:pt x="31750" y="69850"/>
                </a:moveTo>
                <a:lnTo>
                  <a:pt x="31750" y="1012825"/>
                </a:lnTo>
                <a:lnTo>
                  <a:pt x="38100" y="1006475"/>
                </a:lnTo>
                <a:lnTo>
                  <a:pt x="44450" y="1006475"/>
                </a:lnTo>
                <a:lnTo>
                  <a:pt x="44450" y="76200"/>
                </a:lnTo>
                <a:lnTo>
                  <a:pt x="38100" y="76200"/>
                </a:lnTo>
                <a:lnTo>
                  <a:pt x="31750" y="69850"/>
                </a:lnTo>
                <a:close/>
              </a:path>
              <a:path w="76200" h="1082675">
                <a:moveTo>
                  <a:pt x="44450" y="1006475"/>
                </a:moveTo>
                <a:lnTo>
                  <a:pt x="38100" y="1006475"/>
                </a:lnTo>
                <a:lnTo>
                  <a:pt x="44450" y="1012825"/>
                </a:lnTo>
                <a:lnTo>
                  <a:pt x="44450" y="1006475"/>
                </a:lnTo>
                <a:close/>
              </a:path>
              <a:path w="76200" h="1082675">
                <a:moveTo>
                  <a:pt x="44450" y="38100"/>
                </a:moveTo>
                <a:lnTo>
                  <a:pt x="31750" y="38100"/>
                </a:lnTo>
                <a:lnTo>
                  <a:pt x="31750" y="69850"/>
                </a:lnTo>
                <a:lnTo>
                  <a:pt x="38100" y="76200"/>
                </a:lnTo>
                <a:lnTo>
                  <a:pt x="44450" y="69850"/>
                </a:lnTo>
                <a:lnTo>
                  <a:pt x="44450" y="38100"/>
                </a:lnTo>
                <a:close/>
              </a:path>
              <a:path w="76200" h="1082675">
                <a:moveTo>
                  <a:pt x="44450" y="69850"/>
                </a:moveTo>
                <a:lnTo>
                  <a:pt x="38100" y="76200"/>
                </a:lnTo>
                <a:lnTo>
                  <a:pt x="44450" y="76200"/>
                </a:lnTo>
                <a:lnTo>
                  <a:pt x="44450" y="69850"/>
                </a:lnTo>
                <a:close/>
              </a:path>
              <a:path w="76200" h="1082675">
                <a:moveTo>
                  <a:pt x="38100" y="0"/>
                </a:moveTo>
                <a:lnTo>
                  <a:pt x="0" y="38100"/>
                </a:lnTo>
                <a:lnTo>
                  <a:pt x="31750" y="69850"/>
                </a:lnTo>
                <a:lnTo>
                  <a:pt x="31750" y="38100"/>
                </a:lnTo>
                <a:lnTo>
                  <a:pt x="76200" y="38100"/>
                </a:lnTo>
                <a:lnTo>
                  <a:pt x="38100" y="0"/>
                </a:lnTo>
                <a:close/>
              </a:path>
              <a:path w="76200" h="1082675">
                <a:moveTo>
                  <a:pt x="76200" y="38100"/>
                </a:moveTo>
                <a:lnTo>
                  <a:pt x="44450" y="38100"/>
                </a:lnTo>
                <a:lnTo>
                  <a:pt x="44450" y="69850"/>
                </a:lnTo>
                <a:lnTo>
                  <a:pt x="76200" y="3810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932551" y="2957448"/>
            <a:ext cx="2472055" cy="0"/>
          </a:xfrm>
          <a:custGeom>
            <a:avLst/>
            <a:gdLst/>
            <a:ahLst/>
            <a:cxnLst/>
            <a:rect l="l" t="t" r="r" b="b"/>
            <a:pathLst>
              <a:path w="2472054">
                <a:moveTo>
                  <a:pt x="2471674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360424" y="5181600"/>
            <a:ext cx="0" cy="627380"/>
          </a:xfrm>
          <a:custGeom>
            <a:avLst/>
            <a:gdLst/>
            <a:ahLst/>
            <a:cxnLst/>
            <a:rect l="l" t="t" r="r" b="b"/>
            <a:pathLst>
              <a:path h="627379">
                <a:moveTo>
                  <a:pt x="0" y="627062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1497330" y="5434647"/>
            <a:ext cx="46672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1,5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215376" y="3249548"/>
            <a:ext cx="327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993457" y="5046345"/>
            <a:ext cx="1758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743825" y="4579302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20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87575" y="3925316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867279" y="2956559"/>
            <a:ext cx="204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557265" y="2948559"/>
            <a:ext cx="1879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0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629018" y="3024759"/>
            <a:ext cx="6115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60" dirty="0">
                <a:latin typeface="Times New Roman"/>
                <a:cs typeface="Times New Roman"/>
              </a:rPr>
              <a:t>40</a:t>
            </a:r>
            <a:r>
              <a:rPr sz="1800" b="1" spc="-75" dirty="0">
                <a:latin typeface="Times New Roman"/>
                <a:cs typeface="Times New Roman"/>
              </a:rPr>
              <a:t> </a:t>
            </a:r>
            <a:r>
              <a:rPr sz="1800" b="1" spc="80" dirty="0">
                <a:latin typeface="Times New Roman"/>
                <a:cs typeface="Times New Roman"/>
              </a:rPr>
              <a:t>kN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6729348" y="3322573"/>
            <a:ext cx="85725" cy="582930"/>
          </a:xfrm>
          <a:custGeom>
            <a:avLst/>
            <a:gdLst/>
            <a:ahLst/>
            <a:cxnLst/>
            <a:rect l="l" t="t" r="r" b="b"/>
            <a:pathLst>
              <a:path w="85725" h="582929">
                <a:moveTo>
                  <a:pt x="28575" y="496950"/>
                </a:moveTo>
                <a:lnTo>
                  <a:pt x="0" y="496950"/>
                </a:lnTo>
                <a:lnTo>
                  <a:pt x="42925" y="582676"/>
                </a:lnTo>
                <a:lnTo>
                  <a:pt x="78623" y="511175"/>
                </a:lnTo>
                <a:lnTo>
                  <a:pt x="28575" y="511175"/>
                </a:lnTo>
                <a:lnTo>
                  <a:pt x="28575" y="496950"/>
                </a:lnTo>
                <a:close/>
              </a:path>
              <a:path w="85725" h="582929">
                <a:moveTo>
                  <a:pt x="57150" y="0"/>
                </a:moveTo>
                <a:lnTo>
                  <a:pt x="28575" y="0"/>
                </a:lnTo>
                <a:lnTo>
                  <a:pt x="28575" y="511175"/>
                </a:lnTo>
                <a:lnTo>
                  <a:pt x="57150" y="511175"/>
                </a:lnTo>
                <a:lnTo>
                  <a:pt x="57150" y="0"/>
                </a:lnTo>
                <a:close/>
              </a:path>
              <a:path w="85725" h="582929">
                <a:moveTo>
                  <a:pt x="85725" y="496950"/>
                </a:moveTo>
                <a:lnTo>
                  <a:pt x="57150" y="496950"/>
                </a:lnTo>
                <a:lnTo>
                  <a:pt x="57150" y="511175"/>
                </a:lnTo>
                <a:lnTo>
                  <a:pt x="78623" y="511175"/>
                </a:lnTo>
                <a:lnTo>
                  <a:pt x="85725" y="496950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6570344" y="3934841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6880225" y="3971925"/>
            <a:ext cx="1490980" cy="0"/>
          </a:xfrm>
          <a:custGeom>
            <a:avLst/>
            <a:gdLst/>
            <a:ahLst/>
            <a:cxnLst/>
            <a:rect l="l" t="t" r="r" b="b"/>
            <a:pathLst>
              <a:path w="1490979">
                <a:moveTo>
                  <a:pt x="1490726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8221726" y="4289679"/>
            <a:ext cx="327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2122551" y="4360798"/>
            <a:ext cx="0" cy="1156335"/>
          </a:xfrm>
          <a:custGeom>
            <a:avLst/>
            <a:gdLst/>
            <a:ahLst/>
            <a:cxnLst/>
            <a:rect l="l" t="t" r="r" b="b"/>
            <a:pathLst>
              <a:path h="1156335">
                <a:moveTo>
                  <a:pt x="0" y="1155827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870200" y="3522726"/>
            <a:ext cx="0" cy="2005330"/>
          </a:xfrm>
          <a:custGeom>
            <a:avLst/>
            <a:gdLst/>
            <a:ahLst/>
            <a:cxnLst/>
            <a:rect l="l" t="t" r="r" b="b"/>
            <a:pathLst>
              <a:path h="2005329">
                <a:moveTo>
                  <a:pt x="0" y="2004949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751576" y="3522726"/>
            <a:ext cx="0" cy="2005330"/>
          </a:xfrm>
          <a:custGeom>
            <a:avLst/>
            <a:gdLst/>
            <a:ahLst/>
            <a:cxnLst/>
            <a:rect l="l" t="t" r="r" b="b"/>
            <a:pathLst>
              <a:path h="2005329">
                <a:moveTo>
                  <a:pt x="0" y="2004949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740525" y="4360798"/>
            <a:ext cx="0" cy="1156335"/>
          </a:xfrm>
          <a:custGeom>
            <a:avLst/>
            <a:gdLst/>
            <a:ahLst/>
            <a:cxnLst/>
            <a:rect l="l" t="t" r="r" b="b"/>
            <a:pathLst>
              <a:path h="1156335">
                <a:moveTo>
                  <a:pt x="0" y="1155827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767573" y="5162550"/>
            <a:ext cx="0" cy="627380"/>
          </a:xfrm>
          <a:custGeom>
            <a:avLst/>
            <a:gdLst/>
            <a:ahLst/>
            <a:cxnLst/>
            <a:rect l="l" t="t" r="r" b="b"/>
            <a:pathLst>
              <a:path h="627379">
                <a:moveTo>
                  <a:pt x="0" y="627062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76262" y="3938651"/>
            <a:ext cx="948055" cy="0"/>
          </a:xfrm>
          <a:custGeom>
            <a:avLst/>
            <a:gdLst/>
            <a:ahLst/>
            <a:cxnLst/>
            <a:rect l="l" t="t" r="r" b="b"/>
            <a:pathLst>
              <a:path w="948055">
                <a:moveTo>
                  <a:pt x="947737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870902" y="4310379"/>
            <a:ext cx="327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904239" y="3255898"/>
            <a:ext cx="327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2259710" y="5442584"/>
            <a:ext cx="46672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1,5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4193540" y="5421947"/>
            <a:ext cx="46672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6,0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018276" y="5423534"/>
            <a:ext cx="46672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2,0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7018655" y="5431472"/>
            <a:ext cx="46672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2,0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1477136" y="3921886"/>
            <a:ext cx="582930" cy="85725"/>
          </a:xfrm>
          <a:custGeom>
            <a:avLst/>
            <a:gdLst/>
            <a:ahLst/>
            <a:cxnLst/>
            <a:rect l="l" t="t" r="r" b="b"/>
            <a:pathLst>
              <a:path w="582930" h="85725">
                <a:moveTo>
                  <a:pt x="496950" y="0"/>
                </a:moveTo>
                <a:lnTo>
                  <a:pt x="496950" y="85725"/>
                </a:lnTo>
                <a:lnTo>
                  <a:pt x="554185" y="57150"/>
                </a:lnTo>
                <a:lnTo>
                  <a:pt x="511175" y="57150"/>
                </a:lnTo>
                <a:lnTo>
                  <a:pt x="511175" y="28575"/>
                </a:lnTo>
                <a:lnTo>
                  <a:pt x="554016" y="28575"/>
                </a:lnTo>
                <a:lnTo>
                  <a:pt x="496950" y="0"/>
                </a:lnTo>
                <a:close/>
              </a:path>
              <a:path w="582930" h="85725">
                <a:moveTo>
                  <a:pt x="496950" y="28575"/>
                </a:moveTo>
                <a:lnTo>
                  <a:pt x="0" y="28575"/>
                </a:lnTo>
                <a:lnTo>
                  <a:pt x="0" y="57150"/>
                </a:lnTo>
                <a:lnTo>
                  <a:pt x="496950" y="57150"/>
                </a:lnTo>
                <a:lnTo>
                  <a:pt x="496950" y="28575"/>
                </a:lnTo>
                <a:close/>
              </a:path>
              <a:path w="582930" h="85725">
                <a:moveTo>
                  <a:pt x="554016" y="28575"/>
                </a:moveTo>
                <a:lnTo>
                  <a:pt x="511175" y="28575"/>
                </a:lnTo>
                <a:lnTo>
                  <a:pt x="511175" y="57150"/>
                </a:lnTo>
                <a:lnTo>
                  <a:pt x="554185" y="57150"/>
                </a:lnTo>
                <a:lnTo>
                  <a:pt x="582676" y="42925"/>
                </a:lnTo>
                <a:lnTo>
                  <a:pt x="554016" y="28575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1291844" y="3559809"/>
            <a:ext cx="6115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60" dirty="0">
                <a:latin typeface="Times New Roman"/>
                <a:cs typeface="Times New Roman"/>
              </a:rPr>
              <a:t>30</a:t>
            </a:r>
            <a:r>
              <a:rPr sz="1800" b="1" spc="-75" dirty="0">
                <a:latin typeface="Times New Roman"/>
                <a:cs typeface="Times New Roman"/>
              </a:rPr>
              <a:t> </a:t>
            </a:r>
            <a:r>
              <a:rPr sz="1800" b="1" spc="80" dirty="0">
                <a:latin typeface="Times New Roman"/>
                <a:cs typeface="Times New Roman"/>
              </a:rPr>
              <a:t>kN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8088248" y="2919348"/>
            <a:ext cx="76200" cy="1082675"/>
          </a:xfrm>
          <a:custGeom>
            <a:avLst/>
            <a:gdLst/>
            <a:ahLst/>
            <a:cxnLst/>
            <a:rect l="l" t="t" r="r" b="b"/>
            <a:pathLst>
              <a:path w="76200" h="1082675">
                <a:moveTo>
                  <a:pt x="44450" y="1012825"/>
                </a:moveTo>
                <a:lnTo>
                  <a:pt x="44450" y="1044575"/>
                </a:lnTo>
                <a:lnTo>
                  <a:pt x="0" y="1044575"/>
                </a:lnTo>
                <a:lnTo>
                  <a:pt x="38100" y="1082675"/>
                </a:lnTo>
                <a:lnTo>
                  <a:pt x="76200" y="1044575"/>
                </a:lnTo>
                <a:lnTo>
                  <a:pt x="31750" y="1044575"/>
                </a:lnTo>
                <a:lnTo>
                  <a:pt x="31750" y="1012825"/>
                </a:lnTo>
                <a:lnTo>
                  <a:pt x="44450" y="1012825"/>
                </a:lnTo>
                <a:close/>
              </a:path>
              <a:path w="76200" h="1082675">
                <a:moveTo>
                  <a:pt x="38100" y="1006475"/>
                </a:moveTo>
                <a:lnTo>
                  <a:pt x="31750" y="1012825"/>
                </a:lnTo>
                <a:lnTo>
                  <a:pt x="31750" y="1044575"/>
                </a:lnTo>
                <a:lnTo>
                  <a:pt x="44450" y="1044575"/>
                </a:lnTo>
                <a:lnTo>
                  <a:pt x="44450" y="1012825"/>
                </a:lnTo>
                <a:lnTo>
                  <a:pt x="38100" y="1006475"/>
                </a:lnTo>
                <a:close/>
              </a:path>
              <a:path w="76200" h="1082675">
                <a:moveTo>
                  <a:pt x="31750" y="69850"/>
                </a:moveTo>
                <a:lnTo>
                  <a:pt x="31750" y="1012825"/>
                </a:lnTo>
                <a:lnTo>
                  <a:pt x="38100" y="1006475"/>
                </a:lnTo>
                <a:lnTo>
                  <a:pt x="44450" y="1006475"/>
                </a:lnTo>
                <a:lnTo>
                  <a:pt x="44450" y="76200"/>
                </a:lnTo>
                <a:lnTo>
                  <a:pt x="38100" y="76200"/>
                </a:lnTo>
                <a:lnTo>
                  <a:pt x="31750" y="69850"/>
                </a:lnTo>
                <a:close/>
              </a:path>
              <a:path w="76200" h="1082675">
                <a:moveTo>
                  <a:pt x="44450" y="1006475"/>
                </a:moveTo>
                <a:lnTo>
                  <a:pt x="38100" y="1006475"/>
                </a:lnTo>
                <a:lnTo>
                  <a:pt x="44450" y="1012825"/>
                </a:lnTo>
                <a:lnTo>
                  <a:pt x="44450" y="1006475"/>
                </a:lnTo>
                <a:close/>
              </a:path>
              <a:path w="76200" h="1082675">
                <a:moveTo>
                  <a:pt x="44450" y="38100"/>
                </a:moveTo>
                <a:lnTo>
                  <a:pt x="31750" y="38100"/>
                </a:lnTo>
                <a:lnTo>
                  <a:pt x="31750" y="69850"/>
                </a:lnTo>
                <a:lnTo>
                  <a:pt x="38100" y="76200"/>
                </a:lnTo>
                <a:lnTo>
                  <a:pt x="44450" y="69850"/>
                </a:lnTo>
                <a:lnTo>
                  <a:pt x="44450" y="38100"/>
                </a:lnTo>
                <a:close/>
              </a:path>
              <a:path w="76200" h="1082675">
                <a:moveTo>
                  <a:pt x="44450" y="69850"/>
                </a:moveTo>
                <a:lnTo>
                  <a:pt x="38100" y="76200"/>
                </a:lnTo>
                <a:lnTo>
                  <a:pt x="44450" y="76200"/>
                </a:lnTo>
                <a:lnTo>
                  <a:pt x="44450" y="69850"/>
                </a:lnTo>
                <a:close/>
              </a:path>
              <a:path w="76200" h="1082675">
                <a:moveTo>
                  <a:pt x="38100" y="0"/>
                </a:moveTo>
                <a:lnTo>
                  <a:pt x="0" y="38100"/>
                </a:lnTo>
                <a:lnTo>
                  <a:pt x="31750" y="69850"/>
                </a:lnTo>
                <a:lnTo>
                  <a:pt x="31750" y="38100"/>
                </a:lnTo>
                <a:lnTo>
                  <a:pt x="76200" y="38100"/>
                </a:lnTo>
                <a:lnTo>
                  <a:pt x="38100" y="0"/>
                </a:lnTo>
                <a:close/>
              </a:path>
              <a:path w="76200" h="1082675">
                <a:moveTo>
                  <a:pt x="76200" y="38100"/>
                </a:moveTo>
                <a:lnTo>
                  <a:pt x="44450" y="38100"/>
                </a:lnTo>
                <a:lnTo>
                  <a:pt x="44450" y="69850"/>
                </a:lnTo>
                <a:lnTo>
                  <a:pt x="76200" y="3810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60400" y="3925823"/>
            <a:ext cx="76200" cy="1082675"/>
          </a:xfrm>
          <a:custGeom>
            <a:avLst/>
            <a:gdLst/>
            <a:ahLst/>
            <a:cxnLst/>
            <a:rect l="l" t="t" r="r" b="b"/>
            <a:pathLst>
              <a:path w="76200" h="1082675">
                <a:moveTo>
                  <a:pt x="44450" y="1012825"/>
                </a:moveTo>
                <a:lnTo>
                  <a:pt x="44450" y="1044575"/>
                </a:lnTo>
                <a:lnTo>
                  <a:pt x="0" y="1044575"/>
                </a:lnTo>
                <a:lnTo>
                  <a:pt x="38100" y="1082675"/>
                </a:lnTo>
                <a:lnTo>
                  <a:pt x="76200" y="1044575"/>
                </a:lnTo>
                <a:lnTo>
                  <a:pt x="31750" y="1044575"/>
                </a:lnTo>
                <a:lnTo>
                  <a:pt x="31750" y="1012825"/>
                </a:lnTo>
                <a:lnTo>
                  <a:pt x="44450" y="1012825"/>
                </a:lnTo>
                <a:close/>
              </a:path>
              <a:path w="76200" h="1082675">
                <a:moveTo>
                  <a:pt x="38100" y="1006475"/>
                </a:moveTo>
                <a:lnTo>
                  <a:pt x="31750" y="1012825"/>
                </a:lnTo>
                <a:lnTo>
                  <a:pt x="31750" y="1044575"/>
                </a:lnTo>
                <a:lnTo>
                  <a:pt x="44450" y="1044575"/>
                </a:lnTo>
                <a:lnTo>
                  <a:pt x="44450" y="1012825"/>
                </a:lnTo>
                <a:lnTo>
                  <a:pt x="38100" y="1006475"/>
                </a:lnTo>
                <a:close/>
              </a:path>
              <a:path w="76200" h="1082675">
                <a:moveTo>
                  <a:pt x="31750" y="69850"/>
                </a:moveTo>
                <a:lnTo>
                  <a:pt x="31750" y="1012825"/>
                </a:lnTo>
                <a:lnTo>
                  <a:pt x="38100" y="1006475"/>
                </a:lnTo>
                <a:lnTo>
                  <a:pt x="44450" y="1006475"/>
                </a:lnTo>
                <a:lnTo>
                  <a:pt x="44450" y="76200"/>
                </a:lnTo>
                <a:lnTo>
                  <a:pt x="38100" y="76200"/>
                </a:lnTo>
                <a:lnTo>
                  <a:pt x="31750" y="69850"/>
                </a:lnTo>
                <a:close/>
              </a:path>
              <a:path w="76200" h="1082675">
                <a:moveTo>
                  <a:pt x="44450" y="1006475"/>
                </a:moveTo>
                <a:lnTo>
                  <a:pt x="38100" y="1006475"/>
                </a:lnTo>
                <a:lnTo>
                  <a:pt x="44450" y="1012825"/>
                </a:lnTo>
                <a:lnTo>
                  <a:pt x="44450" y="1006475"/>
                </a:lnTo>
                <a:close/>
              </a:path>
              <a:path w="76200" h="1082675">
                <a:moveTo>
                  <a:pt x="44450" y="38100"/>
                </a:moveTo>
                <a:lnTo>
                  <a:pt x="31750" y="38100"/>
                </a:lnTo>
                <a:lnTo>
                  <a:pt x="31750" y="69850"/>
                </a:lnTo>
                <a:lnTo>
                  <a:pt x="38100" y="76200"/>
                </a:lnTo>
                <a:lnTo>
                  <a:pt x="44450" y="69850"/>
                </a:lnTo>
                <a:lnTo>
                  <a:pt x="44450" y="38100"/>
                </a:lnTo>
                <a:close/>
              </a:path>
              <a:path w="76200" h="1082675">
                <a:moveTo>
                  <a:pt x="44450" y="69850"/>
                </a:moveTo>
                <a:lnTo>
                  <a:pt x="38100" y="76200"/>
                </a:lnTo>
                <a:lnTo>
                  <a:pt x="44450" y="76200"/>
                </a:lnTo>
                <a:lnTo>
                  <a:pt x="44450" y="69850"/>
                </a:lnTo>
                <a:close/>
              </a:path>
              <a:path w="76200" h="1082675">
                <a:moveTo>
                  <a:pt x="38100" y="0"/>
                </a:moveTo>
                <a:lnTo>
                  <a:pt x="0" y="38100"/>
                </a:lnTo>
                <a:lnTo>
                  <a:pt x="31750" y="69850"/>
                </a:lnTo>
                <a:lnTo>
                  <a:pt x="31750" y="38100"/>
                </a:lnTo>
                <a:lnTo>
                  <a:pt x="76200" y="38100"/>
                </a:lnTo>
                <a:lnTo>
                  <a:pt x="38100" y="0"/>
                </a:lnTo>
                <a:close/>
              </a:path>
              <a:path w="76200" h="1082675">
                <a:moveTo>
                  <a:pt x="76200" y="38100"/>
                </a:moveTo>
                <a:lnTo>
                  <a:pt x="44450" y="38100"/>
                </a:lnTo>
                <a:lnTo>
                  <a:pt x="44450" y="69850"/>
                </a:lnTo>
                <a:lnTo>
                  <a:pt x="76200" y="3810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71512" y="2919348"/>
            <a:ext cx="76200" cy="1082675"/>
          </a:xfrm>
          <a:custGeom>
            <a:avLst/>
            <a:gdLst/>
            <a:ahLst/>
            <a:cxnLst/>
            <a:rect l="l" t="t" r="r" b="b"/>
            <a:pathLst>
              <a:path w="76200" h="1082675">
                <a:moveTo>
                  <a:pt x="44450" y="1012825"/>
                </a:moveTo>
                <a:lnTo>
                  <a:pt x="44450" y="1044575"/>
                </a:lnTo>
                <a:lnTo>
                  <a:pt x="0" y="1044575"/>
                </a:lnTo>
                <a:lnTo>
                  <a:pt x="38100" y="1082675"/>
                </a:lnTo>
                <a:lnTo>
                  <a:pt x="76200" y="1044575"/>
                </a:lnTo>
                <a:lnTo>
                  <a:pt x="31750" y="1044575"/>
                </a:lnTo>
                <a:lnTo>
                  <a:pt x="31750" y="1012825"/>
                </a:lnTo>
                <a:lnTo>
                  <a:pt x="44450" y="1012825"/>
                </a:lnTo>
                <a:close/>
              </a:path>
              <a:path w="76200" h="1082675">
                <a:moveTo>
                  <a:pt x="38100" y="1006475"/>
                </a:moveTo>
                <a:lnTo>
                  <a:pt x="31750" y="1012825"/>
                </a:lnTo>
                <a:lnTo>
                  <a:pt x="31750" y="1044575"/>
                </a:lnTo>
                <a:lnTo>
                  <a:pt x="44450" y="1044575"/>
                </a:lnTo>
                <a:lnTo>
                  <a:pt x="44450" y="1012825"/>
                </a:lnTo>
                <a:lnTo>
                  <a:pt x="38100" y="1006475"/>
                </a:lnTo>
                <a:close/>
              </a:path>
              <a:path w="76200" h="1082675">
                <a:moveTo>
                  <a:pt x="31750" y="69850"/>
                </a:moveTo>
                <a:lnTo>
                  <a:pt x="31750" y="1012825"/>
                </a:lnTo>
                <a:lnTo>
                  <a:pt x="38100" y="1006475"/>
                </a:lnTo>
                <a:lnTo>
                  <a:pt x="44450" y="1006475"/>
                </a:lnTo>
                <a:lnTo>
                  <a:pt x="44450" y="76200"/>
                </a:lnTo>
                <a:lnTo>
                  <a:pt x="38100" y="76200"/>
                </a:lnTo>
                <a:lnTo>
                  <a:pt x="31750" y="69850"/>
                </a:lnTo>
                <a:close/>
              </a:path>
              <a:path w="76200" h="1082675">
                <a:moveTo>
                  <a:pt x="44450" y="1006475"/>
                </a:moveTo>
                <a:lnTo>
                  <a:pt x="38100" y="1006475"/>
                </a:lnTo>
                <a:lnTo>
                  <a:pt x="44450" y="1012825"/>
                </a:lnTo>
                <a:lnTo>
                  <a:pt x="44450" y="1006475"/>
                </a:lnTo>
                <a:close/>
              </a:path>
              <a:path w="76200" h="1082675">
                <a:moveTo>
                  <a:pt x="44450" y="38100"/>
                </a:moveTo>
                <a:lnTo>
                  <a:pt x="31750" y="38100"/>
                </a:lnTo>
                <a:lnTo>
                  <a:pt x="31750" y="69850"/>
                </a:lnTo>
                <a:lnTo>
                  <a:pt x="38100" y="76200"/>
                </a:lnTo>
                <a:lnTo>
                  <a:pt x="44450" y="69850"/>
                </a:lnTo>
                <a:lnTo>
                  <a:pt x="44450" y="38100"/>
                </a:lnTo>
                <a:close/>
              </a:path>
              <a:path w="76200" h="1082675">
                <a:moveTo>
                  <a:pt x="44450" y="69850"/>
                </a:moveTo>
                <a:lnTo>
                  <a:pt x="38100" y="76200"/>
                </a:lnTo>
                <a:lnTo>
                  <a:pt x="44450" y="76200"/>
                </a:lnTo>
                <a:lnTo>
                  <a:pt x="44450" y="69850"/>
                </a:lnTo>
                <a:close/>
              </a:path>
              <a:path w="76200" h="1082675">
                <a:moveTo>
                  <a:pt x="38100" y="0"/>
                </a:moveTo>
                <a:lnTo>
                  <a:pt x="0" y="38100"/>
                </a:lnTo>
                <a:lnTo>
                  <a:pt x="31750" y="69850"/>
                </a:lnTo>
                <a:lnTo>
                  <a:pt x="31750" y="38100"/>
                </a:lnTo>
                <a:lnTo>
                  <a:pt x="76200" y="38100"/>
                </a:lnTo>
                <a:lnTo>
                  <a:pt x="38100" y="0"/>
                </a:lnTo>
                <a:close/>
              </a:path>
              <a:path w="76200" h="1082675">
                <a:moveTo>
                  <a:pt x="76200" y="38100"/>
                </a:moveTo>
                <a:lnTo>
                  <a:pt x="44450" y="38100"/>
                </a:lnTo>
                <a:lnTo>
                  <a:pt x="44450" y="69850"/>
                </a:lnTo>
                <a:lnTo>
                  <a:pt x="76200" y="3810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743700" y="5313298"/>
            <a:ext cx="1082675" cy="76200"/>
          </a:xfrm>
          <a:custGeom>
            <a:avLst/>
            <a:gdLst/>
            <a:ahLst/>
            <a:cxnLst/>
            <a:rect l="l" t="t" r="r" b="b"/>
            <a:pathLst>
              <a:path w="1082675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1082675" h="76200">
                <a:moveTo>
                  <a:pt x="1044575" y="0"/>
                </a:moveTo>
                <a:lnTo>
                  <a:pt x="1006475" y="38100"/>
                </a:lnTo>
                <a:lnTo>
                  <a:pt x="1044575" y="76200"/>
                </a:lnTo>
                <a:lnTo>
                  <a:pt x="1076325" y="44450"/>
                </a:lnTo>
                <a:lnTo>
                  <a:pt x="1044575" y="44450"/>
                </a:lnTo>
                <a:lnTo>
                  <a:pt x="1044575" y="31750"/>
                </a:lnTo>
                <a:lnTo>
                  <a:pt x="1076325" y="31750"/>
                </a:lnTo>
                <a:lnTo>
                  <a:pt x="1044575" y="0"/>
                </a:lnTo>
                <a:close/>
              </a:path>
              <a:path w="1082675" h="76200">
                <a:moveTo>
                  <a:pt x="69850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  <a:path w="1082675" h="76200">
                <a:moveTo>
                  <a:pt x="1012825" y="31750"/>
                </a:moveTo>
                <a:lnTo>
                  <a:pt x="69850" y="31750"/>
                </a:lnTo>
                <a:lnTo>
                  <a:pt x="76200" y="38100"/>
                </a:lnTo>
                <a:lnTo>
                  <a:pt x="69850" y="44450"/>
                </a:lnTo>
                <a:lnTo>
                  <a:pt x="1012825" y="44450"/>
                </a:lnTo>
                <a:lnTo>
                  <a:pt x="1006475" y="38100"/>
                </a:lnTo>
                <a:lnTo>
                  <a:pt x="1012825" y="31750"/>
                </a:lnTo>
                <a:close/>
              </a:path>
              <a:path w="1082675" h="76200">
                <a:moveTo>
                  <a:pt x="1076325" y="31750"/>
                </a:moveTo>
                <a:lnTo>
                  <a:pt x="1044575" y="31750"/>
                </a:lnTo>
                <a:lnTo>
                  <a:pt x="1044575" y="44450"/>
                </a:lnTo>
                <a:lnTo>
                  <a:pt x="1076325" y="44450"/>
                </a:lnTo>
                <a:lnTo>
                  <a:pt x="1082675" y="38100"/>
                </a:lnTo>
                <a:lnTo>
                  <a:pt x="1076325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721350" y="5313298"/>
            <a:ext cx="1082675" cy="76200"/>
          </a:xfrm>
          <a:custGeom>
            <a:avLst/>
            <a:gdLst/>
            <a:ahLst/>
            <a:cxnLst/>
            <a:rect l="l" t="t" r="r" b="b"/>
            <a:pathLst>
              <a:path w="1082675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1082675" h="76200">
                <a:moveTo>
                  <a:pt x="1044575" y="0"/>
                </a:moveTo>
                <a:lnTo>
                  <a:pt x="1006475" y="38100"/>
                </a:lnTo>
                <a:lnTo>
                  <a:pt x="1044575" y="76200"/>
                </a:lnTo>
                <a:lnTo>
                  <a:pt x="1076325" y="44450"/>
                </a:lnTo>
                <a:lnTo>
                  <a:pt x="1044575" y="44450"/>
                </a:lnTo>
                <a:lnTo>
                  <a:pt x="1044575" y="31750"/>
                </a:lnTo>
                <a:lnTo>
                  <a:pt x="1076325" y="31750"/>
                </a:lnTo>
                <a:lnTo>
                  <a:pt x="1044575" y="0"/>
                </a:lnTo>
                <a:close/>
              </a:path>
              <a:path w="1082675" h="76200">
                <a:moveTo>
                  <a:pt x="69850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  <a:path w="1082675" h="76200">
                <a:moveTo>
                  <a:pt x="1012825" y="31750"/>
                </a:moveTo>
                <a:lnTo>
                  <a:pt x="69850" y="31750"/>
                </a:lnTo>
                <a:lnTo>
                  <a:pt x="76200" y="38100"/>
                </a:lnTo>
                <a:lnTo>
                  <a:pt x="69850" y="44450"/>
                </a:lnTo>
                <a:lnTo>
                  <a:pt x="1012825" y="44450"/>
                </a:lnTo>
                <a:lnTo>
                  <a:pt x="1006475" y="38100"/>
                </a:lnTo>
                <a:lnTo>
                  <a:pt x="1012825" y="31750"/>
                </a:lnTo>
                <a:close/>
              </a:path>
              <a:path w="1082675" h="76200">
                <a:moveTo>
                  <a:pt x="1076325" y="31750"/>
                </a:moveTo>
                <a:lnTo>
                  <a:pt x="1044575" y="31750"/>
                </a:lnTo>
                <a:lnTo>
                  <a:pt x="1044575" y="44450"/>
                </a:lnTo>
                <a:lnTo>
                  <a:pt x="1076325" y="44450"/>
                </a:lnTo>
                <a:lnTo>
                  <a:pt x="1082675" y="38100"/>
                </a:lnTo>
                <a:lnTo>
                  <a:pt x="1076325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841625" y="5313298"/>
            <a:ext cx="2938780" cy="76200"/>
          </a:xfrm>
          <a:custGeom>
            <a:avLst/>
            <a:gdLst/>
            <a:ahLst/>
            <a:cxnLst/>
            <a:rect l="l" t="t" r="r" b="b"/>
            <a:pathLst>
              <a:path w="2938779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2938779" h="76200">
                <a:moveTo>
                  <a:pt x="2900299" y="0"/>
                </a:moveTo>
                <a:lnTo>
                  <a:pt x="2862199" y="38100"/>
                </a:lnTo>
                <a:lnTo>
                  <a:pt x="2900299" y="76200"/>
                </a:lnTo>
                <a:lnTo>
                  <a:pt x="2932049" y="44450"/>
                </a:lnTo>
                <a:lnTo>
                  <a:pt x="2900299" y="44450"/>
                </a:lnTo>
                <a:lnTo>
                  <a:pt x="2900299" y="31750"/>
                </a:lnTo>
                <a:lnTo>
                  <a:pt x="2932049" y="31750"/>
                </a:lnTo>
                <a:lnTo>
                  <a:pt x="2900299" y="0"/>
                </a:lnTo>
                <a:close/>
              </a:path>
              <a:path w="2938779" h="76200">
                <a:moveTo>
                  <a:pt x="69850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  <a:path w="2938779" h="76200">
                <a:moveTo>
                  <a:pt x="2868549" y="31750"/>
                </a:moveTo>
                <a:lnTo>
                  <a:pt x="69850" y="31750"/>
                </a:lnTo>
                <a:lnTo>
                  <a:pt x="76200" y="38100"/>
                </a:lnTo>
                <a:lnTo>
                  <a:pt x="69850" y="44450"/>
                </a:lnTo>
                <a:lnTo>
                  <a:pt x="2868549" y="44450"/>
                </a:lnTo>
                <a:lnTo>
                  <a:pt x="2862199" y="38100"/>
                </a:lnTo>
                <a:lnTo>
                  <a:pt x="2868549" y="31750"/>
                </a:lnTo>
                <a:close/>
              </a:path>
              <a:path w="2938779" h="76200">
                <a:moveTo>
                  <a:pt x="2932049" y="31750"/>
                </a:moveTo>
                <a:lnTo>
                  <a:pt x="2900299" y="31750"/>
                </a:lnTo>
                <a:lnTo>
                  <a:pt x="2900299" y="44450"/>
                </a:lnTo>
                <a:lnTo>
                  <a:pt x="2932049" y="44450"/>
                </a:lnTo>
                <a:lnTo>
                  <a:pt x="2938399" y="38100"/>
                </a:lnTo>
                <a:lnTo>
                  <a:pt x="2932049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092325" y="5300598"/>
            <a:ext cx="808355" cy="76200"/>
          </a:xfrm>
          <a:custGeom>
            <a:avLst/>
            <a:gdLst/>
            <a:ahLst/>
            <a:cxnLst/>
            <a:rect l="l" t="t" r="r" b="b"/>
            <a:pathLst>
              <a:path w="808355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808355" h="76200">
                <a:moveTo>
                  <a:pt x="769874" y="0"/>
                </a:moveTo>
                <a:lnTo>
                  <a:pt x="731774" y="38100"/>
                </a:lnTo>
                <a:lnTo>
                  <a:pt x="769874" y="76200"/>
                </a:lnTo>
                <a:lnTo>
                  <a:pt x="801624" y="44450"/>
                </a:lnTo>
                <a:lnTo>
                  <a:pt x="769874" y="44450"/>
                </a:lnTo>
                <a:lnTo>
                  <a:pt x="769874" y="31750"/>
                </a:lnTo>
                <a:lnTo>
                  <a:pt x="801624" y="31750"/>
                </a:lnTo>
                <a:lnTo>
                  <a:pt x="769874" y="0"/>
                </a:lnTo>
                <a:close/>
              </a:path>
              <a:path w="808355" h="76200">
                <a:moveTo>
                  <a:pt x="69850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  <a:path w="808355" h="76200">
                <a:moveTo>
                  <a:pt x="738124" y="31750"/>
                </a:moveTo>
                <a:lnTo>
                  <a:pt x="69850" y="31750"/>
                </a:lnTo>
                <a:lnTo>
                  <a:pt x="76200" y="38100"/>
                </a:lnTo>
                <a:lnTo>
                  <a:pt x="69850" y="44450"/>
                </a:lnTo>
                <a:lnTo>
                  <a:pt x="738124" y="44450"/>
                </a:lnTo>
                <a:lnTo>
                  <a:pt x="731774" y="38100"/>
                </a:lnTo>
                <a:lnTo>
                  <a:pt x="738124" y="31750"/>
                </a:lnTo>
                <a:close/>
              </a:path>
              <a:path w="808355" h="76200">
                <a:moveTo>
                  <a:pt x="801624" y="31750"/>
                </a:moveTo>
                <a:lnTo>
                  <a:pt x="769874" y="31750"/>
                </a:lnTo>
                <a:lnTo>
                  <a:pt x="769874" y="44450"/>
                </a:lnTo>
                <a:lnTo>
                  <a:pt x="801624" y="44450"/>
                </a:lnTo>
                <a:lnTo>
                  <a:pt x="807974" y="38100"/>
                </a:lnTo>
                <a:lnTo>
                  <a:pt x="801624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333500" y="5313298"/>
            <a:ext cx="808355" cy="76200"/>
          </a:xfrm>
          <a:custGeom>
            <a:avLst/>
            <a:gdLst/>
            <a:ahLst/>
            <a:cxnLst/>
            <a:rect l="l" t="t" r="r" b="b"/>
            <a:pathLst>
              <a:path w="808355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808355" h="76200">
                <a:moveTo>
                  <a:pt x="769874" y="0"/>
                </a:moveTo>
                <a:lnTo>
                  <a:pt x="731774" y="38100"/>
                </a:lnTo>
                <a:lnTo>
                  <a:pt x="769874" y="76200"/>
                </a:lnTo>
                <a:lnTo>
                  <a:pt x="801624" y="44450"/>
                </a:lnTo>
                <a:lnTo>
                  <a:pt x="769874" y="44450"/>
                </a:lnTo>
                <a:lnTo>
                  <a:pt x="769874" y="31750"/>
                </a:lnTo>
                <a:lnTo>
                  <a:pt x="801624" y="31750"/>
                </a:lnTo>
                <a:lnTo>
                  <a:pt x="769874" y="0"/>
                </a:lnTo>
                <a:close/>
              </a:path>
              <a:path w="808355" h="76200">
                <a:moveTo>
                  <a:pt x="69850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  <a:path w="808355" h="76200">
                <a:moveTo>
                  <a:pt x="738124" y="31750"/>
                </a:moveTo>
                <a:lnTo>
                  <a:pt x="69850" y="31750"/>
                </a:lnTo>
                <a:lnTo>
                  <a:pt x="76200" y="38100"/>
                </a:lnTo>
                <a:lnTo>
                  <a:pt x="69850" y="44450"/>
                </a:lnTo>
                <a:lnTo>
                  <a:pt x="738124" y="44450"/>
                </a:lnTo>
                <a:lnTo>
                  <a:pt x="731774" y="38100"/>
                </a:lnTo>
                <a:lnTo>
                  <a:pt x="738124" y="31750"/>
                </a:lnTo>
                <a:close/>
              </a:path>
              <a:path w="808355" h="76200">
                <a:moveTo>
                  <a:pt x="801624" y="31750"/>
                </a:moveTo>
                <a:lnTo>
                  <a:pt x="769874" y="31750"/>
                </a:lnTo>
                <a:lnTo>
                  <a:pt x="769874" y="44450"/>
                </a:lnTo>
                <a:lnTo>
                  <a:pt x="801624" y="44450"/>
                </a:lnTo>
                <a:lnTo>
                  <a:pt x="807974" y="38100"/>
                </a:lnTo>
                <a:lnTo>
                  <a:pt x="801624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 txBox="1"/>
          <p:nvPr/>
        </p:nvSpPr>
        <p:spPr>
          <a:xfrm>
            <a:off x="917257" y="6124575"/>
            <a:ext cx="13931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latin typeface="Times New Roman"/>
                <a:cs typeface="Times New Roman"/>
              </a:rPr>
              <a:t>Penyelesaian</a:t>
            </a:r>
            <a:r>
              <a:rPr sz="1800" b="1" spc="30" dirty="0">
                <a:latin typeface="Times New Roman"/>
                <a:cs typeface="Times New Roman"/>
              </a:rPr>
              <a:t> </a:t>
            </a:r>
            <a:r>
              <a:rPr sz="1800" b="1" spc="-135" dirty="0">
                <a:latin typeface="Times New Roman"/>
                <a:cs typeface="Times New Roman"/>
              </a:rPr>
              <a:t>: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28087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718" y="304800"/>
                </a:lnTo>
                <a:lnTo>
                  <a:pt x="69893" y="241300"/>
                </a:lnTo>
                <a:lnTo>
                  <a:pt x="31623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3" y="241300"/>
                </a:lnTo>
                <a:lnTo>
                  <a:pt x="44323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3" y="241300"/>
                </a:lnTo>
                <a:lnTo>
                  <a:pt x="69893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3" y="0"/>
                </a:moveTo>
                <a:lnTo>
                  <a:pt x="32893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9611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718" y="304800"/>
                </a:lnTo>
                <a:lnTo>
                  <a:pt x="69893" y="241300"/>
                </a:lnTo>
                <a:lnTo>
                  <a:pt x="31623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3" y="241300"/>
                </a:lnTo>
                <a:lnTo>
                  <a:pt x="44323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3" y="241300"/>
                </a:lnTo>
                <a:lnTo>
                  <a:pt x="69893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3" y="0"/>
                </a:moveTo>
                <a:lnTo>
                  <a:pt x="32893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1135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2" y="304800"/>
                </a:lnTo>
                <a:lnTo>
                  <a:pt x="69872" y="241300"/>
                </a:lnTo>
                <a:lnTo>
                  <a:pt x="31623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3" y="241300"/>
                </a:lnTo>
                <a:lnTo>
                  <a:pt x="44323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3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3" y="0"/>
                </a:moveTo>
                <a:lnTo>
                  <a:pt x="32893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2659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4183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5707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7231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8755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0279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1803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43327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4851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46375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7899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49423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0947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2471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3995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55519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857500" y="2528951"/>
            <a:ext cx="2898775" cy="1905"/>
          </a:xfrm>
          <a:custGeom>
            <a:avLst/>
            <a:gdLst/>
            <a:ahLst/>
            <a:cxnLst/>
            <a:rect l="l" t="t" r="r" b="b"/>
            <a:pathLst>
              <a:path w="2898775" h="1905">
                <a:moveTo>
                  <a:pt x="0" y="0"/>
                </a:moveTo>
                <a:lnTo>
                  <a:pt x="2898775" y="1524"/>
                </a:lnTo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3958209" y="2198623"/>
            <a:ext cx="614045" cy="538480"/>
          </a:xfrm>
          <a:custGeom>
            <a:avLst/>
            <a:gdLst/>
            <a:ahLst/>
            <a:cxnLst/>
            <a:rect l="l" t="t" r="r" b="b"/>
            <a:pathLst>
              <a:path w="614045" h="538480">
                <a:moveTo>
                  <a:pt x="594833" y="16660"/>
                </a:moveTo>
                <a:lnTo>
                  <a:pt x="582521" y="19025"/>
                </a:lnTo>
                <a:lnTo>
                  <a:pt x="0" y="528701"/>
                </a:lnTo>
                <a:lnTo>
                  <a:pt x="8381" y="538226"/>
                </a:lnTo>
                <a:lnTo>
                  <a:pt x="590865" y="28475"/>
                </a:lnTo>
                <a:lnTo>
                  <a:pt x="594833" y="16660"/>
                </a:lnTo>
                <a:close/>
              </a:path>
              <a:path w="614045" h="538480">
                <a:moveTo>
                  <a:pt x="612599" y="3555"/>
                </a:moveTo>
                <a:lnTo>
                  <a:pt x="600201" y="3555"/>
                </a:lnTo>
                <a:lnTo>
                  <a:pt x="608456" y="13080"/>
                </a:lnTo>
                <a:lnTo>
                  <a:pt x="590865" y="28475"/>
                </a:lnTo>
                <a:lnTo>
                  <a:pt x="570229" y="89915"/>
                </a:lnTo>
                <a:lnTo>
                  <a:pt x="569087" y="93217"/>
                </a:lnTo>
                <a:lnTo>
                  <a:pt x="570864" y="96900"/>
                </a:lnTo>
                <a:lnTo>
                  <a:pt x="574166" y="98043"/>
                </a:lnTo>
                <a:lnTo>
                  <a:pt x="577595" y="99060"/>
                </a:lnTo>
                <a:lnTo>
                  <a:pt x="581151" y="97281"/>
                </a:lnTo>
                <a:lnTo>
                  <a:pt x="582294" y="93979"/>
                </a:lnTo>
                <a:lnTo>
                  <a:pt x="612599" y="3555"/>
                </a:lnTo>
                <a:close/>
              </a:path>
              <a:path w="614045" h="538480">
                <a:moveTo>
                  <a:pt x="613790" y="0"/>
                </a:moveTo>
                <a:lnTo>
                  <a:pt x="516508" y="18796"/>
                </a:lnTo>
                <a:lnTo>
                  <a:pt x="513079" y="19558"/>
                </a:lnTo>
                <a:lnTo>
                  <a:pt x="510793" y="22860"/>
                </a:lnTo>
                <a:lnTo>
                  <a:pt x="511428" y="26288"/>
                </a:lnTo>
                <a:lnTo>
                  <a:pt x="512190" y="29717"/>
                </a:lnTo>
                <a:lnTo>
                  <a:pt x="515492" y="32003"/>
                </a:lnTo>
                <a:lnTo>
                  <a:pt x="518921" y="31241"/>
                </a:lnTo>
                <a:lnTo>
                  <a:pt x="582521" y="19025"/>
                </a:lnTo>
                <a:lnTo>
                  <a:pt x="600201" y="3555"/>
                </a:lnTo>
                <a:lnTo>
                  <a:pt x="612599" y="3555"/>
                </a:lnTo>
                <a:lnTo>
                  <a:pt x="613790" y="0"/>
                </a:lnTo>
                <a:close/>
              </a:path>
              <a:path w="614045" h="538480">
                <a:moveTo>
                  <a:pt x="602623" y="6350"/>
                </a:moveTo>
                <a:lnTo>
                  <a:pt x="598296" y="6350"/>
                </a:lnTo>
                <a:lnTo>
                  <a:pt x="605536" y="14604"/>
                </a:lnTo>
                <a:lnTo>
                  <a:pt x="594833" y="16660"/>
                </a:lnTo>
                <a:lnTo>
                  <a:pt x="590865" y="28475"/>
                </a:lnTo>
                <a:lnTo>
                  <a:pt x="608456" y="13080"/>
                </a:lnTo>
                <a:lnTo>
                  <a:pt x="602623" y="6350"/>
                </a:lnTo>
                <a:close/>
              </a:path>
              <a:path w="614045" h="538480">
                <a:moveTo>
                  <a:pt x="600201" y="3555"/>
                </a:moveTo>
                <a:lnTo>
                  <a:pt x="582521" y="19025"/>
                </a:lnTo>
                <a:lnTo>
                  <a:pt x="594833" y="16660"/>
                </a:lnTo>
                <a:lnTo>
                  <a:pt x="598296" y="6350"/>
                </a:lnTo>
                <a:lnTo>
                  <a:pt x="602623" y="6350"/>
                </a:lnTo>
                <a:lnTo>
                  <a:pt x="600201" y="3555"/>
                </a:lnTo>
                <a:close/>
              </a:path>
              <a:path w="614045" h="538480">
                <a:moveTo>
                  <a:pt x="598296" y="6350"/>
                </a:moveTo>
                <a:lnTo>
                  <a:pt x="594833" y="16660"/>
                </a:lnTo>
                <a:lnTo>
                  <a:pt x="605536" y="14604"/>
                </a:lnTo>
                <a:lnTo>
                  <a:pt x="598296" y="635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 txBox="1"/>
          <p:nvPr/>
        </p:nvSpPr>
        <p:spPr>
          <a:xfrm>
            <a:off x="917257" y="1299845"/>
            <a:ext cx="7313295" cy="1138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30" dirty="0">
                <a:latin typeface="Times New Roman"/>
                <a:cs typeface="Times New Roman"/>
              </a:rPr>
              <a:t>Hitunglah </a:t>
            </a:r>
            <a:r>
              <a:rPr sz="1800" spc="-55" dirty="0">
                <a:latin typeface="Times New Roman"/>
                <a:cs typeface="Times New Roman"/>
              </a:rPr>
              <a:t>reaksi </a:t>
            </a:r>
            <a:r>
              <a:rPr sz="1800" spc="-20" dirty="0">
                <a:latin typeface="Times New Roman"/>
                <a:cs typeface="Times New Roman"/>
              </a:rPr>
              <a:t>tumpuan, </a:t>
            </a:r>
            <a:r>
              <a:rPr sz="1800" spc="-35" dirty="0">
                <a:latin typeface="Times New Roman"/>
                <a:cs typeface="Times New Roman"/>
              </a:rPr>
              <a:t>gambarkan </a:t>
            </a:r>
            <a:r>
              <a:rPr sz="1800" i="1" spc="-220" dirty="0">
                <a:latin typeface="Times New Roman"/>
                <a:cs typeface="Times New Roman"/>
              </a:rPr>
              <a:t>Free </a:t>
            </a:r>
            <a:r>
              <a:rPr sz="1800" i="1" spc="-180" dirty="0">
                <a:latin typeface="Times New Roman"/>
                <a:cs typeface="Times New Roman"/>
              </a:rPr>
              <a:t>Body </a:t>
            </a:r>
            <a:r>
              <a:rPr sz="1800" i="1" spc="-160" dirty="0">
                <a:latin typeface="Times New Roman"/>
                <a:cs typeface="Times New Roman"/>
              </a:rPr>
              <a:t>Diagram </a:t>
            </a:r>
            <a:r>
              <a:rPr sz="1800" spc="-40" dirty="0">
                <a:latin typeface="Times New Roman"/>
                <a:cs typeface="Times New Roman"/>
              </a:rPr>
              <a:t>(FBD), </a:t>
            </a:r>
            <a:r>
              <a:rPr sz="1800" i="1" spc="-165" dirty="0">
                <a:latin typeface="Times New Roman"/>
                <a:cs typeface="Times New Roman"/>
              </a:rPr>
              <a:t>Shearing </a:t>
            </a:r>
            <a:r>
              <a:rPr sz="1800" i="1" spc="-235" dirty="0">
                <a:latin typeface="Times New Roman"/>
                <a:cs typeface="Times New Roman"/>
              </a:rPr>
              <a:t>Force  </a:t>
            </a:r>
            <a:r>
              <a:rPr sz="1800" i="1" spc="-150" dirty="0">
                <a:latin typeface="Times New Roman"/>
                <a:cs typeface="Times New Roman"/>
              </a:rPr>
              <a:t>Diagram </a:t>
            </a:r>
            <a:r>
              <a:rPr sz="1800" spc="-45" dirty="0">
                <a:latin typeface="Times New Roman"/>
                <a:cs typeface="Times New Roman"/>
              </a:rPr>
              <a:t>(SFD), </a:t>
            </a:r>
            <a:r>
              <a:rPr sz="1800" i="1" spc="-175" dirty="0">
                <a:latin typeface="Times New Roman"/>
                <a:cs typeface="Times New Roman"/>
              </a:rPr>
              <a:t>Bending Momen </a:t>
            </a:r>
            <a:r>
              <a:rPr sz="1800" i="1" spc="-150" dirty="0">
                <a:latin typeface="Times New Roman"/>
                <a:cs typeface="Times New Roman"/>
              </a:rPr>
              <a:t>Diagram </a:t>
            </a:r>
            <a:r>
              <a:rPr sz="1800" spc="-60" dirty="0">
                <a:latin typeface="Times New Roman"/>
                <a:cs typeface="Times New Roman"/>
              </a:rPr>
              <a:t>(BMD) </a:t>
            </a:r>
            <a:r>
              <a:rPr sz="1800" spc="-15" dirty="0">
                <a:latin typeface="Times New Roman"/>
                <a:cs typeface="Times New Roman"/>
              </a:rPr>
              <a:t>dan </a:t>
            </a:r>
            <a:r>
              <a:rPr sz="1800" i="1" spc="-105" dirty="0">
                <a:latin typeface="Times New Roman"/>
                <a:cs typeface="Times New Roman"/>
              </a:rPr>
              <a:t>Normal </a:t>
            </a:r>
            <a:r>
              <a:rPr sz="1800" i="1" spc="-229" dirty="0">
                <a:latin typeface="Times New Roman"/>
                <a:cs typeface="Times New Roman"/>
              </a:rPr>
              <a:t>Forced </a:t>
            </a:r>
            <a:r>
              <a:rPr sz="1800" i="1" spc="-150" dirty="0">
                <a:latin typeface="Times New Roman"/>
                <a:cs typeface="Times New Roman"/>
              </a:rPr>
              <a:t>Diagram </a:t>
            </a:r>
            <a:r>
              <a:rPr sz="1800" dirty="0">
                <a:latin typeface="Times New Roman"/>
                <a:cs typeface="Times New Roman"/>
              </a:rPr>
              <a:t>(NFD)  </a:t>
            </a:r>
            <a:r>
              <a:rPr sz="1800" spc="-30" dirty="0">
                <a:latin typeface="Times New Roman"/>
                <a:cs typeface="Times New Roman"/>
              </a:rPr>
              <a:t>pada </a:t>
            </a:r>
            <a:r>
              <a:rPr sz="1800" spc="-35" dirty="0">
                <a:latin typeface="Times New Roman"/>
                <a:cs typeface="Times New Roman"/>
              </a:rPr>
              <a:t>gambar </a:t>
            </a:r>
            <a:r>
              <a:rPr sz="1800" spc="-45" dirty="0">
                <a:latin typeface="Times New Roman"/>
                <a:cs typeface="Times New Roman"/>
              </a:rPr>
              <a:t>dibawah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5" dirty="0">
                <a:latin typeface="Times New Roman"/>
                <a:cs typeface="Times New Roman"/>
              </a:rPr>
              <a:t>ini.</a:t>
            </a:r>
            <a:endParaRPr sz="1800" dirty="0">
              <a:latin typeface="Times New Roman"/>
              <a:cs typeface="Times New Roman"/>
            </a:endParaRPr>
          </a:p>
          <a:p>
            <a:pPr marL="1216025" algn="ctr">
              <a:lnSpc>
                <a:spcPct val="100000"/>
              </a:lnSpc>
              <a:spcBef>
                <a:spcPts val="125"/>
              </a:spcBef>
            </a:pPr>
            <a:r>
              <a:rPr sz="1800" b="1" spc="-125" dirty="0">
                <a:latin typeface="Times New Roman"/>
                <a:cs typeface="Times New Roman"/>
              </a:rPr>
              <a:t>15</a:t>
            </a:r>
            <a:r>
              <a:rPr sz="1800" b="1" spc="-20" dirty="0">
                <a:latin typeface="Times New Roman"/>
                <a:cs typeface="Times New Roman"/>
              </a:rPr>
              <a:t> </a:t>
            </a:r>
            <a:r>
              <a:rPr sz="1800" b="1" spc="130" dirty="0">
                <a:latin typeface="Times New Roman"/>
                <a:cs typeface="Times New Roman"/>
              </a:rPr>
              <a:t>KN/m</a:t>
            </a:r>
            <a:endParaRPr sz="1800" dirty="0">
              <a:latin typeface="Times New Roman"/>
              <a:cs typeface="Times New Roman"/>
            </a:endParaRPr>
          </a:p>
        </p:txBody>
      </p:sp>
      <p:sp>
        <p:nvSpPr>
          <p:cNvPr id="86" name="object 86"/>
          <p:cNvSpPr/>
          <p:nvPr/>
        </p:nvSpPr>
        <p:spPr>
          <a:xfrm>
            <a:off x="1284880" y="5257672"/>
            <a:ext cx="171450" cy="549910"/>
          </a:xfrm>
          <a:custGeom>
            <a:avLst/>
            <a:gdLst/>
            <a:ahLst/>
            <a:cxnLst/>
            <a:rect l="l" t="t" r="r" b="b"/>
            <a:pathLst>
              <a:path w="171450" h="549910">
                <a:moveTo>
                  <a:pt x="85352" y="75628"/>
                </a:moveTo>
                <a:lnTo>
                  <a:pt x="66550" y="108117"/>
                </a:lnTo>
                <a:lnTo>
                  <a:pt x="66456" y="142366"/>
                </a:lnTo>
                <a:lnTo>
                  <a:pt x="67669" y="549452"/>
                </a:lnTo>
                <a:lnTo>
                  <a:pt x="105769" y="549338"/>
                </a:lnTo>
                <a:lnTo>
                  <a:pt x="104454" y="108117"/>
                </a:lnTo>
                <a:lnTo>
                  <a:pt x="85352" y="75628"/>
                </a:lnTo>
                <a:close/>
              </a:path>
              <a:path w="171450" h="549910">
                <a:moveTo>
                  <a:pt x="85068" y="0"/>
                </a:moveTo>
                <a:lnTo>
                  <a:pt x="2391" y="142747"/>
                </a:lnTo>
                <a:lnTo>
                  <a:pt x="0" y="149941"/>
                </a:lnTo>
                <a:lnTo>
                  <a:pt x="502" y="157241"/>
                </a:lnTo>
                <a:lnTo>
                  <a:pt x="3694" y="163804"/>
                </a:lnTo>
                <a:lnTo>
                  <a:pt x="9376" y="168782"/>
                </a:lnTo>
                <a:lnTo>
                  <a:pt x="16498" y="171229"/>
                </a:lnTo>
                <a:lnTo>
                  <a:pt x="23774" y="170735"/>
                </a:lnTo>
                <a:lnTo>
                  <a:pt x="30360" y="167550"/>
                </a:lnTo>
                <a:lnTo>
                  <a:pt x="35411" y="161924"/>
                </a:lnTo>
                <a:lnTo>
                  <a:pt x="66355" y="108454"/>
                </a:lnTo>
                <a:lnTo>
                  <a:pt x="66145" y="37845"/>
                </a:lnTo>
                <a:lnTo>
                  <a:pt x="107282" y="37845"/>
                </a:lnTo>
                <a:lnTo>
                  <a:pt x="85068" y="0"/>
                </a:lnTo>
                <a:close/>
              </a:path>
              <a:path w="171450" h="549910">
                <a:moveTo>
                  <a:pt x="107282" y="37845"/>
                </a:moveTo>
                <a:lnTo>
                  <a:pt x="104245" y="37845"/>
                </a:lnTo>
                <a:lnTo>
                  <a:pt x="104454" y="108117"/>
                </a:lnTo>
                <a:lnTo>
                  <a:pt x="135868" y="161543"/>
                </a:lnTo>
                <a:lnTo>
                  <a:pt x="140900" y="167223"/>
                </a:lnTo>
                <a:lnTo>
                  <a:pt x="147456" y="170402"/>
                </a:lnTo>
                <a:lnTo>
                  <a:pt x="154727" y="170866"/>
                </a:lnTo>
                <a:lnTo>
                  <a:pt x="161903" y="168401"/>
                </a:lnTo>
                <a:lnTo>
                  <a:pt x="167509" y="163351"/>
                </a:lnTo>
                <a:lnTo>
                  <a:pt x="170650" y="156765"/>
                </a:lnTo>
                <a:lnTo>
                  <a:pt x="171100" y="149488"/>
                </a:lnTo>
                <a:lnTo>
                  <a:pt x="168634" y="142366"/>
                </a:lnTo>
                <a:lnTo>
                  <a:pt x="107282" y="37845"/>
                </a:lnTo>
                <a:close/>
              </a:path>
              <a:path w="171450" h="549910">
                <a:moveTo>
                  <a:pt x="104245" y="37845"/>
                </a:moveTo>
                <a:lnTo>
                  <a:pt x="66145" y="37845"/>
                </a:lnTo>
                <a:lnTo>
                  <a:pt x="66355" y="108454"/>
                </a:lnTo>
                <a:lnTo>
                  <a:pt x="85352" y="75628"/>
                </a:lnTo>
                <a:lnTo>
                  <a:pt x="68812" y="47497"/>
                </a:lnTo>
                <a:lnTo>
                  <a:pt x="104273" y="47370"/>
                </a:lnTo>
                <a:lnTo>
                  <a:pt x="104245" y="37845"/>
                </a:lnTo>
                <a:close/>
              </a:path>
              <a:path w="171450" h="549910">
                <a:moveTo>
                  <a:pt x="104273" y="47370"/>
                </a:moveTo>
                <a:lnTo>
                  <a:pt x="101705" y="47370"/>
                </a:lnTo>
                <a:lnTo>
                  <a:pt x="85352" y="75628"/>
                </a:lnTo>
                <a:lnTo>
                  <a:pt x="104454" y="108117"/>
                </a:lnTo>
                <a:lnTo>
                  <a:pt x="104273" y="47370"/>
                </a:lnTo>
                <a:close/>
              </a:path>
              <a:path w="171450" h="549910">
                <a:moveTo>
                  <a:pt x="101705" y="47370"/>
                </a:moveTo>
                <a:lnTo>
                  <a:pt x="68812" y="47497"/>
                </a:lnTo>
                <a:lnTo>
                  <a:pt x="85352" y="75628"/>
                </a:lnTo>
                <a:lnTo>
                  <a:pt x="101705" y="4737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 txBox="1"/>
          <p:nvPr/>
        </p:nvSpPr>
        <p:spPr>
          <a:xfrm>
            <a:off x="854392" y="5418772"/>
            <a:ext cx="42545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75" dirty="0">
                <a:latin typeface="Times New Roman"/>
                <a:cs typeface="Times New Roman"/>
              </a:rPr>
              <a:t>R</a:t>
            </a:r>
            <a:r>
              <a:rPr sz="1600" b="1" spc="-165" dirty="0">
                <a:latin typeface="Times New Roman"/>
                <a:cs typeface="Times New Roman"/>
              </a:rPr>
              <a:t>A</a:t>
            </a:r>
            <a:r>
              <a:rPr sz="1600" b="1" spc="-90" dirty="0">
                <a:latin typeface="Times New Roman"/>
                <a:cs typeface="Times New Roman"/>
              </a:rPr>
              <a:t>V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88" name="object 88"/>
          <p:cNvSpPr/>
          <p:nvPr/>
        </p:nvSpPr>
        <p:spPr>
          <a:xfrm>
            <a:off x="1508125" y="4898030"/>
            <a:ext cx="549910" cy="171450"/>
          </a:xfrm>
          <a:custGeom>
            <a:avLst/>
            <a:gdLst/>
            <a:ahLst/>
            <a:cxnLst/>
            <a:rect l="l" t="t" r="r" b="b"/>
            <a:pathLst>
              <a:path w="549910" h="171450">
                <a:moveTo>
                  <a:pt x="516730" y="66145"/>
                </a:moveTo>
                <a:lnTo>
                  <a:pt x="511556" y="66145"/>
                </a:lnTo>
                <a:lnTo>
                  <a:pt x="511556" y="104245"/>
                </a:lnTo>
                <a:lnTo>
                  <a:pt x="441285" y="104454"/>
                </a:lnTo>
                <a:lnTo>
                  <a:pt x="387857" y="135868"/>
                </a:lnTo>
                <a:lnTo>
                  <a:pt x="382178" y="140900"/>
                </a:lnTo>
                <a:lnTo>
                  <a:pt x="378999" y="147456"/>
                </a:lnTo>
                <a:lnTo>
                  <a:pt x="378535" y="154727"/>
                </a:lnTo>
                <a:lnTo>
                  <a:pt x="381000" y="161903"/>
                </a:lnTo>
                <a:lnTo>
                  <a:pt x="386050" y="167509"/>
                </a:lnTo>
                <a:lnTo>
                  <a:pt x="392636" y="170650"/>
                </a:lnTo>
                <a:lnTo>
                  <a:pt x="399913" y="171100"/>
                </a:lnTo>
                <a:lnTo>
                  <a:pt x="407035" y="168634"/>
                </a:lnTo>
                <a:lnTo>
                  <a:pt x="549401" y="85068"/>
                </a:lnTo>
                <a:lnTo>
                  <a:pt x="516730" y="66145"/>
                </a:lnTo>
                <a:close/>
              </a:path>
              <a:path w="549910" h="171450">
                <a:moveTo>
                  <a:pt x="440947" y="66355"/>
                </a:moveTo>
                <a:lnTo>
                  <a:pt x="0" y="67669"/>
                </a:lnTo>
                <a:lnTo>
                  <a:pt x="0" y="105769"/>
                </a:lnTo>
                <a:lnTo>
                  <a:pt x="441285" y="104454"/>
                </a:lnTo>
                <a:lnTo>
                  <a:pt x="473773" y="85352"/>
                </a:lnTo>
                <a:lnTo>
                  <a:pt x="440947" y="66355"/>
                </a:lnTo>
                <a:close/>
              </a:path>
              <a:path w="549910" h="171450">
                <a:moveTo>
                  <a:pt x="473773" y="85352"/>
                </a:moveTo>
                <a:lnTo>
                  <a:pt x="441285" y="104454"/>
                </a:lnTo>
                <a:lnTo>
                  <a:pt x="511556" y="104245"/>
                </a:lnTo>
                <a:lnTo>
                  <a:pt x="511556" y="101705"/>
                </a:lnTo>
                <a:lnTo>
                  <a:pt x="502031" y="101705"/>
                </a:lnTo>
                <a:lnTo>
                  <a:pt x="473773" y="85352"/>
                </a:lnTo>
                <a:close/>
              </a:path>
              <a:path w="549910" h="171450">
                <a:moveTo>
                  <a:pt x="501904" y="68812"/>
                </a:moveTo>
                <a:lnTo>
                  <a:pt x="473773" y="85352"/>
                </a:lnTo>
                <a:lnTo>
                  <a:pt x="502031" y="101705"/>
                </a:lnTo>
                <a:lnTo>
                  <a:pt x="501904" y="68812"/>
                </a:lnTo>
                <a:close/>
              </a:path>
              <a:path w="549910" h="171450">
                <a:moveTo>
                  <a:pt x="511556" y="68812"/>
                </a:moveTo>
                <a:lnTo>
                  <a:pt x="501904" y="68812"/>
                </a:lnTo>
                <a:lnTo>
                  <a:pt x="502031" y="101705"/>
                </a:lnTo>
                <a:lnTo>
                  <a:pt x="511556" y="101705"/>
                </a:lnTo>
                <a:lnTo>
                  <a:pt x="511556" y="68812"/>
                </a:lnTo>
                <a:close/>
              </a:path>
              <a:path w="549910" h="171450">
                <a:moveTo>
                  <a:pt x="511556" y="66145"/>
                </a:moveTo>
                <a:lnTo>
                  <a:pt x="440947" y="66355"/>
                </a:lnTo>
                <a:lnTo>
                  <a:pt x="473773" y="85352"/>
                </a:lnTo>
                <a:lnTo>
                  <a:pt x="501904" y="68812"/>
                </a:lnTo>
                <a:lnTo>
                  <a:pt x="511556" y="68812"/>
                </a:lnTo>
                <a:lnTo>
                  <a:pt x="511556" y="66145"/>
                </a:lnTo>
                <a:close/>
              </a:path>
              <a:path w="549910" h="171450">
                <a:moveTo>
                  <a:pt x="399460" y="0"/>
                </a:moveTo>
                <a:lnTo>
                  <a:pt x="392160" y="502"/>
                </a:lnTo>
                <a:lnTo>
                  <a:pt x="385597" y="3694"/>
                </a:lnTo>
                <a:lnTo>
                  <a:pt x="380619" y="9376"/>
                </a:lnTo>
                <a:lnTo>
                  <a:pt x="378172" y="16498"/>
                </a:lnTo>
                <a:lnTo>
                  <a:pt x="378666" y="23774"/>
                </a:lnTo>
                <a:lnTo>
                  <a:pt x="381851" y="30360"/>
                </a:lnTo>
                <a:lnTo>
                  <a:pt x="387476" y="35411"/>
                </a:lnTo>
                <a:lnTo>
                  <a:pt x="440947" y="66355"/>
                </a:lnTo>
                <a:lnTo>
                  <a:pt x="516730" y="66145"/>
                </a:lnTo>
                <a:lnTo>
                  <a:pt x="406654" y="2391"/>
                </a:lnTo>
                <a:lnTo>
                  <a:pt x="399460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 txBox="1"/>
          <p:nvPr/>
        </p:nvSpPr>
        <p:spPr>
          <a:xfrm>
            <a:off x="1773554" y="4988559"/>
            <a:ext cx="4781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75" dirty="0">
                <a:latin typeface="Times New Roman"/>
                <a:cs typeface="Times New Roman"/>
              </a:rPr>
              <a:t>R</a:t>
            </a:r>
            <a:r>
              <a:rPr sz="1600" b="1" spc="-65" dirty="0">
                <a:latin typeface="Times New Roman"/>
                <a:cs typeface="Times New Roman"/>
              </a:rPr>
              <a:t>A</a:t>
            </a:r>
            <a:r>
              <a:rPr sz="1600" b="1" spc="135" dirty="0">
                <a:latin typeface="Times New Roman"/>
                <a:cs typeface="Times New Roman"/>
              </a:rPr>
              <a:t>H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0" name="object 90"/>
          <p:cNvSpPr/>
          <p:nvPr/>
        </p:nvSpPr>
        <p:spPr>
          <a:xfrm>
            <a:off x="7701555" y="5257672"/>
            <a:ext cx="171450" cy="549910"/>
          </a:xfrm>
          <a:custGeom>
            <a:avLst/>
            <a:gdLst/>
            <a:ahLst/>
            <a:cxnLst/>
            <a:rect l="l" t="t" r="r" b="b"/>
            <a:pathLst>
              <a:path w="171450" h="549910">
                <a:moveTo>
                  <a:pt x="85352" y="75628"/>
                </a:moveTo>
                <a:lnTo>
                  <a:pt x="66550" y="108117"/>
                </a:lnTo>
                <a:lnTo>
                  <a:pt x="66456" y="142366"/>
                </a:lnTo>
                <a:lnTo>
                  <a:pt x="67669" y="549452"/>
                </a:lnTo>
                <a:lnTo>
                  <a:pt x="105769" y="549338"/>
                </a:lnTo>
                <a:lnTo>
                  <a:pt x="104454" y="108117"/>
                </a:lnTo>
                <a:lnTo>
                  <a:pt x="85352" y="75628"/>
                </a:lnTo>
                <a:close/>
              </a:path>
              <a:path w="171450" h="549910">
                <a:moveTo>
                  <a:pt x="85068" y="0"/>
                </a:moveTo>
                <a:lnTo>
                  <a:pt x="2391" y="142747"/>
                </a:lnTo>
                <a:lnTo>
                  <a:pt x="0" y="149941"/>
                </a:lnTo>
                <a:lnTo>
                  <a:pt x="502" y="157241"/>
                </a:lnTo>
                <a:lnTo>
                  <a:pt x="3694" y="163804"/>
                </a:lnTo>
                <a:lnTo>
                  <a:pt x="9376" y="168782"/>
                </a:lnTo>
                <a:lnTo>
                  <a:pt x="16498" y="171229"/>
                </a:lnTo>
                <a:lnTo>
                  <a:pt x="23774" y="170735"/>
                </a:lnTo>
                <a:lnTo>
                  <a:pt x="30360" y="167550"/>
                </a:lnTo>
                <a:lnTo>
                  <a:pt x="35411" y="161924"/>
                </a:lnTo>
                <a:lnTo>
                  <a:pt x="66355" y="108454"/>
                </a:lnTo>
                <a:lnTo>
                  <a:pt x="66145" y="37845"/>
                </a:lnTo>
                <a:lnTo>
                  <a:pt x="107282" y="37845"/>
                </a:lnTo>
                <a:lnTo>
                  <a:pt x="85068" y="0"/>
                </a:lnTo>
                <a:close/>
              </a:path>
              <a:path w="171450" h="549910">
                <a:moveTo>
                  <a:pt x="107282" y="37845"/>
                </a:moveTo>
                <a:lnTo>
                  <a:pt x="104245" y="37845"/>
                </a:lnTo>
                <a:lnTo>
                  <a:pt x="104454" y="108117"/>
                </a:lnTo>
                <a:lnTo>
                  <a:pt x="135868" y="161543"/>
                </a:lnTo>
                <a:lnTo>
                  <a:pt x="140900" y="167223"/>
                </a:lnTo>
                <a:lnTo>
                  <a:pt x="147456" y="170402"/>
                </a:lnTo>
                <a:lnTo>
                  <a:pt x="154727" y="170866"/>
                </a:lnTo>
                <a:lnTo>
                  <a:pt x="161903" y="168401"/>
                </a:lnTo>
                <a:lnTo>
                  <a:pt x="167509" y="163351"/>
                </a:lnTo>
                <a:lnTo>
                  <a:pt x="170650" y="156765"/>
                </a:lnTo>
                <a:lnTo>
                  <a:pt x="171100" y="149488"/>
                </a:lnTo>
                <a:lnTo>
                  <a:pt x="168634" y="142366"/>
                </a:lnTo>
                <a:lnTo>
                  <a:pt x="107282" y="37845"/>
                </a:lnTo>
                <a:close/>
              </a:path>
              <a:path w="171450" h="549910">
                <a:moveTo>
                  <a:pt x="104245" y="37845"/>
                </a:moveTo>
                <a:lnTo>
                  <a:pt x="66145" y="37845"/>
                </a:lnTo>
                <a:lnTo>
                  <a:pt x="66355" y="108454"/>
                </a:lnTo>
                <a:lnTo>
                  <a:pt x="85352" y="75628"/>
                </a:lnTo>
                <a:lnTo>
                  <a:pt x="68812" y="47497"/>
                </a:lnTo>
                <a:lnTo>
                  <a:pt x="104273" y="47370"/>
                </a:lnTo>
                <a:lnTo>
                  <a:pt x="104245" y="37845"/>
                </a:lnTo>
                <a:close/>
              </a:path>
              <a:path w="171450" h="549910">
                <a:moveTo>
                  <a:pt x="104273" y="47370"/>
                </a:moveTo>
                <a:lnTo>
                  <a:pt x="101705" y="47370"/>
                </a:lnTo>
                <a:lnTo>
                  <a:pt x="85352" y="75628"/>
                </a:lnTo>
                <a:lnTo>
                  <a:pt x="104454" y="108117"/>
                </a:lnTo>
                <a:lnTo>
                  <a:pt x="104273" y="47370"/>
                </a:lnTo>
                <a:close/>
              </a:path>
              <a:path w="171450" h="549910">
                <a:moveTo>
                  <a:pt x="101705" y="47370"/>
                </a:moveTo>
                <a:lnTo>
                  <a:pt x="68812" y="47497"/>
                </a:lnTo>
                <a:lnTo>
                  <a:pt x="85352" y="75628"/>
                </a:lnTo>
                <a:lnTo>
                  <a:pt x="101705" y="4737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 txBox="1"/>
          <p:nvPr/>
        </p:nvSpPr>
        <p:spPr>
          <a:xfrm>
            <a:off x="7859141" y="5582602"/>
            <a:ext cx="44069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0" dirty="0">
                <a:latin typeface="Times New Roman"/>
                <a:cs typeface="Times New Roman"/>
              </a:rPr>
              <a:t>RBV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2" name="object 92"/>
          <p:cNvSpPr/>
          <p:nvPr/>
        </p:nvSpPr>
        <p:spPr>
          <a:xfrm>
            <a:off x="7657592" y="4975605"/>
            <a:ext cx="184150" cy="1824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7622667" y="5206523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7622667" y="5185092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79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7695692" y="515023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18160" y="0"/>
                </a:moveTo>
                <a:lnTo>
                  <a:pt x="11090" y="1426"/>
                </a:lnTo>
                <a:lnTo>
                  <a:pt x="5318" y="5318"/>
                </a:lnTo>
                <a:lnTo>
                  <a:pt x="1426" y="11090"/>
                </a:lnTo>
                <a:lnTo>
                  <a:pt x="0" y="18161"/>
                </a:lnTo>
                <a:lnTo>
                  <a:pt x="1426" y="25304"/>
                </a:lnTo>
                <a:lnTo>
                  <a:pt x="5318" y="31115"/>
                </a:lnTo>
                <a:lnTo>
                  <a:pt x="11090" y="35020"/>
                </a:lnTo>
                <a:lnTo>
                  <a:pt x="18160" y="36449"/>
                </a:lnTo>
                <a:lnTo>
                  <a:pt x="25304" y="35020"/>
                </a:lnTo>
                <a:lnTo>
                  <a:pt x="31115" y="31115"/>
                </a:lnTo>
                <a:lnTo>
                  <a:pt x="35020" y="25304"/>
                </a:lnTo>
                <a:lnTo>
                  <a:pt x="36449" y="18161"/>
                </a:lnTo>
                <a:lnTo>
                  <a:pt x="35020" y="11090"/>
                </a:lnTo>
                <a:lnTo>
                  <a:pt x="31114" y="5318"/>
                </a:lnTo>
                <a:lnTo>
                  <a:pt x="25304" y="1426"/>
                </a:lnTo>
                <a:lnTo>
                  <a:pt x="18160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7695692" y="515023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0" y="18161"/>
                </a:moveTo>
                <a:lnTo>
                  <a:pt x="1426" y="11090"/>
                </a:lnTo>
                <a:lnTo>
                  <a:pt x="5318" y="5318"/>
                </a:lnTo>
                <a:lnTo>
                  <a:pt x="11090" y="1426"/>
                </a:lnTo>
                <a:lnTo>
                  <a:pt x="18160" y="0"/>
                </a:lnTo>
                <a:lnTo>
                  <a:pt x="25304" y="1426"/>
                </a:lnTo>
                <a:lnTo>
                  <a:pt x="31114" y="5318"/>
                </a:lnTo>
                <a:lnTo>
                  <a:pt x="35020" y="11090"/>
                </a:lnTo>
                <a:lnTo>
                  <a:pt x="36449" y="18161"/>
                </a:lnTo>
                <a:lnTo>
                  <a:pt x="35020" y="25304"/>
                </a:lnTo>
                <a:lnTo>
                  <a:pt x="31115" y="31115"/>
                </a:lnTo>
                <a:lnTo>
                  <a:pt x="25304" y="35020"/>
                </a:lnTo>
                <a:lnTo>
                  <a:pt x="18160" y="36449"/>
                </a:lnTo>
                <a:lnTo>
                  <a:pt x="11090" y="35020"/>
                </a:lnTo>
                <a:lnTo>
                  <a:pt x="5318" y="31115"/>
                </a:lnTo>
                <a:lnTo>
                  <a:pt x="1426" y="25304"/>
                </a:lnTo>
                <a:lnTo>
                  <a:pt x="0" y="18161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7771892" y="515023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18160" y="0"/>
                </a:moveTo>
                <a:lnTo>
                  <a:pt x="11090" y="1426"/>
                </a:lnTo>
                <a:lnTo>
                  <a:pt x="5318" y="5318"/>
                </a:lnTo>
                <a:lnTo>
                  <a:pt x="1426" y="11090"/>
                </a:lnTo>
                <a:lnTo>
                  <a:pt x="0" y="18161"/>
                </a:lnTo>
                <a:lnTo>
                  <a:pt x="1426" y="25304"/>
                </a:lnTo>
                <a:lnTo>
                  <a:pt x="5318" y="31115"/>
                </a:lnTo>
                <a:lnTo>
                  <a:pt x="11090" y="35020"/>
                </a:lnTo>
                <a:lnTo>
                  <a:pt x="18160" y="36449"/>
                </a:lnTo>
                <a:lnTo>
                  <a:pt x="25304" y="35020"/>
                </a:lnTo>
                <a:lnTo>
                  <a:pt x="31115" y="31115"/>
                </a:lnTo>
                <a:lnTo>
                  <a:pt x="35020" y="25304"/>
                </a:lnTo>
                <a:lnTo>
                  <a:pt x="36449" y="18161"/>
                </a:lnTo>
                <a:lnTo>
                  <a:pt x="35020" y="11090"/>
                </a:lnTo>
                <a:lnTo>
                  <a:pt x="31114" y="5318"/>
                </a:lnTo>
                <a:lnTo>
                  <a:pt x="25304" y="1426"/>
                </a:lnTo>
                <a:lnTo>
                  <a:pt x="18160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7771892" y="5150230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0" y="18161"/>
                </a:moveTo>
                <a:lnTo>
                  <a:pt x="1426" y="11090"/>
                </a:lnTo>
                <a:lnTo>
                  <a:pt x="5318" y="5318"/>
                </a:lnTo>
                <a:lnTo>
                  <a:pt x="11090" y="1426"/>
                </a:lnTo>
                <a:lnTo>
                  <a:pt x="18160" y="0"/>
                </a:lnTo>
                <a:lnTo>
                  <a:pt x="25304" y="1426"/>
                </a:lnTo>
                <a:lnTo>
                  <a:pt x="31114" y="5318"/>
                </a:lnTo>
                <a:lnTo>
                  <a:pt x="35020" y="11090"/>
                </a:lnTo>
                <a:lnTo>
                  <a:pt x="36449" y="18161"/>
                </a:lnTo>
                <a:lnTo>
                  <a:pt x="35020" y="25304"/>
                </a:lnTo>
                <a:lnTo>
                  <a:pt x="31115" y="31115"/>
                </a:lnTo>
                <a:lnTo>
                  <a:pt x="25304" y="35020"/>
                </a:lnTo>
                <a:lnTo>
                  <a:pt x="18160" y="36449"/>
                </a:lnTo>
                <a:lnTo>
                  <a:pt x="11090" y="35020"/>
                </a:lnTo>
                <a:lnTo>
                  <a:pt x="5318" y="31115"/>
                </a:lnTo>
                <a:lnTo>
                  <a:pt x="1426" y="25304"/>
                </a:lnTo>
                <a:lnTo>
                  <a:pt x="0" y="18161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5704332" y="2514600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34435" y="3470021"/>
            <a:ext cx="452120" cy="2793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444114" y="4506277"/>
            <a:ext cx="452119" cy="27971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1057" y="777621"/>
            <a:ext cx="3301365" cy="4016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latin typeface="Times New Roman"/>
                <a:cs typeface="Times New Roman"/>
              </a:rPr>
              <a:t>ΣMB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10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114" dirty="0">
                <a:latin typeface="Times New Roman"/>
                <a:cs typeface="Times New Roman"/>
              </a:rPr>
              <a:t>R</a:t>
            </a:r>
            <a:r>
              <a:rPr sz="1400" spc="-114" dirty="0">
                <a:latin typeface="Times New Roman"/>
                <a:cs typeface="Times New Roman"/>
              </a:rPr>
              <a:t>AV</a:t>
            </a:r>
            <a:r>
              <a:rPr sz="1800" spc="-114" dirty="0">
                <a:latin typeface="Times New Roman"/>
                <a:cs typeface="Times New Roman"/>
              </a:rPr>
              <a:t>. </a:t>
            </a:r>
            <a:r>
              <a:rPr sz="1800" spc="20" dirty="0">
                <a:latin typeface="Times New Roman"/>
                <a:cs typeface="Times New Roman"/>
              </a:rPr>
              <a:t>13+ </a:t>
            </a:r>
            <a:r>
              <a:rPr sz="1800" spc="-60" dirty="0">
                <a:latin typeface="Times New Roman"/>
                <a:cs typeface="Times New Roman"/>
              </a:rPr>
              <a:t>30.2 </a:t>
            </a:r>
            <a:r>
              <a:rPr sz="1800" spc="-55" dirty="0">
                <a:latin typeface="Times New Roman"/>
                <a:cs typeface="Times New Roman"/>
              </a:rPr>
              <a:t>-15.6.7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40.2 </a:t>
            </a:r>
            <a:r>
              <a:rPr sz="1800" spc="185" dirty="0">
                <a:latin typeface="Times New Roman"/>
                <a:cs typeface="Times New Roman"/>
              </a:rPr>
              <a:t>=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 marR="2007235">
              <a:lnSpc>
                <a:spcPct val="100000"/>
              </a:lnSpc>
            </a:pPr>
            <a:r>
              <a:rPr sz="1800" spc="-60" dirty="0">
                <a:latin typeface="Times New Roman"/>
                <a:cs typeface="Times New Roman"/>
              </a:rPr>
              <a:t>13. </a:t>
            </a:r>
            <a:r>
              <a:rPr sz="1800" spc="-130" dirty="0">
                <a:latin typeface="Times New Roman"/>
                <a:cs typeface="Times New Roman"/>
              </a:rPr>
              <a:t>R</a:t>
            </a:r>
            <a:r>
              <a:rPr sz="1400" spc="-130" dirty="0">
                <a:latin typeface="Times New Roman"/>
                <a:cs typeface="Times New Roman"/>
              </a:rPr>
              <a:t>AV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-65" dirty="0">
                <a:latin typeface="Times New Roman"/>
                <a:cs typeface="Times New Roman"/>
              </a:rPr>
              <a:t>650  </a:t>
            </a:r>
            <a:r>
              <a:rPr sz="1800" spc="-130" dirty="0">
                <a:latin typeface="Times New Roman"/>
                <a:cs typeface="Times New Roman"/>
              </a:rPr>
              <a:t>R</a:t>
            </a:r>
            <a:r>
              <a:rPr sz="1400" spc="-130" dirty="0">
                <a:latin typeface="Times New Roman"/>
                <a:cs typeface="Times New Roman"/>
              </a:rPr>
              <a:t>AV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50</a:t>
            </a:r>
            <a:r>
              <a:rPr sz="1800" spc="-220" dirty="0">
                <a:latin typeface="Times New Roman"/>
                <a:cs typeface="Times New Roman"/>
              </a:rPr>
              <a:t> </a:t>
            </a:r>
            <a:r>
              <a:rPr sz="1800" spc="60" dirty="0">
                <a:latin typeface="Times New Roman"/>
                <a:cs typeface="Times New Roman"/>
              </a:rPr>
              <a:t>KN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1800" b="1" spc="-60" dirty="0">
                <a:latin typeface="Times New Roman"/>
                <a:cs typeface="Times New Roman"/>
              </a:rPr>
              <a:t>ΣMA </a:t>
            </a:r>
            <a:r>
              <a:rPr sz="1800" b="1" spc="175" dirty="0">
                <a:latin typeface="Times New Roman"/>
                <a:cs typeface="Times New Roman"/>
              </a:rPr>
              <a:t>=</a:t>
            </a:r>
            <a:r>
              <a:rPr sz="1800" b="1" spc="45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70" dirty="0">
                <a:latin typeface="Times New Roman"/>
                <a:cs typeface="Times New Roman"/>
              </a:rPr>
              <a:t>-R</a:t>
            </a:r>
            <a:r>
              <a:rPr sz="1400" spc="-70" dirty="0">
                <a:latin typeface="Times New Roman"/>
                <a:cs typeface="Times New Roman"/>
              </a:rPr>
              <a:t>BV</a:t>
            </a:r>
            <a:r>
              <a:rPr sz="1800" spc="-70" dirty="0">
                <a:latin typeface="Times New Roman"/>
                <a:cs typeface="Times New Roman"/>
              </a:rPr>
              <a:t>. </a:t>
            </a:r>
            <a:r>
              <a:rPr sz="1800" spc="-60" dirty="0">
                <a:latin typeface="Times New Roman"/>
                <a:cs typeface="Times New Roman"/>
              </a:rPr>
              <a:t>13 </a:t>
            </a:r>
            <a:r>
              <a:rPr sz="1800" spc="180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40.11 </a:t>
            </a:r>
            <a:r>
              <a:rPr sz="1800" spc="-25" dirty="0">
                <a:latin typeface="Times New Roman"/>
                <a:cs typeface="Times New Roman"/>
              </a:rPr>
              <a:t>+15.6.6 </a:t>
            </a:r>
            <a:r>
              <a:rPr sz="1800" spc="180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30.2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spc="-60" dirty="0">
                <a:latin typeface="Times New Roman"/>
                <a:cs typeface="Times New Roman"/>
              </a:rPr>
              <a:t>-13. </a:t>
            </a:r>
            <a:r>
              <a:rPr sz="1800" spc="-75" dirty="0">
                <a:latin typeface="Times New Roman"/>
                <a:cs typeface="Times New Roman"/>
              </a:rPr>
              <a:t>R</a:t>
            </a:r>
            <a:r>
              <a:rPr sz="1400" spc="-75" dirty="0">
                <a:latin typeface="Times New Roman"/>
                <a:cs typeface="Times New Roman"/>
              </a:rPr>
              <a:t>BV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65" dirty="0">
                <a:latin typeface="Times New Roman"/>
                <a:cs typeface="Times New Roman"/>
              </a:rPr>
              <a:t>1040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75" dirty="0">
                <a:latin typeface="Times New Roman"/>
                <a:cs typeface="Times New Roman"/>
              </a:rPr>
              <a:t>R</a:t>
            </a:r>
            <a:r>
              <a:rPr sz="1400" spc="-75" dirty="0">
                <a:latin typeface="Times New Roman"/>
                <a:cs typeface="Times New Roman"/>
              </a:rPr>
              <a:t>BV </a:t>
            </a:r>
            <a:r>
              <a:rPr sz="1800" spc="185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80</a:t>
            </a:r>
            <a:r>
              <a:rPr sz="1800" spc="-305" dirty="0">
                <a:latin typeface="Times New Roman"/>
                <a:cs typeface="Times New Roman"/>
              </a:rPr>
              <a:t> </a:t>
            </a:r>
            <a:r>
              <a:rPr sz="1800" spc="65" dirty="0">
                <a:latin typeface="Times New Roman"/>
                <a:cs typeface="Times New Roman"/>
              </a:rPr>
              <a:t>KN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125"/>
              </a:spcBef>
            </a:pPr>
            <a:r>
              <a:rPr sz="1800" b="1" spc="-55" dirty="0">
                <a:latin typeface="Times New Roman"/>
                <a:cs typeface="Times New Roman"/>
              </a:rPr>
              <a:t>ΣV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25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  <a:tabLst>
                <a:tab pos="2677795" algn="l"/>
              </a:tabLst>
            </a:pPr>
            <a:r>
              <a:rPr sz="1800" spc="-130" dirty="0">
                <a:latin typeface="Times New Roman"/>
                <a:cs typeface="Times New Roman"/>
              </a:rPr>
              <a:t>R</a:t>
            </a:r>
            <a:r>
              <a:rPr sz="1400" spc="-130" dirty="0">
                <a:latin typeface="Times New Roman"/>
                <a:cs typeface="Times New Roman"/>
              </a:rPr>
              <a:t>AV  </a:t>
            </a:r>
            <a:r>
              <a:rPr sz="1800" spc="-10" dirty="0">
                <a:latin typeface="Times New Roman"/>
                <a:cs typeface="Times New Roman"/>
              </a:rPr>
              <a:t>+R</a:t>
            </a:r>
            <a:r>
              <a:rPr sz="1400" spc="-10" dirty="0">
                <a:latin typeface="Times New Roman"/>
                <a:cs typeface="Times New Roman"/>
              </a:rPr>
              <a:t>BV 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15.6 </a:t>
            </a:r>
            <a:r>
              <a:rPr sz="1800" spc="-40" dirty="0">
                <a:latin typeface="Times New Roman"/>
                <a:cs typeface="Times New Roman"/>
              </a:rPr>
              <a:t>- </a:t>
            </a:r>
            <a:r>
              <a:rPr sz="1800" spc="-60" dirty="0">
                <a:latin typeface="Times New Roman"/>
                <a:cs typeface="Times New Roman"/>
              </a:rPr>
              <a:t>40</a:t>
            </a:r>
            <a:r>
              <a:rPr sz="1800" spc="-50" dirty="0">
                <a:latin typeface="Times New Roman"/>
                <a:cs typeface="Times New Roman"/>
              </a:rPr>
              <a:t>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	</a:t>
            </a:r>
            <a:r>
              <a:rPr sz="1800" spc="-100" dirty="0">
                <a:latin typeface="Times New Roman"/>
                <a:cs typeface="Times New Roman"/>
              </a:rPr>
              <a:t>Ok..!!!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660"/>
              </a:spcBef>
            </a:pPr>
            <a:r>
              <a:rPr sz="1800" b="1" spc="75" dirty="0">
                <a:latin typeface="Times New Roman"/>
                <a:cs typeface="Times New Roman"/>
              </a:rPr>
              <a:t>ΣH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-100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35" dirty="0">
                <a:latin typeface="Times New Roman"/>
                <a:cs typeface="Times New Roman"/>
              </a:rPr>
              <a:t>R</a:t>
            </a:r>
            <a:r>
              <a:rPr sz="1400" spc="-35" dirty="0">
                <a:latin typeface="Times New Roman"/>
                <a:cs typeface="Times New Roman"/>
              </a:rPr>
              <a:t>AH </a:t>
            </a:r>
            <a:r>
              <a:rPr sz="1800" spc="180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30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-30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  <a:tabLst>
                <a:tab pos="1828800" algn="l"/>
              </a:tabLst>
            </a:pPr>
            <a:r>
              <a:rPr sz="1800" spc="-35" dirty="0">
                <a:latin typeface="Times New Roman"/>
                <a:cs typeface="Times New Roman"/>
              </a:rPr>
              <a:t>R</a:t>
            </a:r>
            <a:r>
              <a:rPr sz="1400" spc="-35" dirty="0">
                <a:latin typeface="Times New Roman"/>
                <a:cs typeface="Times New Roman"/>
              </a:rPr>
              <a:t>AH </a:t>
            </a:r>
            <a:r>
              <a:rPr sz="1800" spc="185" dirty="0">
                <a:latin typeface="Times New Roman"/>
                <a:cs typeface="Times New Roman"/>
              </a:rPr>
              <a:t>= </a:t>
            </a:r>
            <a:r>
              <a:rPr sz="1800" spc="-40" dirty="0">
                <a:latin typeface="Times New Roman"/>
                <a:cs typeface="Times New Roman"/>
              </a:rPr>
              <a:t>- </a:t>
            </a:r>
            <a:r>
              <a:rPr sz="1800" spc="-60" dirty="0">
                <a:latin typeface="Times New Roman"/>
                <a:cs typeface="Times New Roman"/>
              </a:rPr>
              <a:t>30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60" dirty="0">
                <a:latin typeface="Times New Roman"/>
                <a:cs typeface="Times New Roman"/>
              </a:rPr>
              <a:t>KN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spc="-75" dirty="0">
                <a:latin typeface="Times New Roman"/>
                <a:cs typeface="Times New Roman"/>
              </a:rPr>
              <a:t>(	)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92679" y="3707447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0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127629" y="2606928"/>
            <a:ext cx="204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181225" y="3705225"/>
            <a:ext cx="582930" cy="85725"/>
          </a:xfrm>
          <a:custGeom>
            <a:avLst/>
            <a:gdLst/>
            <a:ahLst/>
            <a:cxnLst/>
            <a:rect l="l" t="t" r="r" b="b"/>
            <a:pathLst>
              <a:path w="582930" h="85725">
                <a:moveTo>
                  <a:pt x="496950" y="0"/>
                </a:moveTo>
                <a:lnTo>
                  <a:pt x="496950" y="85725"/>
                </a:lnTo>
                <a:lnTo>
                  <a:pt x="554016" y="57150"/>
                </a:lnTo>
                <a:lnTo>
                  <a:pt x="511175" y="57150"/>
                </a:lnTo>
                <a:lnTo>
                  <a:pt x="511175" y="28575"/>
                </a:lnTo>
                <a:lnTo>
                  <a:pt x="554185" y="28575"/>
                </a:lnTo>
                <a:lnTo>
                  <a:pt x="496950" y="0"/>
                </a:lnTo>
                <a:close/>
              </a:path>
              <a:path w="582930" h="85725">
                <a:moveTo>
                  <a:pt x="496950" y="28575"/>
                </a:moveTo>
                <a:lnTo>
                  <a:pt x="0" y="28575"/>
                </a:lnTo>
                <a:lnTo>
                  <a:pt x="0" y="57150"/>
                </a:lnTo>
                <a:lnTo>
                  <a:pt x="496950" y="57150"/>
                </a:lnTo>
                <a:lnTo>
                  <a:pt x="496950" y="28575"/>
                </a:lnTo>
                <a:close/>
              </a:path>
              <a:path w="582930" h="85725">
                <a:moveTo>
                  <a:pt x="554185" y="28575"/>
                </a:moveTo>
                <a:lnTo>
                  <a:pt x="511175" y="28575"/>
                </a:lnTo>
                <a:lnTo>
                  <a:pt x="511175" y="57150"/>
                </a:lnTo>
                <a:lnTo>
                  <a:pt x="554016" y="57150"/>
                </a:lnTo>
                <a:lnTo>
                  <a:pt x="582676" y="42799"/>
                </a:lnTo>
                <a:lnTo>
                  <a:pt x="554185" y="28575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355089" y="4751958"/>
            <a:ext cx="5727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latin typeface="Times New Roman"/>
                <a:cs typeface="Times New Roman"/>
              </a:rPr>
              <a:t>30</a:t>
            </a:r>
            <a:r>
              <a:rPr sz="1600" b="1" spc="-10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108200" y="2757423"/>
            <a:ext cx="1447800" cy="2057400"/>
          </a:xfrm>
          <a:custGeom>
            <a:avLst/>
            <a:gdLst/>
            <a:ahLst/>
            <a:cxnLst/>
            <a:rect l="l" t="t" r="r" b="b"/>
            <a:pathLst>
              <a:path w="1447800" h="2057400">
                <a:moveTo>
                  <a:pt x="0" y="2057400"/>
                </a:moveTo>
                <a:lnTo>
                  <a:pt x="14478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200400" y="3760851"/>
            <a:ext cx="381000" cy="533400"/>
          </a:xfrm>
          <a:custGeom>
            <a:avLst/>
            <a:gdLst/>
            <a:ahLst/>
            <a:cxnLst/>
            <a:rect l="l" t="t" r="r" b="b"/>
            <a:pathLst>
              <a:path w="381000" h="533400">
                <a:moveTo>
                  <a:pt x="381000" y="533273"/>
                </a:moveTo>
                <a:lnTo>
                  <a:pt x="381000" y="0"/>
                </a:lnTo>
                <a:lnTo>
                  <a:pt x="0" y="533273"/>
                </a:lnTo>
                <a:lnTo>
                  <a:pt x="381000" y="533273"/>
                </a:lnTo>
                <a:close/>
              </a:path>
            </a:pathLst>
          </a:custGeom>
          <a:ln w="12699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353815" y="4329429"/>
            <a:ext cx="1206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3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626865" y="3916679"/>
            <a:ext cx="1206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4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17291" y="3843654"/>
            <a:ext cx="1206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5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170176" y="3313684"/>
            <a:ext cx="485775" cy="346075"/>
          </a:xfrm>
          <a:custGeom>
            <a:avLst/>
            <a:gdLst/>
            <a:ahLst/>
            <a:cxnLst/>
            <a:rect l="l" t="t" r="r" b="b"/>
            <a:pathLst>
              <a:path w="485775" h="346075">
                <a:moveTo>
                  <a:pt x="16382" y="0"/>
                </a:moveTo>
                <a:lnTo>
                  <a:pt x="0" y="23367"/>
                </a:lnTo>
                <a:lnTo>
                  <a:pt x="70231" y="72643"/>
                </a:lnTo>
                <a:lnTo>
                  <a:pt x="86613" y="49149"/>
                </a:lnTo>
                <a:lnTo>
                  <a:pt x="16382" y="0"/>
                </a:lnTo>
                <a:close/>
              </a:path>
              <a:path w="485775" h="346075">
                <a:moveTo>
                  <a:pt x="109981" y="65531"/>
                </a:moveTo>
                <a:lnTo>
                  <a:pt x="93599" y="89026"/>
                </a:lnTo>
                <a:lnTo>
                  <a:pt x="163830" y="138175"/>
                </a:lnTo>
                <a:lnTo>
                  <a:pt x="180212" y="114807"/>
                </a:lnTo>
                <a:lnTo>
                  <a:pt x="109981" y="65531"/>
                </a:lnTo>
                <a:close/>
              </a:path>
              <a:path w="485775" h="346075">
                <a:moveTo>
                  <a:pt x="203581" y="131190"/>
                </a:moveTo>
                <a:lnTo>
                  <a:pt x="187198" y="154558"/>
                </a:lnTo>
                <a:lnTo>
                  <a:pt x="257429" y="203707"/>
                </a:lnTo>
                <a:lnTo>
                  <a:pt x="273812" y="180339"/>
                </a:lnTo>
                <a:lnTo>
                  <a:pt x="203581" y="131190"/>
                </a:lnTo>
                <a:close/>
              </a:path>
              <a:path w="485775" h="346075">
                <a:moveTo>
                  <a:pt x="297306" y="196723"/>
                </a:moveTo>
                <a:lnTo>
                  <a:pt x="280797" y="220090"/>
                </a:lnTo>
                <a:lnTo>
                  <a:pt x="351028" y="269239"/>
                </a:lnTo>
                <a:lnTo>
                  <a:pt x="367411" y="245871"/>
                </a:lnTo>
                <a:lnTo>
                  <a:pt x="297306" y="196723"/>
                </a:lnTo>
                <a:close/>
              </a:path>
              <a:path w="485775" h="346075">
                <a:moveTo>
                  <a:pt x="407045" y="308425"/>
                </a:moveTo>
                <a:lnTo>
                  <a:pt x="390651" y="331850"/>
                </a:lnTo>
                <a:lnTo>
                  <a:pt x="485394" y="345947"/>
                </a:lnTo>
                <a:lnTo>
                  <a:pt x="469532" y="316610"/>
                </a:lnTo>
                <a:lnTo>
                  <a:pt x="418719" y="316610"/>
                </a:lnTo>
                <a:lnTo>
                  <a:pt x="407045" y="308425"/>
                </a:lnTo>
                <a:close/>
              </a:path>
              <a:path w="485775" h="346075">
                <a:moveTo>
                  <a:pt x="423408" y="285044"/>
                </a:moveTo>
                <a:lnTo>
                  <a:pt x="407045" y="308425"/>
                </a:lnTo>
                <a:lnTo>
                  <a:pt x="418719" y="316610"/>
                </a:lnTo>
                <a:lnTo>
                  <a:pt x="435101" y="293242"/>
                </a:lnTo>
                <a:lnTo>
                  <a:pt x="423408" y="285044"/>
                </a:lnTo>
                <a:close/>
              </a:path>
              <a:path w="485775" h="346075">
                <a:moveTo>
                  <a:pt x="439800" y="261619"/>
                </a:moveTo>
                <a:lnTo>
                  <a:pt x="423408" y="285044"/>
                </a:lnTo>
                <a:lnTo>
                  <a:pt x="435101" y="293242"/>
                </a:lnTo>
                <a:lnTo>
                  <a:pt x="418719" y="316610"/>
                </a:lnTo>
                <a:lnTo>
                  <a:pt x="469532" y="316610"/>
                </a:lnTo>
                <a:lnTo>
                  <a:pt x="439800" y="261619"/>
                </a:lnTo>
                <a:close/>
              </a:path>
              <a:path w="485775" h="346075">
                <a:moveTo>
                  <a:pt x="390906" y="262254"/>
                </a:moveTo>
                <a:lnTo>
                  <a:pt x="374523" y="285623"/>
                </a:lnTo>
                <a:lnTo>
                  <a:pt x="407045" y="308425"/>
                </a:lnTo>
                <a:lnTo>
                  <a:pt x="423408" y="285044"/>
                </a:lnTo>
                <a:lnTo>
                  <a:pt x="390906" y="262254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203829" y="5658802"/>
            <a:ext cx="132397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10" dirty="0">
                <a:latin typeface="Times New Roman"/>
                <a:cs typeface="Times New Roman"/>
              </a:rPr>
              <a:t>24+30 </a:t>
            </a:r>
            <a:r>
              <a:rPr sz="1600" b="1" spc="150" dirty="0">
                <a:latin typeface="Times New Roman"/>
                <a:cs typeface="Times New Roman"/>
              </a:rPr>
              <a:t>= </a:t>
            </a:r>
            <a:r>
              <a:rPr sz="1600" b="1" spc="-50" dirty="0">
                <a:latin typeface="Times New Roman"/>
                <a:cs typeface="Times New Roman"/>
              </a:rPr>
              <a:t>54</a:t>
            </a:r>
            <a:r>
              <a:rPr sz="1600" b="1" spc="-290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828800" y="3088640"/>
            <a:ext cx="11322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25" dirty="0">
                <a:solidFill>
                  <a:srgbClr val="FF0000"/>
                </a:solidFill>
                <a:latin typeface="Times New Roman"/>
                <a:cs typeface="Times New Roman"/>
              </a:rPr>
              <a:t>(4/5).30 </a:t>
            </a:r>
            <a:r>
              <a:rPr sz="1200" b="1" spc="114" dirty="0">
                <a:solidFill>
                  <a:srgbClr val="FF0000"/>
                </a:solidFill>
                <a:latin typeface="Times New Roman"/>
                <a:cs typeface="Times New Roman"/>
              </a:rPr>
              <a:t>= </a:t>
            </a:r>
            <a:r>
              <a:rPr sz="1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24</a:t>
            </a:r>
            <a:r>
              <a:rPr sz="1200" b="1" spc="-22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200" b="1" spc="15" dirty="0">
                <a:solidFill>
                  <a:srgbClr val="FF000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126360" y="3381628"/>
            <a:ext cx="339725" cy="481330"/>
          </a:xfrm>
          <a:custGeom>
            <a:avLst/>
            <a:gdLst/>
            <a:ahLst/>
            <a:cxnLst/>
            <a:rect l="l" t="t" r="r" b="b"/>
            <a:pathLst>
              <a:path w="339725" h="481329">
                <a:moveTo>
                  <a:pt x="21843" y="442468"/>
                </a:moveTo>
                <a:lnTo>
                  <a:pt x="0" y="473583"/>
                </a:lnTo>
                <a:lnTo>
                  <a:pt x="10413" y="480949"/>
                </a:lnTo>
                <a:lnTo>
                  <a:pt x="32257" y="449707"/>
                </a:lnTo>
                <a:lnTo>
                  <a:pt x="21843" y="442468"/>
                </a:lnTo>
                <a:close/>
              </a:path>
              <a:path w="339725" h="481329">
                <a:moveTo>
                  <a:pt x="51053" y="400812"/>
                </a:moveTo>
                <a:lnTo>
                  <a:pt x="29209" y="432054"/>
                </a:lnTo>
                <a:lnTo>
                  <a:pt x="39624" y="439293"/>
                </a:lnTo>
                <a:lnTo>
                  <a:pt x="61468" y="408051"/>
                </a:lnTo>
                <a:lnTo>
                  <a:pt x="51053" y="400812"/>
                </a:lnTo>
                <a:close/>
              </a:path>
              <a:path w="339725" h="481329">
                <a:moveTo>
                  <a:pt x="80137" y="359156"/>
                </a:moveTo>
                <a:lnTo>
                  <a:pt x="58293" y="390398"/>
                </a:lnTo>
                <a:lnTo>
                  <a:pt x="68706" y="397764"/>
                </a:lnTo>
                <a:lnTo>
                  <a:pt x="90550" y="366522"/>
                </a:lnTo>
                <a:lnTo>
                  <a:pt x="80137" y="359156"/>
                </a:lnTo>
                <a:close/>
              </a:path>
              <a:path w="339725" h="481329">
                <a:moveTo>
                  <a:pt x="109346" y="317627"/>
                </a:moveTo>
                <a:lnTo>
                  <a:pt x="87502" y="348869"/>
                </a:lnTo>
                <a:lnTo>
                  <a:pt x="97916" y="356108"/>
                </a:lnTo>
                <a:lnTo>
                  <a:pt x="119761" y="324866"/>
                </a:lnTo>
                <a:lnTo>
                  <a:pt x="109346" y="317627"/>
                </a:lnTo>
                <a:close/>
              </a:path>
              <a:path w="339725" h="481329">
                <a:moveTo>
                  <a:pt x="138430" y="275971"/>
                </a:moveTo>
                <a:lnTo>
                  <a:pt x="116586" y="307213"/>
                </a:lnTo>
                <a:lnTo>
                  <a:pt x="127000" y="314452"/>
                </a:lnTo>
                <a:lnTo>
                  <a:pt x="148844" y="283210"/>
                </a:lnTo>
                <a:lnTo>
                  <a:pt x="138430" y="275971"/>
                </a:lnTo>
                <a:close/>
              </a:path>
              <a:path w="339725" h="481329">
                <a:moveTo>
                  <a:pt x="167639" y="234315"/>
                </a:moveTo>
                <a:lnTo>
                  <a:pt x="145795" y="265557"/>
                </a:lnTo>
                <a:lnTo>
                  <a:pt x="156082" y="272923"/>
                </a:lnTo>
                <a:lnTo>
                  <a:pt x="178053" y="241681"/>
                </a:lnTo>
                <a:lnTo>
                  <a:pt x="167639" y="234315"/>
                </a:lnTo>
                <a:close/>
              </a:path>
              <a:path w="339725" h="481329">
                <a:moveTo>
                  <a:pt x="196722" y="192786"/>
                </a:moveTo>
                <a:lnTo>
                  <a:pt x="174878" y="224028"/>
                </a:lnTo>
                <a:lnTo>
                  <a:pt x="185293" y="231267"/>
                </a:lnTo>
                <a:lnTo>
                  <a:pt x="207137" y="200025"/>
                </a:lnTo>
                <a:lnTo>
                  <a:pt x="196722" y="192786"/>
                </a:lnTo>
                <a:close/>
              </a:path>
              <a:path w="339725" h="481329">
                <a:moveTo>
                  <a:pt x="225806" y="151130"/>
                </a:moveTo>
                <a:lnTo>
                  <a:pt x="203962" y="182372"/>
                </a:lnTo>
                <a:lnTo>
                  <a:pt x="214375" y="189611"/>
                </a:lnTo>
                <a:lnTo>
                  <a:pt x="236219" y="158369"/>
                </a:lnTo>
                <a:lnTo>
                  <a:pt x="225806" y="151130"/>
                </a:lnTo>
                <a:close/>
              </a:path>
              <a:path w="339725" h="481329">
                <a:moveTo>
                  <a:pt x="255015" y="109474"/>
                </a:moveTo>
                <a:lnTo>
                  <a:pt x="233171" y="140716"/>
                </a:lnTo>
                <a:lnTo>
                  <a:pt x="243586" y="148082"/>
                </a:lnTo>
                <a:lnTo>
                  <a:pt x="265430" y="116840"/>
                </a:lnTo>
                <a:lnTo>
                  <a:pt x="255015" y="109474"/>
                </a:lnTo>
                <a:close/>
              </a:path>
              <a:path w="339725" h="481329">
                <a:moveTo>
                  <a:pt x="284099" y="67945"/>
                </a:moveTo>
                <a:lnTo>
                  <a:pt x="262255" y="99187"/>
                </a:lnTo>
                <a:lnTo>
                  <a:pt x="272669" y="106425"/>
                </a:lnTo>
                <a:lnTo>
                  <a:pt x="294513" y="75184"/>
                </a:lnTo>
                <a:lnTo>
                  <a:pt x="284099" y="67945"/>
                </a:lnTo>
                <a:close/>
              </a:path>
              <a:path w="339725" h="481329">
                <a:moveTo>
                  <a:pt x="339470" y="0"/>
                </a:moveTo>
                <a:lnTo>
                  <a:pt x="264540" y="40640"/>
                </a:lnTo>
                <a:lnTo>
                  <a:pt x="326897" y="84328"/>
                </a:lnTo>
                <a:lnTo>
                  <a:pt x="329814" y="64770"/>
                </a:lnTo>
                <a:lnTo>
                  <a:pt x="301878" y="64770"/>
                </a:lnTo>
                <a:lnTo>
                  <a:pt x="291464" y="57531"/>
                </a:lnTo>
                <a:lnTo>
                  <a:pt x="297814" y="48387"/>
                </a:lnTo>
                <a:lnTo>
                  <a:pt x="332256" y="48387"/>
                </a:lnTo>
                <a:lnTo>
                  <a:pt x="339470" y="0"/>
                </a:lnTo>
                <a:close/>
              </a:path>
              <a:path w="339725" h="481329">
                <a:moveTo>
                  <a:pt x="297814" y="48387"/>
                </a:moveTo>
                <a:lnTo>
                  <a:pt x="291464" y="57531"/>
                </a:lnTo>
                <a:lnTo>
                  <a:pt x="301878" y="64770"/>
                </a:lnTo>
                <a:lnTo>
                  <a:pt x="308228" y="55753"/>
                </a:lnTo>
                <a:lnTo>
                  <a:pt x="297814" y="48387"/>
                </a:lnTo>
                <a:close/>
              </a:path>
              <a:path w="339725" h="481329">
                <a:moveTo>
                  <a:pt x="332256" y="48387"/>
                </a:moveTo>
                <a:lnTo>
                  <a:pt x="297814" y="48387"/>
                </a:lnTo>
                <a:lnTo>
                  <a:pt x="308228" y="55753"/>
                </a:lnTo>
                <a:lnTo>
                  <a:pt x="301878" y="64770"/>
                </a:lnTo>
                <a:lnTo>
                  <a:pt x="329814" y="64770"/>
                </a:lnTo>
                <a:lnTo>
                  <a:pt x="332256" y="48387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36257" y="5335651"/>
            <a:ext cx="11322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25" dirty="0">
                <a:solidFill>
                  <a:srgbClr val="006FC0"/>
                </a:solidFill>
                <a:latin typeface="Times New Roman"/>
                <a:cs typeface="Times New Roman"/>
              </a:rPr>
              <a:t>(4/5).50 </a:t>
            </a:r>
            <a:r>
              <a:rPr sz="1200" b="1" spc="114" dirty="0">
                <a:solidFill>
                  <a:srgbClr val="006FC0"/>
                </a:solidFill>
                <a:latin typeface="Times New Roman"/>
                <a:cs typeface="Times New Roman"/>
              </a:rPr>
              <a:t>= </a:t>
            </a:r>
            <a:r>
              <a:rPr sz="1200" b="1" spc="-40" dirty="0">
                <a:solidFill>
                  <a:srgbClr val="006FC0"/>
                </a:solidFill>
                <a:latin typeface="Times New Roman"/>
                <a:cs typeface="Times New Roman"/>
              </a:rPr>
              <a:t>40</a:t>
            </a:r>
            <a:r>
              <a:rPr sz="1200" b="1" spc="-22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200" b="1" spc="15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55775" y="4447206"/>
            <a:ext cx="1132205" cy="1202055"/>
          </a:xfrm>
          <a:prstGeom prst="rect">
            <a:avLst/>
          </a:prstGeom>
        </p:spPr>
        <p:txBody>
          <a:bodyPr vert="horz" wrap="square" lIns="0" tIns="166370" rIns="0" bIns="0" rtlCol="0">
            <a:spAutoFit/>
          </a:bodyPr>
          <a:lstStyle/>
          <a:p>
            <a:pPr marL="196850" algn="ctr">
              <a:lnSpc>
                <a:spcPct val="100000"/>
              </a:lnSpc>
              <a:spcBef>
                <a:spcPts val="1310"/>
              </a:spcBef>
            </a:pPr>
            <a:r>
              <a:rPr sz="2000" b="1" spc="-135" dirty="0">
                <a:latin typeface="Times New Roman"/>
                <a:cs typeface="Times New Roman"/>
              </a:rPr>
              <a:t>A</a:t>
            </a:r>
            <a:endParaRPr sz="2000">
              <a:latin typeface="Times New Roman"/>
              <a:cs typeface="Times New Roman"/>
            </a:endParaRPr>
          </a:p>
          <a:p>
            <a:pPr marL="234315" algn="ctr">
              <a:lnSpc>
                <a:spcPct val="100000"/>
              </a:lnSpc>
              <a:spcBef>
                <a:spcPts val="965"/>
              </a:spcBef>
            </a:pPr>
            <a:r>
              <a:rPr sz="1600" b="1" spc="-50" dirty="0">
                <a:solidFill>
                  <a:srgbClr val="006FC0"/>
                </a:solidFill>
                <a:latin typeface="Times New Roman"/>
                <a:cs typeface="Times New Roman"/>
              </a:rPr>
              <a:t>50</a:t>
            </a:r>
            <a:r>
              <a:rPr sz="1600" b="1" spc="-5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325"/>
              </a:spcBef>
            </a:pPr>
            <a:r>
              <a:rPr sz="1200" b="1" spc="25" dirty="0">
                <a:solidFill>
                  <a:srgbClr val="006FC0"/>
                </a:solidFill>
                <a:latin typeface="Times New Roman"/>
                <a:cs typeface="Times New Roman"/>
              </a:rPr>
              <a:t>(3/5).50 </a:t>
            </a:r>
            <a:r>
              <a:rPr sz="1200" b="1" spc="114" dirty="0">
                <a:solidFill>
                  <a:srgbClr val="006FC0"/>
                </a:solidFill>
                <a:latin typeface="Times New Roman"/>
                <a:cs typeface="Times New Roman"/>
              </a:rPr>
              <a:t>= </a:t>
            </a:r>
            <a:r>
              <a:rPr sz="1200" b="1" spc="-45" dirty="0">
                <a:solidFill>
                  <a:srgbClr val="006FC0"/>
                </a:solidFill>
                <a:latin typeface="Times New Roman"/>
                <a:cs typeface="Times New Roman"/>
              </a:rPr>
              <a:t>30</a:t>
            </a:r>
            <a:r>
              <a:rPr sz="1200" b="1" spc="-21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31140" y="4479670"/>
            <a:ext cx="11220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25" dirty="0">
                <a:latin typeface="Times New Roman"/>
                <a:cs typeface="Times New Roman"/>
              </a:rPr>
              <a:t>(3/5).30 </a:t>
            </a:r>
            <a:r>
              <a:rPr sz="1200" b="1" spc="114" dirty="0">
                <a:latin typeface="Times New Roman"/>
                <a:cs typeface="Times New Roman"/>
              </a:rPr>
              <a:t>= </a:t>
            </a:r>
            <a:r>
              <a:rPr sz="1200" b="1" spc="-85" dirty="0">
                <a:latin typeface="Times New Roman"/>
                <a:cs typeface="Times New Roman"/>
              </a:rPr>
              <a:t>18</a:t>
            </a:r>
            <a:r>
              <a:rPr sz="1200" b="1" spc="-204" dirty="0">
                <a:latin typeface="Times New Roman"/>
                <a:cs typeface="Times New Roman"/>
              </a:rPr>
              <a:t> </a:t>
            </a:r>
            <a:r>
              <a:rPr sz="1200" b="1" spc="10" dirty="0"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93457" y="3373115"/>
            <a:ext cx="1736725" cy="951230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210820">
              <a:lnSpc>
                <a:spcPct val="100000"/>
              </a:lnSpc>
              <a:spcBef>
                <a:spcPts val="635"/>
              </a:spcBef>
            </a:pPr>
            <a:r>
              <a:rPr sz="1200" b="1" spc="25" dirty="0">
                <a:solidFill>
                  <a:srgbClr val="FF0000"/>
                </a:solidFill>
                <a:latin typeface="Times New Roman"/>
                <a:cs typeface="Times New Roman"/>
              </a:rPr>
              <a:t>(3/5).30 </a:t>
            </a:r>
            <a:r>
              <a:rPr sz="1200" b="1" spc="114" dirty="0">
                <a:solidFill>
                  <a:srgbClr val="FF0000"/>
                </a:solidFill>
                <a:latin typeface="Times New Roman"/>
                <a:cs typeface="Times New Roman"/>
              </a:rPr>
              <a:t>= </a:t>
            </a:r>
            <a:r>
              <a:rPr sz="1200" b="1" spc="-85" dirty="0">
                <a:solidFill>
                  <a:srgbClr val="FF0000"/>
                </a:solidFill>
                <a:latin typeface="Times New Roman"/>
                <a:cs typeface="Times New Roman"/>
              </a:rPr>
              <a:t>18</a:t>
            </a:r>
            <a:r>
              <a:rPr sz="1200" b="1" spc="-16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  <a:spcBef>
                <a:spcPts val="715"/>
              </a:spcBef>
            </a:pPr>
            <a:r>
              <a:rPr sz="1600" b="1" spc="-50" dirty="0">
                <a:solidFill>
                  <a:srgbClr val="FF0000"/>
                </a:solidFill>
                <a:latin typeface="Times New Roman"/>
                <a:cs typeface="Times New Roman"/>
              </a:rPr>
              <a:t>30</a:t>
            </a:r>
            <a:r>
              <a:rPr sz="1600" b="1" spc="-12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240"/>
              </a:spcBef>
            </a:pPr>
            <a:r>
              <a:rPr sz="1200" b="1" spc="25" dirty="0">
                <a:latin typeface="Times New Roman"/>
                <a:cs typeface="Times New Roman"/>
              </a:rPr>
              <a:t>(4/5).30 </a:t>
            </a:r>
            <a:r>
              <a:rPr sz="1200" b="1" spc="114" dirty="0">
                <a:latin typeface="Times New Roman"/>
                <a:cs typeface="Times New Roman"/>
              </a:rPr>
              <a:t>= </a:t>
            </a:r>
            <a:r>
              <a:rPr sz="1200" b="1" spc="-40" dirty="0">
                <a:latin typeface="Times New Roman"/>
                <a:cs typeface="Times New Roman"/>
              </a:rPr>
              <a:t>24</a:t>
            </a:r>
            <a:r>
              <a:rPr sz="1200" b="1" spc="-175" dirty="0">
                <a:latin typeface="Times New Roman"/>
                <a:cs typeface="Times New Roman"/>
              </a:rPr>
              <a:t> </a:t>
            </a:r>
            <a:r>
              <a:rPr sz="1200" b="1" spc="15" dirty="0"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352550" y="4709795"/>
            <a:ext cx="549275" cy="114300"/>
          </a:xfrm>
          <a:custGeom>
            <a:avLst/>
            <a:gdLst/>
            <a:ahLst/>
            <a:cxnLst/>
            <a:rect l="l" t="t" r="r" b="b"/>
            <a:pathLst>
              <a:path w="549275" h="114300">
                <a:moveTo>
                  <a:pt x="114172" y="0"/>
                </a:moveTo>
                <a:lnTo>
                  <a:pt x="0" y="57403"/>
                </a:lnTo>
                <a:lnTo>
                  <a:pt x="114427" y="114299"/>
                </a:lnTo>
                <a:lnTo>
                  <a:pt x="114342" y="76199"/>
                </a:lnTo>
                <a:lnTo>
                  <a:pt x="95250" y="76199"/>
                </a:lnTo>
                <a:lnTo>
                  <a:pt x="95250" y="38099"/>
                </a:lnTo>
                <a:lnTo>
                  <a:pt x="114257" y="38046"/>
                </a:lnTo>
                <a:lnTo>
                  <a:pt x="114172" y="0"/>
                </a:lnTo>
                <a:close/>
              </a:path>
              <a:path w="549275" h="114300">
                <a:moveTo>
                  <a:pt x="114257" y="38046"/>
                </a:moveTo>
                <a:lnTo>
                  <a:pt x="95250" y="38099"/>
                </a:lnTo>
                <a:lnTo>
                  <a:pt x="95250" y="76199"/>
                </a:lnTo>
                <a:lnTo>
                  <a:pt x="114342" y="76146"/>
                </a:lnTo>
                <a:lnTo>
                  <a:pt x="114257" y="38046"/>
                </a:lnTo>
                <a:close/>
              </a:path>
              <a:path w="549275" h="114300">
                <a:moveTo>
                  <a:pt x="114342" y="76146"/>
                </a:moveTo>
                <a:lnTo>
                  <a:pt x="95250" y="76199"/>
                </a:lnTo>
                <a:lnTo>
                  <a:pt x="114342" y="76199"/>
                </a:lnTo>
                <a:close/>
              </a:path>
              <a:path w="549275" h="114300">
                <a:moveTo>
                  <a:pt x="549275" y="36829"/>
                </a:moveTo>
                <a:lnTo>
                  <a:pt x="114257" y="38046"/>
                </a:lnTo>
                <a:lnTo>
                  <a:pt x="114342" y="76146"/>
                </a:lnTo>
                <a:lnTo>
                  <a:pt x="549275" y="74929"/>
                </a:lnTo>
                <a:lnTo>
                  <a:pt x="549275" y="36829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448053" y="4419219"/>
            <a:ext cx="485775" cy="346075"/>
          </a:xfrm>
          <a:custGeom>
            <a:avLst/>
            <a:gdLst/>
            <a:ahLst/>
            <a:cxnLst/>
            <a:rect l="l" t="t" r="r" b="b"/>
            <a:pathLst>
              <a:path w="485775" h="346075">
                <a:moveTo>
                  <a:pt x="78513" y="37425"/>
                </a:moveTo>
                <a:lnTo>
                  <a:pt x="62078" y="60868"/>
                </a:lnTo>
                <a:lnTo>
                  <a:pt x="144018" y="118236"/>
                </a:lnTo>
                <a:lnTo>
                  <a:pt x="160401" y="94868"/>
                </a:lnTo>
                <a:lnTo>
                  <a:pt x="78513" y="37425"/>
                </a:lnTo>
                <a:close/>
              </a:path>
              <a:path w="485775" h="346075">
                <a:moveTo>
                  <a:pt x="0" y="0"/>
                </a:moveTo>
                <a:lnTo>
                  <a:pt x="45720" y="84200"/>
                </a:lnTo>
                <a:lnTo>
                  <a:pt x="62078" y="60868"/>
                </a:lnTo>
                <a:lnTo>
                  <a:pt x="50418" y="52704"/>
                </a:lnTo>
                <a:lnTo>
                  <a:pt x="66802" y="29209"/>
                </a:lnTo>
                <a:lnTo>
                  <a:pt x="84273" y="29209"/>
                </a:lnTo>
                <a:lnTo>
                  <a:pt x="94868" y="14096"/>
                </a:lnTo>
                <a:lnTo>
                  <a:pt x="0" y="0"/>
                </a:lnTo>
                <a:close/>
              </a:path>
              <a:path w="485775" h="346075">
                <a:moveTo>
                  <a:pt x="66802" y="29209"/>
                </a:moveTo>
                <a:lnTo>
                  <a:pt x="50418" y="52704"/>
                </a:lnTo>
                <a:lnTo>
                  <a:pt x="62078" y="60868"/>
                </a:lnTo>
                <a:lnTo>
                  <a:pt x="78513" y="37425"/>
                </a:lnTo>
                <a:lnTo>
                  <a:pt x="66802" y="29209"/>
                </a:lnTo>
                <a:close/>
              </a:path>
              <a:path w="485775" h="346075">
                <a:moveTo>
                  <a:pt x="84273" y="29209"/>
                </a:moveTo>
                <a:lnTo>
                  <a:pt x="66802" y="29209"/>
                </a:lnTo>
                <a:lnTo>
                  <a:pt x="78513" y="37425"/>
                </a:lnTo>
                <a:lnTo>
                  <a:pt x="84273" y="29209"/>
                </a:lnTo>
                <a:close/>
              </a:path>
              <a:path w="485775" h="346075">
                <a:moveTo>
                  <a:pt x="230632" y="144017"/>
                </a:moveTo>
                <a:lnTo>
                  <a:pt x="214248" y="167385"/>
                </a:lnTo>
                <a:lnTo>
                  <a:pt x="307847" y="232917"/>
                </a:lnTo>
                <a:lnTo>
                  <a:pt x="324231" y="209549"/>
                </a:lnTo>
                <a:lnTo>
                  <a:pt x="230632" y="144017"/>
                </a:lnTo>
                <a:close/>
              </a:path>
              <a:path w="485775" h="346075">
                <a:moveTo>
                  <a:pt x="394462" y="258698"/>
                </a:moveTo>
                <a:lnTo>
                  <a:pt x="378078" y="282066"/>
                </a:lnTo>
                <a:lnTo>
                  <a:pt x="469138" y="345820"/>
                </a:lnTo>
                <a:lnTo>
                  <a:pt x="485521" y="322452"/>
                </a:lnTo>
                <a:lnTo>
                  <a:pt x="394462" y="258698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306067" y="4352797"/>
            <a:ext cx="339725" cy="481330"/>
          </a:xfrm>
          <a:custGeom>
            <a:avLst/>
            <a:gdLst/>
            <a:ahLst/>
            <a:cxnLst/>
            <a:rect l="l" t="t" r="r" b="b"/>
            <a:pathLst>
              <a:path w="339725" h="481329">
                <a:moveTo>
                  <a:pt x="12572" y="396620"/>
                </a:moveTo>
                <a:lnTo>
                  <a:pt x="0" y="480821"/>
                </a:lnTo>
                <a:lnTo>
                  <a:pt x="74929" y="440308"/>
                </a:lnTo>
                <a:lnTo>
                  <a:pt x="63691" y="432434"/>
                </a:lnTo>
                <a:lnTo>
                  <a:pt x="41656" y="432434"/>
                </a:lnTo>
                <a:lnTo>
                  <a:pt x="31241" y="425195"/>
                </a:lnTo>
                <a:lnTo>
                  <a:pt x="38513" y="414795"/>
                </a:lnTo>
                <a:lnTo>
                  <a:pt x="12572" y="396620"/>
                </a:lnTo>
                <a:close/>
              </a:path>
              <a:path w="339725" h="481329">
                <a:moveTo>
                  <a:pt x="38513" y="414795"/>
                </a:moveTo>
                <a:lnTo>
                  <a:pt x="31241" y="425195"/>
                </a:lnTo>
                <a:lnTo>
                  <a:pt x="41656" y="432434"/>
                </a:lnTo>
                <a:lnTo>
                  <a:pt x="48920" y="422086"/>
                </a:lnTo>
                <a:lnTo>
                  <a:pt x="38513" y="414795"/>
                </a:lnTo>
                <a:close/>
              </a:path>
              <a:path w="339725" h="481329">
                <a:moveTo>
                  <a:pt x="48920" y="422086"/>
                </a:moveTo>
                <a:lnTo>
                  <a:pt x="41656" y="432434"/>
                </a:lnTo>
                <a:lnTo>
                  <a:pt x="63691" y="432434"/>
                </a:lnTo>
                <a:lnTo>
                  <a:pt x="48920" y="422086"/>
                </a:lnTo>
                <a:close/>
              </a:path>
              <a:path w="339725" h="481329">
                <a:moveTo>
                  <a:pt x="53085" y="393953"/>
                </a:moveTo>
                <a:lnTo>
                  <a:pt x="38513" y="414795"/>
                </a:lnTo>
                <a:lnTo>
                  <a:pt x="48920" y="422086"/>
                </a:lnTo>
                <a:lnTo>
                  <a:pt x="63500" y="401319"/>
                </a:lnTo>
                <a:lnTo>
                  <a:pt x="53085" y="393953"/>
                </a:lnTo>
                <a:close/>
              </a:path>
              <a:path w="339725" h="481329">
                <a:moveTo>
                  <a:pt x="82295" y="352297"/>
                </a:moveTo>
                <a:lnTo>
                  <a:pt x="60451" y="383539"/>
                </a:lnTo>
                <a:lnTo>
                  <a:pt x="70865" y="390906"/>
                </a:lnTo>
                <a:lnTo>
                  <a:pt x="92709" y="359663"/>
                </a:lnTo>
                <a:lnTo>
                  <a:pt x="82295" y="352297"/>
                </a:lnTo>
                <a:close/>
              </a:path>
              <a:path w="339725" h="481329">
                <a:moveTo>
                  <a:pt x="111378" y="310769"/>
                </a:moveTo>
                <a:lnTo>
                  <a:pt x="89534" y="342010"/>
                </a:lnTo>
                <a:lnTo>
                  <a:pt x="99948" y="349250"/>
                </a:lnTo>
                <a:lnTo>
                  <a:pt x="121793" y="318007"/>
                </a:lnTo>
                <a:lnTo>
                  <a:pt x="111378" y="310769"/>
                </a:lnTo>
                <a:close/>
              </a:path>
              <a:path w="339725" h="481329">
                <a:moveTo>
                  <a:pt x="140588" y="269113"/>
                </a:moveTo>
                <a:lnTo>
                  <a:pt x="118618" y="300354"/>
                </a:lnTo>
                <a:lnTo>
                  <a:pt x="129031" y="307594"/>
                </a:lnTo>
                <a:lnTo>
                  <a:pt x="150875" y="276478"/>
                </a:lnTo>
                <a:lnTo>
                  <a:pt x="140588" y="269113"/>
                </a:lnTo>
                <a:close/>
              </a:path>
              <a:path w="339725" h="481329">
                <a:moveTo>
                  <a:pt x="169672" y="227456"/>
                </a:moveTo>
                <a:lnTo>
                  <a:pt x="147828" y="258699"/>
                </a:lnTo>
                <a:lnTo>
                  <a:pt x="158241" y="266064"/>
                </a:lnTo>
                <a:lnTo>
                  <a:pt x="180085" y="234822"/>
                </a:lnTo>
                <a:lnTo>
                  <a:pt x="169672" y="227456"/>
                </a:lnTo>
                <a:close/>
              </a:path>
              <a:path w="339725" h="481329">
                <a:moveTo>
                  <a:pt x="198754" y="185927"/>
                </a:moveTo>
                <a:lnTo>
                  <a:pt x="176910" y="217169"/>
                </a:lnTo>
                <a:lnTo>
                  <a:pt x="187325" y="224408"/>
                </a:lnTo>
                <a:lnTo>
                  <a:pt x="209169" y="193166"/>
                </a:lnTo>
                <a:lnTo>
                  <a:pt x="198754" y="185927"/>
                </a:lnTo>
                <a:close/>
              </a:path>
              <a:path w="339725" h="481329">
                <a:moveTo>
                  <a:pt x="227965" y="144271"/>
                </a:moveTo>
                <a:lnTo>
                  <a:pt x="206120" y="175513"/>
                </a:lnTo>
                <a:lnTo>
                  <a:pt x="216534" y="182752"/>
                </a:lnTo>
                <a:lnTo>
                  <a:pt x="238378" y="151637"/>
                </a:lnTo>
                <a:lnTo>
                  <a:pt x="227965" y="144271"/>
                </a:lnTo>
                <a:close/>
              </a:path>
              <a:path w="339725" h="481329">
                <a:moveTo>
                  <a:pt x="257047" y="102743"/>
                </a:moveTo>
                <a:lnTo>
                  <a:pt x="235203" y="133857"/>
                </a:lnTo>
                <a:lnTo>
                  <a:pt x="245618" y="141224"/>
                </a:lnTo>
                <a:lnTo>
                  <a:pt x="267462" y="109981"/>
                </a:lnTo>
                <a:lnTo>
                  <a:pt x="257047" y="102743"/>
                </a:lnTo>
                <a:close/>
              </a:path>
              <a:path w="339725" h="481329">
                <a:moveTo>
                  <a:pt x="286257" y="61087"/>
                </a:moveTo>
                <a:lnTo>
                  <a:pt x="264413" y="92328"/>
                </a:lnTo>
                <a:lnTo>
                  <a:pt x="274828" y="99568"/>
                </a:lnTo>
                <a:lnTo>
                  <a:pt x="296672" y="68325"/>
                </a:lnTo>
                <a:lnTo>
                  <a:pt x="286257" y="61087"/>
                </a:lnTo>
                <a:close/>
              </a:path>
              <a:path w="339725" h="481329">
                <a:moveTo>
                  <a:pt x="315341" y="19431"/>
                </a:moveTo>
                <a:lnTo>
                  <a:pt x="293497" y="50672"/>
                </a:lnTo>
                <a:lnTo>
                  <a:pt x="303910" y="57912"/>
                </a:lnTo>
                <a:lnTo>
                  <a:pt x="325755" y="26796"/>
                </a:lnTo>
                <a:lnTo>
                  <a:pt x="315341" y="19431"/>
                </a:lnTo>
                <a:close/>
              </a:path>
              <a:path w="339725" h="481329">
                <a:moveTo>
                  <a:pt x="329056" y="0"/>
                </a:moveTo>
                <a:lnTo>
                  <a:pt x="322580" y="9016"/>
                </a:lnTo>
                <a:lnTo>
                  <a:pt x="332994" y="16382"/>
                </a:lnTo>
                <a:lnTo>
                  <a:pt x="339470" y="7238"/>
                </a:lnTo>
                <a:lnTo>
                  <a:pt x="329056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018029" y="4879975"/>
            <a:ext cx="114300" cy="549275"/>
          </a:xfrm>
          <a:custGeom>
            <a:avLst/>
            <a:gdLst/>
            <a:ahLst/>
            <a:cxnLst/>
            <a:rect l="l" t="t" r="r" b="b"/>
            <a:pathLst>
              <a:path w="114300" h="549275">
                <a:moveTo>
                  <a:pt x="76253" y="114257"/>
                </a:moveTo>
                <a:lnTo>
                  <a:pt x="38153" y="114342"/>
                </a:lnTo>
                <a:lnTo>
                  <a:pt x="39369" y="549275"/>
                </a:lnTo>
                <a:lnTo>
                  <a:pt x="77469" y="549275"/>
                </a:lnTo>
                <a:lnTo>
                  <a:pt x="76253" y="114257"/>
                </a:lnTo>
                <a:close/>
              </a:path>
              <a:path w="114300" h="549275">
                <a:moveTo>
                  <a:pt x="56768" y="0"/>
                </a:moveTo>
                <a:lnTo>
                  <a:pt x="0" y="114426"/>
                </a:lnTo>
                <a:lnTo>
                  <a:pt x="38153" y="114342"/>
                </a:lnTo>
                <a:lnTo>
                  <a:pt x="38100" y="95250"/>
                </a:lnTo>
                <a:lnTo>
                  <a:pt x="104764" y="95250"/>
                </a:lnTo>
                <a:lnTo>
                  <a:pt x="56768" y="0"/>
                </a:lnTo>
                <a:close/>
              </a:path>
              <a:path w="114300" h="549275">
                <a:moveTo>
                  <a:pt x="76200" y="95250"/>
                </a:moveTo>
                <a:lnTo>
                  <a:pt x="38100" y="95250"/>
                </a:lnTo>
                <a:lnTo>
                  <a:pt x="38153" y="114342"/>
                </a:lnTo>
                <a:lnTo>
                  <a:pt x="76253" y="114257"/>
                </a:lnTo>
                <a:lnTo>
                  <a:pt x="76200" y="95250"/>
                </a:lnTo>
                <a:close/>
              </a:path>
              <a:path w="114300" h="549275">
                <a:moveTo>
                  <a:pt x="104764" y="95250"/>
                </a:moveTo>
                <a:lnTo>
                  <a:pt x="76200" y="95250"/>
                </a:lnTo>
                <a:lnTo>
                  <a:pt x="76253" y="114257"/>
                </a:lnTo>
                <a:lnTo>
                  <a:pt x="114300" y="114173"/>
                </a:lnTo>
                <a:lnTo>
                  <a:pt x="104764" y="9525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683385" y="4913629"/>
            <a:ext cx="346075" cy="485775"/>
          </a:xfrm>
          <a:custGeom>
            <a:avLst/>
            <a:gdLst/>
            <a:ahLst/>
            <a:cxnLst/>
            <a:rect l="l" t="t" r="r" b="b"/>
            <a:pathLst>
              <a:path w="346075" h="485775">
                <a:moveTo>
                  <a:pt x="49148" y="398780"/>
                </a:moveTo>
                <a:lnTo>
                  <a:pt x="0" y="469011"/>
                </a:lnTo>
                <a:lnTo>
                  <a:pt x="23367" y="485394"/>
                </a:lnTo>
                <a:lnTo>
                  <a:pt x="72516" y="415163"/>
                </a:lnTo>
                <a:lnTo>
                  <a:pt x="49148" y="398780"/>
                </a:lnTo>
                <a:close/>
              </a:path>
              <a:path w="346075" h="485775">
                <a:moveTo>
                  <a:pt x="114681" y="305181"/>
                </a:moveTo>
                <a:lnTo>
                  <a:pt x="65531" y="375412"/>
                </a:lnTo>
                <a:lnTo>
                  <a:pt x="88900" y="391795"/>
                </a:lnTo>
                <a:lnTo>
                  <a:pt x="138048" y="321564"/>
                </a:lnTo>
                <a:lnTo>
                  <a:pt x="114681" y="305181"/>
                </a:lnTo>
                <a:close/>
              </a:path>
              <a:path w="346075" h="485775">
                <a:moveTo>
                  <a:pt x="180212" y="211582"/>
                </a:moveTo>
                <a:lnTo>
                  <a:pt x="131063" y="281813"/>
                </a:lnTo>
                <a:lnTo>
                  <a:pt x="154431" y="298196"/>
                </a:lnTo>
                <a:lnTo>
                  <a:pt x="203707" y="227965"/>
                </a:lnTo>
                <a:lnTo>
                  <a:pt x="180212" y="211582"/>
                </a:lnTo>
                <a:close/>
              </a:path>
              <a:path w="346075" h="485775">
                <a:moveTo>
                  <a:pt x="245871" y="117856"/>
                </a:moveTo>
                <a:lnTo>
                  <a:pt x="196595" y="188087"/>
                </a:lnTo>
                <a:lnTo>
                  <a:pt x="220090" y="204470"/>
                </a:lnTo>
                <a:lnTo>
                  <a:pt x="269239" y="134366"/>
                </a:lnTo>
                <a:lnTo>
                  <a:pt x="245871" y="117856"/>
                </a:lnTo>
                <a:close/>
              </a:path>
              <a:path w="346075" h="485775">
                <a:moveTo>
                  <a:pt x="284967" y="61961"/>
                </a:moveTo>
                <a:lnTo>
                  <a:pt x="262254" y="94488"/>
                </a:lnTo>
                <a:lnTo>
                  <a:pt x="285622" y="110871"/>
                </a:lnTo>
                <a:lnTo>
                  <a:pt x="308398" y="78388"/>
                </a:lnTo>
                <a:lnTo>
                  <a:pt x="284967" y="61961"/>
                </a:lnTo>
                <a:close/>
              </a:path>
              <a:path w="346075" h="485775">
                <a:moveTo>
                  <a:pt x="338337" y="50292"/>
                </a:moveTo>
                <a:lnTo>
                  <a:pt x="293115" y="50292"/>
                </a:lnTo>
                <a:lnTo>
                  <a:pt x="316610" y="66675"/>
                </a:lnTo>
                <a:lnTo>
                  <a:pt x="308398" y="78388"/>
                </a:lnTo>
                <a:lnTo>
                  <a:pt x="331723" y="94742"/>
                </a:lnTo>
                <a:lnTo>
                  <a:pt x="338337" y="50292"/>
                </a:lnTo>
                <a:close/>
              </a:path>
              <a:path w="346075" h="485775">
                <a:moveTo>
                  <a:pt x="293115" y="50292"/>
                </a:moveTo>
                <a:lnTo>
                  <a:pt x="284967" y="61961"/>
                </a:lnTo>
                <a:lnTo>
                  <a:pt x="308398" y="78388"/>
                </a:lnTo>
                <a:lnTo>
                  <a:pt x="316610" y="66675"/>
                </a:lnTo>
                <a:lnTo>
                  <a:pt x="293115" y="50292"/>
                </a:lnTo>
                <a:close/>
              </a:path>
              <a:path w="346075" h="485775">
                <a:moveTo>
                  <a:pt x="345820" y="0"/>
                </a:moveTo>
                <a:lnTo>
                  <a:pt x="261619" y="45593"/>
                </a:lnTo>
                <a:lnTo>
                  <a:pt x="284967" y="61961"/>
                </a:lnTo>
                <a:lnTo>
                  <a:pt x="293115" y="50292"/>
                </a:lnTo>
                <a:lnTo>
                  <a:pt x="338337" y="50292"/>
                </a:lnTo>
                <a:lnTo>
                  <a:pt x="345820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667129" y="5097017"/>
            <a:ext cx="461645" cy="325755"/>
          </a:xfrm>
          <a:custGeom>
            <a:avLst/>
            <a:gdLst/>
            <a:ahLst/>
            <a:cxnLst/>
            <a:rect l="l" t="t" r="r" b="b"/>
            <a:pathLst>
              <a:path w="461644" h="325754">
                <a:moveTo>
                  <a:pt x="0" y="0"/>
                </a:moveTo>
                <a:lnTo>
                  <a:pt x="40639" y="74929"/>
                </a:lnTo>
                <a:lnTo>
                  <a:pt x="58824" y="48974"/>
                </a:lnTo>
                <a:lnTo>
                  <a:pt x="48387" y="41655"/>
                </a:lnTo>
                <a:lnTo>
                  <a:pt x="55752" y="31241"/>
                </a:lnTo>
                <a:lnTo>
                  <a:pt x="71248" y="31241"/>
                </a:lnTo>
                <a:lnTo>
                  <a:pt x="84327" y="12572"/>
                </a:lnTo>
                <a:lnTo>
                  <a:pt x="0" y="0"/>
                </a:lnTo>
                <a:close/>
              </a:path>
              <a:path w="461644" h="325754">
                <a:moveTo>
                  <a:pt x="66133" y="38543"/>
                </a:moveTo>
                <a:lnTo>
                  <a:pt x="58824" y="48974"/>
                </a:lnTo>
                <a:lnTo>
                  <a:pt x="90043" y="70865"/>
                </a:lnTo>
                <a:lnTo>
                  <a:pt x="97281" y="60451"/>
                </a:lnTo>
                <a:lnTo>
                  <a:pt x="66133" y="38543"/>
                </a:lnTo>
                <a:close/>
              </a:path>
              <a:path w="461644" h="325754">
                <a:moveTo>
                  <a:pt x="55752" y="31241"/>
                </a:moveTo>
                <a:lnTo>
                  <a:pt x="48387" y="41655"/>
                </a:lnTo>
                <a:lnTo>
                  <a:pt x="58824" y="48974"/>
                </a:lnTo>
                <a:lnTo>
                  <a:pt x="66133" y="38543"/>
                </a:lnTo>
                <a:lnTo>
                  <a:pt x="55752" y="31241"/>
                </a:lnTo>
                <a:close/>
              </a:path>
              <a:path w="461644" h="325754">
                <a:moveTo>
                  <a:pt x="71248" y="31241"/>
                </a:moveTo>
                <a:lnTo>
                  <a:pt x="55752" y="31241"/>
                </a:lnTo>
                <a:lnTo>
                  <a:pt x="66133" y="38543"/>
                </a:lnTo>
                <a:lnTo>
                  <a:pt x="71248" y="31241"/>
                </a:lnTo>
                <a:close/>
              </a:path>
              <a:path w="461644" h="325754">
                <a:moveTo>
                  <a:pt x="128523" y="82295"/>
                </a:moveTo>
                <a:lnTo>
                  <a:pt x="121284" y="92709"/>
                </a:lnTo>
                <a:lnTo>
                  <a:pt x="162813" y="121792"/>
                </a:lnTo>
                <a:lnTo>
                  <a:pt x="170179" y="111378"/>
                </a:lnTo>
                <a:lnTo>
                  <a:pt x="128523" y="82295"/>
                </a:lnTo>
                <a:close/>
              </a:path>
              <a:path w="461644" h="325754">
                <a:moveTo>
                  <a:pt x="201294" y="133222"/>
                </a:moveTo>
                <a:lnTo>
                  <a:pt x="194056" y="143636"/>
                </a:lnTo>
                <a:lnTo>
                  <a:pt x="235712" y="172846"/>
                </a:lnTo>
                <a:lnTo>
                  <a:pt x="242950" y="162432"/>
                </a:lnTo>
                <a:lnTo>
                  <a:pt x="201294" y="133222"/>
                </a:lnTo>
                <a:close/>
              </a:path>
              <a:path w="461644" h="325754">
                <a:moveTo>
                  <a:pt x="274193" y="184276"/>
                </a:moveTo>
                <a:lnTo>
                  <a:pt x="266826" y="194690"/>
                </a:lnTo>
                <a:lnTo>
                  <a:pt x="308482" y="223773"/>
                </a:lnTo>
                <a:lnTo>
                  <a:pt x="315721" y="213359"/>
                </a:lnTo>
                <a:lnTo>
                  <a:pt x="274193" y="184276"/>
                </a:lnTo>
                <a:close/>
              </a:path>
              <a:path w="461644" h="325754">
                <a:moveTo>
                  <a:pt x="346963" y="235203"/>
                </a:moveTo>
                <a:lnTo>
                  <a:pt x="339725" y="245617"/>
                </a:lnTo>
                <a:lnTo>
                  <a:pt x="381253" y="274827"/>
                </a:lnTo>
                <a:lnTo>
                  <a:pt x="388619" y="264413"/>
                </a:lnTo>
                <a:lnTo>
                  <a:pt x="346963" y="235203"/>
                </a:lnTo>
                <a:close/>
              </a:path>
              <a:path w="461644" h="325754">
                <a:moveTo>
                  <a:pt x="419862" y="286257"/>
                </a:moveTo>
                <a:lnTo>
                  <a:pt x="412495" y="296671"/>
                </a:lnTo>
                <a:lnTo>
                  <a:pt x="454151" y="325754"/>
                </a:lnTo>
                <a:lnTo>
                  <a:pt x="461390" y="315340"/>
                </a:lnTo>
                <a:lnTo>
                  <a:pt x="419862" y="286257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826004" y="5385942"/>
            <a:ext cx="427990" cy="315595"/>
          </a:xfrm>
          <a:custGeom>
            <a:avLst/>
            <a:gdLst/>
            <a:ahLst/>
            <a:cxnLst/>
            <a:rect l="l" t="t" r="r" b="b"/>
            <a:pathLst>
              <a:path w="427989" h="315595">
                <a:moveTo>
                  <a:pt x="209174" y="99983"/>
                </a:moveTo>
                <a:lnTo>
                  <a:pt x="165502" y="162359"/>
                </a:lnTo>
                <a:lnTo>
                  <a:pt x="383920" y="315340"/>
                </a:lnTo>
                <a:lnTo>
                  <a:pt x="427608" y="252920"/>
                </a:lnTo>
                <a:lnTo>
                  <a:pt x="209174" y="99983"/>
                </a:lnTo>
                <a:close/>
              </a:path>
              <a:path w="427989" h="315595">
                <a:moveTo>
                  <a:pt x="0" y="0"/>
                </a:moveTo>
                <a:lnTo>
                  <a:pt x="121793" y="224789"/>
                </a:lnTo>
                <a:lnTo>
                  <a:pt x="165502" y="162359"/>
                </a:lnTo>
                <a:lnTo>
                  <a:pt x="134238" y="140461"/>
                </a:lnTo>
                <a:lnTo>
                  <a:pt x="177926" y="78104"/>
                </a:lnTo>
                <a:lnTo>
                  <a:pt x="224492" y="78104"/>
                </a:lnTo>
                <a:lnTo>
                  <a:pt x="252856" y="37591"/>
                </a:lnTo>
                <a:lnTo>
                  <a:pt x="0" y="0"/>
                </a:lnTo>
                <a:close/>
              </a:path>
              <a:path w="427989" h="315595">
                <a:moveTo>
                  <a:pt x="177926" y="78104"/>
                </a:moveTo>
                <a:lnTo>
                  <a:pt x="134238" y="140461"/>
                </a:lnTo>
                <a:lnTo>
                  <a:pt x="165502" y="162359"/>
                </a:lnTo>
                <a:lnTo>
                  <a:pt x="209174" y="99983"/>
                </a:lnTo>
                <a:lnTo>
                  <a:pt x="177926" y="78104"/>
                </a:lnTo>
                <a:close/>
              </a:path>
              <a:path w="427989" h="315595">
                <a:moveTo>
                  <a:pt x="224492" y="78104"/>
                </a:moveTo>
                <a:lnTo>
                  <a:pt x="177926" y="78104"/>
                </a:lnTo>
                <a:lnTo>
                  <a:pt x="209174" y="99983"/>
                </a:lnTo>
                <a:lnTo>
                  <a:pt x="224492" y="7810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190764" y="5618454"/>
            <a:ext cx="365760" cy="499109"/>
          </a:xfrm>
          <a:custGeom>
            <a:avLst/>
            <a:gdLst/>
            <a:ahLst/>
            <a:cxnLst/>
            <a:rect l="l" t="t" r="r" b="b"/>
            <a:pathLst>
              <a:path w="365759" h="499110">
                <a:moveTo>
                  <a:pt x="203040" y="165425"/>
                </a:moveTo>
                <a:lnTo>
                  <a:pt x="0" y="455396"/>
                </a:lnTo>
                <a:lnTo>
                  <a:pt x="62420" y="499097"/>
                </a:lnTo>
                <a:lnTo>
                  <a:pt x="265504" y="209145"/>
                </a:lnTo>
                <a:lnTo>
                  <a:pt x="203040" y="165425"/>
                </a:lnTo>
                <a:close/>
              </a:path>
              <a:path w="365759" h="499110">
                <a:moveTo>
                  <a:pt x="345479" y="134200"/>
                </a:moveTo>
                <a:lnTo>
                  <a:pt x="224904" y="134200"/>
                </a:lnTo>
                <a:lnTo>
                  <a:pt x="287388" y="177901"/>
                </a:lnTo>
                <a:lnTo>
                  <a:pt x="265504" y="209145"/>
                </a:lnTo>
                <a:lnTo>
                  <a:pt x="327901" y="252818"/>
                </a:lnTo>
                <a:lnTo>
                  <a:pt x="345479" y="134200"/>
                </a:lnTo>
                <a:close/>
              </a:path>
              <a:path w="365759" h="499110">
                <a:moveTo>
                  <a:pt x="224904" y="134200"/>
                </a:moveTo>
                <a:lnTo>
                  <a:pt x="203040" y="165425"/>
                </a:lnTo>
                <a:lnTo>
                  <a:pt x="265504" y="209145"/>
                </a:lnTo>
                <a:lnTo>
                  <a:pt x="287388" y="177901"/>
                </a:lnTo>
                <a:lnTo>
                  <a:pt x="224904" y="134200"/>
                </a:lnTo>
                <a:close/>
              </a:path>
              <a:path w="365759" h="499110">
                <a:moveTo>
                  <a:pt x="365366" y="0"/>
                </a:moveTo>
                <a:lnTo>
                  <a:pt x="140576" y="121704"/>
                </a:lnTo>
                <a:lnTo>
                  <a:pt x="203040" y="165425"/>
                </a:lnTo>
                <a:lnTo>
                  <a:pt x="224904" y="134200"/>
                </a:lnTo>
                <a:lnTo>
                  <a:pt x="345479" y="134200"/>
                </a:lnTo>
                <a:lnTo>
                  <a:pt x="36536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187700" y="1116075"/>
            <a:ext cx="2895600" cy="1905"/>
          </a:xfrm>
          <a:custGeom>
            <a:avLst/>
            <a:gdLst/>
            <a:ahLst/>
            <a:cxnLst/>
            <a:rect l="l" t="t" r="r" b="b"/>
            <a:pathLst>
              <a:path w="2895600" h="1905">
                <a:moveTo>
                  <a:pt x="0" y="0"/>
                </a:moveTo>
                <a:lnTo>
                  <a:pt x="2895600" y="1524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138804" y="1220724"/>
            <a:ext cx="114300" cy="549910"/>
          </a:xfrm>
          <a:custGeom>
            <a:avLst/>
            <a:gdLst/>
            <a:ahLst/>
            <a:cxnLst/>
            <a:rect l="l" t="t" r="r" b="b"/>
            <a:pathLst>
              <a:path w="114300" h="549910">
                <a:moveTo>
                  <a:pt x="76253" y="114299"/>
                </a:moveTo>
                <a:lnTo>
                  <a:pt x="38153" y="114426"/>
                </a:lnTo>
                <a:lnTo>
                  <a:pt x="39369" y="549401"/>
                </a:lnTo>
                <a:lnTo>
                  <a:pt x="77469" y="549275"/>
                </a:lnTo>
                <a:lnTo>
                  <a:pt x="76253" y="114299"/>
                </a:lnTo>
                <a:close/>
              </a:path>
              <a:path w="114300" h="549910">
                <a:moveTo>
                  <a:pt x="56768" y="0"/>
                </a:moveTo>
                <a:lnTo>
                  <a:pt x="0" y="114553"/>
                </a:lnTo>
                <a:lnTo>
                  <a:pt x="38153" y="114426"/>
                </a:lnTo>
                <a:lnTo>
                  <a:pt x="38100" y="95376"/>
                </a:lnTo>
                <a:lnTo>
                  <a:pt x="104764" y="95250"/>
                </a:lnTo>
                <a:lnTo>
                  <a:pt x="56768" y="0"/>
                </a:lnTo>
                <a:close/>
              </a:path>
              <a:path w="114300" h="549910">
                <a:moveTo>
                  <a:pt x="76200" y="95250"/>
                </a:moveTo>
                <a:lnTo>
                  <a:pt x="38100" y="95376"/>
                </a:lnTo>
                <a:lnTo>
                  <a:pt x="38153" y="114426"/>
                </a:lnTo>
                <a:lnTo>
                  <a:pt x="76253" y="114299"/>
                </a:lnTo>
                <a:lnTo>
                  <a:pt x="76200" y="95250"/>
                </a:lnTo>
                <a:close/>
              </a:path>
              <a:path w="114300" h="549910">
                <a:moveTo>
                  <a:pt x="104764" y="95250"/>
                </a:moveTo>
                <a:lnTo>
                  <a:pt x="76200" y="95250"/>
                </a:lnTo>
                <a:lnTo>
                  <a:pt x="76253" y="114299"/>
                </a:lnTo>
                <a:lnTo>
                  <a:pt x="114299" y="114173"/>
                </a:lnTo>
                <a:lnTo>
                  <a:pt x="104764" y="9525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1579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2" y="304800"/>
                </a:lnTo>
                <a:lnTo>
                  <a:pt x="69808" y="241426"/>
                </a:lnTo>
                <a:lnTo>
                  <a:pt x="44323" y="241426"/>
                </a:lnTo>
                <a:lnTo>
                  <a:pt x="31623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3" y="241300"/>
                </a:lnTo>
                <a:lnTo>
                  <a:pt x="44323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3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3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3" y="126"/>
                </a:lnTo>
                <a:lnTo>
                  <a:pt x="3289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3103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4627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6151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7675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9199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0723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2247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3771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5295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6819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8343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970907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123307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275707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428107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580507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732907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885307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190875" y="688975"/>
            <a:ext cx="2898775" cy="1905"/>
          </a:xfrm>
          <a:custGeom>
            <a:avLst/>
            <a:gdLst/>
            <a:ahLst/>
            <a:cxnLst/>
            <a:rect l="l" t="t" r="r" b="b"/>
            <a:pathLst>
              <a:path w="2898775" h="1904">
                <a:moveTo>
                  <a:pt x="0" y="0"/>
                </a:moveTo>
                <a:lnTo>
                  <a:pt x="2898775" y="1650"/>
                </a:lnTo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/>
          <p:nvPr/>
        </p:nvSpPr>
        <p:spPr>
          <a:xfrm>
            <a:off x="4098925" y="396621"/>
            <a:ext cx="9467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15</a:t>
            </a:r>
            <a:r>
              <a:rPr sz="1800" b="1" spc="-90" dirty="0">
                <a:latin typeface="Times New Roman"/>
                <a:cs typeface="Times New Roman"/>
              </a:rPr>
              <a:t> </a:t>
            </a:r>
            <a:r>
              <a:rPr sz="1800" b="1" spc="135" dirty="0">
                <a:latin typeface="Times New Roman"/>
                <a:cs typeface="Times New Roman"/>
              </a:rPr>
              <a:t>KN/m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6037707" y="674623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514600" y="1089025"/>
            <a:ext cx="582930" cy="85725"/>
          </a:xfrm>
          <a:custGeom>
            <a:avLst/>
            <a:gdLst/>
            <a:ahLst/>
            <a:cxnLst/>
            <a:rect l="l" t="t" r="r" b="b"/>
            <a:pathLst>
              <a:path w="582930" h="85725">
                <a:moveTo>
                  <a:pt x="496950" y="0"/>
                </a:moveTo>
                <a:lnTo>
                  <a:pt x="496950" y="85725"/>
                </a:lnTo>
                <a:lnTo>
                  <a:pt x="554016" y="57150"/>
                </a:lnTo>
                <a:lnTo>
                  <a:pt x="511175" y="57150"/>
                </a:lnTo>
                <a:lnTo>
                  <a:pt x="511175" y="28575"/>
                </a:lnTo>
                <a:lnTo>
                  <a:pt x="554185" y="28575"/>
                </a:lnTo>
                <a:lnTo>
                  <a:pt x="496950" y="0"/>
                </a:lnTo>
                <a:close/>
              </a:path>
              <a:path w="582930" h="85725">
                <a:moveTo>
                  <a:pt x="496950" y="28575"/>
                </a:moveTo>
                <a:lnTo>
                  <a:pt x="0" y="28575"/>
                </a:lnTo>
                <a:lnTo>
                  <a:pt x="0" y="57150"/>
                </a:lnTo>
                <a:lnTo>
                  <a:pt x="496950" y="57150"/>
                </a:lnTo>
                <a:lnTo>
                  <a:pt x="496950" y="28575"/>
                </a:lnTo>
                <a:close/>
              </a:path>
              <a:path w="582930" h="85725">
                <a:moveTo>
                  <a:pt x="554185" y="28575"/>
                </a:moveTo>
                <a:lnTo>
                  <a:pt x="511175" y="28575"/>
                </a:lnTo>
                <a:lnTo>
                  <a:pt x="511175" y="57150"/>
                </a:lnTo>
                <a:lnTo>
                  <a:pt x="554016" y="57150"/>
                </a:lnTo>
                <a:lnTo>
                  <a:pt x="582676" y="42799"/>
                </a:lnTo>
                <a:lnTo>
                  <a:pt x="554185" y="28575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3240404" y="1451990"/>
            <a:ext cx="5727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solidFill>
                  <a:srgbClr val="006FC0"/>
                </a:solidFill>
                <a:latin typeface="Times New Roman"/>
                <a:cs typeface="Times New Roman"/>
              </a:rPr>
              <a:t>50</a:t>
            </a:r>
            <a:r>
              <a:rPr sz="1600" b="1" spc="-10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7396226" y="4665027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20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6357873" y="3359150"/>
            <a:ext cx="85725" cy="582930"/>
          </a:xfrm>
          <a:custGeom>
            <a:avLst/>
            <a:gdLst/>
            <a:ahLst/>
            <a:cxnLst/>
            <a:rect l="l" t="t" r="r" b="b"/>
            <a:pathLst>
              <a:path w="85725" h="582929">
                <a:moveTo>
                  <a:pt x="28575" y="496824"/>
                </a:moveTo>
                <a:lnTo>
                  <a:pt x="0" y="496824"/>
                </a:lnTo>
                <a:lnTo>
                  <a:pt x="42925" y="582549"/>
                </a:lnTo>
                <a:lnTo>
                  <a:pt x="78560" y="511175"/>
                </a:lnTo>
                <a:lnTo>
                  <a:pt x="28575" y="511175"/>
                </a:lnTo>
                <a:lnTo>
                  <a:pt x="28575" y="496824"/>
                </a:lnTo>
                <a:close/>
              </a:path>
              <a:path w="85725" h="582929">
                <a:moveTo>
                  <a:pt x="57150" y="0"/>
                </a:moveTo>
                <a:lnTo>
                  <a:pt x="28575" y="0"/>
                </a:lnTo>
                <a:lnTo>
                  <a:pt x="28575" y="511175"/>
                </a:lnTo>
                <a:lnTo>
                  <a:pt x="57150" y="511175"/>
                </a:lnTo>
                <a:lnTo>
                  <a:pt x="57150" y="0"/>
                </a:lnTo>
                <a:close/>
              </a:path>
              <a:path w="85725" h="582929">
                <a:moveTo>
                  <a:pt x="85725" y="496824"/>
                </a:moveTo>
                <a:lnTo>
                  <a:pt x="57150" y="496824"/>
                </a:lnTo>
                <a:lnTo>
                  <a:pt x="57150" y="511175"/>
                </a:lnTo>
                <a:lnTo>
                  <a:pt x="78560" y="511175"/>
                </a:lnTo>
                <a:lnTo>
                  <a:pt x="85725" y="496824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6198870" y="3971290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5419725" y="3008376"/>
            <a:ext cx="1987550" cy="2021205"/>
          </a:xfrm>
          <a:custGeom>
            <a:avLst/>
            <a:gdLst/>
            <a:ahLst/>
            <a:cxnLst/>
            <a:rect l="l" t="t" r="r" b="b"/>
            <a:pathLst>
              <a:path w="1987550" h="2021204">
                <a:moveTo>
                  <a:pt x="0" y="0"/>
                </a:moveTo>
                <a:lnTo>
                  <a:pt x="1987550" y="2020824"/>
                </a:lnTo>
              </a:path>
            </a:pathLst>
          </a:custGeom>
          <a:ln w="761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374255" y="5105400"/>
            <a:ext cx="114300" cy="549910"/>
          </a:xfrm>
          <a:custGeom>
            <a:avLst/>
            <a:gdLst/>
            <a:ahLst/>
            <a:cxnLst/>
            <a:rect l="l" t="t" r="r" b="b"/>
            <a:pathLst>
              <a:path w="114300" h="549910">
                <a:moveTo>
                  <a:pt x="76253" y="114257"/>
                </a:moveTo>
                <a:lnTo>
                  <a:pt x="38153" y="114342"/>
                </a:lnTo>
                <a:lnTo>
                  <a:pt x="39370" y="549325"/>
                </a:lnTo>
                <a:lnTo>
                  <a:pt x="77470" y="549211"/>
                </a:lnTo>
                <a:lnTo>
                  <a:pt x="76253" y="114257"/>
                </a:lnTo>
                <a:close/>
              </a:path>
              <a:path w="114300" h="549910">
                <a:moveTo>
                  <a:pt x="56769" y="0"/>
                </a:moveTo>
                <a:lnTo>
                  <a:pt x="0" y="114426"/>
                </a:lnTo>
                <a:lnTo>
                  <a:pt x="38153" y="114342"/>
                </a:lnTo>
                <a:lnTo>
                  <a:pt x="38100" y="95250"/>
                </a:lnTo>
                <a:lnTo>
                  <a:pt x="104764" y="95250"/>
                </a:lnTo>
                <a:lnTo>
                  <a:pt x="56769" y="0"/>
                </a:lnTo>
                <a:close/>
              </a:path>
              <a:path w="114300" h="549910">
                <a:moveTo>
                  <a:pt x="76200" y="95250"/>
                </a:moveTo>
                <a:lnTo>
                  <a:pt x="38100" y="95250"/>
                </a:lnTo>
                <a:lnTo>
                  <a:pt x="38153" y="114342"/>
                </a:lnTo>
                <a:lnTo>
                  <a:pt x="76253" y="114257"/>
                </a:lnTo>
                <a:lnTo>
                  <a:pt x="76200" y="95250"/>
                </a:lnTo>
                <a:close/>
              </a:path>
              <a:path w="114300" h="549910">
                <a:moveTo>
                  <a:pt x="104764" y="95250"/>
                </a:moveTo>
                <a:lnTo>
                  <a:pt x="76200" y="95250"/>
                </a:lnTo>
                <a:lnTo>
                  <a:pt x="76253" y="114257"/>
                </a:lnTo>
                <a:lnTo>
                  <a:pt x="114300" y="114173"/>
                </a:lnTo>
                <a:lnTo>
                  <a:pt x="104764" y="9525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034404" y="1208024"/>
            <a:ext cx="114300" cy="549910"/>
          </a:xfrm>
          <a:custGeom>
            <a:avLst/>
            <a:gdLst/>
            <a:ahLst/>
            <a:cxnLst/>
            <a:rect l="l" t="t" r="r" b="b"/>
            <a:pathLst>
              <a:path w="114300" h="549910">
                <a:moveTo>
                  <a:pt x="76253" y="114299"/>
                </a:moveTo>
                <a:lnTo>
                  <a:pt x="38153" y="114426"/>
                </a:lnTo>
                <a:lnTo>
                  <a:pt x="39370" y="549401"/>
                </a:lnTo>
                <a:lnTo>
                  <a:pt x="77470" y="549275"/>
                </a:lnTo>
                <a:lnTo>
                  <a:pt x="76253" y="114299"/>
                </a:lnTo>
                <a:close/>
              </a:path>
              <a:path w="114300" h="549910">
                <a:moveTo>
                  <a:pt x="56769" y="0"/>
                </a:moveTo>
                <a:lnTo>
                  <a:pt x="0" y="114553"/>
                </a:lnTo>
                <a:lnTo>
                  <a:pt x="38153" y="114426"/>
                </a:lnTo>
                <a:lnTo>
                  <a:pt x="38100" y="95376"/>
                </a:lnTo>
                <a:lnTo>
                  <a:pt x="104764" y="95250"/>
                </a:lnTo>
                <a:lnTo>
                  <a:pt x="56769" y="0"/>
                </a:lnTo>
                <a:close/>
              </a:path>
              <a:path w="114300" h="549910">
                <a:moveTo>
                  <a:pt x="76200" y="95250"/>
                </a:moveTo>
                <a:lnTo>
                  <a:pt x="38100" y="95376"/>
                </a:lnTo>
                <a:lnTo>
                  <a:pt x="38153" y="114426"/>
                </a:lnTo>
                <a:lnTo>
                  <a:pt x="76253" y="114299"/>
                </a:lnTo>
                <a:lnTo>
                  <a:pt x="76200" y="95250"/>
                </a:lnTo>
                <a:close/>
              </a:path>
              <a:path w="114300" h="549910">
                <a:moveTo>
                  <a:pt x="104764" y="95250"/>
                </a:moveTo>
                <a:lnTo>
                  <a:pt x="76200" y="95250"/>
                </a:lnTo>
                <a:lnTo>
                  <a:pt x="76253" y="114299"/>
                </a:lnTo>
                <a:lnTo>
                  <a:pt x="114300" y="114173"/>
                </a:lnTo>
                <a:lnTo>
                  <a:pt x="104764" y="9525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 txBox="1"/>
          <p:nvPr/>
        </p:nvSpPr>
        <p:spPr>
          <a:xfrm>
            <a:off x="5501640" y="1439290"/>
            <a:ext cx="5727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solidFill>
                  <a:srgbClr val="006FC0"/>
                </a:solidFill>
                <a:latin typeface="Times New Roman"/>
                <a:cs typeface="Times New Roman"/>
              </a:rPr>
              <a:t>40</a:t>
            </a:r>
            <a:r>
              <a:rPr sz="1600" b="1" spc="-10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6935343" y="5099050"/>
            <a:ext cx="400685" cy="389890"/>
          </a:xfrm>
          <a:custGeom>
            <a:avLst/>
            <a:gdLst/>
            <a:ahLst/>
            <a:cxnLst/>
            <a:rect l="l" t="t" r="r" b="b"/>
            <a:pathLst>
              <a:path w="400684" h="389889">
                <a:moveTo>
                  <a:pt x="54609" y="322706"/>
                </a:moveTo>
                <a:lnTo>
                  <a:pt x="0" y="375793"/>
                </a:lnTo>
                <a:lnTo>
                  <a:pt x="13207" y="389509"/>
                </a:lnTo>
                <a:lnTo>
                  <a:pt x="67945" y="336422"/>
                </a:lnTo>
                <a:lnTo>
                  <a:pt x="54609" y="322706"/>
                </a:lnTo>
                <a:close/>
              </a:path>
              <a:path w="400684" h="389889">
                <a:moveTo>
                  <a:pt x="150367" y="229869"/>
                </a:moveTo>
                <a:lnTo>
                  <a:pt x="95630" y="282956"/>
                </a:lnTo>
                <a:lnTo>
                  <a:pt x="108965" y="296544"/>
                </a:lnTo>
                <a:lnTo>
                  <a:pt x="163575" y="243459"/>
                </a:lnTo>
                <a:lnTo>
                  <a:pt x="150367" y="229869"/>
                </a:lnTo>
                <a:close/>
              </a:path>
              <a:path w="400684" h="389889">
                <a:moveTo>
                  <a:pt x="245999" y="136906"/>
                </a:moveTo>
                <a:lnTo>
                  <a:pt x="191261" y="189991"/>
                </a:lnTo>
                <a:lnTo>
                  <a:pt x="204597" y="203708"/>
                </a:lnTo>
                <a:lnTo>
                  <a:pt x="259206" y="150622"/>
                </a:lnTo>
                <a:lnTo>
                  <a:pt x="245999" y="136906"/>
                </a:lnTo>
                <a:close/>
              </a:path>
              <a:path w="400684" h="389889">
                <a:moveTo>
                  <a:pt x="339319" y="46187"/>
                </a:moveTo>
                <a:lnTo>
                  <a:pt x="287020" y="97027"/>
                </a:lnTo>
                <a:lnTo>
                  <a:pt x="300227" y="110743"/>
                </a:lnTo>
                <a:lnTo>
                  <a:pt x="352576" y="59856"/>
                </a:lnTo>
                <a:lnTo>
                  <a:pt x="339319" y="46187"/>
                </a:lnTo>
                <a:close/>
              </a:path>
              <a:path w="400684" h="389889">
                <a:moveTo>
                  <a:pt x="385274" y="43942"/>
                </a:moveTo>
                <a:lnTo>
                  <a:pt x="341629" y="43942"/>
                </a:lnTo>
                <a:lnTo>
                  <a:pt x="354837" y="57657"/>
                </a:lnTo>
                <a:lnTo>
                  <a:pt x="352576" y="59856"/>
                </a:lnTo>
                <a:lnTo>
                  <a:pt x="372490" y="80391"/>
                </a:lnTo>
                <a:lnTo>
                  <a:pt x="385274" y="43942"/>
                </a:lnTo>
                <a:close/>
              </a:path>
              <a:path w="400684" h="389889">
                <a:moveTo>
                  <a:pt x="341629" y="43942"/>
                </a:moveTo>
                <a:lnTo>
                  <a:pt x="339319" y="46187"/>
                </a:lnTo>
                <a:lnTo>
                  <a:pt x="352576" y="59856"/>
                </a:lnTo>
                <a:lnTo>
                  <a:pt x="354837" y="57657"/>
                </a:lnTo>
                <a:lnTo>
                  <a:pt x="341629" y="43942"/>
                </a:lnTo>
                <a:close/>
              </a:path>
              <a:path w="400684" h="389889">
                <a:moveTo>
                  <a:pt x="400684" y="0"/>
                </a:moveTo>
                <a:lnTo>
                  <a:pt x="319404" y="25654"/>
                </a:lnTo>
                <a:lnTo>
                  <a:pt x="339319" y="46187"/>
                </a:lnTo>
                <a:lnTo>
                  <a:pt x="341629" y="43942"/>
                </a:lnTo>
                <a:lnTo>
                  <a:pt x="385274" y="43942"/>
                </a:lnTo>
                <a:lnTo>
                  <a:pt x="400684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638800" y="423545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0" y="457200"/>
                </a:moveTo>
                <a:lnTo>
                  <a:pt x="457200" y="45720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 txBox="1"/>
          <p:nvPr/>
        </p:nvSpPr>
        <p:spPr>
          <a:xfrm>
            <a:off x="5503926" y="4315079"/>
            <a:ext cx="1206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1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5808726" y="4651692"/>
            <a:ext cx="12128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1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5917946" y="4223003"/>
            <a:ext cx="223520" cy="2489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 txBox="1"/>
          <p:nvPr/>
        </p:nvSpPr>
        <p:spPr>
          <a:xfrm>
            <a:off x="6016878" y="4212970"/>
            <a:ext cx="1206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6491096" y="3490721"/>
            <a:ext cx="394335" cy="382905"/>
          </a:xfrm>
          <a:custGeom>
            <a:avLst/>
            <a:gdLst/>
            <a:ahLst/>
            <a:cxnLst/>
            <a:rect l="l" t="t" r="r" b="b"/>
            <a:pathLst>
              <a:path w="394334" h="382904">
                <a:moveTo>
                  <a:pt x="28194" y="302386"/>
                </a:moveTo>
                <a:lnTo>
                  <a:pt x="0" y="382777"/>
                </a:lnTo>
                <a:lnTo>
                  <a:pt x="81279" y="357123"/>
                </a:lnTo>
                <a:lnTo>
                  <a:pt x="69948" y="345439"/>
                </a:lnTo>
                <a:lnTo>
                  <a:pt x="52197" y="345439"/>
                </a:lnTo>
                <a:lnTo>
                  <a:pt x="38988" y="331723"/>
                </a:lnTo>
                <a:lnTo>
                  <a:pt x="48077" y="322889"/>
                </a:lnTo>
                <a:lnTo>
                  <a:pt x="28194" y="302386"/>
                </a:lnTo>
                <a:close/>
              </a:path>
              <a:path w="394334" h="382904">
                <a:moveTo>
                  <a:pt x="48077" y="322889"/>
                </a:moveTo>
                <a:lnTo>
                  <a:pt x="38988" y="331723"/>
                </a:lnTo>
                <a:lnTo>
                  <a:pt x="52197" y="345439"/>
                </a:lnTo>
                <a:lnTo>
                  <a:pt x="61344" y="336568"/>
                </a:lnTo>
                <a:lnTo>
                  <a:pt x="48077" y="322889"/>
                </a:lnTo>
                <a:close/>
              </a:path>
              <a:path w="394334" h="382904">
                <a:moveTo>
                  <a:pt x="61344" y="336568"/>
                </a:moveTo>
                <a:lnTo>
                  <a:pt x="52197" y="345439"/>
                </a:lnTo>
                <a:lnTo>
                  <a:pt x="69948" y="345439"/>
                </a:lnTo>
                <a:lnTo>
                  <a:pt x="61344" y="336568"/>
                </a:lnTo>
                <a:close/>
              </a:path>
              <a:path w="394334" h="382904">
                <a:moveTo>
                  <a:pt x="93599" y="278638"/>
                </a:moveTo>
                <a:lnTo>
                  <a:pt x="48077" y="322889"/>
                </a:lnTo>
                <a:lnTo>
                  <a:pt x="61344" y="336568"/>
                </a:lnTo>
                <a:lnTo>
                  <a:pt x="106933" y="292353"/>
                </a:lnTo>
                <a:lnTo>
                  <a:pt x="93599" y="278638"/>
                </a:lnTo>
                <a:close/>
              </a:path>
              <a:path w="394334" h="382904">
                <a:moveTo>
                  <a:pt x="189229" y="185800"/>
                </a:moveTo>
                <a:lnTo>
                  <a:pt x="134620" y="238886"/>
                </a:lnTo>
                <a:lnTo>
                  <a:pt x="147827" y="252475"/>
                </a:lnTo>
                <a:lnTo>
                  <a:pt x="202564" y="199389"/>
                </a:lnTo>
                <a:lnTo>
                  <a:pt x="189229" y="185800"/>
                </a:lnTo>
                <a:close/>
              </a:path>
              <a:path w="394334" h="382904">
                <a:moveTo>
                  <a:pt x="284860" y="92837"/>
                </a:moveTo>
                <a:lnTo>
                  <a:pt x="230250" y="145922"/>
                </a:lnTo>
                <a:lnTo>
                  <a:pt x="243585" y="159638"/>
                </a:lnTo>
                <a:lnTo>
                  <a:pt x="298196" y="106552"/>
                </a:lnTo>
                <a:lnTo>
                  <a:pt x="284860" y="92837"/>
                </a:lnTo>
                <a:close/>
              </a:path>
              <a:path w="394334" h="382904">
                <a:moveTo>
                  <a:pt x="380619" y="0"/>
                </a:moveTo>
                <a:lnTo>
                  <a:pt x="325881" y="53086"/>
                </a:lnTo>
                <a:lnTo>
                  <a:pt x="339217" y="66675"/>
                </a:lnTo>
                <a:lnTo>
                  <a:pt x="393826" y="13588"/>
                </a:lnTo>
                <a:lnTo>
                  <a:pt x="38061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365366" y="3347592"/>
            <a:ext cx="409575" cy="423545"/>
          </a:xfrm>
          <a:custGeom>
            <a:avLst/>
            <a:gdLst/>
            <a:ahLst/>
            <a:cxnLst/>
            <a:rect l="l" t="t" r="r" b="b"/>
            <a:pathLst>
              <a:path w="409575" h="423545">
                <a:moveTo>
                  <a:pt x="9144" y="0"/>
                </a:moveTo>
                <a:lnTo>
                  <a:pt x="0" y="8762"/>
                </a:lnTo>
                <a:lnTo>
                  <a:pt x="35179" y="45339"/>
                </a:lnTo>
                <a:lnTo>
                  <a:pt x="44323" y="36576"/>
                </a:lnTo>
                <a:lnTo>
                  <a:pt x="9144" y="0"/>
                </a:lnTo>
                <a:close/>
              </a:path>
              <a:path w="409575" h="423545">
                <a:moveTo>
                  <a:pt x="70866" y="64008"/>
                </a:moveTo>
                <a:lnTo>
                  <a:pt x="61722" y="72771"/>
                </a:lnTo>
                <a:lnTo>
                  <a:pt x="97028" y="109347"/>
                </a:lnTo>
                <a:lnTo>
                  <a:pt x="106172" y="100457"/>
                </a:lnTo>
                <a:lnTo>
                  <a:pt x="70866" y="64008"/>
                </a:lnTo>
                <a:close/>
              </a:path>
              <a:path w="409575" h="423545">
                <a:moveTo>
                  <a:pt x="132587" y="127889"/>
                </a:moveTo>
                <a:lnTo>
                  <a:pt x="123444" y="136779"/>
                </a:lnTo>
                <a:lnTo>
                  <a:pt x="158750" y="173228"/>
                </a:lnTo>
                <a:lnTo>
                  <a:pt x="167893" y="164465"/>
                </a:lnTo>
                <a:lnTo>
                  <a:pt x="132587" y="127889"/>
                </a:lnTo>
                <a:close/>
              </a:path>
              <a:path w="409575" h="423545">
                <a:moveTo>
                  <a:pt x="194310" y="191897"/>
                </a:moveTo>
                <a:lnTo>
                  <a:pt x="185165" y="200660"/>
                </a:lnTo>
                <a:lnTo>
                  <a:pt x="220472" y="237236"/>
                </a:lnTo>
                <a:lnTo>
                  <a:pt x="229615" y="228346"/>
                </a:lnTo>
                <a:lnTo>
                  <a:pt x="194310" y="191897"/>
                </a:lnTo>
                <a:close/>
              </a:path>
              <a:path w="409575" h="423545">
                <a:moveTo>
                  <a:pt x="256159" y="255778"/>
                </a:moveTo>
                <a:lnTo>
                  <a:pt x="247014" y="264668"/>
                </a:lnTo>
                <a:lnTo>
                  <a:pt x="282321" y="301117"/>
                </a:lnTo>
                <a:lnTo>
                  <a:pt x="291338" y="292354"/>
                </a:lnTo>
                <a:lnTo>
                  <a:pt x="256159" y="255778"/>
                </a:lnTo>
                <a:close/>
              </a:path>
              <a:path w="409575" h="423545">
                <a:moveTo>
                  <a:pt x="383666" y="342265"/>
                </a:moveTo>
                <a:lnTo>
                  <a:pt x="328930" y="395224"/>
                </a:lnTo>
                <a:lnTo>
                  <a:pt x="409193" y="423545"/>
                </a:lnTo>
                <a:lnTo>
                  <a:pt x="383666" y="342265"/>
                </a:lnTo>
                <a:close/>
              </a:path>
              <a:path w="409575" h="423545">
                <a:moveTo>
                  <a:pt x="317881" y="319786"/>
                </a:moveTo>
                <a:lnTo>
                  <a:pt x="308737" y="328549"/>
                </a:lnTo>
                <a:lnTo>
                  <a:pt x="344042" y="365125"/>
                </a:lnTo>
                <a:lnTo>
                  <a:pt x="353187" y="356235"/>
                </a:lnTo>
                <a:lnTo>
                  <a:pt x="317881" y="319786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 txBox="1"/>
          <p:nvPr/>
        </p:nvSpPr>
        <p:spPr>
          <a:xfrm>
            <a:off x="580707" y="6096952"/>
            <a:ext cx="124333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60" dirty="0">
                <a:latin typeface="Times New Roman"/>
                <a:cs typeface="Times New Roman"/>
              </a:rPr>
              <a:t>40-18 </a:t>
            </a:r>
            <a:r>
              <a:rPr sz="1600" b="1" spc="150" dirty="0">
                <a:latin typeface="Times New Roman"/>
                <a:cs typeface="Times New Roman"/>
              </a:rPr>
              <a:t>= </a:t>
            </a:r>
            <a:r>
              <a:rPr sz="1600" b="1" spc="-50" dirty="0">
                <a:latin typeface="Times New Roman"/>
                <a:cs typeface="Times New Roman"/>
              </a:rPr>
              <a:t>22</a:t>
            </a:r>
            <a:r>
              <a:rPr sz="1600" b="1" spc="-240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7149465" y="3618229"/>
            <a:ext cx="167640" cy="1879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 txBox="1"/>
          <p:nvPr/>
        </p:nvSpPr>
        <p:spPr>
          <a:xfrm>
            <a:off x="6938644" y="3605529"/>
            <a:ext cx="145986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70" dirty="0">
                <a:solidFill>
                  <a:srgbClr val="FF0000"/>
                </a:solidFill>
                <a:latin typeface="Times New Roman"/>
                <a:cs typeface="Times New Roman"/>
              </a:rPr>
              <a:t>(1/ </a:t>
            </a:r>
            <a:r>
              <a:rPr sz="1200" b="1" spc="-20" dirty="0">
                <a:solidFill>
                  <a:srgbClr val="FF0000"/>
                </a:solidFill>
                <a:latin typeface="Times New Roman"/>
                <a:cs typeface="Times New Roman"/>
              </a:rPr>
              <a:t>2).40 </a:t>
            </a:r>
            <a:r>
              <a:rPr sz="1200" b="1" spc="114" dirty="0">
                <a:solidFill>
                  <a:srgbClr val="FF0000"/>
                </a:solidFill>
                <a:latin typeface="Times New Roman"/>
                <a:cs typeface="Times New Roman"/>
              </a:rPr>
              <a:t>= </a:t>
            </a:r>
            <a:r>
              <a:rPr sz="1200" b="1" spc="-35" dirty="0">
                <a:solidFill>
                  <a:srgbClr val="FF0000"/>
                </a:solidFill>
                <a:latin typeface="Times New Roman"/>
                <a:cs typeface="Times New Roman"/>
              </a:rPr>
              <a:t>28,288</a:t>
            </a:r>
            <a:r>
              <a:rPr sz="1200" b="1" spc="14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6768465" y="3237229"/>
            <a:ext cx="167640" cy="1879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482713" y="5076063"/>
            <a:ext cx="393065" cy="406400"/>
          </a:xfrm>
          <a:custGeom>
            <a:avLst/>
            <a:gdLst/>
            <a:ahLst/>
            <a:cxnLst/>
            <a:rect l="l" t="t" r="r" b="b"/>
            <a:pathLst>
              <a:path w="393065" h="406400">
                <a:moveTo>
                  <a:pt x="57498" y="50418"/>
                </a:moveTo>
                <a:lnTo>
                  <a:pt x="48369" y="59230"/>
                </a:lnTo>
                <a:lnTo>
                  <a:pt x="74802" y="86613"/>
                </a:lnTo>
                <a:lnTo>
                  <a:pt x="83946" y="77724"/>
                </a:lnTo>
                <a:lnTo>
                  <a:pt x="57498" y="50418"/>
                </a:lnTo>
                <a:close/>
              </a:path>
              <a:path w="393065" h="406400">
                <a:moveTo>
                  <a:pt x="0" y="0"/>
                </a:moveTo>
                <a:lnTo>
                  <a:pt x="25526" y="81280"/>
                </a:lnTo>
                <a:lnTo>
                  <a:pt x="48369" y="59230"/>
                </a:lnTo>
                <a:lnTo>
                  <a:pt x="39496" y="50037"/>
                </a:lnTo>
                <a:lnTo>
                  <a:pt x="48640" y="41275"/>
                </a:lnTo>
                <a:lnTo>
                  <a:pt x="66971" y="41275"/>
                </a:lnTo>
                <a:lnTo>
                  <a:pt x="80390" y="28320"/>
                </a:lnTo>
                <a:lnTo>
                  <a:pt x="0" y="0"/>
                </a:lnTo>
                <a:close/>
              </a:path>
              <a:path w="393065" h="406400">
                <a:moveTo>
                  <a:pt x="48640" y="41275"/>
                </a:moveTo>
                <a:lnTo>
                  <a:pt x="39496" y="50037"/>
                </a:lnTo>
                <a:lnTo>
                  <a:pt x="48369" y="59230"/>
                </a:lnTo>
                <a:lnTo>
                  <a:pt x="57498" y="50418"/>
                </a:lnTo>
                <a:lnTo>
                  <a:pt x="48640" y="41275"/>
                </a:lnTo>
                <a:close/>
              </a:path>
              <a:path w="393065" h="406400">
                <a:moveTo>
                  <a:pt x="66971" y="41275"/>
                </a:moveTo>
                <a:lnTo>
                  <a:pt x="48640" y="41275"/>
                </a:lnTo>
                <a:lnTo>
                  <a:pt x="57498" y="50418"/>
                </a:lnTo>
                <a:lnTo>
                  <a:pt x="66971" y="41275"/>
                </a:lnTo>
                <a:close/>
              </a:path>
              <a:path w="393065" h="406400">
                <a:moveTo>
                  <a:pt x="110489" y="105156"/>
                </a:moveTo>
                <a:lnTo>
                  <a:pt x="101345" y="114045"/>
                </a:lnTo>
                <a:lnTo>
                  <a:pt x="136651" y="150494"/>
                </a:lnTo>
                <a:lnTo>
                  <a:pt x="145795" y="141731"/>
                </a:lnTo>
                <a:lnTo>
                  <a:pt x="110489" y="105156"/>
                </a:lnTo>
                <a:close/>
              </a:path>
              <a:path w="393065" h="406400">
                <a:moveTo>
                  <a:pt x="172211" y="169164"/>
                </a:moveTo>
                <a:lnTo>
                  <a:pt x="163067" y="177927"/>
                </a:lnTo>
                <a:lnTo>
                  <a:pt x="198373" y="214503"/>
                </a:lnTo>
                <a:lnTo>
                  <a:pt x="207517" y="205612"/>
                </a:lnTo>
                <a:lnTo>
                  <a:pt x="172211" y="169164"/>
                </a:lnTo>
                <a:close/>
              </a:path>
              <a:path w="393065" h="406400">
                <a:moveTo>
                  <a:pt x="233933" y="233045"/>
                </a:moveTo>
                <a:lnTo>
                  <a:pt x="224789" y="241934"/>
                </a:lnTo>
                <a:lnTo>
                  <a:pt x="260095" y="278384"/>
                </a:lnTo>
                <a:lnTo>
                  <a:pt x="269239" y="269621"/>
                </a:lnTo>
                <a:lnTo>
                  <a:pt x="233933" y="233045"/>
                </a:lnTo>
                <a:close/>
              </a:path>
              <a:path w="393065" h="406400">
                <a:moveTo>
                  <a:pt x="295655" y="297053"/>
                </a:moveTo>
                <a:lnTo>
                  <a:pt x="286511" y="305816"/>
                </a:lnTo>
                <a:lnTo>
                  <a:pt x="321817" y="342392"/>
                </a:lnTo>
                <a:lnTo>
                  <a:pt x="330961" y="333628"/>
                </a:lnTo>
                <a:lnTo>
                  <a:pt x="295655" y="297053"/>
                </a:lnTo>
                <a:close/>
              </a:path>
              <a:path w="393065" h="406400">
                <a:moveTo>
                  <a:pt x="357504" y="360934"/>
                </a:moveTo>
                <a:lnTo>
                  <a:pt x="348360" y="369824"/>
                </a:lnTo>
                <a:lnTo>
                  <a:pt x="383666" y="406400"/>
                </a:lnTo>
                <a:lnTo>
                  <a:pt x="392810" y="397509"/>
                </a:lnTo>
                <a:lnTo>
                  <a:pt x="357504" y="360934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5625084" y="5295265"/>
            <a:ext cx="167639" cy="1879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 txBox="1"/>
          <p:nvPr/>
        </p:nvSpPr>
        <p:spPr>
          <a:xfrm>
            <a:off x="5414390" y="5282565"/>
            <a:ext cx="14592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70" dirty="0">
                <a:solidFill>
                  <a:srgbClr val="006FC0"/>
                </a:solidFill>
                <a:latin typeface="Times New Roman"/>
                <a:cs typeface="Times New Roman"/>
              </a:rPr>
              <a:t>(1/ </a:t>
            </a:r>
            <a:r>
              <a:rPr sz="1200" b="1" spc="-20" dirty="0">
                <a:solidFill>
                  <a:srgbClr val="006FC0"/>
                </a:solidFill>
                <a:latin typeface="Times New Roman"/>
                <a:cs typeface="Times New Roman"/>
              </a:rPr>
              <a:t>2).80 </a:t>
            </a:r>
            <a:r>
              <a:rPr sz="1200" b="1" spc="114" dirty="0">
                <a:solidFill>
                  <a:srgbClr val="006FC0"/>
                </a:solidFill>
                <a:latin typeface="Times New Roman"/>
                <a:cs typeface="Times New Roman"/>
              </a:rPr>
              <a:t>= </a:t>
            </a:r>
            <a:r>
              <a:rPr sz="1200" b="1" spc="-35" dirty="0">
                <a:solidFill>
                  <a:srgbClr val="006FC0"/>
                </a:solidFill>
                <a:latin typeface="Times New Roman"/>
                <a:cs typeface="Times New Roman"/>
              </a:rPr>
              <a:t>56,577</a:t>
            </a:r>
            <a:r>
              <a:rPr sz="1200" b="1" spc="14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7683118" y="5523865"/>
            <a:ext cx="167640" cy="18827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 txBox="1"/>
          <p:nvPr/>
        </p:nvSpPr>
        <p:spPr>
          <a:xfrm>
            <a:off x="7106919" y="5480669"/>
            <a:ext cx="1824989" cy="52387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377825">
              <a:lnSpc>
                <a:spcPct val="100000"/>
              </a:lnSpc>
              <a:spcBef>
                <a:spcPts val="340"/>
              </a:spcBef>
            </a:pPr>
            <a:r>
              <a:rPr sz="1200" b="1" spc="70" dirty="0">
                <a:solidFill>
                  <a:srgbClr val="006FC0"/>
                </a:solidFill>
                <a:latin typeface="Times New Roman"/>
                <a:cs typeface="Times New Roman"/>
              </a:rPr>
              <a:t>(1/ </a:t>
            </a:r>
            <a:r>
              <a:rPr sz="1200" b="1" spc="-20" dirty="0">
                <a:solidFill>
                  <a:srgbClr val="006FC0"/>
                </a:solidFill>
                <a:latin typeface="Times New Roman"/>
                <a:cs typeface="Times New Roman"/>
              </a:rPr>
              <a:t>2).80 </a:t>
            </a:r>
            <a:r>
              <a:rPr sz="1200" b="1" spc="114" dirty="0">
                <a:solidFill>
                  <a:srgbClr val="006FC0"/>
                </a:solidFill>
                <a:latin typeface="Times New Roman"/>
                <a:cs typeface="Times New Roman"/>
              </a:rPr>
              <a:t>= </a:t>
            </a:r>
            <a:r>
              <a:rPr sz="1200" b="1" spc="-35" dirty="0">
                <a:solidFill>
                  <a:srgbClr val="006FC0"/>
                </a:solidFill>
                <a:latin typeface="Times New Roman"/>
                <a:cs typeface="Times New Roman"/>
              </a:rPr>
              <a:t>56,577</a:t>
            </a:r>
            <a:r>
              <a:rPr sz="1200" b="1" spc="14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1600" b="1" spc="-45" dirty="0">
                <a:solidFill>
                  <a:srgbClr val="006FC0"/>
                </a:solidFill>
                <a:latin typeface="Times New Roman"/>
                <a:cs typeface="Times New Roman"/>
              </a:rPr>
              <a:t>80</a:t>
            </a:r>
            <a:r>
              <a:rPr sz="1600" b="1" spc="-3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77" name="object 77"/>
          <p:cNvSpPr/>
          <p:nvPr/>
        </p:nvSpPr>
        <p:spPr>
          <a:xfrm>
            <a:off x="3641344" y="2201926"/>
            <a:ext cx="346075" cy="485775"/>
          </a:xfrm>
          <a:custGeom>
            <a:avLst/>
            <a:gdLst/>
            <a:ahLst/>
            <a:cxnLst/>
            <a:rect l="l" t="t" r="r" b="b"/>
            <a:pathLst>
              <a:path w="346075" h="485775">
                <a:moveTo>
                  <a:pt x="14096" y="390651"/>
                </a:moveTo>
                <a:lnTo>
                  <a:pt x="0" y="485394"/>
                </a:lnTo>
                <a:lnTo>
                  <a:pt x="84200" y="439800"/>
                </a:lnTo>
                <a:lnTo>
                  <a:pt x="77498" y="435101"/>
                </a:lnTo>
                <a:lnTo>
                  <a:pt x="52704" y="435101"/>
                </a:lnTo>
                <a:lnTo>
                  <a:pt x="29209" y="418719"/>
                </a:lnTo>
                <a:lnTo>
                  <a:pt x="37416" y="407001"/>
                </a:lnTo>
                <a:lnTo>
                  <a:pt x="14096" y="390651"/>
                </a:lnTo>
                <a:close/>
              </a:path>
              <a:path w="346075" h="485775">
                <a:moveTo>
                  <a:pt x="37416" y="407001"/>
                </a:moveTo>
                <a:lnTo>
                  <a:pt x="29209" y="418719"/>
                </a:lnTo>
                <a:lnTo>
                  <a:pt x="52704" y="435101"/>
                </a:lnTo>
                <a:lnTo>
                  <a:pt x="60867" y="423442"/>
                </a:lnTo>
                <a:lnTo>
                  <a:pt x="37416" y="407001"/>
                </a:lnTo>
                <a:close/>
              </a:path>
              <a:path w="346075" h="485775">
                <a:moveTo>
                  <a:pt x="60867" y="423442"/>
                </a:moveTo>
                <a:lnTo>
                  <a:pt x="52704" y="435101"/>
                </a:lnTo>
                <a:lnTo>
                  <a:pt x="77498" y="435101"/>
                </a:lnTo>
                <a:lnTo>
                  <a:pt x="60867" y="423442"/>
                </a:lnTo>
                <a:close/>
              </a:path>
              <a:path w="346075" h="485775">
                <a:moveTo>
                  <a:pt x="322452" y="0"/>
                </a:moveTo>
                <a:lnTo>
                  <a:pt x="37416" y="407001"/>
                </a:lnTo>
                <a:lnTo>
                  <a:pt x="60867" y="423442"/>
                </a:lnTo>
                <a:lnTo>
                  <a:pt x="345820" y="16383"/>
                </a:lnTo>
                <a:lnTo>
                  <a:pt x="322452" y="0"/>
                </a:lnTo>
                <a:close/>
              </a:path>
            </a:pathLst>
          </a:custGeom>
          <a:solidFill>
            <a:srgbClr val="2929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626484" y="2800476"/>
            <a:ext cx="499109" cy="365760"/>
          </a:xfrm>
          <a:custGeom>
            <a:avLst/>
            <a:gdLst/>
            <a:ahLst/>
            <a:cxnLst/>
            <a:rect l="l" t="t" r="r" b="b"/>
            <a:pathLst>
              <a:path w="499110" h="365760">
                <a:moveTo>
                  <a:pt x="289945" y="265526"/>
                </a:moveTo>
                <a:lnTo>
                  <a:pt x="246252" y="327913"/>
                </a:lnTo>
                <a:lnTo>
                  <a:pt x="499110" y="365378"/>
                </a:lnTo>
                <a:lnTo>
                  <a:pt x="456904" y="287400"/>
                </a:lnTo>
                <a:lnTo>
                  <a:pt x="321182" y="287400"/>
                </a:lnTo>
                <a:lnTo>
                  <a:pt x="289945" y="265526"/>
                </a:lnTo>
                <a:close/>
              </a:path>
              <a:path w="499110" h="365760">
                <a:moveTo>
                  <a:pt x="333719" y="203022"/>
                </a:moveTo>
                <a:lnTo>
                  <a:pt x="289945" y="265526"/>
                </a:lnTo>
                <a:lnTo>
                  <a:pt x="321182" y="287400"/>
                </a:lnTo>
                <a:lnTo>
                  <a:pt x="364998" y="224917"/>
                </a:lnTo>
                <a:lnTo>
                  <a:pt x="333719" y="203022"/>
                </a:lnTo>
                <a:close/>
              </a:path>
              <a:path w="499110" h="365760">
                <a:moveTo>
                  <a:pt x="377443" y="140588"/>
                </a:moveTo>
                <a:lnTo>
                  <a:pt x="333719" y="203022"/>
                </a:lnTo>
                <a:lnTo>
                  <a:pt x="364998" y="224917"/>
                </a:lnTo>
                <a:lnTo>
                  <a:pt x="321182" y="287400"/>
                </a:lnTo>
                <a:lnTo>
                  <a:pt x="456904" y="287400"/>
                </a:lnTo>
                <a:lnTo>
                  <a:pt x="377443" y="140588"/>
                </a:lnTo>
                <a:close/>
              </a:path>
              <a:path w="499110" h="365760">
                <a:moveTo>
                  <a:pt x="43687" y="0"/>
                </a:moveTo>
                <a:lnTo>
                  <a:pt x="0" y="62484"/>
                </a:lnTo>
                <a:lnTo>
                  <a:pt x="289945" y="265526"/>
                </a:lnTo>
                <a:lnTo>
                  <a:pt x="333719" y="203022"/>
                </a:lnTo>
                <a:lnTo>
                  <a:pt x="43687" y="0"/>
                </a:lnTo>
                <a:close/>
              </a:path>
            </a:pathLst>
          </a:custGeom>
          <a:solidFill>
            <a:srgbClr val="2929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 txBox="1"/>
          <p:nvPr/>
        </p:nvSpPr>
        <p:spPr>
          <a:xfrm>
            <a:off x="3718178" y="1931352"/>
            <a:ext cx="57277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latin typeface="Times New Roman"/>
                <a:cs typeface="Times New Roman"/>
              </a:rPr>
              <a:t>40</a:t>
            </a:r>
            <a:r>
              <a:rPr sz="1600" b="1" spc="-10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4139184" y="3067050"/>
            <a:ext cx="5727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latin typeface="Times New Roman"/>
                <a:cs typeface="Times New Roman"/>
              </a:rPr>
              <a:t>30</a:t>
            </a:r>
            <a:r>
              <a:rPr sz="1600" b="1" spc="-10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81" name="object 81"/>
          <p:cNvSpPr/>
          <p:nvPr/>
        </p:nvSpPr>
        <p:spPr>
          <a:xfrm>
            <a:off x="4947665" y="2509392"/>
            <a:ext cx="409575" cy="423545"/>
          </a:xfrm>
          <a:custGeom>
            <a:avLst/>
            <a:gdLst/>
            <a:ahLst/>
            <a:cxnLst/>
            <a:rect l="l" t="t" r="r" b="b"/>
            <a:pathLst>
              <a:path w="409575" h="423544">
                <a:moveTo>
                  <a:pt x="351836" y="373112"/>
                </a:moveTo>
                <a:lnTo>
                  <a:pt x="328930" y="395224"/>
                </a:lnTo>
                <a:lnTo>
                  <a:pt x="409321" y="423545"/>
                </a:lnTo>
                <a:lnTo>
                  <a:pt x="396358" y="382270"/>
                </a:lnTo>
                <a:lnTo>
                  <a:pt x="360680" y="382270"/>
                </a:lnTo>
                <a:lnTo>
                  <a:pt x="351836" y="373112"/>
                </a:lnTo>
                <a:close/>
              </a:path>
              <a:path w="409575" h="423544">
                <a:moveTo>
                  <a:pt x="361011" y="364256"/>
                </a:moveTo>
                <a:lnTo>
                  <a:pt x="351836" y="373112"/>
                </a:lnTo>
                <a:lnTo>
                  <a:pt x="360680" y="382270"/>
                </a:lnTo>
                <a:lnTo>
                  <a:pt x="369824" y="373380"/>
                </a:lnTo>
                <a:lnTo>
                  <a:pt x="361011" y="364256"/>
                </a:lnTo>
                <a:close/>
              </a:path>
              <a:path w="409575" h="423544">
                <a:moveTo>
                  <a:pt x="383794" y="342265"/>
                </a:moveTo>
                <a:lnTo>
                  <a:pt x="361011" y="364256"/>
                </a:lnTo>
                <a:lnTo>
                  <a:pt x="369824" y="373380"/>
                </a:lnTo>
                <a:lnTo>
                  <a:pt x="360680" y="382270"/>
                </a:lnTo>
                <a:lnTo>
                  <a:pt x="396358" y="382270"/>
                </a:lnTo>
                <a:lnTo>
                  <a:pt x="383794" y="342265"/>
                </a:lnTo>
                <a:close/>
              </a:path>
              <a:path w="409575" h="423544">
                <a:moveTo>
                  <a:pt x="9144" y="0"/>
                </a:moveTo>
                <a:lnTo>
                  <a:pt x="0" y="8762"/>
                </a:lnTo>
                <a:lnTo>
                  <a:pt x="351836" y="373112"/>
                </a:lnTo>
                <a:lnTo>
                  <a:pt x="361011" y="364256"/>
                </a:lnTo>
                <a:lnTo>
                  <a:pt x="9144" y="0"/>
                </a:lnTo>
                <a:close/>
              </a:path>
            </a:pathLst>
          </a:custGeom>
          <a:solidFill>
            <a:srgbClr val="2929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 txBox="1"/>
          <p:nvPr/>
        </p:nvSpPr>
        <p:spPr>
          <a:xfrm>
            <a:off x="5033390" y="2185247"/>
            <a:ext cx="2983865" cy="1263015"/>
          </a:xfrm>
          <a:prstGeom prst="rect">
            <a:avLst/>
          </a:prstGeom>
        </p:spPr>
        <p:txBody>
          <a:bodyPr vert="horz" wrap="square" lIns="0" tIns="1320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40"/>
              </a:spcBef>
            </a:pPr>
            <a:r>
              <a:rPr sz="1600" b="1" spc="-40" dirty="0">
                <a:latin typeface="Times New Roman"/>
                <a:cs typeface="Times New Roman"/>
              </a:rPr>
              <a:t>28,289</a:t>
            </a:r>
            <a:r>
              <a:rPr sz="1600" b="1" spc="-80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  <a:p>
            <a:pPr marL="469900">
              <a:lnSpc>
                <a:spcPct val="100000"/>
              </a:lnSpc>
              <a:spcBef>
                <a:spcPts val="1060"/>
              </a:spcBef>
            </a:pPr>
            <a:r>
              <a:rPr sz="1800" b="1" spc="70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  <a:p>
            <a:pPr marL="850900">
              <a:lnSpc>
                <a:spcPct val="100000"/>
              </a:lnSpc>
              <a:spcBef>
                <a:spcPts val="1500"/>
              </a:spcBef>
            </a:pPr>
            <a:r>
              <a:rPr sz="2700" b="1" spc="-89" baseline="16975" dirty="0">
                <a:solidFill>
                  <a:srgbClr val="FF0000"/>
                </a:solidFill>
                <a:latin typeface="Times New Roman"/>
                <a:cs typeface="Times New Roman"/>
              </a:rPr>
              <a:t>40 </a:t>
            </a:r>
            <a:r>
              <a:rPr sz="2700" b="1" spc="22" baseline="16975" dirty="0">
                <a:solidFill>
                  <a:srgbClr val="FF0000"/>
                </a:solidFill>
                <a:latin typeface="Times New Roman"/>
                <a:cs typeface="Times New Roman"/>
              </a:rPr>
              <a:t>KN </a:t>
            </a:r>
            <a:r>
              <a:rPr sz="1200" b="1" spc="70" dirty="0">
                <a:solidFill>
                  <a:srgbClr val="FF0000"/>
                </a:solidFill>
                <a:latin typeface="Times New Roman"/>
                <a:cs typeface="Times New Roman"/>
              </a:rPr>
              <a:t>(1/ </a:t>
            </a:r>
            <a:r>
              <a:rPr sz="1200" b="1" spc="-20" dirty="0">
                <a:solidFill>
                  <a:srgbClr val="FF0000"/>
                </a:solidFill>
                <a:latin typeface="Times New Roman"/>
                <a:cs typeface="Times New Roman"/>
              </a:rPr>
              <a:t>2).40 </a:t>
            </a:r>
            <a:r>
              <a:rPr sz="1200" b="1" spc="114" dirty="0">
                <a:solidFill>
                  <a:srgbClr val="FF0000"/>
                </a:solidFill>
                <a:latin typeface="Times New Roman"/>
                <a:cs typeface="Times New Roman"/>
              </a:rPr>
              <a:t>= </a:t>
            </a:r>
            <a:r>
              <a:rPr sz="1200" b="1" spc="-35" dirty="0">
                <a:solidFill>
                  <a:srgbClr val="FF0000"/>
                </a:solidFill>
                <a:latin typeface="Times New Roman"/>
                <a:cs typeface="Times New Roman"/>
              </a:rPr>
              <a:t>28,288</a:t>
            </a:r>
            <a:r>
              <a:rPr sz="1200" b="1" spc="-10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3" name="object 83"/>
          <p:cNvSpPr/>
          <p:nvPr/>
        </p:nvSpPr>
        <p:spPr>
          <a:xfrm>
            <a:off x="4967096" y="3102991"/>
            <a:ext cx="400685" cy="389890"/>
          </a:xfrm>
          <a:custGeom>
            <a:avLst/>
            <a:gdLst/>
            <a:ahLst/>
            <a:cxnLst/>
            <a:rect l="l" t="t" r="r" b="b"/>
            <a:pathLst>
              <a:path w="400685" h="389889">
                <a:moveTo>
                  <a:pt x="28193" y="309118"/>
                </a:moveTo>
                <a:lnTo>
                  <a:pt x="0" y="389509"/>
                </a:lnTo>
                <a:lnTo>
                  <a:pt x="81279" y="363855"/>
                </a:lnTo>
                <a:lnTo>
                  <a:pt x="69948" y="352171"/>
                </a:lnTo>
                <a:lnTo>
                  <a:pt x="52197" y="352171"/>
                </a:lnTo>
                <a:lnTo>
                  <a:pt x="38988" y="338455"/>
                </a:lnTo>
                <a:lnTo>
                  <a:pt x="48080" y="329622"/>
                </a:lnTo>
                <a:lnTo>
                  <a:pt x="28193" y="309118"/>
                </a:lnTo>
                <a:close/>
              </a:path>
              <a:path w="400685" h="389889">
                <a:moveTo>
                  <a:pt x="48080" y="329622"/>
                </a:moveTo>
                <a:lnTo>
                  <a:pt x="38988" y="338455"/>
                </a:lnTo>
                <a:lnTo>
                  <a:pt x="52197" y="352171"/>
                </a:lnTo>
                <a:lnTo>
                  <a:pt x="61338" y="343292"/>
                </a:lnTo>
                <a:lnTo>
                  <a:pt x="48080" y="329622"/>
                </a:lnTo>
                <a:close/>
              </a:path>
              <a:path w="400685" h="389889">
                <a:moveTo>
                  <a:pt x="61338" y="343292"/>
                </a:moveTo>
                <a:lnTo>
                  <a:pt x="52197" y="352171"/>
                </a:lnTo>
                <a:lnTo>
                  <a:pt x="69948" y="352171"/>
                </a:lnTo>
                <a:lnTo>
                  <a:pt x="61338" y="343292"/>
                </a:lnTo>
                <a:close/>
              </a:path>
              <a:path w="400685" h="389889">
                <a:moveTo>
                  <a:pt x="387350" y="0"/>
                </a:moveTo>
                <a:lnTo>
                  <a:pt x="48080" y="329622"/>
                </a:lnTo>
                <a:lnTo>
                  <a:pt x="61338" y="343292"/>
                </a:lnTo>
                <a:lnTo>
                  <a:pt x="400685" y="13716"/>
                </a:lnTo>
                <a:lnTo>
                  <a:pt x="387350" y="0"/>
                </a:lnTo>
                <a:close/>
              </a:path>
            </a:pathLst>
          </a:custGeom>
          <a:solidFill>
            <a:srgbClr val="2929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 txBox="1"/>
          <p:nvPr/>
        </p:nvSpPr>
        <p:spPr>
          <a:xfrm>
            <a:off x="4575809" y="3448050"/>
            <a:ext cx="9099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0" dirty="0">
                <a:latin typeface="Times New Roman"/>
                <a:cs typeface="Times New Roman"/>
              </a:rPr>
              <a:t>28,289</a:t>
            </a:r>
            <a:r>
              <a:rPr sz="1600" b="1" spc="-12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85" name="object 85"/>
          <p:cNvSpPr/>
          <p:nvPr/>
        </p:nvSpPr>
        <p:spPr>
          <a:xfrm>
            <a:off x="6134100" y="1077849"/>
            <a:ext cx="582930" cy="85725"/>
          </a:xfrm>
          <a:custGeom>
            <a:avLst/>
            <a:gdLst/>
            <a:ahLst/>
            <a:cxnLst/>
            <a:rect l="l" t="t" r="r" b="b"/>
            <a:pathLst>
              <a:path w="582929" h="85725">
                <a:moveTo>
                  <a:pt x="85725" y="0"/>
                </a:moveTo>
                <a:lnTo>
                  <a:pt x="0" y="42925"/>
                </a:lnTo>
                <a:lnTo>
                  <a:pt x="85725" y="85725"/>
                </a:lnTo>
                <a:lnTo>
                  <a:pt x="85725" y="57150"/>
                </a:lnTo>
                <a:lnTo>
                  <a:pt x="71374" y="57150"/>
                </a:lnTo>
                <a:lnTo>
                  <a:pt x="71374" y="28575"/>
                </a:lnTo>
                <a:lnTo>
                  <a:pt x="85725" y="28575"/>
                </a:lnTo>
                <a:lnTo>
                  <a:pt x="85725" y="0"/>
                </a:lnTo>
                <a:close/>
              </a:path>
              <a:path w="582929" h="85725">
                <a:moveTo>
                  <a:pt x="85725" y="28575"/>
                </a:moveTo>
                <a:lnTo>
                  <a:pt x="71374" y="28575"/>
                </a:lnTo>
                <a:lnTo>
                  <a:pt x="71374" y="57150"/>
                </a:lnTo>
                <a:lnTo>
                  <a:pt x="85725" y="57150"/>
                </a:lnTo>
                <a:lnTo>
                  <a:pt x="85725" y="28575"/>
                </a:lnTo>
                <a:close/>
              </a:path>
              <a:path w="582929" h="85725">
                <a:moveTo>
                  <a:pt x="582549" y="28575"/>
                </a:moveTo>
                <a:lnTo>
                  <a:pt x="85725" y="28575"/>
                </a:lnTo>
                <a:lnTo>
                  <a:pt x="85725" y="57150"/>
                </a:lnTo>
                <a:lnTo>
                  <a:pt x="582549" y="57150"/>
                </a:lnTo>
                <a:lnTo>
                  <a:pt x="582549" y="28575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 txBox="1"/>
          <p:nvPr/>
        </p:nvSpPr>
        <p:spPr>
          <a:xfrm>
            <a:off x="2595626" y="793384"/>
            <a:ext cx="519430" cy="65468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5"/>
              </a:spcBef>
            </a:pPr>
            <a:r>
              <a:rPr sz="1600" b="1" spc="-50" dirty="0">
                <a:solidFill>
                  <a:srgbClr val="FF0000"/>
                </a:solidFill>
                <a:latin typeface="Times New Roman"/>
                <a:cs typeface="Times New Roman"/>
              </a:rPr>
              <a:t>0</a:t>
            </a:r>
            <a:r>
              <a:rPr sz="1600" b="1" spc="-6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  <a:p>
            <a:pPr marL="327025">
              <a:lnSpc>
                <a:spcPct val="100000"/>
              </a:lnSpc>
              <a:spcBef>
                <a:spcPts val="464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6214745" y="845184"/>
            <a:ext cx="479425" cy="526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850"/>
              </a:lnSpc>
              <a:spcBef>
                <a:spcPts val="100"/>
              </a:spcBef>
            </a:pPr>
            <a:r>
              <a:rPr sz="1600" b="1" spc="-50" dirty="0">
                <a:solidFill>
                  <a:srgbClr val="FF0000"/>
                </a:solidFill>
                <a:latin typeface="Times New Roman"/>
                <a:cs typeface="Times New Roman"/>
              </a:rPr>
              <a:t>0</a:t>
            </a:r>
            <a:r>
              <a:rPr sz="1600" b="1" spc="-9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  <a:p>
            <a:pPr marR="64135" algn="ctr">
              <a:lnSpc>
                <a:spcPts val="2090"/>
              </a:lnSpc>
            </a:pPr>
            <a:r>
              <a:rPr sz="1800" b="1" spc="75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3900804" y="6253482"/>
            <a:ext cx="2641600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b="1" i="1" spc="-80" dirty="0">
                <a:latin typeface="Times New Roman"/>
                <a:cs typeface="Times New Roman"/>
              </a:rPr>
              <a:t>Free </a:t>
            </a:r>
            <a:r>
              <a:rPr sz="1900" b="1" i="1" spc="-10" dirty="0">
                <a:latin typeface="Times New Roman"/>
                <a:cs typeface="Times New Roman"/>
              </a:rPr>
              <a:t>Body </a:t>
            </a:r>
            <a:r>
              <a:rPr sz="1900" b="1" i="1" spc="-30" dirty="0">
                <a:latin typeface="Times New Roman"/>
                <a:cs typeface="Times New Roman"/>
              </a:rPr>
              <a:t>Diagram</a:t>
            </a:r>
            <a:r>
              <a:rPr sz="1900" b="1" i="1" spc="40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(FBD)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4050" y="2698750"/>
            <a:ext cx="6400800" cy="2027555"/>
          </a:xfrm>
          <a:custGeom>
            <a:avLst/>
            <a:gdLst/>
            <a:ahLst/>
            <a:cxnLst/>
            <a:rect l="l" t="t" r="r" b="b"/>
            <a:pathLst>
              <a:path w="6400800" h="2027554">
                <a:moveTo>
                  <a:pt x="0" y="2027174"/>
                </a:moveTo>
                <a:lnTo>
                  <a:pt x="1481074" y="0"/>
                </a:lnTo>
                <a:lnTo>
                  <a:pt x="4386199" y="0"/>
                </a:lnTo>
                <a:lnTo>
                  <a:pt x="6400800" y="2027174"/>
                </a:lnTo>
              </a:path>
            </a:pathLst>
          </a:custGeom>
          <a:ln w="57150">
            <a:solidFill>
              <a:srgbClr val="292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777226" y="4741545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5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33676" y="3659822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0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87440" y="2278379"/>
            <a:ext cx="1879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0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16318" y="3669347"/>
            <a:ext cx="1663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62000" y="2455926"/>
            <a:ext cx="2144395" cy="2254885"/>
          </a:xfrm>
          <a:custGeom>
            <a:avLst/>
            <a:gdLst/>
            <a:ahLst/>
            <a:cxnLst/>
            <a:rect l="l" t="t" r="r" b="b"/>
            <a:pathLst>
              <a:path w="2144395" h="2254885">
                <a:moveTo>
                  <a:pt x="709422" y="819785"/>
                </a:moveTo>
                <a:lnTo>
                  <a:pt x="0" y="1797177"/>
                </a:lnTo>
                <a:lnTo>
                  <a:pt x="646430" y="2254377"/>
                </a:lnTo>
                <a:lnTo>
                  <a:pt x="1517148" y="1072007"/>
                </a:lnTo>
                <a:lnTo>
                  <a:pt x="1072007" y="1072007"/>
                </a:lnTo>
                <a:lnTo>
                  <a:pt x="709422" y="819785"/>
                </a:lnTo>
                <a:close/>
              </a:path>
              <a:path w="2144395" h="2254885">
                <a:moveTo>
                  <a:pt x="1828800" y="0"/>
                </a:moveTo>
                <a:lnTo>
                  <a:pt x="1072007" y="1072007"/>
                </a:lnTo>
                <a:lnTo>
                  <a:pt x="1517148" y="1072007"/>
                </a:lnTo>
                <a:lnTo>
                  <a:pt x="2144141" y="220599"/>
                </a:lnTo>
                <a:lnTo>
                  <a:pt x="1828800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62000" y="2455926"/>
            <a:ext cx="2144395" cy="2254885"/>
          </a:xfrm>
          <a:custGeom>
            <a:avLst/>
            <a:gdLst/>
            <a:ahLst/>
            <a:cxnLst/>
            <a:rect l="l" t="t" r="r" b="b"/>
            <a:pathLst>
              <a:path w="2144395" h="2254885">
                <a:moveTo>
                  <a:pt x="646430" y="2254377"/>
                </a:moveTo>
                <a:lnTo>
                  <a:pt x="0" y="1797177"/>
                </a:lnTo>
                <a:lnTo>
                  <a:pt x="709422" y="819785"/>
                </a:lnTo>
                <a:lnTo>
                  <a:pt x="1072007" y="1072007"/>
                </a:lnTo>
                <a:lnTo>
                  <a:pt x="1828800" y="0"/>
                </a:lnTo>
                <a:lnTo>
                  <a:pt x="2144141" y="220599"/>
                </a:lnTo>
                <a:lnTo>
                  <a:pt x="646430" y="2254377"/>
                </a:lnTo>
                <a:close/>
              </a:path>
            </a:pathLst>
          </a:custGeom>
          <a:ln w="12700">
            <a:solidFill>
              <a:srgbClr val="00AF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634235" y="3378454"/>
            <a:ext cx="4025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(+)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41904" y="5491164"/>
            <a:ext cx="3063875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b="1" i="1" spc="-65" dirty="0">
                <a:latin typeface="Times New Roman"/>
                <a:cs typeface="Times New Roman"/>
              </a:rPr>
              <a:t>Shearing </a:t>
            </a:r>
            <a:r>
              <a:rPr sz="1900" b="1" i="1" spc="-75" dirty="0">
                <a:latin typeface="Times New Roman"/>
                <a:cs typeface="Times New Roman"/>
              </a:rPr>
              <a:t>Force </a:t>
            </a:r>
            <a:r>
              <a:rPr sz="1900" b="1" i="1" spc="-30" dirty="0">
                <a:latin typeface="Times New Roman"/>
                <a:cs typeface="Times New Roman"/>
              </a:rPr>
              <a:t>Diagram</a:t>
            </a:r>
            <a:r>
              <a:rPr sz="1900" b="1" i="1" spc="125" dirty="0">
                <a:latin typeface="Times New Roman"/>
                <a:cs typeface="Times New Roman"/>
              </a:rPr>
              <a:t> </a:t>
            </a:r>
            <a:r>
              <a:rPr sz="1800" b="1" spc="15" dirty="0">
                <a:latin typeface="Times New Roman"/>
                <a:cs typeface="Times New Roman"/>
              </a:rPr>
              <a:t>(SFD)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816600" y="2362200"/>
            <a:ext cx="2596515" cy="2338070"/>
          </a:xfrm>
          <a:custGeom>
            <a:avLst/>
            <a:gdLst/>
            <a:ahLst/>
            <a:cxnLst/>
            <a:rect l="l" t="t" r="r" b="b"/>
            <a:pathLst>
              <a:path w="2596515" h="2338070">
                <a:moveTo>
                  <a:pt x="301878" y="0"/>
                </a:moveTo>
                <a:lnTo>
                  <a:pt x="0" y="293242"/>
                </a:lnTo>
                <a:lnTo>
                  <a:pt x="2027174" y="2337816"/>
                </a:lnTo>
                <a:lnTo>
                  <a:pt x="2596515" y="1768475"/>
                </a:lnTo>
                <a:lnTo>
                  <a:pt x="1811401" y="983361"/>
                </a:lnTo>
                <a:lnTo>
                  <a:pt x="1285367" y="983361"/>
                </a:lnTo>
                <a:lnTo>
                  <a:pt x="301878" y="0"/>
                </a:lnTo>
                <a:close/>
              </a:path>
              <a:path w="2596515" h="2338070">
                <a:moveTo>
                  <a:pt x="1544066" y="716026"/>
                </a:moveTo>
                <a:lnTo>
                  <a:pt x="1285367" y="983361"/>
                </a:lnTo>
                <a:lnTo>
                  <a:pt x="1811401" y="983361"/>
                </a:lnTo>
                <a:lnTo>
                  <a:pt x="1544066" y="716026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816600" y="2362200"/>
            <a:ext cx="2596515" cy="2338070"/>
          </a:xfrm>
          <a:custGeom>
            <a:avLst/>
            <a:gdLst/>
            <a:ahLst/>
            <a:cxnLst/>
            <a:rect l="l" t="t" r="r" b="b"/>
            <a:pathLst>
              <a:path w="2596515" h="2338070">
                <a:moveTo>
                  <a:pt x="2027174" y="2337816"/>
                </a:moveTo>
                <a:lnTo>
                  <a:pt x="2596515" y="1768475"/>
                </a:lnTo>
                <a:lnTo>
                  <a:pt x="1544066" y="716026"/>
                </a:lnTo>
                <a:lnTo>
                  <a:pt x="1285367" y="983361"/>
                </a:lnTo>
                <a:lnTo>
                  <a:pt x="301878" y="0"/>
                </a:lnTo>
                <a:lnTo>
                  <a:pt x="0" y="293242"/>
                </a:lnTo>
                <a:lnTo>
                  <a:pt x="2027174" y="2337816"/>
                </a:lnTo>
                <a:close/>
              </a:path>
            </a:pathLst>
          </a:custGeom>
          <a:ln w="12700">
            <a:solidFill>
              <a:srgbClr val="00AF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916419" y="3326828"/>
            <a:ext cx="40132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(</a:t>
            </a:r>
            <a:r>
              <a:rPr sz="24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+</a:t>
            </a:r>
            <a:r>
              <a:rPr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07340" y="4286504"/>
            <a:ext cx="5727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latin typeface="Times New Roman"/>
                <a:cs typeface="Times New Roman"/>
              </a:rPr>
              <a:t>54</a:t>
            </a:r>
            <a:r>
              <a:rPr sz="1600" b="1" spc="-10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82800" y="2212721"/>
            <a:ext cx="5727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latin typeface="Times New Roman"/>
                <a:cs typeface="Times New Roman"/>
              </a:rPr>
              <a:t>30</a:t>
            </a:r>
            <a:r>
              <a:rPr sz="1600" b="1" spc="-10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903601" y="1932051"/>
            <a:ext cx="1592580" cy="762000"/>
          </a:xfrm>
          <a:custGeom>
            <a:avLst/>
            <a:gdLst/>
            <a:ahLst/>
            <a:cxnLst/>
            <a:rect l="l" t="t" r="r" b="b"/>
            <a:pathLst>
              <a:path w="1592579" h="762000">
                <a:moveTo>
                  <a:pt x="0" y="0"/>
                </a:moveTo>
                <a:lnTo>
                  <a:pt x="0" y="762000"/>
                </a:lnTo>
                <a:lnTo>
                  <a:pt x="1592199" y="762000"/>
                </a:lnTo>
                <a:lnTo>
                  <a:pt x="0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903601" y="1932051"/>
            <a:ext cx="1592580" cy="762000"/>
          </a:xfrm>
          <a:custGeom>
            <a:avLst/>
            <a:gdLst/>
            <a:ahLst/>
            <a:cxnLst/>
            <a:rect l="l" t="t" r="r" b="b"/>
            <a:pathLst>
              <a:path w="1592579" h="762000">
                <a:moveTo>
                  <a:pt x="0" y="762000"/>
                </a:moveTo>
                <a:lnTo>
                  <a:pt x="0" y="0"/>
                </a:lnTo>
                <a:lnTo>
                  <a:pt x="1592199" y="762000"/>
                </a:lnTo>
                <a:lnTo>
                  <a:pt x="0" y="762000"/>
                </a:lnTo>
                <a:close/>
              </a:path>
            </a:pathLst>
          </a:custGeom>
          <a:ln w="12700">
            <a:solidFill>
              <a:srgbClr val="00AF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234435" y="2298700"/>
            <a:ext cx="4025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(+)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510151" y="2701925"/>
            <a:ext cx="1278255" cy="574675"/>
          </a:xfrm>
          <a:custGeom>
            <a:avLst/>
            <a:gdLst/>
            <a:ahLst/>
            <a:cxnLst/>
            <a:rect l="l" t="t" r="r" b="b"/>
            <a:pathLst>
              <a:path w="1278254" h="574675">
                <a:moveTo>
                  <a:pt x="1277874" y="0"/>
                </a:moveTo>
                <a:lnTo>
                  <a:pt x="0" y="0"/>
                </a:lnTo>
                <a:lnTo>
                  <a:pt x="1277874" y="574675"/>
                </a:lnTo>
                <a:lnTo>
                  <a:pt x="1277874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510151" y="2701925"/>
            <a:ext cx="1278255" cy="574675"/>
          </a:xfrm>
          <a:custGeom>
            <a:avLst/>
            <a:gdLst/>
            <a:ahLst/>
            <a:cxnLst/>
            <a:rect l="l" t="t" r="r" b="b"/>
            <a:pathLst>
              <a:path w="1278254" h="574675">
                <a:moveTo>
                  <a:pt x="1277874" y="0"/>
                </a:moveTo>
                <a:lnTo>
                  <a:pt x="1277874" y="574675"/>
                </a:lnTo>
                <a:lnTo>
                  <a:pt x="0" y="0"/>
                </a:lnTo>
                <a:lnTo>
                  <a:pt x="1277874" y="0"/>
                </a:lnTo>
                <a:close/>
              </a:path>
            </a:pathLst>
          </a:custGeom>
          <a:ln w="12700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 rot="10860000">
            <a:off x="5146163" y="2685384"/>
            <a:ext cx="435565" cy="304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400"/>
              </a:lnSpc>
            </a:pPr>
            <a:r>
              <a:rPr sz="2400" b="1" spc="-35" dirty="0">
                <a:solidFill>
                  <a:srgbClr val="FF0000"/>
                </a:solidFill>
                <a:latin typeface="Times New Roman"/>
                <a:cs typeface="Times New Roman"/>
              </a:rPr>
              <a:t>(-</a:t>
            </a:r>
            <a:r>
              <a:rPr sz="3600" b="1" spc="-52" baseline="1157" dirty="0">
                <a:solidFill>
                  <a:srgbClr val="FF0000"/>
                </a:solidFill>
                <a:latin typeface="Times New Roman"/>
                <a:cs typeface="Times New Roman"/>
              </a:rPr>
              <a:t>)</a:t>
            </a:r>
            <a:endParaRPr sz="3600" baseline="1157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670175" y="1694815"/>
            <a:ext cx="5727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latin typeface="Times New Roman"/>
                <a:cs typeface="Times New Roman"/>
              </a:rPr>
              <a:t>50</a:t>
            </a:r>
            <a:r>
              <a:rPr sz="1600" b="1" spc="-10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490590" y="3295650"/>
            <a:ext cx="5727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latin typeface="Times New Roman"/>
                <a:cs typeface="Times New Roman"/>
              </a:rPr>
              <a:t>40</a:t>
            </a:r>
            <a:r>
              <a:rPr sz="1600" b="1" spc="-10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158226" y="3752786"/>
            <a:ext cx="90995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0" dirty="0">
                <a:latin typeface="Times New Roman"/>
                <a:cs typeface="Times New Roman"/>
              </a:rPr>
              <a:t>56,577</a:t>
            </a:r>
            <a:r>
              <a:rPr sz="1600" b="1" spc="-12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187821" y="2195195"/>
            <a:ext cx="9099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0" dirty="0">
                <a:latin typeface="Times New Roman"/>
                <a:cs typeface="Times New Roman"/>
              </a:rPr>
              <a:t>28,289</a:t>
            </a:r>
            <a:r>
              <a:rPr sz="1600" b="1" spc="-12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862198" y="3086100"/>
            <a:ext cx="1666875" cy="76200"/>
          </a:xfrm>
          <a:custGeom>
            <a:avLst/>
            <a:gdLst/>
            <a:ahLst/>
            <a:cxnLst/>
            <a:rect l="l" t="t" r="r" b="b"/>
            <a:pathLst>
              <a:path w="1666875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1666875" h="76200">
                <a:moveTo>
                  <a:pt x="1628775" y="0"/>
                </a:moveTo>
                <a:lnTo>
                  <a:pt x="1590675" y="38100"/>
                </a:lnTo>
                <a:lnTo>
                  <a:pt x="1628775" y="76200"/>
                </a:lnTo>
                <a:lnTo>
                  <a:pt x="1660525" y="44450"/>
                </a:lnTo>
                <a:lnTo>
                  <a:pt x="1628775" y="44450"/>
                </a:lnTo>
                <a:lnTo>
                  <a:pt x="1628775" y="31750"/>
                </a:lnTo>
                <a:lnTo>
                  <a:pt x="1660525" y="31750"/>
                </a:lnTo>
                <a:lnTo>
                  <a:pt x="1628775" y="0"/>
                </a:lnTo>
                <a:close/>
              </a:path>
              <a:path w="1666875" h="76200">
                <a:moveTo>
                  <a:pt x="69850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  <a:path w="1666875" h="76200">
                <a:moveTo>
                  <a:pt x="1597025" y="31750"/>
                </a:moveTo>
                <a:lnTo>
                  <a:pt x="69850" y="31750"/>
                </a:lnTo>
                <a:lnTo>
                  <a:pt x="76200" y="38100"/>
                </a:lnTo>
                <a:lnTo>
                  <a:pt x="69850" y="44450"/>
                </a:lnTo>
                <a:lnTo>
                  <a:pt x="1597025" y="44450"/>
                </a:lnTo>
                <a:lnTo>
                  <a:pt x="1590675" y="38100"/>
                </a:lnTo>
                <a:lnTo>
                  <a:pt x="1597025" y="31750"/>
                </a:lnTo>
                <a:close/>
              </a:path>
              <a:path w="1666875" h="76200">
                <a:moveTo>
                  <a:pt x="1660525" y="31750"/>
                </a:moveTo>
                <a:lnTo>
                  <a:pt x="1628775" y="31750"/>
                </a:lnTo>
                <a:lnTo>
                  <a:pt x="1628775" y="44450"/>
                </a:lnTo>
                <a:lnTo>
                  <a:pt x="1660525" y="44450"/>
                </a:lnTo>
                <a:lnTo>
                  <a:pt x="1666875" y="38100"/>
                </a:lnTo>
                <a:lnTo>
                  <a:pt x="1660525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494276" y="2592323"/>
            <a:ext cx="3175" cy="685800"/>
          </a:xfrm>
          <a:custGeom>
            <a:avLst/>
            <a:gdLst/>
            <a:ahLst/>
            <a:cxnLst/>
            <a:rect l="l" t="t" r="r" b="b"/>
            <a:pathLst>
              <a:path w="3175" h="685800">
                <a:moveTo>
                  <a:pt x="3175" y="0"/>
                </a:moveTo>
                <a:lnTo>
                  <a:pt x="0" y="685800"/>
                </a:lnTo>
              </a:path>
            </a:pathLst>
          </a:custGeom>
          <a:ln w="12700">
            <a:solidFill>
              <a:srgbClr val="FF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895600" y="2590800"/>
            <a:ext cx="1905" cy="685800"/>
          </a:xfrm>
          <a:custGeom>
            <a:avLst/>
            <a:gdLst/>
            <a:ahLst/>
            <a:cxnLst/>
            <a:rect l="l" t="t" r="r" b="b"/>
            <a:pathLst>
              <a:path w="1905" h="685800">
                <a:moveTo>
                  <a:pt x="1650" y="0"/>
                </a:moveTo>
                <a:lnTo>
                  <a:pt x="0" y="685800"/>
                </a:lnTo>
              </a:path>
            </a:pathLst>
          </a:custGeom>
          <a:ln w="12700">
            <a:solidFill>
              <a:srgbClr val="FF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2981579" y="2592974"/>
            <a:ext cx="765175" cy="728980"/>
          </a:xfrm>
          <a:prstGeom prst="rect">
            <a:avLst/>
          </a:prstGeom>
        </p:spPr>
        <p:txBody>
          <a:bodyPr vert="horz" wrap="square" lIns="0" tIns="11048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  <a:spcBef>
                <a:spcPts val="690"/>
              </a:spcBef>
            </a:pPr>
            <a:r>
              <a:rPr sz="1600" spc="-70" dirty="0">
                <a:latin typeface="Times New Roman"/>
                <a:cs typeface="Times New Roman"/>
              </a:rPr>
              <a:t>x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623475" y="3657580"/>
            <a:ext cx="1040130" cy="909319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23495">
              <a:lnSpc>
                <a:spcPct val="100000"/>
              </a:lnSpc>
              <a:spcBef>
                <a:spcPts val="455"/>
              </a:spcBef>
              <a:tabLst>
                <a:tab pos="493395" algn="l"/>
                <a:tab pos="704850" algn="l"/>
                <a:tab pos="1026794" algn="l"/>
              </a:tabLst>
            </a:pPr>
            <a:r>
              <a:rPr sz="1600" u="sng" spc="7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50</a:t>
            </a:r>
            <a:r>
              <a:rPr sz="1600" spc="75" dirty="0">
                <a:latin typeface="Times New Roman"/>
                <a:cs typeface="Times New Roman"/>
              </a:rPr>
              <a:t>	</a:t>
            </a:r>
            <a:r>
              <a:rPr sz="1600" u="sng" spc="7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1600" u="sng" spc="8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x	</a:t>
            </a:r>
            <a:endParaRPr sz="1600">
              <a:latin typeface="Times New Roman"/>
              <a:cs typeface="Times New Roman"/>
            </a:endParaRPr>
          </a:p>
          <a:p>
            <a:pPr marL="27305">
              <a:lnSpc>
                <a:spcPct val="100000"/>
              </a:lnSpc>
              <a:spcBef>
                <a:spcPts val="360"/>
              </a:spcBef>
              <a:tabLst>
                <a:tab pos="504825" algn="l"/>
              </a:tabLst>
            </a:pPr>
            <a:r>
              <a:rPr sz="1600" spc="75" dirty="0">
                <a:latin typeface="Times New Roman"/>
                <a:cs typeface="Times New Roman"/>
              </a:rPr>
              <a:t>40	</a:t>
            </a:r>
            <a:r>
              <a:rPr sz="1600" spc="60" dirty="0">
                <a:latin typeface="Times New Roman"/>
                <a:cs typeface="Times New Roman"/>
              </a:rPr>
              <a:t>(6</a:t>
            </a:r>
            <a:r>
              <a:rPr sz="1600" spc="-210" dirty="0">
                <a:latin typeface="Times New Roman"/>
                <a:cs typeface="Times New Roman"/>
              </a:rPr>
              <a:t> </a:t>
            </a:r>
            <a:r>
              <a:rPr sz="1600" spc="55" dirty="0">
                <a:latin typeface="Times New Roman"/>
                <a:cs typeface="Times New Roman"/>
              </a:rPr>
              <a:t>-</a:t>
            </a:r>
            <a:r>
              <a:rPr sz="1600" spc="-165" dirty="0">
                <a:latin typeface="Times New Roman"/>
                <a:cs typeface="Times New Roman"/>
              </a:rPr>
              <a:t> </a:t>
            </a:r>
            <a:r>
              <a:rPr sz="1600" spc="-45" dirty="0">
                <a:latin typeface="Times New Roman"/>
                <a:cs typeface="Times New Roman"/>
              </a:rPr>
              <a:t>x)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  <a:tabLst>
                <a:tab pos="307340" algn="l"/>
              </a:tabLst>
            </a:pPr>
            <a:r>
              <a:rPr sz="1600" spc="80" dirty="0">
                <a:latin typeface="Times New Roman"/>
                <a:cs typeface="Times New Roman"/>
              </a:rPr>
              <a:t>x	</a:t>
            </a:r>
            <a:r>
              <a:rPr sz="1600" spc="100" dirty="0">
                <a:latin typeface="Times New Roman"/>
                <a:cs typeface="Times New Roman"/>
              </a:rPr>
              <a:t>3,333m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3785182" y="4306553"/>
            <a:ext cx="245033" cy="2526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940454" y="3841503"/>
            <a:ext cx="245033" cy="2526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4423409" y="2225928"/>
            <a:ext cx="1924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90" dirty="0">
                <a:latin typeface="Times New Roman"/>
                <a:cs typeface="Times New Roman"/>
              </a:rPr>
              <a:t>G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01750" y="2963798"/>
            <a:ext cx="6400800" cy="2027555"/>
          </a:xfrm>
          <a:custGeom>
            <a:avLst/>
            <a:gdLst/>
            <a:ahLst/>
            <a:cxnLst/>
            <a:rect l="l" t="t" r="r" b="b"/>
            <a:pathLst>
              <a:path w="6400800" h="2027554">
                <a:moveTo>
                  <a:pt x="0" y="2027301"/>
                </a:moveTo>
                <a:lnTo>
                  <a:pt x="1481074" y="0"/>
                </a:lnTo>
                <a:lnTo>
                  <a:pt x="4386199" y="0"/>
                </a:lnTo>
                <a:lnTo>
                  <a:pt x="6400800" y="2027301"/>
                </a:lnTo>
              </a:path>
            </a:pathLst>
          </a:custGeom>
          <a:ln w="57149">
            <a:solidFill>
              <a:srgbClr val="292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67625" y="4579302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20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11375" y="3925316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91079" y="2956559"/>
            <a:ext cx="204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81065" y="2948559"/>
            <a:ext cx="1879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0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494145" y="3934841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78251" y="5567699"/>
            <a:ext cx="304863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b="1" i="1" spc="-5" dirty="0">
                <a:latin typeface="Times New Roman"/>
                <a:cs typeface="Times New Roman"/>
              </a:rPr>
              <a:t>Normal </a:t>
            </a:r>
            <a:r>
              <a:rPr sz="1900" b="1" i="1" spc="-75" dirty="0">
                <a:latin typeface="Times New Roman"/>
                <a:cs typeface="Times New Roman"/>
              </a:rPr>
              <a:t>Force </a:t>
            </a:r>
            <a:r>
              <a:rPr sz="1900" b="1" i="1" spc="-30" dirty="0">
                <a:latin typeface="Times New Roman"/>
                <a:cs typeface="Times New Roman"/>
              </a:rPr>
              <a:t>Diagram</a:t>
            </a:r>
            <a:r>
              <a:rPr sz="1900" b="1" i="1" spc="40" dirty="0">
                <a:latin typeface="Times New Roman"/>
                <a:cs typeface="Times New Roman"/>
              </a:rPr>
              <a:t> </a:t>
            </a:r>
            <a:r>
              <a:rPr sz="1800" b="1" spc="75" dirty="0">
                <a:latin typeface="Times New Roman"/>
                <a:cs typeface="Times New Roman"/>
              </a:rPr>
              <a:t>(NFD)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3540" y="4744084"/>
            <a:ext cx="5727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latin typeface="Times New Roman"/>
                <a:cs typeface="Times New Roman"/>
              </a:rPr>
              <a:t>22</a:t>
            </a:r>
            <a:r>
              <a:rPr sz="1600" b="1" spc="-10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831975" y="1999678"/>
            <a:ext cx="57277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latin typeface="Times New Roman"/>
                <a:cs typeface="Times New Roman"/>
              </a:rPr>
              <a:t>40</a:t>
            </a:r>
            <a:r>
              <a:rPr sz="1600" b="1" spc="-10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142351" y="4438904"/>
            <a:ext cx="9099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0" dirty="0">
                <a:solidFill>
                  <a:srgbClr val="292929"/>
                </a:solidFill>
                <a:latin typeface="Times New Roman"/>
                <a:cs typeface="Times New Roman"/>
              </a:rPr>
              <a:t>56,577</a:t>
            </a:r>
            <a:r>
              <a:rPr sz="1600" b="1" spc="-125" dirty="0">
                <a:solidFill>
                  <a:srgbClr val="292929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292929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506465" y="2320671"/>
            <a:ext cx="9099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0" dirty="0">
                <a:latin typeface="Times New Roman"/>
                <a:cs typeface="Times New Roman"/>
              </a:rPr>
              <a:t>28,289</a:t>
            </a:r>
            <a:r>
              <a:rPr sz="1600" b="1" spc="-12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676897" y="3400297"/>
            <a:ext cx="1540510" cy="1540510"/>
          </a:xfrm>
          <a:custGeom>
            <a:avLst/>
            <a:gdLst/>
            <a:ahLst/>
            <a:cxnLst/>
            <a:rect l="l" t="t" r="r" b="b"/>
            <a:pathLst>
              <a:path w="1540509" h="1540510">
                <a:moveTo>
                  <a:pt x="516381" y="0"/>
                </a:moveTo>
                <a:lnTo>
                  <a:pt x="0" y="516381"/>
                </a:lnTo>
                <a:lnTo>
                  <a:pt x="1023747" y="1540128"/>
                </a:lnTo>
                <a:lnTo>
                  <a:pt x="1540128" y="1023746"/>
                </a:lnTo>
                <a:lnTo>
                  <a:pt x="51638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676897" y="3400297"/>
            <a:ext cx="1540510" cy="1540510"/>
          </a:xfrm>
          <a:custGeom>
            <a:avLst/>
            <a:gdLst/>
            <a:ahLst/>
            <a:cxnLst/>
            <a:rect l="l" t="t" r="r" b="b"/>
            <a:pathLst>
              <a:path w="1540509" h="1540510">
                <a:moveTo>
                  <a:pt x="0" y="516381"/>
                </a:moveTo>
                <a:lnTo>
                  <a:pt x="516381" y="0"/>
                </a:lnTo>
                <a:lnTo>
                  <a:pt x="1540128" y="1023746"/>
                </a:lnTo>
                <a:lnTo>
                  <a:pt x="1023747" y="1540128"/>
                </a:lnTo>
                <a:lnTo>
                  <a:pt x="0" y="516381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894264" y="3683482"/>
            <a:ext cx="394523" cy="3940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700903" y="2683001"/>
            <a:ext cx="1235075" cy="1235075"/>
          </a:xfrm>
          <a:custGeom>
            <a:avLst/>
            <a:gdLst/>
            <a:ahLst/>
            <a:cxnLst/>
            <a:rect l="l" t="t" r="r" b="b"/>
            <a:pathLst>
              <a:path w="1235075" h="1235075">
                <a:moveTo>
                  <a:pt x="258191" y="0"/>
                </a:moveTo>
                <a:lnTo>
                  <a:pt x="0" y="258190"/>
                </a:lnTo>
                <a:lnTo>
                  <a:pt x="976502" y="1234821"/>
                </a:lnTo>
                <a:lnTo>
                  <a:pt x="1234694" y="976630"/>
                </a:lnTo>
                <a:lnTo>
                  <a:pt x="25819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700903" y="2683001"/>
            <a:ext cx="1235075" cy="1235075"/>
          </a:xfrm>
          <a:custGeom>
            <a:avLst/>
            <a:gdLst/>
            <a:ahLst/>
            <a:cxnLst/>
            <a:rect l="l" t="t" r="r" b="b"/>
            <a:pathLst>
              <a:path w="1235075" h="1235075">
                <a:moveTo>
                  <a:pt x="0" y="258190"/>
                </a:moveTo>
                <a:lnTo>
                  <a:pt x="258191" y="0"/>
                </a:lnTo>
                <a:lnTo>
                  <a:pt x="1234694" y="976630"/>
                </a:lnTo>
                <a:lnTo>
                  <a:pt x="976502" y="1234821"/>
                </a:lnTo>
                <a:lnTo>
                  <a:pt x="0" y="258190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070622" y="2277236"/>
            <a:ext cx="1697355" cy="1735455"/>
          </a:xfrm>
          <a:custGeom>
            <a:avLst/>
            <a:gdLst/>
            <a:ahLst/>
            <a:cxnLst/>
            <a:rect l="l" t="t" r="r" b="b"/>
            <a:pathLst>
              <a:path w="1697355" h="1735454">
                <a:moveTo>
                  <a:pt x="772655" y="0"/>
                </a:moveTo>
                <a:lnTo>
                  <a:pt x="0" y="1063371"/>
                </a:lnTo>
                <a:lnTo>
                  <a:pt x="924674" y="1735201"/>
                </a:lnTo>
                <a:lnTo>
                  <a:pt x="1697342" y="671829"/>
                </a:lnTo>
                <a:lnTo>
                  <a:pt x="772655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070622" y="2277236"/>
            <a:ext cx="1697355" cy="1735455"/>
          </a:xfrm>
          <a:custGeom>
            <a:avLst/>
            <a:gdLst/>
            <a:ahLst/>
            <a:cxnLst/>
            <a:rect l="l" t="t" r="r" b="b"/>
            <a:pathLst>
              <a:path w="1697355" h="1735454">
                <a:moveTo>
                  <a:pt x="772655" y="0"/>
                </a:moveTo>
                <a:lnTo>
                  <a:pt x="1697342" y="671829"/>
                </a:lnTo>
                <a:lnTo>
                  <a:pt x="924674" y="1735201"/>
                </a:lnTo>
                <a:lnTo>
                  <a:pt x="0" y="1063371"/>
                </a:lnTo>
                <a:lnTo>
                  <a:pt x="772655" y="0"/>
                </a:lnTo>
                <a:close/>
              </a:path>
            </a:pathLst>
          </a:custGeom>
          <a:ln w="126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699434" y="2917317"/>
            <a:ext cx="378142" cy="4071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39101" y="3620008"/>
            <a:ext cx="1247775" cy="1369060"/>
          </a:xfrm>
          <a:custGeom>
            <a:avLst/>
            <a:gdLst/>
            <a:ahLst/>
            <a:cxnLst/>
            <a:rect l="l" t="t" r="r" b="b"/>
            <a:pathLst>
              <a:path w="1247775" h="1369060">
                <a:moveTo>
                  <a:pt x="712000" y="0"/>
                </a:moveTo>
                <a:lnTo>
                  <a:pt x="0" y="979932"/>
                </a:lnTo>
                <a:lnTo>
                  <a:pt x="535597" y="1369060"/>
                </a:lnTo>
                <a:lnTo>
                  <a:pt x="1247559" y="389128"/>
                </a:lnTo>
                <a:lnTo>
                  <a:pt x="71200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39101" y="3620008"/>
            <a:ext cx="1247775" cy="1369060"/>
          </a:xfrm>
          <a:custGeom>
            <a:avLst/>
            <a:gdLst/>
            <a:ahLst/>
            <a:cxnLst/>
            <a:rect l="l" t="t" r="r" b="b"/>
            <a:pathLst>
              <a:path w="1247775" h="1369060">
                <a:moveTo>
                  <a:pt x="712000" y="0"/>
                </a:moveTo>
                <a:lnTo>
                  <a:pt x="1247559" y="389128"/>
                </a:lnTo>
                <a:lnTo>
                  <a:pt x="535597" y="1369060"/>
                </a:lnTo>
                <a:lnTo>
                  <a:pt x="0" y="979932"/>
                </a:lnTo>
                <a:lnTo>
                  <a:pt x="712000" y="0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05704" y="6275707"/>
            <a:ext cx="3360420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b="1" i="1" spc="-20" dirty="0">
                <a:latin typeface="Times New Roman"/>
                <a:cs typeface="Times New Roman"/>
              </a:rPr>
              <a:t>Bending </a:t>
            </a:r>
            <a:r>
              <a:rPr sz="1900" b="1" i="1" spc="-15" dirty="0">
                <a:latin typeface="Times New Roman"/>
                <a:cs typeface="Times New Roman"/>
              </a:rPr>
              <a:t>Momen </a:t>
            </a:r>
            <a:r>
              <a:rPr sz="1900" b="1" i="1" spc="-25" dirty="0">
                <a:latin typeface="Times New Roman"/>
                <a:cs typeface="Times New Roman"/>
              </a:rPr>
              <a:t>Diagram</a:t>
            </a:r>
            <a:r>
              <a:rPr sz="1900" b="1" i="1" spc="-40" dirty="0">
                <a:latin typeface="Times New Roman"/>
                <a:cs typeface="Times New Roman"/>
              </a:rPr>
              <a:t> </a:t>
            </a:r>
            <a:r>
              <a:rPr sz="1800" b="1" spc="25" dirty="0">
                <a:latin typeface="Times New Roman"/>
                <a:cs typeface="Times New Roman"/>
              </a:rPr>
              <a:t>(BMD)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24050" y="3067050"/>
            <a:ext cx="6400800" cy="2027555"/>
          </a:xfrm>
          <a:custGeom>
            <a:avLst/>
            <a:gdLst/>
            <a:ahLst/>
            <a:cxnLst/>
            <a:rect l="l" t="t" r="r" b="b"/>
            <a:pathLst>
              <a:path w="6400800" h="2027554">
                <a:moveTo>
                  <a:pt x="0" y="2027174"/>
                </a:moveTo>
                <a:lnTo>
                  <a:pt x="1481074" y="0"/>
                </a:lnTo>
                <a:lnTo>
                  <a:pt x="4386199" y="0"/>
                </a:lnTo>
                <a:lnTo>
                  <a:pt x="6400800" y="2027174"/>
                </a:lnTo>
              </a:path>
            </a:pathLst>
          </a:custGeom>
          <a:ln w="57150">
            <a:solidFill>
              <a:srgbClr val="292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22400" y="2151126"/>
            <a:ext cx="1482090" cy="2916555"/>
          </a:xfrm>
          <a:custGeom>
            <a:avLst/>
            <a:gdLst/>
            <a:ahLst/>
            <a:cxnLst/>
            <a:rect l="l" t="t" r="r" b="b"/>
            <a:pathLst>
              <a:path w="1482089" h="2916554">
                <a:moveTo>
                  <a:pt x="220725" y="0"/>
                </a:moveTo>
                <a:lnTo>
                  <a:pt x="204977" y="1529207"/>
                </a:lnTo>
                <a:lnTo>
                  <a:pt x="0" y="2916555"/>
                </a:lnTo>
                <a:lnTo>
                  <a:pt x="1481963" y="898525"/>
                </a:lnTo>
                <a:lnTo>
                  <a:pt x="220725" y="0"/>
                </a:lnTo>
                <a:close/>
              </a:path>
            </a:pathLst>
          </a:custGeom>
          <a:solidFill>
            <a:srgbClr val="6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22400" y="2151126"/>
            <a:ext cx="1482090" cy="2916555"/>
          </a:xfrm>
          <a:custGeom>
            <a:avLst/>
            <a:gdLst/>
            <a:ahLst/>
            <a:cxnLst/>
            <a:rect l="l" t="t" r="r" b="b"/>
            <a:pathLst>
              <a:path w="1482089" h="2916554">
                <a:moveTo>
                  <a:pt x="0" y="2916555"/>
                </a:moveTo>
                <a:lnTo>
                  <a:pt x="204977" y="1529207"/>
                </a:lnTo>
                <a:lnTo>
                  <a:pt x="220725" y="0"/>
                </a:lnTo>
                <a:lnTo>
                  <a:pt x="1481963" y="898525"/>
                </a:lnTo>
                <a:lnTo>
                  <a:pt x="0" y="2916555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962150" y="3404870"/>
            <a:ext cx="4025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(+)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608836" y="3724909"/>
            <a:ext cx="524510" cy="367030"/>
          </a:xfrm>
          <a:custGeom>
            <a:avLst/>
            <a:gdLst/>
            <a:ahLst/>
            <a:cxnLst/>
            <a:rect l="l" t="t" r="r" b="b"/>
            <a:pathLst>
              <a:path w="524510" h="367029">
                <a:moveTo>
                  <a:pt x="0" y="0"/>
                </a:moveTo>
                <a:lnTo>
                  <a:pt x="524001" y="367029"/>
                </a:lnTo>
              </a:path>
            </a:pathLst>
          </a:custGeom>
          <a:ln w="12700">
            <a:solidFill>
              <a:srgbClr val="FF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244282" y="1855215"/>
            <a:ext cx="82613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90" dirty="0">
                <a:latin typeface="Times New Roman"/>
                <a:cs typeface="Times New Roman"/>
              </a:rPr>
              <a:t>210</a:t>
            </a:r>
            <a:r>
              <a:rPr sz="1600" b="1" spc="-105" dirty="0">
                <a:latin typeface="Times New Roman"/>
                <a:cs typeface="Times New Roman"/>
              </a:rPr>
              <a:t> </a:t>
            </a:r>
            <a:r>
              <a:rPr sz="1600" b="1" spc="15" dirty="0">
                <a:latin typeface="Times New Roman"/>
                <a:cs typeface="Times New Roman"/>
              </a:rPr>
              <a:t>KNm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89226" y="4034790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503044" y="4975478"/>
            <a:ext cx="19240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35" dirty="0">
                <a:latin typeface="Times New Roman"/>
                <a:cs typeface="Times New Roman"/>
              </a:rPr>
              <a:t>A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941954" y="3051809"/>
            <a:ext cx="204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619115" y="3072384"/>
            <a:ext cx="1879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0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24126" y="1263015"/>
            <a:ext cx="82613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90" dirty="0">
                <a:latin typeface="Times New Roman"/>
                <a:cs typeface="Times New Roman"/>
              </a:rPr>
              <a:t>210</a:t>
            </a:r>
            <a:r>
              <a:rPr sz="1600" b="1" spc="-105" dirty="0">
                <a:latin typeface="Times New Roman"/>
                <a:cs typeface="Times New Roman"/>
              </a:rPr>
              <a:t> </a:t>
            </a:r>
            <a:r>
              <a:rPr sz="1600" b="1" spc="15" dirty="0">
                <a:latin typeface="Times New Roman"/>
                <a:cs typeface="Times New Roman"/>
              </a:rPr>
              <a:t>KNm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242175" y="1282065"/>
            <a:ext cx="95313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35" dirty="0">
                <a:latin typeface="Times New Roman"/>
                <a:cs typeface="Times New Roman"/>
              </a:rPr>
              <a:t>240,85</a:t>
            </a:r>
            <a:r>
              <a:rPr sz="1400" b="1" spc="-75" dirty="0">
                <a:latin typeface="Times New Roman"/>
                <a:cs typeface="Times New Roman"/>
              </a:rPr>
              <a:t> </a:t>
            </a:r>
            <a:r>
              <a:rPr sz="1400" b="1" spc="10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178934" y="475234"/>
            <a:ext cx="2663190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560"/>
              </a:lnSpc>
              <a:spcBef>
                <a:spcPts val="100"/>
              </a:spcBef>
            </a:pPr>
            <a:r>
              <a:rPr sz="1400" b="1" spc="-35" dirty="0">
                <a:latin typeface="Times New Roman"/>
                <a:cs typeface="Times New Roman"/>
              </a:rPr>
              <a:t>293,3</a:t>
            </a:r>
            <a:r>
              <a:rPr sz="1400" b="1" spc="-15" dirty="0">
                <a:latin typeface="Times New Roman"/>
                <a:cs typeface="Times New Roman"/>
              </a:rPr>
              <a:t> </a:t>
            </a:r>
            <a:r>
              <a:rPr sz="1400" b="1" spc="10" dirty="0">
                <a:latin typeface="Times New Roman"/>
                <a:cs typeface="Times New Roman"/>
              </a:rPr>
              <a:t>KNm</a:t>
            </a:r>
            <a:endParaRPr sz="1400" dirty="0">
              <a:latin typeface="Times New Roman"/>
              <a:cs typeface="Times New Roman"/>
            </a:endParaRPr>
          </a:p>
          <a:p>
            <a:pPr marL="1722120">
              <a:lnSpc>
                <a:spcPts val="1560"/>
              </a:lnSpc>
            </a:pPr>
            <a:r>
              <a:rPr sz="1400" b="1" spc="-35" dirty="0">
                <a:latin typeface="Times New Roman"/>
                <a:cs typeface="Times New Roman"/>
              </a:rPr>
              <a:t>240,85</a:t>
            </a:r>
            <a:r>
              <a:rPr sz="1400" b="1" spc="-75" dirty="0">
                <a:latin typeface="Times New Roman"/>
                <a:cs typeface="Times New Roman"/>
              </a:rPr>
              <a:t> </a:t>
            </a:r>
            <a:r>
              <a:rPr sz="1400" b="1" spc="10" dirty="0">
                <a:latin typeface="Times New Roman"/>
                <a:cs typeface="Times New Roman"/>
              </a:rPr>
              <a:t>KNm</a:t>
            </a:r>
            <a:endParaRPr sz="1400" dirty="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82319" y="3490848"/>
            <a:ext cx="82613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90" dirty="0">
                <a:latin typeface="Times New Roman"/>
                <a:cs typeface="Times New Roman"/>
              </a:rPr>
              <a:t>135</a:t>
            </a:r>
            <a:r>
              <a:rPr sz="1600" b="1" spc="-105" dirty="0">
                <a:latin typeface="Times New Roman"/>
                <a:cs typeface="Times New Roman"/>
              </a:rPr>
              <a:t> </a:t>
            </a:r>
            <a:r>
              <a:rPr sz="1600" b="1" spc="15" dirty="0">
                <a:latin typeface="Times New Roman"/>
                <a:cs typeface="Times New Roman"/>
              </a:rPr>
              <a:t>KNm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440809" y="3061334"/>
            <a:ext cx="1924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90" dirty="0">
                <a:latin typeface="Times New Roman"/>
                <a:cs typeface="Times New Roman"/>
              </a:rPr>
              <a:t>G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827776" y="1454150"/>
            <a:ext cx="2019300" cy="3609975"/>
          </a:xfrm>
          <a:custGeom>
            <a:avLst/>
            <a:gdLst/>
            <a:ahLst/>
            <a:cxnLst/>
            <a:rect l="l" t="t" r="r" b="b"/>
            <a:pathLst>
              <a:path w="2019300" h="3609975">
                <a:moveTo>
                  <a:pt x="1381125" y="0"/>
                </a:moveTo>
                <a:lnTo>
                  <a:pt x="0" y="1600200"/>
                </a:lnTo>
                <a:lnTo>
                  <a:pt x="2019300" y="3609975"/>
                </a:lnTo>
                <a:lnTo>
                  <a:pt x="1704975" y="1762125"/>
                </a:lnTo>
                <a:lnTo>
                  <a:pt x="1381125" y="0"/>
                </a:lnTo>
                <a:close/>
              </a:path>
            </a:pathLst>
          </a:custGeom>
          <a:solidFill>
            <a:srgbClr val="6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827776" y="1454150"/>
            <a:ext cx="2019300" cy="3609975"/>
          </a:xfrm>
          <a:custGeom>
            <a:avLst/>
            <a:gdLst/>
            <a:ahLst/>
            <a:cxnLst/>
            <a:rect l="l" t="t" r="r" b="b"/>
            <a:pathLst>
              <a:path w="2019300" h="3609975">
                <a:moveTo>
                  <a:pt x="1381125" y="0"/>
                </a:moveTo>
                <a:lnTo>
                  <a:pt x="1704975" y="1762125"/>
                </a:lnTo>
                <a:lnTo>
                  <a:pt x="2019300" y="3609975"/>
                </a:lnTo>
                <a:lnTo>
                  <a:pt x="0" y="1600200"/>
                </a:lnTo>
                <a:lnTo>
                  <a:pt x="1381125" y="0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6638290" y="3054603"/>
            <a:ext cx="4025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(+)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808978" y="3248279"/>
            <a:ext cx="721995" cy="828675"/>
          </a:xfrm>
          <a:custGeom>
            <a:avLst/>
            <a:gdLst/>
            <a:ahLst/>
            <a:cxnLst/>
            <a:rect l="l" t="t" r="r" b="b"/>
            <a:pathLst>
              <a:path w="721995" h="828675">
                <a:moveTo>
                  <a:pt x="721868" y="0"/>
                </a:moveTo>
                <a:lnTo>
                  <a:pt x="0" y="828167"/>
                </a:lnTo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7642225" y="3063875"/>
            <a:ext cx="72453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80" dirty="0">
                <a:latin typeface="Times New Roman"/>
                <a:cs typeface="Times New Roman"/>
              </a:rPr>
              <a:t>160</a:t>
            </a:r>
            <a:r>
              <a:rPr sz="1400" b="1" spc="-95" dirty="0">
                <a:latin typeface="Times New Roman"/>
                <a:cs typeface="Times New Roman"/>
              </a:rPr>
              <a:t> </a:t>
            </a:r>
            <a:r>
              <a:rPr sz="1400" b="1" spc="10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575043" y="4052316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508875" y="4890770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5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898775" y="744601"/>
            <a:ext cx="2919095" cy="2319020"/>
          </a:xfrm>
          <a:custGeom>
            <a:avLst/>
            <a:gdLst/>
            <a:ahLst/>
            <a:cxnLst/>
            <a:rect l="l" t="t" r="r" b="b"/>
            <a:pathLst>
              <a:path w="2919095" h="2319020">
                <a:moveTo>
                  <a:pt x="1653286" y="0"/>
                </a:moveTo>
                <a:lnTo>
                  <a:pt x="1404492" y="21844"/>
                </a:lnTo>
                <a:lnTo>
                  <a:pt x="1141222" y="87757"/>
                </a:lnTo>
                <a:lnTo>
                  <a:pt x="855852" y="190119"/>
                </a:lnTo>
                <a:lnTo>
                  <a:pt x="570611" y="351027"/>
                </a:lnTo>
                <a:lnTo>
                  <a:pt x="7366" y="694944"/>
                </a:lnTo>
                <a:lnTo>
                  <a:pt x="0" y="2311527"/>
                </a:lnTo>
                <a:lnTo>
                  <a:pt x="2918714" y="2318893"/>
                </a:lnTo>
                <a:lnTo>
                  <a:pt x="2918714" y="212089"/>
                </a:lnTo>
                <a:lnTo>
                  <a:pt x="2808986" y="160909"/>
                </a:lnTo>
                <a:lnTo>
                  <a:pt x="2523744" y="87757"/>
                </a:lnTo>
                <a:lnTo>
                  <a:pt x="2209165" y="43814"/>
                </a:lnTo>
                <a:lnTo>
                  <a:pt x="1887347" y="7238"/>
                </a:lnTo>
                <a:lnTo>
                  <a:pt x="1653286" y="0"/>
                </a:lnTo>
                <a:close/>
              </a:path>
            </a:pathLst>
          </a:custGeom>
          <a:solidFill>
            <a:srgbClr val="6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898775" y="744601"/>
            <a:ext cx="2919095" cy="2319020"/>
          </a:xfrm>
          <a:custGeom>
            <a:avLst/>
            <a:gdLst/>
            <a:ahLst/>
            <a:cxnLst/>
            <a:rect l="l" t="t" r="r" b="b"/>
            <a:pathLst>
              <a:path w="2919095" h="2319020">
                <a:moveTo>
                  <a:pt x="0" y="2311527"/>
                </a:moveTo>
                <a:lnTo>
                  <a:pt x="226" y="2261008"/>
                </a:lnTo>
                <a:lnTo>
                  <a:pt x="452" y="2210490"/>
                </a:lnTo>
                <a:lnTo>
                  <a:pt x="678" y="2159972"/>
                </a:lnTo>
                <a:lnTo>
                  <a:pt x="905" y="2109454"/>
                </a:lnTo>
                <a:lnTo>
                  <a:pt x="1131" y="2058935"/>
                </a:lnTo>
                <a:lnTo>
                  <a:pt x="1358" y="2008417"/>
                </a:lnTo>
                <a:lnTo>
                  <a:pt x="1584" y="1957899"/>
                </a:lnTo>
                <a:lnTo>
                  <a:pt x="1811" y="1907381"/>
                </a:lnTo>
                <a:lnTo>
                  <a:pt x="2038" y="1856863"/>
                </a:lnTo>
                <a:lnTo>
                  <a:pt x="2266" y="1806344"/>
                </a:lnTo>
                <a:lnTo>
                  <a:pt x="2493" y="1755826"/>
                </a:lnTo>
                <a:lnTo>
                  <a:pt x="2721" y="1705308"/>
                </a:lnTo>
                <a:lnTo>
                  <a:pt x="2949" y="1654790"/>
                </a:lnTo>
                <a:lnTo>
                  <a:pt x="3177" y="1604271"/>
                </a:lnTo>
                <a:lnTo>
                  <a:pt x="3406" y="1553753"/>
                </a:lnTo>
                <a:lnTo>
                  <a:pt x="3635" y="1503235"/>
                </a:lnTo>
                <a:lnTo>
                  <a:pt x="3864" y="1452717"/>
                </a:lnTo>
                <a:lnTo>
                  <a:pt x="4094" y="1402199"/>
                </a:lnTo>
                <a:lnTo>
                  <a:pt x="4324" y="1351680"/>
                </a:lnTo>
                <a:lnTo>
                  <a:pt x="4555" y="1301162"/>
                </a:lnTo>
                <a:lnTo>
                  <a:pt x="4786" y="1250644"/>
                </a:lnTo>
                <a:lnTo>
                  <a:pt x="5018" y="1200126"/>
                </a:lnTo>
                <a:lnTo>
                  <a:pt x="5250" y="1149607"/>
                </a:lnTo>
                <a:lnTo>
                  <a:pt x="5482" y="1099089"/>
                </a:lnTo>
                <a:lnTo>
                  <a:pt x="5716" y="1048571"/>
                </a:lnTo>
                <a:lnTo>
                  <a:pt x="5949" y="998053"/>
                </a:lnTo>
                <a:lnTo>
                  <a:pt x="6184" y="947535"/>
                </a:lnTo>
                <a:lnTo>
                  <a:pt x="6419" y="897016"/>
                </a:lnTo>
                <a:lnTo>
                  <a:pt x="6654" y="846498"/>
                </a:lnTo>
                <a:lnTo>
                  <a:pt x="6891" y="795980"/>
                </a:lnTo>
                <a:lnTo>
                  <a:pt x="7128" y="745462"/>
                </a:lnTo>
                <a:lnTo>
                  <a:pt x="7366" y="694944"/>
                </a:lnTo>
                <a:lnTo>
                  <a:pt x="570611" y="351027"/>
                </a:lnTo>
                <a:lnTo>
                  <a:pt x="855852" y="190119"/>
                </a:lnTo>
                <a:lnTo>
                  <a:pt x="1141222" y="87757"/>
                </a:lnTo>
                <a:lnTo>
                  <a:pt x="1404492" y="21844"/>
                </a:lnTo>
                <a:lnTo>
                  <a:pt x="1653286" y="0"/>
                </a:lnTo>
                <a:lnTo>
                  <a:pt x="1887347" y="7238"/>
                </a:lnTo>
                <a:lnTo>
                  <a:pt x="2209165" y="43814"/>
                </a:lnTo>
                <a:lnTo>
                  <a:pt x="2523744" y="87757"/>
                </a:lnTo>
                <a:lnTo>
                  <a:pt x="2808986" y="160909"/>
                </a:lnTo>
                <a:lnTo>
                  <a:pt x="2918714" y="212089"/>
                </a:lnTo>
                <a:lnTo>
                  <a:pt x="2918714" y="2318893"/>
                </a:lnTo>
                <a:lnTo>
                  <a:pt x="0" y="2311527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4157979" y="1699259"/>
            <a:ext cx="4025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(+)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4545076" y="766698"/>
            <a:ext cx="1905" cy="2286000"/>
          </a:xfrm>
          <a:custGeom>
            <a:avLst/>
            <a:gdLst/>
            <a:ahLst/>
            <a:cxnLst/>
            <a:rect l="l" t="t" r="r" b="b"/>
            <a:pathLst>
              <a:path w="1904" h="2286000">
                <a:moveTo>
                  <a:pt x="1524" y="0"/>
                </a:moveTo>
                <a:lnTo>
                  <a:pt x="0" y="2286000"/>
                </a:lnTo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898775" y="728296"/>
            <a:ext cx="2924175" cy="715010"/>
          </a:xfrm>
          <a:custGeom>
            <a:avLst/>
            <a:gdLst/>
            <a:ahLst/>
            <a:cxnLst/>
            <a:rect l="l" t="t" r="r" b="b"/>
            <a:pathLst>
              <a:path w="2924175" h="715010">
                <a:moveTo>
                  <a:pt x="0" y="714804"/>
                </a:moveTo>
                <a:lnTo>
                  <a:pt x="43619" y="685339"/>
                </a:lnTo>
                <a:lnTo>
                  <a:pt x="87246" y="655919"/>
                </a:lnTo>
                <a:lnTo>
                  <a:pt x="130888" y="626589"/>
                </a:lnTo>
                <a:lnTo>
                  <a:pt x="174551" y="597393"/>
                </a:lnTo>
                <a:lnTo>
                  <a:pt x="218245" y="568376"/>
                </a:lnTo>
                <a:lnTo>
                  <a:pt x="261975" y="539584"/>
                </a:lnTo>
                <a:lnTo>
                  <a:pt x="305749" y="511060"/>
                </a:lnTo>
                <a:lnTo>
                  <a:pt x="349575" y="482850"/>
                </a:lnTo>
                <a:lnTo>
                  <a:pt x="393460" y="454999"/>
                </a:lnTo>
                <a:lnTo>
                  <a:pt x="437411" y="427551"/>
                </a:lnTo>
                <a:lnTo>
                  <a:pt x="481436" y="400551"/>
                </a:lnTo>
                <a:lnTo>
                  <a:pt x="525541" y="374044"/>
                </a:lnTo>
                <a:lnTo>
                  <a:pt x="569735" y="348074"/>
                </a:lnTo>
                <a:lnTo>
                  <a:pt x="614025" y="322688"/>
                </a:lnTo>
                <a:lnTo>
                  <a:pt x="658418" y="297928"/>
                </a:lnTo>
                <a:lnTo>
                  <a:pt x="702922" y="273841"/>
                </a:lnTo>
                <a:lnTo>
                  <a:pt x="747543" y="250471"/>
                </a:lnTo>
                <a:lnTo>
                  <a:pt x="792290" y="227863"/>
                </a:lnTo>
                <a:lnTo>
                  <a:pt x="837169" y="206061"/>
                </a:lnTo>
                <a:lnTo>
                  <a:pt x="882189" y="185111"/>
                </a:lnTo>
                <a:lnTo>
                  <a:pt x="927355" y="165057"/>
                </a:lnTo>
                <a:lnTo>
                  <a:pt x="972676" y="145944"/>
                </a:lnTo>
                <a:lnTo>
                  <a:pt x="1018160" y="127817"/>
                </a:lnTo>
                <a:lnTo>
                  <a:pt x="1063812" y="110720"/>
                </a:lnTo>
                <a:lnTo>
                  <a:pt x="1109642" y="94699"/>
                </a:lnTo>
                <a:lnTo>
                  <a:pt x="1155656" y="79799"/>
                </a:lnTo>
                <a:lnTo>
                  <a:pt x="1201861" y="66064"/>
                </a:lnTo>
                <a:lnTo>
                  <a:pt x="1248265" y="53538"/>
                </a:lnTo>
                <a:lnTo>
                  <a:pt x="1294875" y="42268"/>
                </a:lnTo>
                <a:lnTo>
                  <a:pt x="1341699" y="32296"/>
                </a:lnTo>
                <a:lnTo>
                  <a:pt x="1388745" y="23670"/>
                </a:lnTo>
                <a:lnTo>
                  <a:pt x="1436581" y="16437"/>
                </a:lnTo>
                <a:lnTo>
                  <a:pt x="1485673" y="10584"/>
                </a:lnTo>
                <a:lnTo>
                  <a:pt x="1535900" y="6062"/>
                </a:lnTo>
                <a:lnTo>
                  <a:pt x="1587146" y="2823"/>
                </a:lnTo>
                <a:lnTo>
                  <a:pt x="1639292" y="819"/>
                </a:lnTo>
                <a:lnTo>
                  <a:pt x="1692221" y="0"/>
                </a:lnTo>
                <a:lnTo>
                  <a:pt x="1745813" y="317"/>
                </a:lnTo>
                <a:lnTo>
                  <a:pt x="1799951" y="1723"/>
                </a:lnTo>
                <a:lnTo>
                  <a:pt x="1854517" y="4168"/>
                </a:lnTo>
                <a:lnTo>
                  <a:pt x="1909392" y="7604"/>
                </a:lnTo>
                <a:lnTo>
                  <a:pt x="1964459" y="11982"/>
                </a:lnTo>
                <a:lnTo>
                  <a:pt x="2019600" y="17254"/>
                </a:lnTo>
                <a:lnTo>
                  <a:pt x="2074696" y="23370"/>
                </a:lnTo>
                <a:lnTo>
                  <a:pt x="2129630" y="30283"/>
                </a:lnTo>
                <a:lnTo>
                  <a:pt x="2184282" y="37942"/>
                </a:lnTo>
                <a:lnTo>
                  <a:pt x="2238536" y="46301"/>
                </a:lnTo>
                <a:lnTo>
                  <a:pt x="2292273" y="55309"/>
                </a:lnTo>
                <a:lnTo>
                  <a:pt x="2345375" y="64919"/>
                </a:lnTo>
                <a:lnTo>
                  <a:pt x="2397723" y="75082"/>
                </a:lnTo>
                <a:lnTo>
                  <a:pt x="2449201" y="85748"/>
                </a:lnTo>
                <a:lnTo>
                  <a:pt x="2499689" y="96870"/>
                </a:lnTo>
                <a:lnTo>
                  <a:pt x="2549069" y="108399"/>
                </a:lnTo>
                <a:lnTo>
                  <a:pt x="2597224" y="120285"/>
                </a:lnTo>
                <a:lnTo>
                  <a:pt x="2644036" y="132481"/>
                </a:lnTo>
                <a:lnTo>
                  <a:pt x="2689385" y="144938"/>
                </a:lnTo>
                <a:lnTo>
                  <a:pt x="2733155" y="157606"/>
                </a:lnTo>
                <a:lnTo>
                  <a:pt x="2775227" y="170438"/>
                </a:lnTo>
                <a:lnTo>
                  <a:pt x="2815483" y="183385"/>
                </a:lnTo>
                <a:lnTo>
                  <a:pt x="2853805" y="196397"/>
                </a:lnTo>
                <a:lnTo>
                  <a:pt x="2890075" y="209427"/>
                </a:lnTo>
                <a:lnTo>
                  <a:pt x="2924175" y="222425"/>
                </a:lnTo>
              </a:path>
            </a:pathLst>
          </a:custGeom>
          <a:ln w="380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89250" y="2582798"/>
            <a:ext cx="1666875" cy="76200"/>
          </a:xfrm>
          <a:custGeom>
            <a:avLst/>
            <a:gdLst/>
            <a:ahLst/>
            <a:cxnLst/>
            <a:rect l="l" t="t" r="r" b="b"/>
            <a:pathLst>
              <a:path w="1666875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1666875" h="76200">
                <a:moveTo>
                  <a:pt x="1628775" y="0"/>
                </a:moveTo>
                <a:lnTo>
                  <a:pt x="1590675" y="38100"/>
                </a:lnTo>
                <a:lnTo>
                  <a:pt x="1628775" y="76200"/>
                </a:lnTo>
                <a:lnTo>
                  <a:pt x="1660525" y="44450"/>
                </a:lnTo>
                <a:lnTo>
                  <a:pt x="1628775" y="44450"/>
                </a:lnTo>
                <a:lnTo>
                  <a:pt x="1628775" y="31750"/>
                </a:lnTo>
                <a:lnTo>
                  <a:pt x="1660525" y="31750"/>
                </a:lnTo>
                <a:lnTo>
                  <a:pt x="1628775" y="0"/>
                </a:lnTo>
                <a:close/>
              </a:path>
              <a:path w="1666875" h="76200">
                <a:moveTo>
                  <a:pt x="69850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  <a:path w="1666875" h="76200">
                <a:moveTo>
                  <a:pt x="1597025" y="31750"/>
                </a:moveTo>
                <a:lnTo>
                  <a:pt x="69850" y="31750"/>
                </a:lnTo>
                <a:lnTo>
                  <a:pt x="76200" y="38100"/>
                </a:lnTo>
                <a:lnTo>
                  <a:pt x="69850" y="44450"/>
                </a:lnTo>
                <a:lnTo>
                  <a:pt x="1597025" y="44450"/>
                </a:lnTo>
                <a:lnTo>
                  <a:pt x="1590675" y="38100"/>
                </a:lnTo>
                <a:lnTo>
                  <a:pt x="1597025" y="31750"/>
                </a:lnTo>
                <a:close/>
              </a:path>
              <a:path w="1666875" h="76200">
                <a:moveTo>
                  <a:pt x="1660525" y="31750"/>
                </a:moveTo>
                <a:lnTo>
                  <a:pt x="1628775" y="31750"/>
                </a:lnTo>
                <a:lnTo>
                  <a:pt x="1628775" y="44450"/>
                </a:lnTo>
                <a:lnTo>
                  <a:pt x="1660525" y="44450"/>
                </a:lnTo>
                <a:lnTo>
                  <a:pt x="1666875" y="38100"/>
                </a:lnTo>
                <a:lnTo>
                  <a:pt x="1660525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3552190" y="2358771"/>
            <a:ext cx="39814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45" dirty="0">
                <a:latin typeface="Times New Roman"/>
                <a:cs typeface="Times New Roman"/>
              </a:rPr>
              <a:t>3,333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559050" y="4251579"/>
            <a:ext cx="223583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15" dirty="0">
                <a:latin typeface="Times New Roman"/>
                <a:cs typeface="Times New Roman"/>
              </a:rPr>
              <a:t>BMD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80" dirty="0">
                <a:latin typeface="Times New Roman"/>
                <a:cs typeface="Times New Roman"/>
              </a:rPr>
              <a:t>MA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0</a:t>
            </a:r>
            <a:r>
              <a:rPr sz="1400" spc="-85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70" dirty="0">
                <a:latin typeface="Times New Roman"/>
                <a:cs typeface="Times New Roman"/>
              </a:rPr>
              <a:t>MC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54.2,5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135</a:t>
            </a:r>
            <a:r>
              <a:rPr sz="1400" spc="-145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10" dirty="0">
                <a:latin typeface="Times New Roman"/>
                <a:cs typeface="Times New Roman"/>
              </a:rPr>
              <a:t>MD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54.5 </a:t>
            </a:r>
            <a:r>
              <a:rPr sz="1400" spc="-45" dirty="0">
                <a:latin typeface="Times New Roman"/>
                <a:cs typeface="Times New Roman"/>
              </a:rPr>
              <a:t>-24.2,5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210</a:t>
            </a:r>
            <a:r>
              <a:rPr sz="1400" spc="-180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3537203" y="5545137"/>
            <a:ext cx="198120" cy="2184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530725" y="5545137"/>
            <a:ext cx="198120" cy="2184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519551" y="5758497"/>
            <a:ext cx="198120" cy="2184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2559050" y="5105400"/>
            <a:ext cx="4740910" cy="1092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latin typeface="Times New Roman"/>
                <a:cs typeface="Times New Roman"/>
              </a:rPr>
              <a:t>MG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50.6,333 </a:t>
            </a:r>
            <a:r>
              <a:rPr sz="1400" spc="140" dirty="0">
                <a:latin typeface="Times New Roman"/>
                <a:cs typeface="Times New Roman"/>
              </a:rPr>
              <a:t>+ </a:t>
            </a:r>
            <a:r>
              <a:rPr sz="1400" spc="-45" dirty="0">
                <a:latin typeface="Times New Roman"/>
                <a:cs typeface="Times New Roman"/>
              </a:rPr>
              <a:t>30.4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50" dirty="0">
                <a:latin typeface="Times New Roman"/>
                <a:cs typeface="Times New Roman"/>
              </a:rPr>
              <a:t>30.2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50" dirty="0">
                <a:latin typeface="Times New Roman"/>
                <a:cs typeface="Times New Roman"/>
              </a:rPr>
              <a:t>15.3,333. </a:t>
            </a:r>
            <a:r>
              <a:rPr sz="1400" spc="-40" dirty="0">
                <a:latin typeface="Times New Roman"/>
                <a:cs typeface="Times New Roman"/>
              </a:rPr>
              <a:t>.(½.3,333)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293,33</a:t>
            </a:r>
            <a:r>
              <a:rPr sz="1400" spc="75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15" dirty="0">
                <a:latin typeface="Times New Roman"/>
                <a:cs typeface="Times New Roman"/>
              </a:rPr>
              <a:t>ME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50.9 </a:t>
            </a:r>
            <a:r>
              <a:rPr sz="1400" spc="140" dirty="0">
                <a:latin typeface="Times New Roman"/>
                <a:cs typeface="Times New Roman"/>
              </a:rPr>
              <a:t>+ </a:t>
            </a:r>
            <a:r>
              <a:rPr sz="1400" spc="-50" dirty="0">
                <a:latin typeface="Times New Roman"/>
                <a:cs typeface="Times New Roman"/>
              </a:rPr>
              <a:t>30.4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50" dirty="0">
                <a:latin typeface="Times New Roman"/>
                <a:cs typeface="Times New Roman"/>
              </a:rPr>
              <a:t>30.2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50" dirty="0">
                <a:latin typeface="Times New Roman"/>
                <a:cs typeface="Times New Roman"/>
              </a:rPr>
              <a:t>15.6. </a:t>
            </a:r>
            <a:r>
              <a:rPr sz="1400" spc="-35" dirty="0">
                <a:latin typeface="Times New Roman"/>
                <a:cs typeface="Times New Roman"/>
              </a:rPr>
              <a:t>.(½.6)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240</a:t>
            </a:r>
            <a:r>
              <a:rPr sz="1400" spc="-30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  <a:tabLst>
                <a:tab pos="2070100" algn="l"/>
              </a:tabLst>
            </a:pPr>
            <a:r>
              <a:rPr sz="1400" spc="-15" dirty="0">
                <a:latin typeface="Times New Roman"/>
                <a:cs typeface="Times New Roman"/>
              </a:rPr>
              <a:t>ME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56,577.   </a:t>
            </a:r>
            <a:r>
              <a:rPr sz="1400" spc="-45" dirty="0">
                <a:latin typeface="Times New Roman"/>
                <a:cs typeface="Times New Roman"/>
              </a:rPr>
              <a:t>32</a:t>
            </a:r>
            <a:r>
              <a:rPr sz="1400" spc="-19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–</a:t>
            </a:r>
            <a:r>
              <a:rPr sz="1400" spc="20" dirty="0">
                <a:latin typeface="Times New Roman"/>
                <a:cs typeface="Times New Roman"/>
              </a:rPr>
              <a:t> </a:t>
            </a:r>
            <a:r>
              <a:rPr sz="1400" spc="-50" dirty="0">
                <a:latin typeface="Times New Roman"/>
                <a:cs typeface="Times New Roman"/>
              </a:rPr>
              <a:t>28,288.	</a:t>
            </a:r>
            <a:r>
              <a:rPr sz="1400" spc="-45" dirty="0">
                <a:latin typeface="Times New Roman"/>
                <a:cs typeface="Times New Roman"/>
              </a:rPr>
              <a:t>8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240</a:t>
            </a:r>
            <a:r>
              <a:rPr sz="1400" spc="-100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  <a:p>
            <a:pPr marL="12700" marR="2675890">
              <a:lnSpc>
                <a:spcPts val="1660"/>
              </a:lnSpc>
              <a:spcBef>
                <a:spcPts val="75"/>
              </a:spcBef>
            </a:pPr>
            <a:r>
              <a:rPr sz="1400" spc="-40" dirty="0">
                <a:latin typeface="Times New Roman"/>
                <a:cs typeface="Times New Roman"/>
              </a:rPr>
              <a:t>MF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56,577. </a:t>
            </a:r>
            <a:r>
              <a:rPr sz="1400" spc="-45" dirty="0">
                <a:latin typeface="Times New Roman"/>
                <a:cs typeface="Times New Roman"/>
              </a:rPr>
              <a:t>8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160 </a:t>
            </a:r>
            <a:r>
              <a:rPr sz="1400" spc="25" dirty="0">
                <a:latin typeface="Times New Roman"/>
                <a:cs typeface="Times New Roman"/>
              </a:rPr>
              <a:t>KNm  </a:t>
            </a:r>
            <a:r>
              <a:rPr sz="1400" spc="-85" dirty="0">
                <a:latin typeface="Times New Roman"/>
                <a:cs typeface="Times New Roman"/>
              </a:rPr>
              <a:t>MB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0</a:t>
            </a:r>
            <a:r>
              <a:rPr sz="1400" spc="-70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</TotalTime>
  <Words>942</Words>
  <Application>Microsoft Office PowerPoint</Application>
  <PresentationFormat>On-screen Show (4:3)</PresentationFormat>
  <Paragraphs>318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ANALISA STRUKTUR STATIS TERTENTU</vt:lpstr>
      <vt:lpstr>BERBAGAI BENTUK PORTAL (FRAME)  DAN PELENGKUNG (ARCH)</vt:lpstr>
      <vt:lpstr>2. Portal 3 Sendi</vt:lpstr>
      <vt:lpstr>3. Pelengkung Sederhana</vt:lpstr>
      <vt:lpstr>PowerPoint Presentation</vt:lpstr>
      <vt:lpstr>4. Pelengkung 3 Sendi</vt:lpstr>
      <vt:lpstr>PowerPoint Presentation</vt:lpstr>
      <vt:lpstr>PowerPoint Presentation</vt:lpstr>
      <vt:lpstr>PowerPoint Presentation</vt:lpstr>
      <vt:lpstr>Soal 1 : Portal dengan beban titik</vt:lpstr>
      <vt:lpstr>PowerPoint Presentation</vt:lpstr>
      <vt:lpstr>PowerPoint Presentation</vt:lpstr>
      <vt:lpstr>PowerPoint Presentation</vt:lpstr>
      <vt:lpstr>PowerPoint Presentation</vt:lpstr>
      <vt:lpstr>PORTAL TIDAK SIMETRIS STATIS TERTENTU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Soal 3: Portal Tidak Simetris dengan beban merata dan beban titik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WILLIOT MOHR METHOD</dc:title>
  <dc:creator>SOELARSO</dc:creator>
  <cp:lastModifiedBy>Windows User</cp:lastModifiedBy>
  <cp:revision>16</cp:revision>
  <dcterms:created xsi:type="dcterms:W3CDTF">2018-09-07T03:13:21Z</dcterms:created>
  <dcterms:modified xsi:type="dcterms:W3CDTF">2018-09-07T07:12:45Z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2012-04-12T00:00:00Z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2018-09-07T00:00:00Z</vt:filetime>
  </property>
</Properties>
</file>