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57" r:id="rId4"/>
    <p:sldId id="258" r:id="rId5"/>
    <p:sldId id="259" r:id="rId6"/>
    <p:sldId id="265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4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267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46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48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437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154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841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209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982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687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719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118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237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4375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950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3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903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96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27B11BF-A2EE-4F92-A82A-C5923E762693}" type="datetimeFigureOut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2D006-FC1C-4873-BB94-B196F871A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98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507274"/>
            <a:ext cx="8825658" cy="3329581"/>
          </a:xfrm>
        </p:spPr>
        <p:txBody>
          <a:bodyPr/>
          <a:lstStyle/>
          <a:p>
            <a:r>
              <a:rPr lang="en-ID" dirty="0" smtClean="0">
                <a:latin typeface="Algerian" panose="04020705040A02060702" pitchFamily="82" charset="0"/>
              </a:rPr>
              <a:t>PEMBINAAN KOMPETENSI MENGAJAR</a:t>
            </a:r>
            <a:endParaRPr lang="en-US" dirty="0"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04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/>
          <a:lstStyle/>
          <a:p>
            <a:r>
              <a:rPr lang="en-ID" sz="4400" dirty="0" smtClean="0"/>
              <a:t>KOMPETENSI GURU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358538"/>
            <a:ext cx="8946541" cy="4889862"/>
          </a:xfrm>
        </p:spPr>
        <p:txBody>
          <a:bodyPr>
            <a:normAutofit/>
          </a:bodyPr>
          <a:lstStyle/>
          <a:p>
            <a:r>
              <a:rPr lang="en-ID" sz="3200" dirty="0" smtClean="0"/>
              <a:t>Guru </a:t>
            </a:r>
            <a:r>
              <a:rPr lang="en-ID" sz="3200" dirty="0" err="1" smtClean="0"/>
              <a:t>sebagai</a:t>
            </a:r>
            <a:r>
              <a:rPr lang="en-ID" sz="3200" dirty="0" smtClean="0"/>
              <a:t> motivator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tenaga</a:t>
            </a:r>
            <a:r>
              <a:rPr lang="en-ID" sz="3200" dirty="0" smtClean="0"/>
              <a:t> </a:t>
            </a:r>
            <a:r>
              <a:rPr lang="en-ID" sz="3200" dirty="0" err="1" smtClean="0"/>
              <a:t>profesional</a:t>
            </a:r>
            <a:r>
              <a:rPr lang="en-ID" sz="3200" dirty="0" smtClean="0"/>
              <a:t> </a:t>
            </a:r>
            <a:r>
              <a:rPr lang="en-ID" sz="3200" dirty="0" err="1" smtClean="0"/>
              <a:t>dalam</a:t>
            </a:r>
            <a:r>
              <a:rPr lang="en-ID" sz="3200" dirty="0" smtClean="0"/>
              <a:t> </a:t>
            </a:r>
            <a:r>
              <a:rPr lang="en-ID" sz="3200" dirty="0" err="1" smtClean="0"/>
              <a:t>pembelajarannya</a:t>
            </a:r>
            <a:r>
              <a:rPr lang="en-ID" sz="3200" dirty="0" smtClean="0"/>
              <a:t>.</a:t>
            </a:r>
          </a:p>
          <a:p>
            <a:r>
              <a:rPr lang="en-ID" sz="3200" dirty="0" smtClean="0"/>
              <a:t>Guru </a:t>
            </a:r>
            <a:r>
              <a:rPr lang="en-ID" sz="3200" dirty="0" err="1" smtClean="0"/>
              <a:t>meupakan</a:t>
            </a:r>
            <a:r>
              <a:rPr lang="en-ID" sz="3200" dirty="0" smtClean="0"/>
              <a:t> </a:t>
            </a:r>
            <a:r>
              <a:rPr lang="en-ID" sz="3200" dirty="0" err="1" smtClean="0"/>
              <a:t>agen</a:t>
            </a:r>
            <a:r>
              <a:rPr lang="en-ID" sz="3200" dirty="0" smtClean="0"/>
              <a:t> </a:t>
            </a:r>
            <a:r>
              <a:rPr lang="en-ID" sz="3200" dirty="0" err="1" smtClean="0"/>
              <a:t>perubahan</a:t>
            </a:r>
            <a:r>
              <a:rPr lang="en-ID" sz="3200" dirty="0" smtClean="0"/>
              <a:t>, </a:t>
            </a:r>
          </a:p>
          <a:p>
            <a:r>
              <a:rPr lang="en-ID" sz="3200" dirty="0" err="1" smtClean="0"/>
              <a:t>Tugas</a:t>
            </a:r>
            <a:r>
              <a:rPr lang="en-ID" sz="3200" dirty="0" smtClean="0"/>
              <a:t> </a:t>
            </a:r>
            <a:r>
              <a:rPr lang="en-ID" sz="3200" dirty="0" err="1" smtClean="0"/>
              <a:t>pokok</a:t>
            </a:r>
            <a:r>
              <a:rPr lang="en-ID" sz="3200" dirty="0" smtClean="0"/>
              <a:t> guru </a:t>
            </a:r>
            <a:r>
              <a:rPr lang="en-ID" sz="3200" dirty="0" err="1" smtClean="0"/>
              <a:t>adalah</a:t>
            </a:r>
            <a:r>
              <a:rPr lang="en-ID" sz="3200" dirty="0" smtClean="0"/>
              <a:t> </a:t>
            </a:r>
            <a:r>
              <a:rPr lang="en-ID" sz="3200" dirty="0" err="1" smtClean="0"/>
              <a:t>mendidik</a:t>
            </a:r>
            <a:r>
              <a:rPr lang="en-ID" sz="3200" dirty="0" smtClean="0"/>
              <a:t>, </a:t>
            </a:r>
            <a:r>
              <a:rPr lang="en-ID" sz="3200" dirty="0" err="1" smtClean="0"/>
              <a:t>mengajar</a:t>
            </a:r>
            <a:r>
              <a:rPr lang="en-ID" sz="3200" dirty="0" smtClean="0"/>
              <a:t>, </a:t>
            </a:r>
            <a:r>
              <a:rPr lang="en-ID" sz="3200" dirty="0" err="1" smtClean="0"/>
              <a:t>membimbing</a:t>
            </a:r>
            <a:r>
              <a:rPr lang="en-ID" sz="3200" dirty="0" smtClean="0"/>
              <a:t>, </a:t>
            </a:r>
            <a:r>
              <a:rPr lang="en-ID" sz="3200" dirty="0" err="1" smtClean="0"/>
              <a:t>mengarahkan</a:t>
            </a:r>
            <a:r>
              <a:rPr lang="en-ID" sz="3200" dirty="0" smtClean="0"/>
              <a:t>, </a:t>
            </a:r>
            <a:r>
              <a:rPr lang="en-ID" sz="3200" dirty="0" err="1" smtClean="0"/>
              <a:t>melatih</a:t>
            </a:r>
            <a:r>
              <a:rPr lang="en-ID" sz="3200" dirty="0" smtClean="0"/>
              <a:t>, </a:t>
            </a:r>
            <a:r>
              <a:rPr lang="en-ID" sz="3200" dirty="0" err="1" smtClean="0"/>
              <a:t>menilai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mengevaluasi</a:t>
            </a:r>
            <a:r>
              <a:rPr lang="en-ID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4726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4400"/>
            <a:ext cx="10515600" cy="776288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Cara Kita </a:t>
            </a:r>
            <a:r>
              <a:rPr lang="en-US" b="1" dirty="0" err="1"/>
              <a:t>Mendidik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Mengajar</a:t>
            </a:r>
            <a:r>
              <a:rPr lang="en-US" b="1" dirty="0"/>
              <a:t> </a:t>
            </a:r>
            <a:r>
              <a:rPr lang="en-US" b="1" dirty="0" err="1"/>
              <a:t>Berkaitan</a:t>
            </a:r>
            <a:r>
              <a:rPr lang="en-US" b="1" dirty="0"/>
              <a:t> </a:t>
            </a:r>
            <a:r>
              <a:rPr lang="en-US" b="1" dirty="0" err="1"/>
              <a:t>Erat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</a:t>
            </a:r>
            <a:r>
              <a:rPr lang="en-US" dirty="0"/>
              <a:t>(</a:t>
            </a:r>
            <a:r>
              <a:rPr lang="en-US" dirty="0" err="1"/>
              <a:t>apa</a:t>
            </a:r>
            <a:r>
              <a:rPr lang="en-US" dirty="0" smtClean="0"/>
              <a:t>)</a:t>
            </a:r>
          </a:p>
          <a:p>
            <a:r>
              <a:rPr lang="en-US" dirty="0" smtClean="0"/>
              <a:t>Who </a:t>
            </a:r>
            <a:r>
              <a:rPr lang="en-US" dirty="0"/>
              <a:t>(</a:t>
            </a:r>
            <a:r>
              <a:rPr lang="en-US" dirty="0" err="1"/>
              <a:t>siapa</a:t>
            </a:r>
            <a:r>
              <a:rPr lang="en-US" dirty="0" smtClean="0"/>
              <a:t>)</a:t>
            </a:r>
          </a:p>
          <a:p>
            <a:r>
              <a:rPr lang="en-US" dirty="0" smtClean="0"/>
              <a:t>When </a:t>
            </a:r>
            <a:r>
              <a:rPr lang="en-US" dirty="0"/>
              <a:t>(</a:t>
            </a:r>
            <a:r>
              <a:rPr lang="en-US" dirty="0" err="1"/>
              <a:t>kapan</a:t>
            </a:r>
            <a:r>
              <a:rPr lang="en-US" dirty="0" smtClean="0"/>
              <a:t>)</a:t>
            </a:r>
          </a:p>
          <a:p>
            <a:r>
              <a:rPr lang="en-US" dirty="0" smtClean="0"/>
              <a:t>Why </a:t>
            </a:r>
            <a:r>
              <a:rPr lang="en-US" dirty="0"/>
              <a:t>(</a:t>
            </a:r>
            <a:r>
              <a:rPr lang="en-US" dirty="0" err="1"/>
              <a:t>mengapa</a:t>
            </a:r>
            <a:r>
              <a:rPr lang="en-US" dirty="0" smtClean="0"/>
              <a:t>)</a:t>
            </a:r>
          </a:p>
          <a:p>
            <a:r>
              <a:rPr lang="en-US" dirty="0" smtClean="0"/>
              <a:t>Where </a:t>
            </a:r>
            <a:r>
              <a:rPr lang="en-US" dirty="0"/>
              <a:t>(</a:t>
            </a:r>
            <a:r>
              <a:rPr lang="en-US" dirty="0" err="1"/>
              <a:t>dimana</a:t>
            </a:r>
            <a:r>
              <a:rPr lang="en-US" dirty="0" smtClean="0"/>
              <a:t>)</a:t>
            </a:r>
          </a:p>
          <a:p>
            <a:r>
              <a:rPr lang="en-US" dirty="0" smtClean="0"/>
              <a:t>How </a:t>
            </a:r>
            <a:r>
              <a:rPr lang="en-US" dirty="0"/>
              <a:t>(</a:t>
            </a:r>
            <a:r>
              <a:rPr lang="en-US" dirty="0" err="1"/>
              <a:t>bagaimana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7590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/>
              <a:t>4 </a:t>
            </a:r>
            <a:r>
              <a:rPr lang="en-US" sz="4000" b="1" dirty="0" err="1"/>
              <a:t>Kompetensi</a:t>
            </a:r>
            <a:r>
              <a:rPr lang="en-US" sz="4000" b="1" dirty="0"/>
              <a:t> yang </a:t>
            </a:r>
            <a:r>
              <a:rPr lang="en-US" sz="4000" b="1" dirty="0" err="1"/>
              <a:t>Harus</a:t>
            </a:r>
            <a:r>
              <a:rPr lang="en-US" sz="4000" b="1" dirty="0"/>
              <a:t> </a:t>
            </a:r>
            <a:r>
              <a:rPr lang="en-US" sz="4000" b="1" dirty="0" err="1"/>
              <a:t>Dimiliki</a:t>
            </a:r>
            <a:r>
              <a:rPr lang="en-US" sz="4000" b="1" dirty="0"/>
              <a:t> </a:t>
            </a:r>
            <a:r>
              <a:rPr lang="en-US" sz="4000" b="1" dirty="0" err="1"/>
              <a:t>oleh</a:t>
            </a:r>
            <a:r>
              <a:rPr lang="en-US" sz="4000" b="1" dirty="0"/>
              <a:t> </a:t>
            </a:r>
            <a:r>
              <a:rPr lang="en-US" sz="4000" b="1" dirty="0" err="1"/>
              <a:t>Seorang</a:t>
            </a:r>
            <a:r>
              <a:rPr lang="en-US" sz="4000" b="1" dirty="0"/>
              <a:t> Guru</a:t>
            </a:r>
            <a:r>
              <a:rPr lang="en-US" sz="4000" dirty="0"/>
              <a:t/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4000" dirty="0" err="1" smtClean="0"/>
              <a:t>Kompetensi</a:t>
            </a:r>
            <a:r>
              <a:rPr lang="en-US" sz="4000" dirty="0" smtClean="0"/>
              <a:t> </a:t>
            </a:r>
            <a:r>
              <a:rPr lang="en-US" sz="4000" dirty="0" err="1" smtClean="0"/>
              <a:t>Pedagogik</a:t>
            </a:r>
            <a:endParaRPr lang="en-US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4000" dirty="0" err="1" smtClean="0"/>
              <a:t>Kompetensi</a:t>
            </a:r>
            <a:r>
              <a:rPr lang="en-US" sz="4000" dirty="0" smtClean="0"/>
              <a:t> </a:t>
            </a:r>
            <a:r>
              <a:rPr lang="en-US" sz="4000" dirty="0" err="1" smtClean="0"/>
              <a:t>Kepribadian</a:t>
            </a:r>
            <a:endParaRPr lang="en-US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4000" dirty="0" err="1" smtClean="0"/>
              <a:t>Kompetensi</a:t>
            </a:r>
            <a:r>
              <a:rPr lang="en-US" sz="4000" dirty="0" smtClean="0"/>
              <a:t> </a:t>
            </a:r>
            <a:r>
              <a:rPr lang="en-US" sz="4000" dirty="0" err="1" smtClean="0"/>
              <a:t>Sosial</a:t>
            </a:r>
            <a:endParaRPr lang="en-US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4000" dirty="0" err="1" smtClean="0"/>
              <a:t>Kompetensi</a:t>
            </a:r>
            <a:r>
              <a:rPr lang="en-US" sz="4000" dirty="0" smtClean="0"/>
              <a:t> </a:t>
            </a:r>
            <a:r>
              <a:rPr lang="en-US" sz="4000" dirty="0" err="1"/>
              <a:t>Profesional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13955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31945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Kompetensi</a:t>
            </a:r>
            <a:r>
              <a:rPr lang="en-US" b="1" dirty="0"/>
              <a:t> </a:t>
            </a:r>
            <a:r>
              <a:rPr lang="en-US" b="1" dirty="0" err="1" smtClean="0"/>
              <a:t>Pedagogik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201784"/>
            <a:ext cx="8946541" cy="504661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 smtClean="0"/>
              <a:t>didik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Pemahaman</a:t>
            </a:r>
            <a:r>
              <a:rPr lang="en-ID" dirty="0" smtClean="0"/>
              <a:t> </a:t>
            </a:r>
            <a:r>
              <a:rPr lang="en-ID" dirty="0" err="1" smtClean="0"/>
              <a:t>wawasan</a:t>
            </a:r>
            <a:r>
              <a:rPr lang="en-ID" dirty="0" smtClean="0"/>
              <a:t>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landasan</a:t>
            </a:r>
            <a:r>
              <a:rPr lang="en-ID" dirty="0" smtClean="0"/>
              <a:t> </a:t>
            </a:r>
            <a:r>
              <a:rPr lang="en-ID" dirty="0" err="1" smtClean="0"/>
              <a:t>kependidikan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/>
              <a:t>kurikulum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silabus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Perancangan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Pelaksanaan</a:t>
            </a:r>
            <a:r>
              <a:rPr lang="en-US" dirty="0" smtClean="0"/>
              <a:t> </a:t>
            </a:r>
            <a:r>
              <a:rPr lang="en-US" dirty="0" err="1"/>
              <a:t>pembelajaran</a:t>
            </a:r>
            <a:r>
              <a:rPr lang="en-US" dirty="0"/>
              <a:t> yang </a:t>
            </a:r>
            <a:r>
              <a:rPr lang="en-US" dirty="0" err="1"/>
              <a:t>mendidik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dialogis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Pemanfaatan</a:t>
            </a:r>
            <a:r>
              <a:rPr lang="en-US" dirty="0" smtClean="0"/>
              <a:t> </a:t>
            </a:r>
            <a:r>
              <a:rPr lang="en-US" dirty="0" err="1"/>
              <a:t>teknologi</a:t>
            </a:r>
            <a:r>
              <a:rPr lang="en-US" dirty="0"/>
              <a:t> </a:t>
            </a:r>
            <a:r>
              <a:rPr lang="en-US" dirty="0" err="1" smtClean="0"/>
              <a:t>pembelajaran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Evaluasi</a:t>
            </a:r>
            <a:r>
              <a:rPr lang="en-US" dirty="0" smtClean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 smtClean="0"/>
              <a:t>belajar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mengaktualisasikan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potensi</a:t>
            </a:r>
            <a:r>
              <a:rPr lang="en-US" dirty="0"/>
              <a:t> yang </a:t>
            </a:r>
            <a:r>
              <a:rPr lang="en-US" dirty="0" err="1"/>
              <a:t>dimilikinya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2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653144"/>
            <a:ext cx="8946541" cy="5595256"/>
          </a:xfrm>
        </p:spPr>
        <p:txBody>
          <a:bodyPr/>
          <a:lstStyle/>
          <a:p>
            <a:pPr marL="0" indent="0">
              <a:buNone/>
            </a:pPr>
            <a:r>
              <a:rPr lang="en-ID" sz="3600" dirty="0" err="1" smtClean="0"/>
              <a:t>Ketidakmampuan</a:t>
            </a:r>
            <a:r>
              <a:rPr lang="en-ID" sz="3600" dirty="0" smtClean="0"/>
              <a:t> guru </a:t>
            </a:r>
            <a:r>
              <a:rPr lang="en-ID" sz="3600" dirty="0" err="1" smtClean="0"/>
              <a:t>dalam</a:t>
            </a:r>
            <a:r>
              <a:rPr lang="en-ID" sz="3600" dirty="0" smtClean="0"/>
              <a:t> </a:t>
            </a:r>
            <a:r>
              <a:rPr lang="en-ID" sz="3600" dirty="0" err="1" smtClean="0"/>
              <a:t>penguasaan</a:t>
            </a:r>
            <a:r>
              <a:rPr lang="en-ID" sz="3600" dirty="0" smtClean="0"/>
              <a:t> pedagogic </a:t>
            </a:r>
            <a:r>
              <a:rPr lang="en-ID" sz="3600" dirty="0" err="1" smtClean="0"/>
              <a:t>menjadikan</a:t>
            </a:r>
            <a:r>
              <a:rPr lang="en-ID" sz="3600" dirty="0" smtClean="0"/>
              <a:t> guru </a:t>
            </a:r>
            <a:r>
              <a:rPr lang="en-ID" sz="3600" dirty="0" err="1" smtClean="0"/>
              <a:t>mempunyai</a:t>
            </a:r>
            <a:r>
              <a:rPr lang="en-ID" sz="3600" dirty="0" smtClean="0"/>
              <a:t> </a:t>
            </a:r>
            <a:r>
              <a:rPr lang="en-ID" sz="3600" dirty="0" err="1" smtClean="0"/>
              <a:t>berbagai</a:t>
            </a:r>
            <a:r>
              <a:rPr lang="en-ID" sz="3600" dirty="0" smtClean="0"/>
              <a:t> </a:t>
            </a:r>
            <a:r>
              <a:rPr lang="en-ID" sz="3600" dirty="0" err="1" smtClean="0"/>
              <a:t>penyakit</a:t>
            </a:r>
            <a:r>
              <a:rPr lang="en-ID" sz="3600" dirty="0" smtClean="0"/>
              <a:t> yang </a:t>
            </a:r>
            <a:r>
              <a:rPr lang="en-ID" sz="3600" dirty="0" err="1" smtClean="0"/>
              <a:t>sering</a:t>
            </a:r>
            <a:r>
              <a:rPr lang="en-ID" sz="3600" dirty="0" smtClean="0"/>
              <a:t> </a:t>
            </a:r>
            <a:r>
              <a:rPr lang="en-ID" sz="3600" dirty="0" err="1" smtClean="0"/>
              <a:t>disindir</a:t>
            </a:r>
            <a:r>
              <a:rPr lang="en-ID" sz="3600" dirty="0" smtClean="0"/>
              <a:t> </a:t>
            </a:r>
            <a:r>
              <a:rPr lang="en-ID" sz="3600" dirty="0" err="1" smtClean="0"/>
              <a:t>oleh</a:t>
            </a:r>
            <a:r>
              <a:rPr lang="en-ID" sz="3600" dirty="0" smtClean="0"/>
              <a:t> </a:t>
            </a:r>
            <a:r>
              <a:rPr lang="en-ID" sz="3600" dirty="0" err="1" smtClean="0"/>
              <a:t>banyak</a:t>
            </a:r>
            <a:r>
              <a:rPr lang="en-ID" sz="3600" dirty="0" smtClean="0"/>
              <a:t> </a:t>
            </a:r>
            <a:r>
              <a:rPr lang="en-ID" sz="3600" dirty="0" err="1" smtClean="0"/>
              <a:t>pihak</a:t>
            </a:r>
            <a:r>
              <a:rPr lang="en-ID" sz="3600" dirty="0" smtClean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3600" dirty="0" err="1" smtClean="0"/>
              <a:t>Kurang</a:t>
            </a:r>
            <a:r>
              <a:rPr lang="en-ID" sz="3600" dirty="0" smtClean="0"/>
              <a:t> </a:t>
            </a:r>
            <a:r>
              <a:rPr lang="en-ID" sz="3600" dirty="0" err="1" smtClean="0"/>
              <a:t>Rapi</a:t>
            </a:r>
            <a:r>
              <a:rPr lang="en-ID" sz="3600" dirty="0" smtClean="0"/>
              <a:t> (</a:t>
            </a:r>
            <a:r>
              <a:rPr lang="en-ID" sz="3600" dirty="0" err="1" smtClean="0"/>
              <a:t>Kurap</a:t>
            </a:r>
            <a:r>
              <a:rPr lang="en-ID" sz="3600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3600" dirty="0" err="1" smtClean="0"/>
              <a:t>Kurang</a:t>
            </a:r>
            <a:r>
              <a:rPr lang="en-ID" sz="3600" dirty="0" smtClean="0"/>
              <a:t> </a:t>
            </a:r>
            <a:r>
              <a:rPr lang="en-ID" sz="3600" dirty="0" err="1" smtClean="0"/>
              <a:t>disiplin</a:t>
            </a:r>
            <a:r>
              <a:rPr lang="en-ID" sz="3600" dirty="0" smtClean="0"/>
              <a:t> (</a:t>
            </a:r>
            <a:r>
              <a:rPr lang="en-ID" sz="3600" dirty="0" err="1" smtClean="0"/>
              <a:t>Kudis</a:t>
            </a:r>
            <a:r>
              <a:rPr lang="en-ID" sz="3600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3600" dirty="0" err="1" smtClean="0"/>
              <a:t>Kurang</a:t>
            </a:r>
            <a:r>
              <a:rPr lang="en-ID" sz="3600" dirty="0" smtClean="0"/>
              <a:t> </a:t>
            </a:r>
            <a:r>
              <a:rPr lang="en-ID" sz="3600" dirty="0" err="1" smtClean="0"/>
              <a:t>Teliti</a:t>
            </a:r>
            <a:r>
              <a:rPr lang="en-ID" sz="3600" dirty="0" smtClean="0"/>
              <a:t> (</a:t>
            </a:r>
            <a:r>
              <a:rPr lang="en-ID" sz="3600" dirty="0" err="1" smtClean="0"/>
              <a:t>Kutil</a:t>
            </a:r>
            <a:r>
              <a:rPr lang="en-ID" sz="3600" dirty="0" smtClean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83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Kompetensi</a:t>
            </a:r>
            <a:r>
              <a:rPr lang="en-US" b="1" dirty="0"/>
              <a:t> </a:t>
            </a:r>
            <a:r>
              <a:rPr lang="en-US" b="1" dirty="0" err="1"/>
              <a:t>Kepribadian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Takwa</a:t>
            </a:r>
            <a:r>
              <a:rPr lang="en-US" dirty="0" smtClean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Tuhan</a:t>
            </a:r>
            <a:r>
              <a:rPr lang="en-US" dirty="0"/>
              <a:t> </a:t>
            </a:r>
            <a:r>
              <a:rPr lang="en-US" dirty="0" smtClean="0"/>
              <a:t>YME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Berakhlak</a:t>
            </a:r>
            <a:r>
              <a:rPr lang="en-US" dirty="0" smtClean="0"/>
              <a:t> </a:t>
            </a:r>
            <a:r>
              <a:rPr lang="en-US" dirty="0" err="1" smtClean="0"/>
              <a:t>mulia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Berkarakter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Stabil</a:t>
            </a:r>
            <a:r>
              <a:rPr lang="en-US" dirty="0"/>
              <a:t> </a:t>
            </a:r>
            <a:r>
              <a:rPr lang="en-US" dirty="0" err="1" smtClean="0"/>
              <a:t>Dewasa</a:t>
            </a:r>
            <a:r>
              <a:rPr lang="en-US" dirty="0" smtClean="0"/>
              <a:t> </a:t>
            </a:r>
            <a:r>
              <a:rPr lang="en-US" dirty="0" err="1" smtClean="0"/>
              <a:t>Arif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bijaksana</a:t>
            </a:r>
            <a:r>
              <a:rPr lang="en-US" dirty="0" smtClean="0"/>
              <a:t> </a:t>
            </a:r>
            <a:r>
              <a:rPr lang="en-US" dirty="0" err="1" smtClean="0"/>
              <a:t>Berwibawa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/>
              <a:t>teladan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 smtClean="0"/>
              <a:t>didik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objektif</a:t>
            </a:r>
            <a:r>
              <a:rPr lang="en-ID" dirty="0" smtClean="0"/>
              <a:t> </a:t>
            </a:r>
            <a:r>
              <a:rPr lang="en-ID" dirty="0" err="1" smtClean="0"/>
              <a:t>mengevaluasi</a:t>
            </a:r>
            <a:r>
              <a:rPr lang="en-ID" dirty="0" smtClean="0"/>
              <a:t> </a:t>
            </a:r>
            <a:r>
              <a:rPr lang="en-ID" dirty="0" err="1" smtClean="0"/>
              <a:t>kinerja</a:t>
            </a:r>
            <a:r>
              <a:rPr lang="en-ID" dirty="0" smtClean="0"/>
              <a:t> </a:t>
            </a:r>
            <a:r>
              <a:rPr lang="en-ID" dirty="0" err="1" smtClean="0"/>
              <a:t>sendiri</a:t>
            </a:r>
            <a:endParaRPr lang="en-ID" dirty="0" smtClean="0"/>
          </a:p>
          <a:p>
            <a:pPr marL="514350" indent="-514350">
              <a:buFont typeface="+mj-lt"/>
              <a:buAutoNum type="arabicPeriod"/>
            </a:pPr>
            <a:r>
              <a:rPr lang="en-ID" dirty="0" err="1" smtClean="0"/>
              <a:t>Mengembangkan</a:t>
            </a:r>
            <a:r>
              <a:rPr lang="en-ID" dirty="0" smtClean="0"/>
              <a:t> </a:t>
            </a:r>
            <a:r>
              <a:rPr lang="en-ID" dirty="0" err="1" smtClean="0"/>
              <a:t>diri</a:t>
            </a:r>
            <a:r>
              <a:rPr lang="en-ID" dirty="0" smtClean="0"/>
              <a:t> </a:t>
            </a: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mandiri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berkelanjutan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31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err="1"/>
              <a:t>Kompetensi</a:t>
            </a:r>
            <a:r>
              <a:rPr lang="en-US" sz="4400" dirty="0"/>
              <a:t> </a:t>
            </a:r>
            <a:r>
              <a:rPr lang="en-US" sz="4400" dirty="0" err="1"/>
              <a:t>Sosial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/>
              <a:t>berkomunikasi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, </a:t>
            </a:r>
            <a:r>
              <a:rPr lang="en-US" dirty="0" err="1"/>
              <a:t>tulisan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isyarat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 smtClean="0"/>
              <a:t>fungsional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Bergaul</a:t>
            </a:r>
            <a:r>
              <a:rPr lang="en-US" dirty="0" smtClean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efektif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, </a:t>
            </a:r>
            <a:r>
              <a:rPr lang="en-US" dirty="0" err="1"/>
              <a:t>sesama</a:t>
            </a:r>
            <a:r>
              <a:rPr lang="en-US" dirty="0"/>
              <a:t> </a:t>
            </a:r>
            <a:r>
              <a:rPr lang="en-US" dirty="0" err="1"/>
              <a:t>pendidik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masyarakat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Bergaul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santun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mengindahkan</a:t>
            </a:r>
            <a:r>
              <a:rPr lang="en-US" dirty="0" smtClean="0"/>
              <a:t> </a:t>
            </a:r>
            <a:r>
              <a:rPr lang="en-US" dirty="0" err="1" smtClean="0"/>
              <a:t>norma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system </a:t>
            </a:r>
            <a:r>
              <a:rPr lang="en-US" dirty="0" err="1" smtClean="0"/>
              <a:t>nilai</a:t>
            </a:r>
            <a:r>
              <a:rPr lang="en-US" dirty="0" smtClean="0"/>
              <a:t> yang </a:t>
            </a:r>
            <a:r>
              <a:rPr lang="en-US" dirty="0" err="1" smtClean="0"/>
              <a:t>berlaku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Menerapkan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persaudaraan</a:t>
            </a:r>
            <a:r>
              <a:rPr lang="en-US" dirty="0" smtClean="0"/>
              <a:t> </a:t>
            </a:r>
            <a:r>
              <a:rPr lang="en-US" dirty="0" err="1" smtClean="0"/>
              <a:t>sejati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semangat</a:t>
            </a:r>
            <a:r>
              <a:rPr lang="en-US" dirty="0" smtClean="0"/>
              <a:t> </a:t>
            </a:r>
            <a:r>
              <a:rPr lang="en-US" dirty="0" err="1" smtClean="0"/>
              <a:t>kebersamaan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251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Kompetensi</a:t>
            </a:r>
            <a:r>
              <a:rPr lang="en-US" b="1" dirty="0"/>
              <a:t> </a:t>
            </a:r>
            <a:r>
              <a:rPr lang="en-US" b="1" dirty="0" err="1"/>
              <a:t>Profesional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Landasan-landasan</a:t>
            </a:r>
            <a:r>
              <a:rPr lang="en-US" dirty="0" smtClean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meliputi</a:t>
            </a:r>
            <a:r>
              <a:rPr lang="en-US" dirty="0"/>
              <a:t> : </a:t>
            </a:r>
            <a:r>
              <a:rPr lang="en-US" dirty="0" err="1"/>
              <a:t>fisiologis</a:t>
            </a:r>
            <a:r>
              <a:rPr lang="en-US" dirty="0"/>
              <a:t>, </a:t>
            </a:r>
            <a:r>
              <a:rPr lang="en-US" dirty="0" err="1"/>
              <a:t>psikologis</a:t>
            </a:r>
            <a:r>
              <a:rPr lang="en-US" dirty="0"/>
              <a:t>, </a:t>
            </a:r>
            <a:r>
              <a:rPr lang="en-US" dirty="0" err="1"/>
              <a:t>ideologis</a:t>
            </a:r>
            <a:r>
              <a:rPr lang="en-US" dirty="0"/>
              <a:t>, </a:t>
            </a:r>
            <a:r>
              <a:rPr lang="en-US" dirty="0" err="1"/>
              <a:t>metodologis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sosiologis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 smtClean="0"/>
              <a:t>didik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</a:t>
            </a:r>
            <a:r>
              <a:rPr lang="en-US" dirty="0" err="1"/>
              <a:t>praktis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ajar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 yang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tanggung</a:t>
            </a:r>
            <a:r>
              <a:rPr lang="en-US" dirty="0"/>
              <a:t> </a:t>
            </a:r>
            <a:r>
              <a:rPr lang="en-US" dirty="0" err="1"/>
              <a:t>jawabTeori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</a:t>
            </a:r>
            <a:r>
              <a:rPr lang="en-US" dirty="0" err="1"/>
              <a:t>praktis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modern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relevan</a:t>
            </a:r>
            <a:r>
              <a:rPr lang="en-US" dirty="0"/>
              <a:t> yang </a:t>
            </a:r>
            <a:r>
              <a:rPr lang="en-US" dirty="0" err="1"/>
              <a:t>dibutuhkan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78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10 </a:t>
            </a:r>
            <a:r>
              <a:rPr lang="en-US" b="1" dirty="0" err="1"/>
              <a:t>Langkah</a:t>
            </a:r>
            <a:r>
              <a:rPr lang="en-US" b="1" dirty="0"/>
              <a:t> </a:t>
            </a:r>
            <a:r>
              <a:rPr lang="en-US" b="1" dirty="0" err="1"/>
              <a:t>Menjadi</a:t>
            </a:r>
            <a:r>
              <a:rPr lang="en-US" b="1" dirty="0"/>
              <a:t> Guru Ideal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Inovatif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Percaya</a:t>
            </a:r>
            <a:r>
              <a:rPr lang="en-US" dirty="0" smtClean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 smtClean="0"/>
              <a:t>sendiri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Menguasai</a:t>
            </a:r>
            <a:r>
              <a:rPr lang="en-US" dirty="0" smtClean="0"/>
              <a:t> </a:t>
            </a:r>
            <a:r>
              <a:rPr lang="en-US" dirty="0" err="1"/>
              <a:t>materi</a:t>
            </a:r>
            <a:r>
              <a:rPr lang="en-US" dirty="0"/>
              <a:t> </a:t>
            </a:r>
            <a:r>
              <a:rPr lang="en-US" dirty="0" err="1"/>
              <a:t>pelajaran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 smtClean="0"/>
              <a:t>mendalam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/>
              <a:t>wawasan</a:t>
            </a:r>
            <a:r>
              <a:rPr lang="en-US" dirty="0"/>
              <a:t> yang </a:t>
            </a:r>
            <a:r>
              <a:rPr lang="en-US" dirty="0" err="1" smtClean="0"/>
              <a:t>luas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Komunikatif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merasa</a:t>
            </a:r>
            <a:r>
              <a:rPr lang="en-US" dirty="0"/>
              <a:t> </a:t>
            </a:r>
            <a:r>
              <a:rPr lang="en-US" dirty="0" err="1"/>
              <a:t>puas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 smtClean="0"/>
              <a:t>dicapai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Menggabungkan</a:t>
            </a:r>
            <a:r>
              <a:rPr lang="en-US" dirty="0" smtClean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praktek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/>
              <a:t>variasi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 smtClean="0"/>
              <a:t>pembelajaran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/>
              <a:t>memalingkan</a:t>
            </a:r>
            <a:r>
              <a:rPr lang="en-US" dirty="0"/>
              <a:t> </a:t>
            </a:r>
            <a:r>
              <a:rPr lang="en-US" dirty="0" err="1" smtClean="0"/>
              <a:t>materi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menekan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memaksa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Humoris</a:t>
            </a:r>
            <a:r>
              <a:rPr lang="en-US" dirty="0" smtClean="0"/>
              <a:t> </a:t>
            </a:r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serius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5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242</TotalTime>
  <Words>338</Words>
  <Application>Microsoft Office PowerPoint</Application>
  <PresentationFormat>Custom</PresentationFormat>
  <Paragraphs>57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Ion</vt:lpstr>
      <vt:lpstr>PEMBINAAN KOMPETENSI MENGAJAR</vt:lpstr>
      <vt:lpstr>KOMPETENSI GURU</vt:lpstr>
      <vt:lpstr>Cara Kita Mendidik dan Mengajar Berkaitan Erat Dengan : </vt:lpstr>
      <vt:lpstr>4 Kompetensi yang Harus Dimiliki oleh Seorang Guru </vt:lpstr>
      <vt:lpstr>Kompetensi Pedagogik </vt:lpstr>
      <vt:lpstr>PowerPoint Presentation</vt:lpstr>
      <vt:lpstr>Kompetensi Kepribadian </vt:lpstr>
      <vt:lpstr>Kompetensi Sosial</vt:lpstr>
      <vt:lpstr>Kompetensi Profesional</vt:lpstr>
      <vt:lpstr>10 Langkah Menjadi Guru Ideal dan Inovatif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PEMBINAAN KOMPETENSI MENGAJAR</dc:title>
  <dc:creator>ASUS</dc:creator>
  <cp:lastModifiedBy>asus</cp:lastModifiedBy>
  <cp:revision>11</cp:revision>
  <dcterms:created xsi:type="dcterms:W3CDTF">2019-09-24T12:52:57Z</dcterms:created>
  <dcterms:modified xsi:type="dcterms:W3CDTF">2019-10-17T07:54:45Z</dcterms:modified>
</cp:coreProperties>
</file>