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767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04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560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59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344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96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363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314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7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2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709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2F15E-9C57-4D55-A85E-FF370CDBC7E0}" type="datetimeFigureOut">
              <a:rPr lang="en-US" smtClean="0"/>
              <a:t>10/7/2019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037CC-ECF0-4C22-A109-AD54F35F23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213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881" y="1050877"/>
            <a:ext cx="9064516" cy="5098790"/>
          </a:xfrm>
        </p:spPr>
      </p:pic>
    </p:spTree>
    <p:extLst>
      <p:ext uri="{BB962C8B-B14F-4D97-AF65-F5344CB8AC3E}">
        <p14:creationId xmlns:p14="http://schemas.microsoft.com/office/powerpoint/2010/main" val="44114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460" y="900752"/>
            <a:ext cx="9234354" cy="5194324"/>
          </a:xfrm>
        </p:spPr>
      </p:pic>
    </p:spTree>
    <p:extLst>
      <p:ext uri="{BB962C8B-B14F-4D97-AF65-F5344CB8AC3E}">
        <p14:creationId xmlns:p14="http://schemas.microsoft.com/office/powerpoint/2010/main" val="3539492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220" y="873457"/>
            <a:ext cx="9307141" cy="5235267"/>
          </a:xfrm>
        </p:spPr>
      </p:pic>
    </p:spTree>
    <p:extLst>
      <p:ext uri="{BB962C8B-B14F-4D97-AF65-F5344CB8AC3E}">
        <p14:creationId xmlns:p14="http://schemas.microsoft.com/office/powerpoint/2010/main" val="2425334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459" y="736979"/>
            <a:ext cx="9598295" cy="5399041"/>
          </a:xfrm>
        </p:spPr>
      </p:pic>
    </p:spTree>
    <p:extLst>
      <p:ext uri="{BB962C8B-B14F-4D97-AF65-F5344CB8AC3E}">
        <p14:creationId xmlns:p14="http://schemas.microsoft.com/office/powerpoint/2010/main" val="2247294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813" y="900752"/>
            <a:ext cx="9452718" cy="5317154"/>
          </a:xfrm>
        </p:spPr>
      </p:pic>
    </p:spTree>
    <p:extLst>
      <p:ext uri="{BB962C8B-B14F-4D97-AF65-F5344CB8AC3E}">
        <p14:creationId xmlns:p14="http://schemas.microsoft.com/office/powerpoint/2010/main" val="3079068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astrid alfiana</dc:creator>
  <cp:lastModifiedBy>astrid alfiana</cp:lastModifiedBy>
  <cp:revision>2</cp:revision>
  <dcterms:created xsi:type="dcterms:W3CDTF">2019-10-07T07:14:36Z</dcterms:created>
  <dcterms:modified xsi:type="dcterms:W3CDTF">2019-10-07T10:41:46Z</dcterms:modified>
</cp:coreProperties>
</file>