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9" autoAdjust="0"/>
    <p:restoredTop sz="94660"/>
  </p:normalViewPr>
  <p:slideViewPr>
    <p:cSldViewPr snapToGrid="0">
      <p:cViewPr varScale="1">
        <p:scale>
          <a:sx n="52" d="100"/>
          <a:sy n="52" d="100"/>
        </p:scale>
        <p:origin x="54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Freeform 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Tugas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Bahasa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Indonesia </a:t>
            </a:r>
            <a:br>
              <a:rPr lang="en-US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“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Pendekatan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Keterampilan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Proses’’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833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Kelompok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3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AutoNum type="arabicPeriod"/>
            </a:pPr>
            <a:r>
              <a:rPr lang="en-US" dirty="0" err="1"/>
              <a:t>Lintang</a:t>
            </a:r>
            <a:r>
              <a:rPr lang="en-US" dirty="0"/>
              <a:t> </a:t>
            </a:r>
            <a:r>
              <a:rPr lang="en-US" dirty="0" err="1"/>
              <a:t>Satrio</a:t>
            </a:r>
            <a:r>
              <a:rPr lang="en-US" dirty="0"/>
              <a:t> </a:t>
            </a:r>
            <a:r>
              <a:rPr lang="en-US" dirty="0" err="1"/>
              <a:t>Aji</a:t>
            </a:r>
            <a:r>
              <a:rPr lang="en-US" dirty="0"/>
              <a:t> 		(17120162)</a:t>
            </a:r>
          </a:p>
          <a:p>
            <a:pPr>
              <a:buAutoNum type="arabicPeriod"/>
            </a:pPr>
            <a:r>
              <a:rPr lang="en-US" dirty="0" err="1"/>
              <a:t>Virlinia</a:t>
            </a:r>
            <a:r>
              <a:rPr lang="en-US" dirty="0"/>
              <a:t> </a:t>
            </a:r>
            <a:r>
              <a:rPr lang="en-US" dirty="0" err="1"/>
              <a:t>Rofida</a:t>
            </a:r>
            <a:r>
              <a:rPr lang="en-US" dirty="0"/>
              <a:t> 		(17120173)</a:t>
            </a:r>
          </a:p>
          <a:p>
            <a:pPr>
              <a:buAutoNum type="arabicPeriod"/>
            </a:pPr>
            <a:r>
              <a:rPr lang="en-US" dirty="0" err="1"/>
              <a:t>Zico</a:t>
            </a:r>
            <a:r>
              <a:rPr lang="en-US" dirty="0"/>
              <a:t> </a:t>
            </a:r>
            <a:r>
              <a:rPr lang="en-US" dirty="0" err="1"/>
              <a:t>Tampati</a:t>
            </a:r>
            <a:r>
              <a:rPr lang="en-US" dirty="0"/>
              <a:t> 			(17120181)</a:t>
            </a:r>
          </a:p>
          <a:p>
            <a:pPr>
              <a:buAutoNum type="arabicPeriod"/>
            </a:pPr>
            <a:r>
              <a:rPr lang="en-US" dirty="0" err="1"/>
              <a:t>Inggrid</a:t>
            </a:r>
            <a:r>
              <a:rPr lang="en-US" dirty="0"/>
              <a:t> </a:t>
            </a:r>
            <a:r>
              <a:rPr lang="en-US" dirty="0" err="1"/>
              <a:t>Wilis</a:t>
            </a:r>
            <a:r>
              <a:rPr lang="en-US" dirty="0"/>
              <a:t> </a:t>
            </a:r>
            <a:r>
              <a:rPr lang="en-US" dirty="0" err="1"/>
              <a:t>Sita</a:t>
            </a:r>
            <a:r>
              <a:rPr lang="en-US" dirty="0"/>
              <a:t> 		(17120190)</a:t>
            </a:r>
          </a:p>
          <a:p>
            <a:pPr>
              <a:buAutoNum type="arabicPeriod"/>
            </a:pPr>
            <a:r>
              <a:rPr lang="en-US" dirty="0" err="1"/>
              <a:t>Sapthania</a:t>
            </a:r>
            <a:r>
              <a:rPr lang="en-US" dirty="0"/>
              <a:t> </a:t>
            </a:r>
            <a:r>
              <a:rPr lang="en-US" dirty="0" err="1"/>
              <a:t>Elsyavalia</a:t>
            </a:r>
            <a:r>
              <a:rPr lang="en-US" dirty="0"/>
              <a:t> 	(17120194)</a:t>
            </a:r>
          </a:p>
          <a:p>
            <a:pPr>
              <a:buAutoNum type="arabicPeriod"/>
            </a:pPr>
            <a:r>
              <a:rPr lang="en-US" dirty="0" err="1"/>
              <a:t>Nur</a:t>
            </a:r>
            <a:r>
              <a:rPr lang="en-US" dirty="0"/>
              <a:t> </a:t>
            </a:r>
            <a:r>
              <a:rPr lang="en-US" dirty="0" err="1"/>
              <a:t>Atika</a:t>
            </a:r>
            <a:r>
              <a:rPr lang="en-US" dirty="0"/>
              <a:t> 			</a:t>
            </a:r>
            <a:r>
              <a:rPr lang="en-US" dirty="0" smtClean="0"/>
              <a:t>(</a:t>
            </a:r>
            <a:r>
              <a:rPr lang="en-US" dirty="0"/>
              <a:t>17120375)</a:t>
            </a:r>
          </a:p>
          <a:p>
            <a:pPr>
              <a:buAutoNum type="arabicPeriod"/>
            </a:pPr>
            <a:r>
              <a:rPr lang="en-US" dirty="0" err="1"/>
              <a:t>Finda</a:t>
            </a:r>
            <a:r>
              <a:rPr lang="en-US" dirty="0"/>
              <a:t> </a:t>
            </a:r>
            <a:r>
              <a:rPr lang="en-US" dirty="0" err="1"/>
              <a:t>Muarifah</a:t>
            </a:r>
            <a:r>
              <a:rPr lang="en-US" dirty="0"/>
              <a:t> 		(17120406)</a:t>
            </a:r>
          </a:p>
          <a:p>
            <a:pPr>
              <a:buAutoNum type="arabicPeriod"/>
            </a:pPr>
            <a:r>
              <a:rPr lang="en-US" dirty="0" err="1"/>
              <a:t>Amania</a:t>
            </a:r>
            <a:r>
              <a:rPr lang="en-US" dirty="0"/>
              <a:t> </a:t>
            </a:r>
            <a:r>
              <a:rPr lang="en-US" dirty="0" err="1"/>
              <a:t>Aisyah</a:t>
            </a:r>
            <a:r>
              <a:rPr lang="en-US" dirty="0"/>
              <a:t> 		(17120192)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273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Pengertian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br>
              <a:rPr lang="en-US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pendekatan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keteraampilan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proses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	</a:t>
            </a:r>
            <a:r>
              <a:rPr lang="en-US" sz="3200" dirty="0" err="1" smtClean="0"/>
              <a:t>Pendekatan</a:t>
            </a:r>
            <a:r>
              <a:rPr lang="en-US" sz="3200" dirty="0" smtClean="0"/>
              <a:t> </a:t>
            </a:r>
            <a:r>
              <a:rPr lang="en-US" sz="3200" dirty="0" err="1"/>
              <a:t>keterampilan</a:t>
            </a:r>
            <a:r>
              <a:rPr lang="en-US" sz="3200" dirty="0"/>
              <a:t> proses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cara</a:t>
            </a:r>
            <a:r>
              <a:rPr lang="en-US" sz="3200" dirty="0"/>
              <a:t> yang </a:t>
            </a:r>
            <a:r>
              <a:rPr lang="en-US" sz="3200" dirty="0" err="1"/>
              <a:t>digunakan</a:t>
            </a:r>
            <a:r>
              <a:rPr lang="en-US" sz="3200" dirty="0"/>
              <a:t> </a:t>
            </a:r>
            <a:r>
              <a:rPr lang="en-US" sz="3200" dirty="0" err="1" smtClean="0"/>
              <a:t>untuk</a:t>
            </a:r>
            <a:r>
              <a:rPr lang="en-US" sz="3200" dirty="0" smtClean="0"/>
              <a:t> </a:t>
            </a:r>
            <a:r>
              <a:rPr lang="en-US" sz="3200" dirty="0" err="1" smtClean="0"/>
              <a:t>mengembangkan</a:t>
            </a:r>
            <a:r>
              <a:rPr lang="en-US" sz="3200" dirty="0" smtClean="0"/>
              <a:t> </a:t>
            </a:r>
            <a:r>
              <a:rPr lang="en-US" sz="3200" dirty="0" err="1"/>
              <a:t>kemampuan</a:t>
            </a:r>
            <a:r>
              <a:rPr lang="en-US" sz="3200" dirty="0"/>
              <a:t> </a:t>
            </a:r>
            <a:r>
              <a:rPr lang="en-US" sz="3200" dirty="0" err="1"/>
              <a:t>siswa</a:t>
            </a:r>
            <a:r>
              <a:rPr lang="en-US" sz="3200" dirty="0"/>
              <a:t> </a:t>
            </a:r>
            <a:r>
              <a:rPr lang="en-US" sz="3200" dirty="0" err="1"/>
              <a:t>serta</a:t>
            </a:r>
            <a:r>
              <a:rPr lang="en-US" sz="3200" dirty="0"/>
              <a:t> </a:t>
            </a:r>
            <a:r>
              <a:rPr lang="en-US" sz="3200" dirty="0" err="1"/>
              <a:t>menekankan</a:t>
            </a:r>
            <a:r>
              <a:rPr lang="en-US" sz="3200" dirty="0"/>
              <a:t> </a:t>
            </a:r>
            <a:r>
              <a:rPr lang="en-US" sz="3200" dirty="0" err="1"/>
              <a:t>bagaimana</a:t>
            </a:r>
            <a:r>
              <a:rPr lang="en-US" sz="3200" dirty="0"/>
              <a:t> </a:t>
            </a:r>
            <a:r>
              <a:rPr lang="en-US" sz="3200" dirty="0" err="1"/>
              <a:t>siswa</a:t>
            </a:r>
            <a:r>
              <a:rPr lang="en-US" sz="3200" dirty="0"/>
              <a:t> </a:t>
            </a:r>
            <a:r>
              <a:rPr lang="en-US" sz="3200" dirty="0" err="1"/>
              <a:t>belajar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mengelola</a:t>
            </a:r>
            <a:r>
              <a:rPr lang="en-US" sz="3200" dirty="0"/>
              <a:t> </a:t>
            </a:r>
            <a:r>
              <a:rPr lang="en-US" sz="3200" dirty="0" err="1"/>
              <a:t>perolehannya</a:t>
            </a:r>
            <a:r>
              <a:rPr lang="en-US" sz="3200" dirty="0"/>
              <a:t> </a:t>
            </a:r>
            <a:r>
              <a:rPr lang="en-US" sz="3200" dirty="0" err="1"/>
              <a:t>sehingga</a:t>
            </a:r>
            <a:r>
              <a:rPr lang="en-US" sz="3200" dirty="0"/>
              <a:t>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digunakan</a:t>
            </a:r>
            <a:r>
              <a:rPr lang="en-US" sz="3200" dirty="0"/>
              <a:t> </a:t>
            </a:r>
            <a:r>
              <a:rPr lang="en-US" sz="3200" dirty="0" err="1"/>
              <a:t>sebagai</a:t>
            </a:r>
            <a:r>
              <a:rPr lang="en-US" sz="3200" dirty="0"/>
              <a:t> </a:t>
            </a:r>
            <a:r>
              <a:rPr lang="en-US" sz="3200" dirty="0" err="1"/>
              <a:t>bekal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memenuhi</a:t>
            </a:r>
            <a:r>
              <a:rPr lang="en-US" sz="3200" dirty="0"/>
              <a:t> </a:t>
            </a:r>
            <a:r>
              <a:rPr lang="en-US" sz="3200" dirty="0" err="1"/>
              <a:t>kebutuhan</a:t>
            </a:r>
            <a:r>
              <a:rPr lang="en-US" sz="3200" dirty="0"/>
              <a:t> </a:t>
            </a:r>
            <a:r>
              <a:rPr lang="en-US" sz="3200" dirty="0" err="1"/>
              <a:t>hidup</a:t>
            </a:r>
            <a:r>
              <a:rPr lang="en-US" sz="3200" dirty="0"/>
              <a:t> </a:t>
            </a:r>
            <a:r>
              <a:rPr lang="en-US" sz="3200" dirty="0" err="1"/>
              <a:t>dimasyarakat</a:t>
            </a:r>
            <a:r>
              <a:rPr lang="en-US" sz="3200" dirty="0"/>
              <a:t>. </a:t>
            </a:r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4634094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Kelebihan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br>
              <a:rPr lang="en-US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Pendekatan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keterampilan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proses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merangsang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ingin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mengembangkan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sikap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ilmiah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sz="28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aktif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pembelajaran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mengalami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sendiri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proses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mendapatkan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konsep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sz="28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Pemahaman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lebih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mantap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Karsa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Eddy, 1993).</a:t>
            </a:r>
            <a:endParaRPr lang="en-US" sz="28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terlibat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langsung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nyata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sehingga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mempermudah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pemahaman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terhadap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pelajaran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36512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menemukan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sendiri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konsep-konsep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yang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dipelajari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8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6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melatih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berpikir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lebih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kritis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8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7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melatih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bertanya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terlibat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lebih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aktif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pembelajaran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8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8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mendorong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menemukan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800" dirty="0"/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9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memberi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kesempatan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kepada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siswa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belajar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menggunakan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ilmiah</a:t>
            </a:r>
            <a:endParaRPr lang="en-US" sz="28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972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Kekurangan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br>
              <a:rPr lang="en-US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Pendekatan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6">
                    <a:lumMod val="75000"/>
                  </a:schemeClr>
                </a:solidFill>
              </a:rPr>
              <a:t>Keterampilan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proses 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28600" lvl="0" indent="-22860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Membutuhkan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waktu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yang relative lama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untuk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melakukannya</a:t>
            </a:r>
            <a:endParaRPr lang="en-US" sz="28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lvl="0" indent="-22860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Jumlah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dalam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kelas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haeus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relative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kecil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karena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setiap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memerlukan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perhatian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dari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guru.</a:t>
            </a:r>
            <a:endParaRPr lang="en-US" sz="2800" dirty="0">
              <a:latin typeface="Arial" panose="020B0604020202020204" pitchFamily="34" charset="0"/>
            </a:endParaRPr>
          </a:p>
          <a:p>
            <a:pPr marL="228600" lvl="0" indent="-22860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Memerlukan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perencanaan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dengan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teliti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2800" dirty="0">
              <a:latin typeface="Arial" panose="020B0604020202020204" pitchFamily="34" charset="0"/>
            </a:endParaRPr>
          </a:p>
          <a:p>
            <a:pPr marL="228600" lvl="0" indent="-22860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Tidak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menjamin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setiap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akan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dapat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mencapai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tujuan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sesuai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dengan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tujuan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pembelajaran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2800" dirty="0">
              <a:latin typeface="Arial" panose="020B0604020202020204" pitchFamily="34" charset="0"/>
            </a:endParaRPr>
          </a:p>
          <a:p>
            <a:pPr marL="228600" lvl="0" indent="-22860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Sulit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membuat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siswa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turut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aktuf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secara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merata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selama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proses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berlangsungnya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pembelajaran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84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algn="ctr"/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Langkah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–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Langkah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Pelaksanaan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Pendekatan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Keterampilan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Proses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 err="1"/>
              <a:t>Mengamati</a:t>
            </a:r>
            <a:r>
              <a:rPr lang="en-US" dirty="0"/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Mengklarifikasi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Menafrsirkan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Meramalkan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hipotesis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Mengendalikan</a:t>
            </a:r>
            <a:r>
              <a:rPr lang="en-US" dirty="0"/>
              <a:t> variable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Merencanakan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 </a:t>
            </a:r>
            <a:r>
              <a:rPr lang="en-US" dirty="0" err="1"/>
              <a:t>Menyusun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sementara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Menerapkan</a:t>
            </a:r>
            <a:r>
              <a:rPr lang="en-US" dirty="0"/>
              <a:t> (</a:t>
            </a:r>
            <a:r>
              <a:rPr lang="en-US" dirty="0" err="1"/>
              <a:t>mengaplikasikan</a:t>
            </a:r>
            <a:r>
              <a:rPr lang="en-US" dirty="0"/>
              <a:t>) </a:t>
            </a:r>
            <a:r>
              <a:rPr lang="en-US" dirty="0" err="1"/>
              <a:t>konsep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  </a:t>
            </a:r>
            <a:r>
              <a:rPr lang="en-US" dirty="0" err="1"/>
              <a:t>Mengkomunikasikan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940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marL="0" indent="0" algn="ctr">
              <a:buNone/>
            </a:pPr>
            <a:r>
              <a:rPr lang="en-US" sz="4800" dirty="0"/>
              <a:t>TERIMA KASIH </a:t>
            </a:r>
          </a:p>
          <a:p>
            <a:pPr marL="0" indent="0" algn="ct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8841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C333A"/>
      </a:dk2>
      <a:lt2>
        <a:srgbClr val="D6ECED"/>
      </a:lt2>
      <a:accent1>
        <a:srgbClr val="DE32DE"/>
      </a:accent1>
      <a:accent2>
        <a:srgbClr val="F42B8A"/>
      </a:accent2>
      <a:accent3>
        <a:srgbClr val="349FE7"/>
      </a:accent3>
      <a:accent4>
        <a:srgbClr val="565FF8"/>
      </a:accent4>
      <a:accent5>
        <a:srgbClr val="876BE7"/>
      </a:accent5>
      <a:accent6>
        <a:srgbClr val="F268C2"/>
      </a:accent6>
      <a:hlink>
        <a:srgbClr val="F55CF9"/>
      </a:hlink>
      <a:folHlink>
        <a:srgbClr val="E8A0EE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F20B7C8E-B819-43F3-AAF9-EE50B1A8363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</TotalTime>
  <Words>200</Words>
  <Application>Microsoft Office PowerPoint</Application>
  <PresentationFormat>Widescreen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Times New Roman</vt:lpstr>
      <vt:lpstr>Wingdings 3</vt:lpstr>
      <vt:lpstr>Wisp</vt:lpstr>
      <vt:lpstr>Tugas Bahasa Indonesia  “ Pendekatan Keterampilan Proses’’ </vt:lpstr>
      <vt:lpstr>Kelompok 3 </vt:lpstr>
      <vt:lpstr>Pengertian  pendekatan keteraampilan proses </vt:lpstr>
      <vt:lpstr>Kelebihan  Pendekatan keterampilan proses</vt:lpstr>
      <vt:lpstr>PowerPoint Presentation</vt:lpstr>
      <vt:lpstr>Kekurangan  Pendekatan Keterampilan proses </vt:lpstr>
      <vt:lpstr>Langkah – Langkah Pelaksanaan Pendekatan Keterampilan Proses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Tugas Bahasa Indonesia  “ Pendekatan Keterampilan Proses’’</dc:title>
  <dc:creator>HP</dc:creator>
  <cp:lastModifiedBy>HP</cp:lastModifiedBy>
  <cp:revision>3</cp:revision>
  <dcterms:created xsi:type="dcterms:W3CDTF">2018-09-30T17:21:32Z</dcterms:created>
  <dcterms:modified xsi:type="dcterms:W3CDTF">2018-09-30T17:41:41Z</dcterms:modified>
</cp:coreProperties>
</file>