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04336-1AD6-469C-B925-D6477B9AA262}" type="datetimeFigureOut">
              <a:rPr lang="id-ID" smtClean="0"/>
              <a:pPr/>
              <a:t>05/03/2018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A72F8-ACC4-48B3-86A1-8F4AC265731F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  <a:solidFill>
            <a:srgbClr val="FF0000"/>
          </a:solidFill>
        </p:spPr>
        <p:txBody>
          <a:bodyPr/>
          <a:lstStyle/>
          <a:p>
            <a:r>
              <a:rPr lang="id-ID" b="1" dirty="0"/>
              <a:t>Komposisi dan Spesifikasi Bahan Bakar</a:t>
            </a:r>
            <a:endParaRPr lang="id-ID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984"/>
          </a:xfrm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PROGRAM STUDI TEKNIK MESIN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UNIVERSITAS PGRI </a:t>
            </a:r>
            <a:r>
              <a:rPr lang="en-US" dirty="0" smtClean="0">
                <a:solidFill>
                  <a:schemeClr val="bg1"/>
                </a:solidFill>
              </a:rPr>
              <a:t>SEMARANG</a:t>
            </a:r>
            <a:endParaRPr lang="en-US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id-ID" b="1" dirty="0" smtClean="0"/>
              <a:t>Komposisi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  <a:solidFill>
            <a:srgbClr val="FFC000"/>
          </a:solidFill>
        </p:spPr>
        <p:txBody>
          <a:bodyPr>
            <a:normAutofit fontScale="77500" lnSpcReduction="20000"/>
          </a:bodyPr>
          <a:lstStyle/>
          <a:p>
            <a:r>
              <a:rPr lang="id-ID" dirty="0"/>
              <a:t>Bahan bakar fosil dan bahan bakar organik lainnya umumnya tersusun dari unsur-unsur C (karbon), H (hidrogen), O (oksigen), N (nitrogen), S (belerang), P (fosfor) dan unsur-unsur lainnya dalam jumlah kecil, namun unsur-unsur kimia yang penting adalah C, H dan S, yaitu unsur-unsur yang jika terbakar menghasilkan kalor, dan disebut sebagai “bahan yang dapat terbakar” atau “combustible matter”, disingkat dengan BDT.</a:t>
            </a:r>
          </a:p>
          <a:p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  <a:solidFill>
            <a:srgbClr val="00B0F0"/>
          </a:solidFill>
        </p:spPr>
        <p:txBody>
          <a:bodyPr>
            <a:normAutofit fontScale="77500" lnSpcReduction="20000"/>
          </a:bodyPr>
          <a:lstStyle/>
          <a:p>
            <a:r>
              <a:rPr lang="id-ID" dirty="0"/>
              <a:t>Unsur-unsur lain yang terkandung dalam bahan bakar namun tidak dapat terbakar adalah O, N, bahan mineral atau abu dan air. Komponen-komponen ini disebut sebagai “bahan yang tidak dapat terbakar” atau “non-combustible matter”, disingkat dengan non-BTDT.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id-ID" sz="3200" b="1" dirty="0"/>
              <a:t>Analisis pendekatan (</a:t>
            </a:r>
            <a:r>
              <a:rPr lang="id-ID" sz="3200" b="1" i="1" dirty="0"/>
              <a:t>proximate analysis</a:t>
            </a:r>
            <a:r>
              <a:rPr lang="id-ID" sz="32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solidFill>
            <a:srgbClr val="00B05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id-ID" sz="3600" dirty="0"/>
              <a:t>BDT terdiri dari</a:t>
            </a:r>
            <a:r>
              <a:rPr lang="id-ID" sz="3600" dirty="0" smtClean="0"/>
              <a:t>:</a:t>
            </a:r>
            <a:endParaRPr lang="en-US" sz="3600" dirty="0" smtClean="0"/>
          </a:p>
          <a:p>
            <a:r>
              <a:rPr lang="en-US" dirty="0" smtClean="0"/>
              <a:t>B</a:t>
            </a:r>
            <a:r>
              <a:rPr lang="id-ID" dirty="0" smtClean="0"/>
              <a:t>ahan </a:t>
            </a:r>
            <a:r>
              <a:rPr lang="id-ID" dirty="0"/>
              <a:t>yang bila terbakar membentuk </a:t>
            </a:r>
            <a:r>
              <a:rPr lang="en-US" dirty="0" smtClean="0"/>
              <a:t> </a:t>
            </a:r>
            <a:r>
              <a:rPr lang="id-ID" dirty="0" smtClean="0"/>
              <a:t>gas </a:t>
            </a:r>
            <a:r>
              <a:rPr lang="id-ID" dirty="0"/>
              <a:t>atau uap, yaitu gas CO2, CO, SO2, </a:t>
            </a:r>
            <a:r>
              <a:rPr lang="id-ID" dirty="0" smtClean="0"/>
              <a:t>uap</a:t>
            </a:r>
            <a:r>
              <a:rPr lang="en-US" dirty="0" smtClean="0"/>
              <a:t> </a:t>
            </a:r>
            <a:r>
              <a:rPr lang="id-ID" dirty="0" smtClean="0"/>
              <a:t>air</a:t>
            </a:r>
            <a:r>
              <a:rPr lang="id-ID" dirty="0"/>
              <a:t>. Bahan ini disingkat dengan BTG</a:t>
            </a:r>
            <a:r>
              <a:rPr lang="id-ID" dirty="0" smtClean="0"/>
              <a:t>.</a:t>
            </a:r>
            <a:r>
              <a:rPr lang="en-US" dirty="0" smtClean="0"/>
              <a:t> </a:t>
            </a:r>
          </a:p>
          <a:p>
            <a:r>
              <a:rPr lang="id-ID" dirty="0"/>
              <a:t>bahan yang jika terbakar tidak membentuk gas, dan pembakaran lebih lanjut terhadap bahan ini menghasilkan kokas. Bahan ini disebut “karbon tetap” atau “fixed carbon” disingkat KT.</a:t>
            </a:r>
          </a:p>
          <a:p>
            <a:endParaRPr lang="id-ID" dirty="0"/>
          </a:p>
          <a:p>
            <a:pPr>
              <a:buNone/>
            </a:pPr>
            <a:endParaRPr lang="id-ID" dirty="0"/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id-ID" dirty="0"/>
              <a:t>Setelah proses pembakaran</a:t>
            </a:r>
            <a:r>
              <a:rPr lang="id-ID" dirty="0" smtClean="0"/>
              <a:t>: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solidFill>
            <a:srgbClr val="00B0F0"/>
          </a:solidFill>
        </p:spPr>
        <p:txBody>
          <a:bodyPr>
            <a:normAutofit fontScale="92500" lnSpcReduction="10000"/>
          </a:bodyPr>
          <a:lstStyle/>
          <a:p>
            <a:r>
              <a:rPr lang="id-ID" dirty="0"/>
              <a:t>BTG: terbakar menghasilkan gas-gas CO2, CO, SO2, dan uap air </a:t>
            </a:r>
            <a:r>
              <a:rPr lang="id-ID" dirty="0" smtClean="0"/>
              <a:t>yang</a:t>
            </a:r>
            <a:r>
              <a:rPr lang="en-US" dirty="0" smtClean="0"/>
              <a:t> </a:t>
            </a:r>
            <a:r>
              <a:rPr lang="id-ID" dirty="0" smtClean="0"/>
              <a:t>keluar </a:t>
            </a:r>
            <a:r>
              <a:rPr lang="id-ID" dirty="0"/>
              <a:t>sebagai gas asap atau gas buang.</a:t>
            </a:r>
          </a:p>
          <a:p>
            <a:r>
              <a:rPr lang="id-ID" dirty="0"/>
              <a:t>non-BDT: unsur O dan N membentuk gas-gas oksigen (O2) dan nitrogen (N2), dan keluar sebagai gas asap. Komponen abu tetap tinggal di ruang pembakaran, ditampung oleh penampung (“ash pit”), dan keluar sebagai sisa pembakaran (“refuse”) </a:t>
            </a:r>
            <a:r>
              <a:rPr lang="id-ID" dirty="0" smtClean="0"/>
              <a:t>dising</a:t>
            </a:r>
            <a:r>
              <a:rPr lang="en-US" dirty="0" smtClean="0"/>
              <a:t>ka</a:t>
            </a:r>
            <a:r>
              <a:rPr lang="id-ID" dirty="0" smtClean="0"/>
              <a:t>t </a:t>
            </a:r>
            <a:r>
              <a:rPr lang="id-ID" dirty="0"/>
              <a:t>SB</a:t>
            </a:r>
            <a:r>
              <a:rPr lang="id-ID" dirty="0" smtClean="0"/>
              <a:t>.</a:t>
            </a:r>
            <a:endParaRPr lang="en-US" dirty="0" smtClean="0"/>
          </a:p>
          <a:p>
            <a:r>
              <a:rPr lang="id-ID" dirty="0"/>
              <a:t>KT: terbakar membentuk kokas. Kokas mempunyai kandungan karbon mendekati 100%.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  <a:solidFill>
            <a:srgbClr val="FFC000"/>
          </a:solidFill>
        </p:spPr>
        <p:txBody>
          <a:bodyPr/>
          <a:lstStyle/>
          <a:p>
            <a:r>
              <a:rPr lang="id-ID" dirty="0" smtClean="0"/>
              <a:t>Analisis tuntas (</a:t>
            </a:r>
            <a:r>
              <a:rPr lang="id-ID" i="1" dirty="0" smtClean="0"/>
              <a:t>ultimate analysis</a:t>
            </a:r>
            <a:r>
              <a:rPr lang="id-ID" dirty="0" smtClean="0"/>
              <a:t>), yaitu komposisi bahan sampai unsur</a:t>
            </a:r>
            <a:r>
              <a:rPr lang="en-US" dirty="0" smtClean="0"/>
              <a:t>-</a:t>
            </a:r>
            <a:r>
              <a:rPr lang="id-ID" dirty="0" smtClean="0"/>
              <a:t>unsurnya,</a:t>
            </a:r>
            <a:r>
              <a:rPr lang="en-US" dirty="0" smtClean="0"/>
              <a:t> </a:t>
            </a:r>
            <a:r>
              <a:rPr lang="id-ID" dirty="0" smtClean="0"/>
              <a:t>seperti kandungan C, H, O, N, S, abu dan air. </a:t>
            </a:r>
            <a:endParaRPr lang="en-US" dirty="0" smtClean="0"/>
          </a:p>
          <a:p>
            <a:r>
              <a:rPr lang="id-ID" dirty="0" smtClean="0"/>
              <a:t>Air yang terkandung</a:t>
            </a:r>
            <a:r>
              <a:rPr lang="en-US" dirty="0" smtClean="0"/>
              <a:t> </a:t>
            </a:r>
            <a:r>
              <a:rPr lang="id-ID" dirty="0" smtClean="0"/>
              <a:t>dalam bahan bakar mencakup: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id-ID" dirty="0" smtClean="0"/>
              <a:t>- air yang menempel secara mekanis,</a:t>
            </a:r>
          </a:p>
          <a:p>
            <a:pPr>
              <a:buNone/>
            </a:pPr>
            <a:r>
              <a:rPr lang="id-ID" dirty="0" smtClean="0"/>
              <a:t>- air senyawa, yaitu air yang dapat terbentuk jika unsur O dan H dalam bahan</a:t>
            </a:r>
            <a:r>
              <a:rPr lang="en-US" dirty="0" smtClean="0"/>
              <a:t> </a:t>
            </a:r>
            <a:r>
              <a:rPr lang="id-ID" dirty="0" smtClean="0"/>
              <a:t>bakar mempunyai perbandingan stoikiometeris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364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Komposisi dan Spesifikasi Bahan Bakar</vt:lpstr>
      <vt:lpstr>Komposisi</vt:lpstr>
      <vt:lpstr>Analisis pendekatan (proximate analysis)</vt:lpstr>
      <vt:lpstr>Setelah proses pembakaran: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Komposisi dan Spesifikasi Bahan Bakar</dc:title>
  <dc:creator>TaniaTatra</dc:creator>
  <cp:lastModifiedBy>lenovo</cp:lastModifiedBy>
  <cp:revision>22</cp:revision>
  <dcterms:created xsi:type="dcterms:W3CDTF">2013-04-05T03:11:51Z</dcterms:created>
  <dcterms:modified xsi:type="dcterms:W3CDTF">2018-03-05T02:14:56Z</dcterms:modified>
</cp:coreProperties>
</file>