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5.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6.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theme/theme7.xml" ContentType="application/vnd.openxmlformats-officedocument.theme+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theme/theme8.xml" ContentType="application/vnd.openxmlformats-officedocument.theme+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theme/theme9.xml" ContentType="application/vnd.openxmlformats-officedocument.theme+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theme/theme10.xml" ContentType="application/vnd.openxmlformats-officedocument.theme+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theme/theme11.xml" ContentType="application/vnd.openxmlformats-officedocument.theme+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theme/theme12.xml" ContentType="application/vnd.openxmlformats-officedocument.theme+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theme/theme13.xml" ContentType="application/vnd.openxmlformats-officedocument.theme+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theme/theme14.xml" ContentType="application/vnd.openxmlformats-officedocument.theme+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theme/theme15.xml" ContentType="application/vnd.openxmlformats-officedocument.theme+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theme/theme16.xml" ContentType="application/vnd.openxmlformats-officedocument.theme+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theme/theme17.xml" ContentType="application/vnd.openxmlformats-officedocument.theme+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theme/theme18.xml" ContentType="application/vnd.openxmlformats-officedocument.theme+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theme/theme19.xml" ContentType="application/vnd.openxmlformats-officedocument.theme+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theme/theme20.xml" ContentType="application/vnd.openxmlformats-officedocument.theme+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theme/theme21.xml" ContentType="application/vnd.openxmlformats-officedocument.theme+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theme/theme22.xml" ContentType="application/vnd.openxmlformats-officedocument.theme+xml"/>
  <Override PartName="/ppt/theme/theme23.xml" ContentType="application/vnd.openxmlformats-officedocument.theme+xml"/>
  <Override PartName="/ppt/theme/theme2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7" r:id="rId2"/>
    <p:sldMasterId id="2147483778" r:id="rId3"/>
    <p:sldMasterId id="2147483844" r:id="rId4"/>
    <p:sldMasterId id="2147483909" r:id="rId5"/>
    <p:sldMasterId id="2147483975" r:id="rId6"/>
    <p:sldMasterId id="2147484005" r:id="rId7"/>
    <p:sldMasterId id="2147484038" r:id="rId8"/>
    <p:sldMasterId id="2147484070" r:id="rId9"/>
    <p:sldMasterId id="2147484189" r:id="rId10"/>
    <p:sldMasterId id="2147484225" r:id="rId11"/>
    <p:sldMasterId id="2147484381" r:id="rId12"/>
    <p:sldMasterId id="2147484411" r:id="rId13"/>
    <p:sldMasterId id="2147484495" r:id="rId14"/>
    <p:sldMasterId id="2147484537" r:id="rId15"/>
    <p:sldMasterId id="2147484561" r:id="rId16"/>
    <p:sldMasterId id="2147484597" r:id="rId17"/>
    <p:sldMasterId id="2147484717" r:id="rId18"/>
    <p:sldMasterId id="2147484891" r:id="rId19"/>
    <p:sldMasterId id="2147484999" r:id="rId20"/>
    <p:sldMasterId id="2147485011" r:id="rId21"/>
    <p:sldMasterId id="2147485029" r:id="rId22"/>
    <p:sldMasterId id="2147485041" r:id="rId23"/>
  </p:sldMasterIdLst>
  <p:notesMasterIdLst>
    <p:notesMasterId r:id="rId46"/>
  </p:notesMasterIdLst>
  <p:handoutMasterIdLst>
    <p:handoutMasterId r:id="rId47"/>
  </p:handoutMasterIdLst>
  <p:sldIdLst>
    <p:sldId id="257" r:id="rId24"/>
    <p:sldId id="258" r:id="rId25"/>
    <p:sldId id="259" r:id="rId26"/>
    <p:sldId id="262" r:id="rId27"/>
    <p:sldId id="263" r:id="rId28"/>
    <p:sldId id="264" r:id="rId29"/>
    <p:sldId id="267" r:id="rId30"/>
    <p:sldId id="269" r:id="rId31"/>
    <p:sldId id="272" r:id="rId32"/>
    <p:sldId id="277" r:id="rId33"/>
    <p:sldId id="266" r:id="rId34"/>
    <p:sldId id="278" r:id="rId35"/>
    <p:sldId id="280" r:id="rId36"/>
    <p:sldId id="265" r:id="rId37"/>
    <p:sldId id="281" r:id="rId38"/>
    <p:sldId id="268" r:id="rId39"/>
    <p:sldId id="271" r:id="rId40"/>
    <p:sldId id="286" r:id="rId41"/>
    <p:sldId id="300" r:id="rId42"/>
    <p:sldId id="283" r:id="rId43"/>
    <p:sldId id="288" r:id="rId44"/>
    <p:sldId id="292" r:id="rId45"/>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1152">
          <p15:clr>
            <a:srgbClr val="A4A3A4"/>
          </p15:clr>
        </p15:guide>
        <p15:guide id="4" orient="horz" pos="3888">
          <p15:clr>
            <a:srgbClr val="A4A3A4"/>
          </p15:clr>
        </p15:guide>
        <p15:guide id="5" orient="horz" pos="3072">
          <p15:clr>
            <a:srgbClr val="A4A3A4"/>
          </p15:clr>
        </p15:guide>
        <p15:guide id="6" orient="horz" pos="432">
          <p15:clr>
            <a:srgbClr val="A4A3A4"/>
          </p15:clr>
        </p15:guide>
        <p15:guide id="7" orient="horz" pos="3648">
          <p15:clr>
            <a:srgbClr val="A4A3A4"/>
          </p15:clr>
        </p15:guide>
        <p15:guide id="8" pos="3839">
          <p15:clr>
            <a:srgbClr val="A4A3A4"/>
          </p15:clr>
        </p15:guide>
        <p15:guide id="9" pos="767">
          <p15:clr>
            <a:srgbClr val="A4A3A4"/>
          </p15:clr>
        </p15:guide>
        <p15:guide id="10" pos="6911">
          <p15:clr>
            <a:srgbClr val="A4A3A4"/>
          </p15:clr>
        </p15:guide>
        <p15:guide id="11" pos="5711">
          <p15:clr>
            <a:srgbClr val="A4A3A4"/>
          </p15:clr>
        </p15:guide>
        <p15:guide id="12" pos="7247">
          <p15:clr>
            <a:srgbClr val="A4A3A4"/>
          </p15:clr>
        </p15:guide>
        <p15:guide id="13" pos="3695">
          <p15:clr>
            <a:srgbClr val="A4A3A4"/>
          </p15:clr>
        </p15:guide>
        <p15:guide id="14" pos="431">
          <p15:clr>
            <a:srgbClr val="A4A3A4"/>
          </p15:clr>
        </p15:guide>
        <p15:guide id="15" pos="287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69" d="100"/>
          <a:sy n="69" d="100"/>
        </p:scale>
        <p:origin x="696" y="78"/>
      </p:cViewPr>
      <p:guideLst>
        <p:guide orient="horz" pos="2160"/>
        <p:guide orient="horz" pos="1008"/>
        <p:guide orient="horz" pos="1152"/>
        <p:guide orient="horz" pos="3888"/>
        <p:guide orient="horz" pos="3072"/>
        <p:guide orient="horz" pos="432"/>
        <p:guide orient="horz" pos="3648"/>
        <p:guide pos="3839"/>
        <p:guide pos="767"/>
        <p:guide pos="6911"/>
        <p:guide pos="5711"/>
        <p:guide pos="7247"/>
        <p:guide pos="3695"/>
        <p:guide pos="431"/>
        <p:guide pos="2879"/>
      </p:guideLst>
    </p:cSldViewPr>
  </p:slideViewPr>
  <p:notesTextViewPr>
    <p:cViewPr>
      <p:scale>
        <a:sx n="3" d="2"/>
        <a:sy n="3" d="2"/>
      </p:scale>
      <p:origin x="0" y="0"/>
    </p:cViewPr>
  </p:notesTextViewPr>
  <p:notesViewPr>
    <p:cSldViewPr>
      <p:cViewPr varScale="1">
        <p:scale>
          <a:sx n="76" d="100"/>
          <a:sy n="76" d="100"/>
        </p:scale>
        <p:origin x="253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2.xml"/><Relationship Id="rId18" Type="http://schemas.openxmlformats.org/officeDocument/2006/relationships/slideMaster" Target="slideMasters/slideMaster17.xml"/><Relationship Id="rId26" Type="http://schemas.openxmlformats.org/officeDocument/2006/relationships/slide" Target="slides/slide3.xml"/><Relationship Id="rId39" Type="http://schemas.openxmlformats.org/officeDocument/2006/relationships/slide" Target="slides/slide16.xml"/><Relationship Id="rId3" Type="http://schemas.openxmlformats.org/officeDocument/2006/relationships/slideMaster" Target="slideMasters/slideMaster2.xml"/><Relationship Id="rId21" Type="http://schemas.openxmlformats.org/officeDocument/2006/relationships/slideMaster" Target="slideMasters/slideMaster20.xml"/><Relationship Id="rId34" Type="http://schemas.openxmlformats.org/officeDocument/2006/relationships/slide" Target="slides/slide11.xml"/><Relationship Id="rId42" Type="http://schemas.openxmlformats.org/officeDocument/2006/relationships/slide" Target="slides/slide19.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Master" Target="slideMasters/slideMaster6.xml"/><Relationship Id="rId12" Type="http://schemas.openxmlformats.org/officeDocument/2006/relationships/slideMaster" Target="slideMasters/slideMaster11.xml"/><Relationship Id="rId17" Type="http://schemas.openxmlformats.org/officeDocument/2006/relationships/slideMaster" Target="slideMasters/slideMaster16.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notesMaster" Target="notesMasters/notesMaster1.xml"/><Relationship Id="rId2" Type="http://schemas.openxmlformats.org/officeDocument/2006/relationships/slideMaster" Target="slideMasters/slideMaster1.xml"/><Relationship Id="rId16" Type="http://schemas.openxmlformats.org/officeDocument/2006/relationships/slideMaster" Target="slideMasters/slideMaster15.xml"/><Relationship Id="rId20" Type="http://schemas.openxmlformats.org/officeDocument/2006/relationships/slideMaster" Target="slideMasters/slideMaster19.xml"/><Relationship Id="rId29" Type="http://schemas.openxmlformats.org/officeDocument/2006/relationships/slide" Target="slides/slide6.xml"/><Relationship Id="rId41"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Master" Target="slideMasters/slideMaster5.xml"/><Relationship Id="rId11" Type="http://schemas.openxmlformats.org/officeDocument/2006/relationships/slideMaster" Target="slideMasters/slideMaster10.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slide" Target="slides/slide22.xml"/><Relationship Id="rId5" Type="http://schemas.openxmlformats.org/officeDocument/2006/relationships/slideMaster" Target="slideMasters/slideMaster4.xml"/><Relationship Id="rId15" Type="http://schemas.openxmlformats.org/officeDocument/2006/relationships/slideMaster" Target="slideMasters/slideMaster14.xml"/><Relationship Id="rId23" Type="http://schemas.openxmlformats.org/officeDocument/2006/relationships/slideMaster" Target="slideMasters/slideMaster22.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viewProps" Target="viewProps.xml"/><Relationship Id="rId10" Type="http://schemas.openxmlformats.org/officeDocument/2006/relationships/slideMaster" Target="slideMasters/slideMaster9.xml"/><Relationship Id="rId19" Type="http://schemas.openxmlformats.org/officeDocument/2006/relationships/slideMaster" Target="slideMasters/slideMaster18.xml"/><Relationship Id="rId31" Type="http://schemas.openxmlformats.org/officeDocument/2006/relationships/slide" Target="slides/slide8.xml"/><Relationship Id="rId44" Type="http://schemas.openxmlformats.org/officeDocument/2006/relationships/slide" Target="slides/slide21.xml"/><Relationship Id="rId4" Type="http://schemas.openxmlformats.org/officeDocument/2006/relationships/slideMaster" Target="slideMasters/slideMaster3.xml"/><Relationship Id="rId9" Type="http://schemas.openxmlformats.org/officeDocument/2006/relationships/slideMaster" Target="slideMasters/slideMaster8.xml"/><Relationship Id="rId14" Type="http://schemas.openxmlformats.org/officeDocument/2006/relationships/slideMaster" Target="slideMasters/slideMaster13.xml"/><Relationship Id="rId22" Type="http://schemas.openxmlformats.org/officeDocument/2006/relationships/slideMaster" Target="slideMasters/slideMaster21.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slide" Target="slides/slide20.xml"/><Relationship Id="rId48" Type="http://schemas.openxmlformats.org/officeDocument/2006/relationships/presProps" Target="presProps.xml"/><Relationship Id="rId8" Type="http://schemas.openxmlformats.org/officeDocument/2006/relationships/slideMaster" Target="slideMasters/slideMaster7.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8FCA9C-FF92-4024-BDEC-A6D3B663DC09}" type="datetimeFigureOut">
              <a:rPr lang="en-US"/>
              <a:t>9/4/2018</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AB877-E7B1-4681-847E-D0918612832B}" type="datetimeFigureOut">
              <a:rPr lang="en-US"/>
              <a:t>9/4/2018</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25B1C2-599F-4F29-BDC7-94C396FA2FD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64291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2.xml"/><Relationship Id="rId5" Type="http://schemas.microsoft.com/office/2007/relationships/hdphoto" Target="../media/hdphoto1.wdp"/><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2.xml"/><Relationship Id="rId5" Type="http://schemas.microsoft.com/office/2007/relationships/hdphoto" Target="../media/hdphoto1.wdp"/><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2.xml"/><Relationship Id="rId5" Type="http://schemas.microsoft.com/office/2007/relationships/hdphoto" Target="../media/hdphoto1.wdp"/><Relationship Id="rId4" Type="http://schemas.openxmlformats.org/officeDocument/2006/relationships/image" Target="../media/image2.png"/></Relationships>
</file>

<file path=ppt/slideLayouts/_rels/slideLayout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2.xml"/><Relationship Id="rId5" Type="http://schemas.microsoft.com/office/2007/relationships/hdphoto" Target="../media/hdphoto1.wdp"/><Relationship Id="rId4" Type="http://schemas.openxmlformats.org/officeDocument/2006/relationships/image" Target="../media/image2.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2.xml"/></Relationships>
</file>

<file path=ppt/slideLayouts/_rels/slideLayout17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2.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0.xml"/></Relationships>
</file>

<file path=ppt/slideLayouts/_rels/slideLayout26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6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6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7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7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7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7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7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7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7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7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7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8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8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1460" y="0"/>
            <a:ext cx="12188952" cy="6858000"/>
          </a:xfrm>
          <a:prstGeom prst="rect">
            <a:avLst/>
          </a:prstGeom>
          <a:solidFill>
            <a:schemeClr val="bg1">
              <a:lumMod val="9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400"/>
          </a:p>
        </p:txBody>
      </p:sp>
      <p:sp>
        <p:nvSpPr>
          <p:cNvPr id="8" name="map"/>
          <p:cNvSpPr>
            <a:spLocks noEditPoints="1"/>
          </p:cNvSpPr>
          <p:nvPr/>
        </p:nvSpPr>
        <p:spPr bwMode="auto">
          <a:xfrm>
            <a:off x="4473575" y="3175"/>
            <a:ext cx="7715250" cy="6858000"/>
          </a:xfrm>
          <a:custGeom>
            <a:avLst/>
            <a:gdLst>
              <a:gd name="T0" fmla="*/ 1783 w 2440"/>
              <a:gd name="T1" fmla="*/ 1830 h 2169"/>
              <a:gd name="T2" fmla="*/ 1735 w 2440"/>
              <a:gd name="T3" fmla="*/ 1818 h 2169"/>
              <a:gd name="T4" fmla="*/ 1585 w 2440"/>
              <a:gd name="T5" fmla="*/ 1660 h 2169"/>
              <a:gd name="T6" fmla="*/ 1935 w 2440"/>
              <a:gd name="T7" fmla="*/ 1809 h 2169"/>
              <a:gd name="T8" fmla="*/ 2317 w 2440"/>
              <a:gd name="T9" fmla="*/ 1119 h 2169"/>
              <a:gd name="T10" fmla="*/ 2190 w 2440"/>
              <a:gd name="T11" fmla="*/ 2077 h 2169"/>
              <a:gd name="T12" fmla="*/ 1647 w 2440"/>
              <a:gd name="T13" fmla="*/ 1932 h 2169"/>
              <a:gd name="T14" fmla="*/ 1622 w 2440"/>
              <a:gd name="T15" fmla="*/ 1637 h 2169"/>
              <a:gd name="T16" fmla="*/ 1891 w 2440"/>
              <a:gd name="T17" fmla="*/ 1481 h 2169"/>
              <a:gd name="T18" fmla="*/ 2135 w 2440"/>
              <a:gd name="T19" fmla="*/ 1264 h 2169"/>
              <a:gd name="T20" fmla="*/ 2103 w 2440"/>
              <a:gd name="T21" fmla="*/ 1148 h 2169"/>
              <a:gd name="T22" fmla="*/ 2166 w 2440"/>
              <a:gd name="T23" fmla="*/ 926 h 2169"/>
              <a:gd name="T24" fmla="*/ 1907 w 2440"/>
              <a:gd name="T25" fmla="*/ 793 h 2169"/>
              <a:gd name="T26" fmla="*/ 1529 w 2440"/>
              <a:gd name="T27" fmla="*/ 903 h 2169"/>
              <a:gd name="T28" fmla="*/ 1721 w 2440"/>
              <a:gd name="T29" fmla="*/ 639 h 2169"/>
              <a:gd name="T30" fmla="*/ 1521 w 2440"/>
              <a:gd name="T31" fmla="*/ 462 h 2169"/>
              <a:gd name="T32" fmla="*/ 1474 w 2440"/>
              <a:gd name="T33" fmla="*/ 597 h 2169"/>
              <a:gd name="T34" fmla="*/ 928 w 2440"/>
              <a:gd name="T35" fmla="*/ 540 h 2169"/>
              <a:gd name="T36" fmla="*/ 608 w 2440"/>
              <a:gd name="T37" fmla="*/ 553 h 2169"/>
              <a:gd name="T38" fmla="*/ 20 w 2440"/>
              <a:gd name="T39" fmla="*/ 675 h 2169"/>
              <a:gd name="T40" fmla="*/ 168 w 2440"/>
              <a:gd name="T41" fmla="*/ 903 h 2169"/>
              <a:gd name="T42" fmla="*/ 325 w 2440"/>
              <a:gd name="T43" fmla="*/ 853 h 2169"/>
              <a:gd name="T44" fmla="*/ 664 w 2440"/>
              <a:gd name="T45" fmla="*/ 899 h 2169"/>
              <a:gd name="T46" fmla="*/ 810 w 2440"/>
              <a:gd name="T47" fmla="*/ 1049 h 2169"/>
              <a:gd name="T48" fmla="*/ 910 w 2440"/>
              <a:gd name="T49" fmla="*/ 1255 h 2169"/>
              <a:gd name="T50" fmla="*/ 1116 w 2440"/>
              <a:gd name="T51" fmla="*/ 1654 h 2169"/>
              <a:gd name="T52" fmla="*/ 1741 w 2440"/>
              <a:gd name="T53" fmla="*/ 2103 h 2169"/>
              <a:gd name="T54" fmla="*/ 1733 w 2440"/>
              <a:gd name="T55" fmla="*/ 1251 h 2169"/>
              <a:gd name="T56" fmla="*/ 1647 w 2440"/>
              <a:gd name="T57" fmla="*/ 1181 h 2169"/>
              <a:gd name="T58" fmla="*/ 892 w 2440"/>
              <a:gd name="T59" fmla="*/ 671 h 2169"/>
              <a:gd name="T60" fmla="*/ 1451 w 2440"/>
              <a:gd name="T61" fmla="*/ 1701 h 2169"/>
              <a:gd name="T62" fmla="*/ 1954 w 2440"/>
              <a:gd name="T63" fmla="*/ 1869 h 2169"/>
              <a:gd name="T64" fmla="*/ 2214 w 2440"/>
              <a:gd name="T65" fmla="*/ 1992 h 2169"/>
              <a:gd name="T66" fmla="*/ 2421 w 2440"/>
              <a:gd name="T67" fmla="*/ 0 h 2169"/>
              <a:gd name="T68" fmla="*/ 2040 w 2440"/>
              <a:gd name="T69" fmla="*/ 240 h 2169"/>
              <a:gd name="T70" fmla="*/ 2366 w 2440"/>
              <a:gd name="T71" fmla="*/ 466 h 2169"/>
              <a:gd name="T72" fmla="*/ 2368 w 2440"/>
              <a:gd name="T73" fmla="*/ 605 h 2169"/>
              <a:gd name="T74" fmla="*/ 2410 w 2440"/>
              <a:gd name="T75" fmla="*/ 678 h 2169"/>
              <a:gd name="T76" fmla="*/ 1318 w 2440"/>
              <a:gd name="T77" fmla="*/ 282 h 2169"/>
              <a:gd name="T78" fmla="*/ 1546 w 2440"/>
              <a:gd name="T79" fmla="*/ 58 h 2169"/>
              <a:gd name="T80" fmla="*/ 1075 w 2440"/>
              <a:gd name="T81" fmla="*/ 312 h 2169"/>
              <a:gd name="T82" fmla="*/ 1422 w 2440"/>
              <a:gd name="T83" fmla="*/ 270 h 2169"/>
              <a:gd name="T84" fmla="*/ 1400 w 2440"/>
              <a:gd name="T85" fmla="*/ 409 h 2169"/>
              <a:gd name="T86" fmla="*/ 1632 w 2440"/>
              <a:gd name="T87" fmla="*/ 311 h 2169"/>
              <a:gd name="T88" fmla="*/ 1393 w 2440"/>
              <a:gd name="T89" fmla="*/ 262 h 2169"/>
              <a:gd name="T90" fmla="*/ 1041 w 2440"/>
              <a:gd name="T91" fmla="*/ 422 h 2169"/>
              <a:gd name="T92" fmla="*/ 1314 w 2440"/>
              <a:gd name="T93" fmla="*/ 193 h 2169"/>
              <a:gd name="T94" fmla="*/ 204 w 2440"/>
              <a:gd name="T95" fmla="*/ 1835 h 2169"/>
              <a:gd name="T96" fmla="*/ 1015 w 2440"/>
              <a:gd name="T97" fmla="*/ 370 h 2169"/>
              <a:gd name="T98" fmla="*/ 1755 w 2440"/>
              <a:gd name="T99" fmla="*/ 732 h 2169"/>
              <a:gd name="T100" fmla="*/ 1645 w 2440"/>
              <a:gd name="T101" fmla="*/ 37 h 2169"/>
              <a:gd name="T102" fmla="*/ 1771 w 2440"/>
              <a:gd name="T103" fmla="*/ 164 h 2169"/>
              <a:gd name="T104" fmla="*/ 1798 w 2440"/>
              <a:gd name="T105" fmla="*/ 286 h 2169"/>
              <a:gd name="T106" fmla="*/ 2088 w 2440"/>
              <a:gd name="T107" fmla="*/ 64 h 2169"/>
              <a:gd name="T108" fmla="*/ 1844 w 2440"/>
              <a:gd name="T109" fmla="*/ 448 h 2169"/>
              <a:gd name="T110" fmla="*/ 1843 w 2440"/>
              <a:gd name="T111" fmla="*/ 521 h 2169"/>
              <a:gd name="T112" fmla="*/ 1896 w 2440"/>
              <a:gd name="T113" fmla="*/ 728 h 2169"/>
              <a:gd name="T114" fmla="*/ 2119 w 2440"/>
              <a:gd name="T115" fmla="*/ 723 h 2169"/>
              <a:gd name="T116" fmla="*/ 2173 w 2440"/>
              <a:gd name="T117" fmla="*/ 644 h 2169"/>
              <a:gd name="T118" fmla="*/ 2028 w 2440"/>
              <a:gd name="T119" fmla="*/ 497 h 2169"/>
              <a:gd name="T120" fmla="*/ 321 w 2440"/>
              <a:gd name="T121" fmla="*/ 931 h 2169"/>
              <a:gd name="T122" fmla="*/ 709 w 2440"/>
              <a:gd name="T123" fmla="*/ 983 h 2169"/>
              <a:gd name="T124" fmla="*/ 713 w 2440"/>
              <a:gd name="T125" fmla="*/ 955 h 2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40" h="2169">
                <a:moveTo>
                  <a:pt x="1827" y="1804"/>
                </a:moveTo>
                <a:cubicBezTo>
                  <a:pt x="1827" y="1805"/>
                  <a:pt x="1827" y="1805"/>
                  <a:pt x="1828" y="1806"/>
                </a:cubicBezTo>
                <a:cubicBezTo>
                  <a:pt x="1828" y="1806"/>
                  <a:pt x="1829" y="1806"/>
                  <a:pt x="1829" y="1806"/>
                </a:cubicBezTo>
                <a:cubicBezTo>
                  <a:pt x="1829" y="1806"/>
                  <a:pt x="1829" y="1806"/>
                  <a:pt x="1830" y="1807"/>
                </a:cubicBezTo>
                <a:cubicBezTo>
                  <a:pt x="1831" y="1808"/>
                  <a:pt x="1831" y="1807"/>
                  <a:pt x="1830" y="1806"/>
                </a:cubicBezTo>
                <a:cubicBezTo>
                  <a:pt x="1830" y="1805"/>
                  <a:pt x="1829" y="1805"/>
                  <a:pt x="1828" y="1805"/>
                </a:cubicBezTo>
                <a:cubicBezTo>
                  <a:pt x="1828" y="1805"/>
                  <a:pt x="1827" y="1804"/>
                  <a:pt x="1827" y="1804"/>
                </a:cubicBezTo>
                <a:close/>
                <a:moveTo>
                  <a:pt x="1820" y="1799"/>
                </a:moveTo>
                <a:cubicBezTo>
                  <a:pt x="1820" y="1800"/>
                  <a:pt x="1821" y="1800"/>
                  <a:pt x="1821" y="1800"/>
                </a:cubicBezTo>
                <a:cubicBezTo>
                  <a:pt x="1822" y="1801"/>
                  <a:pt x="1822" y="1802"/>
                  <a:pt x="1823" y="1801"/>
                </a:cubicBezTo>
                <a:cubicBezTo>
                  <a:pt x="1823" y="1801"/>
                  <a:pt x="1822" y="1800"/>
                  <a:pt x="1821" y="1800"/>
                </a:cubicBezTo>
                <a:cubicBezTo>
                  <a:pt x="1821" y="1799"/>
                  <a:pt x="1821" y="1799"/>
                  <a:pt x="1820" y="1799"/>
                </a:cubicBezTo>
                <a:close/>
                <a:moveTo>
                  <a:pt x="1811" y="1748"/>
                </a:moveTo>
                <a:cubicBezTo>
                  <a:pt x="1811" y="1749"/>
                  <a:pt x="1810" y="1750"/>
                  <a:pt x="1810" y="1750"/>
                </a:cubicBezTo>
                <a:cubicBezTo>
                  <a:pt x="1810" y="1752"/>
                  <a:pt x="1811" y="1750"/>
                  <a:pt x="1811" y="1750"/>
                </a:cubicBezTo>
                <a:cubicBezTo>
                  <a:pt x="1811" y="1749"/>
                  <a:pt x="1813" y="1748"/>
                  <a:pt x="1813" y="1748"/>
                </a:cubicBezTo>
                <a:cubicBezTo>
                  <a:pt x="1812" y="1747"/>
                  <a:pt x="1811" y="1748"/>
                  <a:pt x="1811" y="1748"/>
                </a:cubicBezTo>
                <a:close/>
                <a:moveTo>
                  <a:pt x="1835" y="1809"/>
                </a:moveTo>
                <a:cubicBezTo>
                  <a:pt x="1835" y="1809"/>
                  <a:pt x="1836" y="1810"/>
                  <a:pt x="1836" y="1809"/>
                </a:cubicBezTo>
                <a:cubicBezTo>
                  <a:pt x="1836" y="1808"/>
                  <a:pt x="1835" y="1807"/>
                  <a:pt x="1835" y="1807"/>
                </a:cubicBezTo>
                <a:cubicBezTo>
                  <a:pt x="1835" y="1807"/>
                  <a:pt x="1834" y="1806"/>
                  <a:pt x="1834" y="1807"/>
                </a:cubicBezTo>
                <a:cubicBezTo>
                  <a:pt x="1834" y="1807"/>
                  <a:pt x="1834" y="1807"/>
                  <a:pt x="1834" y="1807"/>
                </a:cubicBezTo>
                <a:cubicBezTo>
                  <a:pt x="1834" y="1807"/>
                  <a:pt x="1834" y="1808"/>
                  <a:pt x="1833" y="1808"/>
                </a:cubicBezTo>
                <a:cubicBezTo>
                  <a:pt x="1833" y="1808"/>
                  <a:pt x="1833" y="1808"/>
                  <a:pt x="1834" y="1808"/>
                </a:cubicBezTo>
                <a:cubicBezTo>
                  <a:pt x="1834" y="1808"/>
                  <a:pt x="1834" y="1808"/>
                  <a:pt x="1834" y="1808"/>
                </a:cubicBezTo>
                <a:cubicBezTo>
                  <a:pt x="1835" y="1808"/>
                  <a:pt x="1835" y="1809"/>
                  <a:pt x="1835" y="1809"/>
                </a:cubicBezTo>
                <a:close/>
                <a:moveTo>
                  <a:pt x="1815" y="1798"/>
                </a:moveTo>
                <a:cubicBezTo>
                  <a:pt x="1816" y="1798"/>
                  <a:pt x="1816" y="1798"/>
                  <a:pt x="1816" y="1798"/>
                </a:cubicBezTo>
                <a:cubicBezTo>
                  <a:pt x="1816" y="1799"/>
                  <a:pt x="1817" y="1799"/>
                  <a:pt x="1817" y="1798"/>
                </a:cubicBezTo>
                <a:cubicBezTo>
                  <a:pt x="1816" y="1798"/>
                  <a:pt x="1815" y="1798"/>
                  <a:pt x="1815" y="1798"/>
                </a:cubicBezTo>
                <a:cubicBezTo>
                  <a:pt x="1815" y="1798"/>
                  <a:pt x="1815" y="1798"/>
                  <a:pt x="1815" y="1798"/>
                </a:cubicBezTo>
                <a:close/>
                <a:moveTo>
                  <a:pt x="1809" y="1752"/>
                </a:moveTo>
                <a:cubicBezTo>
                  <a:pt x="1808" y="1752"/>
                  <a:pt x="1806" y="1755"/>
                  <a:pt x="1806" y="1756"/>
                </a:cubicBezTo>
                <a:cubicBezTo>
                  <a:pt x="1806" y="1756"/>
                  <a:pt x="1807" y="1755"/>
                  <a:pt x="1808" y="1754"/>
                </a:cubicBezTo>
                <a:cubicBezTo>
                  <a:pt x="1808" y="1754"/>
                  <a:pt x="1809" y="1753"/>
                  <a:pt x="1809" y="1752"/>
                </a:cubicBezTo>
                <a:close/>
                <a:moveTo>
                  <a:pt x="1798" y="1759"/>
                </a:moveTo>
                <a:cubicBezTo>
                  <a:pt x="1798" y="1760"/>
                  <a:pt x="1797" y="1760"/>
                  <a:pt x="1796" y="1760"/>
                </a:cubicBezTo>
                <a:cubicBezTo>
                  <a:pt x="1796" y="1760"/>
                  <a:pt x="1794" y="1761"/>
                  <a:pt x="1795" y="1761"/>
                </a:cubicBezTo>
                <a:cubicBezTo>
                  <a:pt x="1796" y="1762"/>
                  <a:pt x="1799" y="1760"/>
                  <a:pt x="1798" y="1759"/>
                </a:cubicBezTo>
                <a:close/>
                <a:moveTo>
                  <a:pt x="1804" y="1756"/>
                </a:moveTo>
                <a:cubicBezTo>
                  <a:pt x="1803" y="1756"/>
                  <a:pt x="1801" y="1758"/>
                  <a:pt x="1800" y="1759"/>
                </a:cubicBezTo>
                <a:cubicBezTo>
                  <a:pt x="1801" y="1759"/>
                  <a:pt x="1802" y="1758"/>
                  <a:pt x="1803" y="1758"/>
                </a:cubicBezTo>
                <a:cubicBezTo>
                  <a:pt x="1803" y="1758"/>
                  <a:pt x="1804" y="1756"/>
                  <a:pt x="1804" y="1756"/>
                </a:cubicBezTo>
                <a:close/>
                <a:moveTo>
                  <a:pt x="1805" y="1795"/>
                </a:moveTo>
                <a:cubicBezTo>
                  <a:pt x="1806" y="1795"/>
                  <a:pt x="1806" y="1795"/>
                  <a:pt x="1806" y="1795"/>
                </a:cubicBezTo>
                <a:cubicBezTo>
                  <a:pt x="1807" y="1795"/>
                  <a:pt x="1808" y="1796"/>
                  <a:pt x="1808" y="1796"/>
                </a:cubicBezTo>
                <a:cubicBezTo>
                  <a:pt x="1808" y="1796"/>
                  <a:pt x="1808" y="1795"/>
                  <a:pt x="1808" y="1795"/>
                </a:cubicBezTo>
                <a:cubicBezTo>
                  <a:pt x="1808" y="1795"/>
                  <a:pt x="1807" y="1795"/>
                  <a:pt x="1807" y="1795"/>
                </a:cubicBezTo>
                <a:cubicBezTo>
                  <a:pt x="1806" y="1795"/>
                  <a:pt x="1805" y="1794"/>
                  <a:pt x="1805" y="1795"/>
                </a:cubicBezTo>
                <a:close/>
                <a:moveTo>
                  <a:pt x="1844" y="1720"/>
                </a:moveTo>
                <a:cubicBezTo>
                  <a:pt x="1843" y="1720"/>
                  <a:pt x="1843" y="1720"/>
                  <a:pt x="1842" y="1719"/>
                </a:cubicBezTo>
                <a:cubicBezTo>
                  <a:pt x="1842" y="1719"/>
                  <a:pt x="1841" y="1718"/>
                  <a:pt x="1841" y="1718"/>
                </a:cubicBezTo>
                <a:cubicBezTo>
                  <a:pt x="1840" y="1717"/>
                  <a:pt x="1839" y="1717"/>
                  <a:pt x="1840" y="1718"/>
                </a:cubicBezTo>
                <a:cubicBezTo>
                  <a:pt x="1841" y="1719"/>
                  <a:pt x="1842" y="1720"/>
                  <a:pt x="1843" y="1721"/>
                </a:cubicBezTo>
                <a:cubicBezTo>
                  <a:pt x="1844" y="1721"/>
                  <a:pt x="1845" y="1722"/>
                  <a:pt x="1846" y="1722"/>
                </a:cubicBezTo>
                <a:cubicBezTo>
                  <a:pt x="1846" y="1722"/>
                  <a:pt x="1847" y="1721"/>
                  <a:pt x="1847" y="1721"/>
                </a:cubicBezTo>
                <a:cubicBezTo>
                  <a:pt x="1848" y="1721"/>
                  <a:pt x="1848" y="1721"/>
                  <a:pt x="1849" y="1720"/>
                </a:cubicBezTo>
                <a:cubicBezTo>
                  <a:pt x="1850" y="1720"/>
                  <a:pt x="1851" y="1720"/>
                  <a:pt x="1853" y="1719"/>
                </a:cubicBezTo>
                <a:cubicBezTo>
                  <a:pt x="1854" y="1719"/>
                  <a:pt x="1856" y="1719"/>
                  <a:pt x="1858" y="1719"/>
                </a:cubicBezTo>
                <a:cubicBezTo>
                  <a:pt x="1859" y="1719"/>
                  <a:pt x="1860" y="1718"/>
                  <a:pt x="1861" y="1719"/>
                </a:cubicBezTo>
                <a:cubicBezTo>
                  <a:pt x="1861" y="1719"/>
                  <a:pt x="1861" y="1721"/>
                  <a:pt x="1862" y="1720"/>
                </a:cubicBezTo>
                <a:cubicBezTo>
                  <a:pt x="1862" y="1720"/>
                  <a:pt x="1861" y="1719"/>
                  <a:pt x="1861" y="1718"/>
                </a:cubicBezTo>
                <a:cubicBezTo>
                  <a:pt x="1861" y="1717"/>
                  <a:pt x="1861" y="1716"/>
                  <a:pt x="1860" y="1715"/>
                </a:cubicBezTo>
                <a:cubicBezTo>
                  <a:pt x="1860" y="1716"/>
                  <a:pt x="1860" y="1716"/>
                  <a:pt x="1860" y="1717"/>
                </a:cubicBezTo>
                <a:cubicBezTo>
                  <a:pt x="1859" y="1717"/>
                  <a:pt x="1858" y="1716"/>
                  <a:pt x="1858" y="1716"/>
                </a:cubicBezTo>
                <a:cubicBezTo>
                  <a:pt x="1857" y="1716"/>
                  <a:pt x="1856" y="1718"/>
                  <a:pt x="1854" y="1717"/>
                </a:cubicBezTo>
                <a:cubicBezTo>
                  <a:pt x="1854" y="1717"/>
                  <a:pt x="1854" y="1716"/>
                  <a:pt x="1853" y="1716"/>
                </a:cubicBezTo>
                <a:cubicBezTo>
                  <a:pt x="1852" y="1716"/>
                  <a:pt x="1853" y="1717"/>
                  <a:pt x="1853" y="1718"/>
                </a:cubicBezTo>
                <a:cubicBezTo>
                  <a:pt x="1852" y="1718"/>
                  <a:pt x="1852" y="1717"/>
                  <a:pt x="1851" y="1717"/>
                </a:cubicBezTo>
                <a:cubicBezTo>
                  <a:pt x="1851" y="1717"/>
                  <a:pt x="1850" y="1717"/>
                  <a:pt x="1850" y="1716"/>
                </a:cubicBezTo>
                <a:cubicBezTo>
                  <a:pt x="1849" y="1716"/>
                  <a:pt x="1849" y="1715"/>
                  <a:pt x="1849" y="1715"/>
                </a:cubicBezTo>
                <a:cubicBezTo>
                  <a:pt x="1848" y="1716"/>
                  <a:pt x="1849" y="1716"/>
                  <a:pt x="1848" y="1716"/>
                </a:cubicBezTo>
                <a:cubicBezTo>
                  <a:pt x="1848" y="1716"/>
                  <a:pt x="1848" y="1715"/>
                  <a:pt x="1848" y="1715"/>
                </a:cubicBezTo>
                <a:cubicBezTo>
                  <a:pt x="1847" y="1714"/>
                  <a:pt x="1847" y="1716"/>
                  <a:pt x="1847" y="1717"/>
                </a:cubicBezTo>
                <a:cubicBezTo>
                  <a:pt x="1847" y="1717"/>
                  <a:pt x="1847" y="1717"/>
                  <a:pt x="1847" y="1718"/>
                </a:cubicBezTo>
                <a:cubicBezTo>
                  <a:pt x="1847" y="1719"/>
                  <a:pt x="1845" y="1720"/>
                  <a:pt x="1844" y="1720"/>
                </a:cubicBezTo>
                <a:close/>
                <a:moveTo>
                  <a:pt x="1827" y="1780"/>
                </a:moveTo>
                <a:cubicBezTo>
                  <a:pt x="1827" y="1779"/>
                  <a:pt x="1827" y="1778"/>
                  <a:pt x="1826" y="1777"/>
                </a:cubicBezTo>
                <a:cubicBezTo>
                  <a:pt x="1826" y="1777"/>
                  <a:pt x="1826" y="1776"/>
                  <a:pt x="1825" y="1776"/>
                </a:cubicBezTo>
                <a:cubicBezTo>
                  <a:pt x="1825" y="1774"/>
                  <a:pt x="1824" y="1773"/>
                  <a:pt x="1823" y="1772"/>
                </a:cubicBezTo>
                <a:cubicBezTo>
                  <a:pt x="1822" y="1771"/>
                  <a:pt x="1821" y="1771"/>
                  <a:pt x="1820" y="1771"/>
                </a:cubicBezTo>
                <a:cubicBezTo>
                  <a:pt x="1818" y="1772"/>
                  <a:pt x="1816" y="1773"/>
                  <a:pt x="1814" y="1773"/>
                </a:cubicBezTo>
                <a:cubicBezTo>
                  <a:pt x="1813" y="1773"/>
                  <a:pt x="1812" y="1773"/>
                  <a:pt x="1812" y="1773"/>
                </a:cubicBezTo>
                <a:cubicBezTo>
                  <a:pt x="1811" y="1774"/>
                  <a:pt x="1812" y="1774"/>
                  <a:pt x="1812" y="1774"/>
                </a:cubicBezTo>
                <a:cubicBezTo>
                  <a:pt x="1813" y="1774"/>
                  <a:pt x="1814" y="1774"/>
                  <a:pt x="1815" y="1774"/>
                </a:cubicBezTo>
                <a:cubicBezTo>
                  <a:pt x="1816" y="1773"/>
                  <a:pt x="1818" y="1773"/>
                  <a:pt x="1820" y="1772"/>
                </a:cubicBezTo>
                <a:cubicBezTo>
                  <a:pt x="1821" y="1772"/>
                  <a:pt x="1822" y="1772"/>
                  <a:pt x="1823" y="1773"/>
                </a:cubicBezTo>
                <a:cubicBezTo>
                  <a:pt x="1824" y="1773"/>
                  <a:pt x="1824" y="1774"/>
                  <a:pt x="1824" y="1776"/>
                </a:cubicBezTo>
                <a:cubicBezTo>
                  <a:pt x="1825" y="1777"/>
                  <a:pt x="1826" y="1778"/>
                  <a:pt x="1826" y="1779"/>
                </a:cubicBezTo>
                <a:cubicBezTo>
                  <a:pt x="1826" y="1780"/>
                  <a:pt x="1826" y="1781"/>
                  <a:pt x="1826" y="1781"/>
                </a:cubicBezTo>
                <a:cubicBezTo>
                  <a:pt x="1827" y="1783"/>
                  <a:pt x="1828" y="1783"/>
                  <a:pt x="1829" y="1784"/>
                </a:cubicBezTo>
                <a:cubicBezTo>
                  <a:pt x="1829" y="1784"/>
                  <a:pt x="1829" y="1785"/>
                  <a:pt x="1830" y="1785"/>
                </a:cubicBezTo>
                <a:cubicBezTo>
                  <a:pt x="1831" y="1786"/>
                  <a:pt x="1829" y="1783"/>
                  <a:pt x="1829" y="1783"/>
                </a:cubicBezTo>
                <a:cubicBezTo>
                  <a:pt x="1828" y="1782"/>
                  <a:pt x="1827" y="1781"/>
                  <a:pt x="1827" y="1780"/>
                </a:cubicBezTo>
                <a:close/>
                <a:moveTo>
                  <a:pt x="1877" y="1720"/>
                </a:moveTo>
                <a:cubicBezTo>
                  <a:pt x="1876" y="1720"/>
                  <a:pt x="1876" y="1719"/>
                  <a:pt x="1875" y="1719"/>
                </a:cubicBezTo>
                <a:cubicBezTo>
                  <a:pt x="1874" y="1719"/>
                  <a:pt x="1874" y="1719"/>
                  <a:pt x="1874" y="1718"/>
                </a:cubicBezTo>
                <a:cubicBezTo>
                  <a:pt x="1873" y="1718"/>
                  <a:pt x="1874" y="1717"/>
                  <a:pt x="1873" y="1717"/>
                </a:cubicBezTo>
                <a:cubicBezTo>
                  <a:pt x="1873" y="1716"/>
                  <a:pt x="1872" y="1716"/>
                  <a:pt x="1872" y="1716"/>
                </a:cubicBezTo>
                <a:cubicBezTo>
                  <a:pt x="1871" y="1715"/>
                  <a:pt x="1870" y="1714"/>
                  <a:pt x="1869" y="1713"/>
                </a:cubicBezTo>
                <a:cubicBezTo>
                  <a:pt x="1868" y="1712"/>
                  <a:pt x="1866" y="1712"/>
                  <a:pt x="1865" y="1712"/>
                </a:cubicBezTo>
                <a:cubicBezTo>
                  <a:pt x="1864" y="1711"/>
                  <a:pt x="1861" y="1711"/>
                  <a:pt x="1861" y="1713"/>
                </a:cubicBezTo>
                <a:cubicBezTo>
                  <a:pt x="1862" y="1713"/>
                  <a:pt x="1863" y="1712"/>
                  <a:pt x="1864" y="1713"/>
                </a:cubicBezTo>
                <a:cubicBezTo>
                  <a:pt x="1865" y="1713"/>
                  <a:pt x="1866" y="1713"/>
                  <a:pt x="1866" y="1713"/>
                </a:cubicBezTo>
                <a:cubicBezTo>
                  <a:pt x="1867" y="1713"/>
                  <a:pt x="1867" y="1713"/>
                  <a:pt x="1868" y="1714"/>
                </a:cubicBezTo>
                <a:cubicBezTo>
                  <a:pt x="1868" y="1714"/>
                  <a:pt x="1869" y="1714"/>
                  <a:pt x="1869" y="1714"/>
                </a:cubicBezTo>
                <a:cubicBezTo>
                  <a:pt x="1870" y="1715"/>
                  <a:pt x="1869" y="1716"/>
                  <a:pt x="1870" y="1716"/>
                </a:cubicBezTo>
                <a:cubicBezTo>
                  <a:pt x="1870" y="1718"/>
                  <a:pt x="1872" y="1716"/>
                  <a:pt x="1872" y="1718"/>
                </a:cubicBezTo>
                <a:cubicBezTo>
                  <a:pt x="1872" y="1719"/>
                  <a:pt x="1872" y="1719"/>
                  <a:pt x="1872" y="1720"/>
                </a:cubicBezTo>
                <a:cubicBezTo>
                  <a:pt x="1873" y="1720"/>
                  <a:pt x="1873" y="1720"/>
                  <a:pt x="1874" y="1720"/>
                </a:cubicBezTo>
                <a:cubicBezTo>
                  <a:pt x="1876" y="1720"/>
                  <a:pt x="1873" y="1721"/>
                  <a:pt x="1873" y="1722"/>
                </a:cubicBezTo>
                <a:cubicBezTo>
                  <a:pt x="1874" y="1723"/>
                  <a:pt x="1874" y="1722"/>
                  <a:pt x="1875" y="1722"/>
                </a:cubicBezTo>
                <a:cubicBezTo>
                  <a:pt x="1875" y="1722"/>
                  <a:pt x="1875" y="1723"/>
                  <a:pt x="1875" y="1723"/>
                </a:cubicBezTo>
                <a:cubicBezTo>
                  <a:pt x="1874" y="1724"/>
                  <a:pt x="1872" y="1724"/>
                  <a:pt x="1873" y="1725"/>
                </a:cubicBezTo>
                <a:cubicBezTo>
                  <a:pt x="1873" y="1726"/>
                  <a:pt x="1876" y="1724"/>
                  <a:pt x="1875" y="1726"/>
                </a:cubicBezTo>
                <a:cubicBezTo>
                  <a:pt x="1873" y="1726"/>
                  <a:pt x="1874" y="1728"/>
                  <a:pt x="1874" y="1729"/>
                </a:cubicBezTo>
                <a:cubicBezTo>
                  <a:pt x="1874" y="1731"/>
                  <a:pt x="1873" y="1731"/>
                  <a:pt x="1872" y="1732"/>
                </a:cubicBezTo>
                <a:cubicBezTo>
                  <a:pt x="1871" y="1732"/>
                  <a:pt x="1870" y="1732"/>
                  <a:pt x="1871" y="1733"/>
                </a:cubicBezTo>
                <a:cubicBezTo>
                  <a:pt x="1871" y="1733"/>
                  <a:pt x="1872" y="1733"/>
                  <a:pt x="1872" y="1733"/>
                </a:cubicBezTo>
                <a:cubicBezTo>
                  <a:pt x="1873" y="1734"/>
                  <a:pt x="1874" y="1738"/>
                  <a:pt x="1875" y="1736"/>
                </a:cubicBezTo>
                <a:cubicBezTo>
                  <a:pt x="1876" y="1735"/>
                  <a:pt x="1875" y="1735"/>
                  <a:pt x="1875" y="1734"/>
                </a:cubicBezTo>
                <a:cubicBezTo>
                  <a:pt x="1875" y="1733"/>
                  <a:pt x="1875" y="1732"/>
                  <a:pt x="1875" y="1730"/>
                </a:cubicBezTo>
                <a:cubicBezTo>
                  <a:pt x="1875" y="1729"/>
                  <a:pt x="1876" y="1728"/>
                  <a:pt x="1877" y="1727"/>
                </a:cubicBezTo>
                <a:cubicBezTo>
                  <a:pt x="1877" y="1726"/>
                  <a:pt x="1878" y="1727"/>
                  <a:pt x="1878" y="1726"/>
                </a:cubicBezTo>
                <a:cubicBezTo>
                  <a:pt x="1879" y="1726"/>
                  <a:pt x="1879" y="1725"/>
                  <a:pt x="1879" y="1725"/>
                </a:cubicBezTo>
                <a:cubicBezTo>
                  <a:pt x="1879" y="1724"/>
                  <a:pt x="1879" y="1724"/>
                  <a:pt x="1878" y="1724"/>
                </a:cubicBezTo>
                <a:cubicBezTo>
                  <a:pt x="1878" y="1724"/>
                  <a:pt x="1878" y="1723"/>
                  <a:pt x="1878" y="1723"/>
                </a:cubicBezTo>
                <a:cubicBezTo>
                  <a:pt x="1878" y="1722"/>
                  <a:pt x="1878" y="1721"/>
                  <a:pt x="1878" y="1721"/>
                </a:cubicBezTo>
                <a:cubicBezTo>
                  <a:pt x="1878" y="1720"/>
                  <a:pt x="1877" y="1720"/>
                  <a:pt x="1877" y="1720"/>
                </a:cubicBezTo>
                <a:close/>
                <a:moveTo>
                  <a:pt x="1911" y="1768"/>
                </a:moveTo>
                <a:cubicBezTo>
                  <a:pt x="1910" y="1767"/>
                  <a:pt x="1910" y="1766"/>
                  <a:pt x="1909" y="1765"/>
                </a:cubicBezTo>
                <a:cubicBezTo>
                  <a:pt x="1908" y="1764"/>
                  <a:pt x="1908" y="1763"/>
                  <a:pt x="1908" y="1762"/>
                </a:cubicBezTo>
                <a:cubicBezTo>
                  <a:pt x="1907" y="1761"/>
                  <a:pt x="1906" y="1760"/>
                  <a:pt x="1905" y="1761"/>
                </a:cubicBezTo>
                <a:cubicBezTo>
                  <a:pt x="1904" y="1762"/>
                  <a:pt x="1907" y="1763"/>
                  <a:pt x="1907" y="1764"/>
                </a:cubicBezTo>
                <a:cubicBezTo>
                  <a:pt x="1908" y="1765"/>
                  <a:pt x="1909" y="1766"/>
                  <a:pt x="1910" y="1768"/>
                </a:cubicBezTo>
                <a:cubicBezTo>
                  <a:pt x="1911" y="1768"/>
                  <a:pt x="1912" y="1771"/>
                  <a:pt x="1912" y="1772"/>
                </a:cubicBezTo>
                <a:cubicBezTo>
                  <a:pt x="1912" y="1772"/>
                  <a:pt x="1911" y="1772"/>
                  <a:pt x="1911" y="1772"/>
                </a:cubicBezTo>
                <a:cubicBezTo>
                  <a:pt x="1910" y="1773"/>
                  <a:pt x="1910" y="1774"/>
                  <a:pt x="1911" y="1774"/>
                </a:cubicBezTo>
                <a:cubicBezTo>
                  <a:pt x="1911" y="1774"/>
                  <a:pt x="1912" y="1773"/>
                  <a:pt x="1913" y="1773"/>
                </a:cubicBezTo>
                <a:cubicBezTo>
                  <a:pt x="1913" y="1773"/>
                  <a:pt x="1914" y="1774"/>
                  <a:pt x="1914" y="1774"/>
                </a:cubicBezTo>
                <a:cubicBezTo>
                  <a:pt x="1915" y="1773"/>
                  <a:pt x="1914" y="1771"/>
                  <a:pt x="1914" y="1771"/>
                </a:cubicBezTo>
                <a:cubicBezTo>
                  <a:pt x="1913" y="1769"/>
                  <a:pt x="1912" y="1769"/>
                  <a:pt x="1911" y="1768"/>
                </a:cubicBezTo>
                <a:close/>
                <a:moveTo>
                  <a:pt x="1917" y="1452"/>
                </a:moveTo>
                <a:cubicBezTo>
                  <a:pt x="1916" y="1453"/>
                  <a:pt x="1916" y="1455"/>
                  <a:pt x="1916" y="1456"/>
                </a:cubicBezTo>
                <a:cubicBezTo>
                  <a:pt x="1915" y="1457"/>
                  <a:pt x="1915" y="1458"/>
                  <a:pt x="1914" y="1460"/>
                </a:cubicBezTo>
                <a:cubicBezTo>
                  <a:pt x="1914" y="1460"/>
                  <a:pt x="1914" y="1461"/>
                  <a:pt x="1915" y="1461"/>
                </a:cubicBezTo>
                <a:cubicBezTo>
                  <a:pt x="1915" y="1460"/>
                  <a:pt x="1916" y="1460"/>
                  <a:pt x="1916" y="1459"/>
                </a:cubicBezTo>
                <a:cubicBezTo>
                  <a:pt x="1916" y="1458"/>
                  <a:pt x="1917" y="1456"/>
                  <a:pt x="1917" y="1455"/>
                </a:cubicBezTo>
                <a:cubicBezTo>
                  <a:pt x="1917" y="1455"/>
                  <a:pt x="1919" y="1451"/>
                  <a:pt x="1919" y="1451"/>
                </a:cubicBezTo>
                <a:cubicBezTo>
                  <a:pt x="1919" y="1450"/>
                  <a:pt x="1917" y="1452"/>
                  <a:pt x="1917" y="1452"/>
                </a:cubicBezTo>
                <a:close/>
                <a:moveTo>
                  <a:pt x="1898" y="1781"/>
                </a:moveTo>
                <a:cubicBezTo>
                  <a:pt x="1898" y="1781"/>
                  <a:pt x="1897" y="1779"/>
                  <a:pt x="1897" y="1780"/>
                </a:cubicBezTo>
                <a:cubicBezTo>
                  <a:pt x="1897" y="1781"/>
                  <a:pt x="1898" y="1782"/>
                  <a:pt x="1898" y="1782"/>
                </a:cubicBezTo>
                <a:cubicBezTo>
                  <a:pt x="1899" y="1783"/>
                  <a:pt x="1899" y="1784"/>
                  <a:pt x="1900" y="1785"/>
                </a:cubicBezTo>
                <a:cubicBezTo>
                  <a:pt x="1900" y="1785"/>
                  <a:pt x="1901" y="1785"/>
                  <a:pt x="1902" y="1785"/>
                </a:cubicBezTo>
                <a:cubicBezTo>
                  <a:pt x="1903" y="1785"/>
                  <a:pt x="1904" y="1786"/>
                  <a:pt x="1905" y="1787"/>
                </a:cubicBezTo>
                <a:cubicBezTo>
                  <a:pt x="1906" y="1788"/>
                  <a:pt x="1907" y="1789"/>
                  <a:pt x="1908" y="1789"/>
                </a:cubicBezTo>
                <a:cubicBezTo>
                  <a:pt x="1909" y="1789"/>
                  <a:pt x="1909" y="1789"/>
                  <a:pt x="1910" y="1788"/>
                </a:cubicBezTo>
                <a:cubicBezTo>
                  <a:pt x="1910" y="1788"/>
                  <a:pt x="1910" y="1788"/>
                  <a:pt x="1910" y="1787"/>
                </a:cubicBezTo>
                <a:cubicBezTo>
                  <a:pt x="1910" y="1787"/>
                  <a:pt x="1911" y="1787"/>
                  <a:pt x="1911" y="1787"/>
                </a:cubicBezTo>
                <a:cubicBezTo>
                  <a:pt x="1911" y="1787"/>
                  <a:pt x="1912" y="1786"/>
                  <a:pt x="1912" y="1786"/>
                </a:cubicBezTo>
                <a:cubicBezTo>
                  <a:pt x="1911" y="1785"/>
                  <a:pt x="1910" y="1786"/>
                  <a:pt x="1910" y="1786"/>
                </a:cubicBezTo>
                <a:cubicBezTo>
                  <a:pt x="1909" y="1787"/>
                  <a:pt x="1908" y="1788"/>
                  <a:pt x="1906" y="1787"/>
                </a:cubicBezTo>
                <a:cubicBezTo>
                  <a:pt x="1905" y="1787"/>
                  <a:pt x="1904" y="1786"/>
                  <a:pt x="1904" y="1785"/>
                </a:cubicBezTo>
                <a:cubicBezTo>
                  <a:pt x="1903" y="1784"/>
                  <a:pt x="1901" y="1784"/>
                  <a:pt x="1901" y="1783"/>
                </a:cubicBezTo>
                <a:cubicBezTo>
                  <a:pt x="1900" y="1783"/>
                  <a:pt x="1900" y="1782"/>
                  <a:pt x="1900" y="1782"/>
                </a:cubicBezTo>
                <a:cubicBezTo>
                  <a:pt x="1899" y="1781"/>
                  <a:pt x="1899" y="1781"/>
                  <a:pt x="1898" y="1781"/>
                </a:cubicBezTo>
                <a:close/>
                <a:moveTo>
                  <a:pt x="1906" y="1797"/>
                </a:moveTo>
                <a:cubicBezTo>
                  <a:pt x="1907" y="1796"/>
                  <a:pt x="1907" y="1796"/>
                  <a:pt x="1908" y="1795"/>
                </a:cubicBezTo>
                <a:cubicBezTo>
                  <a:pt x="1909" y="1795"/>
                  <a:pt x="1910" y="1795"/>
                  <a:pt x="1910" y="1794"/>
                </a:cubicBezTo>
                <a:cubicBezTo>
                  <a:pt x="1908" y="1793"/>
                  <a:pt x="1907" y="1796"/>
                  <a:pt x="1905" y="1797"/>
                </a:cubicBezTo>
                <a:cubicBezTo>
                  <a:pt x="1904" y="1798"/>
                  <a:pt x="1903" y="1799"/>
                  <a:pt x="1903" y="1800"/>
                </a:cubicBezTo>
                <a:cubicBezTo>
                  <a:pt x="1902" y="1803"/>
                  <a:pt x="1902" y="1806"/>
                  <a:pt x="1903" y="1809"/>
                </a:cubicBezTo>
                <a:cubicBezTo>
                  <a:pt x="1904" y="1810"/>
                  <a:pt x="1904" y="1811"/>
                  <a:pt x="1905" y="1813"/>
                </a:cubicBezTo>
                <a:cubicBezTo>
                  <a:pt x="1905" y="1813"/>
                  <a:pt x="1906" y="1816"/>
                  <a:pt x="1907" y="1816"/>
                </a:cubicBezTo>
                <a:cubicBezTo>
                  <a:pt x="1908" y="1815"/>
                  <a:pt x="1906" y="1813"/>
                  <a:pt x="1906" y="1813"/>
                </a:cubicBezTo>
                <a:cubicBezTo>
                  <a:pt x="1905" y="1811"/>
                  <a:pt x="1905" y="1811"/>
                  <a:pt x="1904" y="1810"/>
                </a:cubicBezTo>
                <a:cubicBezTo>
                  <a:pt x="1904" y="1809"/>
                  <a:pt x="1904" y="1808"/>
                  <a:pt x="1904" y="1808"/>
                </a:cubicBezTo>
                <a:cubicBezTo>
                  <a:pt x="1904" y="1807"/>
                  <a:pt x="1903" y="1807"/>
                  <a:pt x="1903" y="1806"/>
                </a:cubicBezTo>
                <a:cubicBezTo>
                  <a:pt x="1903" y="1805"/>
                  <a:pt x="1903" y="1805"/>
                  <a:pt x="1903" y="1804"/>
                </a:cubicBezTo>
                <a:cubicBezTo>
                  <a:pt x="1903" y="1804"/>
                  <a:pt x="1903" y="1803"/>
                  <a:pt x="1903" y="1802"/>
                </a:cubicBezTo>
                <a:cubicBezTo>
                  <a:pt x="1904" y="1802"/>
                  <a:pt x="1903" y="1801"/>
                  <a:pt x="1903" y="1800"/>
                </a:cubicBezTo>
                <a:cubicBezTo>
                  <a:pt x="1903" y="1800"/>
                  <a:pt x="1904" y="1799"/>
                  <a:pt x="1904" y="1799"/>
                </a:cubicBezTo>
                <a:cubicBezTo>
                  <a:pt x="1904" y="1798"/>
                  <a:pt x="1905" y="1797"/>
                  <a:pt x="1906" y="1797"/>
                </a:cubicBezTo>
                <a:close/>
                <a:moveTo>
                  <a:pt x="1925" y="1784"/>
                </a:moveTo>
                <a:cubicBezTo>
                  <a:pt x="1926" y="1783"/>
                  <a:pt x="1926" y="1782"/>
                  <a:pt x="1925" y="1782"/>
                </a:cubicBezTo>
                <a:cubicBezTo>
                  <a:pt x="1924" y="1782"/>
                  <a:pt x="1924" y="1782"/>
                  <a:pt x="1923" y="1782"/>
                </a:cubicBezTo>
                <a:cubicBezTo>
                  <a:pt x="1923" y="1783"/>
                  <a:pt x="1922" y="1783"/>
                  <a:pt x="1922" y="1783"/>
                </a:cubicBezTo>
                <a:cubicBezTo>
                  <a:pt x="1922" y="1783"/>
                  <a:pt x="1922" y="1784"/>
                  <a:pt x="1923" y="1784"/>
                </a:cubicBezTo>
                <a:cubicBezTo>
                  <a:pt x="1923" y="1784"/>
                  <a:pt x="1925" y="1784"/>
                  <a:pt x="1925" y="1784"/>
                </a:cubicBezTo>
                <a:close/>
                <a:moveTo>
                  <a:pt x="1919" y="1790"/>
                </a:moveTo>
                <a:cubicBezTo>
                  <a:pt x="1918" y="1789"/>
                  <a:pt x="1917" y="1788"/>
                  <a:pt x="1917" y="1787"/>
                </a:cubicBezTo>
                <a:cubicBezTo>
                  <a:pt x="1917" y="1786"/>
                  <a:pt x="1917" y="1785"/>
                  <a:pt x="1916" y="1785"/>
                </a:cubicBezTo>
                <a:cubicBezTo>
                  <a:pt x="1916" y="1784"/>
                  <a:pt x="1915" y="1784"/>
                  <a:pt x="1915" y="1783"/>
                </a:cubicBezTo>
                <a:cubicBezTo>
                  <a:pt x="1915" y="1782"/>
                  <a:pt x="1914" y="1782"/>
                  <a:pt x="1914" y="1783"/>
                </a:cubicBezTo>
                <a:cubicBezTo>
                  <a:pt x="1913" y="1784"/>
                  <a:pt x="1914" y="1784"/>
                  <a:pt x="1915" y="1785"/>
                </a:cubicBezTo>
                <a:cubicBezTo>
                  <a:pt x="1916" y="1786"/>
                  <a:pt x="1916" y="1787"/>
                  <a:pt x="1917" y="1788"/>
                </a:cubicBezTo>
                <a:cubicBezTo>
                  <a:pt x="1917" y="1789"/>
                  <a:pt x="1918" y="1789"/>
                  <a:pt x="1918" y="1790"/>
                </a:cubicBezTo>
                <a:cubicBezTo>
                  <a:pt x="1918" y="1791"/>
                  <a:pt x="1918" y="1792"/>
                  <a:pt x="1918" y="1792"/>
                </a:cubicBezTo>
                <a:cubicBezTo>
                  <a:pt x="1918" y="1793"/>
                  <a:pt x="1918" y="1794"/>
                  <a:pt x="1917" y="1793"/>
                </a:cubicBezTo>
                <a:cubicBezTo>
                  <a:pt x="1917" y="1793"/>
                  <a:pt x="1916" y="1792"/>
                  <a:pt x="1916" y="1793"/>
                </a:cubicBezTo>
                <a:cubicBezTo>
                  <a:pt x="1916" y="1794"/>
                  <a:pt x="1917" y="1794"/>
                  <a:pt x="1918" y="1795"/>
                </a:cubicBezTo>
                <a:cubicBezTo>
                  <a:pt x="1918" y="1795"/>
                  <a:pt x="1918" y="1796"/>
                  <a:pt x="1919" y="1796"/>
                </a:cubicBezTo>
                <a:cubicBezTo>
                  <a:pt x="1919" y="1796"/>
                  <a:pt x="1920" y="1796"/>
                  <a:pt x="1920" y="1796"/>
                </a:cubicBezTo>
                <a:cubicBezTo>
                  <a:pt x="1921" y="1796"/>
                  <a:pt x="1921" y="1796"/>
                  <a:pt x="1922" y="1797"/>
                </a:cubicBezTo>
                <a:cubicBezTo>
                  <a:pt x="1923" y="1798"/>
                  <a:pt x="1923" y="1799"/>
                  <a:pt x="1923" y="1800"/>
                </a:cubicBezTo>
                <a:cubicBezTo>
                  <a:pt x="1924" y="1801"/>
                  <a:pt x="1924" y="1801"/>
                  <a:pt x="1924" y="1800"/>
                </a:cubicBezTo>
                <a:cubicBezTo>
                  <a:pt x="1925" y="1800"/>
                  <a:pt x="1924" y="1799"/>
                  <a:pt x="1924" y="1799"/>
                </a:cubicBezTo>
                <a:cubicBezTo>
                  <a:pt x="1923" y="1797"/>
                  <a:pt x="1923" y="1796"/>
                  <a:pt x="1921" y="1795"/>
                </a:cubicBezTo>
                <a:cubicBezTo>
                  <a:pt x="1921" y="1795"/>
                  <a:pt x="1919" y="1795"/>
                  <a:pt x="1919" y="1793"/>
                </a:cubicBezTo>
                <a:cubicBezTo>
                  <a:pt x="1919" y="1793"/>
                  <a:pt x="1919" y="1792"/>
                  <a:pt x="1920" y="1792"/>
                </a:cubicBezTo>
                <a:cubicBezTo>
                  <a:pt x="1920" y="1791"/>
                  <a:pt x="1919" y="1790"/>
                  <a:pt x="1919" y="1790"/>
                </a:cubicBezTo>
                <a:close/>
                <a:moveTo>
                  <a:pt x="1893" y="1534"/>
                </a:moveTo>
                <a:cubicBezTo>
                  <a:pt x="1893" y="1533"/>
                  <a:pt x="1896" y="1531"/>
                  <a:pt x="1896" y="1530"/>
                </a:cubicBezTo>
                <a:cubicBezTo>
                  <a:pt x="1896" y="1529"/>
                  <a:pt x="1894" y="1531"/>
                  <a:pt x="1894" y="1531"/>
                </a:cubicBezTo>
                <a:cubicBezTo>
                  <a:pt x="1893" y="1532"/>
                  <a:pt x="1892" y="1533"/>
                  <a:pt x="1892" y="1534"/>
                </a:cubicBezTo>
                <a:cubicBezTo>
                  <a:pt x="1891" y="1534"/>
                  <a:pt x="1888" y="1537"/>
                  <a:pt x="1889" y="1537"/>
                </a:cubicBezTo>
                <a:cubicBezTo>
                  <a:pt x="1890" y="1538"/>
                  <a:pt x="1892" y="1534"/>
                  <a:pt x="1893" y="1534"/>
                </a:cubicBezTo>
                <a:close/>
                <a:moveTo>
                  <a:pt x="1888" y="1744"/>
                </a:moveTo>
                <a:cubicBezTo>
                  <a:pt x="1887" y="1743"/>
                  <a:pt x="1887" y="1741"/>
                  <a:pt x="1885" y="1741"/>
                </a:cubicBezTo>
                <a:cubicBezTo>
                  <a:pt x="1884" y="1741"/>
                  <a:pt x="1884" y="1741"/>
                  <a:pt x="1883" y="1742"/>
                </a:cubicBezTo>
                <a:cubicBezTo>
                  <a:pt x="1883" y="1742"/>
                  <a:pt x="1882" y="1743"/>
                  <a:pt x="1882" y="1743"/>
                </a:cubicBezTo>
                <a:cubicBezTo>
                  <a:pt x="1883" y="1743"/>
                  <a:pt x="1884" y="1742"/>
                  <a:pt x="1884" y="1743"/>
                </a:cubicBezTo>
                <a:cubicBezTo>
                  <a:pt x="1885" y="1744"/>
                  <a:pt x="1883" y="1745"/>
                  <a:pt x="1883" y="1746"/>
                </a:cubicBezTo>
                <a:cubicBezTo>
                  <a:pt x="1883" y="1746"/>
                  <a:pt x="1882" y="1747"/>
                  <a:pt x="1883" y="1747"/>
                </a:cubicBezTo>
                <a:cubicBezTo>
                  <a:pt x="1883" y="1747"/>
                  <a:pt x="1884" y="1746"/>
                  <a:pt x="1884" y="1746"/>
                </a:cubicBezTo>
                <a:cubicBezTo>
                  <a:pt x="1884" y="1745"/>
                  <a:pt x="1886" y="1744"/>
                  <a:pt x="1887" y="1744"/>
                </a:cubicBezTo>
                <a:cubicBezTo>
                  <a:pt x="1888" y="1745"/>
                  <a:pt x="1888" y="1747"/>
                  <a:pt x="1889" y="1747"/>
                </a:cubicBezTo>
                <a:cubicBezTo>
                  <a:pt x="1890" y="1748"/>
                  <a:pt x="1892" y="1747"/>
                  <a:pt x="1893" y="1748"/>
                </a:cubicBezTo>
                <a:cubicBezTo>
                  <a:pt x="1893" y="1748"/>
                  <a:pt x="1893" y="1749"/>
                  <a:pt x="1894" y="1749"/>
                </a:cubicBezTo>
                <a:cubicBezTo>
                  <a:pt x="1894" y="1750"/>
                  <a:pt x="1894" y="1750"/>
                  <a:pt x="1895" y="1751"/>
                </a:cubicBezTo>
                <a:cubicBezTo>
                  <a:pt x="1896" y="1751"/>
                  <a:pt x="1897" y="1752"/>
                  <a:pt x="1897" y="1753"/>
                </a:cubicBezTo>
                <a:cubicBezTo>
                  <a:pt x="1897" y="1754"/>
                  <a:pt x="1895" y="1755"/>
                  <a:pt x="1895" y="1756"/>
                </a:cubicBezTo>
                <a:cubicBezTo>
                  <a:pt x="1896" y="1757"/>
                  <a:pt x="1896" y="1758"/>
                  <a:pt x="1895" y="1758"/>
                </a:cubicBezTo>
                <a:cubicBezTo>
                  <a:pt x="1895" y="1759"/>
                  <a:pt x="1895" y="1759"/>
                  <a:pt x="1895" y="1760"/>
                </a:cubicBezTo>
                <a:cubicBezTo>
                  <a:pt x="1895" y="1761"/>
                  <a:pt x="1897" y="1763"/>
                  <a:pt x="1897" y="1762"/>
                </a:cubicBezTo>
                <a:cubicBezTo>
                  <a:pt x="1897" y="1762"/>
                  <a:pt x="1896" y="1761"/>
                  <a:pt x="1896" y="1760"/>
                </a:cubicBezTo>
                <a:cubicBezTo>
                  <a:pt x="1896" y="1760"/>
                  <a:pt x="1897" y="1759"/>
                  <a:pt x="1897" y="1759"/>
                </a:cubicBezTo>
                <a:cubicBezTo>
                  <a:pt x="1897" y="1758"/>
                  <a:pt x="1898" y="1758"/>
                  <a:pt x="1898" y="1757"/>
                </a:cubicBezTo>
                <a:cubicBezTo>
                  <a:pt x="1897" y="1756"/>
                  <a:pt x="1897" y="1756"/>
                  <a:pt x="1897" y="1756"/>
                </a:cubicBezTo>
                <a:cubicBezTo>
                  <a:pt x="1897" y="1754"/>
                  <a:pt x="1898" y="1754"/>
                  <a:pt x="1898" y="1752"/>
                </a:cubicBezTo>
                <a:cubicBezTo>
                  <a:pt x="1898" y="1751"/>
                  <a:pt x="1897" y="1750"/>
                  <a:pt x="1896" y="1750"/>
                </a:cubicBezTo>
                <a:cubicBezTo>
                  <a:pt x="1895" y="1749"/>
                  <a:pt x="1895" y="1748"/>
                  <a:pt x="1894" y="1747"/>
                </a:cubicBezTo>
                <a:cubicBezTo>
                  <a:pt x="1893" y="1746"/>
                  <a:pt x="1892" y="1746"/>
                  <a:pt x="1891" y="1746"/>
                </a:cubicBezTo>
                <a:cubicBezTo>
                  <a:pt x="1890" y="1746"/>
                  <a:pt x="1889" y="1745"/>
                  <a:pt x="1888" y="1744"/>
                </a:cubicBezTo>
                <a:close/>
                <a:moveTo>
                  <a:pt x="1792" y="1762"/>
                </a:moveTo>
                <a:cubicBezTo>
                  <a:pt x="1792" y="1762"/>
                  <a:pt x="1792" y="1761"/>
                  <a:pt x="1792" y="1761"/>
                </a:cubicBezTo>
                <a:cubicBezTo>
                  <a:pt x="1791" y="1760"/>
                  <a:pt x="1789" y="1763"/>
                  <a:pt x="1791" y="1763"/>
                </a:cubicBezTo>
                <a:cubicBezTo>
                  <a:pt x="1791" y="1763"/>
                  <a:pt x="1792" y="1762"/>
                  <a:pt x="1792" y="1762"/>
                </a:cubicBezTo>
                <a:close/>
                <a:moveTo>
                  <a:pt x="1908" y="1523"/>
                </a:moveTo>
                <a:cubicBezTo>
                  <a:pt x="1907" y="1523"/>
                  <a:pt x="1905" y="1523"/>
                  <a:pt x="1904" y="1524"/>
                </a:cubicBezTo>
                <a:cubicBezTo>
                  <a:pt x="1903" y="1525"/>
                  <a:pt x="1902" y="1525"/>
                  <a:pt x="1901" y="1526"/>
                </a:cubicBezTo>
                <a:cubicBezTo>
                  <a:pt x="1900" y="1526"/>
                  <a:pt x="1899" y="1527"/>
                  <a:pt x="1900" y="1527"/>
                </a:cubicBezTo>
                <a:cubicBezTo>
                  <a:pt x="1901" y="1527"/>
                  <a:pt x="1902" y="1526"/>
                  <a:pt x="1902" y="1526"/>
                </a:cubicBezTo>
                <a:cubicBezTo>
                  <a:pt x="1903" y="1526"/>
                  <a:pt x="1904" y="1525"/>
                  <a:pt x="1906" y="1525"/>
                </a:cubicBezTo>
                <a:cubicBezTo>
                  <a:pt x="1906" y="1524"/>
                  <a:pt x="1907" y="1524"/>
                  <a:pt x="1908" y="1524"/>
                </a:cubicBezTo>
                <a:cubicBezTo>
                  <a:pt x="1908" y="1524"/>
                  <a:pt x="1909" y="1524"/>
                  <a:pt x="1910" y="1523"/>
                </a:cubicBezTo>
                <a:cubicBezTo>
                  <a:pt x="1911" y="1523"/>
                  <a:pt x="1911" y="1521"/>
                  <a:pt x="1911" y="1520"/>
                </a:cubicBezTo>
                <a:cubicBezTo>
                  <a:pt x="1911" y="1516"/>
                  <a:pt x="1911" y="1512"/>
                  <a:pt x="1910" y="1508"/>
                </a:cubicBezTo>
                <a:cubicBezTo>
                  <a:pt x="1910" y="1507"/>
                  <a:pt x="1909" y="1506"/>
                  <a:pt x="1909" y="1505"/>
                </a:cubicBezTo>
                <a:cubicBezTo>
                  <a:pt x="1909" y="1505"/>
                  <a:pt x="1909" y="1503"/>
                  <a:pt x="1909" y="1503"/>
                </a:cubicBezTo>
                <a:cubicBezTo>
                  <a:pt x="1908" y="1502"/>
                  <a:pt x="1908" y="1502"/>
                  <a:pt x="1908" y="1503"/>
                </a:cubicBezTo>
                <a:cubicBezTo>
                  <a:pt x="1907" y="1504"/>
                  <a:pt x="1908" y="1504"/>
                  <a:pt x="1908" y="1505"/>
                </a:cubicBezTo>
                <a:cubicBezTo>
                  <a:pt x="1908" y="1506"/>
                  <a:pt x="1909" y="1507"/>
                  <a:pt x="1909" y="1508"/>
                </a:cubicBezTo>
                <a:cubicBezTo>
                  <a:pt x="1909" y="1510"/>
                  <a:pt x="1909" y="1512"/>
                  <a:pt x="1910" y="1513"/>
                </a:cubicBezTo>
                <a:cubicBezTo>
                  <a:pt x="1910" y="1514"/>
                  <a:pt x="1910" y="1515"/>
                  <a:pt x="1910" y="1515"/>
                </a:cubicBezTo>
                <a:cubicBezTo>
                  <a:pt x="1910" y="1516"/>
                  <a:pt x="1910" y="1517"/>
                  <a:pt x="1910" y="1518"/>
                </a:cubicBezTo>
                <a:cubicBezTo>
                  <a:pt x="1910" y="1520"/>
                  <a:pt x="1911" y="1521"/>
                  <a:pt x="1908" y="1523"/>
                </a:cubicBezTo>
                <a:close/>
                <a:moveTo>
                  <a:pt x="1767" y="1830"/>
                </a:moveTo>
                <a:cubicBezTo>
                  <a:pt x="1766" y="1830"/>
                  <a:pt x="1766" y="1831"/>
                  <a:pt x="1767" y="1831"/>
                </a:cubicBezTo>
                <a:cubicBezTo>
                  <a:pt x="1767" y="1831"/>
                  <a:pt x="1768" y="1831"/>
                  <a:pt x="1768" y="1831"/>
                </a:cubicBezTo>
                <a:cubicBezTo>
                  <a:pt x="1769" y="1831"/>
                  <a:pt x="1769" y="1831"/>
                  <a:pt x="1769" y="1831"/>
                </a:cubicBezTo>
                <a:cubicBezTo>
                  <a:pt x="1770" y="1831"/>
                  <a:pt x="1770" y="1831"/>
                  <a:pt x="1770" y="1831"/>
                </a:cubicBezTo>
                <a:cubicBezTo>
                  <a:pt x="1771" y="1830"/>
                  <a:pt x="1769" y="1831"/>
                  <a:pt x="1768" y="1831"/>
                </a:cubicBezTo>
                <a:cubicBezTo>
                  <a:pt x="1768" y="1831"/>
                  <a:pt x="1768" y="1830"/>
                  <a:pt x="1767" y="1830"/>
                </a:cubicBezTo>
                <a:close/>
                <a:moveTo>
                  <a:pt x="1790" y="1880"/>
                </a:moveTo>
                <a:cubicBezTo>
                  <a:pt x="1790" y="1879"/>
                  <a:pt x="1791" y="1879"/>
                  <a:pt x="1791" y="1879"/>
                </a:cubicBezTo>
                <a:cubicBezTo>
                  <a:pt x="1792" y="1879"/>
                  <a:pt x="1793" y="1879"/>
                  <a:pt x="1794" y="1879"/>
                </a:cubicBezTo>
                <a:cubicBezTo>
                  <a:pt x="1794" y="1879"/>
                  <a:pt x="1795" y="1879"/>
                  <a:pt x="1795" y="1878"/>
                </a:cubicBezTo>
                <a:cubicBezTo>
                  <a:pt x="1795" y="1878"/>
                  <a:pt x="1795" y="1878"/>
                  <a:pt x="1794" y="1877"/>
                </a:cubicBezTo>
                <a:cubicBezTo>
                  <a:pt x="1793" y="1877"/>
                  <a:pt x="1793" y="1878"/>
                  <a:pt x="1792" y="1878"/>
                </a:cubicBezTo>
                <a:cubicBezTo>
                  <a:pt x="1792" y="1878"/>
                  <a:pt x="1791" y="1877"/>
                  <a:pt x="1791" y="1877"/>
                </a:cubicBezTo>
                <a:cubicBezTo>
                  <a:pt x="1791" y="1877"/>
                  <a:pt x="1790" y="1877"/>
                  <a:pt x="1790" y="1878"/>
                </a:cubicBezTo>
                <a:cubicBezTo>
                  <a:pt x="1789" y="1878"/>
                  <a:pt x="1789" y="1877"/>
                  <a:pt x="1789" y="1877"/>
                </a:cubicBezTo>
                <a:cubicBezTo>
                  <a:pt x="1788" y="1876"/>
                  <a:pt x="1788" y="1876"/>
                  <a:pt x="1788" y="1877"/>
                </a:cubicBezTo>
                <a:cubicBezTo>
                  <a:pt x="1788" y="1877"/>
                  <a:pt x="1788" y="1877"/>
                  <a:pt x="1788" y="1878"/>
                </a:cubicBezTo>
                <a:cubicBezTo>
                  <a:pt x="1788" y="1878"/>
                  <a:pt x="1789" y="1878"/>
                  <a:pt x="1789" y="1879"/>
                </a:cubicBezTo>
                <a:cubicBezTo>
                  <a:pt x="1789" y="1879"/>
                  <a:pt x="1788" y="1881"/>
                  <a:pt x="1790" y="1880"/>
                </a:cubicBezTo>
                <a:close/>
                <a:moveTo>
                  <a:pt x="1823" y="1870"/>
                </a:moveTo>
                <a:cubicBezTo>
                  <a:pt x="1822" y="1870"/>
                  <a:pt x="1822" y="1871"/>
                  <a:pt x="1822" y="1871"/>
                </a:cubicBezTo>
                <a:cubicBezTo>
                  <a:pt x="1821" y="1871"/>
                  <a:pt x="1820" y="1871"/>
                  <a:pt x="1821" y="1872"/>
                </a:cubicBezTo>
                <a:cubicBezTo>
                  <a:pt x="1821" y="1872"/>
                  <a:pt x="1821" y="1872"/>
                  <a:pt x="1821" y="1872"/>
                </a:cubicBezTo>
                <a:cubicBezTo>
                  <a:pt x="1822" y="1872"/>
                  <a:pt x="1822" y="1871"/>
                  <a:pt x="1822" y="1871"/>
                </a:cubicBezTo>
                <a:cubicBezTo>
                  <a:pt x="1822" y="1871"/>
                  <a:pt x="1823" y="1871"/>
                  <a:pt x="1823" y="1871"/>
                </a:cubicBezTo>
                <a:cubicBezTo>
                  <a:pt x="1824" y="1870"/>
                  <a:pt x="1823" y="1870"/>
                  <a:pt x="1823" y="1870"/>
                </a:cubicBezTo>
                <a:close/>
                <a:moveTo>
                  <a:pt x="1776" y="1830"/>
                </a:moveTo>
                <a:cubicBezTo>
                  <a:pt x="1775" y="1830"/>
                  <a:pt x="1774" y="1831"/>
                  <a:pt x="1773" y="1831"/>
                </a:cubicBezTo>
                <a:cubicBezTo>
                  <a:pt x="1775" y="1831"/>
                  <a:pt x="1776" y="1830"/>
                  <a:pt x="1777" y="1830"/>
                </a:cubicBezTo>
                <a:cubicBezTo>
                  <a:pt x="1777" y="1830"/>
                  <a:pt x="1780" y="1830"/>
                  <a:pt x="1779" y="1829"/>
                </a:cubicBezTo>
                <a:cubicBezTo>
                  <a:pt x="1779" y="1829"/>
                  <a:pt x="1778" y="1829"/>
                  <a:pt x="1778" y="1829"/>
                </a:cubicBezTo>
                <a:cubicBezTo>
                  <a:pt x="1777" y="1830"/>
                  <a:pt x="1776" y="1829"/>
                  <a:pt x="1776" y="1830"/>
                </a:cubicBezTo>
                <a:close/>
                <a:moveTo>
                  <a:pt x="1788" y="1828"/>
                </a:moveTo>
                <a:cubicBezTo>
                  <a:pt x="1788" y="1828"/>
                  <a:pt x="1788" y="1829"/>
                  <a:pt x="1787" y="1829"/>
                </a:cubicBezTo>
                <a:cubicBezTo>
                  <a:pt x="1786" y="1829"/>
                  <a:pt x="1786" y="1829"/>
                  <a:pt x="1785" y="1829"/>
                </a:cubicBezTo>
                <a:cubicBezTo>
                  <a:pt x="1785" y="1830"/>
                  <a:pt x="1783" y="1829"/>
                  <a:pt x="1783" y="1830"/>
                </a:cubicBezTo>
                <a:cubicBezTo>
                  <a:pt x="1783" y="1831"/>
                  <a:pt x="1785" y="1831"/>
                  <a:pt x="1785" y="1830"/>
                </a:cubicBezTo>
                <a:cubicBezTo>
                  <a:pt x="1786" y="1830"/>
                  <a:pt x="1786" y="1829"/>
                  <a:pt x="1787" y="1829"/>
                </a:cubicBezTo>
                <a:cubicBezTo>
                  <a:pt x="1788" y="1829"/>
                  <a:pt x="1789" y="1829"/>
                  <a:pt x="1788" y="1828"/>
                </a:cubicBezTo>
                <a:close/>
                <a:moveTo>
                  <a:pt x="1817" y="1871"/>
                </a:moveTo>
                <a:cubicBezTo>
                  <a:pt x="1816" y="1871"/>
                  <a:pt x="1816" y="1872"/>
                  <a:pt x="1816" y="1872"/>
                </a:cubicBezTo>
                <a:cubicBezTo>
                  <a:pt x="1816" y="1873"/>
                  <a:pt x="1817" y="1872"/>
                  <a:pt x="1817" y="1872"/>
                </a:cubicBezTo>
                <a:cubicBezTo>
                  <a:pt x="1817" y="1872"/>
                  <a:pt x="1818" y="1872"/>
                  <a:pt x="1818" y="1871"/>
                </a:cubicBezTo>
                <a:cubicBezTo>
                  <a:pt x="1818" y="1871"/>
                  <a:pt x="1817" y="1871"/>
                  <a:pt x="1817" y="1871"/>
                </a:cubicBezTo>
                <a:close/>
                <a:moveTo>
                  <a:pt x="2023" y="2021"/>
                </a:moveTo>
                <a:cubicBezTo>
                  <a:pt x="2023" y="2021"/>
                  <a:pt x="2024" y="2022"/>
                  <a:pt x="2024" y="2022"/>
                </a:cubicBezTo>
                <a:cubicBezTo>
                  <a:pt x="2024" y="2022"/>
                  <a:pt x="2024" y="2023"/>
                  <a:pt x="2025" y="2023"/>
                </a:cubicBezTo>
                <a:cubicBezTo>
                  <a:pt x="2025" y="2024"/>
                  <a:pt x="2027" y="2025"/>
                  <a:pt x="2026" y="2024"/>
                </a:cubicBezTo>
                <a:cubicBezTo>
                  <a:pt x="2026" y="2023"/>
                  <a:pt x="2025" y="2022"/>
                  <a:pt x="2025" y="2021"/>
                </a:cubicBezTo>
                <a:cubicBezTo>
                  <a:pt x="2024" y="2021"/>
                  <a:pt x="2023" y="2019"/>
                  <a:pt x="2023" y="2021"/>
                </a:cubicBezTo>
                <a:close/>
                <a:moveTo>
                  <a:pt x="1994" y="1916"/>
                </a:moveTo>
                <a:cubicBezTo>
                  <a:pt x="1994" y="1916"/>
                  <a:pt x="1994" y="1916"/>
                  <a:pt x="1994" y="1916"/>
                </a:cubicBezTo>
                <a:cubicBezTo>
                  <a:pt x="1994" y="1917"/>
                  <a:pt x="1995" y="1917"/>
                  <a:pt x="1995" y="1916"/>
                </a:cubicBezTo>
                <a:cubicBezTo>
                  <a:pt x="1995" y="1916"/>
                  <a:pt x="1995" y="1915"/>
                  <a:pt x="1995" y="1915"/>
                </a:cubicBezTo>
                <a:cubicBezTo>
                  <a:pt x="1994" y="1914"/>
                  <a:pt x="1994" y="1915"/>
                  <a:pt x="1994" y="1916"/>
                </a:cubicBezTo>
                <a:close/>
                <a:moveTo>
                  <a:pt x="1787" y="1763"/>
                </a:moveTo>
                <a:cubicBezTo>
                  <a:pt x="1787" y="1763"/>
                  <a:pt x="1786" y="1763"/>
                  <a:pt x="1785" y="1763"/>
                </a:cubicBezTo>
                <a:cubicBezTo>
                  <a:pt x="1785" y="1763"/>
                  <a:pt x="1782" y="1764"/>
                  <a:pt x="1782" y="1764"/>
                </a:cubicBezTo>
                <a:cubicBezTo>
                  <a:pt x="1783" y="1765"/>
                  <a:pt x="1785" y="1764"/>
                  <a:pt x="1786" y="1764"/>
                </a:cubicBezTo>
                <a:cubicBezTo>
                  <a:pt x="1786" y="1764"/>
                  <a:pt x="1788" y="1763"/>
                  <a:pt x="1787" y="1763"/>
                </a:cubicBezTo>
                <a:close/>
                <a:moveTo>
                  <a:pt x="1901" y="1865"/>
                </a:moveTo>
                <a:cubicBezTo>
                  <a:pt x="1902" y="1865"/>
                  <a:pt x="1903" y="1864"/>
                  <a:pt x="1904" y="1865"/>
                </a:cubicBezTo>
                <a:cubicBezTo>
                  <a:pt x="1905" y="1865"/>
                  <a:pt x="1905" y="1865"/>
                  <a:pt x="1906" y="1865"/>
                </a:cubicBezTo>
                <a:cubicBezTo>
                  <a:pt x="1907" y="1865"/>
                  <a:pt x="1907" y="1865"/>
                  <a:pt x="1908" y="1865"/>
                </a:cubicBezTo>
                <a:cubicBezTo>
                  <a:pt x="1908" y="1866"/>
                  <a:pt x="1909" y="1866"/>
                  <a:pt x="1909" y="1867"/>
                </a:cubicBezTo>
                <a:cubicBezTo>
                  <a:pt x="1910" y="1867"/>
                  <a:pt x="1910" y="1867"/>
                  <a:pt x="1911" y="1867"/>
                </a:cubicBezTo>
                <a:cubicBezTo>
                  <a:pt x="1913" y="1866"/>
                  <a:pt x="1914" y="1867"/>
                  <a:pt x="1916" y="1866"/>
                </a:cubicBezTo>
                <a:cubicBezTo>
                  <a:pt x="1916" y="1866"/>
                  <a:pt x="1917" y="1865"/>
                  <a:pt x="1917" y="1865"/>
                </a:cubicBezTo>
                <a:cubicBezTo>
                  <a:pt x="1918" y="1865"/>
                  <a:pt x="1918" y="1866"/>
                  <a:pt x="1919" y="1866"/>
                </a:cubicBezTo>
                <a:cubicBezTo>
                  <a:pt x="1919" y="1866"/>
                  <a:pt x="1920" y="1866"/>
                  <a:pt x="1920" y="1866"/>
                </a:cubicBezTo>
                <a:cubicBezTo>
                  <a:pt x="1922" y="1866"/>
                  <a:pt x="1921" y="1865"/>
                  <a:pt x="1922" y="1864"/>
                </a:cubicBezTo>
                <a:cubicBezTo>
                  <a:pt x="1923" y="1864"/>
                  <a:pt x="1924" y="1864"/>
                  <a:pt x="1924" y="1863"/>
                </a:cubicBezTo>
                <a:cubicBezTo>
                  <a:pt x="1925" y="1863"/>
                  <a:pt x="1925" y="1863"/>
                  <a:pt x="1926" y="1863"/>
                </a:cubicBezTo>
                <a:cubicBezTo>
                  <a:pt x="1927" y="1863"/>
                  <a:pt x="1927" y="1862"/>
                  <a:pt x="1928" y="1862"/>
                </a:cubicBezTo>
                <a:cubicBezTo>
                  <a:pt x="1929" y="1862"/>
                  <a:pt x="1930" y="1862"/>
                  <a:pt x="1931" y="1862"/>
                </a:cubicBezTo>
                <a:cubicBezTo>
                  <a:pt x="1933" y="1862"/>
                  <a:pt x="1934" y="1861"/>
                  <a:pt x="1935" y="1861"/>
                </a:cubicBezTo>
                <a:cubicBezTo>
                  <a:pt x="1936" y="1862"/>
                  <a:pt x="1936" y="1862"/>
                  <a:pt x="1937" y="1862"/>
                </a:cubicBezTo>
                <a:cubicBezTo>
                  <a:pt x="1937" y="1862"/>
                  <a:pt x="1937" y="1861"/>
                  <a:pt x="1938" y="1861"/>
                </a:cubicBezTo>
                <a:cubicBezTo>
                  <a:pt x="1938" y="1860"/>
                  <a:pt x="1940" y="1859"/>
                  <a:pt x="1939" y="1858"/>
                </a:cubicBezTo>
                <a:cubicBezTo>
                  <a:pt x="1939" y="1857"/>
                  <a:pt x="1938" y="1857"/>
                  <a:pt x="1938" y="1857"/>
                </a:cubicBezTo>
                <a:cubicBezTo>
                  <a:pt x="1937" y="1857"/>
                  <a:pt x="1937" y="1856"/>
                  <a:pt x="1936" y="1856"/>
                </a:cubicBezTo>
                <a:cubicBezTo>
                  <a:pt x="1936" y="1856"/>
                  <a:pt x="1935" y="1857"/>
                  <a:pt x="1934" y="1856"/>
                </a:cubicBezTo>
                <a:cubicBezTo>
                  <a:pt x="1934" y="1856"/>
                  <a:pt x="1934" y="1855"/>
                  <a:pt x="1934" y="1855"/>
                </a:cubicBezTo>
                <a:cubicBezTo>
                  <a:pt x="1933" y="1854"/>
                  <a:pt x="1933" y="1855"/>
                  <a:pt x="1932" y="1855"/>
                </a:cubicBezTo>
                <a:cubicBezTo>
                  <a:pt x="1932" y="1855"/>
                  <a:pt x="1931" y="1855"/>
                  <a:pt x="1931" y="1854"/>
                </a:cubicBezTo>
                <a:cubicBezTo>
                  <a:pt x="1930" y="1854"/>
                  <a:pt x="1930" y="1854"/>
                  <a:pt x="1930" y="1853"/>
                </a:cubicBezTo>
                <a:cubicBezTo>
                  <a:pt x="1929" y="1852"/>
                  <a:pt x="1928" y="1852"/>
                  <a:pt x="1927" y="1851"/>
                </a:cubicBezTo>
                <a:cubicBezTo>
                  <a:pt x="1926" y="1850"/>
                  <a:pt x="1926" y="1850"/>
                  <a:pt x="1926" y="1850"/>
                </a:cubicBezTo>
                <a:cubicBezTo>
                  <a:pt x="1925" y="1849"/>
                  <a:pt x="1925" y="1850"/>
                  <a:pt x="1924" y="1849"/>
                </a:cubicBezTo>
                <a:cubicBezTo>
                  <a:pt x="1924" y="1849"/>
                  <a:pt x="1923" y="1849"/>
                  <a:pt x="1923" y="1849"/>
                </a:cubicBezTo>
                <a:cubicBezTo>
                  <a:pt x="1923" y="1849"/>
                  <a:pt x="1922" y="1849"/>
                  <a:pt x="1922" y="1849"/>
                </a:cubicBezTo>
                <a:cubicBezTo>
                  <a:pt x="1922" y="1848"/>
                  <a:pt x="1922" y="1848"/>
                  <a:pt x="1922" y="1848"/>
                </a:cubicBezTo>
                <a:cubicBezTo>
                  <a:pt x="1922" y="1848"/>
                  <a:pt x="1921" y="1848"/>
                  <a:pt x="1921" y="1848"/>
                </a:cubicBezTo>
                <a:cubicBezTo>
                  <a:pt x="1920" y="1848"/>
                  <a:pt x="1920" y="1849"/>
                  <a:pt x="1919" y="1849"/>
                </a:cubicBezTo>
                <a:cubicBezTo>
                  <a:pt x="1919" y="1849"/>
                  <a:pt x="1918" y="1849"/>
                  <a:pt x="1918" y="1848"/>
                </a:cubicBezTo>
                <a:cubicBezTo>
                  <a:pt x="1917" y="1848"/>
                  <a:pt x="1917" y="1847"/>
                  <a:pt x="1916" y="1848"/>
                </a:cubicBezTo>
                <a:cubicBezTo>
                  <a:pt x="1916" y="1848"/>
                  <a:pt x="1915" y="1849"/>
                  <a:pt x="1915" y="1849"/>
                </a:cubicBezTo>
                <a:cubicBezTo>
                  <a:pt x="1914" y="1849"/>
                  <a:pt x="1914" y="1849"/>
                  <a:pt x="1914" y="1848"/>
                </a:cubicBezTo>
                <a:cubicBezTo>
                  <a:pt x="1913" y="1848"/>
                  <a:pt x="1913" y="1847"/>
                  <a:pt x="1912" y="1847"/>
                </a:cubicBezTo>
                <a:cubicBezTo>
                  <a:pt x="1912" y="1848"/>
                  <a:pt x="1911" y="1849"/>
                  <a:pt x="1911" y="1848"/>
                </a:cubicBezTo>
                <a:cubicBezTo>
                  <a:pt x="1911" y="1848"/>
                  <a:pt x="1911" y="1847"/>
                  <a:pt x="1911" y="1847"/>
                </a:cubicBezTo>
                <a:cubicBezTo>
                  <a:pt x="1910" y="1847"/>
                  <a:pt x="1910" y="1846"/>
                  <a:pt x="1910" y="1846"/>
                </a:cubicBezTo>
                <a:cubicBezTo>
                  <a:pt x="1910" y="1846"/>
                  <a:pt x="1910" y="1845"/>
                  <a:pt x="1909" y="1845"/>
                </a:cubicBezTo>
                <a:cubicBezTo>
                  <a:pt x="1909" y="1845"/>
                  <a:pt x="1909" y="1846"/>
                  <a:pt x="1909" y="1846"/>
                </a:cubicBezTo>
                <a:cubicBezTo>
                  <a:pt x="1910" y="1847"/>
                  <a:pt x="1910" y="1847"/>
                  <a:pt x="1910" y="1848"/>
                </a:cubicBezTo>
                <a:cubicBezTo>
                  <a:pt x="1910" y="1848"/>
                  <a:pt x="1909" y="1848"/>
                  <a:pt x="1909" y="1849"/>
                </a:cubicBezTo>
                <a:cubicBezTo>
                  <a:pt x="1909" y="1849"/>
                  <a:pt x="1909" y="1848"/>
                  <a:pt x="1909" y="1848"/>
                </a:cubicBezTo>
                <a:cubicBezTo>
                  <a:pt x="1908" y="1848"/>
                  <a:pt x="1908" y="1847"/>
                  <a:pt x="1907" y="1847"/>
                </a:cubicBezTo>
                <a:cubicBezTo>
                  <a:pt x="1907" y="1848"/>
                  <a:pt x="1907" y="1849"/>
                  <a:pt x="1906" y="1849"/>
                </a:cubicBezTo>
                <a:cubicBezTo>
                  <a:pt x="1906" y="1849"/>
                  <a:pt x="1905" y="1848"/>
                  <a:pt x="1905" y="1848"/>
                </a:cubicBezTo>
                <a:cubicBezTo>
                  <a:pt x="1905" y="1847"/>
                  <a:pt x="1905" y="1847"/>
                  <a:pt x="1905" y="1846"/>
                </a:cubicBezTo>
                <a:cubicBezTo>
                  <a:pt x="1906" y="1846"/>
                  <a:pt x="1907" y="1846"/>
                  <a:pt x="1906" y="1845"/>
                </a:cubicBezTo>
                <a:cubicBezTo>
                  <a:pt x="1906" y="1845"/>
                  <a:pt x="1905" y="1844"/>
                  <a:pt x="1906" y="1844"/>
                </a:cubicBezTo>
                <a:cubicBezTo>
                  <a:pt x="1906" y="1843"/>
                  <a:pt x="1906" y="1844"/>
                  <a:pt x="1907" y="1844"/>
                </a:cubicBezTo>
                <a:cubicBezTo>
                  <a:pt x="1907" y="1845"/>
                  <a:pt x="1907" y="1845"/>
                  <a:pt x="1907" y="1845"/>
                </a:cubicBezTo>
                <a:cubicBezTo>
                  <a:pt x="1908" y="1845"/>
                  <a:pt x="1909" y="1846"/>
                  <a:pt x="1909" y="1846"/>
                </a:cubicBezTo>
                <a:cubicBezTo>
                  <a:pt x="1909" y="1845"/>
                  <a:pt x="1908" y="1845"/>
                  <a:pt x="1908" y="1844"/>
                </a:cubicBezTo>
                <a:cubicBezTo>
                  <a:pt x="1907" y="1843"/>
                  <a:pt x="1909" y="1843"/>
                  <a:pt x="1909" y="1843"/>
                </a:cubicBezTo>
                <a:cubicBezTo>
                  <a:pt x="1909" y="1842"/>
                  <a:pt x="1909" y="1841"/>
                  <a:pt x="1908" y="1841"/>
                </a:cubicBezTo>
                <a:cubicBezTo>
                  <a:pt x="1907" y="1840"/>
                  <a:pt x="1907" y="1839"/>
                  <a:pt x="1906" y="1840"/>
                </a:cubicBezTo>
                <a:cubicBezTo>
                  <a:pt x="1905" y="1840"/>
                  <a:pt x="1905" y="1840"/>
                  <a:pt x="1905" y="1840"/>
                </a:cubicBezTo>
                <a:cubicBezTo>
                  <a:pt x="1905" y="1840"/>
                  <a:pt x="1904" y="1839"/>
                  <a:pt x="1904" y="1839"/>
                </a:cubicBezTo>
                <a:cubicBezTo>
                  <a:pt x="1904" y="1839"/>
                  <a:pt x="1903" y="1840"/>
                  <a:pt x="1903" y="1840"/>
                </a:cubicBezTo>
                <a:cubicBezTo>
                  <a:pt x="1902" y="1840"/>
                  <a:pt x="1902" y="1840"/>
                  <a:pt x="1901" y="1840"/>
                </a:cubicBezTo>
                <a:cubicBezTo>
                  <a:pt x="1901" y="1841"/>
                  <a:pt x="1901" y="1841"/>
                  <a:pt x="1900" y="1841"/>
                </a:cubicBezTo>
                <a:cubicBezTo>
                  <a:pt x="1900" y="1841"/>
                  <a:pt x="1899" y="1840"/>
                  <a:pt x="1899" y="1840"/>
                </a:cubicBezTo>
                <a:cubicBezTo>
                  <a:pt x="1898" y="1840"/>
                  <a:pt x="1898" y="1840"/>
                  <a:pt x="1897" y="1840"/>
                </a:cubicBezTo>
                <a:cubicBezTo>
                  <a:pt x="1897" y="1839"/>
                  <a:pt x="1897" y="1839"/>
                  <a:pt x="1896" y="1838"/>
                </a:cubicBezTo>
                <a:cubicBezTo>
                  <a:pt x="1896" y="1838"/>
                  <a:pt x="1895" y="1838"/>
                  <a:pt x="1895" y="1837"/>
                </a:cubicBezTo>
                <a:cubicBezTo>
                  <a:pt x="1894" y="1837"/>
                  <a:pt x="1893" y="1836"/>
                  <a:pt x="1891" y="1836"/>
                </a:cubicBezTo>
                <a:cubicBezTo>
                  <a:pt x="1891" y="1836"/>
                  <a:pt x="1890" y="1837"/>
                  <a:pt x="1890" y="1836"/>
                </a:cubicBezTo>
                <a:cubicBezTo>
                  <a:pt x="1889" y="1836"/>
                  <a:pt x="1889" y="1835"/>
                  <a:pt x="1888" y="1836"/>
                </a:cubicBezTo>
                <a:cubicBezTo>
                  <a:pt x="1888" y="1836"/>
                  <a:pt x="1888" y="1836"/>
                  <a:pt x="1888" y="1836"/>
                </a:cubicBezTo>
                <a:cubicBezTo>
                  <a:pt x="1888" y="1836"/>
                  <a:pt x="1889" y="1837"/>
                  <a:pt x="1889" y="1837"/>
                </a:cubicBezTo>
                <a:cubicBezTo>
                  <a:pt x="1889" y="1837"/>
                  <a:pt x="1889" y="1837"/>
                  <a:pt x="1890" y="1837"/>
                </a:cubicBezTo>
                <a:cubicBezTo>
                  <a:pt x="1890" y="1838"/>
                  <a:pt x="1891" y="1838"/>
                  <a:pt x="1890" y="1838"/>
                </a:cubicBezTo>
                <a:cubicBezTo>
                  <a:pt x="1889" y="1839"/>
                  <a:pt x="1889" y="1838"/>
                  <a:pt x="1889" y="1838"/>
                </a:cubicBezTo>
                <a:cubicBezTo>
                  <a:pt x="1888" y="1838"/>
                  <a:pt x="1888" y="1838"/>
                  <a:pt x="1888" y="1838"/>
                </a:cubicBezTo>
                <a:cubicBezTo>
                  <a:pt x="1887" y="1838"/>
                  <a:pt x="1888" y="1837"/>
                  <a:pt x="1887" y="1837"/>
                </a:cubicBezTo>
                <a:cubicBezTo>
                  <a:pt x="1887" y="1837"/>
                  <a:pt x="1886" y="1837"/>
                  <a:pt x="1886" y="1837"/>
                </a:cubicBezTo>
                <a:cubicBezTo>
                  <a:pt x="1885" y="1836"/>
                  <a:pt x="1886" y="1836"/>
                  <a:pt x="1887" y="1836"/>
                </a:cubicBezTo>
                <a:cubicBezTo>
                  <a:pt x="1888" y="1835"/>
                  <a:pt x="1887" y="1835"/>
                  <a:pt x="1886" y="1835"/>
                </a:cubicBezTo>
                <a:cubicBezTo>
                  <a:pt x="1885" y="1834"/>
                  <a:pt x="1884" y="1835"/>
                  <a:pt x="1883" y="1834"/>
                </a:cubicBezTo>
                <a:cubicBezTo>
                  <a:pt x="1883" y="1834"/>
                  <a:pt x="1883" y="1833"/>
                  <a:pt x="1882" y="1833"/>
                </a:cubicBezTo>
                <a:cubicBezTo>
                  <a:pt x="1881" y="1833"/>
                  <a:pt x="1881" y="1833"/>
                  <a:pt x="1881" y="1833"/>
                </a:cubicBezTo>
                <a:cubicBezTo>
                  <a:pt x="1880" y="1833"/>
                  <a:pt x="1881" y="1833"/>
                  <a:pt x="1880" y="1832"/>
                </a:cubicBezTo>
                <a:cubicBezTo>
                  <a:pt x="1880" y="1832"/>
                  <a:pt x="1880" y="1831"/>
                  <a:pt x="1879" y="1831"/>
                </a:cubicBezTo>
                <a:cubicBezTo>
                  <a:pt x="1879" y="1831"/>
                  <a:pt x="1879" y="1831"/>
                  <a:pt x="1878" y="1830"/>
                </a:cubicBezTo>
                <a:cubicBezTo>
                  <a:pt x="1878" y="1830"/>
                  <a:pt x="1878" y="1829"/>
                  <a:pt x="1877" y="1829"/>
                </a:cubicBezTo>
                <a:cubicBezTo>
                  <a:pt x="1876" y="1830"/>
                  <a:pt x="1877" y="1832"/>
                  <a:pt x="1876" y="1832"/>
                </a:cubicBezTo>
                <a:cubicBezTo>
                  <a:pt x="1875" y="1833"/>
                  <a:pt x="1874" y="1833"/>
                  <a:pt x="1873" y="1831"/>
                </a:cubicBezTo>
                <a:cubicBezTo>
                  <a:pt x="1873" y="1831"/>
                  <a:pt x="1873" y="1830"/>
                  <a:pt x="1873" y="1830"/>
                </a:cubicBezTo>
                <a:cubicBezTo>
                  <a:pt x="1872" y="1829"/>
                  <a:pt x="1872" y="1830"/>
                  <a:pt x="1871" y="1829"/>
                </a:cubicBezTo>
                <a:cubicBezTo>
                  <a:pt x="1871" y="1829"/>
                  <a:pt x="1871" y="1828"/>
                  <a:pt x="1871" y="1828"/>
                </a:cubicBezTo>
                <a:cubicBezTo>
                  <a:pt x="1871" y="1827"/>
                  <a:pt x="1869" y="1827"/>
                  <a:pt x="1870" y="1826"/>
                </a:cubicBezTo>
                <a:cubicBezTo>
                  <a:pt x="1870" y="1826"/>
                  <a:pt x="1872" y="1828"/>
                  <a:pt x="1872" y="1828"/>
                </a:cubicBezTo>
                <a:cubicBezTo>
                  <a:pt x="1872" y="1829"/>
                  <a:pt x="1872" y="1829"/>
                  <a:pt x="1873" y="1829"/>
                </a:cubicBezTo>
                <a:cubicBezTo>
                  <a:pt x="1873" y="1829"/>
                  <a:pt x="1873" y="1829"/>
                  <a:pt x="1874" y="1830"/>
                </a:cubicBezTo>
                <a:cubicBezTo>
                  <a:pt x="1874" y="1830"/>
                  <a:pt x="1874" y="1830"/>
                  <a:pt x="1874" y="1830"/>
                </a:cubicBezTo>
                <a:cubicBezTo>
                  <a:pt x="1874" y="1831"/>
                  <a:pt x="1875" y="1830"/>
                  <a:pt x="1875" y="1830"/>
                </a:cubicBezTo>
                <a:cubicBezTo>
                  <a:pt x="1876" y="1829"/>
                  <a:pt x="1876" y="1830"/>
                  <a:pt x="1877" y="1829"/>
                </a:cubicBezTo>
                <a:cubicBezTo>
                  <a:pt x="1878" y="1829"/>
                  <a:pt x="1875" y="1828"/>
                  <a:pt x="1875" y="1828"/>
                </a:cubicBezTo>
                <a:cubicBezTo>
                  <a:pt x="1874" y="1828"/>
                  <a:pt x="1874" y="1827"/>
                  <a:pt x="1873" y="1827"/>
                </a:cubicBezTo>
                <a:cubicBezTo>
                  <a:pt x="1873" y="1827"/>
                  <a:pt x="1872" y="1827"/>
                  <a:pt x="1872" y="1826"/>
                </a:cubicBezTo>
                <a:cubicBezTo>
                  <a:pt x="1871" y="1826"/>
                  <a:pt x="1870" y="1825"/>
                  <a:pt x="1870" y="1825"/>
                </a:cubicBezTo>
                <a:cubicBezTo>
                  <a:pt x="1869" y="1824"/>
                  <a:pt x="1870" y="1823"/>
                  <a:pt x="1869" y="1822"/>
                </a:cubicBezTo>
                <a:cubicBezTo>
                  <a:pt x="1868" y="1822"/>
                  <a:pt x="1868" y="1823"/>
                  <a:pt x="1867" y="1822"/>
                </a:cubicBezTo>
                <a:cubicBezTo>
                  <a:pt x="1866" y="1822"/>
                  <a:pt x="1866" y="1821"/>
                  <a:pt x="1866" y="1821"/>
                </a:cubicBezTo>
                <a:cubicBezTo>
                  <a:pt x="1866" y="1821"/>
                  <a:pt x="1867" y="1820"/>
                  <a:pt x="1867" y="1820"/>
                </a:cubicBezTo>
                <a:cubicBezTo>
                  <a:pt x="1867" y="1820"/>
                  <a:pt x="1866" y="1820"/>
                  <a:pt x="1866" y="1819"/>
                </a:cubicBezTo>
                <a:cubicBezTo>
                  <a:pt x="1866" y="1819"/>
                  <a:pt x="1867" y="1819"/>
                  <a:pt x="1866" y="1818"/>
                </a:cubicBezTo>
                <a:cubicBezTo>
                  <a:pt x="1866" y="1818"/>
                  <a:pt x="1866" y="1818"/>
                  <a:pt x="1866" y="1818"/>
                </a:cubicBezTo>
                <a:cubicBezTo>
                  <a:pt x="1866" y="1818"/>
                  <a:pt x="1865" y="1817"/>
                  <a:pt x="1865" y="1818"/>
                </a:cubicBezTo>
                <a:cubicBezTo>
                  <a:pt x="1865" y="1818"/>
                  <a:pt x="1866" y="1819"/>
                  <a:pt x="1865" y="1819"/>
                </a:cubicBezTo>
                <a:cubicBezTo>
                  <a:pt x="1864" y="1820"/>
                  <a:pt x="1864" y="1819"/>
                  <a:pt x="1864" y="1819"/>
                </a:cubicBezTo>
                <a:cubicBezTo>
                  <a:pt x="1863" y="1818"/>
                  <a:pt x="1863" y="1819"/>
                  <a:pt x="1862" y="1818"/>
                </a:cubicBezTo>
                <a:cubicBezTo>
                  <a:pt x="1862" y="1818"/>
                  <a:pt x="1862" y="1817"/>
                  <a:pt x="1861" y="1817"/>
                </a:cubicBezTo>
                <a:cubicBezTo>
                  <a:pt x="1861" y="1816"/>
                  <a:pt x="1860" y="1816"/>
                  <a:pt x="1860" y="1816"/>
                </a:cubicBezTo>
                <a:cubicBezTo>
                  <a:pt x="1860" y="1815"/>
                  <a:pt x="1860" y="1815"/>
                  <a:pt x="1859" y="1814"/>
                </a:cubicBezTo>
                <a:cubicBezTo>
                  <a:pt x="1859" y="1814"/>
                  <a:pt x="1858" y="1815"/>
                  <a:pt x="1858" y="1814"/>
                </a:cubicBezTo>
                <a:cubicBezTo>
                  <a:pt x="1857" y="1814"/>
                  <a:pt x="1857" y="1813"/>
                  <a:pt x="1857" y="1813"/>
                </a:cubicBezTo>
                <a:cubicBezTo>
                  <a:pt x="1857" y="1812"/>
                  <a:pt x="1856" y="1812"/>
                  <a:pt x="1856" y="1812"/>
                </a:cubicBezTo>
                <a:cubicBezTo>
                  <a:pt x="1856" y="1811"/>
                  <a:pt x="1856" y="1810"/>
                  <a:pt x="1855" y="1810"/>
                </a:cubicBezTo>
                <a:cubicBezTo>
                  <a:pt x="1855" y="1812"/>
                  <a:pt x="1853" y="1811"/>
                  <a:pt x="1853" y="1811"/>
                </a:cubicBezTo>
                <a:cubicBezTo>
                  <a:pt x="1852" y="1811"/>
                  <a:pt x="1852" y="1810"/>
                  <a:pt x="1851" y="1810"/>
                </a:cubicBezTo>
                <a:cubicBezTo>
                  <a:pt x="1851" y="1809"/>
                  <a:pt x="1851" y="1809"/>
                  <a:pt x="1850" y="1809"/>
                </a:cubicBezTo>
                <a:cubicBezTo>
                  <a:pt x="1850" y="1809"/>
                  <a:pt x="1850" y="1809"/>
                  <a:pt x="1849" y="1809"/>
                </a:cubicBezTo>
                <a:cubicBezTo>
                  <a:pt x="1848" y="1809"/>
                  <a:pt x="1848" y="1809"/>
                  <a:pt x="1847" y="1809"/>
                </a:cubicBezTo>
                <a:cubicBezTo>
                  <a:pt x="1847" y="1809"/>
                  <a:pt x="1846" y="1809"/>
                  <a:pt x="1846" y="1809"/>
                </a:cubicBezTo>
                <a:cubicBezTo>
                  <a:pt x="1845" y="1809"/>
                  <a:pt x="1845" y="1809"/>
                  <a:pt x="1844" y="1809"/>
                </a:cubicBezTo>
                <a:cubicBezTo>
                  <a:pt x="1844" y="1810"/>
                  <a:pt x="1845" y="1810"/>
                  <a:pt x="1846" y="1810"/>
                </a:cubicBezTo>
                <a:cubicBezTo>
                  <a:pt x="1846" y="1810"/>
                  <a:pt x="1846" y="1811"/>
                  <a:pt x="1847" y="1811"/>
                </a:cubicBezTo>
                <a:cubicBezTo>
                  <a:pt x="1847" y="1811"/>
                  <a:pt x="1847" y="1811"/>
                  <a:pt x="1848" y="1811"/>
                </a:cubicBezTo>
                <a:cubicBezTo>
                  <a:pt x="1848" y="1811"/>
                  <a:pt x="1848" y="1811"/>
                  <a:pt x="1848" y="1811"/>
                </a:cubicBezTo>
                <a:cubicBezTo>
                  <a:pt x="1849" y="1811"/>
                  <a:pt x="1849" y="1810"/>
                  <a:pt x="1850" y="1811"/>
                </a:cubicBezTo>
                <a:cubicBezTo>
                  <a:pt x="1850" y="1811"/>
                  <a:pt x="1850" y="1812"/>
                  <a:pt x="1851" y="1812"/>
                </a:cubicBezTo>
                <a:cubicBezTo>
                  <a:pt x="1852" y="1812"/>
                  <a:pt x="1852" y="1811"/>
                  <a:pt x="1852" y="1811"/>
                </a:cubicBezTo>
                <a:cubicBezTo>
                  <a:pt x="1853" y="1811"/>
                  <a:pt x="1853" y="1812"/>
                  <a:pt x="1853" y="1813"/>
                </a:cubicBezTo>
                <a:cubicBezTo>
                  <a:pt x="1853" y="1814"/>
                  <a:pt x="1854" y="1813"/>
                  <a:pt x="1855" y="1814"/>
                </a:cubicBezTo>
                <a:cubicBezTo>
                  <a:pt x="1855" y="1814"/>
                  <a:pt x="1855" y="1816"/>
                  <a:pt x="1856" y="1815"/>
                </a:cubicBezTo>
                <a:cubicBezTo>
                  <a:pt x="1856" y="1814"/>
                  <a:pt x="1857" y="1815"/>
                  <a:pt x="1857" y="1815"/>
                </a:cubicBezTo>
                <a:cubicBezTo>
                  <a:pt x="1858" y="1815"/>
                  <a:pt x="1858" y="1815"/>
                  <a:pt x="1859" y="1815"/>
                </a:cubicBezTo>
                <a:cubicBezTo>
                  <a:pt x="1859" y="1816"/>
                  <a:pt x="1859" y="1817"/>
                  <a:pt x="1858" y="1816"/>
                </a:cubicBezTo>
                <a:cubicBezTo>
                  <a:pt x="1858" y="1816"/>
                  <a:pt x="1857" y="1815"/>
                  <a:pt x="1857" y="1816"/>
                </a:cubicBezTo>
                <a:cubicBezTo>
                  <a:pt x="1857" y="1816"/>
                  <a:pt x="1857" y="1817"/>
                  <a:pt x="1858" y="1817"/>
                </a:cubicBezTo>
                <a:cubicBezTo>
                  <a:pt x="1858" y="1817"/>
                  <a:pt x="1858" y="1817"/>
                  <a:pt x="1858" y="1818"/>
                </a:cubicBezTo>
                <a:cubicBezTo>
                  <a:pt x="1858" y="1818"/>
                  <a:pt x="1859" y="1818"/>
                  <a:pt x="1859" y="1818"/>
                </a:cubicBezTo>
                <a:cubicBezTo>
                  <a:pt x="1860" y="1818"/>
                  <a:pt x="1860" y="1818"/>
                  <a:pt x="1861" y="1818"/>
                </a:cubicBezTo>
                <a:cubicBezTo>
                  <a:pt x="1862" y="1818"/>
                  <a:pt x="1861" y="1819"/>
                  <a:pt x="1861" y="1819"/>
                </a:cubicBezTo>
                <a:cubicBezTo>
                  <a:pt x="1860" y="1819"/>
                  <a:pt x="1859" y="1819"/>
                  <a:pt x="1860" y="1820"/>
                </a:cubicBezTo>
                <a:cubicBezTo>
                  <a:pt x="1860" y="1821"/>
                  <a:pt x="1861" y="1820"/>
                  <a:pt x="1861" y="1820"/>
                </a:cubicBezTo>
                <a:cubicBezTo>
                  <a:pt x="1862" y="1820"/>
                  <a:pt x="1862" y="1821"/>
                  <a:pt x="1862" y="1821"/>
                </a:cubicBezTo>
                <a:cubicBezTo>
                  <a:pt x="1862" y="1821"/>
                  <a:pt x="1863" y="1821"/>
                  <a:pt x="1863" y="1821"/>
                </a:cubicBezTo>
                <a:cubicBezTo>
                  <a:pt x="1864" y="1821"/>
                  <a:pt x="1863" y="1822"/>
                  <a:pt x="1864" y="1822"/>
                </a:cubicBezTo>
                <a:cubicBezTo>
                  <a:pt x="1864" y="1823"/>
                  <a:pt x="1865" y="1822"/>
                  <a:pt x="1866" y="1823"/>
                </a:cubicBezTo>
                <a:cubicBezTo>
                  <a:pt x="1866" y="1823"/>
                  <a:pt x="1867" y="1824"/>
                  <a:pt x="1867" y="1824"/>
                </a:cubicBezTo>
                <a:cubicBezTo>
                  <a:pt x="1867" y="1825"/>
                  <a:pt x="1868" y="1825"/>
                  <a:pt x="1868" y="1825"/>
                </a:cubicBezTo>
                <a:cubicBezTo>
                  <a:pt x="1869" y="1825"/>
                  <a:pt x="1870" y="1825"/>
                  <a:pt x="1869" y="1826"/>
                </a:cubicBezTo>
                <a:cubicBezTo>
                  <a:pt x="1869" y="1827"/>
                  <a:pt x="1868" y="1826"/>
                  <a:pt x="1868" y="1826"/>
                </a:cubicBezTo>
                <a:cubicBezTo>
                  <a:pt x="1867" y="1825"/>
                  <a:pt x="1865" y="1826"/>
                  <a:pt x="1864" y="1825"/>
                </a:cubicBezTo>
                <a:cubicBezTo>
                  <a:pt x="1863" y="1824"/>
                  <a:pt x="1863" y="1824"/>
                  <a:pt x="1863" y="1824"/>
                </a:cubicBezTo>
                <a:cubicBezTo>
                  <a:pt x="1862" y="1823"/>
                  <a:pt x="1862" y="1823"/>
                  <a:pt x="1862" y="1823"/>
                </a:cubicBezTo>
                <a:cubicBezTo>
                  <a:pt x="1861" y="1821"/>
                  <a:pt x="1862" y="1824"/>
                  <a:pt x="1861" y="1824"/>
                </a:cubicBezTo>
                <a:cubicBezTo>
                  <a:pt x="1860" y="1824"/>
                  <a:pt x="1860" y="1823"/>
                  <a:pt x="1860" y="1823"/>
                </a:cubicBezTo>
                <a:cubicBezTo>
                  <a:pt x="1860" y="1822"/>
                  <a:pt x="1859" y="1822"/>
                  <a:pt x="1859" y="1822"/>
                </a:cubicBezTo>
                <a:cubicBezTo>
                  <a:pt x="1858" y="1821"/>
                  <a:pt x="1859" y="1820"/>
                  <a:pt x="1858" y="1820"/>
                </a:cubicBezTo>
                <a:cubicBezTo>
                  <a:pt x="1857" y="1819"/>
                  <a:pt x="1857" y="1819"/>
                  <a:pt x="1856" y="1819"/>
                </a:cubicBezTo>
                <a:cubicBezTo>
                  <a:pt x="1855" y="1818"/>
                  <a:pt x="1855" y="1818"/>
                  <a:pt x="1854" y="1818"/>
                </a:cubicBezTo>
                <a:cubicBezTo>
                  <a:pt x="1854" y="1818"/>
                  <a:pt x="1853" y="1818"/>
                  <a:pt x="1853" y="1818"/>
                </a:cubicBezTo>
                <a:cubicBezTo>
                  <a:pt x="1852" y="1817"/>
                  <a:pt x="1852" y="1816"/>
                  <a:pt x="1851" y="1816"/>
                </a:cubicBezTo>
                <a:cubicBezTo>
                  <a:pt x="1850" y="1815"/>
                  <a:pt x="1849" y="1816"/>
                  <a:pt x="1848" y="1815"/>
                </a:cubicBezTo>
                <a:cubicBezTo>
                  <a:pt x="1848" y="1815"/>
                  <a:pt x="1847" y="1815"/>
                  <a:pt x="1847" y="1815"/>
                </a:cubicBezTo>
                <a:cubicBezTo>
                  <a:pt x="1847" y="1814"/>
                  <a:pt x="1846" y="1814"/>
                  <a:pt x="1846" y="1814"/>
                </a:cubicBezTo>
                <a:cubicBezTo>
                  <a:pt x="1845" y="1814"/>
                  <a:pt x="1844" y="1811"/>
                  <a:pt x="1844" y="1812"/>
                </a:cubicBezTo>
                <a:cubicBezTo>
                  <a:pt x="1843" y="1813"/>
                  <a:pt x="1845" y="1814"/>
                  <a:pt x="1843" y="1814"/>
                </a:cubicBezTo>
                <a:cubicBezTo>
                  <a:pt x="1842" y="1814"/>
                  <a:pt x="1843" y="1813"/>
                  <a:pt x="1843" y="1813"/>
                </a:cubicBezTo>
                <a:cubicBezTo>
                  <a:pt x="1842" y="1812"/>
                  <a:pt x="1840" y="1812"/>
                  <a:pt x="1839" y="1812"/>
                </a:cubicBezTo>
                <a:cubicBezTo>
                  <a:pt x="1837" y="1812"/>
                  <a:pt x="1836" y="1812"/>
                  <a:pt x="1835" y="1812"/>
                </a:cubicBezTo>
                <a:cubicBezTo>
                  <a:pt x="1833" y="1812"/>
                  <a:pt x="1832" y="1812"/>
                  <a:pt x="1831" y="1812"/>
                </a:cubicBezTo>
                <a:cubicBezTo>
                  <a:pt x="1831" y="1811"/>
                  <a:pt x="1830" y="1811"/>
                  <a:pt x="1830" y="1811"/>
                </a:cubicBezTo>
                <a:cubicBezTo>
                  <a:pt x="1829" y="1810"/>
                  <a:pt x="1829" y="1810"/>
                  <a:pt x="1828" y="1810"/>
                </a:cubicBezTo>
                <a:cubicBezTo>
                  <a:pt x="1827" y="1809"/>
                  <a:pt x="1827" y="1808"/>
                  <a:pt x="1826" y="1807"/>
                </a:cubicBezTo>
                <a:cubicBezTo>
                  <a:pt x="1826" y="1807"/>
                  <a:pt x="1825" y="1806"/>
                  <a:pt x="1825" y="1806"/>
                </a:cubicBezTo>
                <a:cubicBezTo>
                  <a:pt x="1825" y="1805"/>
                  <a:pt x="1825" y="1805"/>
                  <a:pt x="1824" y="1804"/>
                </a:cubicBezTo>
                <a:cubicBezTo>
                  <a:pt x="1824" y="1804"/>
                  <a:pt x="1823" y="1804"/>
                  <a:pt x="1823" y="1803"/>
                </a:cubicBezTo>
                <a:cubicBezTo>
                  <a:pt x="1822" y="1803"/>
                  <a:pt x="1821" y="1804"/>
                  <a:pt x="1821" y="1802"/>
                </a:cubicBezTo>
                <a:cubicBezTo>
                  <a:pt x="1821" y="1802"/>
                  <a:pt x="1821" y="1802"/>
                  <a:pt x="1820" y="1802"/>
                </a:cubicBezTo>
                <a:cubicBezTo>
                  <a:pt x="1819" y="1802"/>
                  <a:pt x="1819" y="1802"/>
                  <a:pt x="1818" y="1802"/>
                </a:cubicBezTo>
                <a:cubicBezTo>
                  <a:pt x="1818" y="1801"/>
                  <a:pt x="1818" y="1801"/>
                  <a:pt x="1818" y="1800"/>
                </a:cubicBezTo>
                <a:cubicBezTo>
                  <a:pt x="1817" y="1800"/>
                  <a:pt x="1816" y="1800"/>
                  <a:pt x="1816" y="1800"/>
                </a:cubicBezTo>
                <a:cubicBezTo>
                  <a:pt x="1814" y="1800"/>
                  <a:pt x="1813" y="1801"/>
                  <a:pt x="1812" y="1801"/>
                </a:cubicBezTo>
                <a:cubicBezTo>
                  <a:pt x="1811" y="1801"/>
                  <a:pt x="1810" y="1801"/>
                  <a:pt x="1811" y="1800"/>
                </a:cubicBezTo>
                <a:cubicBezTo>
                  <a:pt x="1811" y="1800"/>
                  <a:pt x="1812" y="1800"/>
                  <a:pt x="1812" y="1799"/>
                </a:cubicBezTo>
                <a:cubicBezTo>
                  <a:pt x="1811" y="1799"/>
                  <a:pt x="1810" y="1799"/>
                  <a:pt x="1810" y="1800"/>
                </a:cubicBezTo>
                <a:cubicBezTo>
                  <a:pt x="1809" y="1800"/>
                  <a:pt x="1809" y="1800"/>
                  <a:pt x="1808" y="1800"/>
                </a:cubicBezTo>
                <a:cubicBezTo>
                  <a:pt x="1807" y="1799"/>
                  <a:pt x="1807" y="1798"/>
                  <a:pt x="1806" y="1798"/>
                </a:cubicBezTo>
                <a:cubicBezTo>
                  <a:pt x="1805" y="1797"/>
                  <a:pt x="1805" y="1797"/>
                  <a:pt x="1804" y="1797"/>
                </a:cubicBezTo>
                <a:cubicBezTo>
                  <a:pt x="1803" y="1797"/>
                  <a:pt x="1803" y="1797"/>
                  <a:pt x="1802" y="1797"/>
                </a:cubicBezTo>
                <a:cubicBezTo>
                  <a:pt x="1802" y="1797"/>
                  <a:pt x="1801" y="1797"/>
                  <a:pt x="1800" y="1797"/>
                </a:cubicBezTo>
                <a:cubicBezTo>
                  <a:pt x="1800" y="1797"/>
                  <a:pt x="1799" y="1798"/>
                  <a:pt x="1799" y="1798"/>
                </a:cubicBezTo>
                <a:cubicBezTo>
                  <a:pt x="1798" y="1798"/>
                  <a:pt x="1797" y="1798"/>
                  <a:pt x="1798" y="1797"/>
                </a:cubicBezTo>
                <a:cubicBezTo>
                  <a:pt x="1798" y="1797"/>
                  <a:pt x="1799" y="1797"/>
                  <a:pt x="1799" y="1796"/>
                </a:cubicBezTo>
                <a:cubicBezTo>
                  <a:pt x="1798" y="1796"/>
                  <a:pt x="1798" y="1796"/>
                  <a:pt x="1798" y="1796"/>
                </a:cubicBezTo>
                <a:cubicBezTo>
                  <a:pt x="1798" y="1796"/>
                  <a:pt x="1797" y="1796"/>
                  <a:pt x="1797" y="1796"/>
                </a:cubicBezTo>
                <a:cubicBezTo>
                  <a:pt x="1796" y="1797"/>
                  <a:pt x="1795" y="1798"/>
                  <a:pt x="1794" y="1798"/>
                </a:cubicBezTo>
                <a:cubicBezTo>
                  <a:pt x="1793" y="1798"/>
                  <a:pt x="1793" y="1798"/>
                  <a:pt x="1792" y="1797"/>
                </a:cubicBezTo>
                <a:cubicBezTo>
                  <a:pt x="1792" y="1797"/>
                  <a:pt x="1791" y="1797"/>
                  <a:pt x="1792" y="1796"/>
                </a:cubicBezTo>
                <a:cubicBezTo>
                  <a:pt x="1792" y="1796"/>
                  <a:pt x="1793" y="1796"/>
                  <a:pt x="1793" y="1795"/>
                </a:cubicBezTo>
                <a:cubicBezTo>
                  <a:pt x="1792" y="1795"/>
                  <a:pt x="1792" y="1795"/>
                  <a:pt x="1791" y="1795"/>
                </a:cubicBezTo>
                <a:cubicBezTo>
                  <a:pt x="1791" y="1796"/>
                  <a:pt x="1790" y="1796"/>
                  <a:pt x="1789" y="1796"/>
                </a:cubicBezTo>
                <a:cubicBezTo>
                  <a:pt x="1789" y="1796"/>
                  <a:pt x="1787" y="1798"/>
                  <a:pt x="1786" y="1798"/>
                </a:cubicBezTo>
                <a:cubicBezTo>
                  <a:pt x="1786" y="1797"/>
                  <a:pt x="1786" y="1797"/>
                  <a:pt x="1785" y="1796"/>
                </a:cubicBezTo>
                <a:cubicBezTo>
                  <a:pt x="1785" y="1796"/>
                  <a:pt x="1784" y="1796"/>
                  <a:pt x="1784" y="1796"/>
                </a:cubicBezTo>
                <a:cubicBezTo>
                  <a:pt x="1782" y="1796"/>
                  <a:pt x="1781" y="1796"/>
                  <a:pt x="1780" y="1796"/>
                </a:cubicBezTo>
                <a:cubicBezTo>
                  <a:pt x="1779" y="1796"/>
                  <a:pt x="1778" y="1796"/>
                  <a:pt x="1778" y="1795"/>
                </a:cubicBezTo>
                <a:cubicBezTo>
                  <a:pt x="1777" y="1795"/>
                  <a:pt x="1777" y="1795"/>
                  <a:pt x="1776" y="1795"/>
                </a:cubicBezTo>
                <a:cubicBezTo>
                  <a:pt x="1775" y="1795"/>
                  <a:pt x="1774" y="1795"/>
                  <a:pt x="1773" y="1795"/>
                </a:cubicBezTo>
                <a:cubicBezTo>
                  <a:pt x="1771" y="1795"/>
                  <a:pt x="1770" y="1795"/>
                  <a:pt x="1769" y="1795"/>
                </a:cubicBezTo>
                <a:cubicBezTo>
                  <a:pt x="1768" y="1795"/>
                  <a:pt x="1768" y="1795"/>
                  <a:pt x="1767" y="1796"/>
                </a:cubicBezTo>
                <a:cubicBezTo>
                  <a:pt x="1767" y="1796"/>
                  <a:pt x="1766" y="1796"/>
                  <a:pt x="1766" y="1797"/>
                </a:cubicBezTo>
                <a:cubicBezTo>
                  <a:pt x="1765" y="1797"/>
                  <a:pt x="1765" y="1798"/>
                  <a:pt x="1765" y="1798"/>
                </a:cubicBezTo>
                <a:cubicBezTo>
                  <a:pt x="1763" y="1798"/>
                  <a:pt x="1762" y="1798"/>
                  <a:pt x="1761" y="1799"/>
                </a:cubicBezTo>
                <a:cubicBezTo>
                  <a:pt x="1761" y="1799"/>
                  <a:pt x="1761" y="1799"/>
                  <a:pt x="1761" y="1799"/>
                </a:cubicBezTo>
                <a:cubicBezTo>
                  <a:pt x="1760" y="1799"/>
                  <a:pt x="1761" y="1798"/>
                  <a:pt x="1760" y="1798"/>
                </a:cubicBezTo>
                <a:cubicBezTo>
                  <a:pt x="1760" y="1798"/>
                  <a:pt x="1759" y="1798"/>
                  <a:pt x="1759" y="1798"/>
                </a:cubicBezTo>
                <a:cubicBezTo>
                  <a:pt x="1758" y="1798"/>
                  <a:pt x="1758" y="1799"/>
                  <a:pt x="1757" y="1799"/>
                </a:cubicBezTo>
                <a:cubicBezTo>
                  <a:pt x="1757" y="1799"/>
                  <a:pt x="1756" y="1800"/>
                  <a:pt x="1756" y="1800"/>
                </a:cubicBezTo>
                <a:cubicBezTo>
                  <a:pt x="1755" y="1799"/>
                  <a:pt x="1756" y="1799"/>
                  <a:pt x="1755" y="1799"/>
                </a:cubicBezTo>
                <a:cubicBezTo>
                  <a:pt x="1755" y="1799"/>
                  <a:pt x="1755" y="1799"/>
                  <a:pt x="1755" y="1799"/>
                </a:cubicBezTo>
                <a:cubicBezTo>
                  <a:pt x="1754" y="1799"/>
                  <a:pt x="1754" y="1799"/>
                  <a:pt x="1753" y="1799"/>
                </a:cubicBezTo>
                <a:cubicBezTo>
                  <a:pt x="1753" y="1799"/>
                  <a:pt x="1752" y="1800"/>
                  <a:pt x="1752" y="1799"/>
                </a:cubicBezTo>
                <a:cubicBezTo>
                  <a:pt x="1751" y="1799"/>
                  <a:pt x="1752" y="1799"/>
                  <a:pt x="1751" y="1799"/>
                </a:cubicBezTo>
                <a:cubicBezTo>
                  <a:pt x="1751" y="1799"/>
                  <a:pt x="1750" y="1799"/>
                  <a:pt x="1750" y="1799"/>
                </a:cubicBezTo>
                <a:cubicBezTo>
                  <a:pt x="1750" y="1799"/>
                  <a:pt x="1750" y="1799"/>
                  <a:pt x="1749" y="1799"/>
                </a:cubicBezTo>
                <a:cubicBezTo>
                  <a:pt x="1749" y="1800"/>
                  <a:pt x="1749" y="1799"/>
                  <a:pt x="1749" y="1799"/>
                </a:cubicBezTo>
                <a:cubicBezTo>
                  <a:pt x="1748" y="1799"/>
                  <a:pt x="1748" y="1800"/>
                  <a:pt x="1747" y="1800"/>
                </a:cubicBezTo>
                <a:cubicBezTo>
                  <a:pt x="1746" y="1801"/>
                  <a:pt x="1747" y="1802"/>
                  <a:pt x="1745" y="1801"/>
                </a:cubicBezTo>
                <a:cubicBezTo>
                  <a:pt x="1745" y="1801"/>
                  <a:pt x="1744" y="1801"/>
                  <a:pt x="1744" y="1801"/>
                </a:cubicBezTo>
                <a:cubicBezTo>
                  <a:pt x="1743" y="1801"/>
                  <a:pt x="1743" y="1802"/>
                  <a:pt x="1744" y="1802"/>
                </a:cubicBezTo>
                <a:cubicBezTo>
                  <a:pt x="1744" y="1802"/>
                  <a:pt x="1744" y="1802"/>
                  <a:pt x="1743" y="1803"/>
                </a:cubicBezTo>
                <a:cubicBezTo>
                  <a:pt x="1743" y="1803"/>
                  <a:pt x="1742" y="1803"/>
                  <a:pt x="1742" y="1803"/>
                </a:cubicBezTo>
                <a:cubicBezTo>
                  <a:pt x="1741" y="1803"/>
                  <a:pt x="1741" y="1804"/>
                  <a:pt x="1740" y="1804"/>
                </a:cubicBezTo>
                <a:cubicBezTo>
                  <a:pt x="1740" y="1804"/>
                  <a:pt x="1739" y="1803"/>
                  <a:pt x="1739" y="1803"/>
                </a:cubicBezTo>
                <a:cubicBezTo>
                  <a:pt x="1738" y="1803"/>
                  <a:pt x="1738" y="1804"/>
                  <a:pt x="1738" y="1804"/>
                </a:cubicBezTo>
                <a:cubicBezTo>
                  <a:pt x="1737" y="1805"/>
                  <a:pt x="1737" y="1805"/>
                  <a:pt x="1737" y="1805"/>
                </a:cubicBezTo>
                <a:cubicBezTo>
                  <a:pt x="1736" y="1805"/>
                  <a:pt x="1736" y="1805"/>
                  <a:pt x="1736" y="1805"/>
                </a:cubicBezTo>
                <a:cubicBezTo>
                  <a:pt x="1735" y="1805"/>
                  <a:pt x="1735" y="1805"/>
                  <a:pt x="1735" y="1805"/>
                </a:cubicBezTo>
                <a:cubicBezTo>
                  <a:pt x="1734" y="1805"/>
                  <a:pt x="1734" y="1806"/>
                  <a:pt x="1733" y="1806"/>
                </a:cubicBezTo>
                <a:cubicBezTo>
                  <a:pt x="1733" y="1807"/>
                  <a:pt x="1732" y="1807"/>
                  <a:pt x="1732" y="1807"/>
                </a:cubicBezTo>
                <a:cubicBezTo>
                  <a:pt x="1731" y="1808"/>
                  <a:pt x="1731" y="1809"/>
                  <a:pt x="1730" y="1810"/>
                </a:cubicBezTo>
                <a:cubicBezTo>
                  <a:pt x="1729" y="1811"/>
                  <a:pt x="1728" y="1811"/>
                  <a:pt x="1727" y="1812"/>
                </a:cubicBezTo>
                <a:cubicBezTo>
                  <a:pt x="1727" y="1812"/>
                  <a:pt x="1727" y="1813"/>
                  <a:pt x="1727" y="1814"/>
                </a:cubicBezTo>
                <a:cubicBezTo>
                  <a:pt x="1727" y="1814"/>
                  <a:pt x="1726" y="1814"/>
                  <a:pt x="1726" y="1815"/>
                </a:cubicBezTo>
                <a:cubicBezTo>
                  <a:pt x="1726" y="1815"/>
                  <a:pt x="1726" y="1816"/>
                  <a:pt x="1726" y="1817"/>
                </a:cubicBezTo>
                <a:cubicBezTo>
                  <a:pt x="1726" y="1817"/>
                  <a:pt x="1727" y="1817"/>
                  <a:pt x="1727" y="1818"/>
                </a:cubicBezTo>
                <a:cubicBezTo>
                  <a:pt x="1728" y="1818"/>
                  <a:pt x="1728" y="1818"/>
                  <a:pt x="1728" y="1819"/>
                </a:cubicBezTo>
                <a:cubicBezTo>
                  <a:pt x="1729" y="1820"/>
                  <a:pt x="1730" y="1819"/>
                  <a:pt x="1729" y="1820"/>
                </a:cubicBezTo>
                <a:cubicBezTo>
                  <a:pt x="1729" y="1821"/>
                  <a:pt x="1728" y="1821"/>
                  <a:pt x="1728" y="1820"/>
                </a:cubicBezTo>
                <a:cubicBezTo>
                  <a:pt x="1727" y="1820"/>
                  <a:pt x="1727" y="1820"/>
                  <a:pt x="1726" y="1820"/>
                </a:cubicBezTo>
                <a:cubicBezTo>
                  <a:pt x="1726" y="1820"/>
                  <a:pt x="1726" y="1821"/>
                  <a:pt x="1725" y="1820"/>
                </a:cubicBezTo>
                <a:cubicBezTo>
                  <a:pt x="1725" y="1820"/>
                  <a:pt x="1725" y="1820"/>
                  <a:pt x="1724" y="1820"/>
                </a:cubicBezTo>
                <a:cubicBezTo>
                  <a:pt x="1724" y="1820"/>
                  <a:pt x="1724" y="1820"/>
                  <a:pt x="1724" y="1820"/>
                </a:cubicBezTo>
                <a:cubicBezTo>
                  <a:pt x="1723" y="1821"/>
                  <a:pt x="1722" y="1821"/>
                  <a:pt x="1721" y="1822"/>
                </a:cubicBezTo>
                <a:cubicBezTo>
                  <a:pt x="1720" y="1822"/>
                  <a:pt x="1720" y="1822"/>
                  <a:pt x="1719" y="1822"/>
                </a:cubicBezTo>
                <a:cubicBezTo>
                  <a:pt x="1718" y="1822"/>
                  <a:pt x="1718" y="1823"/>
                  <a:pt x="1718" y="1823"/>
                </a:cubicBezTo>
                <a:cubicBezTo>
                  <a:pt x="1717" y="1823"/>
                  <a:pt x="1717" y="1822"/>
                  <a:pt x="1716" y="1822"/>
                </a:cubicBezTo>
                <a:cubicBezTo>
                  <a:pt x="1715" y="1822"/>
                  <a:pt x="1715" y="1823"/>
                  <a:pt x="1716" y="1824"/>
                </a:cubicBezTo>
                <a:cubicBezTo>
                  <a:pt x="1717" y="1826"/>
                  <a:pt x="1720" y="1824"/>
                  <a:pt x="1721" y="1823"/>
                </a:cubicBezTo>
                <a:cubicBezTo>
                  <a:pt x="1722" y="1822"/>
                  <a:pt x="1722" y="1822"/>
                  <a:pt x="1723" y="1822"/>
                </a:cubicBezTo>
                <a:cubicBezTo>
                  <a:pt x="1725" y="1822"/>
                  <a:pt x="1726" y="1822"/>
                  <a:pt x="1725" y="1824"/>
                </a:cubicBezTo>
                <a:cubicBezTo>
                  <a:pt x="1725" y="1825"/>
                  <a:pt x="1724" y="1825"/>
                  <a:pt x="1724" y="1825"/>
                </a:cubicBezTo>
                <a:cubicBezTo>
                  <a:pt x="1724" y="1826"/>
                  <a:pt x="1725" y="1826"/>
                  <a:pt x="1726" y="1826"/>
                </a:cubicBezTo>
                <a:cubicBezTo>
                  <a:pt x="1727" y="1825"/>
                  <a:pt x="1727" y="1825"/>
                  <a:pt x="1728" y="1824"/>
                </a:cubicBezTo>
                <a:cubicBezTo>
                  <a:pt x="1728" y="1824"/>
                  <a:pt x="1728" y="1823"/>
                  <a:pt x="1729" y="1823"/>
                </a:cubicBezTo>
                <a:cubicBezTo>
                  <a:pt x="1730" y="1823"/>
                  <a:pt x="1730" y="1823"/>
                  <a:pt x="1731" y="1823"/>
                </a:cubicBezTo>
                <a:cubicBezTo>
                  <a:pt x="1732" y="1822"/>
                  <a:pt x="1732" y="1822"/>
                  <a:pt x="1733" y="1822"/>
                </a:cubicBezTo>
                <a:cubicBezTo>
                  <a:pt x="1733" y="1822"/>
                  <a:pt x="1733" y="1823"/>
                  <a:pt x="1734" y="1823"/>
                </a:cubicBezTo>
                <a:cubicBezTo>
                  <a:pt x="1735" y="1823"/>
                  <a:pt x="1735" y="1822"/>
                  <a:pt x="1735" y="1821"/>
                </a:cubicBezTo>
                <a:cubicBezTo>
                  <a:pt x="1735" y="1821"/>
                  <a:pt x="1736" y="1821"/>
                  <a:pt x="1735" y="1820"/>
                </a:cubicBezTo>
                <a:cubicBezTo>
                  <a:pt x="1735" y="1820"/>
                  <a:pt x="1735" y="1820"/>
                  <a:pt x="1735" y="1819"/>
                </a:cubicBezTo>
                <a:cubicBezTo>
                  <a:pt x="1735" y="1819"/>
                  <a:pt x="1735" y="1819"/>
                  <a:pt x="1735" y="1818"/>
                </a:cubicBezTo>
                <a:cubicBezTo>
                  <a:pt x="1736" y="1817"/>
                  <a:pt x="1737" y="1817"/>
                  <a:pt x="1739" y="1817"/>
                </a:cubicBezTo>
                <a:cubicBezTo>
                  <a:pt x="1740" y="1817"/>
                  <a:pt x="1741" y="1818"/>
                  <a:pt x="1742" y="1817"/>
                </a:cubicBezTo>
                <a:cubicBezTo>
                  <a:pt x="1743" y="1817"/>
                  <a:pt x="1743" y="1816"/>
                  <a:pt x="1743" y="1816"/>
                </a:cubicBezTo>
                <a:cubicBezTo>
                  <a:pt x="1744" y="1815"/>
                  <a:pt x="1744" y="1816"/>
                  <a:pt x="1745" y="1817"/>
                </a:cubicBezTo>
                <a:cubicBezTo>
                  <a:pt x="1746" y="1818"/>
                  <a:pt x="1746" y="1817"/>
                  <a:pt x="1747" y="1816"/>
                </a:cubicBezTo>
                <a:cubicBezTo>
                  <a:pt x="1747" y="1816"/>
                  <a:pt x="1748" y="1816"/>
                  <a:pt x="1748" y="1816"/>
                </a:cubicBezTo>
                <a:cubicBezTo>
                  <a:pt x="1749" y="1815"/>
                  <a:pt x="1749" y="1813"/>
                  <a:pt x="1750" y="1813"/>
                </a:cubicBezTo>
                <a:cubicBezTo>
                  <a:pt x="1751" y="1813"/>
                  <a:pt x="1751" y="1814"/>
                  <a:pt x="1751" y="1814"/>
                </a:cubicBezTo>
                <a:cubicBezTo>
                  <a:pt x="1753" y="1814"/>
                  <a:pt x="1753" y="1811"/>
                  <a:pt x="1754" y="1810"/>
                </a:cubicBezTo>
                <a:cubicBezTo>
                  <a:pt x="1754" y="1810"/>
                  <a:pt x="1755" y="1810"/>
                  <a:pt x="1755" y="1810"/>
                </a:cubicBezTo>
                <a:cubicBezTo>
                  <a:pt x="1755" y="1810"/>
                  <a:pt x="1756" y="1809"/>
                  <a:pt x="1756" y="1809"/>
                </a:cubicBezTo>
                <a:cubicBezTo>
                  <a:pt x="1756" y="1809"/>
                  <a:pt x="1757" y="1809"/>
                  <a:pt x="1757" y="1809"/>
                </a:cubicBezTo>
                <a:cubicBezTo>
                  <a:pt x="1758" y="1808"/>
                  <a:pt x="1760" y="1808"/>
                  <a:pt x="1761" y="1807"/>
                </a:cubicBezTo>
                <a:cubicBezTo>
                  <a:pt x="1761" y="1806"/>
                  <a:pt x="1760" y="1805"/>
                  <a:pt x="1761" y="1805"/>
                </a:cubicBezTo>
                <a:cubicBezTo>
                  <a:pt x="1762" y="1805"/>
                  <a:pt x="1763" y="1806"/>
                  <a:pt x="1763" y="1806"/>
                </a:cubicBezTo>
                <a:cubicBezTo>
                  <a:pt x="1766" y="1806"/>
                  <a:pt x="1768" y="1806"/>
                  <a:pt x="1771" y="1806"/>
                </a:cubicBezTo>
                <a:cubicBezTo>
                  <a:pt x="1772" y="1806"/>
                  <a:pt x="1773" y="1806"/>
                  <a:pt x="1775" y="1806"/>
                </a:cubicBezTo>
                <a:cubicBezTo>
                  <a:pt x="1776" y="1806"/>
                  <a:pt x="1778" y="1806"/>
                  <a:pt x="1779" y="1807"/>
                </a:cubicBezTo>
                <a:cubicBezTo>
                  <a:pt x="1780" y="1807"/>
                  <a:pt x="1780" y="1807"/>
                  <a:pt x="1781" y="1807"/>
                </a:cubicBezTo>
                <a:cubicBezTo>
                  <a:pt x="1781" y="1807"/>
                  <a:pt x="1782" y="1807"/>
                  <a:pt x="1782" y="1808"/>
                </a:cubicBezTo>
                <a:cubicBezTo>
                  <a:pt x="1783" y="1808"/>
                  <a:pt x="1784" y="1809"/>
                  <a:pt x="1783" y="1810"/>
                </a:cubicBezTo>
                <a:cubicBezTo>
                  <a:pt x="1783" y="1811"/>
                  <a:pt x="1782" y="1811"/>
                  <a:pt x="1781" y="1811"/>
                </a:cubicBezTo>
                <a:cubicBezTo>
                  <a:pt x="1780" y="1811"/>
                  <a:pt x="1780" y="1812"/>
                  <a:pt x="1779" y="1812"/>
                </a:cubicBezTo>
                <a:cubicBezTo>
                  <a:pt x="1779" y="1812"/>
                  <a:pt x="1778" y="1812"/>
                  <a:pt x="1777" y="1812"/>
                </a:cubicBezTo>
                <a:cubicBezTo>
                  <a:pt x="1777" y="1812"/>
                  <a:pt x="1776" y="1812"/>
                  <a:pt x="1776" y="1812"/>
                </a:cubicBezTo>
                <a:cubicBezTo>
                  <a:pt x="1775" y="1812"/>
                  <a:pt x="1775" y="1811"/>
                  <a:pt x="1774" y="1811"/>
                </a:cubicBezTo>
                <a:cubicBezTo>
                  <a:pt x="1772" y="1811"/>
                  <a:pt x="1773" y="1813"/>
                  <a:pt x="1774" y="1813"/>
                </a:cubicBezTo>
                <a:cubicBezTo>
                  <a:pt x="1775" y="1814"/>
                  <a:pt x="1775" y="1814"/>
                  <a:pt x="1776" y="1814"/>
                </a:cubicBezTo>
                <a:cubicBezTo>
                  <a:pt x="1776" y="1814"/>
                  <a:pt x="1776" y="1815"/>
                  <a:pt x="1777" y="1815"/>
                </a:cubicBezTo>
                <a:cubicBezTo>
                  <a:pt x="1777" y="1815"/>
                  <a:pt x="1777" y="1815"/>
                  <a:pt x="1778" y="1815"/>
                </a:cubicBezTo>
                <a:cubicBezTo>
                  <a:pt x="1779" y="1815"/>
                  <a:pt x="1779" y="1817"/>
                  <a:pt x="1780" y="1818"/>
                </a:cubicBezTo>
                <a:cubicBezTo>
                  <a:pt x="1781" y="1818"/>
                  <a:pt x="1781" y="1817"/>
                  <a:pt x="1782" y="1817"/>
                </a:cubicBezTo>
                <a:cubicBezTo>
                  <a:pt x="1783" y="1817"/>
                  <a:pt x="1783" y="1817"/>
                  <a:pt x="1784" y="1817"/>
                </a:cubicBezTo>
                <a:cubicBezTo>
                  <a:pt x="1785" y="1817"/>
                  <a:pt x="1786" y="1817"/>
                  <a:pt x="1787" y="1817"/>
                </a:cubicBezTo>
                <a:cubicBezTo>
                  <a:pt x="1788" y="1817"/>
                  <a:pt x="1788" y="1817"/>
                  <a:pt x="1788" y="1818"/>
                </a:cubicBezTo>
                <a:cubicBezTo>
                  <a:pt x="1789" y="1818"/>
                  <a:pt x="1789" y="1819"/>
                  <a:pt x="1789" y="1819"/>
                </a:cubicBezTo>
                <a:cubicBezTo>
                  <a:pt x="1789" y="1820"/>
                  <a:pt x="1788" y="1820"/>
                  <a:pt x="1788" y="1820"/>
                </a:cubicBezTo>
                <a:cubicBezTo>
                  <a:pt x="1788" y="1820"/>
                  <a:pt x="1788" y="1820"/>
                  <a:pt x="1789" y="1820"/>
                </a:cubicBezTo>
                <a:cubicBezTo>
                  <a:pt x="1789" y="1821"/>
                  <a:pt x="1789" y="1820"/>
                  <a:pt x="1789" y="1820"/>
                </a:cubicBezTo>
                <a:cubicBezTo>
                  <a:pt x="1790" y="1819"/>
                  <a:pt x="1790" y="1819"/>
                  <a:pt x="1791" y="1818"/>
                </a:cubicBezTo>
                <a:cubicBezTo>
                  <a:pt x="1792" y="1818"/>
                  <a:pt x="1792" y="1820"/>
                  <a:pt x="1792" y="1820"/>
                </a:cubicBezTo>
                <a:cubicBezTo>
                  <a:pt x="1792" y="1820"/>
                  <a:pt x="1794" y="1821"/>
                  <a:pt x="1793" y="1822"/>
                </a:cubicBezTo>
                <a:cubicBezTo>
                  <a:pt x="1793" y="1822"/>
                  <a:pt x="1793" y="1822"/>
                  <a:pt x="1793" y="1822"/>
                </a:cubicBezTo>
                <a:cubicBezTo>
                  <a:pt x="1795" y="1822"/>
                  <a:pt x="1794" y="1820"/>
                  <a:pt x="1793" y="1820"/>
                </a:cubicBezTo>
                <a:cubicBezTo>
                  <a:pt x="1793" y="1819"/>
                  <a:pt x="1793" y="1820"/>
                  <a:pt x="1792" y="1819"/>
                </a:cubicBezTo>
                <a:cubicBezTo>
                  <a:pt x="1792" y="1819"/>
                  <a:pt x="1793" y="1819"/>
                  <a:pt x="1793" y="1819"/>
                </a:cubicBezTo>
                <a:cubicBezTo>
                  <a:pt x="1793" y="1818"/>
                  <a:pt x="1792" y="1816"/>
                  <a:pt x="1793" y="1815"/>
                </a:cubicBezTo>
                <a:cubicBezTo>
                  <a:pt x="1794" y="1814"/>
                  <a:pt x="1794" y="1817"/>
                  <a:pt x="1794" y="1818"/>
                </a:cubicBezTo>
                <a:cubicBezTo>
                  <a:pt x="1794" y="1819"/>
                  <a:pt x="1796" y="1820"/>
                  <a:pt x="1797" y="1820"/>
                </a:cubicBezTo>
                <a:cubicBezTo>
                  <a:pt x="1798" y="1820"/>
                  <a:pt x="1799" y="1820"/>
                  <a:pt x="1801" y="1820"/>
                </a:cubicBezTo>
                <a:cubicBezTo>
                  <a:pt x="1802" y="1820"/>
                  <a:pt x="1802" y="1820"/>
                  <a:pt x="1803" y="1820"/>
                </a:cubicBezTo>
                <a:cubicBezTo>
                  <a:pt x="1804" y="1820"/>
                  <a:pt x="1804" y="1820"/>
                  <a:pt x="1805" y="1820"/>
                </a:cubicBezTo>
                <a:cubicBezTo>
                  <a:pt x="1806" y="1820"/>
                  <a:pt x="1806" y="1820"/>
                  <a:pt x="1806" y="1820"/>
                </a:cubicBezTo>
                <a:cubicBezTo>
                  <a:pt x="1807" y="1820"/>
                  <a:pt x="1808" y="1820"/>
                  <a:pt x="1808" y="1819"/>
                </a:cubicBezTo>
                <a:cubicBezTo>
                  <a:pt x="1808" y="1819"/>
                  <a:pt x="1808" y="1820"/>
                  <a:pt x="1809" y="1820"/>
                </a:cubicBezTo>
                <a:cubicBezTo>
                  <a:pt x="1809" y="1821"/>
                  <a:pt x="1810" y="1822"/>
                  <a:pt x="1810" y="1822"/>
                </a:cubicBezTo>
                <a:cubicBezTo>
                  <a:pt x="1811" y="1823"/>
                  <a:pt x="1811" y="1823"/>
                  <a:pt x="1812" y="1823"/>
                </a:cubicBezTo>
                <a:cubicBezTo>
                  <a:pt x="1813" y="1824"/>
                  <a:pt x="1813" y="1825"/>
                  <a:pt x="1814" y="1825"/>
                </a:cubicBezTo>
                <a:cubicBezTo>
                  <a:pt x="1814" y="1825"/>
                  <a:pt x="1815" y="1825"/>
                  <a:pt x="1815" y="1826"/>
                </a:cubicBezTo>
                <a:cubicBezTo>
                  <a:pt x="1816" y="1826"/>
                  <a:pt x="1816" y="1826"/>
                  <a:pt x="1817" y="1826"/>
                </a:cubicBezTo>
                <a:cubicBezTo>
                  <a:pt x="1817" y="1826"/>
                  <a:pt x="1817" y="1827"/>
                  <a:pt x="1818" y="1827"/>
                </a:cubicBezTo>
                <a:cubicBezTo>
                  <a:pt x="1818" y="1827"/>
                  <a:pt x="1818" y="1827"/>
                  <a:pt x="1819" y="1827"/>
                </a:cubicBezTo>
                <a:cubicBezTo>
                  <a:pt x="1819" y="1827"/>
                  <a:pt x="1820" y="1828"/>
                  <a:pt x="1821" y="1828"/>
                </a:cubicBezTo>
                <a:cubicBezTo>
                  <a:pt x="1821" y="1828"/>
                  <a:pt x="1821" y="1828"/>
                  <a:pt x="1821" y="1828"/>
                </a:cubicBezTo>
                <a:cubicBezTo>
                  <a:pt x="1822" y="1827"/>
                  <a:pt x="1822" y="1828"/>
                  <a:pt x="1823" y="1828"/>
                </a:cubicBezTo>
                <a:cubicBezTo>
                  <a:pt x="1823" y="1828"/>
                  <a:pt x="1824" y="1828"/>
                  <a:pt x="1824" y="1828"/>
                </a:cubicBezTo>
                <a:cubicBezTo>
                  <a:pt x="1825" y="1828"/>
                  <a:pt x="1825" y="1829"/>
                  <a:pt x="1825" y="1829"/>
                </a:cubicBezTo>
                <a:cubicBezTo>
                  <a:pt x="1826" y="1829"/>
                  <a:pt x="1827" y="1829"/>
                  <a:pt x="1827" y="1829"/>
                </a:cubicBezTo>
                <a:cubicBezTo>
                  <a:pt x="1828" y="1830"/>
                  <a:pt x="1828" y="1830"/>
                  <a:pt x="1829" y="1830"/>
                </a:cubicBezTo>
                <a:cubicBezTo>
                  <a:pt x="1830" y="1830"/>
                  <a:pt x="1830" y="1830"/>
                  <a:pt x="1831" y="1830"/>
                </a:cubicBezTo>
                <a:cubicBezTo>
                  <a:pt x="1831" y="1830"/>
                  <a:pt x="1832" y="1830"/>
                  <a:pt x="1832" y="1830"/>
                </a:cubicBezTo>
                <a:cubicBezTo>
                  <a:pt x="1833" y="1831"/>
                  <a:pt x="1834" y="1831"/>
                  <a:pt x="1835" y="1831"/>
                </a:cubicBezTo>
                <a:cubicBezTo>
                  <a:pt x="1836" y="1831"/>
                  <a:pt x="1836" y="1830"/>
                  <a:pt x="1837" y="1830"/>
                </a:cubicBezTo>
                <a:cubicBezTo>
                  <a:pt x="1838" y="1830"/>
                  <a:pt x="1839" y="1830"/>
                  <a:pt x="1840" y="1830"/>
                </a:cubicBezTo>
                <a:cubicBezTo>
                  <a:pt x="1841" y="1830"/>
                  <a:pt x="1841" y="1829"/>
                  <a:pt x="1842" y="1829"/>
                </a:cubicBezTo>
                <a:cubicBezTo>
                  <a:pt x="1843" y="1829"/>
                  <a:pt x="1845" y="1829"/>
                  <a:pt x="1844" y="1830"/>
                </a:cubicBezTo>
                <a:cubicBezTo>
                  <a:pt x="1844" y="1830"/>
                  <a:pt x="1843" y="1830"/>
                  <a:pt x="1843" y="1830"/>
                </a:cubicBezTo>
                <a:cubicBezTo>
                  <a:pt x="1843" y="1831"/>
                  <a:pt x="1845" y="1831"/>
                  <a:pt x="1845" y="1831"/>
                </a:cubicBezTo>
                <a:cubicBezTo>
                  <a:pt x="1846" y="1832"/>
                  <a:pt x="1847" y="1833"/>
                  <a:pt x="1847" y="1834"/>
                </a:cubicBezTo>
                <a:cubicBezTo>
                  <a:pt x="1848" y="1835"/>
                  <a:pt x="1847" y="1836"/>
                  <a:pt x="1848" y="1838"/>
                </a:cubicBezTo>
                <a:cubicBezTo>
                  <a:pt x="1848" y="1838"/>
                  <a:pt x="1849" y="1839"/>
                  <a:pt x="1849" y="1839"/>
                </a:cubicBezTo>
                <a:cubicBezTo>
                  <a:pt x="1849" y="1840"/>
                  <a:pt x="1848" y="1841"/>
                  <a:pt x="1849" y="1841"/>
                </a:cubicBezTo>
                <a:cubicBezTo>
                  <a:pt x="1849" y="1842"/>
                  <a:pt x="1850" y="1843"/>
                  <a:pt x="1851" y="1843"/>
                </a:cubicBezTo>
                <a:cubicBezTo>
                  <a:pt x="1853" y="1845"/>
                  <a:pt x="1855" y="1846"/>
                  <a:pt x="1857" y="1848"/>
                </a:cubicBezTo>
                <a:cubicBezTo>
                  <a:pt x="1857" y="1849"/>
                  <a:pt x="1858" y="1850"/>
                  <a:pt x="1860" y="1849"/>
                </a:cubicBezTo>
                <a:cubicBezTo>
                  <a:pt x="1860" y="1849"/>
                  <a:pt x="1861" y="1849"/>
                  <a:pt x="1861" y="1849"/>
                </a:cubicBezTo>
                <a:cubicBezTo>
                  <a:pt x="1862" y="1848"/>
                  <a:pt x="1862" y="1849"/>
                  <a:pt x="1863" y="1849"/>
                </a:cubicBezTo>
                <a:cubicBezTo>
                  <a:pt x="1864" y="1849"/>
                  <a:pt x="1864" y="1849"/>
                  <a:pt x="1865" y="1849"/>
                </a:cubicBezTo>
                <a:cubicBezTo>
                  <a:pt x="1866" y="1849"/>
                  <a:pt x="1866" y="1849"/>
                  <a:pt x="1867" y="1849"/>
                </a:cubicBezTo>
                <a:cubicBezTo>
                  <a:pt x="1868" y="1849"/>
                  <a:pt x="1868" y="1850"/>
                  <a:pt x="1869" y="1850"/>
                </a:cubicBezTo>
                <a:cubicBezTo>
                  <a:pt x="1870" y="1850"/>
                  <a:pt x="1872" y="1849"/>
                  <a:pt x="1873" y="1849"/>
                </a:cubicBezTo>
                <a:cubicBezTo>
                  <a:pt x="1873" y="1850"/>
                  <a:pt x="1873" y="1850"/>
                  <a:pt x="1874" y="1850"/>
                </a:cubicBezTo>
                <a:cubicBezTo>
                  <a:pt x="1875" y="1850"/>
                  <a:pt x="1875" y="1850"/>
                  <a:pt x="1875" y="1851"/>
                </a:cubicBezTo>
                <a:cubicBezTo>
                  <a:pt x="1876" y="1852"/>
                  <a:pt x="1875" y="1851"/>
                  <a:pt x="1875" y="1852"/>
                </a:cubicBezTo>
                <a:cubicBezTo>
                  <a:pt x="1875" y="1853"/>
                  <a:pt x="1876" y="1853"/>
                  <a:pt x="1876" y="1853"/>
                </a:cubicBezTo>
                <a:cubicBezTo>
                  <a:pt x="1877" y="1853"/>
                  <a:pt x="1877" y="1852"/>
                  <a:pt x="1878" y="1852"/>
                </a:cubicBezTo>
                <a:cubicBezTo>
                  <a:pt x="1879" y="1852"/>
                  <a:pt x="1879" y="1853"/>
                  <a:pt x="1878" y="1853"/>
                </a:cubicBezTo>
                <a:cubicBezTo>
                  <a:pt x="1878" y="1854"/>
                  <a:pt x="1878" y="1854"/>
                  <a:pt x="1878" y="1854"/>
                </a:cubicBezTo>
                <a:cubicBezTo>
                  <a:pt x="1878" y="1855"/>
                  <a:pt x="1878" y="1855"/>
                  <a:pt x="1877" y="1856"/>
                </a:cubicBezTo>
                <a:cubicBezTo>
                  <a:pt x="1877" y="1857"/>
                  <a:pt x="1877" y="1857"/>
                  <a:pt x="1876" y="1858"/>
                </a:cubicBezTo>
                <a:cubicBezTo>
                  <a:pt x="1876" y="1858"/>
                  <a:pt x="1876" y="1858"/>
                  <a:pt x="1875" y="1858"/>
                </a:cubicBezTo>
                <a:cubicBezTo>
                  <a:pt x="1875" y="1858"/>
                  <a:pt x="1874" y="1859"/>
                  <a:pt x="1874" y="1859"/>
                </a:cubicBezTo>
                <a:cubicBezTo>
                  <a:pt x="1873" y="1860"/>
                  <a:pt x="1873" y="1860"/>
                  <a:pt x="1872" y="1860"/>
                </a:cubicBezTo>
                <a:cubicBezTo>
                  <a:pt x="1871" y="1860"/>
                  <a:pt x="1870" y="1861"/>
                  <a:pt x="1869" y="1862"/>
                </a:cubicBezTo>
                <a:cubicBezTo>
                  <a:pt x="1868" y="1863"/>
                  <a:pt x="1867" y="1863"/>
                  <a:pt x="1866" y="1864"/>
                </a:cubicBezTo>
                <a:cubicBezTo>
                  <a:pt x="1866" y="1864"/>
                  <a:pt x="1866" y="1865"/>
                  <a:pt x="1866" y="1865"/>
                </a:cubicBezTo>
                <a:cubicBezTo>
                  <a:pt x="1865" y="1866"/>
                  <a:pt x="1865" y="1866"/>
                  <a:pt x="1864" y="1867"/>
                </a:cubicBezTo>
                <a:cubicBezTo>
                  <a:pt x="1864" y="1867"/>
                  <a:pt x="1864" y="1868"/>
                  <a:pt x="1865" y="1868"/>
                </a:cubicBezTo>
                <a:cubicBezTo>
                  <a:pt x="1865" y="1869"/>
                  <a:pt x="1866" y="1868"/>
                  <a:pt x="1866" y="1868"/>
                </a:cubicBezTo>
                <a:cubicBezTo>
                  <a:pt x="1867" y="1867"/>
                  <a:pt x="1868" y="1868"/>
                  <a:pt x="1868" y="1868"/>
                </a:cubicBezTo>
                <a:cubicBezTo>
                  <a:pt x="1869" y="1868"/>
                  <a:pt x="1872" y="1868"/>
                  <a:pt x="1872" y="1868"/>
                </a:cubicBezTo>
                <a:cubicBezTo>
                  <a:pt x="1873" y="1867"/>
                  <a:pt x="1873" y="1867"/>
                  <a:pt x="1874" y="1867"/>
                </a:cubicBezTo>
                <a:cubicBezTo>
                  <a:pt x="1874" y="1867"/>
                  <a:pt x="1874" y="1867"/>
                  <a:pt x="1874" y="1867"/>
                </a:cubicBezTo>
                <a:cubicBezTo>
                  <a:pt x="1875" y="1867"/>
                  <a:pt x="1875" y="1866"/>
                  <a:pt x="1875" y="1866"/>
                </a:cubicBezTo>
                <a:cubicBezTo>
                  <a:pt x="1876" y="1866"/>
                  <a:pt x="1876" y="1866"/>
                  <a:pt x="1877" y="1866"/>
                </a:cubicBezTo>
                <a:cubicBezTo>
                  <a:pt x="1877" y="1867"/>
                  <a:pt x="1877" y="1867"/>
                  <a:pt x="1877" y="1867"/>
                </a:cubicBezTo>
                <a:cubicBezTo>
                  <a:pt x="1877" y="1867"/>
                  <a:pt x="1878" y="1867"/>
                  <a:pt x="1878" y="1867"/>
                </a:cubicBezTo>
                <a:cubicBezTo>
                  <a:pt x="1879" y="1867"/>
                  <a:pt x="1880" y="1867"/>
                  <a:pt x="1880" y="1867"/>
                </a:cubicBezTo>
                <a:cubicBezTo>
                  <a:pt x="1881" y="1867"/>
                  <a:pt x="1881" y="1867"/>
                  <a:pt x="1882" y="1866"/>
                </a:cubicBezTo>
                <a:cubicBezTo>
                  <a:pt x="1883" y="1865"/>
                  <a:pt x="1885" y="1865"/>
                  <a:pt x="1886" y="1865"/>
                </a:cubicBezTo>
                <a:cubicBezTo>
                  <a:pt x="1889" y="1865"/>
                  <a:pt x="1891" y="1865"/>
                  <a:pt x="1894" y="1864"/>
                </a:cubicBezTo>
                <a:cubicBezTo>
                  <a:pt x="1895" y="1864"/>
                  <a:pt x="1896" y="1864"/>
                  <a:pt x="1897" y="1864"/>
                </a:cubicBezTo>
                <a:cubicBezTo>
                  <a:pt x="1899" y="1865"/>
                  <a:pt x="1900" y="1865"/>
                  <a:pt x="1901" y="1865"/>
                </a:cubicBezTo>
                <a:close/>
                <a:moveTo>
                  <a:pt x="1951" y="1904"/>
                </a:moveTo>
                <a:cubicBezTo>
                  <a:pt x="1951" y="1904"/>
                  <a:pt x="1949" y="1903"/>
                  <a:pt x="1949" y="1905"/>
                </a:cubicBezTo>
                <a:cubicBezTo>
                  <a:pt x="1949" y="1905"/>
                  <a:pt x="1950" y="1905"/>
                  <a:pt x="1950" y="1905"/>
                </a:cubicBezTo>
                <a:cubicBezTo>
                  <a:pt x="1951" y="1905"/>
                  <a:pt x="1951" y="1905"/>
                  <a:pt x="1952" y="1905"/>
                </a:cubicBezTo>
                <a:cubicBezTo>
                  <a:pt x="1952" y="1905"/>
                  <a:pt x="1953" y="1904"/>
                  <a:pt x="1952" y="1904"/>
                </a:cubicBezTo>
                <a:cubicBezTo>
                  <a:pt x="1952" y="1904"/>
                  <a:pt x="1952" y="1904"/>
                  <a:pt x="1951" y="1904"/>
                </a:cubicBezTo>
                <a:close/>
                <a:moveTo>
                  <a:pt x="1875" y="1910"/>
                </a:moveTo>
                <a:cubicBezTo>
                  <a:pt x="1876" y="1910"/>
                  <a:pt x="1875" y="1908"/>
                  <a:pt x="1877" y="1908"/>
                </a:cubicBezTo>
                <a:cubicBezTo>
                  <a:pt x="1878" y="1908"/>
                  <a:pt x="1878" y="1909"/>
                  <a:pt x="1878" y="1910"/>
                </a:cubicBezTo>
                <a:cubicBezTo>
                  <a:pt x="1879" y="1910"/>
                  <a:pt x="1880" y="1910"/>
                  <a:pt x="1880" y="1909"/>
                </a:cubicBezTo>
                <a:cubicBezTo>
                  <a:pt x="1881" y="1909"/>
                  <a:pt x="1881" y="1909"/>
                  <a:pt x="1881" y="1909"/>
                </a:cubicBezTo>
                <a:cubicBezTo>
                  <a:pt x="1882" y="1908"/>
                  <a:pt x="1882" y="1908"/>
                  <a:pt x="1882" y="1908"/>
                </a:cubicBezTo>
                <a:cubicBezTo>
                  <a:pt x="1883" y="1908"/>
                  <a:pt x="1885" y="1907"/>
                  <a:pt x="1886" y="1908"/>
                </a:cubicBezTo>
                <a:cubicBezTo>
                  <a:pt x="1887" y="1908"/>
                  <a:pt x="1887" y="1909"/>
                  <a:pt x="1888" y="1909"/>
                </a:cubicBezTo>
                <a:cubicBezTo>
                  <a:pt x="1890" y="1909"/>
                  <a:pt x="1891" y="1909"/>
                  <a:pt x="1892" y="1909"/>
                </a:cubicBezTo>
                <a:cubicBezTo>
                  <a:pt x="1893" y="1909"/>
                  <a:pt x="1897" y="1909"/>
                  <a:pt x="1895" y="1908"/>
                </a:cubicBezTo>
                <a:cubicBezTo>
                  <a:pt x="1895" y="1907"/>
                  <a:pt x="1894" y="1907"/>
                  <a:pt x="1894" y="1906"/>
                </a:cubicBezTo>
                <a:cubicBezTo>
                  <a:pt x="1894" y="1906"/>
                  <a:pt x="1894" y="1905"/>
                  <a:pt x="1894" y="1905"/>
                </a:cubicBezTo>
                <a:cubicBezTo>
                  <a:pt x="1894" y="1904"/>
                  <a:pt x="1893" y="1904"/>
                  <a:pt x="1893" y="1904"/>
                </a:cubicBezTo>
                <a:cubicBezTo>
                  <a:pt x="1893" y="1904"/>
                  <a:pt x="1893" y="1903"/>
                  <a:pt x="1892" y="1903"/>
                </a:cubicBezTo>
                <a:cubicBezTo>
                  <a:pt x="1892" y="1902"/>
                  <a:pt x="1891" y="1902"/>
                  <a:pt x="1890" y="1902"/>
                </a:cubicBezTo>
                <a:cubicBezTo>
                  <a:pt x="1889" y="1902"/>
                  <a:pt x="1889" y="1902"/>
                  <a:pt x="1888" y="1901"/>
                </a:cubicBezTo>
                <a:cubicBezTo>
                  <a:pt x="1887" y="1901"/>
                  <a:pt x="1886" y="1901"/>
                  <a:pt x="1886" y="1900"/>
                </a:cubicBezTo>
                <a:cubicBezTo>
                  <a:pt x="1885" y="1900"/>
                  <a:pt x="1885" y="1900"/>
                  <a:pt x="1884" y="1900"/>
                </a:cubicBezTo>
                <a:cubicBezTo>
                  <a:pt x="1884" y="1900"/>
                  <a:pt x="1884" y="1900"/>
                  <a:pt x="1883" y="1900"/>
                </a:cubicBezTo>
                <a:cubicBezTo>
                  <a:pt x="1883" y="1899"/>
                  <a:pt x="1883" y="1898"/>
                  <a:pt x="1882" y="1897"/>
                </a:cubicBezTo>
                <a:cubicBezTo>
                  <a:pt x="1881" y="1897"/>
                  <a:pt x="1881" y="1897"/>
                  <a:pt x="1880" y="1897"/>
                </a:cubicBezTo>
                <a:cubicBezTo>
                  <a:pt x="1879" y="1897"/>
                  <a:pt x="1878" y="1897"/>
                  <a:pt x="1877" y="1897"/>
                </a:cubicBezTo>
                <a:cubicBezTo>
                  <a:pt x="1876" y="1897"/>
                  <a:pt x="1875" y="1896"/>
                  <a:pt x="1875" y="1896"/>
                </a:cubicBezTo>
                <a:cubicBezTo>
                  <a:pt x="1874" y="1896"/>
                  <a:pt x="1873" y="1895"/>
                  <a:pt x="1872" y="1896"/>
                </a:cubicBezTo>
                <a:cubicBezTo>
                  <a:pt x="1871" y="1896"/>
                  <a:pt x="1871" y="1896"/>
                  <a:pt x="1870" y="1896"/>
                </a:cubicBezTo>
                <a:cubicBezTo>
                  <a:pt x="1869" y="1895"/>
                  <a:pt x="1868" y="1895"/>
                  <a:pt x="1867" y="1895"/>
                </a:cubicBezTo>
                <a:cubicBezTo>
                  <a:pt x="1866" y="1895"/>
                  <a:pt x="1866" y="1895"/>
                  <a:pt x="1865" y="1895"/>
                </a:cubicBezTo>
                <a:cubicBezTo>
                  <a:pt x="1864" y="1894"/>
                  <a:pt x="1863" y="1894"/>
                  <a:pt x="1862" y="1894"/>
                </a:cubicBezTo>
                <a:cubicBezTo>
                  <a:pt x="1861" y="1894"/>
                  <a:pt x="1861" y="1894"/>
                  <a:pt x="1860" y="1895"/>
                </a:cubicBezTo>
                <a:cubicBezTo>
                  <a:pt x="1858" y="1897"/>
                  <a:pt x="1854" y="1894"/>
                  <a:pt x="1852" y="1897"/>
                </a:cubicBezTo>
                <a:cubicBezTo>
                  <a:pt x="1852" y="1898"/>
                  <a:pt x="1852" y="1898"/>
                  <a:pt x="1852" y="1898"/>
                </a:cubicBezTo>
                <a:cubicBezTo>
                  <a:pt x="1852" y="1899"/>
                  <a:pt x="1851" y="1899"/>
                  <a:pt x="1851" y="1899"/>
                </a:cubicBezTo>
                <a:cubicBezTo>
                  <a:pt x="1851" y="1900"/>
                  <a:pt x="1851" y="1900"/>
                  <a:pt x="1851" y="1901"/>
                </a:cubicBezTo>
                <a:cubicBezTo>
                  <a:pt x="1852" y="1901"/>
                  <a:pt x="1853" y="1901"/>
                  <a:pt x="1854" y="1901"/>
                </a:cubicBezTo>
                <a:cubicBezTo>
                  <a:pt x="1855" y="1901"/>
                  <a:pt x="1856" y="1901"/>
                  <a:pt x="1856" y="1901"/>
                </a:cubicBezTo>
                <a:cubicBezTo>
                  <a:pt x="1857" y="1901"/>
                  <a:pt x="1857" y="1902"/>
                  <a:pt x="1858" y="1903"/>
                </a:cubicBezTo>
                <a:cubicBezTo>
                  <a:pt x="1858" y="1903"/>
                  <a:pt x="1859" y="1903"/>
                  <a:pt x="1859" y="1903"/>
                </a:cubicBezTo>
                <a:cubicBezTo>
                  <a:pt x="1859" y="1904"/>
                  <a:pt x="1859" y="1904"/>
                  <a:pt x="1859" y="1905"/>
                </a:cubicBezTo>
                <a:cubicBezTo>
                  <a:pt x="1860" y="1906"/>
                  <a:pt x="1861" y="1905"/>
                  <a:pt x="1861" y="1905"/>
                </a:cubicBezTo>
                <a:cubicBezTo>
                  <a:pt x="1862" y="1906"/>
                  <a:pt x="1862" y="1906"/>
                  <a:pt x="1862" y="1907"/>
                </a:cubicBezTo>
                <a:cubicBezTo>
                  <a:pt x="1862" y="1907"/>
                  <a:pt x="1862" y="1907"/>
                  <a:pt x="1862" y="1908"/>
                </a:cubicBezTo>
                <a:cubicBezTo>
                  <a:pt x="1863" y="1908"/>
                  <a:pt x="1863" y="1908"/>
                  <a:pt x="1863" y="1909"/>
                </a:cubicBezTo>
                <a:cubicBezTo>
                  <a:pt x="1863" y="1909"/>
                  <a:pt x="1864" y="1909"/>
                  <a:pt x="1864" y="1909"/>
                </a:cubicBezTo>
                <a:cubicBezTo>
                  <a:pt x="1865" y="1909"/>
                  <a:pt x="1865" y="1909"/>
                  <a:pt x="1866" y="1909"/>
                </a:cubicBezTo>
                <a:cubicBezTo>
                  <a:pt x="1867" y="1909"/>
                  <a:pt x="1868" y="1909"/>
                  <a:pt x="1869" y="1909"/>
                </a:cubicBezTo>
                <a:cubicBezTo>
                  <a:pt x="1870" y="1909"/>
                  <a:pt x="1871" y="1909"/>
                  <a:pt x="1871" y="1909"/>
                </a:cubicBezTo>
                <a:cubicBezTo>
                  <a:pt x="1872" y="1910"/>
                  <a:pt x="1872" y="1910"/>
                  <a:pt x="1873" y="1911"/>
                </a:cubicBezTo>
                <a:cubicBezTo>
                  <a:pt x="1874" y="1911"/>
                  <a:pt x="1874" y="1912"/>
                  <a:pt x="1875" y="1912"/>
                </a:cubicBezTo>
                <a:cubicBezTo>
                  <a:pt x="1875" y="1913"/>
                  <a:pt x="1877" y="1912"/>
                  <a:pt x="1876" y="1912"/>
                </a:cubicBezTo>
                <a:cubicBezTo>
                  <a:pt x="1876" y="1911"/>
                  <a:pt x="1876" y="1911"/>
                  <a:pt x="1875" y="1911"/>
                </a:cubicBezTo>
                <a:cubicBezTo>
                  <a:pt x="1875" y="1911"/>
                  <a:pt x="1875" y="1911"/>
                  <a:pt x="1875" y="1910"/>
                </a:cubicBezTo>
                <a:close/>
                <a:moveTo>
                  <a:pt x="1771" y="1766"/>
                </a:moveTo>
                <a:cubicBezTo>
                  <a:pt x="1770" y="1765"/>
                  <a:pt x="1769" y="1766"/>
                  <a:pt x="1768" y="1766"/>
                </a:cubicBezTo>
                <a:cubicBezTo>
                  <a:pt x="1767" y="1766"/>
                  <a:pt x="1766" y="1766"/>
                  <a:pt x="1765" y="1766"/>
                </a:cubicBezTo>
                <a:cubicBezTo>
                  <a:pt x="1765" y="1767"/>
                  <a:pt x="1770" y="1766"/>
                  <a:pt x="1771" y="1766"/>
                </a:cubicBezTo>
                <a:close/>
                <a:moveTo>
                  <a:pt x="1720" y="1650"/>
                </a:moveTo>
                <a:cubicBezTo>
                  <a:pt x="1721" y="1649"/>
                  <a:pt x="1720" y="1649"/>
                  <a:pt x="1719" y="1649"/>
                </a:cubicBezTo>
                <a:cubicBezTo>
                  <a:pt x="1719" y="1649"/>
                  <a:pt x="1718" y="1650"/>
                  <a:pt x="1718" y="1650"/>
                </a:cubicBezTo>
                <a:cubicBezTo>
                  <a:pt x="1717" y="1650"/>
                  <a:pt x="1713" y="1651"/>
                  <a:pt x="1713" y="1652"/>
                </a:cubicBezTo>
                <a:cubicBezTo>
                  <a:pt x="1714" y="1654"/>
                  <a:pt x="1716" y="1652"/>
                  <a:pt x="1717" y="1651"/>
                </a:cubicBezTo>
                <a:cubicBezTo>
                  <a:pt x="1718" y="1651"/>
                  <a:pt x="1719" y="1651"/>
                  <a:pt x="1720" y="1650"/>
                </a:cubicBezTo>
                <a:close/>
                <a:moveTo>
                  <a:pt x="1774" y="1766"/>
                </a:moveTo>
                <a:cubicBezTo>
                  <a:pt x="1775" y="1766"/>
                  <a:pt x="1779" y="1766"/>
                  <a:pt x="1779" y="1765"/>
                </a:cubicBezTo>
                <a:cubicBezTo>
                  <a:pt x="1778" y="1764"/>
                  <a:pt x="1777" y="1765"/>
                  <a:pt x="1775" y="1765"/>
                </a:cubicBezTo>
                <a:cubicBezTo>
                  <a:pt x="1775" y="1765"/>
                  <a:pt x="1773" y="1765"/>
                  <a:pt x="1774" y="1766"/>
                </a:cubicBezTo>
                <a:close/>
                <a:moveTo>
                  <a:pt x="1772" y="1723"/>
                </a:moveTo>
                <a:cubicBezTo>
                  <a:pt x="1773" y="1723"/>
                  <a:pt x="1773" y="1723"/>
                  <a:pt x="1773" y="1723"/>
                </a:cubicBezTo>
                <a:cubicBezTo>
                  <a:pt x="1774" y="1723"/>
                  <a:pt x="1774" y="1723"/>
                  <a:pt x="1774" y="1724"/>
                </a:cubicBezTo>
                <a:cubicBezTo>
                  <a:pt x="1774" y="1724"/>
                  <a:pt x="1774" y="1724"/>
                  <a:pt x="1775" y="1724"/>
                </a:cubicBezTo>
                <a:cubicBezTo>
                  <a:pt x="1775" y="1724"/>
                  <a:pt x="1775" y="1723"/>
                  <a:pt x="1775" y="1723"/>
                </a:cubicBezTo>
                <a:cubicBezTo>
                  <a:pt x="1774" y="1721"/>
                  <a:pt x="1771" y="1722"/>
                  <a:pt x="1772" y="1723"/>
                </a:cubicBezTo>
                <a:close/>
                <a:moveTo>
                  <a:pt x="1743" y="1822"/>
                </a:moveTo>
                <a:cubicBezTo>
                  <a:pt x="1743" y="1822"/>
                  <a:pt x="1745" y="1820"/>
                  <a:pt x="1743" y="1821"/>
                </a:cubicBezTo>
                <a:cubicBezTo>
                  <a:pt x="1743" y="1821"/>
                  <a:pt x="1743" y="1822"/>
                  <a:pt x="1743" y="1822"/>
                </a:cubicBezTo>
                <a:close/>
                <a:moveTo>
                  <a:pt x="1769" y="1810"/>
                </a:moveTo>
                <a:cubicBezTo>
                  <a:pt x="1769" y="1810"/>
                  <a:pt x="1769" y="1810"/>
                  <a:pt x="1769" y="1810"/>
                </a:cubicBezTo>
                <a:cubicBezTo>
                  <a:pt x="1768" y="1810"/>
                  <a:pt x="1768" y="1810"/>
                  <a:pt x="1768" y="1811"/>
                </a:cubicBezTo>
                <a:cubicBezTo>
                  <a:pt x="1769" y="1811"/>
                  <a:pt x="1769" y="1810"/>
                  <a:pt x="1769" y="1810"/>
                </a:cubicBezTo>
                <a:close/>
                <a:moveTo>
                  <a:pt x="1765" y="1827"/>
                </a:moveTo>
                <a:cubicBezTo>
                  <a:pt x="1764" y="1827"/>
                  <a:pt x="1764" y="1827"/>
                  <a:pt x="1763" y="1826"/>
                </a:cubicBezTo>
                <a:cubicBezTo>
                  <a:pt x="1763" y="1826"/>
                  <a:pt x="1762" y="1826"/>
                  <a:pt x="1762" y="1825"/>
                </a:cubicBezTo>
                <a:cubicBezTo>
                  <a:pt x="1762" y="1825"/>
                  <a:pt x="1762" y="1824"/>
                  <a:pt x="1762" y="1824"/>
                </a:cubicBezTo>
                <a:cubicBezTo>
                  <a:pt x="1761" y="1823"/>
                  <a:pt x="1760" y="1823"/>
                  <a:pt x="1760" y="1823"/>
                </a:cubicBezTo>
                <a:cubicBezTo>
                  <a:pt x="1759" y="1823"/>
                  <a:pt x="1757" y="1822"/>
                  <a:pt x="1756" y="1822"/>
                </a:cubicBezTo>
                <a:cubicBezTo>
                  <a:pt x="1755" y="1823"/>
                  <a:pt x="1756" y="1823"/>
                  <a:pt x="1755" y="1824"/>
                </a:cubicBezTo>
                <a:cubicBezTo>
                  <a:pt x="1755" y="1824"/>
                  <a:pt x="1754" y="1824"/>
                  <a:pt x="1754" y="1825"/>
                </a:cubicBezTo>
                <a:cubicBezTo>
                  <a:pt x="1754" y="1826"/>
                  <a:pt x="1754" y="1826"/>
                  <a:pt x="1755" y="1827"/>
                </a:cubicBezTo>
                <a:cubicBezTo>
                  <a:pt x="1755" y="1827"/>
                  <a:pt x="1755" y="1828"/>
                  <a:pt x="1756" y="1828"/>
                </a:cubicBezTo>
                <a:cubicBezTo>
                  <a:pt x="1756" y="1828"/>
                  <a:pt x="1756" y="1829"/>
                  <a:pt x="1756" y="1829"/>
                </a:cubicBezTo>
                <a:cubicBezTo>
                  <a:pt x="1756" y="1829"/>
                  <a:pt x="1756" y="1829"/>
                  <a:pt x="1756" y="1830"/>
                </a:cubicBezTo>
                <a:cubicBezTo>
                  <a:pt x="1756" y="1830"/>
                  <a:pt x="1756" y="1830"/>
                  <a:pt x="1756" y="1830"/>
                </a:cubicBezTo>
                <a:cubicBezTo>
                  <a:pt x="1756" y="1830"/>
                  <a:pt x="1755" y="1831"/>
                  <a:pt x="1755" y="1831"/>
                </a:cubicBezTo>
                <a:cubicBezTo>
                  <a:pt x="1754" y="1831"/>
                  <a:pt x="1753" y="1830"/>
                  <a:pt x="1752" y="1829"/>
                </a:cubicBezTo>
                <a:cubicBezTo>
                  <a:pt x="1752" y="1830"/>
                  <a:pt x="1752" y="1830"/>
                  <a:pt x="1753" y="1831"/>
                </a:cubicBezTo>
                <a:cubicBezTo>
                  <a:pt x="1753" y="1831"/>
                  <a:pt x="1754" y="1832"/>
                  <a:pt x="1754" y="1832"/>
                </a:cubicBezTo>
                <a:cubicBezTo>
                  <a:pt x="1754" y="1833"/>
                  <a:pt x="1755" y="1833"/>
                  <a:pt x="1756" y="1833"/>
                </a:cubicBezTo>
                <a:cubicBezTo>
                  <a:pt x="1756" y="1833"/>
                  <a:pt x="1757" y="1833"/>
                  <a:pt x="1758" y="1833"/>
                </a:cubicBezTo>
                <a:cubicBezTo>
                  <a:pt x="1759" y="1834"/>
                  <a:pt x="1760" y="1833"/>
                  <a:pt x="1761" y="1832"/>
                </a:cubicBezTo>
                <a:cubicBezTo>
                  <a:pt x="1762" y="1832"/>
                  <a:pt x="1766" y="1831"/>
                  <a:pt x="1765" y="1829"/>
                </a:cubicBezTo>
                <a:cubicBezTo>
                  <a:pt x="1764" y="1829"/>
                  <a:pt x="1763" y="1828"/>
                  <a:pt x="1764" y="1828"/>
                </a:cubicBezTo>
                <a:cubicBezTo>
                  <a:pt x="1764" y="1827"/>
                  <a:pt x="1766" y="1828"/>
                  <a:pt x="1765" y="1827"/>
                </a:cubicBezTo>
                <a:close/>
                <a:moveTo>
                  <a:pt x="1746" y="1822"/>
                </a:moveTo>
                <a:cubicBezTo>
                  <a:pt x="1747" y="1822"/>
                  <a:pt x="1747" y="1822"/>
                  <a:pt x="1748" y="1822"/>
                </a:cubicBezTo>
                <a:cubicBezTo>
                  <a:pt x="1748" y="1822"/>
                  <a:pt x="1749" y="1822"/>
                  <a:pt x="1748" y="1822"/>
                </a:cubicBezTo>
                <a:cubicBezTo>
                  <a:pt x="1748" y="1821"/>
                  <a:pt x="1746" y="1822"/>
                  <a:pt x="1746" y="1822"/>
                </a:cubicBezTo>
                <a:close/>
                <a:moveTo>
                  <a:pt x="1880" y="1756"/>
                </a:moveTo>
                <a:cubicBezTo>
                  <a:pt x="1879" y="1756"/>
                  <a:pt x="1878" y="1757"/>
                  <a:pt x="1879" y="1757"/>
                </a:cubicBezTo>
                <a:cubicBezTo>
                  <a:pt x="1879" y="1757"/>
                  <a:pt x="1880" y="1756"/>
                  <a:pt x="1881" y="1756"/>
                </a:cubicBezTo>
                <a:cubicBezTo>
                  <a:pt x="1881" y="1756"/>
                  <a:pt x="1884" y="1756"/>
                  <a:pt x="1884" y="1756"/>
                </a:cubicBezTo>
                <a:cubicBezTo>
                  <a:pt x="1884" y="1755"/>
                  <a:pt x="1882" y="1755"/>
                  <a:pt x="1881" y="1755"/>
                </a:cubicBezTo>
                <a:cubicBezTo>
                  <a:pt x="1881" y="1756"/>
                  <a:pt x="1880" y="1756"/>
                  <a:pt x="1880" y="1756"/>
                </a:cubicBezTo>
                <a:close/>
                <a:moveTo>
                  <a:pt x="1751" y="1825"/>
                </a:moveTo>
                <a:cubicBezTo>
                  <a:pt x="1751" y="1825"/>
                  <a:pt x="1751" y="1825"/>
                  <a:pt x="1751" y="1825"/>
                </a:cubicBezTo>
                <a:cubicBezTo>
                  <a:pt x="1752" y="1826"/>
                  <a:pt x="1752" y="1825"/>
                  <a:pt x="1751" y="1825"/>
                </a:cubicBezTo>
                <a:close/>
                <a:moveTo>
                  <a:pt x="1647" y="1637"/>
                </a:moveTo>
                <a:cubicBezTo>
                  <a:pt x="1645" y="1637"/>
                  <a:pt x="1646" y="1639"/>
                  <a:pt x="1647" y="1638"/>
                </a:cubicBezTo>
                <a:cubicBezTo>
                  <a:pt x="1648" y="1638"/>
                  <a:pt x="1648" y="1638"/>
                  <a:pt x="1647" y="1637"/>
                </a:cubicBezTo>
                <a:cubicBezTo>
                  <a:pt x="1647" y="1637"/>
                  <a:pt x="1647" y="1637"/>
                  <a:pt x="1647" y="1637"/>
                </a:cubicBezTo>
                <a:close/>
                <a:moveTo>
                  <a:pt x="1685" y="1940"/>
                </a:moveTo>
                <a:cubicBezTo>
                  <a:pt x="1684" y="1941"/>
                  <a:pt x="1684" y="1941"/>
                  <a:pt x="1683" y="1941"/>
                </a:cubicBezTo>
                <a:cubicBezTo>
                  <a:pt x="1682" y="1942"/>
                  <a:pt x="1681" y="1942"/>
                  <a:pt x="1681" y="1942"/>
                </a:cubicBezTo>
                <a:cubicBezTo>
                  <a:pt x="1680" y="1944"/>
                  <a:pt x="1682" y="1943"/>
                  <a:pt x="1683" y="1943"/>
                </a:cubicBezTo>
                <a:cubicBezTo>
                  <a:pt x="1684" y="1942"/>
                  <a:pt x="1686" y="1942"/>
                  <a:pt x="1687" y="1941"/>
                </a:cubicBezTo>
                <a:cubicBezTo>
                  <a:pt x="1687" y="1941"/>
                  <a:pt x="1688" y="1940"/>
                  <a:pt x="1687" y="1940"/>
                </a:cubicBezTo>
                <a:cubicBezTo>
                  <a:pt x="1687" y="1940"/>
                  <a:pt x="1686" y="1940"/>
                  <a:pt x="1685" y="1940"/>
                </a:cubicBezTo>
                <a:close/>
                <a:moveTo>
                  <a:pt x="1676" y="1852"/>
                </a:moveTo>
                <a:cubicBezTo>
                  <a:pt x="1674" y="1852"/>
                  <a:pt x="1673" y="1853"/>
                  <a:pt x="1673" y="1855"/>
                </a:cubicBezTo>
                <a:cubicBezTo>
                  <a:pt x="1673" y="1856"/>
                  <a:pt x="1672" y="1859"/>
                  <a:pt x="1674" y="1859"/>
                </a:cubicBezTo>
                <a:cubicBezTo>
                  <a:pt x="1674" y="1858"/>
                  <a:pt x="1674" y="1857"/>
                  <a:pt x="1674" y="1857"/>
                </a:cubicBezTo>
                <a:cubicBezTo>
                  <a:pt x="1675" y="1856"/>
                  <a:pt x="1675" y="1855"/>
                  <a:pt x="1676" y="1855"/>
                </a:cubicBezTo>
                <a:cubicBezTo>
                  <a:pt x="1676" y="1854"/>
                  <a:pt x="1678" y="1853"/>
                  <a:pt x="1678" y="1852"/>
                </a:cubicBezTo>
                <a:cubicBezTo>
                  <a:pt x="1678" y="1851"/>
                  <a:pt x="1678" y="1851"/>
                  <a:pt x="1678" y="1850"/>
                </a:cubicBezTo>
                <a:cubicBezTo>
                  <a:pt x="1677" y="1850"/>
                  <a:pt x="1676" y="1851"/>
                  <a:pt x="1676" y="1852"/>
                </a:cubicBezTo>
                <a:close/>
                <a:moveTo>
                  <a:pt x="1628" y="1639"/>
                </a:moveTo>
                <a:cubicBezTo>
                  <a:pt x="1628" y="1639"/>
                  <a:pt x="1628" y="1639"/>
                  <a:pt x="1628" y="1640"/>
                </a:cubicBezTo>
                <a:cubicBezTo>
                  <a:pt x="1628" y="1640"/>
                  <a:pt x="1628" y="1640"/>
                  <a:pt x="1628" y="1640"/>
                </a:cubicBezTo>
                <a:cubicBezTo>
                  <a:pt x="1629" y="1640"/>
                  <a:pt x="1628" y="1639"/>
                  <a:pt x="1628" y="1639"/>
                </a:cubicBezTo>
                <a:close/>
                <a:moveTo>
                  <a:pt x="1641" y="1638"/>
                </a:moveTo>
                <a:cubicBezTo>
                  <a:pt x="1641" y="1637"/>
                  <a:pt x="1640" y="1637"/>
                  <a:pt x="1639" y="1637"/>
                </a:cubicBezTo>
                <a:cubicBezTo>
                  <a:pt x="1639" y="1638"/>
                  <a:pt x="1638" y="1637"/>
                  <a:pt x="1638" y="1638"/>
                </a:cubicBezTo>
                <a:cubicBezTo>
                  <a:pt x="1637" y="1639"/>
                  <a:pt x="1640" y="1639"/>
                  <a:pt x="1641" y="1638"/>
                </a:cubicBezTo>
                <a:close/>
                <a:moveTo>
                  <a:pt x="2061" y="1301"/>
                </a:moveTo>
                <a:cubicBezTo>
                  <a:pt x="2062" y="1300"/>
                  <a:pt x="2061" y="1300"/>
                  <a:pt x="2061" y="1300"/>
                </a:cubicBezTo>
                <a:cubicBezTo>
                  <a:pt x="2060" y="1299"/>
                  <a:pt x="2060" y="1298"/>
                  <a:pt x="2060" y="1298"/>
                </a:cubicBezTo>
                <a:cubicBezTo>
                  <a:pt x="2059" y="1298"/>
                  <a:pt x="2058" y="1299"/>
                  <a:pt x="2058" y="1299"/>
                </a:cubicBezTo>
                <a:cubicBezTo>
                  <a:pt x="2057" y="1300"/>
                  <a:pt x="2057" y="1300"/>
                  <a:pt x="2057" y="1301"/>
                </a:cubicBezTo>
                <a:cubicBezTo>
                  <a:pt x="2057" y="1301"/>
                  <a:pt x="2057" y="1302"/>
                  <a:pt x="2057" y="1302"/>
                </a:cubicBezTo>
                <a:cubicBezTo>
                  <a:pt x="2057" y="1303"/>
                  <a:pt x="2057" y="1302"/>
                  <a:pt x="2058" y="1302"/>
                </a:cubicBezTo>
                <a:cubicBezTo>
                  <a:pt x="2059" y="1302"/>
                  <a:pt x="2059" y="1303"/>
                  <a:pt x="2060" y="1302"/>
                </a:cubicBezTo>
                <a:cubicBezTo>
                  <a:pt x="2060" y="1302"/>
                  <a:pt x="2061" y="1301"/>
                  <a:pt x="2061" y="1301"/>
                </a:cubicBezTo>
                <a:close/>
                <a:moveTo>
                  <a:pt x="2023" y="1379"/>
                </a:moveTo>
                <a:cubicBezTo>
                  <a:pt x="2023" y="1379"/>
                  <a:pt x="2023" y="1379"/>
                  <a:pt x="2024" y="1378"/>
                </a:cubicBezTo>
                <a:cubicBezTo>
                  <a:pt x="2024" y="1378"/>
                  <a:pt x="2024" y="1378"/>
                  <a:pt x="2024" y="1377"/>
                </a:cubicBezTo>
                <a:cubicBezTo>
                  <a:pt x="2024" y="1377"/>
                  <a:pt x="2024" y="1377"/>
                  <a:pt x="2024" y="1376"/>
                </a:cubicBezTo>
                <a:cubicBezTo>
                  <a:pt x="2024" y="1376"/>
                  <a:pt x="2024" y="1376"/>
                  <a:pt x="2023" y="1376"/>
                </a:cubicBezTo>
                <a:cubicBezTo>
                  <a:pt x="2022" y="1376"/>
                  <a:pt x="2020" y="1377"/>
                  <a:pt x="2020" y="1378"/>
                </a:cubicBezTo>
                <a:cubicBezTo>
                  <a:pt x="2020" y="1379"/>
                  <a:pt x="2023" y="1378"/>
                  <a:pt x="2023" y="1379"/>
                </a:cubicBezTo>
                <a:close/>
                <a:moveTo>
                  <a:pt x="2060" y="2031"/>
                </a:moveTo>
                <a:cubicBezTo>
                  <a:pt x="2060" y="2032"/>
                  <a:pt x="2061" y="2032"/>
                  <a:pt x="2061" y="2030"/>
                </a:cubicBezTo>
                <a:cubicBezTo>
                  <a:pt x="2061" y="2029"/>
                  <a:pt x="2060" y="2029"/>
                  <a:pt x="2060" y="2028"/>
                </a:cubicBezTo>
                <a:cubicBezTo>
                  <a:pt x="2059" y="2028"/>
                  <a:pt x="2059" y="2027"/>
                  <a:pt x="2058" y="2027"/>
                </a:cubicBezTo>
                <a:cubicBezTo>
                  <a:pt x="2057" y="2026"/>
                  <a:pt x="2058" y="2028"/>
                  <a:pt x="2058" y="2028"/>
                </a:cubicBezTo>
                <a:cubicBezTo>
                  <a:pt x="2059" y="2029"/>
                  <a:pt x="2059" y="2030"/>
                  <a:pt x="2060" y="2031"/>
                </a:cubicBezTo>
                <a:close/>
                <a:moveTo>
                  <a:pt x="1695" y="1940"/>
                </a:moveTo>
                <a:cubicBezTo>
                  <a:pt x="1695" y="1940"/>
                  <a:pt x="1696" y="1939"/>
                  <a:pt x="1696" y="1939"/>
                </a:cubicBezTo>
                <a:cubicBezTo>
                  <a:pt x="1697" y="1937"/>
                  <a:pt x="1694" y="1938"/>
                  <a:pt x="1695" y="1940"/>
                </a:cubicBezTo>
                <a:close/>
                <a:moveTo>
                  <a:pt x="1903" y="1492"/>
                </a:moveTo>
                <a:cubicBezTo>
                  <a:pt x="1903" y="1492"/>
                  <a:pt x="1903" y="1492"/>
                  <a:pt x="1903" y="1492"/>
                </a:cubicBezTo>
                <a:cubicBezTo>
                  <a:pt x="1902" y="1493"/>
                  <a:pt x="1903" y="1493"/>
                  <a:pt x="1903" y="1493"/>
                </a:cubicBezTo>
                <a:cubicBezTo>
                  <a:pt x="1903" y="1494"/>
                  <a:pt x="1903" y="1495"/>
                  <a:pt x="1904" y="1495"/>
                </a:cubicBezTo>
                <a:cubicBezTo>
                  <a:pt x="1904" y="1494"/>
                  <a:pt x="1904" y="1492"/>
                  <a:pt x="1903" y="1492"/>
                </a:cubicBezTo>
                <a:close/>
                <a:moveTo>
                  <a:pt x="1584" y="1659"/>
                </a:moveTo>
                <a:cubicBezTo>
                  <a:pt x="1584" y="1659"/>
                  <a:pt x="1584" y="1659"/>
                  <a:pt x="1584" y="1658"/>
                </a:cubicBezTo>
                <a:cubicBezTo>
                  <a:pt x="1583" y="1658"/>
                  <a:pt x="1582" y="1659"/>
                  <a:pt x="1583" y="1659"/>
                </a:cubicBezTo>
                <a:cubicBezTo>
                  <a:pt x="1583" y="1660"/>
                  <a:pt x="1584" y="1660"/>
                  <a:pt x="1584" y="1660"/>
                </a:cubicBezTo>
                <a:cubicBezTo>
                  <a:pt x="1584" y="1660"/>
                  <a:pt x="1585" y="1660"/>
                  <a:pt x="1585" y="1660"/>
                </a:cubicBezTo>
                <a:cubicBezTo>
                  <a:pt x="1585" y="1660"/>
                  <a:pt x="1585" y="1660"/>
                  <a:pt x="1585" y="1660"/>
                </a:cubicBezTo>
                <a:cubicBezTo>
                  <a:pt x="1586" y="1661"/>
                  <a:pt x="1586" y="1661"/>
                  <a:pt x="1587" y="1661"/>
                </a:cubicBezTo>
                <a:cubicBezTo>
                  <a:pt x="1587" y="1661"/>
                  <a:pt x="1586" y="1660"/>
                  <a:pt x="1586" y="1659"/>
                </a:cubicBezTo>
                <a:cubicBezTo>
                  <a:pt x="1586" y="1659"/>
                  <a:pt x="1585" y="1660"/>
                  <a:pt x="1584" y="1659"/>
                </a:cubicBezTo>
                <a:close/>
                <a:moveTo>
                  <a:pt x="1576" y="1891"/>
                </a:moveTo>
                <a:cubicBezTo>
                  <a:pt x="1577" y="1891"/>
                  <a:pt x="1577" y="1891"/>
                  <a:pt x="1577" y="1891"/>
                </a:cubicBezTo>
                <a:cubicBezTo>
                  <a:pt x="1579" y="1889"/>
                  <a:pt x="1575" y="1891"/>
                  <a:pt x="1576" y="1891"/>
                </a:cubicBezTo>
                <a:close/>
                <a:moveTo>
                  <a:pt x="2010" y="1376"/>
                </a:moveTo>
                <a:cubicBezTo>
                  <a:pt x="2010" y="1376"/>
                  <a:pt x="2011" y="1376"/>
                  <a:pt x="2011" y="1376"/>
                </a:cubicBezTo>
                <a:cubicBezTo>
                  <a:pt x="2012" y="1376"/>
                  <a:pt x="2012" y="1375"/>
                  <a:pt x="2012" y="1375"/>
                </a:cubicBezTo>
                <a:cubicBezTo>
                  <a:pt x="2013" y="1374"/>
                  <a:pt x="2013" y="1373"/>
                  <a:pt x="2011" y="1373"/>
                </a:cubicBezTo>
                <a:cubicBezTo>
                  <a:pt x="2011" y="1374"/>
                  <a:pt x="2010" y="1374"/>
                  <a:pt x="2010" y="1375"/>
                </a:cubicBezTo>
                <a:cubicBezTo>
                  <a:pt x="2009" y="1375"/>
                  <a:pt x="2008" y="1375"/>
                  <a:pt x="2008" y="1376"/>
                </a:cubicBezTo>
                <a:cubicBezTo>
                  <a:pt x="2009" y="1376"/>
                  <a:pt x="2009" y="1376"/>
                  <a:pt x="2010" y="1376"/>
                </a:cubicBezTo>
                <a:close/>
                <a:moveTo>
                  <a:pt x="1572" y="1652"/>
                </a:moveTo>
                <a:cubicBezTo>
                  <a:pt x="1571" y="1652"/>
                  <a:pt x="1570" y="1651"/>
                  <a:pt x="1570" y="1652"/>
                </a:cubicBezTo>
                <a:cubicBezTo>
                  <a:pt x="1569" y="1652"/>
                  <a:pt x="1571" y="1653"/>
                  <a:pt x="1571" y="1653"/>
                </a:cubicBezTo>
                <a:cubicBezTo>
                  <a:pt x="1572" y="1653"/>
                  <a:pt x="1574" y="1654"/>
                  <a:pt x="1575" y="1653"/>
                </a:cubicBezTo>
                <a:cubicBezTo>
                  <a:pt x="1575" y="1653"/>
                  <a:pt x="1574" y="1652"/>
                  <a:pt x="1573" y="1652"/>
                </a:cubicBezTo>
                <a:cubicBezTo>
                  <a:pt x="1573" y="1652"/>
                  <a:pt x="1573" y="1652"/>
                  <a:pt x="1572" y="1652"/>
                </a:cubicBezTo>
                <a:close/>
                <a:moveTo>
                  <a:pt x="1657" y="1918"/>
                </a:moveTo>
                <a:cubicBezTo>
                  <a:pt x="1656" y="1917"/>
                  <a:pt x="1654" y="1918"/>
                  <a:pt x="1654" y="1919"/>
                </a:cubicBezTo>
                <a:cubicBezTo>
                  <a:pt x="1654" y="1919"/>
                  <a:pt x="1654" y="1919"/>
                  <a:pt x="1654" y="1920"/>
                </a:cubicBezTo>
                <a:cubicBezTo>
                  <a:pt x="1654" y="1920"/>
                  <a:pt x="1653" y="1921"/>
                  <a:pt x="1654" y="1921"/>
                </a:cubicBezTo>
                <a:cubicBezTo>
                  <a:pt x="1654" y="1922"/>
                  <a:pt x="1655" y="1922"/>
                  <a:pt x="1655" y="1921"/>
                </a:cubicBezTo>
                <a:cubicBezTo>
                  <a:pt x="1655" y="1921"/>
                  <a:pt x="1655" y="1920"/>
                  <a:pt x="1655" y="1920"/>
                </a:cubicBezTo>
                <a:cubicBezTo>
                  <a:pt x="1655" y="1919"/>
                  <a:pt x="1657" y="1918"/>
                  <a:pt x="1657" y="1918"/>
                </a:cubicBezTo>
                <a:close/>
                <a:moveTo>
                  <a:pt x="1655" y="1903"/>
                </a:moveTo>
                <a:cubicBezTo>
                  <a:pt x="1654" y="1903"/>
                  <a:pt x="1654" y="1905"/>
                  <a:pt x="1653" y="1906"/>
                </a:cubicBezTo>
                <a:cubicBezTo>
                  <a:pt x="1653" y="1907"/>
                  <a:pt x="1652" y="1907"/>
                  <a:pt x="1652" y="1908"/>
                </a:cubicBezTo>
                <a:cubicBezTo>
                  <a:pt x="1653" y="1908"/>
                  <a:pt x="1654" y="1907"/>
                  <a:pt x="1654" y="1906"/>
                </a:cubicBezTo>
                <a:cubicBezTo>
                  <a:pt x="1655" y="1905"/>
                  <a:pt x="1657" y="1903"/>
                  <a:pt x="1655" y="1903"/>
                </a:cubicBezTo>
                <a:close/>
                <a:moveTo>
                  <a:pt x="2046" y="2028"/>
                </a:moveTo>
                <a:cubicBezTo>
                  <a:pt x="2045" y="2027"/>
                  <a:pt x="2045" y="2027"/>
                  <a:pt x="2044" y="2026"/>
                </a:cubicBezTo>
                <a:cubicBezTo>
                  <a:pt x="2043" y="2025"/>
                  <a:pt x="2042" y="2025"/>
                  <a:pt x="2043" y="2026"/>
                </a:cubicBezTo>
                <a:cubicBezTo>
                  <a:pt x="2044" y="2027"/>
                  <a:pt x="2045" y="2028"/>
                  <a:pt x="2046" y="2029"/>
                </a:cubicBezTo>
                <a:cubicBezTo>
                  <a:pt x="2046" y="2029"/>
                  <a:pt x="2047" y="2030"/>
                  <a:pt x="2048" y="2030"/>
                </a:cubicBezTo>
                <a:cubicBezTo>
                  <a:pt x="2048" y="2031"/>
                  <a:pt x="2049" y="2031"/>
                  <a:pt x="2049" y="2032"/>
                </a:cubicBezTo>
                <a:cubicBezTo>
                  <a:pt x="2050" y="2030"/>
                  <a:pt x="2047" y="2028"/>
                  <a:pt x="2046" y="2028"/>
                </a:cubicBezTo>
                <a:close/>
                <a:moveTo>
                  <a:pt x="1981" y="1831"/>
                </a:moveTo>
                <a:cubicBezTo>
                  <a:pt x="1981" y="1830"/>
                  <a:pt x="1980" y="1830"/>
                  <a:pt x="1980" y="1829"/>
                </a:cubicBezTo>
                <a:cubicBezTo>
                  <a:pt x="1979" y="1828"/>
                  <a:pt x="1978" y="1827"/>
                  <a:pt x="1977" y="1827"/>
                </a:cubicBezTo>
                <a:cubicBezTo>
                  <a:pt x="1976" y="1826"/>
                  <a:pt x="1975" y="1826"/>
                  <a:pt x="1975" y="1827"/>
                </a:cubicBezTo>
                <a:cubicBezTo>
                  <a:pt x="1975" y="1828"/>
                  <a:pt x="1976" y="1828"/>
                  <a:pt x="1976" y="1828"/>
                </a:cubicBezTo>
                <a:cubicBezTo>
                  <a:pt x="1977" y="1828"/>
                  <a:pt x="1977" y="1829"/>
                  <a:pt x="1978" y="1829"/>
                </a:cubicBezTo>
                <a:cubicBezTo>
                  <a:pt x="1979" y="1829"/>
                  <a:pt x="1979" y="1830"/>
                  <a:pt x="1979" y="1830"/>
                </a:cubicBezTo>
                <a:cubicBezTo>
                  <a:pt x="1980" y="1831"/>
                  <a:pt x="1980" y="1832"/>
                  <a:pt x="1981" y="1831"/>
                </a:cubicBezTo>
                <a:close/>
                <a:moveTo>
                  <a:pt x="1990" y="1825"/>
                </a:moveTo>
                <a:cubicBezTo>
                  <a:pt x="1989" y="1825"/>
                  <a:pt x="1989" y="1824"/>
                  <a:pt x="1989" y="1824"/>
                </a:cubicBezTo>
                <a:cubicBezTo>
                  <a:pt x="1989" y="1823"/>
                  <a:pt x="1988" y="1823"/>
                  <a:pt x="1988" y="1823"/>
                </a:cubicBezTo>
                <a:cubicBezTo>
                  <a:pt x="1987" y="1822"/>
                  <a:pt x="1985" y="1823"/>
                  <a:pt x="1984" y="1822"/>
                </a:cubicBezTo>
                <a:cubicBezTo>
                  <a:pt x="1984" y="1821"/>
                  <a:pt x="1984" y="1821"/>
                  <a:pt x="1984" y="1820"/>
                </a:cubicBezTo>
                <a:cubicBezTo>
                  <a:pt x="1983" y="1820"/>
                  <a:pt x="1983" y="1820"/>
                  <a:pt x="1982" y="1820"/>
                </a:cubicBezTo>
                <a:cubicBezTo>
                  <a:pt x="1981" y="1820"/>
                  <a:pt x="1980" y="1820"/>
                  <a:pt x="1979" y="1821"/>
                </a:cubicBezTo>
                <a:cubicBezTo>
                  <a:pt x="1978" y="1822"/>
                  <a:pt x="1978" y="1824"/>
                  <a:pt x="1976" y="1823"/>
                </a:cubicBezTo>
                <a:cubicBezTo>
                  <a:pt x="1976" y="1823"/>
                  <a:pt x="1976" y="1822"/>
                  <a:pt x="1975" y="1822"/>
                </a:cubicBezTo>
                <a:cubicBezTo>
                  <a:pt x="1974" y="1822"/>
                  <a:pt x="1974" y="1823"/>
                  <a:pt x="1974" y="1823"/>
                </a:cubicBezTo>
                <a:cubicBezTo>
                  <a:pt x="1973" y="1824"/>
                  <a:pt x="1973" y="1824"/>
                  <a:pt x="1973" y="1824"/>
                </a:cubicBezTo>
                <a:cubicBezTo>
                  <a:pt x="1973" y="1824"/>
                  <a:pt x="1973" y="1824"/>
                  <a:pt x="1973" y="1825"/>
                </a:cubicBezTo>
                <a:cubicBezTo>
                  <a:pt x="1973" y="1825"/>
                  <a:pt x="1973" y="1825"/>
                  <a:pt x="1972" y="1826"/>
                </a:cubicBezTo>
                <a:cubicBezTo>
                  <a:pt x="1972" y="1827"/>
                  <a:pt x="1971" y="1827"/>
                  <a:pt x="1972" y="1828"/>
                </a:cubicBezTo>
                <a:cubicBezTo>
                  <a:pt x="1973" y="1828"/>
                  <a:pt x="1973" y="1828"/>
                  <a:pt x="1974" y="1828"/>
                </a:cubicBezTo>
                <a:cubicBezTo>
                  <a:pt x="1974" y="1828"/>
                  <a:pt x="1974" y="1828"/>
                  <a:pt x="1974" y="1828"/>
                </a:cubicBezTo>
                <a:cubicBezTo>
                  <a:pt x="1974" y="1827"/>
                  <a:pt x="1972" y="1828"/>
                  <a:pt x="1973" y="1826"/>
                </a:cubicBezTo>
                <a:cubicBezTo>
                  <a:pt x="1973" y="1826"/>
                  <a:pt x="1974" y="1826"/>
                  <a:pt x="1974" y="1826"/>
                </a:cubicBezTo>
                <a:cubicBezTo>
                  <a:pt x="1974" y="1825"/>
                  <a:pt x="1974" y="1825"/>
                  <a:pt x="1974" y="1824"/>
                </a:cubicBezTo>
                <a:cubicBezTo>
                  <a:pt x="1974" y="1823"/>
                  <a:pt x="1976" y="1825"/>
                  <a:pt x="1976" y="1825"/>
                </a:cubicBezTo>
                <a:cubicBezTo>
                  <a:pt x="1976" y="1825"/>
                  <a:pt x="1976" y="1824"/>
                  <a:pt x="1977" y="1824"/>
                </a:cubicBezTo>
                <a:cubicBezTo>
                  <a:pt x="1977" y="1824"/>
                  <a:pt x="1977" y="1824"/>
                  <a:pt x="1977" y="1824"/>
                </a:cubicBezTo>
                <a:cubicBezTo>
                  <a:pt x="1978" y="1824"/>
                  <a:pt x="1978" y="1824"/>
                  <a:pt x="1979" y="1824"/>
                </a:cubicBezTo>
                <a:cubicBezTo>
                  <a:pt x="1979" y="1823"/>
                  <a:pt x="1979" y="1821"/>
                  <a:pt x="1980" y="1821"/>
                </a:cubicBezTo>
                <a:cubicBezTo>
                  <a:pt x="1981" y="1821"/>
                  <a:pt x="1981" y="1822"/>
                  <a:pt x="1981" y="1822"/>
                </a:cubicBezTo>
                <a:cubicBezTo>
                  <a:pt x="1982" y="1823"/>
                  <a:pt x="1982" y="1823"/>
                  <a:pt x="1983" y="1824"/>
                </a:cubicBezTo>
                <a:cubicBezTo>
                  <a:pt x="1983" y="1824"/>
                  <a:pt x="1984" y="1825"/>
                  <a:pt x="1984" y="1825"/>
                </a:cubicBezTo>
                <a:cubicBezTo>
                  <a:pt x="1985" y="1825"/>
                  <a:pt x="1986" y="1825"/>
                  <a:pt x="1986" y="1825"/>
                </a:cubicBezTo>
                <a:cubicBezTo>
                  <a:pt x="1987" y="1825"/>
                  <a:pt x="1987" y="1826"/>
                  <a:pt x="1988" y="1826"/>
                </a:cubicBezTo>
                <a:cubicBezTo>
                  <a:pt x="1989" y="1826"/>
                  <a:pt x="1989" y="1826"/>
                  <a:pt x="1989" y="1827"/>
                </a:cubicBezTo>
                <a:cubicBezTo>
                  <a:pt x="1990" y="1828"/>
                  <a:pt x="1991" y="1828"/>
                  <a:pt x="1990" y="1830"/>
                </a:cubicBezTo>
                <a:cubicBezTo>
                  <a:pt x="1990" y="1830"/>
                  <a:pt x="1990" y="1831"/>
                  <a:pt x="1991" y="1831"/>
                </a:cubicBezTo>
                <a:cubicBezTo>
                  <a:pt x="1991" y="1831"/>
                  <a:pt x="1991" y="1830"/>
                  <a:pt x="1991" y="1830"/>
                </a:cubicBezTo>
                <a:cubicBezTo>
                  <a:pt x="1991" y="1829"/>
                  <a:pt x="1991" y="1829"/>
                  <a:pt x="1991" y="1828"/>
                </a:cubicBezTo>
                <a:cubicBezTo>
                  <a:pt x="1992" y="1827"/>
                  <a:pt x="1992" y="1827"/>
                  <a:pt x="1992" y="1827"/>
                </a:cubicBezTo>
                <a:cubicBezTo>
                  <a:pt x="1993" y="1826"/>
                  <a:pt x="1992" y="1826"/>
                  <a:pt x="1992" y="1825"/>
                </a:cubicBezTo>
                <a:cubicBezTo>
                  <a:pt x="1991" y="1824"/>
                  <a:pt x="1991" y="1825"/>
                  <a:pt x="1990" y="1825"/>
                </a:cubicBezTo>
                <a:close/>
                <a:moveTo>
                  <a:pt x="1953" y="1842"/>
                </a:moveTo>
                <a:cubicBezTo>
                  <a:pt x="1953" y="1842"/>
                  <a:pt x="1954" y="1843"/>
                  <a:pt x="1955" y="1843"/>
                </a:cubicBezTo>
                <a:cubicBezTo>
                  <a:pt x="1955" y="1843"/>
                  <a:pt x="1956" y="1842"/>
                  <a:pt x="1957" y="1842"/>
                </a:cubicBezTo>
                <a:cubicBezTo>
                  <a:pt x="1958" y="1842"/>
                  <a:pt x="1958" y="1842"/>
                  <a:pt x="1959" y="1841"/>
                </a:cubicBezTo>
                <a:cubicBezTo>
                  <a:pt x="1959" y="1840"/>
                  <a:pt x="1959" y="1839"/>
                  <a:pt x="1960" y="1839"/>
                </a:cubicBezTo>
                <a:cubicBezTo>
                  <a:pt x="1960" y="1838"/>
                  <a:pt x="1960" y="1838"/>
                  <a:pt x="1961" y="1837"/>
                </a:cubicBezTo>
                <a:cubicBezTo>
                  <a:pt x="1961" y="1836"/>
                  <a:pt x="1962" y="1833"/>
                  <a:pt x="1961" y="1834"/>
                </a:cubicBezTo>
                <a:cubicBezTo>
                  <a:pt x="1960" y="1834"/>
                  <a:pt x="1960" y="1835"/>
                  <a:pt x="1959" y="1836"/>
                </a:cubicBezTo>
                <a:cubicBezTo>
                  <a:pt x="1959" y="1836"/>
                  <a:pt x="1959" y="1837"/>
                  <a:pt x="1958" y="1837"/>
                </a:cubicBezTo>
                <a:cubicBezTo>
                  <a:pt x="1958" y="1837"/>
                  <a:pt x="1957" y="1838"/>
                  <a:pt x="1957" y="1838"/>
                </a:cubicBezTo>
                <a:cubicBezTo>
                  <a:pt x="1956" y="1838"/>
                  <a:pt x="1956" y="1838"/>
                  <a:pt x="1955" y="1837"/>
                </a:cubicBezTo>
                <a:cubicBezTo>
                  <a:pt x="1954" y="1836"/>
                  <a:pt x="1953" y="1836"/>
                  <a:pt x="1952" y="1837"/>
                </a:cubicBezTo>
                <a:cubicBezTo>
                  <a:pt x="1951" y="1838"/>
                  <a:pt x="1951" y="1838"/>
                  <a:pt x="1950" y="1838"/>
                </a:cubicBezTo>
                <a:cubicBezTo>
                  <a:pt x="1950" y="1838"/>
                  <a:pt x="1949" y="1838"/>
                  <a:pt x="1949" y="1838"/>
                </a:cubicBezTo>
                <a:cubicBezTo>
                  <a:pt x="1948" y="1838"/>
                  <a:pt x="1948" y="1839"/>
                  <a:pt x="1948" y="1840"/>
                </a:cubicBezTo>
                <a:cubicBezTo>
                  <a:pt x="1948" y="1840"/>
                  <a:pt x="1947" y="1841"/>
                  <a:pt x="1947" y="1841"/>
                </a:cubicBezTo>
                <a:cubicBezTo>
                  <a:pt x="1947" y="1843"/>
                  <a:pt x="1949" y="1843"/>
                  <a:pt x="1950" y="1843"/>
                </a:cubicBezTo>
                <a:cubicBezTo>
                  <a:pt x="1951" y="1842"/>
                  <a:pt x="1952" y="1842"/>
                  <a:pt x="1953" y="1842"/>
                </a:cubicBezTo>
                <a:close/>
                <a:moveTo>
                  <a:pt x="1881" y="1763"/>
                </a:moveTo>
                <a:cubicBezTo>
                  <a:pt x="1881" y="1763"/>
                  <a:pt x="1881" y="1764"/>
                  <a:pt x="1881" y="1764"/>
                </a:cubicBezTo>
                <a:cubicBezTo>
                  <a:pt x="1881" y="1764"/>
                  <a:pt x="1881" y="1765"/>
                  <a:pt x="1882" y="1764"/>
                </a:cubicBezTo>
                <a:cubicBezTo>
                  <a:pt x="1882" y="1764"/>
                  <a:pt x="1881" y="1763"/>
                  <a:pt x="1881" y="1763"/>
                </a:cubicBezTo>
                <a:cubicBezTo>
                  <a:pt x="1880" y="1763"/>
                  <a:pt x="1880" y="1763"/>
                  <a:pt x="1880" y="1763"/>
                </a:cubicBezTo>
                <a:cubicBezTo>
                  <a:pt x="1880" y="1763"/>
                  <a:pt x="1881" y="1763"/>
                  <a:pt x="1881" y="1763"/>
                </a:cubicBezTo>
                <a:close/>
                <a:moveTo>
                  <a:pt x="1982" y="1836"/>
                </a:moveTo>
                <a:cubicBezTo>
                  <a:pt x="1982" y="1836"/>
                  <a:pt x="1981" y="1833"/>
                  <a:pt x="1980" y="1833"/>
                </a:cubicBezTo>
                <a:cubicBezTo>
                  <a:pt x="1979" y="1833"/>
                  <a:pt x="1980" y="1834"/>
                  <a:pt x="1980" y="1835"/>
                </a:cubicBezTo>
                <a:cubicBezTo>
                  <a:pt x="1981" y="1835"/>
                  <a:pt x="1981" y="1836"/>
                  <a:pt x="1982" y="1836"/>
                </a:cubicBezTo>
                <a:close/>
                <a:moveTo>
                  <a:pt x="1975" y="1383"/>
                </a:moveTo>
                <a:cubicBezTo>
                  <a:pt x="1975" y="1383"/>
                  <a:pt x="1975" y="1382"/>
                  <a:pt x="1976" y="1382"/>
                </a:cubicBezTo>
                <a:cubicBezTo>
                  <a:pt x="1976" y="1382"/>
                  <a:pt x="1977" y="1382"/>
                  <a:pt x="1977" y="1381"/>
                </a:cubicBezTo>
                <a:cubicBezTo>
                  <a:pt x="1977" y="1380"/>
                  <a:pt x="1976" y="1381"/>
                  <a:pt x="1976" y="1381"/>
                </a:cubicBezTo>
                <a:cubicBezTo>
                  <a:pt x="1974" y="1382"/>
                  <a:pt x="1973" y="1382"/>
                  <a:pt x="1972" y="1382"/>
                </a:cubicBezTo>
                <a:cubicBezTo>
                  <a:pt x="1970" y="1383"/>
                  <a:pt x="1969" y="1383"/>
                  <a:pt x="1968" y="1384"/>
                </a:cubicBezTo>
                <a:cubicBezTo>
                  <a:pt x="1966" y="1384"/>
                  <a:pt x="1965" y="1385"/>
                  <a:pt x="1964" y="1385"/>
                </a:cubicBezTo>
                <a:cubicBezTo>
                  <a:pt x="1962" y="1385"/>
                  <a:pt x="1960" y="1385"/>
                  <a:pt x="1959" y="1385"/>
                </a:cubicBezTo>
                <a:cubicBezTo>
                  <a:pt x="1958" y="1385"/>
                  <a:pt x="1958" y="1386"/>
                  <a:pt x="1957" y="1386"/>
                </a:cubicBezTo>
                <a:cubicBezTo>
                  <a:pt x="1956" y="1386"/>
                  <a:pt x="1955" y="1386"/>
                  <a:pt x="1955" y="1386"/>
                </a:cubicBezTo>
                <a:cubicBezTo>
                  <a:pt x="1953" y="1386"/>
                  <a:pt x="1951" y="1385"/>
                  <a:pt x="1950" y="1386"/>
                </a:cubicBezTo>
                <a:cubicBezTo>
                  <a:pt x="1949" y="1387"/>
                  <a:pt x="1949" y="1388"/>
                  <a:pt x="1947" y="1389"/>
                </a:cubicBezTo>
                <a:cubicBezTo>
                  <a:pt x="1947" y="1389"/>
                  <a:pt x="1946" y="1389"/>
                  <a:pt x="1946" y="1389"/>
                </a:cubicBezTo>
                <a:cubicBezTo>
                  <a:pt x="1945" y="1389"/>
                  <a:pt x="1945" y="1390"/>
                  <a:pt x="1944" y="1390"/>
                </a:cubicBezTo>
                <a:cubicBezTo>
                  <a:pt x="1944" y="1390"/>
                  <a:pt x="1943" y="1391"/>
                  <a:pt x="1943" y="1391"/>
                </a:cubicBezTo>
                <a:cubicBezTo>
                  <a:pt x="1942" y="1391"/>
                  <a:pt x="1942" y="1392"/>
                  <a:pt x="1942" y="1392"/>
                </a:cubicBezTo>
                <a:cubicBezTo>
                  <a:pt x="1941" y="1393"/>
                  <a:pt x="1940" y="1393"/>
                  <a:pt x="1940" y="1393"/>
                </a:cubicBezTo>
                <a:cubicBezTo>
                  <a:pt x="1940" y="1394"/>
                  <a:pt x="1942" y="1394"/>
                  <a:pt x="1942" y="1394"/>
                </a:cubicBezTo>
                <a:cubicBezTo>
                  <a:pt x="1944" y="1394"/>
                  <a:pt x="1945" y="1394"/>
                  <a:pt x="1947" y="1393"/>
                </a:cubicBezTo>
                <a:cubicBezTo>
                  <a:pt x="1949" y="1393"/>
                  <a:pt x="1950" y="1394"/>
                  <a:pt x="1952" y="1393"/>
                </a:cubicBezTo>
                <a:cubicBezTo>
                  <a:pt x="1954" y="1393"/>
                  <a:pt x="1956" y="1392"/>
                  <a:pt x="1957" y="1392"/>
                </a:cubicBezTo>
                <a:cubicBezTo>
                  <a:pt x="1959" y="1391"/>
                  <a:pt x="1960" y="1392"/>
                  <a:pt x="1962" y="1391"/>
                </a:cubicBezTo>
                <a:cubicBezTo>
                  <a:pt x="1963" y="1391"/>
                  <a:pt x="1965" y="1390"/>
                  <a:pt x="1966" y="1390"/>
                </a:cubicBezTo>
                <a:cubicBezTo>
                  <a:pt x="1968" y="1389"/>
                  <a:pt x="1969" y="1389"/>
                  <a:pt x="1971" y="1389"/>
                </a:cubicBezTo>
                <a:cubicBezTo>
                  <a:pt x="1972" y="1389"/>
                  <a:pt x="1973" y="1388"/>
                  <a:pt x="1974" y="1388"/>
                </a:cubicBezTo>
                <a:cubicBezTo>
                  <a:pt x="1975" y="1388"/>
                  <a:pt x="1976" y="1387"/>
                  <a:pt x="1977" y="1387"/>
                </a:cubicBezTo>
                <a:cubicBezTo>
                  <a:pt x="1978" y="1387"/>
                  <a:pt x="1979" y="1387"/>
                  <a:pt x="1979" y="1387"/>
                </a:cubicBezTo>
                <a:cubicBezTo>
                  <a:pt x="1980" y="1386"/>
                  <a:pt x="1980" y="1386"/>
                  <a:pt x="1981" y="1385"/>
                </a:cubicBezTo>
                <a:cubicBezTo>
                  <a:pt x="1982" y="1384"/>
                  <a:pt x="1983" y="1384"/>
                  <a:pt x="1985" y="1384"/>
                </a:cubicBezTo>
                <a:cubicBezTo>
                  <a:pt x="1985" y="1384"/>
                  <a:pt x="1986" y="1383"/>
                  <a:pt x="1985" y="1383"/>
                </a:cubicBezTo>
                <a:cubicBezTo>
                  <a:pt x="1985" y="1383"/>
                  <a:pt x="1984" y="1383"/>
                  <a:pt x="1983" y="1383"/>
                </a:cubicBezTo>
                <a:cubicBezTo>
                  <a:pt x="1982" y="1383"/>
                  <a:pt x="1981" y="1383"/>
                  <a:pt x="1980" y="1383"/>
                </a:cubicBezTo>
                <a:cubicBezTo>
                  <a:pt x="1979" y="1384"/>
                  <a:pt x="1979" y="1384"/>
                  <a:pt x="1978" y="1384"/>
                </a:cubicBezTo>
                <a:cubicBezTo>
                  <a:pt x="1977" y="1384"/>
                  <a:pt x="1976" y="1384"/>
                  <a:pt x="1976" y="1384"/>
                </a:cubicBezTo>
                <a:cubicBezTo>
                  <a:pt x="1975" y="1384"/>
                  <a:pt x="1974" y="1385"/>
                  <a:pt x="1974" y="1384"/>
                </a:cubicBezTo>
                <a:cubicBezTo>
                  <a:pt x="1974" y="1384"/>
                  <a:pt x="1975" y="1383"/>
                  <a:pt x="1975" y="1383"/>
                </a:cubicBezTo>
                <a:close/>
                <a:moveTo>
                  <a:pt x="1992" y="1833"/>
                </a:moveTo>
                <a:cubicBezTo>
                  <a:pt x="1993" y="1834"/>
                  <a:pt x="1993" y="1833"/>
                  <a:pt x="1993" y="1833"/>
                </a:cubicBezTo>
                <a:cubicBezTo>
                  <a:pt x="1994" y="1832"/>
                  <a:pt x="1995" y="1832"/>
                  <a:pt x="1995" y="1832"/>
                </a:cubicBezTo>
                <a:cubicBezTo>
                  <a:pt x="1994" y="1830"/>
                  <a:pt x="1991" y="1832"/>
                  <a:pt x="1992" y="1833"/>
                </a:cubicBezTo>
                <a:close/>
                <a:moveTo>
                  <a:pt x="1866" y="1780"/>
                </a:moveTo>
                <a:cubicBezTo>
                  <a:pt x="1866" y="1781"/>
                  <a:pt x="1866" y="1782"/>
                  <a:pt x="1867" y="1781"/>
                </a:cubicBezTo>
                <a:cubicBezTo>
                  <a:pt x="1868" y="1781"/>
                  <a:pt x="1868" y="1781"/>
                  <a:pt x="1869" y="1780"/>
                </a:cubicBezTo>
                <a:cubicBezTo>
                  <a:pt x="1869" y="1780"/>
                  <a:pt x="1870" y="1780"/>
                  <a:pt x="1870" y="1779"/>
                </a:cubicBezTo>
                <a:cubicBezTo>
                  <a:pt x="1870" y="1778"/>
                  <a:pt x="1869" y="1778"/>
                  <a:pt x="1869" y="1778"/>
                </a:cubicBezTo>
                <a:cubicBezTo>
                  <a:pt x="1868" y="1778"/>
                  <a:pt x="1867" y="1778"/>
                  <a:pt x="1868" y="1777"/>
                </a:cubicBezTo>
                <a:cubicBezTo>
                  <a:pt x="1868" y="1776"/>
                  <a:pt x="1868" y="1777"/>
                  <a:pt x="1869" y="1777"/>
                </a:cubicBezTo>
                <a:cubicBezTo>
                  <a:pt x="1870" y="1777"/>
                  <a:pt x="1869" y="1776"/>
                  <a:pt x="1869" y="1775"/>
                </a:cubicBezTo>
                <a:cubicBezTo>
                  <a:pt x="1869" y="1774"/>
                  <a:pt x="1869" y="1774"/>
                  <a:pt x="1868" y="1774"/>
                </a:cubicBezTo>
                <a:cubicBezTo>
                  <a:pt x="1868" y="1773"/>
                  <a:pt x="1869" y="1772"/>
                  <a:pt x="1868" y="1772"/>
                </a:cubicBezTo>
                <a:cubicBezTo>
                  <a:pt x="1868" y="1771"/>
                  <a:pt x="1867" y="1774"/>
                  <a:pt x="1866" y="1774"/>
                </a:cubicBezTo>
                <a:cubicBezTo>
                  <a:pt x="1866" y="1774"/>
                  <a:pt x="1865" y="1774"/>
                  <a:pt x="1865" y="1773"/>
                </a:cubicBezTo>
                <a:cubicBezTo>
                  <a:pt x="1865" y="1773"/>
                  <a:pt x="1866" y="1773"/>
                  <a:pt x="1866" y="1773"/>
                </a:cubicBezTo>
                <a:cubicBezTo>
                  <a:pt x="1867" y="1772"/>
                  <a:pt x="1868" y="1771"/>
                  <a:pt x="1867" y="1770"/>
                </a:cubicBezTo>
                <a:cubicBezTo>
                  <a:pt x="1866" y="1769"/>
                  <a:pt x="1865" y="1770"/>
                  <a:pt x="1863" y="1770"/>
                </a:cubicBezTo>
                <a:cubicBezTo>
                  <a:pt x="1863" y="1770"/>
                  <a:pt x="1860" y="1771"/>
                  <a:pt x="1860" y="1770"/>
                </a:cubicBezTo>
                <a:cubicBezTo>
                  <a:pt x="1860" y="1769"/>
                  <a:pt x="1861" y="1769"/>
                  <a:pt x="1862" y="1769"/>
                </a:cubicBezTo>
                <a:cubicBezTo>
                  <a:pt x="1862" y="1769"/>
                  <a:pt x="1863" y="1769"/>
                  <a:pt x="1863" y="1770"/>
                </a:cubicBezTo>
                <a:cubicBezTo>
                  <a:pt x="1864" y="1770"/>
                  <a:pt x="1866" y="1769"/>
                  <a:pt x="1866" y="1768"/>
                </a:cubicBezTo>
                <a:cubicBezTo>
                  <a:pt x="1866" y="1768"/>
                  <a:pt x="1867" y="1767"/>
                  <a:pt x="1866" y="1767"/>
                </a:cubicBezTo>
                <a:cubicBezTo>
                  <a:pt x="1865" y="1766"/>
                  <a:pt x="1865" y="1767"/>
                  <a:pt x="1865" y="1768"/>
                </a:cubicBezTo>
                <a:cubicBezTo>
                  <a:pt x="1864" y="1768"/>
                  <a:pt x="1864" y="1769"/>
                  <a:pt x="1864" y="1769"/>
                </a:cubicBezTo>
                <a:cubicBezTo>
                  <a:pt x="1863" y="1769"/>
                  <a:pt x="1862" y="1768"/>
                  <a:pt x="1863" y="1768"/>
                </a:cubicBezTo>
                <a:cubicBezTo>
                  <a:pt x="1863" y="1767"/>
                  <a:pt x="1865" y="1766"/>
                  <a:pt x="1866" y="1766"/>
                </a:cubicBezTo>
                <a:cubicBezTo>
                  <a:pt x="1866" y="1765"/>
                  <a:pt x="1866" y="1765"/>
                  <a:pt x="1866" y="1764"/>
                </a:cubicBezTo>
                <a:cubicBezTo>
                  <a:pt x="1865" y="1764"/>
                  <a:pt x="1865" y="1763"/>
                  <a:pt x="1865" y="1763"/>
                </a:cubicBezTo>
                <a:cubicBezTo>
                  <a:pt x="1865" y="1762"/>
                  <a:pt x="1865" y="1761"/>
                  <a:pt x="1865" y="1761"/>
                </a:cubicBezTo>
                <a:cubicBezTo>
                  <a:pt x="1864" y="1760"/>
                  <a:pt x="1864" y="1760"/>
                  <a:pt x="1864" y="1761"/>
                </a:cubicBezTo>
                <a:cubicBezTo>
                  <a:pt x="1863" y="1761"/>
                  <a:pt x="1863" y="1761"/>
                  <a:pt x="1862" y="1761"/>
                </a:cubicBezTo>
                <a:cubicBezTo>
                  <a:pt x="1862" y="1761"/>
                  <a:pt x="1861" y="1761"/>
                  <a:pt x="1861" y="1760"/>
                </a:cubicBezTo>
                <a:cubicBezTo>
                  <a:pt x="1862" y="1760"/>
                  <a:pt x="1863" y="1761"/>
                  <a:pt x="1863" y="1761"/>
                </a:cubicBezTo>
                <a:cubicBezTo>
                  <a:pt x="1864" y="1761"/>
                  <a:pt x="1864" y="1760"/>
                  <a:pt x="1864" y="1760"/>
                </a:cubicBezTo>
                <a:cubicBezTo>
                  <a:pt x="1864" y="1759"/>
                  <a:pt x="1864" y="1759"/>
                  <a:pt x="1863" y="1758"/>
                </a:cubicBezTo>
                <a:cubicBezTo>
                  <a:pt x="1863" y="1758"/>
                  <a:pt x="1863" y="1757"/>
                  <a:pt x="1862" y="1757"/>
                </a:cubicBezTo>
                <a:cubicBezTo>
                  <a:pt x="1862" y="1756"/>
                  <a:pt x="1862" y="1756"/>
                  <a:pt x="1861" y="1757"/>
                </a:cubicBezTo>
                <a:cubicBezTo>
                  <a:pt x="1860" y="1757"/>
                  <a:pt x="1860" y="1757"/>
                  <a:pt x="1859" y="1757"/>
                </a:cubicBezTo>
                <a:cubicBezTo>
                  <a:pt x="1859" y="1755"/>
                  <a:pt x="1862" y="1756"/>
                  <a:pt x="1862" y="1755"/>
                </a:cubicBezTo>
                <a:cubicBezTo>
                  <a:pt x="1862" y="1754"/>
                  <a:pt x="1859" y="1754"/>
                  <a:pt x="1861" y="1753"/>
                </a:cubicBezTo>
                <a:cubicBezTo>
                  <a:pt x="1861" y="1753"/>
                  <a:pt x="1862" y="1753"/>
                  <a:pt x="1861" y="1752"/>
                </a:cubicBezTo>
                <a:cubicBezTo>
                  <a:pt x="1861" y="1752"/>
                  <a:pt x="1861" y="1752"/>
                  <a:pt x="1861" y="1752"/>
                </a:cubicBezTo>
                <a:cubicBezTo>
                  <a:pt x="1860" y="1751"/>
                  <a:pt x="1860" y="1749"/>
                  <a:pt x="1859" y="1750"/>
                </a:cubicBezTo>
                <a:cubicBezTo>
                  <a:pt x="1858" y="1750"/>
                  <a:pt x="1858" y="1751"/>
                  <a:pt x="1857" y="1750"/>
                </a:cubicBezTo>
                <a:cubicBezTo>
                  <a:pt x="1857" y="1750"/>
                  <a:pt x="1857" y="1749"/>
                  <a:pt x="1856" y="1749"/>
                </a:cubicBezTo>
                <a:cubicBezTo>
                  <a:pt x="1855" y="1750"/>
                  <a:pt x="1857" y="1752"/>
                  <a:pt x="1857" y="1753"/>
                </a:cubicBezTo>
                <a:cubicBezTo>
                  <a:pt x="1857" y="1753"/>
                  <a:pt x="1856" y="1754"/>
                  <a:pt x="1856" y="1754"/>
                </a:cubicBezTo>
                <a:cubicBezTo>
                  <a:pt x="1856" y="1755"/>
                  <a:pt x="1857" y="1755"/>
                  <a:pt x="1856" y="1756"/>
                </a:cubicBezTo>
                <a:cubicBezTo>
                  <a:pt x="1856" y="1757"/>
                  <a:pt x="1854" y="1758"/>
                  <a:pt x="1854" y="1759"/>
                </a:cubicBezTo>
                <a:cubicBezTo>
                  <a:pt x="1855" y="1759"/>
                  <a:pt x="1855" y="1759"/>
                  <a:pt x="1855" y="1759"/>
                </a:cubicBezTo>
                <a:cubicBezTo>
                  <a:pt x="1856" y="1759"/>
                  <a:pt x="1856" y="1760"/>
                  <a:pt x="1855" y="1760"/>
                </a:cubicBezTo>
                <a:cubicBezTo>
                  <a:pt x="1855" y="1760"/>
                  <a:pt x="1854" y="1759"/>
                  <a:pt x="1854" y="1760"/>
                </a:cubicBezTo>
                <a:cubicBezTo>
                  <a:pt x="1853" y="1760"/>
                  <a:pt x="1853" y="1761"/>
                  <a:pt x="1853" y="1761"/>
                </a:cubicBezTo>
                <a:cubicBezTo>
                  <a:pt x="1852" y="1762"/>
                  <a:pt x="1852" y="1761"/>
                  <a:pt x="1852" y="1761"/>
                </a:cubicBezTo>
                <a:cubicBezTo>
                  <a:pt x="1851" y="1760"/>
                  <a:pt x="1851" y="1761"/>
                  <a:pt x="1851" y="1762"/>
                </a:cubicBezTo>
                <a:cubicBezTo>
                  <a:pt x="1851" y="1762"/>
                  <a:pt x="1851" y="1763"/>
                  <a:pt x="1852" y="1763"/>
                </a:cubicBezTo>
                <a:cubicBezTo>
                  <a:pt x="1852" y="1764"/>
                  <a:pt x="1853" y="1764"/>
                  <a:pt x="1854" y="1765"/>
                </a:cubicBezTo>
                <a:cubicBezTo>
                  <a:pt x="1854" y="1765"/>
                  <a:pt x="1854" y="1766"/>
                  <a:pt x="1855" y="1766"/>
                </a:cubicBezTo>
                <a:cubicBezTo>
                  <a:pt x="1855" y="1767"/>
                  <a:pt x="1856" y="1766"/>
                  <a:pt x="1856" y="1766"/>
                </a:cubicBezTo>
                <a:cubicBezTo>
                  <a:pt x="1856" y="1766"/>
                  <a:pt x="1857" y="1765"/>
                  <a:pt x="1857" y="1765"/>
                </a:cubicBezTo>
                <a:cubicBezTo>
                  <a:pt x="1857" y="1766"/>
                  <a:pt x="1857" y="1766"/>
                  <a:pt x="1856" y="1766"/>
                </a:cubicBezTo>
                <a:cubicBezTo>
                  <a:pt x="1856" y="1768"/>
                  <a:pt x="1857" y="1767"/>
                  <a:pt x="1858" y="1768"/>
                </a:cubicBezTo>
                <a:cubicBezTo>
                  <a:pt x="1858" y="1768"/>
                  <a:pt x="1858" y="1769"/>
                  <a:pt x="1858" y="1769"/>
                </a:cubicBezTo>
                <a:cubicBezTo>
                  <a:pt x="1859" y="1769"/>
                  <a:pt x="1859" y="1770"/>
                  <a:pt x="1859" y="1770"/>
                </a:cubicBezTo>
                <a:cubicBezTo>
                  <a:pt x="1859" y="1772"/>
                  <a:pt x="1860" y="1771"/>
                  <a:pt x="1861" y="1771"/>
                </a:cubicBezTo>
                <a:cubicBezTo>
                  <a:pt x="1861" y="1771"/>
                  <a:pt x="1859" y="1773"/>
                  <a:pt x="1861" y="1773"/>
                </a:cubicBezTo>
                <a:cubicBezTo>
                  <a:pt x="1861" y="1773"/>
                  <a:pt x="1861" y="1772"/>
                  <a:pt x="1862" y="1772"/>
                </a:cubicBezTo>
                <a:cubicBezTo>
                  <a:pt x="1862" y="1772"/>
                  <a:pt x="1863" y="1771"/>
                  <a:pt x="1863" y="1771"/>
                </a:cubicBezTo>
                <a:cubicBezTo>
                  <a:pt x="1864" y="1771"/>
                  <a:pt x="1862" y="1773"/>
                  <a:pt x="1862" y="1773"/>
                </a:cubicBezTo>
                <a:cubicBezTo>
                  <a:pt x="1862" y="1774"/>
                  <a:pt x="1861" y="1774"/>
                  <a:pt x="1862" y="1775"/>
                </a:cubicBezTo>
                <a:cubicBezTo>
                  <a:pt x="1862" y="1775"/>
                  <a:pt x="1862" y="1775"/>
                  <a:pt x="1863" y="1775"/>
                </a:cubicBezTo>
                <a:cubicBezTo>
                  <a:pt x="1863" y="1776"/>
                  <a:pt x="1863" y="1776"/>
                  <a:pt x="1864" y="1776"/>
                </a:cubicBezTo>
                <a:cubicBezTo>
                  <a:pt x="1864" y="1775"/>
                  <a:pt x="1865" y="1775"/>
                  <a:pt x="1865" y="1775"/>
                </a:cubicBezTo>
                <a:cubicBezTo>
                  <a:pt x="1865" y="1776"/>
                  <a:pt x="1864" y="1776"/>
                  <a:pt x="1864" y="1776"/>
                </a:cubicBezTo>
                <a:cubicBezTo>
                  <a:pt x="1863" y="1777"/>
                  <a:pt x="1864" y="1777"/>
                  <a:pt x="1864" y="1778"/>
                </a:cubicBezTo>
                <a:cubicBezTo>
                  <a:pt x="1864" y="1778"/>
                  <a:pt x="1864" y="1779"/>
                  <a:pt x="1864" y="1779"/>
                </a:cubicBezTo>
                <a:cubicBezTo>
                  <a:pt x="1864" y="1780"/>
                  <a:pt x="1864" y="1781"/>
                  <a:pt x="1864" y="1782"/>
                </a:cubicBezTo>
                <a:cubicBezTo>
                  <a:pt x="1865" y="1783"/>
                  <a:pt x="1870" y="1783"/>
                  <a:pt x="1869" y="1781"/>
                </a:cubicBezTo>
                <a:cubicBezTo>
                  <a:pt x="1868" y="1781"/>
                  <a:pt x="1868" y="1782"/>
                  <a:pt x="1867" y="1782"/>
                </a:cubicBezTo>
                <a:cubicBezTo>
                  <a:pt x="1867" y="1782"/>
                  <a:pt x="1866" y="1782"/>
                  <a:pt x="1865" y="1782"/>
                </a:cubicBezTo>
                <a:cubicBezTo>
                  <a:pt x="1865" y="1781"/>
                  <a:pt x="1864" y="1780"/>
                  <a:pt x="1866" y="1780"/>
                </a:cubicBezTo>
                <a:close/>
                <a:moveTo>
                  <a:pt x="1930" y="1777"/>
                </a:moveTo>
                <a:cubicBezTo>
                  <a:pt x="1931" y="1777"/>
                  <a:pt x="1932" y="1776"/>
                  <a:pt x="1932" y="1775"/>
                </a:cubicBezTo>
                <a:cubicBezTo>
                  <a:pt x="1932" y="1774"/>
                  <a:pt x="1933" y="1774"/>
                  <a:pt x="1933" y="1773"/>
                </a:cubicBezTo>
                <a:cubicBezTo>
                  <a:pt x="1932" y="1773"/>
                  <a:pt x="1932" y="1772"/>
                  <a:pt x="1932" y="1772"/>
                </a:cubicBezTo>
                <a:cubicBezTo>
                  <a:pt x="1931" y="1771"/>
                  <a:pt x="1931" y="1774"/>
                  <a:pt x="1930" y="1774"/>
                </a:cubicBezTo>
                <a:cubicBezTo>
                  <a:pt x="1930" y="1775"/>
                  <a:pt x="1928" y="1776"/>
                  <a:pt x="1930" y="1777"/>
                </a:cubicBezTo>
                <a:close/>
                <a:moveTo>
                  <a:pt x="1879" y="1774"/>
                </a:moveTo>
                <a:cubicBezTo>
                  <a:pt x="1879" y="1775"/>
                  <a:pt x="1880" y="1774"/>
                  <a:pt x="1880" y="1773"/>
                </a:cubicBezTo>
                <a:cubicBezTo>
                  <a:pt x="1880" y="1772"/>
                  <a:pt x="1877" y="1774"/>
                  <a:pt x="1879" y="1774"/>
                </a:cubicBezTo>
                <a:close/>
                <a:moveTo>
                  <a:pt x="1871" y="1755"/>
                </a:moveTo>
                <a:cubicBezTo>
                  <a:pt x="1871" y="1755"/>
                  <a:pt x="1872" y="1755"/>
                  <a:pt x="1873" y="1755"/>
                </a:cubicBezTo>
                <a:cubicBezTo>
                  <a:pt x="1874" y="1755"/>
                  <a:pt x="1874" y="1753"/>
                  <a:pt x="1875" y="1753"/>
                </a:cubicBezTo>
                <a:cubicBezTo>
                  <a:pt x="1875" y="1753"/>
                  <a:pt x="1878" y="1753"/>
                  <a:pt x="1877" y="1752"/>
                </a:cubicBezTo>
                <a:cubicBezTo>
                  <a:pt x="1876" y="1752"/>
                  <a:pt x="1875" y="1752"/>
                  <a:pt x="1875" y="1752"/>
                </a:cubicBezTo>
                <a:cubicBezTo>
                  <a:pt x="1874" y="1752"/>
                  <a:pt x="1873" y="1751"/>
                  <a:pt x="1873" y="1751"/>
                </a:cubicBezTo>
                <a:cubicBezTo>
                  <a:pt x="1872" y="1752"/>
                  <a:pt x="1871" y="1752"/>
                  <a:pt x="1871" y="1752"/>
                </a:cubicBezTo>
                <a:cubicBezTo>
                  <a:pt x="1870" y="1753"/>
                  <a:pt x="1868" y="1753"/>
                  <a:pt x="1869" y="1755"/>
                </a:cubicBezTo>
                <a:cubicBezTo>
                  <a:pt x="1869" y="1755"/>
                  <a:pt x="1870" y="1755"/>
                  <a:pt x="1871" y="1755"/>
                </a:cubicBezTo>
                <a:close/>
                <a:moveTo>
                  <a:pt x="1945" y="1796"/>
                </a:moveTo>
                <a:cubicBezTo>
                  <a:pt x="1946" y="1796"/>
                  <a:pt x="1947" y="1796"/>
                  <a:pt x="1947" y="1795"/>
                </a:cubicBezTo>
                <a:cubicBezTo>
                  <a:pt x="1948" y="1793"/>
                  <a:pt x="1943" y="1795"/>
                  <a:pt x="1945" y="1796"/>
                </a:cubicBezTo>
                <a:close/>
                <a:moveTo>
                  <a:pt x="1935" y="1805"/>
                </a:moveTo>
                <a:cubicBezTo>
                  <a:pt x="1935" y="1805"/>
                  <a:pt x="1935" y="1805"/>
                  <a:pt x="1935" y="1805"/>
                </a:cubicBezTo>
                <a:cubicBezTo>
                  <a:pt x="1935" y="1805"/>
                  <a:pt x="1935" y="1805"/>
                  <a:pt x="1935" y="1805"/>
                </a:cubicBezTo>
                <a:close/>
                <a:moveTo>
                  <a:pt x="1936" y="1801"/>
                </a:moveTo>
                <a:cubicBezTo>
                  <a:pt x="1936" y="1801"/>
                  <a:pt x="1935" y="1799"/>
                  <a:pt x="1934" y="1800"/>
                </a:cubicBezTo>
                <a:cubicBezTo>
                  <a:pt x="1933" y="1801"/>
                  <a:pt x="1934" y="1803"/>
                  <a:pt x="1935" y="1803"/>
                </a:cubicBezTo>
                <a:cubicBezTo>
                  <a:pt x="1936" y="1805"/>
                  <a:pt x="1939" y="1804"/>
                  <a:pt x="1941" y="1804"/>
                </a:cubicBezTo>
                <a:cubicBezTo>
                  <a:pt x="1941" y="1804"/>
                  <a:pt x="1942" y="1803"/>
                  <a:pt x="1941" y="1804"/>
                </a:cubicBezTo>
                <a:cubicBezTo>
                  <a:pt x="1941" y="1805"/>
                  <a:pt x="1941" y="1805"/>
                  <a:pt x="1940" y="1805"/>
                </a:cubicBezTo>
                <a:cubicBezTo>
                  <a:pt x="1940" y="1806"/>
                  <a:pt x="1941" y="1806"/>
                  <a:pt x="1942" y="1806"/>
                </a:cubicBezTo>
                <a:cubicBezTo>
                  <a:pt x="1942" y="1806"/>
                  <a:pt x="1942" y="1806"/>
                  <a:pt x="1943" y="1807"/>
                </a:cubicBezTo>
                <a:cubicBezTo>
                  <a:pt x="1943" y="1807"/>
                  <a:pt x="1944" y="1807"/>
                  <a:pt x="1944" y="1807"/>
                </a:cubicBezTo>
                <a:cubicBezTo>
                  <a:pt x="1944" y="1808"/>
                  <a:pt x="1943" y="1808"/>
                  <a:pt x="1943" y="1808"/>
                </a:cubicBezTo>
                <a:cubicBezTo>
                  <a:pt x="1943" y="1809"/>
                  <a:pt x="1942" y="1809"/>
                  <a:pt x="1942" y="1809"/>
                </a:cubicBezTo>
                <a:cubicBezTo>
                  <a:pt x="1940" y="1809"/>
                  <a:pt x="1940" y="1810"/>
                  <a:pt x="1939" y="1811"/>
                </a:cubicBezTo>
                <a:cubicBezTo>
                  <a:pt x="1938" y="1811"/>
                  <a:pt x="1938" y="1812"/>
                  <a:pt x="1938" y="1812"/>
                </a:cubicBezTo>
                <a:cubicBezTo>
                  <a:pt x="1937" y="1813"/>
                  <a:pt x="1937" y="1813"/>
                  <a:pt x="1936" y="1814"/>
                </a:cubicBezTo>
                <a:cubicBezTo>
                  <a:pt x="1936" y="1814"/>
                  <a:pt x="1935" y="1814"/>
                  <a:pt x="1935" y="1814"/>
                </a:cubicBezTo>
                <a:cubicBezTo>
                  <a:pt x="1934" y="1815"/>
                  <a:pt x="1935" y="1815"/>
                  <a:pt x="1936" y="1815"/>
                </a:cubicBezTo>
                <a:cubicBezTo>
                  <a:pt x="1937" y="1815"/>
                  <a:pt x="1938" y="1814"/>
                  <a:pt x="1939" y="1813"/>
                </a:cubicBezTo>
                <a:cubicBezTo>
                  <a:pt x="1939" y="1813"/>
                  <a:pt x="1939" y="1812"/>
                  <a:pt x="1940" y="1812"/>
                </a:cubicBezTo>
                <a:cubicBezTo>
                  <a:pt x="1941" y="1812"/>
                  <a:pt x="1941" y="1812"/>
                  <a:pt x="1942" y="1811"/>
                </a:cubicBezTo>
                <a:cubicBezTo>
                  <a:pt x="1942" y="1810"/>
                  <a:pt x="1943" y="1809"/>
                  <a:pt x="1944" y="1809"/>
                </a:cubicBezTo>
                <a:cubicBezTo>
                  <a:pt x="1945" y="1808"/>
                  <a:pt x="1945" y="1806"/>
                  <a:pt x="1945" y="1805"/>
                </a:cubicBezTo>
                <a:cubicBezTo>
                  <a:pt x="1944" y="1805"/>
                  <a:pt x="1943" y="1805"/>
                  <a:pt x="1944" y="1804"/>
                </a:cubicBezTo>
                <a:cubicBezTo>
                  <a:pt x="1944" y="1804"/>
                  <a:pt x="1945" y="1804"/>
                  <a:pt x="1945" y="1803"/>
                </a:cubicBezTo>
                <a:cubicBezTo>
                  <a:pt x="1944" y="1802"/>
                  <a:pt x="1943" y="1803"/>
                  <a:pt x="1943" y="1803"/>
                </a:cubicBezTo>
                <a:cubicBezTo>
                  <a:pt x="1942" y="1803"/>
                  <a:pt x="1940" y="1803"/>
                  <a:pt x="1939" y="1803"/>
                </a:cubicBezTo>
                <a:cubicBezTo>
                  <a:pt x="1938" y="1803"/>
                  <a:pt x="1937" y="1802"/>
                  <a:pt x="1936" y="1801"/>
                </a:cubicBezTo>
                <a:close/>
                <a:moveTo>
                  <a:pt x="1962" y="1890"/>
                </a:moveTo>
                <a:cubicBezTo>
                  <a:pt x="1964" y="1891"/>
                  <a:pt x="1965" y="1891"/>
                  <a:pt x="1967" y="1891"/>
                </a:cubicBezTo>
                <a:cubicBezTo>
                  <a:pt x="1967" y="1891"/>
                  <a:pt x="1968" y="1892"/>
                  <a:pt x="1968" y="1892"/>
                </a:cubicBezTo>
                <a:cubicBezTo>
                  <a:pt x="1969" y="1892"/>
                  <a:pt x="1969" y="1891"/>
                  <a:pt x="1969" y="1891"/>
                </a:cubicBezTo>
                <a:cubicBezTo>
                  <a:pt x="1968" y="1890"/>
                  <a:pt x="1968" y="1889"/>
                  <a:pt x="1968" y="1888"/>
                </a:cubicBezTo>
                <a:cubicBezTo>
                  <a:pt x="1967" y="1888"/>
                  <a:pt x="1966" y="1888"/>
                  <a:pt x="1965" y="1888"/>
                </a:cubicBezTo>
                <a:cubicBezTo>
                  <a:pt x="1965" y="1888"/>
                  <a:pt x="1964" y="1888"/>
                  <a:pt x="1964" y="1888"/>
                </a:cubicBezTo>
                <a:cubicBezTo>
                  <a:pt x="1964" y="1887"/>
                  <a:pt x="1963" y="1887"/>
                  <a:pt x="1963" y="1887"/>
                </a:cubicBezTo>
                <a:cubicBezTo>
                  <a:pt x="1962" y="1886"/>
                  <a:pt x="1961" y="1887"/>
                  <a:pt x="1961" y="1886"/>
                </a:cubicBezTo>
                <a:cubicBezTo>
                  <a:pt x="1960" y="1886"/>
                  <a:pt x="1959" y="1885"/>
                  <a:pt x="1958" y="1886"/>
                </a:cubicBezTo>
                <a:cubicBezTo>
                  <a:pt x="1957" y="1886"/>
                  <a:pt x="1958" y="1887"/>
                  <a:pt x="1958" y="1888"/>
                </a:cubicBezTo>
                <a:cubicBezTo>
                  <a:pt x="1959" y="1888"/>
                  <a:pt x="1960" y="1888"/>
                  <a:pt x="1961" y="1889"/>
                </a:cubicBezTo>
                <a:cubicBezTo>
                  <a:pt x="1961" y="1889"/>
                  <a:pt x="1962" y="1890"/>
                  <a:pt x="1962" y="1890"/>
                </a:cubicBezTo>
                <a:close/>
                <a:moveTo>
                  <a:pt x="1999" y="1831"/>
                </a:moveTo>
                <a:cubicBezTo>
                  <a:pt x="2000" y="1831"/>
                  <a:pt x="2000" y="1830"/>
                  <a:pt x="1999" y="1830"/>
                </a:cubicBezTo>
                <a:cubicBezTo>
                  <a:pt x="1998" y="1830"/>
                  <a:pt x="1998" y="1832"/>
                  <a:pt x="1998" y="1833"/>
                </a:cubicBezTo>
                <a:cubicBezTo>
                  <a:pt x="1998" y="1833"/>
                  <a:pt x="1998" y="1834"/>
                  <a:pt x="1998" y="1833"/>
                </a:cubicBezTo>
                <a:cubicBezTo>
                  <a:pt x="1999" y="1833"/>
                  <a:pt x="1999" y="1832"/>
                  <a:pt x="1999" y="1831"/>
                </a:cubicBezTo>
                <a:close/>
                <a:moveTo>
                  <a:pt x="1935" y="1809"/>
                </a:moveTo>
                <a:cubicBezTo>
                  <a:pt x="1936" y="1809"/>
                  <a:pt x="1934" y="1807"/>
                  <a:pt x="1934" y="1807"/>
                </a:cubicBezTo>
                <a:cubicBezTo>
                  <a:pt x="1934" y="1806"/>
                  <a:pt x="1935" y="1806"/>
                  <a:pt x="1935" y="1805"/>
                </a:cubicBezTo>
                <a:cubicBezTo>
                  <a:pt x="1935" y="1805"/>
                  <a:pt x="1935" y="1805"/>
                  <a:pt x="1935" y="1805"/>
                </a:cubicBezTo>
                <a:cubicBezTo>
                  <a:pt x="1934" y="1805"/>
                  <a:pt x="1934" y="1806"/>
                  <a:pt x="1934" y="1807"/>
                </a:cubicBezTo>
                <a:cubicBezTo>
                  <a:pt x="1934" y="1807"/>
                  <a:pt x="1934" y="1809"/>
                  <a:pt x="1935" y="1809"/>
                </a:cubicBezTo>
                <a:close/>
                <a:moveTo>
                  <a:pt x="1966" y="1813"/>
                </a:moveTo>
                <a:cubicBezTo>
                  <a:pt x="1967" y="1812"/>
                  <a:pt x="1967" y="1812"/>
                  <a:pt x="1967" y="1811"/>
                </a:cubicBezTo>
                <a:cubicBezTo>
                  <a:pt x="1966" y="1811"/>
                  <a:pt x="1964" y="1810"/>
                  <a:pt x="1964" y="1810"/>
                </a:cubicBezTo>
                <a:cubicBezTo>
                  <a:pt x="1962" y="1810"/>
                  <a:pt x="1961" y="1810"/>
                  <a:pt x="1960" y="1809"/>
                </a:cubicBezTo>
                <a:cubicBezTo>
                  <a:pt x="1959" y="1808"/>
                  <a:pt x="1959" y="1808"/>
                  <a:pt x="1958" y="1809"/>
                </a:cubicBezTo>
                <a:cubicBezTo>
                  <a:pt x="1958" y="1809"/>
                  <a:pt x="1958" y="1810"/>
                  <a:pt x="1958" y="1810"/>
                </a:cubicBezTo>
                <a:cubicBezTo>
                  <a:pt x="1959" y="1811"/>
                  <a:pt x="1959" y="1810"/>
                  <a:pt x="1959" y="1811"/>
                </a:cubicBezTo>
                <a:cubicBezTo>
                  <a:pt x="1959" y="1811"/>
                  <a:pt x="1959" y="1811"/>
                  <a:pt x="1959" y="1812"/>
                </a:cubicBezTo>
                <a:cubicBezTo>
                  <a:pt x="1960" y="1813"/>
                  <a:pt x="1961" y="1812"/>
                  <a:pt x="1961" y="1811"/>
                </a:cubicBezTo>
                <a:cubicBezTo>
                  <a:pt x="1962" y="1811"/>
                  <a:pt x="1964" y="1811"/>
                  <a:pt x="1965" y="1812"/>
                </a:cubicBezTo>
                <a:cubicBezTo>
                  <a:pt x="1965" y="1812"/>
                  <a:pt x="1966" y="1813"/>
                  <a:pt x="1966" y="1813"/>
                </a:cubicBezTo>
                <a:close/>
                <a:moveTo>
                  <a:pt x="1951" y="1805"/>
                </a:moveTo>
                <a:cubicBezTo>
                  <a:pt x="1951" y="1805"/>
                  <a:pt x="1950" y="1805"/>
                  <a:pt x="1949" y="1805"/>
                </a:cubicBezTo>
                <a:cubicBezTo>
                  <a:pt x="1949" y="1806"/>
                  <a:pt x="1949" y="1806"/>
                  <a:pt x="1950" y="1806"/>
                </a:cubicBezTo>
                <a:cubicBezTo>
                  <a:pt x="1950" y="1806"/>
                  <a:pt x="1951" y="1806"/>
                  <a:pt x="1951" y="1805"/>
                </a:cubicBezTo>
                <a:close/>
                <a:moveTo>
                  <a:pt x="1962" y="1830"/>
                </a:moveTo>
                <a:cubicBezTo>
                  <a:pt x="1963" y="1830"/>
                  <a:pt x="1963" y="1830"/>
                  <a:pt x="1963" y="1830"/>
                </a:cubicBezTo>
                <a:cubicBezTo>
                  <a:pt x="1964" y="1829"/>
                  <a:pt x="1963" y="1829"/>
                  <a:pt x="1962" y="1829"/>
                </a:cubicBezTo>
                <a:cubicBezTo>
                  <a:pt x="1961" y="1828"/>
                  <a:pt x="1961" y="1829"/>
                  <a:pt x="1960" y="1830"/>
                </a:cubicBezTo>
                <a:cubicBezTo>
                  <a:pt x="1960" y="1830"/>
                  <a:pt x="1960" y="1830"/>
                  <a:pt x="1960" y="1830"/>
                </a:cubicBezTo>
                <a:cubicBezTo>
                  <a:pt x="1959" y="1832"/>
                  <a:pt x="1961" y="1832"/>
                  <a:pt x="1961" y="1831"/>
                </a:cubicBezTo>
                <a:cubicBezTo>
                  <a:pt x="1962" y="1831"/>
                  <a:pt x="1962" y="1831"/>
                  <a:pt x="1962" y="1830"/>
                </a:cubicBezTo>
                <a:close/>
                <a:moveTo>
                  <a:pt x="1948" y="1892"/>
                </a:moveTo>
                <a:cubicBezTo>
                  <a:pt x="1948" y="1893"/>
                  <a:pt x="1947" y="1893"/>
                  <a:pt x="1947" y="1893"/>
                </a:cubicBezTo>
                <a:cubicBezTo>
                  <a:pt x="1948" y="1894"/>
                  <a:pt x="1949" y="1893"/>
                  <a:pt x="1949" y="1893"/>
                </a:cubicBezTo>
                <a:cubicBezTo>
                  <a:pt x="1950" y="1893"/>
                  <a:pt x="1950" y="1892"/>
                  <a:pt x="1949" y="1892"/>
                </a:cubicBezTo>
                <a:cubicBezTo>
                  <a:pt x="1949" y="1892"/>
                  <a:pt x="1948" y="1892"/>
                  <a:pt x="1948" y="1892"/>
                </a:cubicBezTo>
                <a:close/>
                <a:moveTo>
                  <a:pt x="1966" y="1862"/>
                </a:moveTo>
                <a:cubicBezTo>
                  <a:pt x="1966" y="1862"/>
                  <a:pt x="1966" y="1863"/>
                  <a:pt x="1967" y="1863"/>
                </a:cubicBezTo>
                <a:cubicBezTo>
                  <a:pt x="1967" y="1863"/>
                  <a:pt x="1968" y="1863"/>
                  <a:pt x="1968" y="1863"/>
                </a:cubicBezTo>
                <a:cubicBezTo>
                  <a:pt x="1969" y="1863"/>
                  <a:pt x="1970" y="1863"/>
                  <a:pt x="1971" y="1863"/>
                </a:cubicBezTo>
                <a:cubicBezTo>
                  <a:pt x="1971" y="1863"/>
                  <a:pt x="1971" y="1862"/>
                  <a:pt x="1971" y="1862"/>
                </a:cubicBezTo>
                <a:cubicBezTo>
                  <a:pt x="1971" y="1862"/>
                  <a:pt x="1970" y="1862"/>
                  <a:pt x="1970" y="1862"/>
                </a:cubicBezTo>
                <a:cubicBezTo>
                  <a:pt x="1969" y="1861"/>
                  <a:pt x="1968" y="1861"/>
                  <a:pt x="1967" y="1861"/>
                </a:cubicBezTo>
                <a:cubicBezTo>
                  <a:pt x="1967" y="1861"/>
                  <a:pt x="1967" y="1861"/>
                  <a:pt x="1966" y="1861"/>
                </a:cubicBezTo>
                <a:cubicBezTo>
                  <a:pt x="1966" y="1861"/>
                  <a:pt x="1963" y="1861"/>
                  <a:pt x="1964" y="1862"/>
                </a:cubicBezTo>
                <a:cubicBezTo>
                  <a:pt x="1965" y="1862"/>
                  <a:pt x="1965" y="1862"/>
                  <a:pt x="1966" y="1862"/>
                </a:cubicBezTo>
                <a:close/>
                <a:moveTo>
                  <a:pt x="1140" y="1673"/>
                </a:moveTo>
                <a:cubicBezTo>
                  <a:pt x="1140" y="1673"/>
                  <a:pt x="1138" y="1672"/>
                  <a:pt x="1138" y="1673"/>
                </a:cubicBezTo>
                <a:cubicBezTo>
                  <a:pt x="1139" y="1674"/>
                  <a:pt x="1140" y="1675"/>
                  <a:pt x="1140" y="1675"/>
                </a:cubicBezTo>
                <a:cubicBezTo>
                  <a:pt x="1141" y="1674"/>
                  <a:pt x="1140" y="1674"/>
                  <a:pt x="1140" y="1673"/>
                </a:cubicBezTo>
                <a:close/>
                <a:moveTo>
                  <a:pt x="1127" y="1655"/>
                </a:moveTo>
                <a:cubicBezTo>
                  <a:pt x="1127" y="1655"/>
                  <a:pt x="1127" y="1654"/>
                  <a:pt x="1126" y="1654"/>
                </a:cubicBezTo>
                <a:cubicBezTo>
                  <a:pt x="1126" y="1654"/>
                  <a:pt x="1126" y="1654"/>
                  <a:pt x="1125" y="1653"/>
                </a:cubicBezTo>
                <a:cubicBezTo>
                  <a:pt x="1125" y="1653"/>
                  <a:pt x="1125" y="1653"/>
                  <a:pt x="1125" y="1652"/>
                </a:cubicBezTo>
                <a:cubicBezTo>
                  <a:pt x="1124" y="1651"/>
                  <a:pt x="1124" y="1653"/>
                  <a:pt x="1124" y="1653"/>
                </a:cubicBezTo>
                <a:cubicBezTo>
                  <a:pt x="1124" y="1654"/>
                  <a:pt x="1124" y="1655"/>
                  <a:pt x="1124" y="1656"/>
                </a:cubicBezTo>
                <a:cubicBezTo>
                  <a:pt x="1124" y="1657"/>
                  <a:pt x="1124" y="1658"/>
                  <a:pt x="1125" y="1658"/>
                </a:cubicBezTo>
                <a:cubicBezTo>
                  <a:pt x="1125" y="1659"/>
                  <a:pt x="1126" y="1659"/>
                  <a:pt x="1126" y="1660"/>
                </a:cubicBezTo>
                <a:cubicBezTo>
                  <a:pt x="1127" y="1660"/>
                  <a:pt x="1127" y="1661"/>
                  <a:pt x="1128" y="1661"/>
                </a:cubicBezTo>
                <a:cubicBezTo>
                  <a:pt x="1128" y="1662"/>
                  <a:pt x="1130" y="1663"/>
                  <a:pt x="1131" y="1664"/>
                </a:cubicBezTo>
                <a:cubicBezTo>
                  <a:pt x="1131" y="1664"/>
                  <a:pt x="1133" y="1667"/>
                  <a:pt x="1133" y="1665"/>
                </a:cubicBezTo>
                <a:cubicBezTo>
                  <a:pt x="1134" y="1664"/>
                  <a:pt x="1132" y="1662"/>
                  <a:pt x="1132" y="1661"/>
                </a:cubicBezTo>
                <a:cubicBezTo>
                  <a:pt x="1132" y="1659"/>
                  <a:pt x="1132" y="1659"/>
                  <a:pt x="1130" y="1659"/>
                </a:cubicBezTo>
                <a:cubicBezTo>
                  <a:pt x="1129" y="1659"/>
                  <a:pt x="1128" y="1659"/>
                  <a:pt x="1128" y="1658"/>
                </a:cubicBezTo>
                <a:cubicBezTo>
                  <a:pt x="1127" y="1657"/>
                  <a:pt x="1128" y="1657"/>
                  <a:pt x="1128" y="1657"/>
                </a:cubicBezTo>
                <a:cubicBezTo>
                  <a:pt x="1129" y="1655"/>
                  <a:pt x="1128" y="1656"/>
                  <a:pt x="1127" y="1655"/>
                </a:cubicBezTo>
                <a:close/>
                <a:moveTo>
                  <a:pt x="926" y="1192"/>
                </a:moveTo>
                <a:cubicBezTo>
                  <a:pt x="926" y="1192"/>
                  <a:pt x="925" y="1193"/>
                  <a:pt x="925" y="1194"/>
                </a:cubicBezTo>
                <a:cubicBezTo>
                  <a:pt x="926" y="1194"/>
                  <a:pt x="926" y="1194"/>
                  <a:pt x="927" y="1194"/>
                </a:cubicBezTo>
                <a:cubicBezTo>
                  <a:pt x="928" y="1194"/>
                  <a:pt x="928" y="1194"/>
                  <a:pt x="928" y="1194"/>
                </a:cubicBezTo>
                <a:cubicBezTo>
                  <a:pt x="929" y="1195"/>
                  <a:pt x="929" y="1195"/>
                  <a:pt x="930" y="1195"/>
                </a:cubicBezTo>
                <a:cubicBezTo>
                  <a:pt x="930" y="1194"/>
                  <a:pt x="930" y="1194"/>
                  <a:pt x="930" y="1193"/>
                </a:cubicBezTo>
                <a:cubicBezTo>
                  <a:pt x="929" y="1193"/>
                  <a:pt x="929" y="1193"/>
                  <a:pt x="928" y="1192"/>
                </a:cubicBezTo>
                <a:cubicBezTo>
                  <a:pt x="928" y="1192"/>
                  <a:pt x="927" y="1190"/>
                  <a:pt x="926" y="1192"/>
                </a:cubicBezTo>
                <a:close/>
                <a:moveTo>
                  <a:pt x="1201" y="1769"/>
                </a:moveTo>
                <a:cubicBezTo>
                  <a:pt x="1199" y="1769"/>
                  <a:pt x="1201" y="1771"/>
                  <a:pt x="1201" y="1772"/>
                </a:cubicBezTo>
                <a:cubicBezTo>
                  <a:pt x="1202" y="1773"/>
                  <a:pt x="1202" y="1773"/>
                  <a:pt x="1202" y="1772"/>
                </a:cubicBezTo>
                <a:cubicBezTo>
                  <a:pt x="1202" y="1771"/>
                  <a:pt x="1202" y="1770"/>
                  <a:pt x="1201" y="1770"/>
                </a:cubicBezTo>
                <a:cubicBezTo>
                  <a:pt x="1201" y="1769"/>
                  <a:pt x="1201" y="1769"/>
                  <a:pt x="1201" y="1769"/>
                </a:cubicBezTo>
                <a:close/>
                <a:moveTo>
                  <a:pt x="932" y="1191"/>
                </a:moveTo>
                <a:cubicBezTo>
                  <a:pt x="933" y="1190"/>
                  <a:pt x="933" y="1191"/>
                  <a:pt x="933" y="1190"/>
                </a:cubicBezTo>
                <a:cubicBezTo>
                  <a:pt x="934" y="1190"/>
                  <a:pt x="934" y="1190"/>
                  <a:pt x="934" y="1189"/>
                </a:cubicBezTo>
                <a:cubicBezTo>
                  <a:pt x="933" y="1188"/>
                  <a:pt x="933" y="1189"/>
                  <a:pt x="932" y="1188"/>
                </a:cubicBezTo>
                <a:cubicBezTo>
                  <a:pt x="932" y="1188"/>
                  <a:pt x="932" y="1187"/>
                  <a:pt x="931" y="1188"/>
                </a:cubicBezTo>
                <a:cubicBezTo>
                  <a:pt x="931" y="1188"/>
                  <a:pt x="930" y="1189"/>
                  <a:pt x="930" y="1190"/>
                </a:cubicBezTo>
                <a:cubicBezTo>
                  <a:pt x="929" y="1190"/>
                  <a:pt x="929" y="1191"/>
                  <a:pt x="930" y="1191"/>
                </a:cubicBezTo>
                <a:cubicBezTo>
                  <a:pt x="931" y="1192"/>
                  <a:pt x="931" y="1191"/>
                  <a:pt x="932" y="1191"/>
                </a:cubicBezTo>
                <a:close/>
                <a:moveTo>
                  <a:pt x="1190" y="1766"/>
                </a:moveTo>
                <a:cubicBezTo>
                  <a:pt x="1190" y="1766"/>
                  <a:pt x="1191" y="1767"/>
                  <a:pt x="1191" y="1767"/>
                </a:cubicBezTo>
                <a:cubicBezTo>
                  <a:pt x="1192" y="1766"/>
                  <a:pt x="1191" y="1765"/>
                  <a:pt x="1190" y="1766"/>
                </a:cubicBezTo>
                <a:close/>
                <a:moveTo>
                  <a:pt x="2396" y="536"/>
                </a:moveTo>
                <a:cubicBezTo>
                  <a:pt x="2395" y="535"/>
                  <a:pt x="2393" y="534"/>
                  <a:pt x="2392" y="534"/>
                </a:cubicBezTo>
                <a:cubicBezTo>
                  <a:pt x="2390" y="534"/>
                  <a:pt x="2388" y="534"/>
                  <a:pt x="2387" y="533"/>
                </a:cubicBezTo>
                <a:cubicBezTo>
                  <a:pt x="2385" y="533"/>
                  <a:pt x="2383" y="533"/>
                  <a:pt x="2382" y="532"/>
                </a:cubicBezTo>
                <a:cubicBezTo>
                  <a:pt x="2380" y="531"/>
                  <a:pt x="2379" y="530"/>
                  <a:pt x="2378" y="529"/>
                </a:cubicBezTo>
                <a:cubicBezTo>
                  <a:pt x="2377" y="528"/>
                  <a:pt x="2377" y="528"/>
                  <a:pt x="2376" y="527"/>
                </a:cubicBezTo>
                <a:cubicBezTo>
                  <a:pt x="2375" y="526"/>
                  <a:pt x="2375" y="526"/>
                  <a:pt x="2374" y="525"/>
                </a:cubicBezTo>
                <a:cubicBezTo>
                  <a:pt x="2373" y="523"/>
                  <a:pt x="2371" y="522"/>
                  <a:pt x="2369" y="521"/>
                </a:cubicBezTo>
                <a:cubicBezTo>
                  <a:pt x="2366" y="520"/>
                  <a:pt x="2363" y="520"/>
                  <a:pt x="2359" y="518"/>
                </a:cubicBezTo>
                <a:cubicBezTo>
                  <a:pt x="2356" y="517"/>
                  <a:pt x="2352" y="517"/>
                  <a:pt x="2349" y="517"/>
                </a:cubicBezTo>
                <a:cubicBezTo>
                  <a:pt x="2346" y="517"/>
                  <a:pt x="2343" y="517"/>
                  <a:pt x="2341" y="518"/>
                </a:cubicBezTo>
                <a:cubicBezTo>
                  <a:pt x="2339" y="519"/>
                  <a:pt x="2339" y="520"/>
                  <a:pt x="2338" y="522"/>
                </a:cubicBezTo>
                <a:cubicBezTo>
                  <a:pt x="2338" y="523"/>
                  <a:pt x="2337" y="525"/>
                  <a:pt x="2338" y="526"/>
                </a:cubicBezTo>
                <a:cubicBezTo>
                  <a:pt x="2339" y="526"/>
                  <a:pt x="2339" y="526"/>
                  <a:pt x="2340" y="527"/>
                </a:cubicBezTo>
                <a:cubicBezTo>
                  <a:pt x="2340" y="527"/>
                  <a:pt x="2340" y="528"/>
                  <a:pt x="2341" y="529"/>
                </a:cubicBezTo>
                <a:cubicBezTo>
                  <a:pt x="2341" y="529"/>
                  <a:pt x="2344" y="530"/>
                  <a:pt x="2343" y="531"/>
                </a:cubicBezTo>
                <a:cubicBezTo>
                  <a:pt x="2343" y="531"/>
                  <a:pt x="2342" y="531"/>
                  <a:pt x="2341" y="530"/>
                </a:cubicBezTo>
                <a:cubicBezTo>
                  <a:pt x="2340" y="530"/>
                  <a:pt x="2338" y="529"/>
                  <a:pt x="2338" y="531"/>
                </a:cubicBezTo>
                <a:cubicBezTo>
                  <a:pt x="2337" y="532"/>
                  <a:pt x="2338" y="534"/>
                  <a:pt x="2338" y="535"/>
                </a:cubicBezTo>
                <a:cubicBezTo>
                  <a:pt x="2339" y="536"/>
                  <a:pt x="2340" y="536"/>
                  <a:pt x="2340" y="536"/>
                </a:cubicBezTo>
                <a:cubicBezTo>
                  <a:pt x="2341" y="537"/>
                  <a:pt x="2341" y="538"/>
                  <a:pt x="2341" y="538"/>
                </a:cubicBezTo>
                <a:cubicBezTo>
                  <a:pt x="2342" y="539"/>
                  <a:pt x="2345" y="539"/>
                  <a:pt x="2345" y="540"/>
                </a:cubicBezTo>
                <a:cubicBezTo>
                  <a:pt x="2344" y="540"/>
                  <a:pt x="2342" y="540"/>
                  <a:pt x="2341" y="540"/>
                </a:cubicBezTo>
                <a:cubicBezTo>
                  <a:pt x="2340" y="539"/>
                  <a:pt x="2339" y="539"/>
                  <a:pt x="2338" y="539"/>
                </a:cubicBezTo>
                <a:cubicBezTo>
                  <a:pt x="2338" y="539"/>
                  <a:pt x="2337" y="539"/>
                  <a:pt x="2336" y="539"/>
                </a:cubicBezTo>
                <a:cubicBezTo>
                  <a:pt x="2335" y="540"/>
                  <a:pt x="2336" y="540"/>
                  <a:pt x="2336" y="541"/>
                </a:cubicBezTo>
                <a:cubicBezTo>
                  <a:pt x="2337" y="542"/>
                  <a:pt x="2338" y="542"/>
                  <a:pt x="2340" y="542"/>
                </a:cubicBezTo>
                <a:cubicBezTo>
                  <a:pt x="2341" y="542"/>
                  <a:pt x="2342" y="543"/>
                  <a:pt x="2344" y="543"/>
                </a:cubicBezTo>
                <a:cubicBezTo>
                  <a:pt x="2345" y="544"/>
                  <a:pt x="2347" y="544"/>
                  <a:pt x="2348" y="544"/>
                </a:cubicBezTo>
                <a:cubicBezTo>
                  <a:pt x="2350" y="545"/>
                  <a:pt x="2355" y="544"/>
                  <a:pt x="2356" y="547"/>
                </a:cubicBezTo>
                <a:cubicBezTo>
                  <a:pt x="2356" y="547"/>
                  <a:pt x="2356" y="548"/>
                  <a:pt x="2356" y="548"/>
                </a:cubicBezTo>
                <a:cubicBezTo>
                  <a:pt x="2357" y="549"/>
                  <a:pt x="2358" y="549"/>
                  <a:pt x="2359" y="549"/>
                </a:cubicBezTo>
                <a:cubicBezTo>
                  <a:pt x="2360" y="549"/>
                  <a:pt x="2362" y="548"/>
                  <a:pt x="2363" y="549"/>
                </a:cubicBezTo>
                <a:cubicBezTo>
                  <a:pt x="2365" y="549"/>
                  <a:pt x="2363" y="549"/>
                  <a:pt x="2363" y="549"/>
                </a:cubicBezTo>
                <a:cubicBezTo>
                  <a:pt x="2362" y="550"/>
                  <a:pt x="2361" y="550"/>
                  <a:pt x="2360" y="550"/>
                </a:cubicBezTo>
                <a:cubicBezTo>
                  <a:pt x="2358" y="550"/>
                  <a:pt x="2356" y="550"/>
                  <a:pt x="2355" y="550"/>
                </a:cubicBezTo>
                <a:cubicBezTo>
                  <a:pt x="2354" y="550"/>
                  <a:pt x="2353" y="550"/>
                  <a:pt x="2353" y="551"/>
                </a:cubicBezTo>
                <a:cubicBezTo>
                  <a:pt x="2352" y="551"/>
                  <a:pt x="2351" y="551"/>
                  <a:pt x="2351" y="551"/>
                </a:cubicBezTo>
                <a:cubicBezTo>
                  <a:pt x="2350" y="551"/>
                  <a:pt x="2349" y="551"/>
                  <a:pt x="2350" y="552"/>
                </a:cubicBezTo>
                <a:cubicBezTo>
                  <a:pt x="2350" y="552"/>
                  <a:pt x="2351" y="552"/>
                  <a:pt x="2351" y="553"/>
                </a:cubicBezTo>
                <a:cubicBezTo>
                  <a:pt x="2353" y="553"/>
                  <a:pt x="2354" y="553"/>
                  <a:pt x="2355" y="554"/>
                </a:cubicBezTo>
                <a:cubicBezTo>
                  <a:pt x="2357" y="554"/>
                  <a:pt x="2358" y="555"/>
                  <a:pt x="2359" y="556"/>
                </a:cubicBezTo>
                <a:cubicBezTo>
                  <a:pt x="2362" y="557"/>
                  <a:pt x="2365" y="556"/>
                  <a:pt x="2368" y="555"/>
                </a:cubicBezTo>
                <a:cubicBezTo>
                  <a:pt x="2372" y="554"/>
                  <a:pt x="2376" y="553"/>
                  <a:pt x="2379" y="552"/>
                </a:cubicBezTo>
                <a:cubicBezTo>
                  <a:pt x="2382" y="552"/>
                  <a:pt x="2384" y="551"/>
                  <a:pt x="2386" y="550"/>
                </a:cubicBezTo>
                <a:cubicBezTo>
                  <a:pt x="2387" y="550"/>
                  <a:pt x="2388" y="549"/>
                  <a:pt x="2389" y="549"/>
                </a:cubicBezTo>
                <a:cubicBezTo>
                  <a:pt x="2390" y="549"/>
                  <a:pt x="2390" y="548"/>
                  <a:pt x="2391" y="548"/>
                </a:cubicBezTo>
                <a:cubicBezTo>
                  <a:pt x="2393" y="548"/>
                  <a:pt x="2401" y="544"/>
                  <a:pt x="2398" y="542"/>
                </a:cubicBezTo>
                <a:cubicBezTo>
                  <a:pt x="2397" y="542"/>
                  <a:pt x="2396" y="542"/>
                  <a:pt x="2396" y="541"/>
                </a:cubicBezTo>
                <a:cubicBezTo>
                  <a:pt x="2396" y="540"/>
                  <a:pt x="2396" y="540"/>
                  <a:pt x="2397" y="539"/>
                </a:cubicBezTo>
                <a:cubicBezTo>
                  <a:pt x="2398" y="538"/>
                  <a:pt x="2397" y="536"/>
                  <a:pt x="2396" y="536"/>
                </a:cubicBezTo>
                <a:close/>
                <a:moveTo>
                  <a:pt x="2321" y="1132"/>
                </a:moveTo>
                <a:cubicBezTo>
                  <a:pt x="2321" y="1133"/>
                  <a:pt x="2322" y="1133"/>
                  <a:pt x="2323" y="1133"/>
                </a:cubicBezTo>
                <a:cubicBezTo>
                  <a:pt x="2323" y="1133"/>
                  <a:pt x="2324" y="1133"/>
                  <a:pt x="2325" y="1132"/>
                </a:cubicBezTo>
                <a:cubicBezTo>
                  <a:pt x="2326" y="1131"/>
                  <a:pt x="2322" y="1132"/>
                  <a:pt x="2321" y="1132"/>
                </a:cubicBezTo>
                <a:close/>
                <a:moveTo>
                  <a:pt x="2341" y="1164"/>
                </a:moveTo>
                <a:cubicBezTo>
                  <a:pt x="2341" y="1165"/>
                  <a:pt x="2341" y="1165"/>
                  <a:pt x="2342" y="1164"/>
                </a:cubicBezTo>
                <a:cubicBezTo>
                  <a:pt x="2342" y="1164"/>
                  <a:pt x="2343" y="1164"/>
                  <a:pt x="2343" y="1164"/>
                </a:cubicBezTo>
                <a:cubicBezTo>
                  <a:pt x="2343" y="1164"/>
                  <a:pt x="2344" y="1164"/>
                  <a:pt x="2344" y="1164"/>
                </a:cubicBezTo>
                <a:cubicBezTo>
                  <a:pt x="2345" y="1163"/>
                  <a:pt x="2342" y="1163"/>
                  <a:pt x="2341" y="1164"/>
                </a:cubicBezTo>
                <a:close/>
                <a:moveTo>
                  <a:pt x="2353" y="1161"/>
                </a:moveTo>
                <a:cubicBezTo>
                  <a:pt x="2353" y="1160"/>
                  <a:pt x="2353" y="1159"/>
                  <a:pt x="2352" y="1160"/>
                </a:cubicBezTo>
                <a:cubicBezTo>
                  <a:pt x="2351" y="1160"/>
                  <a:pt x="2352" y="1161"/>
                  <a:pt x="2351" y="1161"/>
                </a:cubicBezTo>
                <a:cubicBezTo>
                  <a:pt x="2350" y="1161"/>
                  <a:pt x="2350" y="1161"/>
                  <a:pt x="2349" y="1161"/>
                </a:cubicBezTo>
                <a:cubicBezTo>
                  <a:pt x="2349" y="1161"/>
                  <a:pt x="2348" y="1162"/>
                  <a:pt x="2348" y="1163"/>
                </a:cubicBezTo>
                <a:cubicBezTo>
                  <a:pt x="2349" y="1164"/>
                  <a:pt x="2349" y="1165"/>
                  <a:pt x="2350" y="1165"/>
                </a:cubicBezTo>
                <a:cubicBezTo>
                  <a:pt x="2351" y="1165"/>
                  <a:pt x="2351" y="1164"/>
                  <a:pt x="2352" y="1164"/>
                </a:cubicBezTo>
                <a:cubicBezTo>
                  <a:pt x="2352" y="1163"/>
                  <a:pt x="2356" y="1164"/>
                  <a:pt x="2354" y="1162"/>
                </a:cubicBezTo>
                <a:cubicBezTo>
                  <a:pt x="2354" y="1161"/>
                  <a:pt x="2353" y="1162"/>
                  <a:pt x="2353" y="1161"/>
                </a:cubicBezTo>
                <a:close/>
                <a:moveTo>
                  <a:pt x="2381" y="1217"/>
                </a:moveTo>
                <a:cubicBezTo>
                  <a:pt x="2380" y="1217"/>
                  <a:pt x="2380" y="1216"/>
                  <a:pt x="2380" y="1216"/>
                </a:cubicBezTo>
                <a:cubicBezTo>
                  <a:pt x="2379" y="1215"/>
                  <a:pt x="2379" y="1214"/>
                  <a:pt x="2378" y="1215"/>
                </a:cubicBezTo>
                <a:cubicBezTo>
                  <a:pt x="2377" y="1215"/>
                  <a:pt x="2378" y="1216"/>
                  <a:pt x="2378" y="1217"/>
                </a:cubicBezTo>
                <a:cubicBezTo>
                  <a:pt x="2378" y="1218"/>
                  <a:pt x="2377" y="1218"/>
                  <a:pt x="2376" y="1219"/>
                </a:cubicBezTo>
                <a:cubicBezTo>
                  <a:pt x="2375" y="1220"/>
                  <a:pt x="2374" y="1221"/>
                  <a:pt x="2373" y="1221"/>
                </a:cubicBezTo>
                <a:cubicBezTo>
                  <a:pt x="2372" y="1221"/>
                  <a:pt x="2372" y="1221"/>
                  <a:pt x="2372" y="1220"/>
                </a:cubicBezTo>
                <a:cubicBezTo>
                  <a:pt x="2372" y="1219"/>
                  <a:pt x="2372" y="1219"/>
                  <a:pt x="2372" y="1218"/>
                </a:cubicBezTo>
                <a:cubicBezTo>
                  <a:pt x="2372" y="1217"/>
                  <a:pt x="2371" y="1216"/>
                  <a:pt x="2371" y="1216"/>
                </a:cubicBezTo>
                <a:cubicBezTo>
                  <a:pt x="2372" y="1214"/>
                  <a:pt x="2373" y="1213"/>
                  <a:pt x="2374" y="1212"/>
                </a:cubicBezTo>
                <a:cubicBezTo>
                  <a:pt x="2374" y="1210"/>
                  <a:pt x="2374" y="1209"/>
                  <a:pt x="2375" y="1207"/>
                </a:cubicBezTo>
                <a:cubicBezTo>
                  <a:pt x="2376" y="1207"/>
                  <a:pt x="2376" y="1207"/>
                  <a:pt x="2376" y="1206"/>
                </a:cubicBezTo>
                <a:cubicBezTo>
                  <a:pt x="2376" y="1206"/>
                  <a:pt x="2376" y="1205"/>
                  <a:pt x="2377" y="1205"/>
                </a:cubicBezTo>
                <a:cubicBezTo>
                  <a:pt x="2377" y="1205"/>
                  <a:pt x="2379" y="1203"/>
                  <a:pt x="2378" y="1203"/>
                </a:cubicBezTo>
                <a:cubicBezTo>
                  <a:pt x="2378" y="1203"/>
                  <a:pt x="2376" y="1204"/>
                  <a:pt x="2376" y="1204"/>
                </a:cubicBezTo>
                <a:cubicBezTo>
                  <a:pt x="2375" y="1205"/>
                  <a:pt x="2375" y="1205"/>
                  <a:pt x="2374" y="1205"/>
                </a:cubicBezTo>
                <a:cubicBezTo>
                  <a:pt x="2372" y="1205"/>
                  <a:pt x="2371" y="1206"/>
                  <a:pt x="2369" y="1207"/>
                </a:cubicBezTo>
                <a:cubicBezTo>
                  <a:pt x="2369" y="1207"/>
                  <a:pt x="2368" y="1208"/>
                  <a:pt x="2368" y="1208"/>
                </a:cubicBezTo>
                <a:cubicBezTo>
                  <a:pt x="2367" y="1209"/>
                  <a:pt x="2368" y="1210"/>
                  <a:pt x="2367" y="1211"/>
                </a:cubicBezTo>
                <a:cubicBezTo>
                  <a:pt x="2366" y="1211"/>
                  <a:pt x="2366" y="1212"/>
                  <a:pt x="2365" y="1213"/>
                </a:cubicBezTo>
                <a:cubicBezTo>
                  <a:pt x="2365" y="1215"/>
                  <a:pt x="2364" y="1221"/>
                  <a:pt x="2361" y="1218"/>
                </a:cubicBezTo>
                <a:cubicBezTo>
                  <a:pt x="2361" y="1217"/>
                  <a:pt x="2360" y="1217"/>
                  <a:pt x="2360" y="1216"/>
                </a:cubicBezTo>
                <a:cubicBezTo>
                  <a:pt x="2359" y="1216"/>
                  <a:pt x="2359" y="1216"/>
                  <a:pt x="2358" y="1215"/>
                </a:cubicBezTo>
                <a:cubicBezTo>
                  <a:pt x="2358" y="1214"/>
                  <a:pt x="2359" y="1213"/>
                  <a:pt x="2360" y="1212"/>
                </a:cubicBezTo>
                <a:cubicBezTo>
                  <a:pt x="2361" y="1211"/>
                  <a:pt x="2360" y="1209"/>
                  <a:pt x="2361" y="1208"/>
                </a:cubicBezTo>
                <a:cubicBezTo>
                  <a:pt x="2362" y="1208"/>
                  <a:pt x="2362" y="1207"/>
                  <a:pt x="2362" y="1207"/>
                </a:cubicBezTo>
                <a:cubicBezTo>
                  <a:pt x="2362" y="1206"/>
                  <a:pt x="2362" y="1206"/>
                  <a:pt x="2361" y="1205"/>
                </a:cubicBezTo>
                <a:cubicBezTo>
                  <a:pt x="2361" y="1204"/>
                  <a:pt x="2362" y="1204"/>
                  <a:pt x="2362" y="1203"/>
                </a:cubicBezTo>
                <a:cubicBezTo>
                  <a:pt x="2361" y="1203"/>
                  <a:pt x="2360" y="1203"/>
                  <a:pt x="2360" y="1203"/>
                </a:cubicBezTo>
                <a:cubicBezTo>
                  <a:pt x="2359" y="1203"/>
                  <a:pt x="2358" y="1203"/>
                  <a:pt x="2359" y="1204"/>
                </a:cubicBezTo>
                <a:cubicBezTo>
                  <a:pt x="2359" y="1204"/>
                  <a:pt x="2360" y="1204"/>
                  <a:pt x="2359" y="1205"/>
                </a:cubicBezTo>
                <a:cubicBezTo>
                  <a:pt x="2359" y="1205"/>
                  <a:pt x="2358" y="1205"/>
                  <a:pt x="2358" y="1205"/>
                </a:cubicBezTo>
                <a:cubicBezTo>
                  <a:pt x="2357" y="1204"/>
                  <a:pt x="2358" y="1204"/>
                  <a:pt x="2358" y="1204"/>
                </a:cubicBezTo>
                <a:cubicBezTo>
                  <a:pt x="2358" y="1203"/>
                  <a:pt x="2357" y="1203"/>
                  <a:pt x="2357" y="1203"/>
                </a:cubicBezTo>
                <a:cubicBezTo>
                  <a:pt x="2358" y="1203"/>
                  <a:pt x="2359" y="1203"/>
                  <a:pt x="2359" y="1202"/>
                </a:cubicBezTo>
                <a:cubicBezTo>
                  <a:pt x="2360" y="1202"/>
                  <a:pt x="2360" y="1202"/>
                  <a:pt x="2361" y="1202"/>
                </a:cubicBezTo>
                <a:cubicBezTo>
                  <a:pt x="2362" y="1202"/>
                  <a:pt x="2362" y="1204"/>
                  <a:pt x="2363" y="1204"/>
                </a:cubicBezTo>
                <a:cubicBezTo>
                  <a:pt x="2363" y="1203"/>
                  <a:pt x="2363" y="1202"/>
                  <a:pt x="2363" y="1202"/>
                </a:cubicBezTo>
                <a:cubicBezTo>
                  <a:pt x="2363" y="1201"/>
                  <a:pt x="2364" y="1202"/>
                  <a:pt x="2365" y="1201"/>
                </a:cubicBezTo>
                <a:cubicBezTo>
                  <a:pt x="2365" y="1201"/>
                  <a:pt x="2365" y="1200"/>
                  <a:pt x="2366" y="1200"/>
                </a:cubicBezTo>
                <a:cubicBezTo>
                  <a:pt x="2366" y="1199"/>
                  <a:pt x="2367" y="1199"/>
                  <a:pt x="2368" y="1199"/>
                </a:cubicBezTo>
                <a:cubicBezTo>
                  <a:pt x="2369" y="1198"/>
                  <a:pt x="2368" y="1197"/>
                  <a:pt x="2369" y="1196"/>
                </a:cubicBezTo>
                <a:cubicBezTo>
                  <a:pt x="2370" y="1195"/>
                  <a:pt x="2370" y="1199"/>
                  <a:pt x="2372" y="1197"/>
                </a:cubicBezTo>
                <a:cubicBezTo>
                  <a:pt x="2373" y="1197"/>
                  <a:pt x="2373" y="1196"/>
                  <a:pt x="2373" y="1195"/>
                </a:cubicBezTo>
                <a:cubicBezTo>
                  <a:pt x="2374" y="1195"/>
                  <a:pt x="2374" y="1194"/>
                  <a:pt x="2374" y="1194"/>
                </a:cubicBezTo>
                <a:cubicBezTo>
                  <a:pt x="2375" y="1193"/>
                  <a:pt x="2375" y="1190"/>
                  <a:pt x="2375" y="1189"/>
                </a:cubicBezTo>
                <a:cubicBezTo>
                  <a:pt x="2373" y="1188"/>
                  <a:pt x="2372" y="1191"/>
                  <a:pt x="2371" y="1192"/>
                </a:cubicBezTo>
                <a:cubicBezTo>
                  <a:pt x="2371" y="1192"/>
                  <a:pt x="2371" y="1192"/>
                  <a:pt x="2370" y="1192"/>
                </a:cubicBezTo>
                <a:cubicBezTo>
                  <a:pt x="2370" y="1192"/>
                  <a:pt x="2370" y="1193"/>
                  <a:pt x="2370" y="1193"/>
                </a:cubicBezTo>
                <a:cubicBezTo>
                  <a:pt x="2369" y="1193"/>
                  <a:pt x="2368" y="1193"/>
                  <a:pt x="2368" y="1192"/>
                </a:cubicBezTo>
                <a:cubicBezTo>
                  <a:pt x="2368" y="1192"/>
                  <a:pt x="2369" y="1191"/>
                  <a:pt x="2368" y="1190"/>
                </a:cubicBezTo>
                <a:cubicBezTo>
                  <a:pt x="2368" y="1190"/>
                  <a:pt x="2367" y="1189"/>
                  <a:pt x="2366" y="1189"/>
                </a:cubicBezTo>
                <a:cubicBezTo>
                  <a:pt x="2365" y="1190"/>
                  <a:pt x="2365" y="1191"/>
                  <a:pt x="2366" y="1192"/>
                </a:cubicBezTo>
                <a:cubicBezTo>
                  <a:pt x="2366" y="1193"/>
                  <a:pt x="2365" y="1196"/>
                  <a:pt x="2363" y="1195"/>
                </a:cubicBezTo>
                <a:cubicBezTo>
                  <a:pt x="2362" y="1195"/>
                  <a:pt x="2362" y="1194"/>
                  <a:pt x="2362" y="1194"/>
                </a:cubicBezTo>
                <a:cubicBezTo>
                  <a:pt x="2361" y="1193"/>
                  <a:pt x="2361" y="1193"/>
                  <a:pt x="2360" y="1194"/>
                </a:cubicBezTo>
                <a:cubicBezTo>
                  <a:pt x="2360" y="1194"/>
                  <a:pt x="2359" y="1194"/>
                  <a:pt x="2359" y="1193"/>
                </a:cubicBezTo>
                <a:cubicBezTo>
                  <a:pt x="2359" y="1192"/>
                  <a:pt x="2360" y="1192"/>
                  <a:pt x="2360" y="1192"/>
                </a:cubicBezTo>
                <a:cubicBezTo>
                  <a:pt x="2360" y="1191"/>
                  <a:pt x="2360" y="1192"/>
                  <a:pt x="2360" y="1191"/>
                </a:cubicBezTo>
                <a:cubicBezTo>
                  <a:pt x="2360" y="1191"/>
                  <a:pt x="2359" y="1191"/>
                  <a:pt x="2359" y="1190"/>
                </a:cubicBezTo>
                <a:cubicBezTo>
                  <a:pt x="2359" y="1190"/>
                  <a:pt x="2360" y="1190"/>
                  <a:pt x="2360" y="1190"/>
                </a:cubicBezTo>
                <a:cubicBezTo>
                  <a:pt x="2361" y="1189"/>
                  <a:pt x="2361" y="1190"/>
                  <a:pt x="2362" y="1189"/>
                </a:cubicBezTo>
                <a:cubicBezTo>
                  <a:pt x="2363" y="1189"/>
                  <a:pt x="2363" y="1188"/>
                  <a:pt x="2362" y="1188"/>
                </a:cubicBezTo>
                <a:cubicBezTo>
                  <a:pt x="2361" y="1188"/>
                  <a:pt x="2360" y="1189"/>
                  <a:pt x="2359" y="1189"/>
                </a:cubicBezTo>
                <a:cubicBezTo>
                  <a:pt x="2359" y="1189"/>
                  <a:pt x="2358" y="1188"/>
                  <a:pt x="2358" y="1188"/>
                </a:cubicBezTo>
                <a:cubicBezTo>
                  <a:pt x="2357" y="1189"/>
                  <a:pt x="2358" y="1190"/>
                  <a:pt x="2357" y="1190"/>
                </a:cubicBezTo>
                <a:cubicBezTo>
                  <a:pt x="2356" y="1190"/>
                  <a:pt x="2355" y="1190"/>
                  <a:pt x="2355" y="1189"/>
                </a:cubicBezTo>
                <a:cubicBezTo>
                  <a:pt x="2354" y="1187"/>
                  <a:pt x="2357" y="1188"/>
                  <a:pt x="2358" y="1187"/>
                </a:cubicBezTo>
                <a:cubicBezTo>
                  <a:pt x="2358" y="1186"/>
                  <a:pt x="2358" y="1186"/>
                  <a:pt x="2358" y="1186"/>
                </a:cubicBezTo>
                <a:cubicBezTo>
                  <a:pt x="2358" y="1185"/>
                  <a:pt x="2359" y="1185"/>
                  <a:pt x="2359" y="1185"/>
                </a:cubicBezTo>
                <a:cubicBezTo>
                  <a:pt x="2359" y="1184"/>
                  <a:pt x="2359" y="1184"/>
                  <a:pt x="2358" y="1184"/>
                </a:cubicBezTo>
                <a:cubicBezTo>
                  <a:pt x="2357" y="1185"/>
                  <a:pt x="2357" y="1185"/>
                  <a:pt x="2356" y="1186"/>
                </a:cubicBezTo>
                <a:cubicBezTo>
                  <a:pt x="2356" y="1186"/>
                  <a:pt x="2355" y="1186"/>
                  <a:pt x="2354" y="1185"/>
                </a:cubicBezTo>
                <a:cubicBezTo>
                  <a:pt x="2354" y="1184"/>
                  <a:pt x="2355" y="1184"/>
                  <a:pt x="2356" y="1184"/>
                </a:cubicBezTo>
                <a:cubicBezTo>
                  <a:pt x="2357" y="1184"/>
                  <a:pt x="2357" y="1183"/>
                  <a:pt x="2358" y="1182"/>
                </a:cubicBezTo>
                <a:cubicBezTo>
                  <a:pt x="2359" y="1181"/>
                  <a:pt x="2360" y="1180"/>
                  <a:pt x="2361" y="1180"/>
                </a:cubicBezTo>
                <a:cubicBezTo>
                  <a:pt x="2362" y="1179"/>
                  <a:pt x="2363" y="1179"/>
                  <a:pt x="2363" y="1178"/>
                </a:cubicBezTo>
                <a:cubicBezTo>
                  <a:pt x="2364" y="1178"/>
                  <a:pt x="2364" y="1177"/>
                  <a:pt x="2364" y="1176"/>
                </a:cubicBezTo>
                <a:cubicBezTo>
                  <a:pt x="2365" y="1175"/>
                  <a:pt x="2367" y="1174"/>
                  <a:pt x="2366" y="1173"/>
                </a:cubicBezTo>
                <a:cubicBezTo>
                  <a:pt x="2365" y="1172"/>
                  <a:pt x="2364" y="1172"/>
                  <a:pt x="2363" y="1172"/>
                </a:cubicBezTo>
                <a:cubicBezTo>
                  <a:pt x="2363" y="1172"/>
                  <a:pt x="2362" y="1171"/>
                  <a:pt x="2361" y="1170"/>
                </a:cubicBezTo>
                <a:cubicBezTo>
                  <a:pt x="2361" y="1170"/>
                  <a:pt x="2361" y="1169"/>
                  <a:pt x="2360" y="1169"/>
                </a:cubicBezTo>
                <a:cubicBezTo>
                  <a:pt x="2359" y="1168"/>
                  <a:pt x="2357" y="1169"/>
                  <a:pt x="2355" y="1168"/>
                </a:cubicBezTo>
                <a:cubicBezTo>
                  <a:pt x="2354" y="1168"/>
                  <a:pt x="2354" y="1168"/>
                  <a:pt x="2353" y="1168"/>
                </a:cubicBezTo>
                <a:cubicBezTo>
                  <a:pt x="2351" y="1168"/>
                  <a:pt x="2352" y="1169"/>
                  <a:pt x="2351" y="1170"/>
                </a:cubicBezTo>
                <a:cubicBezTo>
                  <a:pt x="2349" y="1172"/>
                  <a:pt x="2348" y="1169"/>
                  <a:pt x="2347" y="1169"/>
                </a:cubicBezTo>
                <a:cubicBezTo>
                  <a:pt x="2346" y="1169"/>
                  <a:pt x="2346" y="1170"/>
                  <a:pt x="2345" y="1170"/>
                </a:cubicBezTo>
                <a:cubicBezTo>
                  <a:pt x="2343" y="1171"/>
                  <a:pt x="2346" y="1168"/>
                  <a:pt x="2346" y="1168"/>
                </a:cubicBezTo>
                <a:cubicBezTo>
                  <a:pt x="2346" y="1167"/>
                  <a:pt x="2345" y="1167"/>
                  <a:pt x="2344" y="1167"/>
                </a:cubicBezTo>
                <a:cubicBezTo>
                  <a:pt x="2344" y="1166"/>
                  <a:pt x="2344" y="1166"/>
                  <a:pt x="2343" y="1166"/>
                </a:cubicBezTo>
                <a:cubicBezTo>
                  <a:pt x="2342" y="1167"/>
                  <a:pt x="2342" y="1168"/>
                  <a:pt x="2342" y="1168"/>
                </a:cubicBezTo>
                <a:cubicBezTo>
                  <a:pt x="2341" y="1170"/>
                  <a:pt x="2339" y="1173"/>
                  <a:pt x="2337" y="1173"/>
                </a:cubicBezTo>
                <a:cubicBezTo>
                  <a:pt x="2337" y="1172"/>
                  <a:pt x="2336" y="1172"/>
                  <a:pt x="2335" y="1172"/>
                </a:cubicBezTo>
                <a:cubicBezTo>
                  <a:pt x="2334" y="1172"/>
                  <a:pt x="2334" y="1174"/>
                  <a:pt x="2332" y="1174"/>
                </a:cubicBezTo>
                <a:cubicBezTo>
                  <a:pt x="2331" y="1174"/>
                  <a:pt x="2330" y="1174"/>
                  <a:pt x="2330" y="1173"/>
                </a:cubicBezTo>
                <a:cubicBezTo>
                  <a:pt x="2329" y="1173"/>
                  <a:pt x="2330" y="1172"/>
                  <a:pt x="2330" y="1171"/>
                </a:cubicBezTo>
                <a:cubicBezTo>
                  <a:pt x="2330" y="1170"/>
                  <a:pt x="2330" y="1170"/>
                  <a:pt x="2331" y="1170"/>
                </a:cubicBezTo>
                <a:cubicBezTo>
                  <a:pt x="2331" y="1169"/>
                  <a:pt x="2332" y="1169"/>
                  <a:pt x="2331" y="1168"/>
                </a:cubicBezTo>
                <a:cubicBezTo>
                  <a:pt x="2331" y="1167"/>
                  <a:pt x="2329" y="1165"/>
                  <a:pt x="2328" y="1166"/>
                </a:cubicBezTo>
                <a:cubicBezTo>
                  <a:pt x="2328" y="1166"/>
                  <a:pt x="2328" y="1167"/>
                  <a:pt x="2328" y="1168"/>
                </a:cubicBezTo>
                <a:cubicBezTo>
                  <a:pt x="2328" y="1168"/>
                  <a:pt x="2327" y="1168"/>
                  <a:pt x="2327" y="1169"/>
                </a:cubicBezTo>
                <a:cubicBezTo>
                  <a:pt x="2327" y="1169"/>
                  <a:pt x="2328" y="1170"/>
                  <a:pt x="2327" y="1170"/>
                </a:cubicBezTo>
                <a:cubicBezTo>
                  <a:pt x="2327" y="1171"/>
                  <a:pt x="2326" y="1171"/>
                  <a:pt x="2326" y="1170"/>
                </a:cubicBezTo>
                <a:cubicBezTo>
                  <a:pt x="2326" y="1170"/>
                  <a:pt x="2326" y="1170"/>
                  <a:pt x="2326" y="1169"/>
                </a:cubicBezTo>
                <a:cubicBezTo>
                  <a:pt x="2326" y="1169"/>
                  <a:pt x="2326" y="1169"/>
                  <a:pt x="2326" y="1169"/>
                </a:cubicBezTo>
                <a:cubicBezTo>
                  <a:pt x="2325" y="1168"/>
                  <a:pt x="2325" y="1168"/>
                  <a:pt x="2324" y="1167"/>
                </a:cubicBezTo>
                <a:cubicBezTo>
                  <a:pt x="2323" y="1167"/>
                  <a:pt x="2324" y="1168"/>
                  <a:pt x="2323" y="1169"/>
                </a:cubicBezTo>
                <a:cubicBezTo>
                  <a:pt x="2323" y="1170"/>
                  <a:pt x="2322" y="1169"/>
                  <a:pt x="2322" y="1169"/>
                </a:cubicBezTo>
                <a:cubicBezTo>
                  <a:pt x="2321" y="1169"/>
                  <a:pt x="2320" y="1169"/>
                  <a:pt x="2319" y="1169"/>
                </a:cubicBezTo>
                <a:cubicBezTo>
                  <a:pt x="2319" y="1169"/>
                  <a:pt x="2319" y="1168"/>
                  <a:pt x="2318" y="1168"/>
                </a:cubicBezTo>
                <a:cubicBezTo>
                  <a:pt x="2318" y="1167"/>
                  <a:pt x="2317" y="1167"/>
                  <a:pt x="2317" y="1167"/>
                </a:cubicBezTo>
                <a:cubicBezTo>
                  <a:pt x="2316" y="1167"/>
                  <a:pt x="2315" y="1166"/>
                  <a:pt x="2315" y="1166"/>
                </a:cubicBezTo>
                <a:cubicBezTo>
                  <a:pt x="2314" y="1165"/>
                  <a:pt x="2315" y="1165"/>
                  <a:pt x="2316" y="1165"/>
                </a:cubicBezTo>
                <a:cubicBezTo>
                  <a:pt x="2317" y="1164"/>
                  <a:pt x="2317" y="1163"/>
                  <a:pt x="2315" y="1163"/>
                </a:cubicBezTo>
                <a:cubicBezTo>
                  <a:pt x="2316" y="1162"/>
                  <a:pt x="2315" y="1162"/>
                  <a:pt x="2314" y="1162"/>
                </a:cubicBezTo>
                <a:cubicBezTo>
                  <a:pt x="2313" y="1162"/>
                  <a:pt x="2313" y="1162"/>
                  <a:pt x="2312" y="1163"/>
                </a:cubicBezTo>
                <a:cubicBezTo>
                  <a:pt x="2311" y="1163"/>
                  <a:pt x="2312" y="1162"/>
                  <a:pt x="2312" y="1162"/>
                </a:cubicBezTo>
                <a:cubicBezTo>
                  <a:pt x="2313" y="1161"/>
                  <a:pt x="2314" y="1161"/>
                  <a:pt x="2314" y="1161"/>
                </a:cubicBezTo>
                <a:cubicBezTo>
                  <a:pt x="2315" y="1160"/>
                  <a:pt x="2315" y="1160"/>
                  <a:pt x="2316" y="1159"/>
                </a:cubicBezTo>
                <a:cubicBezTo>
                  <a:pt x="2316" y="1159"/>
                  <a:pt x="2317" y="1159"/>
                  <a:pt x="2318" y="1159"/>
                </a:cubicBezTo>
                <a:cubicBezTo>
                  <a:pt x="2318" y="1159"/>
                  <a:pt x="2319" y="1158"/>
                  <a:pt x="2320" y="1158"/>
                </a:cubicBezTo>
                <a:cubicBezTo>
                  <a:pt x="2321" y="1158"/>
                  <a:pt x="2321" y="1157"/>
                  <a:pt x="2321" y="1156"/>
                </a:cubicBezTo>
                <a:cubicBezTo>
                  <a:pt x="2322" y="1156"/>
                  <a:pt x="2322" y="1155"/>
                  <a:pt x="2323" y="1155"/>
                </a:cubicBezTo>
                <a:cubicBezTo>
                  <a:pt x="2323" y="1155"/>
                  <a:pt x="2325" y="1155"/>
                  <a:pt x="2325" y="1154"/>
                </a:cubicBezTo>
                <a:cubicBezTo>
                  <a:pt x="2325" y="1153"/>
                  <a:pt x="2321" y="1154"/>
                  <a:pt x="2321" y="1154"/>
                </a:cubicBezTo>
                <a:cubicBezTo>
                  <a:pt x="2320" y="1154"/>
                  <a:pt x="2319" y="1154"/>
                  <a:pt x="2319" y="1154"/>
                </a:cubicBezTo>
                <a:cubicBezTo>
                  <a:pt x="2318" y="1155"/>
                  <a:pt x="2317" y="1155"/>
                  <a:pt x="2316" y="1155"/>
                </a:cubicBezTo>
                <a:cubicBezTo>
                  <a:pt x="2316" y="1154"/>
                  <a:pt x="2316" y="1153"/>
                  <a:pt x="2316" y="1152"/>
                </a:cubicBezTo>
                <a:cubicBezTo>
                  <a:pt x="2315" y="1151"/>
                  <a:pt x="2314" y="1152"/>
                  <a:pt x="2314" y="1152"/>
                </a:cubicBezTo>
                <a:cubicBezTo>
                  <a:pt x="2313" y="1153"/>
                  <a:pt x="2313" y="1153"/>
                  <a:pt x="2313" y="1153"/>
                </a:cubicBezTo>
                <a:cubicBezTo>
                  <a:pt x="2313" y="1154"/>
                  <a:pt x="2312" y="1153"/>
                  <a:pt x="2312" y="1153"/>
                </a:cubicBezTo>
                <a:cubicBezTo>
                  <a:pt x="2311" y="1153"/>
                  <a:pt x="2311" y="1154"/>
                  <a:pt x="2311" y="1154"/>
                </a:cubicBezTo>
                <a:cubicBezTo>
                  <a:pt x="2310" y="1154"/>
                  <a:pt x="2309" y="1155"/>
                  <a:pt x="2309" y="1154"/>
                </a:cubicBezTo>
                <a:cubicBezTo>
                  <a:pt x="2309" y="1153"/>
                  <a:pt x="2310" y="1152"/>
                  <a:pt x="2310" y="1152"/>
                </a:cubicBezTo>
                <a:cubicBezTo>
                  <a:pt x="2310" y="1151"/>
                  <a:pt x="2310" y="1150"/>
                  <a:pt x="2310" y="1150"/>
                </a:cubicBezTo>
                <a:cubicBezTo>
                  <a:pt x="2309" y="1149"/>
                  <a:pt x="2308" y="1150"/>
                  <a:pt x="2308" y="1151"/>
                </a:cubicBezTo>
                <a:cubicBezTo>
                  <a:pt x="2308" y="1152"/>
                  <a:pt x="2308" y="1152"/>
                  <a:pt x="2307" y="1153"/>
                </a:cubicBezTo>
                <a:cubicBezTo>
                  <a:pt x="2307" y="1153"/>
                  <a:pt x="2306" y="1154"/>
                  <a:pt x="2306" y="1154"/>
                </a:cubicBezTo>
                <a:cubicBezTo>
                  <a:pt x="2305" y="1155"/>
                  <a:pt x="2305" y="1157"/>
                  <a:pt x="2304" y="1158"/>
                </a:cubicBezTo>
                <a:cubicBezTo>
                  <a:pt x="2303" y="1158"/>
                  <a:pt x="2303" y="1158"/>
                  <a:pt x="2302" y="1158"/>
                </a:cubicBezTo>
                <a:cubicBezTo>
                  <a:pt x="2301" y="1159"/>
                  <a:pt x="2301" y="1160"/>
                  <a:pt x="2300" y="1161"/>
                </a:cubicBezTo>
                <a:cubicBezTo>
                  <a:pt x="2299" y="1162"/>
                  <a:pt x="2298" y="1163"/>
                  <a:pt x="2298" y="1164"/>
                </a:cubicBezTo>
                <a:cubicBezTo>
                  <a:pt x="2297" y="1165"/>
                  <a:pt x="2296" y="1166"/>
                  <a:pt x="2296" y="1164"/>
                </a:cubicBezTo>
                <a:cubicBezTo>
                  <a:pt x="2296" y="1163"/>
                  <a:pt x="2297" y="1162"/>
                  <a:pt x="2296" y="1161"/>
                </a:cubicBezTo>
                <a:cubicBezTo>
                  <a:pt x="2296" y="1160"/>
                  <a:pt x="2295" y="1160"/>
                  <a:pt x="2295" y="1159"/>
                </a:cubicBezTo>
                <a:cubicBezTo>
                  <a:pt x="2295" y="1157"/>
                  <a:pt x="2297" y="1155"/>
                  <a:pt x="2298" y="1153"/>
                </a:cubicBezTo>
                <a:cubicBezTo>
                  <a:pt x="2299" y="1152"/>
                  <a:pt x="2299" y="1150"/>
                  <a:pt x="2300" y="1149"/>
                </a:cubicBezTo>
                <a:cubicBezTo>
                  <a:pt x="2300" y="1147"/>
                  <a:pt x="2301" y="1146"/>
                  <a:pt x="2302" y="1145"/>
                </a:cubicBezTo>
                <a:cubicBezTo>
                  <a:pt x="2304" y="1142"/>
                  <a:pt x="2306" y="1141"/>
                  <a:pt x="2309" y="1139"/>
                </a:cubicBezTo>
                <a:cubicBezTo>
                  <a:pt x="2310" y="1138"/>
                  <a:pt x="2311" y="1137"/>
                  <a:pt x="2311" y="1135"/>
                </a:cubicBezTo>
                <a:cubicBezTo>
                  <a:pt x="2311" y="1134"/>
                  <a:pt x="2313" y="1133"/>
                  <a:pt x="2314" y="1132"/>
                </a:cubicBezTo>
                <a:cubicBezTo>
                  <a:pt x="2315" y="1130"/>
                  <a:pt x="2316" y="1130"/>
                  <a:pt x="2317" y="1128"/>
                </a:cubicBezTo>
                <a:cubicBezTo>
                  <a:pt x="2317" y="1127"/>
                  <a:pt x="2317" y="1126"/>
                  <a:pt x="2317" y="1126"/>
                </a:cubicBezTo>
                <a:cubicBezTo>
                  <a:pt x="2317" y="1125"/>
                  <a:pt x="2317" y="1124"/>
                  <a:pt x="2318" y="1123"/>
                </a:cubicBezTo>
                <a:cubicBezTo>
                  <a:pt x="2318" y="1122"/>
                  <a:pt x="2319" y="1119"/>
                  <a:pt x="2317" y="1119"/>
                </a:cubicBezTo>
                <a:cubicBezTo>
                  <a:pt x="2317" y="1119"/>
                  <a:pt x="2316" y="1120"/>
                  <a:pt x="2316" y="1121"/>
                </a:cubicBezTo>
                <a:cubicBezTo>
                  <a:pt x="2315" y="1121"/>
                  <a:pt x="2314" y="1121"/>
                  <a:pt x="2313" y="1121"/>
                </a:cubicBezTo>
                <a:cubicBezTo>
                  <a:pt x="2312" y="1121"/>
                  <a:pt x="2313" y="1120"/>
                  <a:pt x="2312" y="1119"/>
                </a:cubicBezTo>
                <a:cubicBezTo>
                  <a:pt x="2312" y="1118"/>
                  <a:pt x="2312" y="1118"/>
                  <a:pt x="2312" y="1117"/>
                </a:cubicBezTo>
                <a:cubicBezTo>
                  <a:pt x="2312" y="1115"/>
                  <a:pt x="2314" y="1117"/>
                  <a:pt x="2315" y="1117"/>
                </a:cubicBezTo>
                <a:cubicBezTo>
                  <a:pt x="2316" y="1117"/>
                  <a:pt x="2317" y="1116"/>
                  <a:pt x="2317" y="1117"/>
                </a:cubicBezTo>
                <a:cubicBezTo>
                  <a:pt x="2318" y="1117"/>
                  <a:pt x="2318" y="1118"/>
                  <a:pt x="2319" y="1118"/>
                </a:cubicBezTo>
                <a:cubicBezTo>
                  <a:pt x="2321" y="1118"/>
                  <a:pt x="2323" y="1118"/>
                  <a:pt x="2323" y="1116"/>
                </a:cubicBezTo>
                <a:cubicBezTo>
                  <a:pt x="2323" y="1115"/>
                  <a:pt x="2323" y="1115"/>
                  <a:pt x="2324" y="1114"/>
                </a:cubicBezTo>
                <a:cubicBezTo>
                  <a:pt x="2324" y="1114"/>
                  <a:pt x="2325" y="1113"/>
                  <a:pt x="2325" y="1112"/>
                </a:cubicBezTo>
                <a:cubicBezTo>
                  <a:pt x="2325" y="1112"/>
                  <a:pt x="2325" y="1109"/>
                  <a:pt x="2324" y="1109"/>
                </a:cubicBezTo>
                <a:cubicBezTo>
                  <a:pt x="2324" y="1109"/>
                  <a:pt x="2323" y="1110"/>
                  <a:pt x="2322" y="1110"/>
                </a:cubicBezTo>
                <a:cubicBezTo>
                  <a:pt x="2322" y="1110"/>
                  <a:pt x="2321" y="1110"/>
                  <a:pt x="2320" y="1110"/>
                </a:cubicBezTo>
                <a:cubicBezTo>
                  <a:pt x="2319" y="1110"/>
                  <a:pt x="2319" y="1111"/>
                  <a:pt x="2319" y="1111"/>
                </a:cubicBezTo>
                <a:cubicBezTo>
                  <a:pt x="2319" y="1112"/>
                  <a:pt x="2320" y="1112"/>
                  <a:pt x="2319" y="1112"/>
                </a:cubicBezTo>
                <a:cubicBezTo>
                  <a:pt x="2319" y="1113"/>
                  <a:pt x="2319" y="1113"/>
                  <a:pt x="2318" y="1113"/>
                </a:cubicBezTo>
                <a:cubicBezTo>
                  <a:pt x="2318" y="1113"/>
                  <a:pt x="2317" y="1113"/>
                  <a:pt x="2316" y="1112"/>
                </a:cubicBezTo>
                <a:cubicBezTo>
                  <a:pt x="2316" y="1111"/>
                  <a:pt x="2316" y="1110"/>
                  <a:pt x="2315" y="1109"/>
                </a:cubicBezTo>
                <a:cubicBezTo>
                  <a:pt x="2314" y="1108"/>
                  <a:pt x="2313" y="1110"/>
                  <a:pt x="2313" y="1111"/>
                </a:cubicBezTo>
                <a:cubicBezTo>
                  <a:pt x="2312" y="1112"/>
                  <a:pt x="2311" y="1112"/>
                  <a:pt x="2309" y="1112"/>
                </a:cubicBezTo>
                <a:cubicBezTo>
                  <a:pt x="2309" y="1112"/>
                  <a:pt x="2309" y="1113"/>
                  <a:pt x="2308" y="1113"/>
                </a:cubicBezTo>
                <a:cubicBezTo>
                  <a:pt x="2307" y="1114"/>
                  <a:pt x="2305" y="1115"/>
                  <a:pt x="2303" y="1115"/>
                </a:cubicBezTo>
                <a:cubicBezTo>
                  <a:pt x="2303" y="1115"/>
                  <a:pt x="2302" y="1115"/>
                  <a:pt x="2301" y="1116"/>
                </a:cubicBezTo>
                <a:cubicBezTo>
                  <a:pt x="2300" y="1116"/>
                  <a:pt x="2298" y="1118"/>
                  <a:pt x="2297" y="1119"/>
                </a:cubicBezTo>
                <a:cubicBezTo>
                  <a:pt x="2296" y="1120"/>
                  <a:pt x="2297" y="1122"/>
                  <a:pt x="2295" y="1123"/>
                </a:cubicBezTo>
                <a:cubicBezTo>
                  <a:pt x="2295" y="1124"/>
                  <a:pt x="2294" y="1125"/>
                  <a:pt x="2293" y="1125"/>
                </a:cubicBezTo>
                <a:cubicBezTo>
                  <a:pt x="2292" y="1125"/>
                  <a:pt x="2291" y="1125"/>
                  <a:pt x="2291" y="1126"/>
                </a:cubicBezTo>
                <a:cubicBezTo>
                  <a:pt x="2292" y="1127"/>
                  <a:pt x="2292" y="1127"/>
                  <a:pt x="2293" y="1127"/>
                </a:cubicBezTo>
                <a:cubicBezTo>
                  <a:pt x="2294" y="1129"/>
                  <a:pt x="2293" y="1130"/>
                  <a:pt x="2292" y="1131"/>
                </a:cubicBezTo>
                <a:cubicBezTo>
                  <a:pt x="2290" y="1132"/>
                  <a:pt x="2289" y="1133"/>
                  <a:pt x="2288" y="1133"/>
                </a:cubicBezTo>
                <a:cubicBezTo>
                  <a:pt x="2287" y="1134"/>
                  <a:pt x="2286" y="1133"/>
                  <a:pt x="2286" y="1134"/>
                </a:cubicBezTo>
                <a:cubicBezTo>
                  <a:pt x="2285" y="1134"/>
                  <a:pt x="2285" y="1135"/>
                  <a:pt x="2286" y="1135"/>
                </a:cubicBezTo>
                <a:cubicBezTo>
                  <a:pt x="2286" y="1136"/>
                  <a:pt x="2287" y="1135"/>
                  <a:pt x="2288" y="1136"/>
                </a:cubicBezTo>
                <a:cubicBezTo>
                  <a:pt x="2288" y="1137"/>
                  <a:pt x="2288" y="1137"/>
                  <a:pt x="2287" y="1137"/>
                </a:cubicBezTo>
                <a:cubicBezTo>
                  <a:pt x="2286" y="1138"/>
                  <a:pt x="2286" y="1138"/>
                  <a:pt x="2285" y="1138"/>
                </a:cubicBezTo>
                <a:cubicBezTo>
                  <a:pt x="2283" y="1139"/>
                  <a:pt x="2283" y="1142"/>
                  <a:pt x="2282" y="1143"/>
                </a:cubicBezTo>
                <a:cubicBezTo>
                  <a:pt x="2282" y="1144"/>
                  <a:pt x="2281" y="1145"/>
                  <a:pt x="2281" y="1146"/>
                </a:cubicBezTo>
                <a:cubicBezTo>
                  <a:pt x="2279" y="1150"/>
                  <a:pt x="2277" y="1154"/>
                  <a:pt x="2275" y="1159"/>
                </a:cubicBezTo>
                <a:cubicBezTo>
                  <a:pt x="2274" y="1160"/>
                  <a:pt x="2273" y="1161"/>
                  <a:pt x="2273" y="1163"/>
                </a:cubicBezTo>
                <a:cubicBezTo>
                  <a:pt x="2273" y="1164"/>
                  <a:pt x="2272" y="1165"/>
                  <a:pt x="2271" y="1166"/>
                </a:cubicBezTo>
                <a:cubicBezTo>
                  <a:pt x="2270" y="1167"/>
                  <a:pt x="2265" y="1170"/>
                  <a:pt x="2268" y="1172"/>
                </a:cubicBezTo>
                <a:cubicBezTo>
                  <a:pt x="2268" y="1172"/>
                  <a:pt x="2269" y="1172"/>
                  <a:pt x="2269" y="1173"/>
                </a:cubicBezTo>
                <a:cubicBezTo>
                  <a:pt x="2270" y="1173"/>
                  <a:pt x="2270" y="1174"/>
                  <a:pt x="2271" y="1175"/>
                </a:cubicBezTo>
                <a:cubicBezTo>
                  <a:pt x="2271" y="1175"/>
                  <a:pt x="2272" y="1175"/>
                  <a:pt x="2272" y="1175"/>
                </a:cubicBezTo>
                <a:cubicBezTo>
                  <a:pt x="2273" y="1175"/>
                  <a:pt x="2274" y="1175"/>
                  <a:pt x="2274" y="1175"/>
                </a:cubicBezTo>
                <a:cubicBezTo>
                  <a:pt x="2275" y="1176"/>
                  <a:pt x="2273" y="1176"/>
                  <a:pt x="2273" y="1176"/>
                </a:cubicBezTo>
                <a:cubicBezTo>
                  <a:pt x="2272" y="1175"/>
                  <a:pt x="2270" y="1175"/>
                  <a:pt x="2269" y="1176"/>
                </a:cubicBezTo>
                <a:cubicBezTo>
                  <a:pt x="2268" y="1176"/>
                  <a:pt x="2269" y="1178"/>
                  <a:pt x="2269" y="1178"/>
                </a:cubicBezTo>
                <a:cubicBezTo>
                  <a:pt x="2269" y="1179"/>
                  <a:pt x="2270" y="1179"/>
                  <a:pt x="2270" y="1180"/>
                </a:cubicBezTo>
                <a:cubicBezTo>
                  <a:pt x="2271" y="1181"/>
                  <a:pt x="2270" y="1180"/>
                  <a:pt x="2269" y="1180"/>
                </a:cubicBezTo>
                <a:cubicBezTo>
                  <a:pt x="2268" y="1179"/>
                  <a:pt x="2267" y="1179"/>
                  <a:pt x="2266" y="1178"/>
                </a:cubicBezTo>
                <a:cubicBezTo>
                  <a:pt x="2265" y="1178"/>
                  <a:pt x="2264" y="1175"/>
                  <a:pt x="2263" y="1177"/>
                </a:cubicBezTo>
                <a:cubicBezTo>
                  <a:pt x="2263" y="1177"/>
                  <a:pt x="2264" y="1178"/>
                  <a:pt x="2263" y="1179"/>
                </a:cubicBezTo>
                <a:cubicBezTo>
                  <a:pt x="2263" y="1179"/>
                  <a:pt x="2262" y="1179"/>
                  <a:pt x="2262" y="1180"/>
                </a:cubicBezTo>
                <a:cubicBezTo>
                  <a:pt x="2261" y="1181"/>
                  <a:pt x="2261" y="1182"/>
                  <a:pt x="2261" y="1183"/>
                </a:cubicBezTo>
                <a:cubicBezTo>
                  <a:pt x="2261" y="1184"/>
                  <a:pt x="2260" y="1185"/>
                  <a:pt x="2259" y="1186"/>
                </a:cubicBezTo>
                <a:cubicBezTo>
                  <a:pt x="2257" y="1188"/>
                  <a:pt x="2259" y="1190"/>
                  <a:pt x="2257" y="1191"/>
                </a:cubicBezTo>
                <a:cubicBezTo>
                  <a:pt x="2256" y="1192"/>
                  <a:pt x="2256" y="1192"/>
                  <a:pt x="2255" y="1191"/>
                </a:cubicBezTo>
                <a:cubicBezTo>
                  <a:pt x="2254" y="1191"/>
                  <a:pt x="2254" y="1191"/>
                  <a:pt x="2253" y="1191"/>
                </a:cubicBezTo>
                <a:cubicBezTo>
                  <a:pt x="2251" y="1192"/>
                  <a:pt x="2252" y="1190"/>
                  <a:pt x="2253" y="1189"/>
                </a:cubicBezTo>
                <a:cubicBezTo>
                  <a:pt x="2254" y="1189"/>
                  <a:pt x="2254" y="1188"/>
                  <a:pt x="2255" y="1188"/>
                </a:cubicBezTo>
                <a:cubicBezTo>
                  <a:pt x="2255" y="1187"/>
                  <a:pt x="2256" y="1187"/>
                  <a:pt x="2256" y="1186"/>
                </a:cubicBezTo>
                <a:cubicBezTo>
                  <a:pt x="2256" y="1186"/>
                  <a:pt x="2254" y="1187"/>
                  <a:pt x="2254" y="1188"/>
                </a:cubicBezTo>
                <a:cubicBezTo>
                  <a:pt x="2253" y="1188"/>
                  <a:pt x="2252" y="1188"/>
                  <a:pt x="2251" y="1189"/>
                </a:cubicBezTo>
                <a:cubicBezTo>
                  <a:pt x="2250" y="1190"/>
                  <a:pt x="2249" y="1190"/>
                  <a:pt x="2248" y="1191"/>
                </a:cubicBezTo>
                <a:cubicBezTo>
                  <a:pt x="2248" y="1192"/>
                  <a:pt x="2246" y="1193"/>
                  <a:pt x="2246" y="1193"/>
                </a:cubicBezTo>
                <a:cubicBezTo>
                  <a:pt x="2247" y="1194"/>
                  <a:pt x="2249" y="1194"/>
                  <a:pt x="2250" y="1193"/>
                </a:cubicBezTo>
                <a:cubicBezTo>
                  <a:pt x="2251" y="1192"/>
                  <a:pt x="2252" y="1193"/>
                  <a:pt x="2254" y="1193"/>
                </a:cubicBezTo>
                <a:cubicBezTo>
                  <a:pt x="2257" y="1193"/>
                  <a:pt x="2260" y="1192"/>
                  <a:pt x="2263" y="1193"/>
                </a:cubicBezTo>
                <a:cubicBezTo>
                  <a:pt x="2263" y="1193"/>
                  <a:pt x="2264" y="1193"/>
                  <a:pt x="2263" y="1194"/>
                </a:cubicBezTo>
                <a:cubicBezTo>
                  <a:pt x="2263" y="1194"/>
                  <a:pt x="2262" y="1194"/>
                  <a:pt x="2262" y="1194"/>
                </a:cubicBezTo>
                <a:cubicBezTo>
                  <a:pt x="2261" y="1194"/>
                  <a:pt x="2260" y="1195"/>
                  <a:pt x="2260" y="1196"/>
                </a:cubicBezTo>
                <a:cubicBezTo>
                  <a:pt x="2259" y="1197"/>
                  <a:pt x="2258" y="1197"/>
                  <a:pt x="2257" y="1198"/>
                </a:cubicBezTo>
                <a:cubicBezTo>
                  <a:pt x="2256" y="1198"/>
                  <a:pt x="2256" y="1199"/>
                  <a:pt x="2255" y="1200"/>
                </a:cubicBezTo>
                <a:cubicBezTo>
                  <a:pt x="2254" y="1201"/>
                  <a:pt x="2253" y="1202"/>
                  <a:pt x="2252" y="1203"/>
                </a:cubicBezTo>
                <a:cubicBezTo>
                  <a:pt x="2251" y="1204"/>
                  <a:pt x="2250" y="1204"/>
                  <a:pt x="2249" y="1205"/>
                </a:cubicBezTo>
                <a:cubicBezTo>
                  <a:pt x="2248" y="1205"/>
                  <a:pt x="2247" y="1206"/>
                  <a:pt x="2246" y="1207"/>
                </a:cubicBezTo>
                <a:cubicBezTo>
                  <a:pt x="2245" y="1207"/>
                  <a:pt x="2243" y="1208"/>
                  <a:pt x="2243" y="1210"/>
                </a:cubicBezTo>
                <a:cubicBezTo>
                  <a:pt x="2243" y="1210"/>
                  <a:pt x="2244" y="1211"/>
                  <a:pt x="2244" y="1211"/>
                </a:cubicBezTo>
                <a:cubicBezTo>
                  <a:pt x="2245" y="1212"/>
                  <a:pt x="2245" y="1212"/>
                  <a:pt x="2245" y="1213"/>
                </a:cubicBezTo>
                <a:cubicBezTo>
                  <a:pt x="2245" y="1215"/>
                  <a:pt x="2245" y="1216"/>
                  <a:pt x="2246" y="1217"/>
                </a:cubicBezTo>
                <a:cubicBezTo>
                  <a:pt x="2247" y="1218"/>
                  <a:pt x="2249" y="1218"/>
                  <a:pt x="2250" y="1218"/>
                </a:cubicBezTo>
                <a:cubicBezTo>
                  <a:pt x="2251" y="1218"/>
                  <a:pt x="2253" y="1218"/>
                  <a:pt x="2254" y="1217"/>
                </a:cubicBezTo>
                <a:cubicBezTo>
                  <a:pt x="2255" y="1217"/>
                  <a:pt x="2256" y="1217"/>
                  <a:pt x="2256" y="1217"/>
                </a:cubicBezTo>
                <a:cubicBezTo>
                  <a:pt x="2259" y="1217"/>
                  <a:pt x="2261" y="1216"/>
                  <a:pt x="2263" y="1216"/>
                </a:cubicBezTo>
                <a:cubicBezTo>
                  <a:pt x="2264" y="1216"/>
                  <a:pt x="2267" y="1217"/>
                  <a:pt x="2267" y="1216"/>
                </a:cubicBezTo>
                <a:cubicBezTo>
                  <a:pt x="2266" y="1215"/>
                  <a:pt x="2266" y="1215"/>
                  <a:pt x="2267" y="1214"/>
                </a:cubicBezTo>
                <a:cubicBezTo>
                  <a:pt x="2267" y="1214"/>
                  <a:pt x="2268" y="1215"/>
                  <a:pt x="2269" y="1215"/>
                </a:cubicBezTo>
                <a:cubicBezTo>
                  <a:pt x="2270" y="1216"/>
                  <a:pt x="2272" y="1216"/>
                  <a:pt x="2273" y="1215"/>
                </a:cubicBezTo>
                <a:cubicBezTo>
                  <a:pt x="2275" y="1215"/>
                  <a:pt x="2276" y="1215"/>
                  <a:pt x="2278" y="1215"/>
                </a:cubicBezTo>
                <a:cubicBezTo>
                  <a:pt x="2279" y="1216"/>
                  <a:pt x="2281" y="1216"/>
                  <a:pt x="2282" y="1216"/>
                </a:cubicBezTo>
                <a:cubicBezTo>
                  <a:pt x="2283" y="1216"/>
                  <a:pt x="2284" y="1217"/>
                  <a:pt x="2284" y="1217"/>
                </a:cubicBezTo>
                <a:cubicBezTo>
                  <a:pt x="2287" y="1217"/>
                  <a:pt x="2290" y="1216"/>
                  <a:pt x="2293" y="1218"/>
                </a:cubicBezTo>
                <a:cubicBezTo>
                  <a:pt x="2295" y="1218"/>
                  <a:pt x="2295" y="1219"/>
                  <a:pt x="2297" y="1219"/>
                </a:cubicBezTo>
                <a:cubicBezTo>
                  <a:pt x="2298" y="1219"/>
                  <a:pt x="2299" y="1218"/>
                  <a:pt x="2299" y="1218"/>
                </a:cubicBezTo>
                <a:cubicBezTo>
                  <a:pt x="2299" y="1217"/>
                  <a:pt x="2299" y="1217"/>
                  <a:pt x="2300" y="1216"/>
                </a:cubicBezTo>
                <a:cubicBezTo>
                  <a:pt x="2301" y="1216"/>
                  <a:pt x="2301" y="1217"/>
                  <a:pt x="2302" y="1217"/>
                </a:cubicBezTo>
                <a:cubicBezTo>
                  <a:pt x="2302" y="1217"/>
                  <a:pt x="2303" y="1217"/>
                  <a:pt x="2304" y="1217"/>
                </a:cubicBezTo>
                <a:cubicBezTo>
                  <a:pt x="2305" y="1217"/>
                  <a:pt x="2306" y="1217"/>
                  <a:pt x="2307" y="1216"/>
                </a:cubicBezTo>
                <a:cubicBezTo>
                  <a:pt x="2307" y="1216"/>
                  <a:pt x="2307" y="1214"/>
                  <a:pt x="2308" y="1214"/>
                </a:cubicBezTo>
                <a:cubicBezTo>
                  <a:pt x="2309" y="1214"/>
                  <a:pt x="2310" y="1216"/>
                  <a:pt x="2311" y="1214"/>
                </a:cubicBezTo>
                <a:cubicBezTo>
                  <a:pt x="2311" y="1214"/>
                  <a:pt x="2310" y="1212"/>
                  <a:pt x="2312" y="1212"/>
                </a:cubicBezTo>
                <a:cubicBezTo>
                  <a:pt x="2312" y="1213"/>
                  <a:pt x="2312" y="1213"/>
                  <a:pt x="2314" y="1213"/>
                </a:cubicBezTo>
                <a:cubicBezTo>
                  <a:pt x="2314" y="1213"/>
                  <a:pt x="2315" y="1213"/>
                  <a:pt x="2316" y="1213"/>
                </a:cubicBezTo>
                <a:cubicBezTo>
                  <a:pt x="2317" y="1214"/>
                  <a:pt x="2316" y="1214"/>
                  <a:pt x="2316" y="1215"/>
                </a:cubicBezTo>
                <a:cubicBezTo>
                  <a:pt x="2315" y="1216"/>
                  <a:pt x="2318" y="1216"/>
                  <a:pt x="2318" y="1217"/>
                </a:cubicBezTo>
                <a:cubicBezTo>
                  <a:pt x="2318" y="1218"/>
                  <a:pt x="2315" y="1218"/>
                  <a:pt x="2314" y="1218"/>
                </a:cubicBezTo>
                <a:cubicBezTo>
                  <a:pt x="2314" y="1218"/>
                  <a:pt x="2313" y="1219"/>
                  <a:pt x="2312" y="1219"/>
                </a:cubicBezTo>
                <a:cubicBezTo>
                  <a:pt x="2312" y="1219"/>
                  <a:pt x="2311" y="1219"/>
                  <a:pt x="2311" y="1220"/>
                </a:cubicBezTo>
                <a:cubicBezTo>
                  <a:pt x="2310" y="1222"/>
                  <a:pt x="2313" y="1220"/>
                  <a:pt x="2314" y="1219"/>
                </a:cubicBezTo>
                <a:cubicBezTo>
                  <a:pt x="2314" y="1219"/>
                  <a:pt x="2316" y="1219"/>
                  <a:pt x="2316" y="1219"/>
                </a:cubicBezTo>
                <a:cubicBezTo>
                  <a:pt x="2318" y="1220"/>
                  <a:pt x="2315" y="1220"/>
                  <a:pt x="2316" y="1221"/>
                </a:cubicBezTo>
                <a:cubicBezTo>
                  <a:pt x="2316" y="1222"/>
                  <a:pt x="2317" y="1221"/>
                  <a:pt x="2318" y="1221"/>
                </a:cubicBezTo>
                <a:cubicBezTo>
                  <a:pt x="2318" y="1220"/>
                  <a:pt x="2319" y="1221"/>
                  <a:pt x="2320" y="1221"/>
                </a:cubicBezTo>
                <a:cubicBezTo>
                  <a:pt x="2321" y="1221"/>
                  <a:pt x="2321" y="1220"/>
                  <a:pt x="2322" y="1220"/>
                </a:cubicBezTo>
                <a:cubicBezTo>
                  <a:pt x="2323" y="1219"/>
                  <a:pt x="2323" y="1220"/>
                  <a:pt x="2323" y="1221"/>
                </a:cubicBezTo>
                <a:cubicBezTo>
                  <a:pt x="2323" y="1221"/>
                  <a:pt x="2324" y="1221"/>
                  <a:pt x="2325" y="1221"/>
                </a:cubicBezTo>
                <a:cubicBezTo>
                  <a:pt x="2326" y="1221"/>
                  <a:pt x="2326" y="1220"/>
                  <a:pt x="2326" y="1219"/>
                </a:cubicBezTo>
                <a:cubicBezTo>
                  <a:pt x="2326" y="1218"/>
                  <a:pt x="2326" y="1218"/>
                  <a:pt x="2326" y="1217"/>
                </a:cubicBezTo>
                <a:cubicBezTo>
                  <a:pt x="2326" y="1216"/>
                  <a:pt x="2326" y="1216"/>
                  <a:pt x="2325" y="1216"/>
                </a:cubicBezTo>
                <a:cubicBezTo>
                  <a:pt x="2325" y="1215"/>
                  <a:pt x="2325" y="1214"/>
                  <a:pt x="2326" y="1214"/>
                </a:cubicBezTo>
                <a:cubicBezTo>
                  <a:pt x="2327" y="1214"/>
                  <a:pt x="2327" y="1215"/>
                  <a:pt x="2327" y="1216"/>
                </a:cubicBezTo>
                <a:cubicBezTo>
                  <a:pt x="2328" y="1217"/>
                  <a:pt x="2329" y="1216"/>
                  <a:pt x="2330" y="1216"/>
                </a:cubicBezTo>
                <a:cubicBezTo>
                  <a:pt x="2331" y="1216"/>
                  <a:pt x="2332" y="1218"/>
                  <a:pt x="2333" y="1217"/>
                </a:cubicBezTo>
                <a:cubicBezTo>
                  <a:pt x="2333" y="1216"/>
                  <a:pt x="2333" y="1213"/>
                  <a:pt x="2334" y="1214"/>
                </a:cubicBezTo>
                <a:cubicBezTo>
                  <a:pt x="2335" y="1215"/>
                  <a:pt x="2334" y="1218"/>
                  <a:pt x="2336" y="1218"/>
                </a:cubicBezTo>
                <a:cubicBezTo>
                  <a:pt x="2336" y="1217"/>
                  <a:pt x="2337" y="1217"/>
                  <a:pt x="2337" y="1216"/>
                </a:cubicBezTo>
                <a:cubicBezTo>
                  <a:pt x="2338" y="1216"/>
                  <a:pt x="2338" y="1216"/>
                  <a:pt x="2338" y="1217"/>
                </a:cubicBezTo>
                <a:cubicBezTo>
                  <a:pt x="2338" y="1218"/>
                  <a:pt x="2337" y="1218"/>
                  <a:pt x="2337" y="1218"/>
                </a:cubicBezTo>
                <a:cubicBezTo>
                  <a:pt x="2336" y="1219"/>
                  <a:pt x="2334" y="1219"/>
                  <a:pt x="2334" y="1220"/>
                </a:cubicBezTo>
                <a:cubicBezTo>
                  <a:pt x="2333" y="1220"/>
                  <a:pt x="2332" y="1221"/>
                  <a:pt x="2331" y="1221"/>
                </a:cubicBezTo>
                <a:cubicBezTo>
                  <a:pt x="2330" y="1222"/>
                  <a:pt x="2329" y="1222"/>
                  <a:pt x="2328" y="1223"/>
                </a:cubicBezTo>
                <a:cubicBezTo>
                  <a:pt x="2325" y="1225"/>
                  <a:pt x="2323" y="1226"/>
                  <a:pt x="2321" y="1228"/>
                </a:cubicBezTo>
                <a:cubicBezTo>
                  <a:pt x="2319" y="1230"/>
                  <a:pt x="2317" y="1230"/>
                  <a:pt x="2316" y="1232"/>
                </a:cubicBezTo>
                <a:cubicBezTo>
                  <a:pt x="2316" y="1233"/>
                  <a:pt x="2316" y="1233"/>
                  <a:pt x="2315" y="1233"/>
                </a:cubicBezTo>
                <a:cubicBezTo>
                  <a:pt x="2314" y="1235"/>
                  <a:pt x="2315" y="1236"/>
                  <a:pt x="2316" y="1237"/>
                </a:cubicBezTo>
                <a:cubicBezTo>
                  <a:pt x="2317" y="1237"/>
                  <a:pt x="2317" y="1237"/>
                  <a:pt x="2318" y="1237"/>
                </a:cubicBezTo>
                <a:cubicBezTo>
                  <a:pt x="2319" y="1238"/>
                  <a:pt x="2320" y="1237"/>
                  <a:pt x="2320" y="1237"/>
                </a:cubicBezTo>
                <a:cubicBezTo>
                  <a:pt x="2321" y="1236"/>
                  <a:pt x="2322" y="1235"/>
                  <a:pt x="2324" y="1235"/>
                </a:cubicBezTo>
                <a:cubicBezTo>
                  <a:pt x="2325" y="1236"/>
                  <a:pt x="2325" y="1236"/>
                  <a:pt x="2326" y="1236"/>
                </a:cubicBezTo>
                <a:cubicBezTo>
                  <a:pt x="2327" y="1236"/>
                  <a:pt x="2327" y="1236"/>
                  <a:pt x="2328" y="1235"/>
                </a:cubicBezTo>
                <a:cubicBezTo>
                  <a:pt x="2329" y="1235"/>
                  <a:pt x="2329" y="1234"/>
                  <a:pt x="2329" y="1233"/>
                </a:cubicBezTo>
                <a:cubicBezTo>
                  <a:pt x="2330" y="1232"/>
                  <a:pt x="2331" y="1232"/>
                  <a:pt x="2332" y="1231"/>
                </a:cubicBezTo>
                <a:cubicBezTo>
                  <a:pt x="2333" y="1230"/>
                  <a:pt x="2333" y="1229"/>
                  <a:pt x="2334" y="1228"/>
                </a:cubicBezTo>
                <a:cubicBezTo>
                  <a:pt x="2334" y="1227"/>
                  <a:pt x="2334" y="1227"/>
                  <a:pt x="2335" y="1226"/>
                </a:cubicBezTo>
                <a:cubicBezTo>
                  <a:pt x="2335" y="1226"/>
                  <a:pt x="2335" y="1225"/>
                  <a:pt x="2336" y="1225"/>
                </a:cubicBezTo>
                <a:cubicBezTo>
                  <a:pt x="2336" y="1224"/>
                  <a:pt x="2336" y="1223"/>
                  <a:pt x="2337" y="1223"/>
                </a:cubicBezTo>
                <a:cubicBezTo>
                  <a:pt x="2338" y="1223"/>
                  <a:pt x="2338" y="1223"/>
                  <a:pt x="2339" y="1224"/>
                </a:cubicBezTo>
                <a:cubicBezTo>
                  <a:pt x="2339" y="1224"/>
                  <a:pt x="2340" y="1224"/>
                  <a:pt x="2341" y="1224"/>
                </a:cubicBezTo>
                <a:cubicBezTo>
                  <a:pt x="2341" y="1224"/>
                  <a:pt x="2342" y="1223"/>
                  <a:pt x="2342" y="1223"/>
                </a:cubicBezTo>
                <a:cubicBezTo>
                  <a:pt x="2344" y="1222"/>
                  <a:pt x="2345" y="1223"/>
                  <a:pt x="2346" y="1222"/>
                </a:cubicBezTo>
                <a:cubicBezTo>
                  <a:pt x="2347" y="1221"/>
                  <a:pt x="2346" y="1219"/>
                  <a:pt x="2347" y="1218"/>
                </a:cubicBezTo>
                <a:cubicBezTo>
                  <a:pt x="2348" y="1216"/>
                  <a:pt x="2349" y="1216"/>
                  <a:pt x="2350" y="1214"/>
                </a:cubicBezTo>
                <a:cubicBezTo>
                  <a:pt x="2350" y="1213"/>
                  <a:pt x="2350" y="1211"/>
                  <a:pt x="2352" y="1211"/>
                </a:cubicBezTo>
                <a:cubicBezTo>
                  <a:pt x="2353" y="1211"/>
                  <a:pt x="2355" y="1212"/>
                  <a:pt x="2355" y="1214"/>
                </a:cubicBezTo>
                <a:cubicBezTo>
                  <a:pt x="2355" y="1215"/>
                  <a:pt x="2355" y="1216"/>
                  <a:pt x="2356" y="1217"/>
                </a:cubicBezTo>
                <a:cubicBezTo>
                  <a:pt x="2356" y="1218"/>
                  <a:pt x="2357" y="1219"/>
                  <a:pt x="2357" y="1220"/>
                </a:cubicBezTo>
                <a:cubicBezTo>
                  <a:pt x="2357" y="1221"/>
                  <a:pt x="2357" y="1223"/>
                  <a:pt x="2356" y="1224"/>
                </a:cubicBezTo>
                <a:cubicBezTo>
                  <a:pt x="2356" y="1225"/>
                  <a:pt x="2355" y="1225"/>
                  <a:pt x="2355" y="1226"/>
                </a:cubicBezTo>
                <a:cubicBezTo>
                  <a:pt x="2353" y="1227"/>
                  <a:pt x="2354" y="1229"/>
                  <a:pt x="2353" y="1230"/>
                </a:cubicBezTo>
                <a:cubicBezTo>
                  <a:pt x="2353" y="1231"/>
                  <a:pt x="2352" y="1232"/>
                  <a:pt x="2352" y="1234"/>
                </a:cubicBezTo>
                <a:cubicBezTo>
                  <a:pt x="2352" y="1235"/>
                  <a:pt x="2351" y="1237"/>
                  <a:pt x="2352" y="1238"/>
                </a:cubicBezTo>
                <a:cubicBezTo>
                  <a:pt x="2354" y="1239"/>
                  <a:pt x="2355" y="1237"/>
                  <a:pt x="2356" y="1236"/>
                </a:cubicBezTo>
                <a:cubicBezTo>
                  <a:pt x="2357" y="1235"/>
                  <a:pt x="2358" y="1235"/>
                  <a:pt x="2359" y="1234"/>
                </a:cubicBezTo>
                <a:cubicBezTo>
                  <a:pt x="2360" y="1233"/>
                  <a:pt x="2363" y="1226"/>
                  <a:pt x="2365" y="1229"/>
                </a:cubicBezTo>
                <a:cubicBezTo>
                  <a:pt x="2365" y="1230"/>
                  <a:pt x="2363" y="1231"/>
                  <a:pt x="2362" y="1232"/>
                </a:cubicBezTo>
                <a:cubicBezTo>
                  <a:pt x="2361" y="1234"/>
                  <a:pt x="2364" y="1233"/>
                  <a:pt x="2363" y="1235"/>
                </a:cubicBezTo>
                <a:cubicBezTo>
                  <a:pt x="2363" y="1236"/>
                  <a:pt x="2362" y="1236"/>
                  <a:pt x="2362" y="1237"/>
                </a:cubicBezTo>
                <a:cubicBezTo>
                  <a:pt x="2362" y="1237"/>
                  <a:pt x="2363" y="1237"/>
                  <a:pt x="2363" y="1238"/>
                </a:cubicBezTo>
                <a:cubicBezTo>
                  <a:pt x="2363" y="1238"/>
                  <a:pt x="2363" y="1239"/>
                  <a:pt x="2363" y="1239"/>
                </a:cubicBezTo>
                <a:cubicBezTo>
                  <a:pt x="2363" y="1240"/>
                  <a:pt x="2362" y="1240"/>
                  <a:pt x="2363" y="1241"/>
                </a:cubicBezTo>
                <a:cubicBezTo>
                  <a:pt x="2363" y="1242"/>
                  <a:pt x="2364" y="1242"/>
                  <a:pt x="2364" y="1242"/>
                </a:cubicBezTo>
                <a:cubicBezTo>
                  <a:pt x="2365" y="1242"/>
                  <a:pt x="2365" y="1243"/>
                  <a:pt x="2365" y="1243"/>
                </a:cubicBezTo>
                <a:cubicBezTo>
                  <a:pt x="2366" y="1242"/>
                  <a:pt x="2366" y="1241"/>
                  <a:pt x="2367" y="1240"/>
                </a:cubicBezTo>
                <a:cubicBezTo>
                  <a:pt x="2368" y="1240"/>
                  <a:pt x="2368" y="1239"/>
                  <a:pt x="2368" y="1240"/>
                </a:cubicBezTo>
                <a:cubicBezTo>
                  <a:pt x="2369" y="1240"/>
                  <a:pt x="2368" y="1241"/>
                  <a:pt x="2369" y="1241"/>
                </a:cubicBezTo>
                <a:cubicBezTo>
                  <a:pt x="2369" y="1241"/>
                  <a:pt x="2370" y="1241"/>
                  <a:pt x="2370" y="1241"/>
                </a:cubicBezTo>
                <a:cubicBezTo>
                  <a:pt x="2371" y="1241"/>
                  <a:pt x="2371" y="1242"/>
                  <a:pt x="2371" y="1243"/>
                </a:cubicBezTo>
                <a:cubicBezTo>
                  <a:pt x="2372" y="1243"/>
                  <a:pt x="2373" y="1243"/>
                  <a:pt x="2373" y="1243"/>
                </a:cubicBezTo>
                <a:cubicBezTo>
                  <a:pt x="2374" y="1242"/>
                  <a:pt x="2374" y="1241"/>
                  <a:pt x="2374" y="1241"/>
                </a:cubicBezTo>
                <a:cubicBezTo>
                  <a:pt x="2374" y="1240"/>
                  <a:pt x="2375" y="1239"/>
                  <a:pt x="2375" y="1239"/>
                </a:cubicBezTo>
                <a:cubicBezTo>
                  <a:pt x="2376" y="1237"/>
                  <a:pt x="2377" y="1236"/>
                  <a:pt x="2377" y="1234"/>
                </a:cubicBezTo>
                <a:cubicBezTo>
                  <a:pt x="2378" y="1233"/>
                  <a:pt x="2378" y="1232"/>
                  <a:pt x="2378" y="1231"/>
                </a:cubicBezTo>
                <a:cubicBezTo>
                  <a:pt x="2378" y="1230"/>
                  <a:pt x="2379" y="1230"/>
                  <a:pt x="2379" y="1229"/>
                </a:cubicBezTo>
                <a:cubicBezTo>
                  <a:pt x="2379" y="1228"/>
                  <a:pt x="2379" y="1226"/>
                  <a:pt x="2380" y="1225"/>
                </a:cubicBezTo>
                <a:cubicBezTo>
                  <a:pt x="2381" y="1224"/>
                  <a:pt x="2381" y="1223"/>
                  <a:pt x="2382" y="1222"/>
                </a:cubicBezTo>
                <a:cubicBezTo>
                  <a:pt x="2383" y="1221"/>
                  <a:pt x="2384" y="1219"/>
                  <a:pt x="2383" y="1218"/>
                </a:cubicBezTo>
                <a:cubicBezTo>
                  <a:pt x="2382" y="1218"/>
                  <a:pt x="2381" y="1218"/>
                  <a:pt x="2381" y="1217"/>
                </a:cubicBezTo>
                <a:close/>
                <a:moveTo>
                  <a:pt x="1242" y="622"/>
                </a:moveTo>
                <a:cubicBezTo>
                  <a:pt x="1243" y="620"/>
                  <a:pt x="1241" y="619"/>
                  <a:pt x="1240" y="620"/>
                </a:cubicBezTo>
                <a:cubicBezTo>
                  <a:pt x="1239" y="621"/>
                  <a:pt x="1239" y="621"/>
                  <a:pt x="1238" y="621"/>
                </a:cubicBezTo>
                <a:cubicBezTo>
                  <a:pt x="1237" y="621"/>
                  <a:pt x="1236" y="621"/>
                  <a:pt x="1237" y="623"/>
                </a:cubicBezTo>
                <a:cubicBezTo>
                  <a:pt x="1237" y="623"/>
                  <a:pt x="1238" y="623"/>
                  <a:pt x="1238" y="624"/>
                </a:cubicBezTo>
                <a:cubicBezTo>
                  <a:pt x="1239" y="624"/>
                  <a:pt x="1240" y="627"/>
                  <a:pt x="1241" y="625"/>
                </a:cubicBezTo>
                <a:cubicBezTo>
                  <a:pt x="1242" y="625"/>
                  <a:pt x="1241" y="624"/>
                  <a:pt x="1241" y="623"/>
                </a:cubicBezTo>
                <a:cubicBezTo>
                  <a:pt x="1241" y="623"/>
                  <a:pt x="1242" y="622"/>
                  <a:pt x="1242" y="622"/>
                </a:cubicBezTo>
                <a:close/>
                <a:moveTo>
                  <a:pt x="1826" y="1099"/>
                </a:moveTo>
                <a:cubicBezTo>
                  <a:pt x="1827" y="1099"/>
                  <a:pt x="1827" y="1100"/>
                  <a:pt x="1827" y="1100"/>
                </a:cubicBezTo>
                <a:cubicBezTo>
                  <a:pt x="1828" y="1101"/>
                  <a:pt x="1829" y="1101"/>
                  <a:pt x="1829" y="1100"/>
                </a:cubicBezTo>
                <a:cubicBezTo>
                  <a:pt x="1830" y="1100"/>
                  <a:pt x="1830" y="1099"/>
                  <a:pt x="1831" y="1098"/>
                </a:cubicBezTo>
                <a:cubicBezTo>
                  <a:pt x="1831" y="1098"/>
                  <a:pt x="1832" y="1098"/>
                  <a:pt x="1832" y="1097"/>
                </a:cubicBezTo>
                <a:cubicBezTo>
                  <a:pt x="1833" y="1096"/>
                  <a:pt x="1832" y="1095"/>
                  <a:pt x="1831" y="1096"/>
                </a:cubicBezTo>
                <a:cubicBezTo>
                  <a:pt x="1831" y="1096"/>
                  <a:pt x="1830" y="1096"/>
                  <a:pt x="1830" y="1097"/>
                </a:cubicBezTo>
                <a:cubicBezTo>
                  <a:pt x="1829" y="1097"/>
                  <a:pt x="1823" y="1097"/>
                  <a:pt x="1824" y="1099"/>
                </a:cubicBezTo>
                <a:cubicBezTo>
                  <a:pt x="1825" y="1100"/>
                  <a:pt x="1825" y="1099"/>
                  <a:pt x="1826" y="1099"/>
                </a:cubicBezTo>
                <a:close/>
                <a:moveTo>
                  <a:pt x="780" y="1018"/>
                </a:moveTo>
                <a:cubicBezTo>
                  <a:pt x="780" y="1017"/>
                  <a:pt x="781" y="1015"/>
                  <a:pt x="779" y="1015"/>
                </a:cubicBezTo>
                <a:cubicBezTo>
                  <a:pt x="778" y="1015"/>
                  <a:pt x="777" y="1017"/>
                  <a:pt x="777" y="1017"/>
                </a:cubicBezTo>
                <a:cubicBezTo>
                  <a:pt x="776" y="1018"/>
                  <a:pt x="776" y="1018"/>
                  <a:pt x="776" y="1018"/>
                </a:cubicBezTo>
                <a:cubicBezTo>
                  <a:pt x="775" y="1019"/>
                  <a:pt x="774" y="1020"/>
                  <a:pt x="774" y="1021"/>
                </a:cubicBezTo>
                <a:cubicBezTo>
                  <a:pt x="775" y="1021"/>
                  <a:pt x="775" y="1020"/>
                  <a:pt x="776" y="1020"/>
                </a:cubicBezTo>
                <a:cubicBezTo>
                  <a:pt x="777" y="1019"/>
                  <a:pt x="779" y="1019"/>
                  <a:pt x="780" y="1018"/>
                </a:cubicBezTo>
                <a:close/>
                <a:moveTo>
                  <a:pt x="143" y="909"/>
                </a:moveTo>
                <a:cubicBezTo>
                  <a:pt x="144" y="910"/>
                  <a:pt x="143" y="911"/>
                  <a:pt x="145" y="910"/>
                </a:cubicBezTo>
                <a:cubicBezTo>
                  <a:pt x="145" y="910"/>
                  <a:pt x="145" y="909"/>
                  <a:pt x="146" y="908"/>
                </a:cubicBezTo>
                <a:cubicBezTo>
                  <a:pt x="146" y="908"/>
                  <a:pt x="147" y="907"/>
                  <a:pt x="147" y="907"/>
                </a:cubicBezTo>
                <a:cubicBezTo>
                  <a:pt x="148" y="906"/>
                  <a:pt x="149" y="905"/>
                  <a:pt x="149" y="905"/>
                </a:cubicBezTo>
                <a:cubicBezTo>
                  <a:pt x="150" y="904"/>
                  <a:pt x="150" y="904"/>
                  <a:pt x="150" y="903"/>
                </a:cubicBezTo>
                <a:cubicBezTo>
                  <a:pt x="151" y="902"/>
                  <a:pt x="152" y="902"/>
                  <a:pt x="150" y="901"/>
                </a:cubicBezTo>
                <a:cubicBezTo>
                  <a:pt x="149" y="901"/>
                  <a:pt x="148" y="903"/>
                  <a:pt x="147" y="904"/>
                </a:cubicBezTo>
                <a:cubicBezTo>
                  <a:pt x="146" y="904"/>
                  <a:pt x="145" y="905"/>
                  <a:pt x="145" y="905"/>
                </a:cubicBezTo>
                <a:cubicBezTo>
                  <a:pt x="144" y="905"/>
                  <a:pt x="142" y="906"/>
                  <a:pt x="142" y="908"/>
                </a:cubicBezTo>
                <a:cubicBezTo>
                  <a:pt x="142" y="909"/>
                  <a:pt x="143" y="908"/>
                  <a:pt x="143" y="909"/>
                </a:cubicBezTo>
                <a:close/>
                <a:moveTo>
                  <a:pt x="1238" y="613"/>
                </a:moveTo>
                <a:cubicBezTo>
                  <a:pt x="1236" y="613"/>
                  <a:pt x="1236" y="616"/>
                  <a:pt x="1236" y="617"/>
                </a:cubicBezTo>
                <a:cubicBezTo>
                  <a:pt x="1237" y="618"/>
                  <a:pt x="1237" y="621"/>
                  <a:pt x="1238" y="620"/>
                </a:cubicBezTo>
                <a:cubicBezTo>
                  <a:pt x="1239" y="619"/>
                  <a:pt x="1239" y="618"/>
                  <a:pt x="1240" y="618"/>
                </a:cubicBezTo>
                <a:cubicBezTo>
                  <a:pt x="1240" y="617"/>
                  <a:pt x="1240" y="617"/>
                  <a:pt x="1240" y="616"/>
                </a:cubicBezTo>
                <a:cubicBezTo>
                  <a:pt x="1240" y="614"/>
                  <a:pt x="1240" y="612"/>
                  <a:pt x="1238" y="613"/>
                </a:cubicBezTo>
                <a:close/>
                <a:moveTo>
                  <a:pt x="2368" y="2167"/>
                </a:moveTo>
                <a:cubicBezTo>
                  <a:pt x="2367" y="2167"/>
                  <a:pt x="2366" y="2167"/>
                  <a:pt x="2365" y="2166"/>
                </a:cubicBezTo>
                <a:cubicBezTo>
                  <a:pt x="2363" y="2165"/>
                  <a:pt x="2362" y="2164"/>
                  <a:pt x="2360" y="2163"/>
                </a:cubicBezTo>
                <a:cubicBezTo>
                  <a:pt x="2359" y="2163"/>
                  <a:pt x="2357" y="2164"/>
                  <a:pt x="2356" y="2163"/>
                </a:cubicBezTo>
                <a:cubicBezTo>
                  <a:pt x="2354" y="2163"/>
                  <a:pt x="2353" y="2162"/>
                  <a:pt x="2352" y="2161"/>
                </a:cubicBezTo>
                <a:cubicBezTo>
                  <a:pt x="2351" y="2161"/>
                  <a:pt x="2349" y="2160"/>
                  <a:pt x="2348" y="2160"/>
                </a:cubicBezTo>
                <a:cubicBezTo>
                  <a:pt x="2347" y="2160"/>
                  <a:pt x="2347" y="2160"/>
                  <a:pt x="2346" y="2160"/>
                </a:cubicBezTo>
                <a:cubicBezTo>
                  <a:pt x="2345" y="2160"/>
                  <a:pt x="2344" y="2159"/>
                  <a:pt x="2343" y="2159"/>
                </a:cubicBezTo>
                <a:cubicBezTo>
                  <a:pt x="2341" y="2159"/>
                  <a:pt x="2339" y="2158"/>
                  <a:pt x="2337" y="2158"/>
                </a:cubicBezTo>
                <a:cubicBezTo>
                  <a:pt x="2335" y="2158"/>
                  <a:pt x="2334" y="2158"/>
                  <a:pt x="2332" y="2158"/>
                </a:cubicBezTo>
                <a:cubicBezTo>
                  <a:pt x="2332" y="2158"/>
                  <a:pt x="2330" y="2158"/>
                  <a:pt x="2331" y="2159"/>
                </a:cubicBezTo>
                <a:cubicBezTo>
                  <a:pt x="2331" y="2159"/>
                  <a:pt x="2331" y="2159"/>
                  <a:pt x="2331" y="2160"/>
                </a:cubicBezTo>
                <a:cubicBezTo>
                  <a:pt x="2331" y="2160"/>
                  <a:pt x="2331" y="2161"/>
                  <a:pt x="2331" y="2161"/>
                </a:cubicBezTo>
                <a:cubicBezTo>
                  <a:pt x="2330" y="2161"/>
                  <a:pt x="2329" y="2160"/>
                  <a:pt x="2328" y="2160"/>
                </a:cubicBezTo>
                <a:cubicBezTo>
                  <a:pt x="2327" y="2160"/>
                  <a:pt x="2326" y="2160"/>
                  <a:pt x="2324" y="2159"/>
                </a:cubicBezTo>
                <a:cubicBezTo>
                  <a:pt x="2323" y="2159"/>
                  <a:pt x="2321" y="2158"/>
                  <a:pt x="2319" y="2158"/>
                </a:cubicBezTo>
                <a:cubicBezTo>
                  <a:pt x="2318" y="2158"/>
                  <a:pt x="2316" y="2159"/>
                  <a:pt x="2316" y="2160"/>
                </a:cubicBezTo>
                <a:cubicBezTo>
                  <a:pt x="2315" y="2161"/>
                  <a:pt x="2316" y="2163"/>
                  <a:pt x="2315" y="2164"/>
                </a:cubicBezTo>
                <a:cubicBezTo>
                  <a:pt x="2314" y="2164"/>
                  <a:pt x="2312" y="2163"/>
                  <a:pt x="2311" y="2162"/>
                </a:cubicBezTo>
                <a:cubicBezTo>
                  <a:pt x="2310" y="2162"/>
                  <a:pt x="2308" y="2162"/>
                  <a:pt x="2307" y="2161"/>
                </a:cubicBezTo>
                <a:cubicBezTo>
                  <a:pt x="2305" y="2160"/>
                  <a:pt x="2304" y="2160"/>
                  <a:pt x="2303" y="2160"/>
                </a:cubicBezTo>
                <a:cubicBezTo>
                  <a:pt x="2301" y="2160"/>
                  <a:pt x="2299" y="2160"/>
                  <a:pt x="2298" y="2159"/>
                </a:cubicBezTo>
                <a:cubicBezTo>
                  <a:pt x="2296" y="2159"/>
                  <a:pt x="2295" y="2159"/>
                  <a:pt x="2294" y="2159"/>
                </a:cubicBezTo>
                <a:cubicBezTo>
                  <a:pt x="2292" y="2159"/>
                  <a:pt x="2292" y="2159"/>
                  <a:pt x="2291" y="2160"/>
                </a:cubicBezTo>
                <a:cubicBezTo>
                  <a:pt x="2291" y="2161"/>
                  <a:pt x="2290" y="2161"/>
                  <a:pt x="2290" y="2161"/>
                </a:cubicBezTo>
                <a:cubicBezTo>
                  <a:pt x="2289" y="2161"/>
                  <a:pt x="2289" y="2158"/>
                  <a:pt x="2289" y="2157"/>
                </a:cubicBezTo>
                <a:cubicBezTo>
                  <a:pt x="2289" y="2156"/>
                  <a:pt x="2288" y="2154"/>
                  <a:pt x="2287" y="2153"/>
                </a:cubicBezTo>
                <a:cubicBezTo>
                  <a:pt x="2286" y="2152"/>
                  <a:pt x="2285" y="2153"/>
                  <a:pt x="2284" y="2152"/>
                </a:cubicBezTo>
                <a:cubicBezTo>
                  <a:pt x="2282" y="2152"/>
                  <a:pt x="2281" y="2151"/>
                  <a:pt x="2280" y="2150"/>
                </a:cubicBezTo>
                <a:cubicBezTo>
                  <a:pt x="2279" y="2149"/>
                  <a:pt x="2278" y="2148"/>
                  <a:pt x="2277" y="2147"/>
                </a:cubicBezTo>
                <a:cubicBezTo>
                  <a:pt x="2276" y="2146"/>
                  <a:pt x="2275" y="2144"/>
                  <a:pt x="2274" y="2143"/>
                </a:cubicBezTo>
                <a:cubicBezTo>
                  <a:pt x="2274" y="2143"/>
                  <a:pt x="2273" y="2142"/>
                  <a:pt x="2273" y="2142"/>
                </a:cubicBezTo>
                <a:cubicBezTo>
                  <a:pt x="2272" y="2142"/>
                  <a:pt x="2271" y="2142"/>
                  <a:pt x="2270" y="2141"/>
                </a:cubicBezTo>
                <a:cubicBezTo>
                  <a:pt x="2268" y="2140"/>
                  <a:pt x="2265" y="2138"/>
                  <a:pt x="2263" y="2140"/>
                </a:cubicBezTo>
                <a:cubicBezTo>
                  <a:pt x="2261" y="2142"/>
                  <a:pt x="2261" y="2146"/>
                  <a:pt x="2260" y="2148"/>
                </a:cubicBezTo>
                <a:cubicBezTo>
                  <a:pt x="2259" y="2148"/>
                  <a:pt x="2260" y="2146"/>
                  <a:pt x="2260" y="2146"/>
                </a:cubicBezTo>
                <a:cubicBezTo>
                  <a:pt x="2260" y="2144"/>
                  <a:pt x="2261" y="2143"/>
                  <a:pt x="2261" y="2142"/>
                </a:cubicBezTo>
                <a:cubicBezTo>
                  <a:pt x="2261" y="2141"/>
                  <a:pt x="2261" y="2140"/>
                  <a:pt x="2261" y="2139"/>
                </a:cubicBezTo>
                <a:cubicBezTo>
                  <a:pt x="2262" y="2139"/>
                  <a:pt x="2262" y="2138"/>
                  <a:pt x="2262" y="2137"/>
                </a:cubicBezTo>
                <a:cubicBezTo>
                  <a:pt x="2263" y="2136"/>
                  <a:pt x="2263" y="2134"/>
                  <a:pt x="2262" y="2133"/>
                </a:cubicBezTo>
                <a:cubicBezTo>
                  <a:pt x="2262" y="2131"/>
                  <a:pt x="2261" y="2129"/>
                  <a:pt x="2260" y="2127"/>
                </a:cubicBezTo>
                <a:cubicBezTo>
                  <a:pt x="2258" y="2125"/>
                  <a:pt x="2256" y="2123"/>
                  <a:pt x="2254" y="2121"/>
                </a:cubicBezTo>
                <a:cubicBezTo>
                  <a:pt x="2253" y="2120"/>
                  <a:pt x="2251" y="2118"/>
                  <a:pt x="2249" y="2116"/>
                </a:cubicBezTo>
                <a:cubicBezTo>
                  <a:pt x="2248" y="2115"/>
                  <a:pt x="2246" y="2114"/>
                  <a:pt x="2244" y="2113"/>
                </a:cubicBezTo>
                <a:cubicBezTo>
                  <a:pt x="2243" y="2112"/>
                  <a:pt x="2242" y="2111"/>
                  <a:pt x="2240" y="2111"/>
                </a:cubicBezTo>
                <a:cubicBezTo>
                  <a:pt x="2239" y="2110"/>
                  <a:pt x="2238" y="2110"/>
                  <a:pt x="2236" y="2109"/>
                </a:cubicBezTo>
                <a:cubicBezTo>
                  <a:pt x="2235" y="2108"/>
                  <a:pt x="2234" y="2107"/>
                  <a:pt x="2233" y="2106"/>
                </a:cubicBezTo>
                <a:cubicBezTo>
                  <a:pt x="2232" y="2106"/>
                  <a:pt x="2231" y="2105"/>
                  <a:pt x="2230" y="2105"/>
                </a:cubicBezTo>
                <a:cubicBezTo>
                  <a:pt x="2227" y="2103"/>
                  <a:pt x="2224" y="2104"/>
                  <a:pt x="2221" y="2104"/>
                </a:cubicBezTo>
                <a:cubicBezTo>
                  <a:pt x="2218" y="2104"/>
                  <a:pt x="2215" y="2106"/>
                  <a:pt x="2212" y="2106"/>
                </a:cubicBezTo>
                <a:cubicBezTo>
                  <a:pt x="2211" y="2106"/>
                  <a:pt x="2209" y="2106"/>
                  <a:pt x="2208" y="2107"/>
                </a:cubicBezTo>
                <a:cubicBezTo>
                  <a:pt x="2207" y="2107"/>
                  <a:pt x="2206" y="2108"/>
                  <a:pt x="2204" y="2108"/>
                </a:cubicBezTo>
                <a:cubicBezTo>
                  <a:pt x="2203" y="2108"/>
                  <a:pt x="2202" y="2107"/>
                  <a:pt x="2201" y="2106"/>
                </a:cubicBezTo>
                <a:cubicBezTo>
                  <a:pt x="2200" y="2106"/>
                  <a:pt x="2200" y="2105"/>
                  <a:pt x="2199" y="2105"/>
                </a:cubicBezTo>
                <a:cubicBezTo>
                  <a:pt x="2199" y="2105"/>
                  <a:pt x="2197" y="2104"/>
                  <a:pt x="2197" y="2104"/>
                </a:cubicBezTo>
                <a:cubicBezTo>
                  <a:pt x="2199" y="2103"/>
                  <a:pt x="2200" y="2104"/>
                  <a:pt x="2201" y="2104"/>
                </a:cubicBezTo>
                <a:cubicBezTo>
                  <a:pt x="2202" y="2104"/>
                  <a:pt x="2202" y="2104"/>
                  <a:pt x="2203" y="2104"/>
                </a:cubicBezTo>
                <a:cubicBezTo>
                  <a:pt x="2204" y="2104"/>
                  <a:pt x="2204" y="2105"/>
                  <a:pt x="2205" y="2105"/>
                </a:cubicBezTo>
                <a:cubicBezTo>
                  <a:pt x="2207" y="2105"/>
                  <a:pt x="2206" y="2103"/>
                  <a:pt x="2207" y="2101"/>
                </a:cubicBezTo>
                <a:cubicBezTo>
                  <a:pt x="2207" y="2101"/>
                  <a:pt x="2208" y="2100"/>
                  <a:pt x="2208" y="2100"/>
                </a:cubicBezTo>
                <a:cubicBezTo>
                  <a:pt x="2208" y="2099"/>
                  <a:pt x="2208" y="2098"/>
                  <a:pt x="2208" y="2097"/>
                </a:cubicBezTo>
                <a:cubicBezTo>
                  <a:pt x="2208" y="2096"/>
                  <a:pt x="2209" y="2092"/>
                  <a:pt x="2210" y="2092"/>
                </a:cubicBezTo>
                <a:cubicBezTo>
                  <a:pt x="2211" y="2091"/>
                  <a:pt x="2211" y="2091"/>
                  <a:pt x="2212" y="2091"/>
                </a:cubicBezTo>
                <a:cubicBezTo>
                  <a:pt x="2212" y="2090"/>
                  <a:pt x="2213" y="2090"/>
                  <a:pt x="2213" y="2090"/>
                </a:cubicBezTo>
                <a:cubicBezTo>
                  <a:pt x="2213" y="2090"/>
                  <a:pt x="2214" y="2090"/>
                  <a:pt x="2215" y="2089"/>
                </a:cubicBezTo>
                <a:cubicBezTo>
                  <a:pt x="2215" y="2089"/>
                  <a:pt x="2215" y="2088"/>
                  <a:pt x="2214" y="2088"/>
                </a:cubicBezTo>
                <a:cubicBezTo>
                  <a:pt x="2213" y="2087"/>
                  <a:pt x="2212" y="2086"/>
                  <a:pt x="2211" y="2086"/>
                </a:cubicBezTo>
                <a:cubicBezTo>
                  <a:pt x="2210" y="2085"/>
                  <a:pt x="2208" y="2084"/>
                  <a:pt x="2207" y="2084"/>
                </a:cubicBezTo>
                <a:cubicBezTo>
                  <a:pt x="2206" y="2083"/>
                  <a:pt x="2205" y="2081"/>
                  <a:pt x="2203" y="2081"/>
                </a:cubicBezTo>
                <a:cubicBezTo>
                  <a:pt x="2202" y="2080"/>
                  <a:pt x="2201" y="2079"/>
                  <a:pt x="2200" y="2078"/>
                </a:cubicBezTo>
                <a:cubicBezTo>
                  <a:pt x="2199" y="2078"/>
                  <a:pt x="2199" y="2077"/>
                  <a:pt x="2198" y="2077"/>
                </a:cubicBezTo>
                <a:cubicBezTo>
                  <a:pt x="2198" y="2077"/>
                  <a:pt x="2198" y="2078"/>
                  <a:pt x="2198" y="2079"/>
                </a:cubicBezTo>
                <a:cubicBezTo>
                  <a:pt x="2197" y="2080"/>
                  <a:pt x="2197" y="2080"/>
                  <a:pt x="2196" y="2080"/>
                </a:cubicBezTo>
                <a:cubicBezTo>
                  <a:pt x="2196" y="2081"/>
                  <a:pt x="2196" y="2081"/>
                  <a:pt x="2195" y="2082"/>
                </a:cubicBezTo>
                <a:cubicBezTo>
                  <a:pt x="2194" y="2082"/>
                  <a:pt x="2193" y="2081"/>
                  <a:pt x="2193" y="2080"/>
                </a:cubicBezTo>
                <a:cubicBezTo>
                  <a:pt x="2192" y="2079"/>
                  <a:pt x="2191" y="2078"/>
                  <a:pt x="2190" y="2077"/>
                </a:cubicBezTo>
                <a:cubicBezTo>
                  <a:pt x="2190" y="2077"/>
                  <a:pt x="2189" y="2076"/>
                  <a:pt x="2189" y="2076"/>
                </a:cubicBezTo>
                <a:cubicBezTo>
                  <a:pt x="2188" y="2075"/>
                  <a:pt x="2186" y="2075"/>
                  <a:pt x="2185" y="2076"/>
                </a:cubicBezTo>
                <a:cubicBezTo>
                  <a:pt x="2184" y="2077"/>
                  <a:pt x="2184" y="2079"/>
                  <a:pt x="2182" y="2079"/>
                </a:cubicBezTo>
                <a:cubicBezTo>
                  <a:pt x="2181" y="2079"/>
                  <a:pt x="2181" y="2076"/>
                  <a:pt x="2181" y="2075"/>
                </a:cubicBezTo>
                <a:cubicBezTo>
                  <a:pt x="2180" y="2074"/>
                  <a:pt x="2180" y="2071"/>
                  <a:pt x="2179" y="2071"/>
                </a:cubicBezTo>
                <a:cubicBezTo>
                  <a:pt x="2178" y="2071"/>
                  <a:pt x="2178" y="2072"/>
                  <a:pt x="2177" y="2072"/>
                </a:cubicBezTo>
                <a:cubicBezTo>
                  <a:pt x="2176" y="2072"/>
                  <a:pt x="2176" y="2072"/>
                  <a:pt x="2176" y="2071"/>
                </a:cubicBezTo>
                <a:cubicBezTo>
                  <a:pt x="2176" y="2069"/>
                  <a:pt x="2175" y="2069"/>
                  <a:pt x="2173" y="2068"/>
                </a:cubicBezTo>
                <a:cubicBezTo>
                  <a:pt x="2172" y="2068"/>
                  <a:pt x="2172" y="2067"/>
                  <a:pt x="2171" y="2066"/>
                </a:cubicBezTo>
                <a:cubicBezTo>
                  <a:pt x="2171" y="2065"/>
                  <a:pt x="2170" y="2064"/>
                  <a:pt x="2171" y="2063"/>
                </a:cubicBezTo>
                <a:cubicBezTo>
                  <a:pt x="2172" y="2063"/>
                  <a:pt x="2173" y="2064"/>
                  <a:pt x="2173" y="2064"/>
                </a:cubicBezTo>
                <a:cubicBezTo>
                  <a:pt x="2174" y="2064"/>
                  <a:pt x="2175" y="2064"/>
                  <a:pt x="2175" y="2064"/>
                </a:cubicBezTo>
                <a:cubicBezTo>
                  <a:pt x="2177" y="2064"/>
                  <a:pt x="2178" y="2064"/>
                  <a:pt x="2180" y="2064"/>
                </a:cubicBezTo>
                <a:cubicBezTo>
                  <a:pt x="2181" y="2064"/>
                  <a:pt x="2182" y="2063"/>
                  <a:pt x="2184" y="2063"/>
                </a:cubicBezTo>
                <a:cubicBezTo>
                  <a:pt x="2185" y="2063"/>
                  <a:pt x="2186" y="2061"/>
                  <a:pt x="2188" y="2061"/>
                </a:cubicBezTo>
                <a:cubicBezTo>
                  <a:pt x="2189" y="2061"/>
                  <a:pt x="2192" y="2061"/>
                  <a:pt x="2192" y="2059"/>
                </a:cubicBezTo>
                <a:cubicBezTo>
                  <a:pt x="2192" y="2059"/>
                  <a:pt x="2192" y="2059"/>
                  <a:pt x="2191" y="2059"/>
                </a:cubicBezTo>
                <a:cubicBezTo>
                  <a:pt x="2190" y="2060"/>
                  <a:pt x="2187" y="2060"/>
                  <a:pt x="2186" y="2060"/>
                </a:cubicBezTo>
                <a:cubicBezTo>
                  <a:pt x="2185" y="2060"/>
                  <a:pt x="2184" y="2060"/>
                  <a:pt x="2183" y="2060"/>
                </a:cubicBezTo>
                <a:cubicBezTo>
                  <a:pt x="2179" y="2060"/>
                  <a:pt x="2175" y="2060"/>
                  <a:pt x="2172" y="2060"/>
                </a:cubicBezTo>
                <a:cubicBezTo>
                  <a:pt x="2169" y="2060"/>
                  <a:pt x="2165" y="2059"/>
                  <a:pt x="2162" y="2061"/>
                </a:cubicBezTo>
                <a:cubicBezTo>
                  <a:pt x="2161" y="2061"/>
                  <a:pt x="2159" y="2062"/>
                  <a:pt x="2158" y="2062"/>
                </a:cubicBezTo>
                <a:cubicBezTo>
                  <a:pt x="2157" y="2062"/>
                  <a:pt x="2156" y="2062"/>
                  <a:pt x="2155" y="2061"/>
                </a:cubicBezTo>
                <a:cubicBezTo>
                  <a:pt x="2155" y="2061"/>
                  <a:pt x="2155" y="2061"/>
                  <a:pt x="2154" y="2060"/>
                </a:cubicBezTo>
                <a:cubicBezTo>
                  <a:pt x="2153" y="2060"/>
                  <a:pt x="2153" y="2061"/>
                  <a:pt x="2152" y="2060"/>
                </a:cubicBezTo>
                <a:cubicBezTo>
                  <a:pt x="2152" y="2060"/>
                  <a:pt x="2151" y="2059"/>
                  <a:pt x="2151" y="2060"/>
                </a:cubicBezTo>
                <a:cubicBezTo>
                  <a:pt x="2151" y="2061"/>
                  <a:pt x="2152" y="2061"/>
                  <a:pt x="2151" y="2062"/>
                </a:cubicBezTo>
                <a:cubicBezTo>
                  <a:pt x="2150" y="2062"/>
                  <a:pt x="2147" y="2062"/>
                  <a:pt x="2146" y="2061"/>
                </a:cubicBezTo>
                <a:cubicBezTo>
                  <a:pt x="2145" y="2061"/>
                  <a:pt x="2145" y="2061"/>
                  <a:pt x="2144" y="2061"/>
                </a:cubicBezTo>
                <a:cubicBezTo>
                  <a:pt x="2144" y="2061"/>
                  <a:pt x="2143" y="2061"/>
                  <a:pt x="2142" y="2061"/>
                </a:cubicBezTo>
                <a:cubicBezTo>
                  <a:pt x="2140" y="2061"/>
                  <a:pt x="2143" y="2062"/>
                  <a:pt x="2144" y="2063"/>
                </a:cubicBezTo>
                <a:cubicBezTo>
                  <a:pt x="2144" y="2063"/>
                  <a:pt x="2144" y="2064"/>
                  <a:pt x="2145" y="2064"/>
                </a:cubicBezTo>
                <a:cubicBezTo>
                  <a:pt x="2146" y="2064"/>
                  <a:pt x="2147" y="2064"/>
                  <a:pt x="2147" y="2064"/>
                </a:cubicBezTo>
                <a:cubicBezTo>
                  <a:pt x="2148" y="2064"/>
                  <a:pt x="2149" y="2065"/>
                  <a:pt x="2150" y="2064"/>
                </a:cubicBezTo>
                <a:cubicBezTo>
                  <a:pt x="2150" y="2064"/>
                  <a:pt x="2151" y="2064"/>
                  <a:pt x="2152" y="2064"/>
                </a:cubicBezTo>
                <a:cubicBezTo>
                  <a:pt x="2154" y="2065"/>
                  <a:pt x="2150" y="2066"/>
                  <a:pt x="2149" y="2066"/>
                </a:cubicBezTo>
                <a:cubicBezTo>
                  <a:pt x="2147" y="2066"/>
                  <a:pt x="2145" y="2066"/>
                  <a:pt x="2143" y="2067"/>
                </a:cubicBezTo>
                <a:cubicBezTo>
                  <a:pt x="2142" y="2067"/>
                  <a:pt x="2141" y="2068"/>
                  <a:pt x="2140" y="2069"/>
                </a:cubicBezTo>
                <a:cubicBezTo>
                  <a:pt x="2138" y="2069"/>
                  <a:pt x="2137" y="2069"/>
                  <a:pt x="2136" y="2070"/>
                </a:cubicBezTo>
                <a:cubicBezTo>
                  <a:pt x="2134" y="2070"/>
                  <a:pt x="2133" y="2072"/>
                  <a:pt x="2131" y="2072"/>
                </a:cubicBezTo>
                <a:cubicBezTo>
                  <a:pt x="2129" y="2074"/>
                  <a:pt x="2127" y="2073"/>
                  <a:pt x="2124" y="2073"/>
                </a:cubicBezTo>
                <a:cubicBezTo>
                  <a:pt x="2123" y="2072"/>
                  <a:pt x="2121" y="2072"/>
                  <a:pt x="2119" y="2072"/>
                </a:cubicBezTo>
                <a:cubicBezTo>
                  <a:pt x="2118" y="2072"/>
                  <a:pt x="2116" y="2072"/>
                  <a:pt x="2115" y="2072"/>
                </a:cubicBezTo>
                <a:cubicBezTo>
                  <a:pt x="2114" y="2071"/>
                  <a:pt x="2112" y="2071"/>
                  <a:pt x="2111" y="2070"/>
                </a:cubicBezTo>
                <a:cubicBezTo>
                  <a:pt x="2111" y="2070"/>
                  <a:pt x="2110" y="2069"/>
                  <a:pt x="2110" y="2069"/>
                </a:cubicBezTo>
                <a:cubicBezTo>
                  <a:pt x="2109" y="2068"/>
                  <a:pt x="2109" y="2068"/>
                  <a:pt x="2108" y="2068"/>
                </a:cubicBezTo>
                <a:cubicBezTo>
                  <a:pt x="2106" y="2066"/>
                  <a:pt x="2107" y="2063"/>
                  <a:pt x="2105" y="2062"/>
                </a:cubicBezTo>
                <a:cubicBezTo>
                  <a:pt x="2103" y="2061"/>
                  <a:pt x="2101" y="2061"/>
                  <a:pt x="2099" y="2061"/>
                </a:cubicBezTo>
                <a:cubicBezTo>
                  <a:pt x="2095" y="2061"/>
                  <a:pt x="2092" y="2062"/>
                  <a:pt x="2089" y="2062"/>
                </a:cubicBezTo>
                <a:cubicBezTo>
                  <a:pt x="2086" y="2062"/>
                  <a:pt x="2082" y="2063"/>
                  <a:pt x="2079" y="2063"/>
                </a:cubicBezTo>
                <a:cubicBezTo>
                  <a:pt x="2076" y="2064"/>
                  <a:pt x="2073" y="2064"/>
                  <a:pt x="2070" y="2065"/>
                </a:cubicBezTo>
                <a:cubicBezTo>
                  <a:pt x="2069" y="2065"/>
                  <a:pt x="2068" y="2064"/>
                  <a:pt x="2068" y="2064"/>
                </a:cubicBezTo>
                <a:cubicBezTo>
                  <a:pt x="2067" y="2064"/>
                  <a:pt x="2066" y="2064"/>
                  <a:pt x="2065" y="2064"/>
                </a:cubicBezTo>
                <a:cubicBezTo>
                  <a:pt x="2064" y="2064"/>
                  <a:pt x="2063" y="2063"/>
                  <a:pt x="2062" y="2062"/>
                </a:cubicBezTo>
                <a:cubicBezTo>
                  <a:pt x="2061" y="2061"/>
                  <a:pt x="2060" y="2060"/>
                  <a:pt x="2060" y="2059"/>
                </a:cubicBezTo>
                <a:cubicBezTo>
                  <a:pt x="2059" y="2058"/>
                  <a:pt x="2060" y="2056"/>
                  <a:pt x="2059" y="2055"/>
                </a:cubicBezTo>
                <a:cubicBezTo>
                  <a:pt x="2059" y="2053"/>
                  <a:pt x="2059" y="2053"/>
                  <a:pt x="2058" y="2052"/>
                </a:cubicBezTo>
                <a:cubicBezTo>
                  <a:pt x="2056" y="2050"/>
                  <a:pt x="2054" y="2047"/>
                  <a:pt x="2051" y="2046"/>
                </a:cubicBezTo>
                <a:cubicBezTo>
                  <a:pt x="2050" y="2046"/>
                  <a:pt x="2049" y="2045"/>
                  <a:pt x="2047" y="2045"/>
                </a:cubicBezTo>
                <a:cubicBezTo>
                  <a:pt x="2045" y="2045"/>
                  <a:pt x="2044" y="2045"/>
                  <a:pt x="2042" y="2045"/>
                </a:cubicBezTo>
                <a:cubicBezTo>
                  <a:pt x="2041" y="2044"/>
                  <a:pt x="2040" y="2044"/>
                  <a:pt x="2038" y="2044"/>
                </a:cubicBezTo>
                <a:cubicBezTo>
                  <a:pt x="2036" y="2044"/>
                  <a:pt x="2032" y="2044"/>
                  <a:pt x="2030" y="2043"/>
                </a:cubicBezTo>
                <a:cubicBezTo>
                  <a:pt x="2028" y="2040"/>
                  <a:pt x="2029" y="2037"/>
                  <a:pt x="2028" y="2035"/>
                </a:cubicBezTo>
                <a:cubicBezTo>
                  <a:pt x="2028" y="2034"/>
                  <a:pt x="2027" y="2033"/>
                  <a:pt x="2027" y="2032"/>
                </a:cubicBezTo>
                <a:cubicBezTo>
                  <a:pt x="2027" y="2032"/>
                  <a:pt x="2027" y="2031"/>
                  <a:pt x="2027" y="2031"/>
                </a:cubicBezTo>
                <a:cubicBezTo>
                  <a:pt x="2026" y="2029"/>
                  <a:pt x="2024" y="2029"/>
                  <a:pt x="2023" y="2029"/>
                </a:cubicBezTo>
                <a:cubicBezTo>
                  <a:pt x="2021" y="2029"/>
                  <a:pt x="2021" y="2030"/>
                  <a:pt x="2020" y="2031"/>
                </a:cubicBezTo>
                <a:cubicBezTo>
                  <a:pt x="2019" y="2032"/>
                  <a:pt x="2018" y="2033"/>
                  <a:pt x="2019" y="2035"/>
                </a:cubicBezTo>
                <a:cubicBezTo>
                  <a:pt x="2019" y="2036"/>
                  <a:pt x="2019" y="2036"/>
                  <a:pt x="2019" y="2037"/>
                </a:cubicBezTo>
                <a:cubicBezTo>
                  <a:pt x="2020" y="2037"/>
                  <a:pt x="2019" y="2038"/>
                  <a:pt x="2020" y="2039"/>
                </a:cubicBezTo>
                <a:cubicBezTo>
                  <a:pt x="2020" y="2040"/>
                  <a:pt x="2021" y="2040"/>
                  <a:pt x="2021" y="2040"/>
                </a:cubicBezTo>
                <a:cubicBezTo>
                  <a:pt x="2022" y="2041"/>
                  <a:pt x="2021" y="2041"/>
                  <a:pt x="2022" y="2042"/>
                </a:cubicBezTo>
                <a:cubicBezTo>
                  <a:pt x="2022" y="2042"/>
                  <a:pt x="2024" y="2041"/>
                  <a:pt x="2025" y="2041"/>
                </a:cubicBezTo>
                <a:cubicBezTo>
                  <a:pt x="2025" y="2040"/>
                  <a:pt x="2027" y="2039"/>
                  <a:pt x="2028" y="2039"/>
                </a:cubicBezTo>
                <a:cubicBezTo>
                  <a:pt x="2028" y="2040"/>
                  <a:pt x="2028" y="2040"/>
                  <a:pt x="2029" y="2041"/>
                </a:cubicBezTo>
                <a:cubicBezTo>
                  <a:pt x="2029" y="2042"/>
                  <a:pt x="2030" y="2043"/>
                  <a:pt x="2028" y="2043"/>
                </a:cubicBezTo>
                <a:cubicBezTo>
                  <a:pt x="2027" y="2044"/>
                  <a:pt x="2026" y="2043"/>
                  <a:pt x="2024" y="2044"/>
                </a:cubicBezTo>
                <a:cubicBezTo>
                  <a:pt x="2023" y="2044"/>
                  <a:pt x="2022" y="2045"/>
                  <a:pt x="2021" y="2045"/>
                </a:cubicBezTo>
                <a:cubicBezTo>
                  <a:pt x="2018" y="2046"/>
                  <a:pt x="2015" y="2047"/>
                  <a:pt x="2012" y="2048"/>
                </a:cubicBezTo>
                <a:cubicBezTo>
                  <a:pt x="2010" y="2049"/>
                  <a:pt x="2009" y="2049"/>
                  <a:pt x="2007" y="2049"/>
                </a:cubicBezTo>
                <a:cubicBezTo>
                  <a:pt x="2006" y="2050"/>
                  <a:pt x="2005" y="2050"/>
                  <a:pt x="2004" y="2051"/>
                </a:cubicBezTo>
                <a:cubicBezTo>
                  <a:pt x="2003" y="2051"/>
                  <a:pt x="2002" y="2052"/>
                  <a:pt x="2001" y="2052"/>
                </a:cubicBezTo>
                <a:cubicBezTo>
                  <a:pt x="2000" y="2053"/>
                  <a:pt x="1999" y="2054"/>
                  <a:pt x="1997" y="2054"/>
                </a:cubicBezTo>
                <a:cubicBezTo>
                  <a:pt x="1996" y="2054"/>
                  <a:pt x="1995" y="2054"/>
                  <a:pt x="1994" y="2055"/>
                </a:cubicBezTo>
                <a:cubicBezTo>
                  <a:pt x="1992" y="2055"/>
                  <a:pt x="1992" y="2056"/>
                  <a:pt x="1992" y="2058"/>
                </a:cubicBezTo>
                <a:cubicBezTo>
                  <a:pt x="1993" y="2059"/>
                  <a:pt x="1992" y="2061"/>
                  <a:pt x="1993" y="2062"/>
                </a:cubicBezTo>
                <a:cubicBezTo>
                  <a:pt x="1993" y="2065"/>
                  <a:pt x="1994" y="2067"/>
                  <a:pt x="1996" y="2070"/>
                </a:cubicBezTo>
                <a:cubicBezTo>
                  <a:pt x="1997" y="2071"/>
                  <a:pt x="1998" y="2072"/>
                  <a:pt x="1998" y="2074"/>
                </a:cubicBezTo>
                <a:cubicBezTo>
                  <a:pt x="1999" y="2075"/>
                  <a:pt x="1999" y="2076"/>
                  <a:pt x="1999" y="2078"/>
                </a:cubicBezTo>
                <a:cubicBezTo>
                  <a:pt x="2000" y="2079"/>
                  <a:pt x="2000" y="2080"/>
                  <a:pt x="2001" y="2081"/>
                </a:cubicBezTo>
                <a:cubicBezTo>
                  <a:pt x="2001" y="2083"/>
                  <a:pt x="2002" y="2084"/>
                  <a:pt x="2002" y="2085"/>
                </a:cubicBezTo>
                <a:cubicBezTo>
                  <a:pt x="2002" y="2087"/>
                  <a:pt x="2001" y="2088"/>
                  <a:pt x="2001" y="2089"/>
                </a:cubicBezTo>
                <a:cubicBezTo>
                  <a:pt x="2000" y="2090"/>
                  <a:pt x="2000" y="2091"/>
                  <a:pt x="1998" y="2092"/>
                </a:cubicBezTo>
                <a:cubicBezTo>
                  <a:pt x="1996" y="2094"/>
                  <a:pt x="1994" y="2095"/>
                  <a:pt x="1991" y="2094"/>
                </a:cubicBezTo>
                <a:cubicBezTo>
                  <a:pt x="1989" y="2094"/>
                  <a:pt x="1989" y="2092"/>
                  <a:pt x="1989" y="2091"/>
                </a:cubicBezTo>
                <a:cubicBezTo>
                  <a:pt x="1989" y="2090"/>
                  <a:pt x="1989" y="2088"/>
                  <a:pt x="1988" y="2087"/>
                </a:cubicBezTo>
                <a:cubicBezTo>
                  <a:pt x="1987" y="2086"/>
                  <a:pt x="1985" y="2086"/>
                  <a:pt x="1984" y="2085"/>
                </a:cubicBezTo>
                <a:cubicBezTo>
                  <a:pt x="1983" y="2084"/>
                  <a:pt x="1983" y="2083"/>
                  <a:pt x="1982" y="2082"/>
                </a:cubicBezTo>
                <a:cubicBezTo>
                  <a:pt x="1981" y="2081"/>
                  <a:pt x="1980" y="2080"/>
                  <a:pt x="1981" y="2078"/>
                </a:cubicBezTo>
                <a:cubicBezTo>
                  <a:pt x="1981" y="2077"/>
                  <a:pt x="1982" y="2076"/>
                  <a:pt x="1983" y="2075"/>
                </a:cubicBezTo>
                <a:cubicBezTo>
                  <a:pt x="1984" y="2073"/>
                  <a:pt x="1985" y="2072"/>
                  <a:pt x="1985" y="2071"/>
                </a:cubicBezTo>
                <a:cubicBezTo>
                  <a:pt x="1986" y="2070"/>
                  <a:pt x="1987" y="2069"/>
                  <a:pt x="1988" y="2068"/>
                </a:cubicBezTo>
                <a:cubicBezTo>
                  <a:pt x="1989" y="2067"/>
                  <a:pt x="1989" y="2066"/>
                  <a:pt x="1990" y="2065"/>
                </a:cubicBezTo>
                <a:cubicBezTo>
                  <a:pt x="1990" y="2064"/>
                  <a:pt x="1991" y="2062"/>
                  <a:pt x="1990" y="2061"/>
                </a:cubicBezTo>
                <a:cubicBezTo>
                  <a:pt x="1990" y="2060"/>
                  <a:pt x="1990" y="2059"/>
                  <a:pt x="1990" y="2059"/>
                </a:cubicBezTo>
                <a:cubicBezTo>
                  <a:pt x="1989" y="2058"/>
                  <a:pt x="1990" y="2057"/>
                  <a:pt x="1990" y="2057"/>
                </a:cubicBezTo>
                <a:cubicBezTo>
                  <a:pt x="1990" y="2056"/>
                  <a:pt x="1989" y="2055"/>
                  <a:pt x="1989" y="2055"/>
                </a:cubicBezTo>
                <a:cubicBezTo>
                  <a:pt x="1990" y="2054"/>
                  <a:pt x="1991" y="2054"/>
                  <a:pt x="1990" y="2053"/>
                </a:cubicBezTo>
                <a:cubicBezTo>
                  <a:pt x="1989" y="2052"/>
                  <a:pt x="1989" y="2052"/>
                  <a:pt x="1988" y="2052"/>
                </a:cubicBezTo>
                <a:cubicBezTo>
                  <a:pt x="1988" y="2051"/>
                  <a:pt x="1988" y="2050"/>
                  <a:pt x="1987" y="2050"/>
                </a:cubicBezTo>
                <a:cubicBezTo>
                  <a:pt x="1986" y="2049"/>
                  <a:pt x="1985" y="2049"/>
                  <a:pt x="1984" y="2047"/>
                </a:cubicBezTo>
                <a:cubicBezTo>
                  <a:pt x="1984" y="2046"/>
                  <a:pt x="1983" y="2045"/>
                  <a:pt x="1983" y="2043"/>
                </a:cubicBezTo>
                <a:cubicBezTo>
                  <a:pt x="1984" y="2042"/>
                  <a:pt x="1985" y="2041"/>
                  <a:pt x="1986" y="2041"/>
                </a:cubicBezTo>
                <a:cubicBezTo>
                  <a:pt x="1988" y="2039"/>
                  <a:pt x="1991" y="2039"/>
                  <a:pt x="1993" y="2038"/>
                </a:cubicBezTo>
                <a:cubicBezTo>
                  <a:pt x="1994" y="2038"/>
                  <a:pt x="1995" y="2036"/>
                  <a:pt x="1996" y="2036"/>
                </a:cubicBezTo>
                <a:cubicBezTo>
                  <a:pt x="1998" y="2035"/>
                  <a:pt x="1999" y="2035"/>
                  <a:pt x="2000" y="2034"/>
                </a:cubicBezTo>
                <a:cubicBezTo>
                  <a:pt x="2001" y="2033"/>
                  <a:pt x="2001" y="2032"/>
                  <a:pt x="2001" y="2030"/>
                </a:cubicBezTo>
                <a:cubicBezTo>
                  <a:pt x="2000" y="2029"/>
                  <a:pt x="2000" y="2028"/>
                  <a:pt x="1999" y="2027"/>
                </a:cubicBezTo>
                <a:cubicBezTo>
                  <a:pt x="1997" y="2025"/>
                  <a:pt x="1994" y="2024"/>
                  <a:pt x="1991" y="2023"/>
                </a:cubicBezTo>
                <a:cubicBezTo>
                  <a:pt x="1990" y="2023"/>
                  <a:pt x="1988" y="2024"/>
                  <a:pt x="1987" y="2025"/>
                </a:cubicBezTo>
                <a:cubicBezTo>
                  <a:pt x="1986" y="2025"/>
                  <a:pt x="1984" y="2025"/>
                  <a:pt x="1983" y="2026"/>
                </a:cubicBezTo>
                <a:cubicBezTo>
                  <a:pt x="1982" y="2027"/>
                  <a:pt x="1981" y="2028"/>
                  <a:pt x="1980" y="2029"/>
                </a:cubicBezTo>
                <a:cubicBezTo>
                  <a:pt x="1979" y="2029"/>
                  <a:pt x="1978" y="2030"/>
                  <a:pt x="1978" y="2030"/>
                </a:cubicBezTo>
                <a:cubicBezTo>
                  <a:pt x="1977" y="2031"/>
                  <a:pt x="1977" y="2031"/>
                  <a:pt x="1977" y="2032"/>
                </a:cubicBezTo>
                <a:cubicBezTo>
                  <a:pt x="1977" y="2033"/>
                  <a:pt x="1976" y="2035"/>
                  <a:pt x="1975" y="2036"/>
                </a:cubicBezTo>
                <a:cubicBezTo>
                  <a:pt x="1974" y="2037"/>
                  <a:pt x="1973" y="2038"/>
                  <a:pt x="1972" y="2038"/>
                </a:cubicBezTo>
                <a:cubicBezTo>
                  <a:pt x="1970" y="2039"/>
                  <a:pt x="1969" y="2039"/>
                  <a:pt x="1968" y="2040"/>
                </a:cubicBezTo>
                <a:cubicBezTo>
                  <a:pt x="1967" y="2040"/>
                  <a:pt x="1966" y="2041"/>
                  <a:pt x="1965" y="2041"/>
                </a:cubicBezTo>
                <a:cubicBezTo>
                  <a:pt x="1964" y="2042"/>
                  <a:pt x="1963" y="2043"/>
                  <a:pt x="1961" y="2044"/>
                </a:cubicBezTo>
                <a:cubicBezTo>
                  <a:pt x="1960" y="2045"/>
                  <a:pt x="1959" y="2046"/>
                  <a:pt x="1958" y="2047"/>
                </a:cubicBezTo>
                <a:cubicBezTo>
                  <a:pt x="1956" y="2048"/>
                  <a:pt x="1955" y="2048"/>
                  <a:pt x="1953" y="2048"/>
                </a:cubicBezTo>
                <a:cubicBezTo>
                  <a:pt x="1952" y="2048"/>
                  <a:pt x="1952" y="2048"/>
                  <a:pt x="1951" y="2048"/>
                </a:cubicBezTo>
                <a:cubicBezTo>
                  <a:pt x="1950" y="2048"/>
                  <a:pt x="1949" y="2048"/>
                  <a:pt x="1948" y="2048"/>
                </a:cubicBezTo>
                <a:cubicBezTo>
                  <a:pt x="1947" y="2048"/>
                  <a:pt x="1946" y="2048"/>
                  <a:pt x="1945" y="2048"/>
                </a:cubicBezTo>
                <a:cubicBezTo>
                  <a:pt x="1944" y="2048"/>
                  <a:pt x="1943" y="2048"/>
                  <a:pt x="1943" y="2048"/>
                </a:cubicBezTo>
                <a:cubicBezTo>
                  <a:pt x="1942" y="2047"/>
                  <a:pt x="1942" y="2047"/>
                  <a:pt x="1941" y="2047"/>
                </a:cubicBezTo>
                <a:cubicBezTo>
                  <a:pt x="1939" y="2047"/>
                  <a:pt x="1938" y="2048"/>
                  <a:pt x="1938" y="2049"/>
                </a:cubicBezTo>
                <a:cubicBezTo>
                  <a:pt x="1937" y="2051"/>
                  <a:pt x="1937" y="2052"/>
                  <a:pt x="1936" y="2053"/>
                </a:cubicBezTo>
                <a:cubicBezTo>
                  <a:pt x="1935" y="2054"/>
                  <a:pt x="1933" y="2054"/>
                  <a:pt x="1932" y="2054"/>
                </a:cubicBezTo>
                <a:cubicBezTo>
                  <a:pt x="1931" y="2054"/>
                  <a:pt x="1930" y="2053"/>
                  <a:pt x="1928" y="2053"/>
                </a:cubicBezTo>
                <a:cubicBezTo>
                  <a:pt x="1927" y="2052"/>
                  <a:pt x="1925" y="2052"/>
                  <a:pt x="1924" y="2052"/>
                </a:cubicBezTo>
                <a:cubicBezTo>
                  <a:pt x="1923" y="2052"/>
                  <a:pt x="1922" y="2053"/>
                  <a:pt x="1921" y="2054"/>
                </a:cubicBezTo>
                <a:cubicBezTo>
                  <a:pt x="1921" y="2055"/>
                  <a:pt x="1920" y="2055"/>
                  <a:pt x="1920" y="2056"/>
                </a:cubicBezTo>
                <a:cubicBezTo>
                  <a:pt x="1919" y="2056"/>
                  <a:pt x="1918" y="2056"/>
                  <a:pt x="1918" y="2057"/>
                </a:cubicBezTo>
                <a:cubicBezTo>
                  <a:pt x="1918" y="2057"/>
                  <a:pt x="1917" y="2058"/>
                  <a:pt x="1917" y="2059"/>
                </a:cubicBezTo>
                <a:cubicBezTo>
                  <a:pt x="1916" y="2059"/>
                  <a:pt x="1916" y="2060"/>
                  <a:pt x="1915" y="2060"/>
                </a:cubicBezTo>
                <a:cubicBezTo>
                  <a:pt x="1914" y="2061"/>
                  <a:pt x="1913" y="2061"/>
                  <a:pt x="1911" y="2062"/>
                </a:cubicBezTo>
                <a:cubicBezTo>
                  <a:pt x="1910" y="2063"/>
                  <a:pt x="1909" y="2064"/>
                  <a:pt x="1909" y="2065"/>
                </a:cubicBezTo>
                <a:cubicBezTo>
                  <a:pt x="1909" y="2066"/>
                  <a:pt x="1908" y="2067"/>
                  <a:pt x="1908" y="2067"/>
                </a:cubicBezTo>
                <a:cubicBezTo>
                  <a:pt x="1908" y="2068"/>
                  <a:pt x="1906" y="2070"/>
                  <a:pt x="1907" y="2071"/>
                </a:cubicBezTo>
                <a:cubicBezTo>
                  <a:pt x="1907" y="2072"/>
                  <a:pt x="1908" y="2071"/>
                  <a:pt x="1909" y="2071"/>
                </a:cubicBezTo>
                <a:cubicBezTo>
                  <a:pt x="1909" y="2073"/>
                  <a:pt x="1909" y="2076"/>
                  <a:pt x="1908" y="2078"/>
                </a:cubicBezTo>
                <a:cubicBezTo>
                  <a:pt x="1907" y="2079"/>
                  <a:pt x="1906" y="2080"/>
                  <a:pt x="1907" y="2081"/>
                </a:cubicBezTo>
                <a:cubicBezTo>
                  <a:pt x="1908" y="2082"/>
                  <a:pt x="1908" y="2082"/>
                  <a:pt x="1908" y="2083"/>
                </a:cubicBezTo>
                <a:cubicBezTo>
                  <a:pt x="1909" y="2084"/>
                  <a:pt x="1908" y="2084"/>
                  <a:pt x="1908" y="2085"/>
                </a:cubicBezTo>
                <a:cubicBezTo>
                  <a:pt x="1907" y="2086"/>
                  <a:pt x="1906" y="2087"/>
                  <a:pt x="1904" y="2087"/>
                </a:cubicBezTo>
                <a:cubicBezTo>
                  <a:pt x="1903" y="2087"/>
                  <a:pt x="1901" y="2087"/>
                  <a:pt x="1900" y="2088"/>
                </a:cubicBezTo>
                <a:cubicBezTo>
                  <a:pt x="1899" y="2088"/>
                  <a:pt x="1898" y="2089"/>
                  <a:pt x="1897" y="2090"/>
                </a:cubicBezTo>
                <a:cubicBezTo>
                  <a:pt x="1895" y="2092"/>
                  <a:pt x="1896" y="2096"/>
                  <a:pt x="1893" y="2098"/>
                </a:cubicBezTo>
                <a:cubicBezTo>
                  <a:pt x="1892" y="2098"/>
                  <a:pt x="1891" y="2099"/>
                  <a:pt x="1890" y="2100"/>
                </a:cubicBezTo>
                <a:cubicBezTo>
                  <a:pt x="1888" y="2100"/>
                  <a:pt x="1887" y="2101"/>
                  <a:pt x="1886" y="2102"/>
                </a:cubicBezTo>
                <a:cubicBezTo>
                  <a:pt x="1885" y="2103"/>
                  <a:pt x="1883" y="2103"/>
                  <a:pt x="1882" y="2103"/>
                </a:cubicBezTo>
                <a:cubicBezTo>
                  <a:pt x="1881" y="2104"/>
                  <a:pt x="1881" y="2106"/>
                  <a:pt x="1882" y="2107"/>
                </a:cubicBezTo>
                <a:cubicBezTo>
                  <a:pt x="1883" y="2108"/>
                  <a:pt x="1883" y="2110"/>
                  <a:pt x="1884" y="2111"/>
                </a:cubicBezTo>
                <a:cubicBezTo>
                  <a:pt x="1885" y="2112"/>
                  <a:pt x="1885" y="2113"/>
                  <a:pt x="1885" y="2114"/>
                </a:cubicBezTo>
                <a:cubicBezTo>
                  <a:pt x="1885" y="2115"/>
                  <a:pt x="1886" y="2118"/>
                  <a:pt x="1884" y="2118"/>
                </a:cubicBezTo>
                <a:cubicBezTo>
                  <a:pt x="1883" y="2118"/>
                  <a:pt x="1883" y="2116"/>
                  <a:pt x="1882" y="2115"/>
                </a:cubicBezTo>
                <a:cubicBezTo>
                  <a:pt x="1881" y="2114"/>
                  <a:pt x="1881" y="2113"/>
                  <a:pt x="1880" y="2111"/>
                </a:cubicBezTo>
                <a:cubicBezTo>
                  <a:pt x="1879" y="2110"/>
                  <a:pt x="1878" y="2110"/>
                  <a:pt x="1877" y="2108"/>
                </a:cubicBezTo>
                <a:cubicBezTo>
                  <a:pt x="1877" y="2107"/>
                  <a:pt x="1876" y="2106"/>
                  <a:pt x="1875" y="2104"/>
                </a:cubicBezTo>
                <a:cubicBezTo>
                  <a:pt x="1874" y="2103"/>
                  <a:pt x="1873" y="2103"/>
                  <a:pt x="1871" y="2103"/>
                </a:cubicBezTo>
                <a:cubicBezTo>
                  <a:pt x="1868" y="2102"/>
                  <a:pt x="1867" y="2100"/>
                  <a:pt x="1865" y="2097"/>
                </a:cubicBezTo>
                <a:cubicBezTo>
                  <a:pt x="1864" y="2096"/>
                  <a:pt x="1863" y="2095"/>
                  <a:pt x="1862" y="2094"/>
                </a:cubicBezTo>
                <a:cubicBezTo>
                  <a:pt x="1861" y="2093"/>
                  <a:pt x="1858" y="2092"/>
                  <a:pt x="1856" y="2092"/>
                </a:cubicBezTo>
                <a:cubicBezTo>
                  <a:pt x="1854" y="2091"/>
                  <a:pt x="1852" y="2090"/>
                  <a:pt x="1851" y="2090"/>
                </a:cubicBezTo>
                <a:cubicBezTo>
                  <a:pt x="1847" y="2088"/>
                  <a:pt x="1843" y="2086"/>
                  <a:pt x="1839" y="2085"/>
                </a:cubicBezTo>
                <a:cubicBezTo>
                  <a:pt x="1837" y="2084"/>
                  <a:pt x="1836" y="2084"/>
                  <a:pt x="1834" y="2084"/>
                </a:cubicBezTo>
                <a:cubicBezTo>
                  <a:pt x="1833" y="2083"/>
                  <a:pt x="1831" y="2084"/>
                  <a:pt x="1829" y="2084"/>
                </a:cubicBezTo>
                <a:cubicBezTo>
                  <a:pt x="1827" y="2084"/>
                  <a:pt x="1825" y="2084"/>
                  <a:pt x="1823" y="2085"/>
                </a:cubicBezTo>
                <a:cubicBezTo>
                  <a:pt x="1822" y="2086"/>
                  <a:pt x="1821" y="2087"/>
                  <a:pt x="1820" y="2088"/>
                </a:cubicBezTo>
                <a:cubicBezTo>
                  <a:pt x="1819" y="2089"/>
                  <a:pt x="1817" y="2090"/>
                  <a:pt x="1816" y="2090"/>
                </a:cubicBezTo>
                <a:cubicBezTo>
                  <a:pt x="1815" y="2091"/>
                  <a:pt x="1814" y="2092"/>
                  <a:pt x="1812" y="2093"/>
                </a:cubicBezTo>
                <a:cubicBezTo>
                  <a:pt x="1811" y="2094"/>
                  <a:pt x="1809" y="2094"/>
                  <a:pt x="1808" y="2095"/>
                </a:cubicBezTo>
                <a:cubicBezTo>
                  <a:pt x="1806" y="2095"/>
                  <a:pt x="1805" y="2096"/>
                  <a:pt x="1804" y="2096"/>
                </a:cubicBezTo>
                <a:cubicBezTo>
                  <a:pt x="1802" y="2097"/>
                  <a:pt x="1800" y="2099"/>
                  <a:pt x="1798" y="2099"/>
                </a:cubicBezTo>
                <a:cubicBezTo>
                  <a:pt x="1796" y="2100"/>
                  <a:pt x="1795" y="2100"/>
                  <a:pt x="1794" y="2100"/>
                </a:cubicBezTo>
                <a:cubicBezTo>
                  <a:pt x="1792" y="2100"/>
                  <a:pt x="1791" y="2099"/>
                  <a:pt x="1790" y="2099"/>
                </a:cubicBezTo>
                <a:cubicBezTo>
                  <a:pt x="1788" y="2098"/>
                  <a:pt x="1788" y="2097"/>
                  <a:pt x="1786" y="2096"/>
                </a:cubicBezTo>
                <a:cubicBezTo>
                  <a:pt x="1784" y="2096"/>
                  <a:pt x="1783" y="2095"/>
                  <a:pt x="1781" y="2093"/>
                </a:cubicBezTo>
                <a:cubicBezTo>
                  <a:pt x="1780" y="2093"/>
                  <a:pt x="1780" y="2092"/>
                  <a:pt x="1779" y="2092"/>
                </a:cubicBezTo>
                <a:cubicBezTo>
                  <a:pt x="1779" y="2093"/>
                  <a:pt x="1781" y="2094"/>
                  <a:pt x="1781" y="2095"/>
                </a:cubicBezTo>
                <a:cubicBezTo>
                  <a:pt x="1781" y="2096"/>
                  <a:pt x="1780" y="2096"/>
                  <a:pt x="1780" y="2096"/>
                </a:cubicBezTo>
                <a:cubicBezTo>
                  <a:pt x="1779" y="2096"/>
                  <a:pt x="1778" y="2097"/>
                  <a:pt x="1778" y="2097"/>
                </a:cubicBezTo>
                <a:cubicBezTo>
                  <a:pt x="1776" y="2097"/>
                  <a:pt x="1774" y="2097"/>
                  <a:pt x="1774" y="2096"/>
                </a:cubicBezTo>
                <a:cubicBezTo>
                  <a:pt x="1773" y="2096"/>
                  <a:pt x="1773" y="2095"/>
                  <a:pt x="1773" y="2095"/>
                </a:cubicBezTo>
                <a:cubicBezTo>
                  <a:pt x="1773" y="2095"/>
                  <a:pt x="1773" y="2095"/>
                  <a:pt x="1772" y="2095"/>
                </a:cubicBezTo>
                <a:cubicBezTo>
                  <a:pt x="1772" y="2094"/>
                  <a:pt x="1772" y="2094"/>
                  <a:pt x="1772" y="2093"/>
                </a:cubicBezTo>
                <a:cubicBezTo>
                  <a:pt x="1772" y="2092"/>
                  <a:pt x="1772" y="2092"/>
                  <a:pt x="1771" y="2091"/>
                </a:cubicBezTo>
                <a:cubicBezTo>
                  <a:pt x="1770" y="2091"/>
                  <a:pt x="1770" y="2091"/>
                  <a:pt x="1770" y="2090"/>
                </a:cubicBezTo>
                <a:cubicBezTo>
                  <a:pt x="1769" y="2090"/>
                  <a:pt x="1769" y="2089"/>
                  <a:pt x="1769" y="2089"/>
                </a:cubicBezTo>
                <a:cubicBezTo>
                  <a:pt x="1768" y="2088"/>
                  <a:pt x="1768" y="2088"/>
                  <a:pt x="1767" y="2088"/>
                </a:cubicBezTo>
                <a:cubicBezTo>
                  <a:pt x="1767" y="2087"/>
                  <a:pt x="1767" y="2087"/>
                  <a:pt x="1767" y="2086"/>
                </a:cubicBezTo>
                <a:cubicBezTo>
                  <a:pt x="1766" y="2086"/>
                  <a:pt x="1766" y="2085"/>
                  <a:pt x="1765" y="2085"/>
                </a:cubicBezTo>
                <a:cubicBezTo>
                  <a:pt x="1765" y="2084"/>
                  <a:pt x="1765" y="2084"/>
                  <a:pt x="1765" y="2083"/>
                </a:cubicBezTo>
                <a:cubicBezTo>
                  <a:pt x="1764" y="2083"/>
                  <a:pt x="1763" y="2083"/>
                  <a:pt x="1763" y="2082"/>
                </a:cubicBezTo>
                <a:cubicBezTo>
                  <a:pt x="1762" y="2082"/>
                  <a:pt x="1761" y="2081"/>
                  <a:pt x="1760" y="2080"/>
                </a:cubicBezTo>
                <a:cubicBezTo>
                  <a:pt x="1759" y="2079"/>
                  <a:pt x="1758" y="2079"/>
                  <a:pt x="1758" y="2078"/>
                </a:cubicBezTo>
                <a:cubicBezTo>
                  <a:pt x="1757" y="2078"/>
                  <a:pt x="1756" y="2077"/>
                  <a:pt x="1755" y="2076"/>
                </a:cubicBezTo>
                <a:cubicBezTo>
                  <a:pt x="1753" y="2074"/>
                  <a:pt x="1752" y="2073"/>
                  <a:pt x="1750" y="2071"/>
                </a:cubicBezTo>
                <a:cubicBezTo>
                  <a:pt x="1749" y="2069"/>
                  <a:pt x="1748" y="2068"/>
                  <a:pt x="1747" y="2067"/>
                </a:cubicBezTo>
                <a:cubicBezTo>
                  <a:pt x="1747" y="2065"/>
                  <a:pt x="1746" y="2064"/>
                  <a:pt x="1745" y="2062"/>
                </a:cubicBezTo>
                <a:cubicBezTo>
                  <a:pt x="1745" y="2061"/>
                  <a:pt x="1744" y="2060"/>
                  <a:pt x="1744" y="2059"/>
                </a:cubicBezTo>
                <a:cubicBezTo>
                  <a:pt x="1743" y="2057"/>
                  <a:pt x="1743" y="2056"/>
                  <a:pt x="1742" y="2055"/>
                </a:cubicBezTo>
                <a:cubicBezTo>
                  <a:pt x="1741" y="2055"/>
                  <a:pt x="1740" y="2054"/>
                  <a:pt x="1739" y="2053"/>
                </a:cubicBezTo>
                <a:cubicBezTo>
                  <a:pt x="1739" y="2052"/>
                  <a:pt x="1739" y="2051"/>
                  <a:pt x="1739" y="2051"/>
                </a:cubicBezTo>
                <a:cubicBezTo>
                  <a:pt x="1738" y="2050"/>
                  <a:pt x="1738" y="2050"/>
                  <a:pt x="1738" y="2049"/>
                </a:cubicBezTo>
                <a:cubicBezTo>
                  <a:pt x="1737" y="2048"/>
                  <a:pt x="1738" y="2046"/>
                  <a:pt x="1739" y="2045"/>
                </a:cubicBezTo>
                <a:cubicBezTo>
                  <a:pt x="1739" y="2044"/>
                  <a:pt x="1739" y="2044"/>
                  <a:pt x="1740" y="2043"/>
                </a:cubicBezTo>
                <a:cubicBezTo>
                  <a:pt x="1741" y="2043"/>
                  <a:pt x="1742" y="2042"/>
                  <a:pt x="1742" y="2041"/>
                </a:cubicBezTo>
                <a:cubicBezTo>
                  <a:pt x="1742" y="2040"/>
                  <a:pt x="1741" y="2039"/>
                  <a:pt x="1741" y="2039"/>
                </a:cubicBezTo>
                <a:cubicBezTo>
                  <a:pt x="1741" y="2038"/>
                  <a:pt x="1740" y="2038"/>
                  <a:pt x="1740" y="2038"/>
                </a:cubicBezTo>
                <a:cubicBezTo>
                  <a:pt x="1739" y="2037"/>
                  <a:pt x="1740" y="2036"/>
                  <a:pt x="1740" y="2036"/>
                </a:cubicBezTo>
                <a:cubicBezTo>
                  <a:pt x="1740" y="2035"/>
                  <a:pt x="1740" y="2034"/>
                  <a:pt x="1740" y="2033"/>
                </a:cubicBezTo>
                <a:cubicBezTo>
                  <a:pt x="1740" y="2033"/>
                  <a:pt x="1739" y="2032"/>
                  <a:pt x="1739" y="2031"/>
                </a:cubicBezTo>
                <a:cubicBezTo>
                  <a:pt x="1740" y="2030"/>
                  <a:pt x="1741" y="2031"/>
                  <a:pt x="1741" y="2031"/>
                </a:cubicBezTo>
                <a:cubicBezTo>
                  <a:pt x="1741" y="2032"/>
                  <a:pt x="1741" y="2033"/>
                  <a:pt x="1741" y="2033"/>
                </a:cubicBezTo>
                <a:cubicBezTo>
                  <a:pt x="1742" y="2033"/>
                  <a:pt x="1742" y="2031"/>
                  <a:pt x="1742" y="2030"/>
                </a:cubicBezTo>
                <a:cubicBezTo>
                  <a:pt x="1742" y="2029"/>
                  <a:pt x="1742" y="2028"/>
                  <a:pt x="1742" y="2026"/>
                </a:cubicBezTo>
                <a:cubicBezTo>
                  <a:pt x="1742" y="2026"/>
                  <a:pt x="1742" y="2025"/>
                  <a:pt x="1741" y="2025"/>
                </a:cubicBezTo>
                <a:cubicBezTo>
                  <a:pt x="1741" y="2024"/>
                  <a:pt x="1740" y="2024"/>
                  <a:pt x="1740" y="2024"/>
                </a:cubicBezTo>
                <a:cubicBezTo>
                  <a:pt x="1740" y="2022"/>
                  <a:pt x="1742" y="2022"/>
                  <a:pt x="1742" y="2022"/>
                </a:cubicBezTo>
                <a:cubicBezTo>
                  <a:pt x="1743" y="2021"/>
                  <a:pt x="1742" y="2020"/>
                  <a:pt x="1743" y="2019"/>
                </a:cubicBezTo>
                <a:cubicBezTo>
                  <a:pt x="1744" y="2019"/>
                  <a:pt x="1744" y="2020"/>
                  <a:pt x="1744" y="2021"/>
                </a:cubicBezTo>
                <a:cubicBezTo>
                  <a:pt x="1744" y="2022"/>
                  <a:pt x="1743" y="2022"/>
                  <a:pt x="1743" y="2023"/>
                </a:cubicBezTo>
                <a:cubicBezTo>
                  <a:pt x="1743" y="2023"/>
                  <a:pt x="1743" y="2024"/>
                  <a:pt x="1743" y="2025"/>
                </a:cubicBezTo>
                <a:cubicBezTo>
                  <a:pt x="1744" y="2025"/>
                  <a:pt x="1744" y="2026"/>
                  <a:pt x="1745" y="2026"/>
                </a:cubicBezTo>
                <a:cubicBezTo>
                  <a:pt x="1745" y="2025"/>
                  <a:pt x="1745" y="2024"/>
                  <a:pt x="1745" y="2023"/>
                </a:cubicBezTo>
                <a:cubicBezTo>
                  <a:pt x="1745" y="2022"/>
                  <a:pt x="1745" y="2020"/>
                  <a:pt x="1745" y="2019"/>
                </a:cubicBezTo>
                <a:cubicBezTo>
                  <a:pt x="1745" y="2018"/>
                  <a:pt x="1745" y="2016"/>
                  <a:pt x="1745" y="2015"/>
                </a:cubicBezTo>
                <a:cubicBezTo>
                  <a:pt x="1745" y="2014"/>
                  <a:pt x="1745" y="2013"/>
                  <a:pt x="1745" y="2011"/>
                </a:cubicBezTo>
                <a:cubicBezTo>
                  <a:pt x="1746" y="2010"/>
                  <a:pt x="1746" y="2009"/>
                  <a:pt x="1746" y="2008"/>
                </a:cubicBezTo>
                <a:cubicBezTo>
                  <a:pt x="1747" y="2005"/>
                  <a:pt x="1747" y="2002"/>
                  <a:pt x="1747" y="1999"/>
                </a:cubicBezTo>
                <a:cubicBezTo>
                  <a:pt x="1747" y="1996"/>
                  <a:pt x="1748" y="1992"/>
                  <a:pt x="1750" y="1989"/>
                </a:cubicBezTo>
                <a:cubicBezTo>
                  <a:pt x="1750" y="1987"/>
                  <a:pt x="1751" y="1986"/>
                  <a:pt x="1751" y="1985"/>
                </a:cubicBezTo>
                <a:cubicBezTo>
                  <a:pt x="1751" y="1984"/>
                  <a:pt x="1751" y="1982"/>
                  <a:pt x="1751" y="1981"/>
                </a:cubicBezTo>
                <a:cubicBezTo>
                  <a:pt x="1751" y="1980"/>
                  <a:pt x="1751" y="1980"/>
                  <a:pt x="1751" y="1979"/>
                </a:cubicBezTo>
                <a:cubicBezTo>
                  <a:pt x="1751" y="1978"/>
                  <a:pt x="1750" y="1978"/>
                  <a:pt x="1750" y="1977"/>
                </a:cubicBezTo>
                <a:cubicBezTo>
                  <a:pt x="1750" y="1976"/>
                  <a:pt x="1750" y="1975"/>
                  <a:pt x="1749" y="1975"/>
                </a:cubicBezTo>
                <a:cubicBezTo>
                  <a:pt x="1749" y="1974"/>
                  <a:pt x="1748" y="1974"/>
                  <a:pt x="1748" y="1973"/>
                </a:cubicBezTo>
                <a:cubicBezTo>
                  <a:pt x="1748" y="1971"/>
                  <a:pt x="1749" y="1972"/>
                  <a:pt x="1750" y="1971"/>
                </a:cubicBezTo>
                <a:cubicBezTo>
                  <a:pt x="1751" y="1971"/>
                  <a:pt x="1751" y="1971"/>
                  <a:pt x="1752" y="1970"/>
                </a:cubicBezTo>
                <a:cubicBezTo>
                  <a:pt x="1752" y="1970"/>
                  <a:pt x="1754" y="1970"/>
                  <a:pt x="1753" y="1970"/>
                </a:cubicBezTo>
                <a:cubicBezTo>
                  <a:pt x="1752" y="1970"/>
                  <a:pt x="1750" y="1969"/>
                  <a:pt x="1749" y="1968"/>
                </a:cubicBezTo>
                <a:cubicBezTo>
                  <a:pt x="1748" y="1968"/>
                  <a:pt x="1747" y="1967"/>
                  <a:pt x="1746" y="1967"/>
                </a:cubicBezTo>
                <a:cubicBezTo>
                  <a:pt x="1745" y="1966"/>
                  <a:pt x="1745" y="1966"/>
                  <a:pt x="1745" y="1965"/>
                </a:cubicBezTo>
                <a:cubicBezTo>
                  <a:pt x="1744" y="1964"/>
                  <a:pt x="1744" y="1964"/>
                  <a:pt x="1743" y="1963"/>
                </a:cubicBezTo>
                <a:cubicBezTo>
                  <a:pt x="1743" y="1963"/>
                  <a:pt x="1742" y="1962"/>
                  <a:pt x="1741" y="1962"/>
                </a:cubicBezTo>
                <a:cubicBezTo>
                  <a:pt x="1741" y="1963"/>
                  <a:pt x="1744" y="1964"/>
                  <a:pt x="1742" y="1965"/>
                </a:cubicBezTo>
                <a:cubicBezTo>
                  <a:pt x="1741" y="1966"/>
                  <a:pt x="1740" y="1966"/>
                  <a:pt x="1740" y="1965"/>
                </a:cubicBezTo>
                <a:cubicBezTo>
                  <a:pt x="1738" y="1965"/>
                  <a:pt x="1737" y="1964"/>
                  <a:pt x="1736" y="1963"/>
                </a:cubicBezTo>
                <a:cubicBezTo>
                  <a:pt x="1734" y="1963"/>
                  <a:pt x="1734" y="1962"/>
                  <a:pt x="1734" y="1960"/>
                </a:cubicBezTo>
                <a:cubicBezTo>
                  <a:pt x="1734" y="1959"/>
                  <a:pt x="1734" y="1959"/>
                  <a:pt x="1735" y="1959"/>
                </a:cubicBezTo>
                <a:cubicBezTo>
                  <a:pt x="1736" y="1959"/>
                  <a:pt x="1736" y="1960"/>
                  <a:pt x="1737" y="1960"/>
                </a:cubicBezTo>
                <a:cubicBezTo>
                  <a:pt x="1738" y="1961"/>
                  <a:pt x="1739" y="1961"/>
                  <a:pt x="1740" y="1962"/>
                </a:cubicBezTo>
                <a:cubicBezTo>
                  <a:pt x="1742" y="1963"/>
                  <a:pt x="1740" y="1961"/>
                  <a:pt x="1740" y="1960"/>
                </a:cubicBezTo>
                <a:cubicBezTo>
                  <a:pt x="1739" y="1960"/>
                  <a:pt x="1738" y="1959"/>
                  <a:pt x="1738" y="1958"/>
                </a:cubicBezTo>
                <a:cubicBezTo>
                  <a:pt x="1736" y="1957"/>
                  <a:pt x="1734" y="1956"/>
                  <a:pt x="1732" y="1955"/>
                </a:cubicBezTo>
                <a:cubicBezTo>
                  <a:pt x="1731" y="1954"/>
                  <a:pt x="1730" y="1953"/>
                  <a:pt x="1729" y="1953"/>
                </a:cubicBezTo>
                <a:cubicBezTo>
                  <a:pt x="1727" y="1953"/>
                  <a:pt x="1725" y="1953"/>
                  <a:pt x="1723" y="1953"/>
                </a:cubicBezTo>
                <a:cubicBezTo>
                  <a:pt x="1720" y="1952"/>
                  <a:pt x="1718" y="1952"/>
                  <a:pt x="1716" y="1950"/>
                </a:cubicBezTo>
                <a:cubicBezTo>
                  <a:pt x="1714" y="1949"/>
                  <a:pt x="1713" y="1948"/>
                  <a:pt x="1712" y="1949"/>
                </a:cubicBezTo>
                <a:cubicBezTo>
                  <a:pt x="1711" y="1949"/>
                  <a:pt x="1709" y="1950"/>
                  <a:pt x="1708" y="1950"/>
                </a:cubicBezTo>
                <a:cubicBezTo>
                  <a:pt x="1706" y="1950"/>
                  <a:pt x="1705" y="1950"/>
                  <a:pt x="1703" y="1950"/>
                </a:cubicBezTo>
                <a:cubicBezTo>
                  <a:pt x="1701" y="1950"/>
                  <a:pt x="1699" y="1948"/>
                  <a:pt x="1697" y="1948"/>
                </a:cubicBezTo>
                <a:cubicBezTo>
                  <a:pt x="1696" y="1948"/>
                  <a:pt x="1695" y="1949"/>
                  <a:pt x="1695" y="1950"/>
                </a:cubicBezTo>
                <a:cubicBezTo>
                  <a:pt x="1694" y="1951"/>
                  <a:pt x="1692" y="1952"/>
                  <a:pt x="1690" y="1952"/>
                </a:cubicBezTo>
                <a:cubicBezTo>
                  <a:pt x="1688" y="1952"/>
                  <a:pt x="1687" y="1952"/>
                  <a:pt x="1685" y="1953"/>
                </a:cubicBezTo>
                <a:cubicBezTo>
                  <a:pt x="1684" y="1953"/>
                  <a:pt x="1683" y="1953"/>
                  <a:pt x="1681" y="1953"/>
                </a:cubicBezTo>
                <a:cubicBezTo>
                  <a:pt x="1680" y="1953"/>
                  <a:pt x="1678" y="1953"/>
                  <a:pt x="1677" y="1953"/>
                </a:cubicBezTo>
                <a:cubicBezTo>
                  <a:pt x="1676" y="1953"/>
                  <a:pt x="1675" y="1954"/>
                  <a:pt x="1674" y="1954"/>
                </a:cubicBezTo>
                <a:cubicBezTo>
                  <a:pt x="1673" y="1954"/>
                  <a:pt x="1672" y="1953"/>
                  <a:pt x="1671" y="1953"/>
                </a:cubicBezTo>
                <a:cubicBezTo>
                  <a:pt x="1670" y="1953"/>
                  <a:pt x="1668" y="1953"/>
                  <a:pt x="1667" y="1952"/>
                </a:cubicBezTo>
                <a:cubicBezTo>
                  <a:pt x="1666" y="1952"/>
                  <a:pt x="1664" y="1952"/>
                  <a:pt x="1663" y="1951"/>
                </a:cubicBezTo>
                <a:cubicBezTo>
                  <a:pt x="1661" y="1951"/>
                  <a:pt x="1659" y="1950"/>
                  <a:pt x="1657" y="1950"/>
                </a:cubicBezTo>
                <a:cubicBezTo>
                  <a:pt x="1655" y="1951"/>
                  <a:pt x="1655" y="1952"/>
                  <a:pt x="1654" y="1952"/>
                </a:cubicBezTo>
                <a:cubicBezTo>
                  <a:pt x="1653" y="1953"/>
                  <a:pt x="1652" y="1952"/>
                  <a:pt x="1651" y="1953"/>
                </a:cubicBezTo>
                <a:cubicBezTo>
                  <a:pt x="1650" y="1954"/>
                  <a:pt x="1649" y="1954"/>
                  <a:pt x="1648" y="1954"/>
                </a:cubicBezTo>
                <a:cubicBezTo>
                  <a:pt x="1648" y="1954"/>
                  <a:pt x="1647" y="1954"/>
                  <a:pt x="1646" y="1953"/>
                </a:cubicBezTo>
                <a:cubicBezTo>
                  <a:pt x="1646" y="1953"/>
                  <a:pt x="1646" y="1952"/>
                  <a:pt x="1645" y="1952"/>
                </a:cubicBezTo>
                <a:cubicBezTo>
                  <a:pt x="1644" y="1952"/>
                  <a:pt x="1644" y="1952"/>
                  <a:pt x="1643" y="1951"/>
                </a:cubicBezTo>
                <a:cubicBezTo>
                  <a:pt x="1643" y="1950"/>
                  <a:pt x="1643" y="1950"/>
                  <a:pt x="1642" y="1950"/>
                </a:cubicBezTo>
                <a:cubicBezTo>
                  <a:pt x="1641" y="1950"/>
                  <a:pt x="1641" y="1950"/>
                  <a:pt x="1641" y="1950"/>
                </a:cubicBezTo>
                <a:cubicBezTo>
                  <a:pt x="1640" y="1950"/>
                  <a:pt x="1640" y="1949"/>
                  <a:pt x="1640" y="1949"/>
                </a:cubicBezTo>
                <a:cubicBezTo>
                  <a:pt x="1640" y="1949"/>
                  <a:pt x="1640" y="1950"/>
                  <a:pt x="1640" y="1951"/>
                </a:cubicBezTo>
                <a:cubicBezTo>
                  <a:pt x="1641" y="1951"/>
                  <a:pt x="1641" y="1951"/>
                  <a:pt x="1641" y="1952"/>
                </a:cubicBezTo>
                <a:cubicBezTo>
                  <a:pt x="1641" y="1952"/>
                  <a:pt x="1642" y="1952"/>
                  <a:pt x="1642" y="1952"/>
                </a:cubicBezTo>
                <a:cubicBezTo>
                  <a:pt x="1642" y="1953"/>
                  <a:pt x="1638" y="1953"/>
                  <a:pt x="1637" y="1952"/>
                </a:cubicBezTo>
                <a:cubicBezTo>
                  <a:pt x="1636" y="1952"/>
                  <a:pt x="1636" y="1952"/>
                  <a:pt x="1635" y="1951"/>
                </a:cubicBezTo>
                <a:cubicBezTo>
                  <a:pt x="1635" y="1951"/>
                  <a:pt x="1634" y="1952"/>
                  <a:pt x="1634" y="1951"/>
                </a:cubicBezTo>
                <a:cubicBezTo>
                  <a:pt x="1634" y="1950"/>
                  <a:pt x="1635" y="1949"/>
                  <a:pt x="1636" y="1948"/>
                </a:cubicBezTo>
                <a:cubicBezTo>
                  <a:pt x="1637" y="1947"/>
                  <a:pt x="1637" y="1947"/>
                  <a:pt x="1638" y="1946"/>
                </a:cubicBezTo>
                <a:cubicBezTo>
                  <a:pt x="1639" y="1945"/>
                  <a:pt x="1639" y="1945"/>
                  <a:pt x="1640" y="1944"/>
                </a:cubicBezTo>
                <a:cubicBezTo>
                  <a:pt x="1641" y="1943"/>
                  <a:pt x="1642" y="1942"/>
                  <a:pt x="1643" y="1941"/>
                </a:cubicBezTo>
                <a:cubicBezTo>
                  <a:pt x="1644" y="1940"/>
                  <a:pt x="1644" y="1938"/>
                  <a:pt x="1645" y="1937"/>
                </a:cubicBezTo>
                <a:cubicBezTo>
                  <a:pt x="1645" y="1935"/>
                  <a:pt x="1646" y="1934"/>
                  <a:pt x="1647" y="1932"/>
                </a:cubicBezTo>
                <a:cubicBezTo>
                  <a:pt x="1647" y="1931"/>
                  <a:pt x="1647" y="1929"/>
                  <a:pt x="1647" y="1928"/>
                </a:cubicBezTo>
                <a:cubicBezTo>
                  <a:pt x="1647" y="1926"/>
                  <a:pt x="1646" y="1925"/>
                  <a:pt x="1646" y="1924"/>
                </a:cubicBezTo>
                <a:cubicBezTo>
                  <a:pt x="1646" y="1922"/>
                  <a:pt x="1647" y="1921"/>
                  <a:pt x="1647" y="1919"/>
                </a:cubicBezTo>
                <a:cubicBezTo>
                  <a:pt x="1647" y="1918"/>
                  <a:pt x="1647" y="1916"/>
                  <a:pt x="1647" y="1915"/>
                </a:cubicBezTo>
                <a:cubicBezTo>
                  <a:pt x="1648" y="1914"/>
                  <a:pt x="1648" y="1913"/>
                  <a:pt x="1648" y="1913"/>
                </a:cubicBezTo>
                <a:cubicBezTo>
                  <a:pt x="1648" y="1911"/>
                  <a:pt x="1649" y="1910"/>
                  <a:pt x="1649" y="1909"/>
                </a:cubicBezTo>
                <a:cubicBezTo>
                  <a:pt x="1649" y="1908"/>
                  <a:pt x="1649" y="1907"/>
                  <a:pt x="1649" y="1907"/>
                </a:cubicBezTo>
                <a:cubicBezTo>
                  <a:pt x="1649" y="1906"/>
                  <a:pt x="1650" y="1905"/>
                  <a:pt x="1650" y="1904"/>
                </a:cubicBezTo>
                <a:cubicBezTo>
                  <a:pt x="1650" y="1902"/>
                  <a:pt x="1649" y="1901"/>
                  <a:pt x="1649" y="1900"/>
                </a:cubicBezTo>
                <a:cubicBezTo>
                  <a:pt x="1649" y="1899"/>
                  <a:pt x="1649" y="1898"/>
                  <a:pt x="1648" y="1898"/>
                </a:cubicBezTo>
                <a:cubicBezTo>
                  <a:pt x="1647" y="1898"/>
                  <a:pt x="1644" y="1898"/>
                  <a:pt x="1645" y="1896"/>
                </a:cubicBezTo>
                <a:cubicBezTo>
                  <a:pt x="1646" y="1895"/>
                  <a:pt x="1646" y="1896"/>
                  <a:pt x="1647" y="1895"/>
                </a:cubicBezTo>
                <a:cubicBezTo>
                  <a:pt x="1648" y="1895"/>
                  <a:pt x="1647" y="1894"/>
                  <a:pt x="1648" y="1893"/>
                </a:cubicBezTo>
                <a:cubicBezTo>
                  <a:pt x="1648" y="1893"/>
                  <a:pt x="1649" y="1893"/>
                  <a:pt x="1649" y="1892"/>
                </a:cubicBezTo>
                <a:cubicBezTo>
                  <a:pt x="1649" y="1891"/>
                  <a:pt x="1649" y="1891"/>
                  <a:pt x="1649" y="1890"/>
                </a:cubicBezTo>
                <a:cubicBezTo>
                  <a:pt x="1651" y="1888"/>
                  <a:pt x="1650" y="1894"/>
                  <a:pt x="1651" y="1895"/>
                </a:cubicBezTo>
                <a:cubicBezTo>
                  <a:pt x="1651" y="1896"/>
                  <a:pt x="1651" y="1896"/>
                  <a:pt x="1652" y="1897"/>
                </a:cubicBezTo>
                <a:cubicBezTo>
                  <a:pt x="1652" y="1898"/>
                  <a:pt x="1652" y="1898"/>
                  <a:pt x="1652" y="1899"/>
                </a:cubicBezTo>
                <a:cubicBezTo>
                  <a:pt x="1652" y="1899"/>
                  <a:pt x="1652" y="1899"/>
                  <a:pt x="1653" y="1900"/>
                </a:cubicBezTo>
                <a:cubicBezTo>
                  <a:pt x="1654" y="1900"/>
                  <a:pt x="1654" y="1901"/>
                  <a:pt x="1655" y="1901"/>
                </a:cubicBezTo>
                <a:cubicBezTo>
                  <a:pt x="1655" y="1902"/>
                  <a:pt x="1656" y="1903"/>
                  <a:pt x="1656" y="1902"/>
                </a:cubicBezTo>
                <a:cubicBezTo>
                  <a:pt x="1656" y="1901"/>
                  <a:pt x="1656" y="1900"/>
                  <a:pt x="1656" y="1900"/>
                </a:cubicBezTo>
                <a:cubicBezTo>
                  <a:pt x="1656" y="1898"/>
                  <a:pt x="1657" y="1897"/>
                  <a:pt x="1657" y="1896"/>
                </a:cubicBezTo>
                <a:cubicBezTo>
                  <a:pt x="1657" y="1895"/>
                  <a:pt x="1657" y="1894"/>
                  <a:pt x="1657" y="1893"/>
                </a:cubicBezTo>
                <a:cubicBezTo>
                  <a:pt x="1658" y="1893"/>
                  <a:pt x="1658" y="1892"/>
                  <a:pt x="1658" y="1892"/>
                </a:cubicBezTo>
                <a:cubicBezTo>
                  <a:pt x="1658" y="1889"/>
                  <a:pt x="1660" y="1886"/>
                  <a:pt x="1661" y="1883"/>
                </a:cubicBezTo>
                <a:cubicBezTo>
                  <a:pt x="1661" y="1882"/>
                  <a:pt x="1661" y="1881"/>
                  <a:pt x="1662" y="1880"/>
                </a:cubicBezTo>
                <a:cubicBezTo>
                  <a:pt x="1663" y="1879"/>
                  <a:pt x="1664" y="1879"/>
                  <a:pt x="1664" y="1878"/>
                </a:cubicBezTo>
                <a:cubicBezTo>
                  <a:pt x="1664" y="1877"/>
                  <a:pt x="1663" y="1877"/>
                  <a:pt x="1662" y="1878"/>
                </a:cubicBezTo>
                <a:cubicBezTo>
                  <a:pt x="1661" y="1878"/>
                  <a:pt x="1661" y="1881"/>
                  <a:pt x="1659" y="1880"/>
                </a:cubicBezTo>
                <a:cubicBezTo>
                  <a:pt x="1659" y="1879"/>
                  <a:pt x="1660" y="1879"/>
                  <a:pt x="1661" y="1877"/>
                </a:cubicBezTo>
                <a:cubicBezTo>
                  <a:pt x="1661" y="1877"/>
                  <a:pt x="1660" y="1876"/>
                  <a:pt x="1661" y="1876"/>
                </a:cubicBezTo>
                <a:cubicBezTo>
                  <a:pt x="1661" y="1875"/>
                  <a:pt x="1662" y="1875"/>
                  <a:pt x="1663" y="1875"/>
                </a:cubicBezTo>
                <a:cubicBezTo>
                  <a:pt x="1663" y="1875"/>
                  <a:pt x="1664" y="1875"/>
                  <a:pt x="1664" y="1874"/>
                </a:cubicBezTo>
                <a:cubicBezTo>
                  <a:pt x="1664" y="1874"/>
                  <a:pt x="1664" y="1873"/>
                  <a:pt x="1664" y="1873"/>
                </a:cubicBezTo>
                <a:cubicBezTo>
                  <a:pt x="1664" y="1872"/>
                  <a:pt x="1663" y="1873"/>
                  <a:pt x="1663" y="1873"/>
                </a:cubicBezTo>
                <a:cubicBezTo>
                  <a:pt x="1662" y="1874"/>
                  <a:pt x="1662" y="1874"/>
                  <a:pt x="1661" y="1874"/>
                </a:cubicBezTo>
                <a:cubicBezTo>
                  <a:pt x="1661" y="1874"/>
                  <a:pt x="1660" y="1874"/>
                  <a:pt x="1659" y="1873"/>
                </a:cubicBezTo>
                <a:cubicBezTo>
                  <a:pt x="1659" y="1873"/>
                  <a:pt x="1659" y="1873"/>
                  <a:pt x="1659" y="1872"/>
                </a:cubicBezTo>
                <a:cubicBezTo>
                  <a:pt x="1659" y="1872"/>
                  <a:pt x="1658" y="1872"/>
                  <a:pt x="1658" y="1872"/>
                </a:cubicBezTo>
                <a:cubicBezTo>
                  <a:pt x="1657" y="1871"/>
                  <a:pt x="1659" y="1869"/>
                  <a:pt x="1659" y="1869"/>
                </a:cubicBezTo>
                <a:cubicBezTo>
                  <a:pt x="1660" y="1868"/>
                  <a:pt x="1662" y="1869"/>
                  <a:pt x="1663" y="1867"/>
                </a:cubicBezTo>
                <a:cubicBezTo>
                  <a:pt x="1664" y="1866"/>
                  <a:pt x="1663" y="1864"/>
                  <a:pt x="1663" y="1863"/>
                </a:cubicBezTo>
                <a:cubicBezTo>
                  <a:pt x="1663" y="1862"/>
                  <a:pt x="1663" y="1861"/>
                  <a:pt x="1664" y="1859"/>
                </a:cubicBezTo>
                <a:cubicBezTo>
                  <a:pt x="1665" y="1858"/>
                  <a:pt x="1666" y="1857"/>
                  <a:pt x="1667" y="1855"/>
                </a:cubicBezTo>
                <a:cubicBezTo>
                  <a:pt x="1668" y="1854"/>
                  <a:pt x="1669" y="1853"/>
                  <a:pt x="1670" y="1852"/>
                </a:cubicBezTo>
                <a:cubicBezTo>
                  <a:pt x="1671" y="1851"/>
                  <a:pt x="1673" y="1850"/>
                  <a:pt x="1674" y="1848"/>
                </a:cubicBezTo>
                <a:cubicBezTo>
                  <a:pt x="1675" y="1846"/>
                  <a:pt x="1677" y="1843"/>
                  <a:pt x="1677" y="1840"/>
                </a:cubicBezTo>
                <a:cubicBezTo>
                  <a:pt x="1678" y="1839"/>
                  <a:pt x="1677" y="1837"/>
                  <a:pt x="1677" y="1835"/>
                </a:cubicBezTo>
                <a:cubicBezTo>
                  <a:pt x="1677" y="1834"/>
                  <a:pt x="1676" y="1832"/>
                  <a:pt x="1675" y="1831"/>
                </a:cubicBezTo>
                <a:cubicBezTo>
                  <a:pt x="1674" y="1830"/>
                  <a:pt x="1673" y="1830"/>
                  <a:pt x="1671" y="1830"/>
                </a:cubicBezTo>
                <a:cubicBezTo>
                  <a:pt x="1670" y="1830"/>
                  <a:pt x="1669" y="1830"/>
                  <a:pt x="1669" y="1830"/>
                </a:cubicBezTo>
                <a:cubicBezTo>
                  <a:pt x="1668" y="1830"/>
                  <a:pt x="1668" y="1829"/>
                  <a:pt x="1667" y="1829"/>
                </a:cubicBezTo>
                <a:cubicBezTo>
                  <a:pt x="1665" y="1829"/>
                  <a:pt x="1665" y="1831"/>
                  <a:pt x="1663" y="1831"/>
                </a:cubicBezTo>
                <a:cubicBezTo>
                  <a:pt x="1662" y="1832"/>
                  <a:pt x="1661" y="1831"/>
                  <a:pt x="1659" y="1830"/>
                </a:cubicBezTo>
                <a:cubicBezTo>
                  <a:pt x="1658" y="1830"/>
                  <a:pt x="1656" y="1830"/>
                  <a:pt x="1655" y="1830"/>
                </a:cubicBezTo>
                <a:cubicBezTo>
                  <a:pt x="1654" y="1830"/>
                  <a:pt x="1652" y="1830"/>
                  <a:pt x="1650" y="1829"/>
                </a:cubicBezTo>
                <a:cubicBezTo>
                  <a:pt x="1648" y="1829"/>
                  <a:pt x="1644" y="1829"/>
                  <a:pt x="1642" y="1830"/>
                </a:cubicBezTo>
                <a:cubicBezTo>
                  <a:pt x="1638" y="1831"/>
                  <a:pt x="1635" y="1833"/>
                  <a:pt x="1631" y="1834"/>
                </a:cubicBezTo>
                <a:cubicBezTo>
                  <a:pt x="1628" y="1835"/>
                  <a:pt x="1625" y="1835"/>
                  <a:pt x="1622" y="1835"/>
                </a:cubicBezTo>
                <a:cubicBezTo>
                  <a:pt x="1619" y="1835"/>
                  <a:pt x="1616" y="1835"/>
                  <a:pt x="1613" y="1836"/>
                </a:cubicBezTo>
                <a:cubicBezTo>
                  <a:pt x="1612" y="1837"/>
                  <a:pt x="1611" y="1838"/>
                  <a:pt x="1610" y="1839"/>
                </a:cubicBezTo>
                <a:cubicBezTo>
                  <a:pt x="1608" y="1839"/>
                  <a:pt x="1607" y="1840"/>
                  <a:pt x="1606" y="1841"/>
                </a:cubicBezTo>
                <a:cubicBezTo>
                  <a:pt x="1605" y="1842"/>
                  <a:pt x="1604" y="1843"/>
                  <a:pt x="1603" y="1844"/>
                </a:cubicBezTo>
                <a:cubicBezTo>
                  <a:pt x="1603" y="1845"/>
                  <a:pt x="1603" y="1847"/>
                  <a:pt x="1602" y="1848"/>
                </a:cubicBezTo>
                <a:cubicBezTo>
                  <a:pt x="1602" y="1850"/>
                  <a:pt x="1601" y="1852"/>
                  <a:pt x="1601" y="1854"/>
                </a:cubicBezTo>
                <a:cubicBezTo>
                  <a:pt x="1601" y="1856"/>
                  <a:pt x="1601" y="1858"/>
                  <a:pt x="1601" y="1860"/>
                </a:cubicBezTo>
                <a:cubicBezTo>
                  <a:pt x="1601" y="1861"/>
                  <a:pt x="1600" y="1863"/>
                  <a:pt x="1599" y="1864"/>
                </a:cubicBezTo>
                <a:cubicBezTo>
                  <a:pt x="1599" y="1865"/>
                  <a:pt x="1598" y="1866"/>
                  <a:pt x="1597" y="1867"/>
                </a:cubicBezTo>
                <a:cubicBezTo>
                  <a:pt x="1595" y="1871"/>
                  <a:pt x="1598" y="1876"/>
                  <a:pt x="1594" y="1879"/>
                </a:cubicBezTo>
                <a:cubicBezTo>
                  <a:pt x="1593" y="1880"/>
                  <a:pt x="1591" y="1880"/>
                  <a:pt x="1590" y="1881"/>
                </a:cubicBezTo>
                <a:cubicBezTo>
                  <a:pt x="1589" y="1882"/>
                  <a:pt x="1588" y="1883"/>
                  <a:pt x="1587" y="1884"/>
                </a:cubicBezTo>
                <a:cubicBezTo>
                  <a:pt x="1585" y="1885"/>
                  <a:pt x="1584" y="1885"/>
                  <a:pt x="1583" y="1886"/>
                </a:cubicBezTo>
                <a:cubicBezTo>
                  <a:pt x="1582" y="1886"/>
                  <a:pt x="1581" y="1886"/>
                  <a:pt x="1582" y="1887"/>
                </a:cubicBezTo>
                <a:cubicBezTo>
                  <a:pt x="1582" y="1887"/>
                  <a:pt x="1583" y="1887"/>
                  <a:pt x="1584" y="1888"/>
                </a:cubicBezTo>
                <a:cubicBezTo>
                  <a:pt x="1584" y="1888"/>
                  <a:pt x="1583" y="1889"/>
                  <a:pt x="1583" y="1890"/>
                </a:cubicBezTo>
                <a:cubicBezTo>
                  <a:pt x="1584" y="1890"/>
                  <a:pt x="1584" y="1890"/>
                  <a:pt x="1585" y="1891"/>
                </a:cubicBezTo>
                <a:cubicBezTo>
                  <a:pt x="1585" y="1892"/>
                  <a:pt x="1584" y="1894"/>
                  <a:pt x="1583" y="1894"/>
                </a:cubicBezTo>
                <a:cubicBezTo>
                  <a:pt x="1581" y="1895"/>
                  <a:pt x="1580" y="1895"/>
                  <a:pt x="1579" y="1895"/>
                </a:cubicBezTo>
                <a:cubicBezTo>
                  <a:pt x="1577" y="1896"/>
                  <a:pt x="1577" y="1897"/>
                  <a:pt x="1576" y="1897"/>
                </a:cubicBezTo>
                <a:cubicBezTo>
                  <a:pt x="1575" y="1897"/>
                  <a:pt x="1573" y="1897"/>
                  <a:pt x="1573" y="1896"/>
                </a:cubicBezTo>
                <a:cubicBezTo>
                  <a:pt x="1572" y="1896"/>
                  <a:pt x="1573" y="1895"/>
                  <a:pt x="1572" y="1895"/>
                </a:cubicBezTo>
                <a:cubicBezTo>
                  <a:pt x="1572" y="1894"/>
                  <a:pt x="1571" y="1894"/>
                  <a:pt x="1571" y="1894"/>
                </a:cubicBezTo>
                <a:cubicBezTo>
                  <a:pt x="1571" y="1893"/>
                  <a:pt x="1572" y="1893"/>
                  <a:pt x="1572" y="1892"/>
                </a:cubicBezTo>
                <a:cubicBezTo>
                  <a:pt x="1572" y="1892"/>
                  <a:pt x="1571" y="1891"/>
                  <a:pt x="1571" y="1891"/>
                </a:cubicBezTo>
                <a:cubicBezTo>
                  <a:pt x="1570" y="1890"/>
                  <a:pt x="1569" y="1890"/>
                  <a:pt x="1568" y="1890"/>
                </a:cubicBezTo>
                <a:cubicBezTo>
                  <a:pt x="1566" y="1890"/>
                  <a:pt x="1566" y="1892"/>
                  <a:pt x="1564" y="1892"/>
                </a:cubicBezTo>
                <a:cubicBezTo>
                  <a:pt x="1563" y="1892"/>
                  <a:pt x="1562" y="1892"/>
                  <a:pt x="1560" y="1893"/>
                </a:cubicBezTo>
                <a:cubicBezTo>
                  <a:pt x="1559" y="1893"/>
                  <a:pt x="1559" y="1894"/>
                  <a:pt x="1557" y="1894"/>
                </a:cubicBezTo>
                <a:cubicBezTo>
                  <a:pt x="1555" y="1895"/>
                  <a:pt x="1554" y="1894"/>
                  <a:pt x="1553" y="1894"/>
                </a:cubicBezTo>
                <a:cubicBezTo>
                  <a:pt x="1551" y="1894"/>
                  <a:pt x="1550" y="1895"/>
                  <a:pt x="1549" y="1896"/>
                </a:cubicBezTo>
                <a:cubicBezTo>
                  <a:pt x="1547" y="1896"/>
                  <a:pt x="1546" y="1897"/>
                  <a:pt x="1544" y="1897"/>
                </a:cubicBezTo>
                <a:cubicBezTo>
                  <a:pt x="1541" y="1897"/>
                  <a:pt x="1538" y="1897"/>
                  <a:pt x="1535" y="1899"/>
                </a:cubicBezTo>
                <a:cubicBezTo>
                  <a:pt x="1533" y="1900"/>
                  <a:pt x="1532" y="1901"/>
                  <a:pt x="1530" y="1901"/>
                </a:cubicBezTo>
                <a:cubicBezTo>
                  <a:pt x="1529" y="1902"/>
                  <a:pt x="1527" y="1901"/>
                  <a:pt x="1526" y="1902"/>
                </a:cubicBezTo>
                <a:cubicBezTo>
                  <a:pt x="1524" y="1902"/>
                  <a:pt x="1522" y="1903"/>
                  <a:pt x="1521" y="1903"/>
                </a:cubicBezTo>
                <a:cubicBezTo>
                  <a:pt x="1519" y="1903"/>
                  <a:pt x="1517" y="1902"/>
                  <a:pt x="1516" y="1900"/>
                </a:cubicBezTo>
                <a:cubicBezTo>
                  <a:pt x="1515" y="1900"/>
                  <a:pt x="1514" y="1899"/>
                  <a:pt x="1514" y="1899"/>
                </a:cubicBezTo>
                <a:cubicBezTo>
                  <a:pt x="1513" y="1898"/>
                  <a:pt x="1512" y="1896"/>
                  <a:pt x="1512" y="1895"/>
                </a:cubicBezTo>
                <a:cubicBezTo>
                  <a:pt x="1510" y="1894"/>
                  <a:pt x="1509" y="1894"/>
                  <a:pt x="1508" y="1894"/>
                </a:cubicBezTo>
                <a:cubicBezTo>
                  <a:pt x="1507" y="1893"/>
                  <a:pt x="1506" y="1892"/>
                  <a:pt x="1504" y="1892"/>
                </a:cubicBezTo>
                <a:cubicBezTo>
                  <a:pt x="1503" y="1891"/>
                  <a:pt x="1501" y="1892"/>
                  <a:pt x="1500" y="1891"/>
                </a:cubicBezTo>
                <a:cubicBezTo>
                  <a:pt x="1499" y="1891"/>
                  <a:pt x="1497" y="1891"/>
                  <a:pt x="1496" y="1890"/>
                </a:cubicBezTo>
                <a:cubicBezTo>
                  <a:pt x="1494" y="1890"/>
                  <a:pt x="1493" y="1890"/>
                  <a:pt x="1492" y="1890"/>
                </a:cubicBezTo>
                <a:cubicBezTo>
                  <a:pt x="1491" y="1891"/>
                  <a:pt x="1490" y="1891"/>
                  <a:pt x="1490" y="1891"/>
                </a:cubicBezTo>
                <a:cubicBezTo>
                  <a:pt x="1490" y="1892"/>
                  <a:pt x="1490" y="1893"/>
                  <a:pt x="1489" y="1893"/>
                </a:cubicBezTo>
                <a:cubicBezTo>
                  <a:pt x="1489" y="1893"/>
                  <a:pt x="1489" y="1895"/>
                  <a:pt x="1488" y="1895"/>
                </a:cubicBezTo>
                <a:cubicBezTo>
                  <a:pt x="1487" y="1895"/>
                  <a:pt x="1488" y="1894"/>
                  <a:pt x="1488" y="1893"/>
                </a:cubicBezTo>
                <a:cubicBezTo>
                  <a:pt x="1488" y="1893"/>
                  <a:pt x="1489" y="1892"/>
                  <a:pt x="1489" y="1892"/>
                </a:cubicBezTo>
                <a:cubicBezTo>
                  <a:pt x="1489" y="1891"/>
                  <a:pt x="1488" y="1890"/>
                  <a:pt x="1489" y="1889"/>
                </a:cubicBezTo>
                <a:cubicBezTo>
                  <a:pt x="1489" y="1888"/>
                  <a:pt x="1492" y="1890"/>
                  <a:pt x="1491" y="1888"/>
                </a:cubicBezTo>
                <a:cubicBezTo>
                  <a:pt x="1491" y="1888"/>
                  <a:pt x="1490" y="1888"/>
                  <a:pt x="1490" y="1887"/>
                </a:cubicBezTo>
                <a:cubicBezTo>
                  <a:pt x="1489" y="1887"/>
                  <a:pt x="1489" y="1886"/>
                  <a:pt x="1488" y="1885"/>
                </a:cubicBezTo>
                <a:cubicBezTo>
                  <a:pt x="1486" y="1883"/>
                  <a:pt x="1483" y="1881"/>
                  <a:pt x="1481" y="1878"/>
                </a:cubicBezTo>
                <a:cubicBezTo>
                  <a:pt x="1480" y="1875"/>
                  <a:pt x="1479" y="1872"/>
                  <a:pt x="1479" y="1869"/>
                </a:cubicBezTo>
                <a:cubicBezTo>
                  <a:pt x="1479" y="1866"/>
                  <a:pt x="1477" y="1864"/>
                  <a:pt x="1475" y="1862"/>
                </a:cubicBezTo>
                <a:cubicBezTo>
                  <a:pt x="1473" y="1860"/>
                  <a:pt x="1471" y="1858"/>
                  <a:pt x="1469" y="1856"/>
                </a:cubicBezTo>
                <a:cubicBezTo>
                  <a:pt x="1467" y="1854"/>
                  <a:pt x="1465" y="1852"/>
                  <a:pt x="1463" y="1850"/>
                </a:cubicBezTo>
                <a:cubicBezTo>
                  <a:pt x="1463" y="1848"/>
                  <a:pt x="1462" y="1847"/>
                  <a:pt x="1461" y="1846"/>
                </a:cubicBezTo>
                <a:cubicBezTo>
                  <a:pt x="1460" y="1843"/>
                  <a:pt x="1459" y="1841"/>
                  <a:pt x="1458" y="1838"/>
                </a:cubicBezTo>
                <a:cubicBezTo>
                  <a:pt x="1458" y="1837"/>
                  <a:pt x="1458" y="1836"/>
                  <a:pt x="1459" y="1835"/>
                </a:cubicBezTo>
                <a:cubicBezTo>
                  <a:pt x="1460" y="1833"/>
                  <a:pt x="1461" y="1830"/>
                  <a:pt x="1459" y="1828"/>
                </a:cubicBezTo>
                <a:cubicBezTo>
                  <a:pt x="1459" y="1826"/>
                  <a:pt x="1457" y="1826"/>
                  <a:pt x="1456" y="1825"/>
                </a:cubicBezTo>
                <a:cubicBezTo>
                  <a:pt x="1455" y="1824"/>
                  <a:pt x="1455" y="1823"/>
                  <a:pt x="1454" y="1822"/>
                </a:cubicBezTo>
                <a:cubicBezTo>
                  <a:pt x="1453" y="1821"/>
                  <a:pt x="1452" y="1820"/>
                  <a:pt x="1451" y="1819"/>
                </a:cubicBezTo>
                <a:cubicBezTo>
                  <a:pt x="1450" y="1818"/>
                  <a:pt x="1450" y="1815"/>
                  <a:pt x="1450" y="1814"/>
                </a:cubicBezTo>
                <a:cubicBezTo>
                  <a:pt x="1450" y="1813"/>
                  <a:pt x="1450" y="1811"/>
                  <a:pt x="1450" y="1810"/>
                </a:cubicBezTo>
                <a:cubicBezTo>
                  <a:pt x="1450" y="1807"/>
                  <a:pt x="1449" y="1804"/>
                  <a:pt x="1449" y="1802"/>
                </a:cubicBezTo>
                <a:cubicBezTo>
                  <a:pt x="1450" y="1800"/>
                  <a:pt x="1450" y="1799"/>
                  <a:pt x="1450" y="1797"/>
                </a:cubicBezTo>
                <a:cubicBezTo>
                  <a:pt x="1451" y="1796"/>
                  <a:pt x="1451" y="1795"/>
                  <a:pt x="1451" y="1793"/>
                </a:cubicBezTo>
                <a:cubicBezTo>
                  <a:pt x="1451" y="1791"/>
                  <a:pt x="1451" y="1790"/>
                  <a:pt x="1451" y="1788"/>
                </a:cubicBezTo>
                <a:cubicBezTo>
                  <a:pt x="1451" y="1788"/>
                  <a:pt x="1451" y="1787"/>
                  <a:pt x="1452" y="1786"/>
                </a:cubicBezTo>
                <a:cubicBezTo>
                  <a:pt x="1452" y="1784"/>
                  <a:pt x="1452" y="1783"/>
                  <a:pt x="1452" y="1781"/>
                </a:cubicBezTo>
                <a:cubicBezTo>
                  <a:pt x="1452" y="1780"/>
                  <a:pt x="1452" y="1780"/>
                  <a:pt x="1452" y="1779"/>
                </a:cubicBezTo>
                <a:cubicBezTo>
                  <a:pt x="1452" y="1777"/>
                  <a:pt x="1453" y="1776"/>
                  <a:pt x="1453" y="1775"/>
                </a:cubicBezTo>
                <a:cubicBezTo>
                  <a:pt x="1453" y="1772"/>
                  <a:pt x="1453" y="1769"/>
                  <a:pt x="1453" y="1766"/>
                </a:cubicBezTo>
                <a:cubicBezTo>
                  <a:pt x="1453" y="1763"/>
                  <a:pt x="1454" y="1760"/>
                  <a:pt x="1455" y="1757"/>
                </a:cubicBezTo>
                <a:cubicBezTo>
                  <a:pt x="1456" y="1755"/>
                  <a:pt x="1456" y="1752"/>
                  <a:pt x="1457" y="1749"/>
                </a:cubicBezTo>
                <a:cubicBezTo>
                  <a:pt x="1458" y="1748"/>
                  <a:pt x="1459" y="1747"/>
                  <a:pt x="1459" y="1746"/>
                </a:cubicBezTo>
                <a:cubicBezTo>
                  <a:pt x="1460" y="1744"/>
                  <a:pt x="1460" y="1742"/>
                  <a:pt x="1461" y="1740"/>
                </a:cubicBezTo>
                <a:cubicBezTo>
                  <a:pt x="1461" y="1739"/>
                  <a:pt x="1462" y="1738"/>
                  <a:pt x="1462" y="1737"/>
                </a:cubicBezTo>
                <a:cubicBezTo>
                  <a:pt x="1463" y="1736"/>
                  <a:pt x="1462" y="1735"/>
                  <a:pt x="1463" y="1734"/>
                </a:cubicBezTo>
                <a:cubicBezTo>
                  <a:pt x="1463" y="1733"/>
                  <a:pt x="1464" y="1733"/>
                  <a:pt x="1464" y="1732"/>
                </a:cubicBezTo>
                <a:cubicBezTo>
                  <a:pt x="1464" y="1731"/>
                  <a:pt x="1464" y="1731"/>
                  <a:pt x="1463" y="1730"/>
                </a:cubicBezTo>
                <a:cubicBezTo>
                  <a:pt x="1463" y="1727"/>
                  <a:pt x="1462" y="1724"/>
                  <a:pt x="1461" y="1722"/>
                </a:cubicBezTo>
                <a:cubicBezTo>
                  <a:pt x="1461" y="1719"/>
                  <a:pt x="1459" y="1717"/>
                  <a:pt x="1459" y="1714"/>
                </a:cubicBezTo>
                <a:cubicBezTo>
                  <a:pt x="1459" y="1711"/>
                  <a:pt x="1459" y="1708"/>
                  <a:pt x="1460" y="1705"/>
                </a:cubicBezTo>
                <a:cubicBezTo>
                  <a:pt x="1460" y="1703"/>
                  <a:pt x="1461" y="1702"/>
                  <a:pt x="1461" y="1701"/>
                </a:cubicBezTo>
                <a:cubicBezTo>
                  <a:pt x="1462" y="1699"/>
                  <a:pt x="1462" y="1697"/>
                  <a:pt x="1463" y="1696"/>
                </a:cubicBezTo>
                <a:cubicBezTo>
                  <a:pt x="1464" y="1695"/>
                  <a:pt x="1464" y="1694"/>
                  <a:pt x="1465" y="1694"/>
                </a:cubicBezTo>
                <a:cubicBezTo>
                  <a:pt x="1465" y="1693"/>
                  <a:pt x="1465" y="1692"/>
                  <a:pt x="1466" y="1692"/>
                </a:cubicBezTo>
                <a:cubicBezTo>
                  <a:pt x="1466" y="1691"/>
                  <a:pt x="1467" y="1690"/>
                  <a:pt x="1468" y="1689"/>
                </a:cubicBezTo>
                <a:cubicBezTo>
                  <a:pt x="1469" y="1687"/>
                  <a:pt x="1471" y="1686"/>
                  <a:pt x="1473" y="1685"/>
                </a:cubicBezTo>
                <a:cubicBezTo>
                  <a:pt x="1475" y="1684"/>
                  <a:pt x="1477" y="1681"/>
                  <a:pt x="1479" y="1680"/>
                </a:cubicBezTo>
                <a:cubicBezTo>
                  <a:pt x="1480" y="1679"/>
                  <a:pt x="1481" y="1678"/>
                  <a:pt x="1482" y="1678"/>
                </a:cubicBezTo>
                <a:cubicBezTo>
                  <a:pt x="1483" y="1677"/>
                  <a:pt x="1485" y="1677"/>
                  <a:pt x="1486" y="1676"/>
                </a:cubicBezTo>
                <a:cubicBezTo>
                  <a:pt x="1489" y="1675"/>
                  <a:pt x="1490" y="1673"/>
                  <a:pt x="1493" y="1672"/>
                </a:cubicBezTo>
                <a:cubicBezTo>
                  <a:pt x="1494" y="1672"/>
                  <a:pt x="1496" y="1671"/>
                  <a:pt x="1497" y="1670"/>
                </a:cubicBezTo>
                <a:cubicBezTo>
                  <a:pt x="1498" y="1669"/>
                  <a:pt x="1501" y="1668"/>
                  <a:pt x="1501" y="1666"/>
                </a:cubicBezTo>
                <a:cubicBezTo>
                  <a:pt x="1502" y="1665"/>
                  <a:pt x="1502" y="1665"/>
                  <a:pt x="1503" y="1665"/>
                </a:cubicBezTo>
                <a:cubicBezTo>
                  <a:pt x="1503" y="1664"/>
                  <a:pt x="1504" y="1664"/>
                  <a:pt x="1504" y="1663"/>
                </a:cubicBezTo>
                <a:cubicBezTo>
                  <a:pt x="1504" y="1663"/>
                  <a:pt x="1504" y="1662"/>
                  <a:pt x="1505" y="1662"/>
                </a:cubicBezTo>
                <a:cubicBezTo>
                  <a:pt x="1507" y="1661"/>
                  <a:pt x="1504" y="1665"/>
                  <a:pt x="1506" y="1664"/>
                </a:cubicBezTo>
                <a:cubicBezTo>
                  <a:pt x="1507" y="1663"/>
                  <a:pt x="1507" y="1663"/>
                  <a:pt x="1508" y="1662"/>
                </a:cubicBezTo>
                <a:cubicBezTo>
                  <a:pt x="1508" y="1662"/>
                  <a:pt x="1508" y="1661"/>
                  <a:pt x="1509" y="1661"/>
                </a:cubicBezTo>
                <a:cubicBezTo>
                  <a:pt x="1509" y="1661"/>
                  <a:pt x="1510" y="1661"/>
                  <a:pt x="1511" y="1660"/>
                </a:cubicBezTo>
                <a:cubicBezTo>
                  <a:pt x="1511" y="1660"/>
                  <a:pt x="1511" y="1659"/>
                  <a:pt x="1511" y="1659"/>
                </a:cubicBezTo>
                <a:cubicBezTo>
                  <a:pt x="1511" y="1659"/>
                  <a:pt x="1511" y="1658"/>
                  <a:pt x="1511" y="1658"/>
                </a:cubicBezTo>
                <a:cubicBezTo>
                  <a:pt x="1511" y="1657"/>
                  <a:pt x="1511" y="1657"/>
                  <a:pt x="1510" y="1656"/>
                </a:cubicBezTo>
                <a:cubicBezTo>
                  <a:pt x="1509" y="1656"/>
                  <a:pt x="1510" y="1655"/>
                  <a:pt x="1510" y="1655"/>
                </a:cubicBezTo>
                <a:cubicBezTo>
                  <a:pt x="1509" y="1654"/>
                  <a:pt x="1508" y="1654"/>
                  <a:pt x="1508" y="1654"/>
                </a:cubicBezTo>
                <a:cubicBezTo>
                  <a:pt x="1508" y="1653"/>
                  <a:pt x="1508" y="1652"/>
                  <a:pt x="1508" y="1652"/>
                </a:cubicBezTo>
                <a:cubicBezTo>
                  <a:pt x="1508" y="1651"/>
                  <a:pt x="1507" y="1650"/>
                  <a:pt x="1508" y="1650"/>
                </a:cubicBezTo>
                <a:cubicBezTo>
                  <a:pt x="1509" y="1650"/>
                  <a:pt x="1509" y="1651"/>
                  <a:pt x="1509" y="1652"/>
                </a:cubicBezTo>
                <a:cubicBezTo>
                  <a:pt x="1510" y="1652"/>
                  <a:pt x="1510" y="1651"/>
                  <a:pt x="1510" y="1651"/>
                </a:cubicBezTo>
                <a:cubicBezTo>
                  <a:pt x="1511" y="1650"/>
                  <a:pt x="1511" y="1650"/>
                  <a:pt x="1512" y="1649"/>
                </a:cubicBezTo>
                <a:cubicBezTo>
                  <a:pt x="1512" y="1649"/>
                  <a:pt x="1512" y="1648"/>
                  <a:pt x="1513" y="1648"/>
                </a:cubicBezTo>
                <a:cubicBezTo>
                  <a:pt x="1515" y="1647"/>
                  <a:pt x="1514" y="1650"/>
                  <a:pt x="1514" y="1651"/>
                </a:cubicBezTo>
                <a:cubicBezTo>
                  <a:pt x="1513" y="1651"/>
                  <a:pt x="1513" y="1652"/>
                  <a:pt x="1512" y="1652"/>
                </a:cubicBezTo>
                <a:cubicBezTo>
                  <a:pt x="1512" y="1652"/>
                  <a:pt x="1511" y="1653"/>
                  <a:pt x="1512" y="1653"/>
                </a:cubicBezTo>
                <a:cubicBezTo>
                  <a:pt x="1512" y="1653"/>
                  <a:pt x="1513" y="1653"/>
                  <a:pt x="1513" y="1653"/>
                </a:cubicBezTo>
                <a:cubicBezTo>
                  <a:pt x="1513" y="1654"/>
                  <a:pt x="1513" y="1654"/>
                  <a:pt x="1514" y="1654"/>
                </a:cubicBezTo>
                <a:cubicBezTo>
                  <a:pt x="1514" y="1654"/>
                  <a:pt x="1515" y="1654"/>
                  <a:pt x="1516" y="1654"/>
                </a:cubicBezTo>
                <a:cubicBezTo>
                  <a:pt x="1516" y="1655"/>
                  <a:pt x="1515" y="1655"/>
                  <a:pt x="1514" y="1655"/>
                </a:cubicBezTo>
                <a:cubicBezTo>
                  <a:pt x="1514" y="1655"/>
                  <a:pt x="1513" y="1656"/>
                  <a:pt x="1513" y="1656"/>
                </a:cubicBezTo>
                <a:cubicBezTo>
                  <a:pt x="1512" y="1657"/>
                  <a:pt x="1512" y="1657"/>
                  <a:pt x="1512" y="1658"/>
                </a:cubicBezTo>
                <a:cubicBezTo>
                  <a:pt x="1512" y="1659"/>
                  <a:pt x="1511" y="1659"/>
                  <a:pt x="1511" y="1660"/>
                </a:cubicBezTo>
                <a:cubicBezTo>
                  <a:pt x="1512" y="1659"/>
                  <a:pt x="1513" y="1658"/>
                  <a:pt x="1514" y="1657"/>
                </a:cubicBezTo>
                <a:cubicBezTo>
                  <a:pt x="1515" y="1656"/>
                  <a:pt x="1516" y="1655"/>
                  <a:pt x="1518" y="1655"/>
                </a:cubicBezTo>
                <a:cubicBezTo>
                  <a:pt x="1519" y="1654"/>
                  <a:pt x="1520" y="1654"/>
                  <a:pt x="1522" y="1653"/>
                </a:cubicBezTo>
                <a:cubicBezTo>
                  <a:pt x="1523" y="1652"/>
                  <a:pt x="1524" y="1652"/>
                  <a:pt x="1525" y="1651"/>
                </a:cubicBezTo>
                <a:cubicBezTo>
                  <a:pt x="1527" y="1651"/>
                  <a:pt x="1528" y="1651"/>
                  <a:pt x="1530" y="1650"/>
                </a:cubicBezTo>
                <a:cubicBezTo>
                  <a:pt x="1530" y="1650"/>
                  <a:pt x="1531" y="1650"/>
                  <a:pt x="1532" y="1650"/>
                </a:cubicBezTo>
                <a:cubicBezTo>
                  <a:pt x="1532" y="1649"/>
                  <a:pt x="1531" y="1649"/>
                  <a:pt x="1531" y="1648"/>
                </a:cubicBezTo>
                <a:cubicBezTo>
                  <a:pt x="1532" y="1648"/>
                  <a:pt x="1532" y="1648"/>
                  <a:pt x="1532" y="1649"/>
                </a:cubicBezTo>
                <a:cubicBezTo>
                  <a:pt x="1532" y="1649"/>
                  <a:pt x="1532" y="1649"/>
                  <a:pt x="1533" y="1649"/>
                </a:cubicBezTo>
                <a:cubicBezTo>
                  <a:pt x="1534" y="1649"/>
                  <a:pt x="1535" y="1649"/>
                  <a:pt x="1536" y="1649"/>
                </a:cubicBezTo>
                <a:cubicBezTo>
                  <a:pt x="1537" y="1649"/>
                  <a:pt x="1539" y="1649"/>
                  <a:pt x="1540" y="1649"/>
                </a:cubicBezTo>
                <a:cubicBezTo>
                  <a:pt x="1540" y="1649"/>
                  <a:pt x="1541" y="1649"/>
                  <a:pt x="1541" y="1648"/>
                </a:cubicBezTo>
                <a:cubicBezTo>
                  <a:pt x="1542" y="1647"/>
                  <a:pt x="1541" y="1648"/>
                  <a:pt x="1541" y="1647"/>
                </a:cubicBezTo>
                <a:cubicBezTo>
                  <a:pt x="1540" y="1646"/>
                  <a:pt x="1541" y="1647"/>
                  <a:pt x="1542" y="1646"/>
                </a:cubicBezTo>
                <a:cubicBezTo>
                  <a:pt x="1543" y="1645"/>
                  <a:pt x="1540" y="1643"/>
                  <a:pt x="1542" y="1642"/>
                </a:cubicBezTo>
                <a:cubicBezTo>
                  <a:pt x="1543" y="1643"/>
                  <a:pt x="1543" y="1644"/>
                  <a:pt x="1544" y="1645"/>
                </a:cubicBezTo>
                <a:cubicBezTo>
                  <a:pt x="1545" y="1645"/>
                  <a:pt x="1546" y="1646"/>
                  <a:pt x="1547" y="1646"/>
                </a:cubicBezTo>
                <a:cubicBezTo>
                  <a:pt x="1547" y="1647"/>
                  <a:pt x="1547" y="1647"/>
                  <a:pt x="1548" y="1647"/>
                </a:cubicBezTo>
                <a:cubicBezTo>
                  <a:pt x="1549" y="1647"/>
                  <a:pt x="1550" y="1647"/>
                  <a:pt x="1550" y="1648"/>
                </a:cubicBezTo>
                <a:cubicBezTo>
                  <a:pt x="1551" y="1648"/>
                  <a:pt x="1551" y="1649"/>
                  <a:pt x="1552" y="1649"/>
                </a:cubicBezTo>
                <a:cubicBezTo>
                  <a:pt x="1553" y="1649"/>
                  <a:pt x="1554" y="1649"/>
                  <a:pt x="1555" y="1650"/>
                </a:cubicBezTo>
                <a:cubicBezTo>
                  <a:pt x="1556" y="1651"/>
                  <a:pt x="1558" y="1651"/>
                  <a:pt x="1559" y="1652"/>
                </a:cubicBezTo>
                <a:cubicBezTo>
                  <a:pt x="1561" y="1653"/>
                  <a:pt x="1562" y="1654"/>
                  <a:pt x="1565" y="1653"/>
                </a:cubicBezTo>
                <a:cubicBezTo>
                  <a:pt x="1566" y="1653"/>
                  <a:pt x="1567" y="1653"/>
                  <a:pt x="1568" y="1653"/>
                </a:cubicBezTo>
                <a:cubicBezTo>
                  <a:pt x="1568" y="1652"/>
                  <a:pt x="1568" y="1651"/>
                  <a:pt x="1567" y="1650"/>
                </a:cubicBezTo>
                <a:cubicBezTo>
                  <a:pt x="1567" y="1650"/>
                  <a:pt x="1566" y="1650"/>
                  <a:pt x="1567" y="1649"/>
                </a:cubicBezTo>
                <a:cubicBezTo>
                  <a:pt x="1567" y="1649"/>
                  <a:pt x="1567" y="1649"/>
                  <a:pt x="1568" y="1649"/>
                </a:cubicBezTo>
                <a:cubicBezTo>
                  <a:pt x="1568" y="1648"/>
                  <a:pt x="1569" y="1649"/>
                  <a:pt x="1570" y="1648"/>
                </a:cubicBezTo>
                <a:cubicBezTo>
                  <a:pt x="1571" y="1648"/>
                  <a:pt x="1571" y="1647"/>
                  <a:pt x="1572" y="1647"/>
                </a:cubicBezTo>
                <a:cubicBezTo>
                  <a:pt x="1573" y="1647"/>
                  <a:pt x="1574" y="1648"/>
                  <a:pt x="1575" y="1648"/>
                </a:cubicBezTo>
                <a:cubicBezTo>
                  <a:pt x="1575" y="1649"/>
                  <a:pt x="1577" y="1649"/>
                  <a:pt x="1577" y="1650"/>
                </a:cubicBezTo>
                <a:cubicBezTo>
                  <a:pt x="1578" y="1650"/>
                  <a:pt x="1578" y="1651"/>
                  <a:pt x="1578" y="1652"/>
                </a:cubicBezTo>
                <a:cubicBezTo>
                  <a:pt x="1578" y="1652"/>
                  <a:pt x="1579" y="1652"/>
                  <a:pt x="1580" y="1652"/>
                </a:cubicBezTo>
                <a:cubicBezTo>
                  <a:pt x="1580" y="1653"/>
                  <a:pt x="1581" y="1653"/>
                  <a:pt x="1581" y="1654"/>
                </a:cubicBezTo>
                <a:cubicBezTo>
                  <a:pt x="1582" y="1654"/>
                  <a:pt x="1583" y="1654"/>
                  <a:pt x="1584" y="1655"/>
                </a:cubicBezTo>
                <a:cubicBezTo>
                  <a:pt x="1585" y="1655"/>
                  <a:pt x="1585" y="1656"/>
                  <a:pt x="1586" y="1657"/>
                </a:cubicBezTo>
                <a:cubicBezTo>
                  <a:pt x="1587" y="1658"/>
                  <a:pt x="1588" y="1658"/>
                  <a:pt x="1589" y="1659"/>
                </a:cubicBezTo>
                <a:cubicBezTo>
                  <a:pt x="1589" y="1659"/>
                  <a:pt x="1589" y="1660"/>
                  <a:pt x="1590" y="1660"/>
                </a:cubicBezTo>
                <a:cubicBezTo>
                  <a:pt x="1590" y="1661"/>
                  <a:pt x="1591" y="1661"/>
                  <a:pt x="1592" y="1661"/>
                </a:cubicBezTo>
                <a:cubicBezTo>
                  <a:pt x="1592" y="1661"/>
                  <a:pt x="1592" y="1662"/>
                  <a:pt x="1593" y="1662"/>
                </a:cubicBezTo>
                <a:cubicBezTo>
                  <a:pt x="1594" y="1662"/>
                  <a:pt x="1594" y="1662"/>
                  <a:pt x="1595" y="1663"/>
                </a:cubicBezTo>
                <a:cubicBezTo>
                  <a:pt x="1595" y="1663"/>
                  <a:pt x="1595" y="1664"/>
                  <a:pt x="1596" y="1663"/>
                </a:cubicBezTo>
                <a:cubicBezTo>
                  <a:pt x="1596" y="1663"/>
                  <a:pt x="1597" y="1663"/>
                  <a:pt x="1598" y="1662"/>
                </a:cubicBezTo>
                <a:cubicBezTo>
                  <a:pt x="1598" y="1662"/>
                  <a:pt x="1598" y="1661"/>
                  <a:pt x="1598" y="1660"/>
                </a:cubicBezTo>
                <a:cubicBezTo>
                  <a:pt x="1599" y="1660"/>
                  <a:pt x="1600" y="1658"/>
                  <a:pt x="1602" y="1658"/>
                </a:cubicBezTo>
                <a:cubicBezTo>
                  <a:pt x="1602" y="1658"/>
                  <a:pt x="1603" y="1658"/>
                  <a:pt x="1604" y="1658"/>
                </a:cubicBezTo>
                <a:cubicBezTo>
                  <a:pt x="1604" y="1659"/>
                  <a:pt x="1604" y="1659"/>
                  <a:pt x="1605" y="1660"/>
                </a:cubicBezTo>
                <a:cubicBezTo>
                  <a:pt x="1605" y="1660"/>
                  <a:pt x="1605" y="1660"/>
                  <a:pt x="1606" y="1660"/>
                </a:cubicBezTo>
                <a:cubicBezTo>
                  <a:pt x="1606" y="1661"/>
                  <a:pt x="1606" y="1662"/>
                  <a:pt x="1606" y="1662"/>
                </a:cubicBezTo>
                <a:cubicBezTo>
                  <a:pt x="1606" y="1663"/>
                  <a:pt x="1606" y="1664"/>
                  <a:pt x="1607" y="1664"/>
                </a:cubicBezTo>
                <a:cubicBezTo>
                  <a:pt x="1607" y="1664"/>
                  <a:pt x="1607" y="1663"/>
                  <a:pt x="1607" y="1663"/>
                </a:cubicBezTo>
                <a:cubicBezTo>
                  <a:pt x="1608" y="1663"/>
                  <a:pt x="1608" y="1663"/>
                  <a:pt x="1608" y="1663"/>
                </a:cubicBezTo>
                <a:cubicBezTo>
                  <a:pt x="1609" y="1662"/>
                  <a:pt x="1609" y="1662"/>
                  <a:pt x="1609" y="1661"/>
                </a:cubicBezTo>
                <a:cubicBezTo>
                  <a:pt x="1609" y="1660"/>
                  <a:pt x="1611" y="1659"/>
                  <a:pt x="1610" y="1657"/>
                </a:cubicBezTo>
                <a:cubicBezTo>
                  <a:pt x="1610" y="1657"/>
                  <a:pt x="1610" y="1657"/>
                  <a:pt x="1610" y="1657"/>
                </a:cubicBezTo>
                <a:cubicBezTo>
                  <a:pt x="1610" y="1656"/>
                  <a:pt x="1610" y="1656"/>
                  <a:pt x="1610" y="1655"/>
                </a:cubicBezTo>
                <a:cubicBezTo>
                  <a:pt x="1609" y="1655"/>
                  <a:pt x="1609" y="1655"/>
                  <a:pt x="1608" y="1655"/>
                </a:cubicBezTo>
                <a:cubicBezTo>
                  <a:pt x="1608" y="1653"/>
                  <a:pt x="1610" y="1654"/>
                  <a:pt x="1611" y="1654"/>
                </a:cubicBezTo>
                <a:cubicBezTo>
                  <a:pt x="1612" y="1654"/>
                  <a:pt x="1613" y="1654"/>
                  <a:pt x="1613" y="1654"/>
                </a:cubicBezTo>
                <a:cubicBezTo>
                  <a:pt x="1614" y="1655"/>
                  <a:pt x="1614" y="1655"/>
                  <a:pt x="1614" y="1656"/>
                </a:cubicBezTo>
                <a:cubicBezTo>
                  <a:pt x="1615" y="1657"/>
                  <a:pt x="1616" y="1657"/>
                  <a:pt x="1617" y="1658"/>
                </a:cubicBezTo>
                <a:cubicBezTo>
                  <a:pt x="1618" y="1658"/>
                  <a:pt x="1618" y="1659"/>
                  <a:pt x="1618" y="1659"/>
                </a:cubicBezTo>
                <a:cubicBezTo>
                  <a:pt x="1619" y="1659"/>
                  <a:pt x="1619" y="1659"/>
                  <a:pt x="1620" y="1659"/>
                </a:cubicBezTo>
                <a:cubicBezTo>
                  <a:pt x="1620" y="1660"/>
                  <a:pt x="1621" y="1660"/>
                  <a:pt x="1621" y="1660"/>
                </a:cubicBezTo>
                <a:cubicBezTo>
                  <a:pt x="1621" y="1660"/>
                  <a:pt x="1622" y="1660"/>
                  <a:pt x="1622" y="1661"/>
                </a:cubicBezTo>
                <a:cubicBezTo>
                  <a:pt x="1623" y="1661"/>
                  <a:pt x="1623" y="1661"/>
                  <a:pt x="1623" y="1662"/>
                </a:cubicBezTo>
                <a:cubicBezTo>
                  <a:pt x="1623" y="1665"/>
                  <a:pt x="1625" y="1662"/>
                  <a:pt x="1626" y="1663"/>
                </a:cubicBezTo>
                <a:cubicBezTo>
                  <a:pt x="1627" y="1664"/>
                  <a:pt x="1625" y="1664"/>
                  <a:pt x="1625" y="1664"/>
                </a:cubicBezTo>
                <a:cubicBezTo>
                  <a:pt x="1625" y="1665"/>
                  <a:pt x="1625" y="1666"/>
                  <a:pt x="1624" y="1666"/>
                </a:cubicBezTo>
                <a:cubicBezTo>
                  <a:pt x="1624" y="1666"/>
                  <a:pt x="1622" y="1666"/>
                  <a:pt x="1623" y="1667"/>
                </a:cubicBezTo>
                <a:cubicBezTo>
                  <a:pt x="1623" y="1667"/>
                  <a:pt x="1624" y="1667"/>
                  <a:pt x="1625" y="1667"/>
                </a:cubicBezTo>
                <a:cubicBezTo>
                  <a:pt x="1625" y="1667"/>
                  <a:pt x="1625" y="1666"/>
                  <a:pt x="1626" y="1666"/>
                </a:cubicBezTo>
                <a:cubicBezTo>
                  <a:pt x="1627" y="1666"/>
                  <a:pt x="1627" y="1666"/>
                  <a:pt x="1628" y="1667"/>
                </a:cubicBezTo>
                <a:cubicBezTo>
                  <a:pt x="1630" y="1667"/>
                  <a:pt x="1629" y="1665"/>
                  <a:pt x="1630" y="1663"/>
                </a:cubicBezTo>
                <a:cubicBezTo>
                  <a:pt x="1630" y="1663"/>
                  <a:pt x="1631" y="1663"/>
                  <a:pt x="1631" y="1662"/>
                </a:cubicBezTo>
                <a:cubicBezTo>
                  <a:pt x="1632" y="1661"/>
                  <a:pt x="1630" y="1661"/>
                  <a:pt x="1630" y="1661"/>
                </a:cubicBezTo>
                <a:cubicBezTo>
                  <a:pt x="1629" y="1660"/>
                  <a:pt x="1629" y="1659"/>
                  <a:pt x="1627" y="1658"/>
                </a:cubicBezTo>
                <a:cubicBezTo>
                  <a:pt x="1627" y="1658"/>
                  <a:pt x="1626" y="1658"/>
                  <a:pt x="1626" y="1658"/>
                </a:cubicBezTo>
                <a:cubicBezTo>
                  <a:pt x="1624" y="1657"/>
                  <a:pt x="1623" y="1658"/>
                  <a:pt x="1622" y="1657"/>
                </a:cubicBezTo>
                <a:cubicBezTo>
                  <a:pt x="1621" y="1656"/>
                  <a:pt x="1621" y="1656"/>
                  <a:pt x="1621" y="1655"/>
                </a:cubicBezTo>
                <a:cubicBezTo>
                  <a:pt x="1620" y="1655"/>
                  <a:pt x="1619" y="1655"/>
                  <a:pt x="1619" y="1654"/>
                </a:cubicBezTo>
                <a:cubicBezTo>
                  <a:pt x="1618" y="1654"/>
                  <a:pt x="1618" y="1654"/>
                  <a:pt x="1618" y="1653"/>
                </a:cubicBezTo>
                <a:cubicBezTo>
                  <a:pt x="1619" y="1652"/>
                  <a:pt x="1618" y="1652"/>
                  <a:pt x="1619" y="1651"/>
                </a:cubicBezTo>
                <a:cubicBezTo>
                  <a:pt x="1620" y="1651"/>
                  <a:pt x="1621" y="1652"/>
                  <a:pt x="1621" y="1652"/>
                </a:cubicBezTo>
                <a:cubicBezTo>
                  <a:pt x="1622" y="1652"/>
                  <a:pt x="1621" y="1651"/>
                  <a:pt x="1621" y="1651"/>
                </a:cubicBezTo>
                <a:cubicBezTo>
                  <a:pt x="1620" y="1650"/>
                  <a:pt x="1619" y="1650"/>
                  <a:pt x="1620" y="1649"/>
                </a:cubicBezTo>
                <a:cubicBezTo>
                  <a:pt x="1620" y="1649"/>
                  <a:pt x="1620" y="1649"/>
                  <a:pt x="1621" y="1649"/>
                </a:cubicBezTo>
                <a:cubicBezTo>
                  <a:pt x="1621" y="1649"/>
                  <a:pt x="1621" y="1649"/>
                  <a:pt x="1621" y="1649"/>
                </a:cubicBezTo>
                <a:cubicBezTo>
                  <a:pt x="1622" y="1648"/>
                  <a:pt x="1622" y="1648"/>
                  <a:pt x="1623" y="1648"/>
                </a:cubicBezTo>
                <a:cubicBezTo>
                  <a:pt x="1624" y="1648"/>
                  <a:pt x="1625" y="1649"/>
                  <a:pt x="1625" y="1648"/>
                </a:cubicBezTo>
                <a:cubicBezTo>
                  <a:pt x="1625" y="1647"/>
                  <a:pt x="1624" y="1647"/>
                  <a:pt x="1624" y="1647"/>
                </a:cubicBezTo>
                <a:cubicBezTo>
                  <a:pt x="1624" y="1646"/>
                  <a:pt x="1624" y="1646"/>
                  <a:pt x="1624" y="1646"/>
                </a:cubicBezTo>
                <a:cubicBezTo>
                  <a:pt x="1624" y="1645"/>
                  <a:pt x="1624" y="1645"/>
                  <a:pt x="1623" y="1644"/>
                </a:cubicBezTo>
                <a:cubicBezTo>
                  <a:pt x="1622" y="1643"/>
                  <a:pt x="1622" y="1643"/>
                  <a:pt x="1622" y="1642"/>
                </a:cubicBezTo>
                <a:cubicBezTo>
                  <a:pt x="1622" y="1642"/>
                  <a:pt x="1622" y="1641"/>
                  <a:pt x="1621" y="1642"/>
                </a:cubicBezTo>
                <a:cubicBezTo>
                  <a:pt x="1621" y="1642"/>
                  <a:pt x="1621" y="1642"/>
                  <a:pt x="1621" y="1643"/>
                </a:cubicBezTo>
                <a:cubicBezTo>
                  <a:pt x="1621" y="1643"/>
                  <a:pt x="1620" y="1643"/>
                  <a:pt x="1620" y="1643"/>
                </a:cubicBezTo>
                <a:cubicBezTo>
                  <a:pt x="1619" y="1644"/>
                  <a:pt x="1619" y="1644"/>
                  <a:pt x="1619" y="1645"/>
                </a:cubicBezTo>
                <a:cubicBezTo>
                  <a:pt x="1619" y="1645"/>
                  <a:pt x="1619" y="1647"/>
                  <a:pt x="1618" y="1646"/>
                </a:cubicBezTo>
                <a:cubicBezTo>
                  <a:pt x="1618" y="1646"/>
                  <a:pt x="1618" y="1645"/>
                  <a:pt x="1618" y="1645"/>
                </a:cubicBezTo>
                <a:cubicBezTo>
                  <a:pt x="1617" y="1645"/>
                  <a:pt x="1617" y="1645"/>
                  <a:pt x="1617" y="1645"/>
                </a:cubicBezTo>
                <a:cubicBezTo>
                  <a:pt x="1615" y="1644"/>
                  <a:pt x="1614" y="1643"/>
                  <a:pt x="1616" y="1643"/>
                </a:cubicBezTo>
                <a:cubicBezTo>
                  <a:pt x="1617" y="1642"/>
                  <a:pt x="1618" y="1642"/>
                  <a:pt x="1617" y="1642"/>
                </a:cubicBezTo>
                <a:cubicBezTo>
                  <a:pt x="1617" y="1641"/>
                  <a:pt x="1616" y="1641"/>
                  <a:pt x="1616" y="1641"/>
                </a:cubicBezTo>
                <a:cubicBezTo>
                  <a:pt x="1615" y="1641"/>
                  <a:pt x="1614" y="1641"/>
                  <a:pt x="1614" y="1641"/>
                </a:cubicBezTo>
                <a:cubicBezTo>
                  <a:pt x="1613" y="1642"/>
                  <a:pt x="1612" y="1641"/>
                  <a:pt x="1612" y="1641"/>
                </a:cubicBezTo>
                <a:cubicBezTo>
                  <a:pt x="1610" y="1641"/>
                  <a:pt x="1609" y="1642"/>
                  <a:pt x="1607" y="1642"/>
                </a:cubicBezTo>
                <a:cubicBezTo>
                  <a:pt x="1607" y="1642"/>
                  <a:pt x="1606" y="1642"/>
                  <a:pt x="1605" y="1642"/>
                </a:cubicBezTo>
                <a:cubicBezTo>
                  <a:pt x="1604" y="1641"/>
                  <a:pt x="1604" y="1641"/>
                  <a:pt x="1604" y="1641"/>
                </a:cubicBezTo>
                <a:cubicBezTo>
                  <a:pt x="1603" y="1640"/>
                  <a:pt x="1602" y="1640"/>
                  <a:pt x="1602" y="1640"/>
                </a:cubicBezTo>
                <a:cubicBezTo>
                  <a:pt x="1602" y="1639"/>
                  <a:pt x="1604" y="1639"/>
                  <a:pt x="1604" y="1639"/>
                </a:cubicBezTo>
                <a:cubicBezTo>
                  <a:pt x="1605" y="1638"/>
                  <a:pt x="1605" y="1638"/>
                  <a:pt x="1606" y="1638"/>
                </a:cubicBezTo>
                <a:cubicBezTo>
                  <a:pt x="1607" y="1637"/>
                  <a:pt x="1607" y="1637"/>
                  <a:pt x="1608" y="1637"/>
                </a:cubicBezTo>
                <a:cubicBezTo>
                  <a:pt x="1609" y="1637"/>
                  <a:pt x="1611" y="1637"/>
                  <a:pt x="1612" y="1637"/>
                </a:cubicBezTo>
                <a:cubicBezTo>
                  <a:pt x="1613" y="1637"/>
                  <a:pt x="1615" y="1638"/>
                  <a:pt x="1616" y="1638"/>
                </a:cubicBezTo>
                <a:cubicBezTo>
                  <a:pt x="1617" y="1638"/>
                  <a:pt x="1618" y="1639"/>
                  <a:pt x="1619" y="1639"/>
                </a:cubicBezTo>
                <a:cubicBezTo>
                  <a:pt x="1620" y="1639"/>
                  <a:pt x="1621" y="1639"/>
                  <a:pt x="1621" y="1639"/>
                </a:cubicBezTo>
                <a:cubicBezTo>
                  <a:pt x="1622" y="1638"/>
                  <a:pt x="1622" y="1638"/>
                  <a:pt x="1622" y="1637"/>
                </a:cubicBezTo>
                <a:cubicBezTo>
                  <a:pt x="1623" y="1636"/>
                  <a:pt x="1624" y="1636"/>
                  <a:pt x="1625" y="1635"/>
                </a:cubicBezTo>
                <a:cubicBezTo>
                  <a:pt x="1626" y="1635"/>
                  <a:pt x="1627" y="1634"/>
                  <a:pt x="1628" y="1634"/>
                </a:cubicBezTo>
                <a:cubicBezTo>
                  <a:pt x="1629" y="1634"/>
                  <a:pt x="1631" y="1634"/>
                  <a:pt x="1632" y="1634"/>
                </a:cubicBezTo>
                <a:cubicBezTo>
                  <a:pt x="1634" y="1634"/>
                  <a:pt x="1635" y="1634"/>
                  <a:pt x="1637" y="1634"/>
                </a:cubicBezTo>
                <a:cubicBezTo>
                  <a:pt x="1638" y="1634"/>
                  <a:pt x="1640" y="1634"/>
                  <a:pt x="1641" y="1635"/>
                </a:cubicBezTo>
                <a:cubicBezTo>
                  <a:pt x="1642" y="1635"/>
                  <a:pt x="1644" y="1635"/>
                  <a:pt x="1645" y="1635"/>
                </a:cubicBezTo>
                <a:cubicBezTo>
                  <a:pt x="1647" y="1635"/>
                  <a:pt x="1650" y="1637"/>
                  <a:pt x="1650" y="1635"/>
                </a:cubicBezTo>
                <a:cubicBezTo>
                  <a:pt x="1651" y="1635"/>
                  <a:pt x="1651" y="1634"/>
                  <a:pt x="1651" y="1634"/>
                </a:cubicBezTo>
                <a:cubicBezTo>
                  <a:pt x="1651" y="1633"/>
                  <a:pt x="1651" y="1632"/>
                  <a:pt x="1651" y="1631"/>
                </a:cubicBezTo>
                <a:cubicBezTo>
                  <a:pt x="1651" y="1630"/>
                  <a:pt x="1652" y="1630"/>
                  <a:pt x="1652" y="1629"/>
                </a:cubicBezTo>
                <a:cubicBezTo>
                  <a:pt x="1652" y="1628"/>
                  <a:pt x="1651" y="1626"/>
                  <a:pt x="1653" y="1627"/>
                </a:cubicBezTo>
                <a:cubicBezTo>
                  <a:pt x="1653" y="1628"/>
                  <a:pt x="1653" y="1629"/>
                  <a:pt x="1653" y="1629"/>
                </a:cubicBezTo>
                <a:cubicBezTo>
                  <a:pt x="1654" y="1630"/>
                  <a:pt x="1654" y="1630"/>
                  <a:pt x="1654" y="1631"/>
                </a:cubicBezTo>
                <a:cubicBezTo>
                  <a:pt x="1654" y="1632"/>
                  <a:pt x="1654" y="1633"/>
                  <a:pt x="1654" y="1633"/>
                </a:cubicBezTo>
                <a:cubicBezTo>
                  <a:pt x="1655" y="1634"/>
                  <a:pt x="1655" y="1634"/>
                  <a:pt x="1656" y="1635"/>
                </a:cubicBezTo>
                <a:cubicBezTo>
                  <a:pt x="1656" y="1635"/>
                  <a:pt x="1656" y="1636"/>
                  <a:pt x="1657" y="1636"/>
                </a:cubicBezTo>
                <a:cubicBezTo>
                  <a:pt x="1657" y="1637"/>
                  <a:pt x="1657" y="1638"/>
                  <a:pt x="1657" y="1638"/>
                </a:cubicBezTo>
                <a:cubicBezTo>
                  <a:pt x="1658" y="1639"/>
                  <a:pt x="1661" y="1637"/>
                  <a:pt x="1662" y="1637"/>
                </a:cubicBezTo>
                <a:cubicBezTo>
                  <a:pt x="1662" y="1637"/>
                  <a:pt x="1663" y="1637"/>
                  <a:pt x="1663" y="1637"/>
                </a:cubicBezTo>
                <a:cubicBezTo>
                  <a:pt x="1664" y="1637"/>
                  <a:pt x="1664" y="1637"/>
                  <a:pt x="1665" y="1636"/>
                </a:cubicBezTo>
                <a:cubicBezTo>
                  <a:pt x="1665" y="1636"/>
                  <a:pt x="1666" y="1636"/>
                  <a:pt x="1666" y="1636"/>
                </a:cubicBezTo>
                <a:cubicBezTo>
                  <a:pt x="1667" y="1636"/>
                  <a:pt x="1668" y="1635"/>
                  <a:pt x="1668" y="1634"/>
                </a:cubicBezTo>
                <a:cubicBezTo>
                  <a:pt x="1669" y="1634"/>
                  <a:pt x="1669" y="1634"/>
                  <a:pt x="1669" y="1633"/>
                </a:cubicBezTo>
                <a:cubicBezTo>
                  <a:pt x="1670" y="1633"/>
                  <a:pt x="1669" y="1632"/>
                  <a:pt x="1670" y="1631"/>
                </a:cubicBezTo>
                <a:cubicBezTo>
                  <a:pt x="1670" y="1631"/>
                  <a:pt x="1670" y="1631"/>
                  <a:pt x="1670" y="1631"/>
                </a:cubicBezTo>
                <a:cubicBezTo>
                  <a:pt x="1671" y="1631"/>
                  <a:pt x="1670" y="1632"/>
                  <a:pt x="1671" y="1632"/>
                </a:cubicBezTo>
                <a:cubicBezTo>
                  <a:pt x="1671" y="1633"/>
                  <a:pt x="1671" y="1632"/>
                  <a:pt x="1672" y="1631"/>
                </a:cubicBezTo>
                <a:cubicBezTo>
                  <a:pt x="1672" y="1631"/>
                  <a:pt x="1673" y="1630"/>
                  <a:pt x="1673" y="1631"/>
                </a:cubicBezTo>
                <a:cubicBezTo>
                  <a:pt x="1674" y="1631"/>
                  <a:pt x="1674" y="1632"/>
                  <a:pt x="1674" y="1632"/>
                </a:cubicBezTo>
                <a:cubicBezTo>
                  <a:pt x="1675" y="1634"/>
                  <a:pt x="1672" y="1634"/>
                  <a:pt x="1671" y="1634"/>
                </a:cubicBezTo>
                <a:cubicBezTo>
                  <a:pt x="1671" y="1635"/>
                  <a:pt x="1670" y="1635"/>
                  <a:pt x="1670" y="1635"/>
                </a:cubicBezTo>
                <a:cubicBezTo>
                  <a:pt x="1669" y="1636"/>
                  <a:pt x="1668" y="1636"/>
                  <a:pt x="1668" y="1636"/>
                </a:cubicBezTo>
                <a:cubicBezTo>
                  <a:pt x="1669" y="1636"/>
                  <a:pt x="1670" y="1636"/>
                  <a:pt x="1671" y="1635"/>
                </a:cubicBezTo>
                <a:cubicBezTo>
                  <a:pt x="1672" y="1635"/>
                  <a:pt x="1673" y="1635"/>
                  <a:pt x="1674" y="1635"/>
                </a:cubicBezTo>
                <a:cubicBezTo>
                  <a:pt x="1676" y="1635"/>
                  <a:pt x="1678" y="1634"/>
                  <a:pt x="1680" y="1634"/>
                </a:cubicBezTo>
                <a:cubicBezTo>
                  <a:pt x="1680" y="1634"/>
                  <a:pt x="1681" y="1634"/>
                  <a:pt x="1682" y="1634"/>
                </a:cubicBezTo>
                <a:cubicBezTo>
                  <a:pt x="1682" y="1634"/>
                  <a:pt x="1683" y="1633"/>
                  <a:pt x="1683" y="1633"/>
                </a:cubicBezTo>
                <a:cubicBezTo>
                  <a:pt x="1684" y="1633"/>
                  <a:pt x="1685" y="1633"/>
                  <a:pt x="1686" y="1633"/>
                </a:cubicBezTo>
                <a:cubicBezTo>
                  <a:pt x="1687" y="1633"/>
                  <a:pt x="1687" y="1633"/>
                  <a:pt x="1688" y="1633"/>
                </a:cubicBezTo>
                <a:cubicBezTo>
                  <a:pt x="1689" y="1633"/>
                  <a:pt x="1689" y="1633"/>
                  <a:pt x="1690" y="1633"/>
                </a:cubicBezTo>
                <a:cubicBezTo>
                  <a:pt x="1690" y="1633"/>
                  <a:pt x="1690" y="1633"/>
                  <a:pt x="1691" y="1633"/>
                </a:cubicBezTo>
                <a:cubicBezTo>
                  <a:pt x="1691" y="1634"/>
                  <a:pt x="1689" y="1634"/>
                  <a:pt x="1688" y="1634"/>
                </a:cubicBezTo>
                <a:cubicBezTo>
                  <a:pt x="1687" y="1634"/>
                  <a:pt x="1688" y="1635"/>
                  <a:pt x="1689" y="1635"/>
                </a:cubicBezTo>
                <a:cubicBezTo>
                  <a:pt x="1689" y="1636"/>
                  <a:pt x="1690" y="1636"/>
                  <a:pt x="1691" y="1636"/>
                </a:cubicBezTo>
                <a:cubicBezTo>
                  <a:pt x="1691" y="1637"/>
                  <a:pt x="1691" y="1637"/>
                  <a:pt x="1692" y="1638"/>
                </a:cubicBezTo>
                <a:cubicBezTo>
                  <a:pt x="1692" y="1638"/>
                  <a:pt x="1693" y="1638"/>
                  <a:pt x="1693" y="1638"/>
                </a:cubicBezTo>
                <a:cubicBezTo>
                  <a:pt x="1694" y="1638"/>
                  <a:pt x="1694" y="1638"/>
                  <a:pt x="1695" y="1639"/>
                </a:cubicBezTo>
                <a:cubicBezTo>
                  <a:pt x="1695" y="1639"/>
                  <a:pt x="1696" y="1640"/>
                  <a:pt x="1696" y="1640"/>
                </a:cubicBezTo>
                <a:cubicBezTo>
                  <a:pt x="1697" y="1640"/>
                  <a:pt x="1698" y="1640"/>
                  <a:pt x="1698" y="1640"/>
                </a:cubicBezTo>
                <a:cubicBezTo>
                  <a:pt x="1699" y="1640"/>
                  <a:pt x="1700" y="1641"/>
                  <a:pt x="1700" y="1640"/>
                </a:cubicBezTo>
                <a:cubicBezTo>
                  <a:pt x="1700" y="1639"/>
                  <a:pt x="1699" y="1639"/>
                  <a:pt x="1699" y="1638"/>
                </a:cubicBezTo>
                <a:cubicBezTo>
                  <a:pt x="1698" y="1638"/>
                  <a:pt x="1697" y="1638"/>
                  <a:pt x="1697" y="1637"/>
                </a:cubicBezTo>
                <a:cubicBezTo>
                  <a:pt x="1697" y="1637"/>
                  <a:pt x="1699" y="1637"/>
                  <a:pt x="1699" y="1637"/>
                </a:cubicBezTo>
                <a:cubicBezTo>
                  <a:pt x="1700" y="1637"/>
                  <a:pt x="1701" y="1637"/>
                  <a:pt x="1701" y="1637"/>
                </a:cubicBezTo>
                <a:cubicBezTo>
                  <a:pt x="1702" y="1638"/>
                  <a:pt x="1700" y="1638"/>
                  <a:pt x="1700" y="1638"/>
                </a:cubicBezTo>
                <a:cubicBezTo>
                  <a:pt x="1700" y="1639"/>
                  <a:pt x="1702" y="1639"/>
                  <a:pt x="1702" y="1639"/>
                </a:cubicBezTo>
                <a:cubicBezTo>
                  <a:pt x="1704" y="1641"/>
                  <a:pt x="1701" y="1640"/>
                  <a:pt x="1701" y="1641"/>
                </a:cubicBezTo>
                <a:cubicBezTo>
                  <a:pt x="1700" y="1641"/>
                  <a:pt x="1701" y="1642"/>
                  <a:pt x="1702" y="1642"/>
                </a:cubicBezTo>
                <a:cubicBezTo>
                  <a:pt x="1703" y="1643"/>
                  <a:pt x="1702" y="1643"/>
                  <a:pt x="1703" y="1644"/>
                </a:cubicBezTo>
                <a:cubicBezTo>
                  <a:pt x="1703" y="1644"/>
                  <a:pt x="1704" y="1645"/>
                  <a:pt x="1704" y="1645"/>
                </a:cubicBezTo>
                <a:cubicBezTo>
                  <a:pt x="1705" y="1645"/>
                  <a:pt x="1705" y="1645"/>
                  <a:pt x="1706" y="1645"/>
                </a:cubicBezTo>
                <a:cubicBezTo>
                  <a:pt x="1707" y="1646"/>
                  <a:pt x="1708" y="1646"/>
                  <a:pt x="1708" y="1647"/>
                </a:cubicBezTo>
                <a:cubicBezTo>
                  <a:pt x="1709" y="1648"/>
                  <a:pt x="1709" y="1649"/>
                  <a:pt x="1710" y="1650"/>
                </a:cubicBezTo>
                <a:cubicBezTo>
                  <a:pt x="1711" y="1651"/>
                  <a:pt x="1712" y="1650"/>
                  <a:pt x="1713" y="1649"/>
                </a:cubicBezTo>
                <a:cubicBezTo>
                  <a:pt x="1714" y="1649"/>
                  <a:pt x="1715" y="1649"/>
                  <a:pt x="1717" y="1648"/>
                </a:cubicBezTo>
                <a:cubicBezTo>
                  <a:pt x="1718" y="1647"/>
                  <a:pt x="1719" y="1646"/>
                  <a:pt x="1720" y="1646"/>
                </a:cubicBezTo>
                <a:cubicBezTo>
                  <a:pt x="1723" y="1645"/>
                  <a:pt x="1726" y="1645"/>
                  <a:pt x="1728" y="1643"/>
                </a:cubicBezTo>
                <a:cubicBezTo>
                  <a:pt x="1731" y="1642"/>
                  <a:pt x="1734" y="1641"/>
                  <a:pt x="1737" y="1642"/>
                </a:cubicBezTo>
                <a:cubicBezTo>
                  <a:pt x="1739" y="1644"/>
                  <a:pt x="1741" y="1644"/>
                  <a:pt x="1743" y="1646"/>
                </a:cubicBezTo>
                <a:cubicBezTo>
                  <a:pt x="1744" y="1648"/>
                  <a:pt x="1744" y="1649"/>
                  <a:pt x="1745" y="1649"/>
                </a:cubicBezTo>
                <a:cubicBezTo>
                  <a:pt x="1746" y="1651"/>
                  <a:pt x="1746" y="1652"/>
                  <a:pt x="1747" y="1653"/>
                </a:cubicBezTo>
                <a:cubicBezTo>
                  <a:pt x="1747" y="1654"/>
                  <a:pt x="1748" y="1655"/>
                  <a:pt x="1750" y="1656"/>
                </a:cubicBezTo>
                <a:cubicBezTo>
                  <a:pt x="1751" y="1657"/>
                  <a:pt x="1752" y="1657"/>
                  <a:pt x="1753" y="1658"/>
                </a:cubicBezTo>
                <a:cubicBezTo>
                  <a:pt x="1754" y="1658"/>
                  <a:pt x="1755" y="1659"/>
                  <a:pt x="1756" y="1660"/>
                </a:cubicBezTo>
                <a:cubicBezTo>
                  <a:pt x="1757" y="1661"/>
                  <a:pt x="1759" y="1661"/>
                  <a:pt x="1760" y="1662"/>
                </a:cubicBezTo>
                <a:cubicBezTo>
                  <a:pt x="1761" y="1663"/>
                  <a:pt x="1761" y="1664"/>
                  <a:pt x="1762" y="1666"/>
                </a:cubicBezTo>
                <a:cubicBezTo>
                  <a:pt x="1762" y="1666"/>
                  <a:pt x="1762" y="1667"/>
                  <a:pt x="1762" y="1667"/>
                </a:cubicBezTo>
                <a:cubicBezTo>
                  <a:pt x="1763" y="1668"/>
                  <a:pt x="1762" y="1669"/>
                  <a:pt x="1762" y="1670"/>
                </a:cubicBezTo>
                <a:cubicBezTo>
                  <a:pt x="1763" y="1670"/>
                  <a:pt x="1763" y="1671"/>
                  <a:pt x="1763" y="1671"/>
                </a:cubicBezTo>
                <a:cubicBezTo>
                  <a:pt x="1763" y="1673"/>
                  <a:pt x="1763" y="1675"/>
                  <a:pt x="1762" y="1676"/>
                </a:cubicBezTo>
                <a:cubicBezTo>
                  <a:pt x="1762" y="1677"/>
                  <a:pt x="1762" y="1679"/>
                  <a:pt x="1761" y="1680"/>
                </a:cubicBezTo>
                <a:cubicBezTo>
                  <a:pt x="1761" y="1682"/>
                  <a:pt x="1760" y="1683"/>
                  <a:pt x="1760" y="1684"/>
                </a:cubicBezTo>
                <a:cubicBezTo>
                  <a:pt x="1760" y="1686"/>
                  <a:pt x="1760" y="1687"/>
                  <a:pt x="1759" y="1689"/>
                </a:cubicBezTo>
                <a:cubicBezTo>
                  <a:pt x="1759" y="1690"/>
                  <a:pt x="1759" y="1692"/>
                  <a:pt x="1759" y="1693"/>
                </a:cubicBezTo>
                <a:cubicBezTo>
                  <a:pt x="1760" y="1693"/>
                  <a:pt x="1760" y="1693"/>
                  <a:pt x="1761" y="1694"/>
                </a:cubicBezTo>
                <a:cubicBezTo>
                  <a:pt x="1761" y="1694"/>
                  <a:pt x="1761" y="1695"/>
                  <a:pt x="1761" y="1695"/>
                </a:cubicBezTo>
                <a:cubicBezTo>
                  <a:pt x="1761" y="1697"/>
                  <a:pt x="1762" y="1696"/>
                  <a:pt x="1762" y="1695"/>
                </a:cubicBezTo>
                <a:cubicBezTo>
                  <a:pt x="1763" y="1695"/>
                  <a:pt x="1763" y="1695"/>
                  <a:pt x="1763" y="1694"/>
                </a:cubicBezTo>
                <a:cubicBezTo>
                  <a:pt x="1763" y="1693"/>
                  <a:pt x="1763" y="1692"/>
                  <a:pt x="1764" y="1692"/>
                </a:cubicBezTo>
                <a:cubicBezTo>
                  <a:pt x="1765" y="1692"/>
                  <a:pt x="1766" y="1692"/>
                  <a:pt x="1766" y="1692"/>
                </a:cubicBezTo>
                <a:cubicBezTo>
                  <a:pt x="1767" y="1692"/>
                  <a:pt x="1767" y="1692"/>
                  <a:pt x="1768" y="1691"/>
                </a:cubicBezTo>
                <a:cubicBezTo>
                  <a:pt x="1768" y="1691"/>
                  <a:pt x="1768" y="1690"/>
                  <a:pt x="1768" y="1690"/>
                </a:cubicBezTo>
                <a:cubicBezTo>
                  <a:pt x="1769" y="1690"/>
                  <a:pt x="1769" y="1691"/>
                  <a:pt x="1769" y="1691"/>
                </a:cubicBezTo>
                <a:cubicBezTo>
                  <a:pt x="1769" y="1692"/>
                  <a:pt x="1768" y="1692"/>
                  <a:pt x="1768" y="1693"/>
                </a:cubicBezTo>
                <a:cubicBezTo>
                  <a:pt x="1767" y="1694"/>
                  <a:pt x="1766" y="1695"/>
                  <a:pt x="1766" y="1696"/>
                </a:cubicBezTo>
                <a:cubicBezTo>
                  <a:pt x="1766" y="1697"/>
                  <a:pt x="1766" y="1698"/>
                  <a:pt x="1765" y="1698"/>
                </a:cubicBezTo>
                <a:cubicBezTo>
                  <a:pt x="1765" y="1699"/>
                  <a:pt x="1764" y="1698"/>
                  <a:pt x="1763" y="1699"/>
                </a:cubicBezTo>
                <a:cubicBezTo>
                  <a:pt x="1762" y="1699"/>
                  <a:pt x="1763" y="1701"/>
                  <a:pt x="1764" y="1702"/>
                </a:cubicBezTo>
                <a:cubicBezTo>
                  <a:pt x="1764" y="1703"/>
                  <a:pt x="1765" y="1703"/>
                  <a:pt x="1765" y="1704"/>
                </a:cubicBezTo>
                <a:cubicBezTo>
                  <a:pt x="1766" y="1704"/>
                  <a:pt x="1766" y="1705"/>
                  <a:pt x="1766" y="1706"/>
                </a:cubicBezTo>
                <a:cubicBezTo>
                  <a:pt x="1766" y="1707"/>
                  <a:pt x="1767" y="1708"/>
                  <a:pt x="1768" y="1709"/>
                </a:cubicBezTo>
                <a:cubicBezTo>
                  <a:pt x="1768" y="1711"/>
                  <a:pt x="1771" y="1712"/>
                  <a:pt x="1772" y="1714"/>
                </a:cubicBezTo>
                <a:cubicBezTo>
                  <a:pt x="1772" y="1714"/>
                  <a:pt x="1772" y="1716"/>
                  <a:pt x="1773" y="1716"/>
                </a:cubicBezTo>
                <a:cubicBezTo>
                  <a:pt x="1773" y="1715"/>
                  <a:pt x="1773" y="1715"/>
                  <a:pt x="1773" y="1715"/>
                </a:cubicBezTo>
                <a:cubicBezTo>
                  <a:pt x="1773" y="1714"/>
                  <a:pt x="1773" y="1714"/>
                  <a:pt x="1773" y="1713"/>
                </a:cubicBezTo>
                <a:cubicBezTo>
                  <a:pt x="1774" y="1713"/>
                  <a:pt x="1774" y="1711"/>
                  <a:pt x="1774" y="1711"/>
                </a:cubicBezTo>
                <a:cubicBezTo>
                  <a:pt x="1776" y="1711"/>
                  <a:pt x="1775" y="1715"/>
                  <a:pt x="1775" y="1715"/>
                </a:cubicBezTo>
                <a:cubicBezTo>
                  <a:pt x="1774" y="1716"/>
                  <a:pt x="1775" y="1717"/>
                  <a:pt x="1775" y="1717"/>
                </a:cubicBezTo>
                <a:cubicBezTo>
                  <a:pt x="1775" y="1718"/>
                  <a:pt x="1775" y="1719"/>
                  <a:pt x="1775" y="1720"/>
                </a:cubicBezTo>
                <a:cubicBezTo>
                  <a:pt x="1775" y="1721"/>
                  <a:pt x="1775" y="1720"/>
                  <a:pt x="1776" y="1721"/>
                </a:cubicBezTo>
                <a:cubicBezTo>
                  <a:pt x="1776" y="1721"/>
                  <a:pt x="1777" y="1722"/>
                  <a:pt x="1777" y="1722"/>
                </a:cubicBezTo>
                <a:cubicBezTo>
                  <a:pt x="1778" y="1722"/>
                  <a:pt x="1778" y="1723"/>
                  <a:pt x="1779" y="1723"/>
                </a:cubicBezTo>
                <a:cubicBezTo>
                  <a:pt x="1780" y="1724"/>
                  <a:pt x="1780" y="1725"/>
                  <a:pt x="1780" y="1726"/>
                </a:cubicBezTo>
                <a:cubicBezTo>
                  <a:pt x="1780" y="1727"/>
                  <a:pt x="1780" y="1729"/>
                  <a:pt x="1781" y="1730"/>
                </a:cubicBezTo>
                <a:cubicBezTo>
                  <a:pt x="1781" y="1731"/>
                  <a:pt x="1782" y="1731"/>
                  <a:pt x="1781" y="1733"/>
                </a:cubicBezTo>
                <a:cubicBezTo>
                  <a:pt x="1781" y="1735"/>
                  <a:pt x="1782" y="1735"/>
                  <a:pt x="1784" y="1735"/>
                </a:cubicBezTo>
                <a:cubicBezTo>
                  <a:pt x="1785" y="1735"/>
                  <a:pt x="1786" y="1736"/>
                  <a:pt x="1787" y="1737"/>
                </a:cubicBezTo>
                <a:cubicBezTo>
                  <a:pt x="1788" y="1738"/>
                  <a:pt x="1789" y="1740"/>
                  <a:pt x="1790" y="1740"/>
                </a:cubicBezTo>
                <a:cubicBezTo>
                  <a:pt x="1791" y="1741"/>
                  <a:pt x="1792" y="1742"/>
                  <a:pt x="1793" y="1743"/>
                </a:cubicBezTo>
                <a:cubicBezTo>
                  <a:pt x="1793" y="1744"/>
                  <a:pt x="1794" y="1745"/>
                  <a:pt x="1795" y="1746"/>
                </a:cubicBezTo>
                <a:cubicBezTo>
                  <a:pt x="1796" y="1747"/>
                  <a:pt x="1796" y="1748"/>
                  <a:pt x="1797" y="1748"/>
                </a:cubicBezTo>
                <a:cubicBezTo>
                  <a:pt x="1798" y="1748"/>
                  <a:pt x="1799" y="1748"/>
                  <a:pt x="1799" y="1749"/>
                </a:cubicBezTo>
                <a:cubicBezTo>
                  <a:pt x="1798" y="1750"/>
                  <a:pt x="1797" y="1750"/>
                  <a:pt x="1797" y="1750"/>
                </a:cubicBezTo>
                <a:cubicBezTo>
                  <a:pt x="1796" y="1749"/>
                  <a:pt x="1795" y="1746"/>
                  <a:pt x="1794" y="1749"/>
                </a:cubicBezTo>
                <a:cubicBezTo>
                  <a:pt x="1794" y="1749"/>
                  <a:pt x="1795" y="1750"/>
                  <a:pt x="1795" y="1751"/>
                </a:cubicBezTo>
                <a:cubicBezTo>
                  <a:pt x="1795" y="1751"/>
                  <a:pt x="1795" y="1752"/>
                  <a:pt x="1795" y="1752"/>
                </a:cubicBezTo>
                <a:cubicBezTo>
                  <a:pt x="1796" y="1753"/>
                  <a:pt x="1798" y="1751"/>
                  <a:pt x="1799" y="1751"/>
                </a:cubicBezTo>
                <a:cubicBezTo>
                  <a:pt x="1801" y="1751"/>
                  <a:pt x="1802" y="1752"/>
                  <a:pt x="1804" y="1751"/>
                </a:cubicBezTo>
                <a:cubicBezTo>
                  <a:pt x="1805" y="1751"/>
                  <a:pt x="1805" y="1751"/>
                  <a:pt x="1806" y="1751"/>
                </a:cubicBezTo>
                <a:cubicBezTo>
                  <a:pt x="1807" y="1751"/>
                  <a:pt x="1808" y="1751"/>
                  <a:pt x="1808" y="1750"/>
                </a:cubicBezTo>
                <a:cubicBezTo>
                  <a:pt x="1809" y="1750"/>
                  <a:pt x="1809" y="1749"/>
                  <a:pt x="1809" y="1749"/>
                </a:cubicBezTo>
                <a:cubicBezTo>
                  <a:pt x="1809" y="1748"/>
                  <a:pt x="1810" y="1747"/>
                  <a:pt x="1810" y="1747"/>
                </a:cubicBezTo>
                <a:cubicBezTo>
                  <a:pt x="1811" y="1746"/>
                  <a:pt x="1812" y="1744"/>
                  <a:pt x="1812" y="1743"/>
                </a:cubicBezTo>
                <a:cubicBezTo>
                  <a:pt x="1814" y="1739"/>
                  <a:pt x="1816" y="1735"/>
                  <a:pt x="1816" y="1731"/>
                </a:cubicBezTo>
                <a:cubicBezTo>
                  <a:pt x="1816" y="1730"/>
                  <a:pt x="1816" y="1728"/>
                  <a:pt x="1816" y="1727"/>
                </a:cubicBezTo>
                <a:cubicBezTo>
                  <a:pt x="1816" y="1726"/>
                  <a:pt x="1816" y="1726"/>
                  <a:pt x="1816" y="1725"/>
                </a:cubicBezTo>
                <a:cubicBezTo>
                  <a:pt x="1817" y="1724"/>
                  <a:pt x="1817" y="1723"/>
                  <a:pt x="1817" y="1722"/>
                </a:cubicBezTo>
                <a:cubicBezTo>
                  <a:pt x="1817" y="1720"/>
                  <a:pt x="1817" y="1717"/>
                  <a:pt x="1817" y="1714"/>
                </a:cubicBezTo>
                <a:cubicBezTo>
                  <a:pt x="1816" y="1713"/>
                  <a:pt x="1816" y="1711"/>
                  <a:pt x="1815" y="1710"/>
                </a:cubicBezTo>
                <a:cubicBezTo>
                  <a:pt x="1815" y="1709"/>
                  <a:pt x="1814" y="1707"/>
                  <a:pt x="1814" y="1706"/>
                </a:cubicBezTo>
                <a:cubicBezTo>
                  <a:pt x="1813" y="1705"/>
                  <a:pt x="1812" y="1704"/>
                  <a:pt x="1812" y="1703"/>
                </a:cubicBezTo>
                <a:cubicBezTo>
                  <a:pt x="1811" y="1702"/>
                  <a:pt x="1810" y="1701"/>
                  <a:pt x="1810" y="1699"/>
                </a:cubicBezTo>
                <a:cubicBezTo>
                  <a:pt x="1810" y="1698"/>
                  <a:pt x="1811" y="1696"/>
                  <a:pt x="1810" y="1695"/>
                </a:cubicBezTo>
                <a:cubicBezTo>
                  <a:pt x="1809" y="1694"/>
                  <a:pt x="1809" y="1694"/>
                  <a:pt x="1809" y="1693"/>
                </a:cubicBezTo>
                <a:cubicBezTo>
                  <a:pt x="1808" y="1693"/>
                  <a:pt x="1808" y="1692"/>
                  <a:pt x="1808" y="1691"/>
                </a:cubicBezTo>
                <a:cubicBezTo>
                  <a:pt x="1807" y="1690"/>
                  <a:pt x="1807" y="1688"/>
                  <a:pt x="1806" y="1687"/>
                </a:cubicBezTo>
                <a:cubicBezTo>
                  <a:pt x="1805" y="1686"/>
                  <a:pt x="1805" y="1686"/>
                  <a:pt x="1805" y="1684"/>
                </a:cubicBezTo>
                <a:cubicBezTo>
                  <a:pt x="1805" y="1682"/>
                  <a:pt x="1803" y="1682"/>
                  <a:pt x="1803" y="1681"/>
                </a:cubicBezTo>
                <a:cubicBezTo>
                  <a:pt x="1803" y="1680"/>
                  <a:pt x="1803" y="1679"/>
                  <a:pt x="1803" y="1678"/>
                </a:cubicBezTo>
                <a:cubicBezTo>
                  <a:pt x="1803" y="1678"/>
                  <a:pt x="1802" y="1677"/>
                  <a:pt x="1802" y="1677"/>
                </a:cubicBezTo>
                <a:cubicBezTo>
                  <a:pt x="1802" y="1676"/>
                  <a:pt x="1801" y="1675"/>
                  <a:pt x="1802" y="1675"/>
                </a:cubicBezTo>
                <a:cubicBezTo>
                  <a:pt x="1802" y="1674"/>
                  <a:pt x="1803" y="1675"/>
                  <a:pt x="1804" y="1675"/>
                </a:cubicBezTo>
                <a:cubicBezTo>
                  <a:pt x="1804" y="1676"/>
                  <a:pt x="1804" y="1678"/>
                  <a:pt x="1804" y="1679"/>
                </a:cubicBezTo>
                <a:cubicBezTo>
                  <a:pt x="1804" y="1680"/>
                  <a:pt x="1805" y="1680"/>
                  <a:pt x="1805" y="1681"/>
                </a:cubicBezTo>
                <a:cubicBezTo>
                  <a:pt x="1805" y="1681"/>
                  <a:pt x="1805" y="1683"/>
                  <a:pt x="1806" y="1683"/>
                </a:cubicBezTo>
                <a:cubicBezTo>
                  <a:pt x="1807" y="1683"/>
                  <a:pt x="1806" y="1679"/>
                  <a:pt x="1806" y="1679"/>
                </a:cubicBezTo>
                <a:cubicBezTo>
                  <a:pt x="1806" y="1677"/>
                  <a:pt x="1806" y="1676"/>
                  <a:pt x="1805" y="1675"/>
                </a:cubicBezTo>
                <a:cubicBezTo>
                  <a:pt x="1804" y="1672"/>
                  <a:pt x="1802" y="1670"/>
                  <a:pt x="1801" y="1668"/>
                </a:cubicBezTo>
                <a:cubicBezTo>
                  <a:pt x="1799" y="1665"/>
                  <a:pt x="1798" y="1662"/>
                  <a:pt x="1797" y="1660"/>
                </a:cubicBezTo>
                <a:cubicBezTo>
                  <a:pt x="1795" y="1657"/>
                  <a:pt x="1794" y="1654"/>
                  <a:pt x="1793" y="1652"/>
                </a:cubicBezTo>
                <a:cubicBezTo>
                  <a:pt x="1793" y="1650"/>
                  <a:pt x="1793" y="1649"/>
                  <a:pt x="1792" y="1648"/>
                </a:cubicBezTo>
                <a:cubicBezTo>
                  <a:pt x="1791" y="1644"/>
                  <a:pt x="1790" y="1641"/>
                  <a:pt x="1788" y="1637"/>
                </a:cubicBezTo>
                <a:cubicBezTo>
                  <a:pt x="1787" y="1635"/>
                  <a:pt x="1787" y="1632"/>
                  <a:pt x="1786" y="1629"/>
                </a:cubicBezTo>
                <a:cubicBezTo>
                  <a:pt x="1786" y="1625"/>
                  <a:pt x="1785" y="1619"/>
                  <a:pt x="1788" y="1616"/>
                </a:cubicBezTo>
                <a:cubicBezTo>
                  <a:pt x="1789" y="1616"/>
                  <a:pt x="1789" y="1616"/>
                  <a:pt x="1790" y="1616"/>
                </a:cubicBezTo>
                <a:cubicBezTo>
                  <a:pt x="1791" y="1615"/>
                  <a:pt x="1791" y="1615"/>
                  <a:pt x="1791" y="1614"/>
                </a:cubicBezTo>
                <a:cubicBezTo>
                  <a:pt x="1790" y="1613"/>
                  <a:pt x="1790" y="1614"/>
                  <a:pt x="1790" y="1612"/>
                </a:cubicBezTo>
                <a:cubicBezTo>
                  <a:pt x="1790" y="1611"/>
                  <a:pt x="1790" y="1611"/>
                  <a:pt x="1791" y="1611"/>
                </a:cubicBezTo>
                <a:cubicBezTo>
                  <a:pt x="1791" y="1610"/>
                  <a:pt x="1794" y="1609"/>
                  <a:pt x="1792" y="1608"/>
                </a:cubicBezTo>
                <a:cubicBezTo>
                  <a:pt x="1792" y="1608"/>
                  <a:pt x="1792" y="1608"/>
                  <a:pt x="1792" y="1608"/>
                </a:cubicBezTo>
                <a:cubicBezTo>
                  <a:pt x="1792" y="1607"/>
                  <a:pt x="1792" y="1607"/>
                  <a:pt x="1791" y="1607"/>
                </a:cubicBezTo>
                <a:cubicBezTo>
                  <a:pt x="1791" y="1606"/>
                  <a:pt x="1791" y="1605"/>
                  <a:pt x="1792" y="1604"/>
                </a:cubicBezTo>
                <a:cubicBezTo>
                  <a:pt x="1793" y="1603"/>
                  <a:pt x="1795" y="1605"/>
                  <a:pt x="1796" y="1603"/>
                </a:cubicBezTo>
                <a:cubicBezTo>
                  <a:pt x="1796" y="1603"/>
                  <a:pt x="1796" y="1602"/>
                  <a:pt x="1797" y="1601"/>
                </a:cubicBezTo>
                <a:cubicBezTo>
                  <a:pt x="1797" y="1601"/>
                  <a:pt x="1797" y="1600"/>
                  <a:pt x="1798" y="1599"/>
                </a:cubicBezTo>
                <a:cubicBezTo>
                  <a:pt x="1798" y="1599"/>
                  <a:pt x="1799" y="1598"/>
                  <a:pt x="1799" y="1597"/>
                </a:cubicBezTo>
                <a:cubicBezTo>
                  <a:pt x="1800" y="1597"/>
                  <a:pt x="1800" y="1597"/>
                  <a:pt x="1801" y="1596"/>
                </a:cubicBezTo>
                <a:cubicBezTo>
                  <a:pt x="1802" y="1596"/>
                  <a:pt x="1802" y="1595"/>
                  <a:pt x="1803" y="1594"/>
                </a:cubicBezTo>
                <a:cubicBezTo>
                  <a:pt x="1803" y="1594"/>
                  <a:pt x="1804" y="1593"/>
                  <a:pt x="1804" y="1593"/>
                </a:cubicBezTo>
                <a:cubicBezTo>
                  <a:pt x="1804" y="1592"/>
                  <a:pt x="1804" y="1592"/>
                  <a:pt x="1803" y="1591"/>
                </a:cubicBezTo>
                <a:cubicBezTo>
                  <a:pt x="1802" y="1591"/>
                  <a:pt x="1802" y="1590"/>
                  <a:pt x="1802" y="1590"/>
                </a:cubicBezTo>
                <a:cubicBezTo>
                  <a:pt x="1801" y="1589"/>
                  <a:pt x="1801" y="1589"/>
                  <a:pt x="1800" y="1589"/>
                </a:cubicBezTo>
                <a:cubicBezTo>
                  <a:pt x="1800" y="1588"/>
                  <a:pt x="1800" y="1587"/>
                  <a:pt x="1801" y="1587"/>
                </a:cubicBezTo>
                <a:cubicBezTo>
                  <a:pt x="1801" y="1587"/>
                  <a:pt x="1801" y="1588"/>
                  <a:pt x="1802" y="1588"/>
                </a:cubicBezTo>
                <a:cubicBezTo>
                  <a:pt x="1802" y="1588"/>
                  <a:pt x="1802" y="1588"/>
                  <a:pt x="1803" y="1588"/>
                </a:cubicBezTo>
                <a:cubicBezTo>
                  <a:pt x="1804" y="1588"/>
                  <a:pt x="1804" y="1588"/>
                  <a:pt x="1804" y="1589"/>
                </a:cubicBezTo>
                <a:cubicBezTo>
                  <a:pt x="1805" y="1590"/>
                  <a:pt x="1804" y="1590"/>
                  <a:pt x="1806" y="1590"/>
                </a:cubicBezTo>
                <a:cubicBezTo>
                  <a:pt x="1806" y="1590"/>
                  <a:pt x="1807" y="1591"/>
                  <a:pt x="1808" y="1590"/>
                </a:cubicBezTo>
                <a:cubicBezTo>
                  <a:pt x="1808" y="1590"/>
                  <a:pt x="1808" y="1589"/>
                  <a:pt x="1808" y="1588"/>
                </a:cubicBezTo>
                <a:cubicBezTo>
                  <a:pt x="1808" y="1587"/>
                  <a:pt x="1808" y="1587"/>
                  <a:pt x="1807" y="1587"/>
                </a:cubicBezTo>
                <a:cubicBezTo>
                  <a:pt x="1805" y="1586"/>
                  <a:pt x="1808" y="1586"/>
                  <a:pt x="1809" y="1586"/>
                </a:cubicBezTo>
                <a:cubicBezTo>
                  <a:pt x="1810" y="1586"/>
                  <a:pt x="1811" y="1584"/>
                  <a:pt x="1812" y="1584"/>
                </a:cubicBezTo>
                <a:cubicBezTo>
                  <a:pt x="1813" y="1584"/>
                  <a:pt x="1815" y="1584"/>
                  <a:pt x="1816" y="1584"/>
                </a:cubicBezTo>
                <a:cubicBezTo>
                  <a:pt x="1816" y="1583"/>
                  <a:pt x="1817" y="1583"/>
                  <a:pt x="1818" y="1583"/>
                </a:cubicBezTo>
                <a:cubicBezTo>
                  <a:pt x="1819" y="1582"/>
                  <a:pt x="1818" y="1582"/>
                  <a:pt x="1818" y="1581"/>
                </a:cubicBezTo>
                <a:cubicBezTo>
                  <a:pt x="1818" y="1580"/>
                  <a:pt x="1819" y="1579"/>
                  <a:pt x="1820" y="1580"/>
                </a:cubicBezTo>
                <a:cubicBezTo>
                  <a:pt x="1820" y="1580"/>
                  <a:pt x="1820" y="1580"/>
                  <a:pt x="1821" y="1581"/>
                </a:cubicBezTo>
                <a:cubicBezTo>
                  <a:pt x="1822" y="1581"/>
                  <a:pt x="1824" y="1579"/>
                  <a:pt x="1825" y="1579"/>
                </a:cubicBezTo>
                <a:cubicBezTo>
                  <a:pt x="1826" y="1577"/>
                  <a:pt x="1827" y="1576"/>
                  <a:pt x="1829" y="1575"/>
                </a:cubicBezTo>
                <a:cubicBezTo>
                  <a:pt x="1830" y="1574"/>
                  <a:pt x="1830" y="1574"/>
                  <a:pt x="1831" y="1574"/>
                </a:cubicBezTo>
                <a:cubicBezTo>
                  <a:pt x="1832" y="1574"/>
                  <a:pt x="1833" y="1574"/>
                  <a:pt x="1834" y="1573"/>
                </a:cubicBezTo>
                <a:cubicBezTo>
                  <a:pt x="1834" y="1571"/>
                  <a:pt x="1834" y="1570"/>
                  <a:pt x="1833" y="1569"/>
                </a:cubicBezTo>
                <a:cubicBezTo>
                  <a:pt x="1833" y="1568"/>
                  <a:pt x="1833" y="1567"/>
                  <a:pt x="1834" y="1568"/>
                </a:cubicBezTo>
                <a:cubicBezTo>
                  <a:pt x="1834" y="1568"/>
                  <a:pt x="1834" y="1569"/>
                  <a:pt x="1834" y="1569"/>
                </a:cubicBezTo>
                <a:cubicBezTo>
                  <a:pt x="1835" y="1569"/>
                  <a:pt x="1835" y="1568"/>
                  <a:pt x="1835" y="1567"/>
                </a:cubicBezTo>
                <a:cubicBezTo>
                  <a:pt x="1835" y="1566"/>
                  <a:pt x="1836" y="1566"/>
                  <a:pt x="1836" y="1565"/>
                </a:cubicBezTo>
                <a:cubicBezTo>
                  <a:pt x="1837" y="1563"/>
                  <a:pt x="1838" y="1562"/>
                  <a:pt x="1839" y="1561"/>
                </a:cubicBezTo>
                <a:cubicBezTo>
                  <a:pt x="1840" y="1560"/>
                  <a:pt x="1841" y="1559"/>
                  <a:pt x="1842" y="1558"/>
                </a:cubicBezTo>
                <a:cubicBezTo>
                  <a:pt x="1842" y="1558"/>
                  <a:pt x="1843" y="1558"/>
                  <a:pt x="1844" y="1558"/>
                </a:cubicBezTo>
                <a:cubicBezTo>
                  <a:pt x="1844" y="1558"/>
                  <a:pt x="1845" y="1557"/>
                  <a:pt x="1845" y="1556"/>
                </a:cubicBezTo>
                <a:cubicBezTo>
                  <a:pt x="1847" y="1554"/>
                  <a:pt x="1849" y="1554"/>
                  <a:pt x="1852" y="1554"/>
                </a:cubicBezTo>
                <a:cubicBezTo>
                  <a:pt x="1853" y="1554"/>
                  <a:pt x="1855" y="1554"/>
                  <a:pt x="1856" y="1554"/>
                </a:cubicBezTo>
                <a:cubicBezTo>
                  <a:pt x="1857" y="1554"/>
                  <a:pt x="1858" y="1554"/>
                  <a:pt x="1860" y="1554"/>
                </a:cubicBezTo>
                <a:cubicBezTo>
                  <a:pt x="1860" y="1553"/>
                  <a:pt x="1861" y="1552"/>
                  <a:pt x="1861" y="1551"/>
                </a:cubicBezTo>
                <a:cubicBezTo>
                  <a:pt x="1862" y="1549"/>
                  <a:pt x="1862" y="1548"/>
                  <a:pt x="1863" y="1547"/>
                </a:cubicBezTo>
                <a:cubicBezTo>
                  <a:pt x="1864" y="1546"/>
                  <a:pt x="1865" y="1545"/>
                  <a:pt x="1866" y="1544"/>
                </a:cubicBezTo>
                <a:cubicBezTo>
                  <a:pt x="1867" y="1543"/>
                  <a:pt x="1868" y="1542"/>
                  <a:pt x="1870" y="1541"/>
                </a:cubicBezTo>
                <a:cubicBezTo>
                  <a:pt x="1872" y="1540"/>
                  <a:pt x="1871" y="1538"/>
                  <a:pt x="1872" y="1536"/>
                </a:cubicBezTo>
                <a:cubicBezTo>
                  <a:pt x="1872" y="1535"/>
                  <a:pt x="1873" y="1535"/>
                  <a:pt x="1873" y="1535"/>
                </a:cubicBezTo>
                <a:cubicBezTo>
                  <a:pt x="1874" y="1535"/>
                  <a:pt x="1875" y="1534"/>
                  <a:pt x="1875" y="1534"/>
                </a:cubicBezTo>
                <a:cubicBezTo>
                  <a:pt x="1878" y="1534"/>
                  <a:pt x="1877" y="1536"/>
                  <a:pt x="1878" y="1537"/>
                </a:cubicBezTo>
                <a:cubicBezTo>
                  <a:pt x="1879" y="1537"/>
                  <a:pt x="1881" y="1536"/>
                  <a:pt x="1882" y="1536"/>
                </a:cubicBezTo>
                <a:cubicBezTo>
                  <a:pt x="1883" y="1536"/>
                  <a:pt x="1886" y="1537"/>
                  <a:pt x="1886" y="1535"/>
                </a:cubicBezTo>
                <a:cubicBezTo>
                  <a:pt x="1885" y="1535"/>
                  <a:pt x="1884" y="1535"/>
                  <a:pt x="1884" y="1535"/>
                </a:cubicBezTo>
                <a:cubicBezTo>
                  <a:pt x="1883" y="1534"/>
                  <a:pt x="1883" y="1534"/>
                  <a:pt x="1884" y="1534"/>
                </a:cubicBezTo>
                <a:cubicBezTo>
                  <a:pt x="1885" y="1534"/>
                  <a:pt x="1886" y="1533"/>
                  <a:pt x="1888" y="1533"/>
                </a:cubicBezTo>
                <a:cubicBezTo>
                  <a:pt x="1888" y="1533"/>
                  <a:pt x="1889" y="1533"/>
                  <a:pt x="1889" y="1533"/>
                </a:cubicBezTo>
                <a:cubicBezTo>
                  <a:pt x="1890" y="1532"/>
                  <a:pt x="1891" y="1532"/>
                  <a:pt x="1891" y="1532"/>
                </a:cubicBezTo>
                <a:cubicBezTo>
                  <a:pt x="1892" y="1532"/>
                  <a:pt x="1892" y="1531"/>
                  <a:pt x="1893" y="1531"/>
                </a:cubicBezTo>
                <a:cubicBezTo>
                  <a:pt x="1893" y="1530"/>
                  <a:pt x="1894" y="1530"/>
                  <a:pt x="1895" y="1530"/>
                </a:cubicBezTo>
                <a:cubicBezTo>
                  <a:pt x="1895" y="1529"/>
                  <a:pt x="1894" y="1529"/>
                  <a:pt x="1894" y="1529"/>
                </a:cubicBezTo>
                <a:cubicBezTo>
                  <a:pt x="1893" y="1529"/>
                  <a:pt x="1893" y="1529"/>
                  <a:pt x="1892" y="1529"/>
                </a:cubicBezTo>
                <a:cubicBezTo>
                  <a:pt x="1892" y="1529"/>
                  <a:pt x="1892" y="1528"/>
                  <a:pt x="1891" y="1528"/>
                </a:cubicBezTo>
                <a:cubicBezTo>
                  <a:pt x="1890" y="1529"/>
                  <a:pt x="1890" y="1530"/>
                  <a:pt x="1889" y="1529"/>
                </a:cubicBezTo>
                <a:cubicBezTo>
                  <a:pt x="1888" y="1529"/>
                  <a:pt x="1888" y="1529"/>
                  <a:pt x="1887" y="1529"/>
                </a:cubicBezTo>
                <a:cubicBezTo>
                  <a:pt x="1886" y="1529"/>
                  <a:pt x="1886" y="1530"/>
                  <a:pt x="1885" y="1530"/>
                </a:cubicBezTo>
                <a:cubicBezTo>
                  <a:pt x="1884" y="1531"/>
                  <a:pt x="1883" y="1530"/>
                  <a:pt x="1882" y="1529"/>
                </a:cubicBezTo>
                <a:cubicBezTo>
                  <a:pt x="1881" y="1528"/>
                  <a:pt x="1881" y="1529"/>
                  <a:pt x="1880" y="1528"/>
                </a:cubicBezTo>
                <a:cubicBezTo>
                  <a:pt x="1879" y="1528"/>
                  <a:pt x="1880" y="1527"/>
                  <a:pt x="1881" y="1527"/>
                </a:cubicBezTo>
                <a:cubicBezTo>
                  <a:pt x="1881" y="1527"/>
                  <a:pt x="1882" y="1527"/>
                  <a:pt x="1883" y="1527"/>
                </a:cubicBezTo>
                <a:cubicBezTo>
                  <a:pt x="1884" y="1527"/>
                  <a:pt x="1884" y="1527"/>
                  <a:pt x="1885" y="1526"/>
                </a:cubicBezTo>
                <a:cubicBezTo>
                  <a:pt x="1885" y="1526"/>
                  <a:pt x="1886" y="1526"/>
                  <a:pt x="1887" y="1526"/>
                </a:cubicBezTo>
                <a:cubicBezTo>
                  <a:pt x="1888" y="1526"/>
                  <a:pt x="1888" y="1525"/>
                  <a:pt x="1888" y="1524"/>
                </a:cubicBezTo>
                <a:cubicBezTo>
                  <a:pt x="1889" y="1524"/>
                  <a:pt x="1890" y="1524"/>
                  <a:pt x="1890" y="1523"/>
                </a:cubicBezTo>
                <a:cubicBezTo>
                  <a:pt x="1890" y="1522"/>
                  <a:pt x="1890" y="1522"/>
                  <a:pt x="1889" y="1521"/>
                </a:cubicBezTo>
                <a:cubicBezTo>
                  <a:pt x="1889" y="1521"/>
                  <a:pt x="1889" y="1520"/>
                  <a:pt x="1888" y="1520"/>
                </a:cubicBezTo>
                <a:cubicBezTo>
                  <a:pt x="1888" y="1520"/>
                  <a:pt x="1887" y="1520"/>
                  <a:pt x="1887" y="1520"/>
                </a:cubicBezTo>
                <a:cubicBezTo>
                  <a:pt x="1887" y="1520"/>
                  <a:pt x="1887" y="1520"/>
                  <a:pt x="1886" y="1519"/>
                </a:cubicBezTo>
                <a:cubicBezTo>
                  <a:pt x="1886" y="1519"/>
                  <a:pt x="1885" y="1519"/>
                  <a:pt x="1884" y="1519"/>
                </a:cubicBezTo>
                <a:cubicBezTo>
                  <a:pt x="1884" y="1519"/>
                  <a:pt x="1883" y="1518"/>
                  <a:pt x="1883" y="1518"/>
                </a:cubicBezTo>
                <a:cubicBezTo>
                  <a:pt x="1884" y="1518"/>
                  <a:pt x="1884" y="1518"/>
                  <a:pt x="1885" y="1518"/>
                </a:cubicBezTo>
                <a:cubicBezTo>
                  <a:pt x="1886" y="1518"/>
                  <a:pt x="1886" y="1519"/>
                  <a:pt x="1887" y="1519"/>
                </a:cubicBezTo>
                <a:cubicBezTo>
                  <a:pt x="1888" y="1519"/>
                  <a:pt x="1887" y="1519"/>
                  <a:pt x="1888" y="1518"/>
                </a:cubicBezTo>
                <a:cubicBezTo>
                  <a:pt x="1889" y="1518"/>
                  <a:pt x="1889" y="1518"/>
                  <a:pt x="1889" y="1519"/>
                </a:cubicBezTo>
                <a:cubicBezTo>
                  <a:pt x="1890" y="1519"/>
                  <a:pt x="1890" y="1518"/>
                  <a:pt x="1891" y="1518"/>
                </a:cubicBezTo>
                <a:cubicBezTo>
                  <a:pt x="1891" y="1518"/>
                  <a:pt x="1892" y="1519"/>
                  <a:pt x="1892" y="1519"/>
                </a:cubicBezTo>
                <a:cubicBezTo>
                  <a:pt x="1893" y="1519"/>
                  <a:pt x="1894" y="1519"/>
                  <a:pt x="1894" y="1519"/>
                </a:cubicBezTo>
                <a:cubicBezTo>
                  <a:pt x="1895" y="1519"/>
                  <a:pt x="1896" y="1519"/>
                  <a:pt x="1897" y="1519"/>
                </a:cubicBezTo>
                <a:cubicBezTo>
                  <a:pt x="1897" y="1518"/>
                  <a:pt x="1898" y="1518"/>
                  <a:pt x="1899" y="1518"/>
                </a:cubicBezTo>
                <a:cubicBezTo>
                  <a:pt x="1900" y="1517"/>
                  <a:pt x="1901" y="1516"/>
                  <a:pt x="1902" y="1516"/>
                </a:cubicBezTo>
                <a:cubicBezTo>
                  <a:pt x="1904" y="1515"/>
                  <a:pt x="1905" y="1515"/>
                  <a:pt x="1905" y="1514"/>
                </a:cubicBezTo>
                <a:cubicBezTo>
                  <a:pt x="1906" y="1512"/>
                  <a:pt x="1906" y="1511"/>
                  <a:pt x="1906" y="1510"/>
                </a:cubicBezTo>
                <a:cubicBezTo>
                  <a:pt x="1906" y="1509"/>
                  <a:pt x="1906" y="1509"/>
                  <a:pt x="1906" y="1508"/>
                </a:cubicBezTo>
                <a:cubicBezTo>
                  <a:pt x="1905" y="1508"/>
                  <a:pt x="1905" y="1508"/>
                  <a:pt x="1905" y="1507"/>
                </a:cubicBezTo>
                <a:cubicBezTo>
                  <a:pt x="1904" y="1506"/>
                  <a:pt x="1904" y="1506"/>
                  <a:pt x="1902" y="1507"/>
                </a:cubicBezTo>
                <a:cubicBezTo>
                  <a:pt x="1902" y="1507"/>
                  <a:pt x="1901" y="1507"/>
                  <a:pt x="1901" y="1507"/>
                </a:cubicBezTo>
                <a:cubicBezTo>
                  <a:pt x="1900" y="1508"/>
                  <a:pt x="1901" y="1509"/>
                  <a:pt x="1901" y="1510"/>
                </a:cubicBezTo>
                <a:cubicBezTo>
                  <a:pt x="1900" y="1511"/>
                  <a:pt x="1900" y="1510"/>
                  <a:pt x="1900" y="1509"/>
                </a:cubicBezTo>
                <a:cubicBezTo>
                  <a:pt x="1899" y="1508"/>
                  <a:pt x="1899" y="1508"/>
                  <a:pt x="1900" y="1507"/>
                </a:cubicBezTo>
                <a:cubicBezTo>
                  <a:pt x="1900" y="1507"/>
                  <a:pt x="1900" y="1506"/>
                  <a:pt x="1899" y="1506"/>
                </a:cubicBezTo>
                <a:cubicBezTo>
                  <a:pt x="1899" y="1506"/>
                  <a:pt x="1899" y="1506"/>
                  <a:pt x="1899" y="1505"/>
                </a:cubicBezTo>
                <a:cubicBezTo>
                  <a:pt x="1899" y="1505"/>
                  <a:pt x="1899" y="1504"/>
                  <a:pt x="1899" y="1504"/>
                </a:cubicBezTo>
                <a:cubicBezTo>
                  <a:pt x="1898" y="1503"/>
                  <a:pt x="1898" y="1504"/>
                  <a:pt x="1897" y="1505"/>
                </a:cubicBezTo>
                <a:cubicBezTo>
                  <a:pt x="1897" y="1505"/>
                  <a:pt x="1896" y="1505"/>
                  <a:pt x="1896" y="1505"/>
                </a:cubicBezTo>
                <a:cubicBezTo>
                  <a:pt x="1895" y="1506"/>
                  <a:pt x="1896" y="1507"/>
                  <a:pt x="1895" y="1507"/>
                </a:cubicBezTo>
                <a:cubicBezTo>
                  <a:pt x="1894" y="1508"/>
                  <a:pt x="1894" y="1507"/>
                  <a:pt x="1894" y="1507"/>
                </a:cubicBezTo>
                <a:cubicBezTo>
                  <a:pt x="1893" y="1506"/>
                  <a:pt x="1891" y="1505"/>
                  <a:pt x="1890" y="1505"/>
                </a:cubicBezTo>
                <a:cubicBezTo>
                  <a:pt x="1889" y="1505"/>
                  <a:pt x="1887" y="1507"/>
                  <a:pt x="1887" y="1506"/>
                </a:cubicBezTo>
                <a:cubicBezTo>
                  <a:pt x="1886" y="1505"/>
                  <a:pt x="1887" y="1503"/>
                  <a:pt x="1885" y="1502"/>
                </a:cubicBezTo>
                <a:cubicBezTo>
                  <a:pt x="1885" y="1502"/>
                  <a:pt x="1885" y="1502"/>
                  <a:pt x="1885" y="1502"/>
                </a:cubicBezTo>
                <a:cubicBezTo>
                  <a:pt x="1886" y="1502"/>
                  <a:pt x="1886" y="1503"/>
                  <a:pt x="1887" y="1504"/>
                </a:cubicBezTo>
                <a:cubicBezTo>
                  <a:pt x="1888" y="1504"/>
                  <a:pt x="1889" y="1504"/>
                  <a:pt x="1890" y="1504"/>
                </a:cubicBezTo>
                <a:cubicBezTo>
                  <a:pt x="1892" y="1504"/>
                  <a:pt x="1892" y="1504"/>
                  <a:pt x="1893" y="1503"/>
                </a:cubicBezTo>
                <a:cubicBezTo>
                  <a:pt x="1894" y="1502"/>
                  <a:pt x="1895" y="1501"/>
                  <a:pt x="1895" y="1503"/>
                </a:cubicBezTo>
                <a:cubicBezTo>
                  <a:pt x="1896" y="1503"/>
                  <a:pt x="1896" y="1502"/>
                  <a:pt x="1896" y="1502"/>
                </a:cubicBezTo>
                <a:cubicBezTo>
                  <a:pt x="1897" y="1501"/>
                  <a:pt x="1897" y="1502"/>
                  <a:pt x="1898" y="1502"/>
                </a:cubicBezTo>
                <a:cubicBezTo>
                  <a:pt x="1899" y="1501"/>
                  <a:pt x="1898" y="1501"/>
                  <a:pt x="1899" y="1501"/>
                </a:cubicBezTo>
                <a:cubicBezTo>
                  <a:pt x="1900" y="1499"/>
                  <a:pt x="1900" y="1501"/>
                  <a:pt x="1902" y="1501"/>
                </a:cubicBezTo>
                <a:cubicBezTo>
                  <a:pt x="1902" y="1501"/>
                  <a:pt x="1903" y="1501"/>
                  <a:pt x="1903" y="1502"/>
                </a:cubicBezTo>
                <a:cubicBezTo>
                  <a:pt x="1904" y="1502"/>
                  <a:pt x="1904" y="1503"/>
                  <a:pt x="1904" y="1503"/>
                </a:cubicBezTo>
                <a:cubicBezTo>
                  <a:pt x="1905" y="1504"/>
                  <a:pt x="1905" y="1502"/>
                  <a:pt x="1904" y="1502"/>
                </a:cubicBezTo>
                <a:cubicBezTo>
                  <a:pt x="1904" y="1501"/>
                  <a:pt x="1904" y="1500"/>
                  <a:pt x="1903" y="1499"/>
                </a:cubicBezTo>
                <a:cubicBezTo>
                  <a:pt x="1902" y="1498"/>
                  <a:pt x="1901" y="1498"/>
                  <a:pt x="1901" y="1496"/>
                </a:cubicBezTo>
                <a:cubicBezTo>
                  <a:pt x="1901" y="1495"/>
                  <a:pt x="1899" y="1493"/>
                  <a:pt x="1900" y="1492"/>
                </a:cubicBezTo>
                <a:cubicBezTo>
                  <a:pt x="1900" y="1491"/>
                  <a:pt x="1901" y="1491"/>
                  <a:pt x="1902" y="1491"/>
                </a:cubicBezTo>
                <a:cubicBezTo>
                  <a:pt x="1903" y="1490"/>
                  <a:pt x="1902" y="1490"/>
                  <a:pt x="1903" y="1489"/>
                </a:cubicBezTo>
                <a:cubicBezTo>
                  <a:pt x="1903" y="1488"/>
                  <a:pt x="1902" y="1487"/>
                  <a:pt x="1902" y="1486"/>
                </a:cubicBezTo>
                <a:cubicBezTo>
                  <a:pt x="1902" y="1485"/>
                  <a:pt x="1901" y="1484"/>
                  <a:pt x="1901" y="1484"/>
                </a:cubicBezTo>
                <a:cubicBezTo>
                  <a:pt x="1900" y="1482"/>
                  <a:pt x="1898" y="1483"/>
                  <a:pt x="1897" y="1483"/>
                </a:cubicBezTo>
                <a:cubicBezTo>
                  <a:pt x="1896" y="1483"/>
                  <a:pt x="1896" y="1483"/>
                  <a:pt x="1895" y="1483"/>
                </a:cubicBezTo>
                <a:cubicBezTo>
                  <a:pt x="1894" y="1483"/>
                  <a:pt x="1894" y="1484"/>
                  <a:pt x="1893" y="1484"/>
                </a:cubicBezTo>
                <a:cubicBezTo>
                  <a:pt x="1893" y="1484"/>
                  <a:pt x="1892" y="1484"/>
                  <a:pt x="1891" y="1484"/>
                </a:cubicBezTo>
                <a:cubicBezTo>
                  <a:pt x="1891" y="1483"/>
                  <a:pt x="1891" y="1483"/>
                  <a:pt x="1890" y="1482"/>
                </a:cubicBezTo>
                <a:cubicBezTo>
                  <a:pt x="1890" y="1482"/>
                  <a:pt x="1889" y="1481"/>
                  <a:pt x="1889" y="1481"/>
                </a:cubicBezTo>
                <a:cubicBezTo>
                  <a:pt x="1890" y="1480"/>
                  <a:pt x="1891" y="1481"/>
                  <a:pt x="1891" y="1481"/>
                </a:cubicBezTo>
                <a:cubicBezTo>
                  <a:pt x="1891" y="1482"/>
                  <a:pt x="1892" y="1482"/>
                  <a:pt x="1892" y="1482"/>
                </a:cubicBezTo>
                <a:cubicBezTo>
                  <a:pt x="1892" y="1482"/>
                  <a:pt x="1892" y="1483"/>
                  <a:pt x="1892" y="1482"/>
                </a:cubicBezTo>
                <a:cubicBezTo>
                  <a:pt x="1893" y="1482"/>
                  <a:pt x="1893" y="1481"/>
                  <a:pt x="1893" y="1480"/>
                </a:cubicBezTo>
                <a:cubicBezTo>
                  <a:pt x="1893" y="1479"/>
                  <a:pt x="1894" y="1477"/>
                  <a:pt x="1893" y="1476"/>
                </a:cubicBezTo>
                <a:cubicBezTo>
                  <a:pt x="1892" y="1476"/>
                  <a:pt x="1892" y="1476"/>
                  <a:pt x="1892" y="1475"/>
                </a:cubicBezTo>
                <a:cubicBezTo>
                  <a:pt x="1892" y="1474"/>
                  <a:pt x="1893" y="1474"/>
                  <a:pt x="1894" y="1474"/>
                </a:cubicBezTo>
                <a:cubicBezTo>
                  <a:pt x="1895" y="1474"/>
                  <a:pt x="1896" y="1472"/>
                  <a:pt x="1895" y="1470"/>
                </a:cubicBezTo>
                <a:cubicBezTo>
                  <a:pt x="1895" y="1470"/>
                  <a:pt x="1894" y="1470"/>
                  <a:pt x="1894" y="1469"/>
                </a:cubicBezTo>
                <a:cubicBezTo>
                  <a:pt x="1894" y="1468"/>
                  <a:pt x="1894" y="1468"/>
                  <a:pt x="1893" y="1467"/>
                </a:cubicBezTo>
                <a:cubicBezTo>
                  <a:pt x="1893" y="1467"/>
                  <a:pt x="1892" y="1467"/>
                  <a:pt x="1892" y="1467"/>
                </a:cubicBezTo>
                <a:cubicBezTo>
                  <a:pt x="1891" y="1466"/>
                  <a:pt x="1892" y="1465"/>
                  <a:pt x="1893" y="1465"/>
                </a:cubicBezTo>
                <a:cubicBezTo>
                  <a:pt x="1893" y="1465"/>
                  <a:pt x="1894" y="1465"/>
                  <a:pt x="1894" y="1464"/>
                </a:cubicBezTo>
                <a:cubicBezTo>
                  <a:pt x="1894" y="1463"/>
                  <a:pt x="1894" y="1462"/>
                  <a:pt x="1895" y="1461"/>
                </a:cubicBezTo>
                <a:cubicBezTo>
                  <a:pt x="1895" y="1461"/>
                  <a:pt x="1895" y="1460"/>
                  <a:pt x="1895" y="1459"/>
                </a:cubicBezTo>
                <a:cubicBezTo>
                  <a:pt x="1894" y="1459"/>
                  <a:pt x="1893" y="1458"/>
                  <a:pt x="1893" y="1458"/>
                </a:cubicBezTo>
                <a:cubicBezTo>
                  <a:pt x="1892" y="1456"/>
                  <a:pt x="1890" y="1456"/>
                  <a:pt x="1888" y="1455"/>
                </a:cubicBezTo>
                <a:cubicBezTo>
                  <a:pt x="1887" y="1455"/>
                  <a:pt x="1887" y="1454"/>
                  <a:pt x="1885" y="1454"/>
                </a:cubicBezTo>
                <a:cubicBezTo>
                  <a:pt x="1884" y="1454"/>
                  <a:pt x="1882" y="1453"/>
                  <a:pt x="1881" y="1452"/>
                </a:cubicBezTo>
                <a:cubicBezTo>
                  <a:pt x="1881" y="1452"/>
                  <a:pt x="1881" y="1451"/>
                  <a:pt x="1880" y="1451"/>
                </a:cubicBezTo>
                <a:cubicBezTo>
                  <a:pt x="1880" y="1451"/>
                  <a:pt x="1879" y="1450"/>
                  <a:pt x="1879" y="1450"/>
                </a:cubicBezTo>
                <a:cubicBezTo>
                  <a:pt x="1879" y="1449"/>
                  <a:pt x="1879" y="1448"/>
                  <a:pt x="1878" y="1448"/>
                </a:cubicBezTo>
                <a:cubicBezTo>
                  <a:pt x="1878" y="1448"/>
                  <a:pt x="1877" y="1448"/>
                  <a:pt x="1876" y="1447"/>
                </a:cubicBezTo>
                <a:cubicBezTo>
                  <a:pt x="1878" y="1446"/>
                  <a:pt x="1880" y="1447"/>
                  <a:pt x="1880" y="1449"/>
                </a:cubicBezTo>
                <a:cubicBezTo>
                  <a:pt x="1880" y="1449"/>
                  <a:pt x="1881" y="1450"/>
                  <a:pt x="1881" y="1450"/>
                </a:cubicBezTo>
                <a:cubicBezTo>
                  <a:pt x="1883" y="1451"/>
                  <a:pt x="1882" y="1449"/>
                  <a:pt x="1883" y="1449"/>
                </a:cubicBezTo>
                <a:cubicBezTo>
                  <a:pt x="1884" y="1448"/>
                  <a:pt x="1885" y="1449"/>
                  <a:pt x="1885" y="1450"/>
                </a:cubicBezTo>
                <a:cubicBezTo>
                  <a:pt x="1886" y="1451"/>
                  <a:pt x="1888" y="1451"/>
                  <a:pt x="1889" y="1452"/>
                </a:cubicBezTo>
                <a:cubicBezTo>
                  <a:pt x="1889" y="1453"/>
                  <a:pt x="1889" y="1453"/>
                  <a:pt x="1890" y="1453"/>
                </a:cubicBezTo>
                <a:cubicBezTo>
                  <a:pt x="1890" y="1454"/>
                  <a:pt x="1891" y="1454"/>
                  <a:pt x="1891" y="1454"/>
                </a:cubicBezTo>
                <a:cubicBezTo>
                  <a:pt x="1892" y="1454"/>
                  <a:pt x="1892" y="1455"/>
                  <a:pt x="1893" y="1455"/>
                </a:cubicBezTo>
                <a:cubicBezTo>
                  <a:pt x="1893" y="1456"/>
                  <a:pt x="1893" y="1456"/>
                  <a:pt x="1894" y="1456"/>
                </a:cubicBezTo>
                <a:cubicBezTo>
                  <a:pt x="1894" y="1456"/>
                  <a:pt x="1894" y="1455"/>
                  <a:pt x="1894" y="1455"/>
                </a:cubicBezTo>
                <a:cubicBezTo>
                  <a:pt x="1893" y="1455"/>
                  <a:pt x="1893" y="1454"/>
                  <a:pt x="1893" y="1454"/>
                </a:cubicBezTo>
                <a:cubicBezTo>
                  <a:pt x="1893" y="1453"/>
                  <a:pt x="1893" y="1452"/>
                  <a:pt x="1893" y="1451"/>
                </a:cubicBezTo>
                <a:cubicBezTo>
                  <a:pt x="1893" y="1451"/>
                  <a:pt x="1892" y="1451"/>
                  <a:pt x="1891" y="1450"/>
                </a:cubicBezTo>
                <a:cubicBezTo>
                  <a:pt x="1891" y="1450"/>
                  <a:pt x="1891" y="1449"/>
                  <a:pt x="1890" y="1449"/>
                </a:cubicBezTo>
                <a:cubicBezTo>
                  <a:pt x="1890" y="1448"/>
                  <a:pt x="1889" y="1449"/>
                  <a:pt x="1889" y="1448"/>
                </a:cubicBezTo>
                <a:cubicBezTo>
                  <a:pt x="1888" y="1447"/>
                  <a:pt x="1889" y="1447"/>
                  <a:pt x="1890" y="1447"/>
                </a:cubicBezTo>
                <a:cubicBezTo>
                  <a:pt x="1890" y="1448"/>
                  <a:pt x="1891" y="1448"/>
                  <a:pt x="1891" y="1448"/>
                </a:cubicBezTo>
                <a:cubicBezTo>
                  <a:pt x="1892" y="1448"/>
                  <a:pt x="1892" y="1449"/>
                  <a:pt x="1893" y="1449"/>
                </a:cubicBezTo>
                <a:cubicBezTo>
                  <a:pt x="1893" y="1448"/>
                  <a:pt x="1892" y="1447"/>
                  <a:pt x="1891" y="1446"/>
                </a:cubicBezTo>
                <a:cubicBezTo>
                  <a:pt x="1890" y="1444"/>
                  <a:pt x="1890" y="1442"/>
                  <a:pt x="1890" y="1440"/>
                </a:cubicBezTo>
                <a:cubicBezTo>
                  <a:pt x="1890" y="1439"/>
                  <a:pt x="1890" y="1439"/>
                  <a:pt x="1890" y="1438"/>
                </a:cubicBezTo>
                <a:cubicBezTo>
                  <a:pt x="1891" y="1437"/>
                  <a:pt x="1891" y="1437"/>
                  <a:pt x="1891" y="1436"/>
                </a:cubicBezTo>
                <a:cubicBezTo>
                  <a:pt x="1891" y="1436"/>
                  <a:pt x="1891" y="1435"/>
                  <a:pt x="1891" y="1434"/>
                </a:cubicBezTo>
                <a:cubicBezTo>
                  <a:pt x="1891" y="1434"/>
                  <a:pt x="1892" y="1434"/>
                  <a:pt x="1891" y="1433"/>
                </a:cubicBezTo>
                <a:cubicBezTo>
                  <a:pt x="1891" y="1432"/>
                  <a:pt x="1890" y="1432"/>
                  <a:pt x="1890" y="1431"/>
                </a:cubicBezTo>
                <a:cubicBezTo>
                  <a:pt x="1890" y="1430"/>
                  <a:pt x="1890" y="1430"/>
                  <a:pt x="1889" y="1430"/>
                </a:cubicBezTo>
                <a:cubicBezTo>
                  <a:pt x="1889" y="1429"/>
                  <a:pt x="1888" y="1429"/>
                  <a:pt x="1888" y="1428"/>
                </a:cubicBezTo>
                <a:cubicBezTo>
                  <a:pt x="1888" y="1427"/>
                  <a:pt x="1889" y="1427"/>
                  <a:pt x="1890" y="1427"/>
                </a:cubicBezTo>
                <a:cubicBezTo>
                  <a:pt x="1891" y="1426"/>
                  <a:pt x="1891" y="1426"/>
                  <a:pt x="1891" y="1425"/>
                </a:cubicBezTo>
                <a:cubicBezTo>
                  <a:pt x="1892" y="1425"/>
                  <a:pt x="1893" y="1425"/>
                  <a:pt x="1893" y="1424"/>
                </a:cubicBezTo>
                <a:cubicBezTo>
                  <a:pt x="1894" y="1424"/>
                  <a:pt x="1894" y="1423"/>
                  <a:pt x="1895" y="1423"/>
                </a:cubicBezTo>
                <a:cubicBezTo>
                  <a:pt x="1895" y="1423"/>
                  <a:pt x="1896" y="1423"/>
                  <a:pt x="1897" y="1423"/>
                </a:cubicBezTo>
                <a:cubicBezTo>
                  <a:pt x="1898" y="1422"/>
                  <a:pt x="1898" y="1421"/>
                  <a:pt x="1900" y="1420"/>
                </a:cubicBezTo>
                <a:cubicBezTo>
                  <a:pt x="1900" y="1420"/>
                  <a:pt x="1901" y="1420"/>
                  <a:pt x="1902" y="1420"/>
                </a:cubicBezTo>
                <a:cubicBezTo>
                  <a:pt x="1902" y="1419"/>
                  <a:pt x="1902" y="1419"/>
                  <a:pt x="1903" y="1418"/>
                </a:cubicBezTo>
                <a:cubicBezTo>
                  <a:pt x="1903" y="1419"/>
                  <a:pt x="1903" y="1420"/>
                  <a:pt x="1903" y="1420"/>
                </a:cubicBezTo>
                <a:cubicBezTo>
                  <a:pt x="1902" y="1421"/>
                  <a:pt x="1902" y="1421"/>
                  <a:pt x="1901" y="1421"/>
                </a:cubicBezTo>
                <a:cubicBezTo>
                  <a:pt x="1901" y="1422"/>
                  <a:pt x="1901" y="1423"/>
                  <a:pt x="1901" y="1423"/>
                </a:cubicBezTo>
                <a:cubicBezTo>
                  <a:pt x="1900" y="1424"/>
                  <a:pt x="1900" y="1424"/>
                  <a:pt x="1899" y="1424"/>
                </a:cubicBezTo>
                <a:cubicBezTo>
                  <a:pt x="1898" y="1425"/>
                  <a:pt x="1898" y="1425"/>
                  <a:pt x="1898" y="1425"/>
                </a:cubicBezTo>
                <a:cubicBezTo>
                  <a:pt x="1897" y="1426"/>
                  <a:pt x="1897" y="1426"/>
                  <a:pt x="1896" y="1426"/>
                </a:cubicBezTo>
                <a:cubicBezTo>
                  <a:pt x="1896" y="1427"/>
                  <a:pt x="1896" y="1428"/>
                  <a:pt x="1896" y="1428"/>
                </a:cubicBezTo>
                <a:cubicBezTo>
                  <a:pt x="1895" y="1429"/>
                  <a:pt x="1895" y="1429"/>
                  <a:pt x="1895" y="1430"/>
                </a:cubicBezTo>
                <a:cubicBezTo>
                  <a:pt x="1896" y="1430"/>
                  <a:pt x="1897" y="1429"/>
                  <a:pt x="1898" y="1429"/>
                </a:cubicBezTo>
                <a:cubicBezTo>
                  <a:pt x="1898" y="1430"/>
                  <a:pt x="1898" y="1430"/>
                  <a:pt x="1898" y="1430"/>
                </a:cubicBezTo>
                <a:cubicBezTo>
                  <a:pt x="1898" y="1430"/>
                  <a:pt x="1898" y="1430"/>
                  <a:pt x="1898" y="1431"/>
                </a:cubicBezTo>
                <a:cubicBezTo>
                  <a:pt x="1897" y="1431"/>
                  <a:pt x="1897" y="1431"/>
                  <a:pt x="1897" y="1432"/>
                </a:cubicBezTo>
                <a:cubicBezTo>
                  <a:pt x="1897" y="1433"/>
                  <a:pt x="1897" y="1433"/>
                  <a:pt x="1896" y="1433"/>
                </a:cubicBezTo>
                <a:cubicBezTo>
                  <a:pt x="1895" y="1433"/>
                  <a:pt x="1895" y="1432"/>
                  <a:pt x="1894" y="1432"/>
                </a:cubicBezTo>
                <a:cubicBezTo>
                  <a:pt x="1893" y="1432"/>
                  <a:pt x="1893" y="1433"/>
                  <a:pt x="1893" y="1434"/>
                </a:cubicBezTo>
                <a:cubicBezTo>
                  <a:pt x="1893" y="1434"/>
                  <a:pt x="1893" y="1435"/>
                  <a:pt x="1893" y="1436"/>
                </a:cubicBezTo>
                <a:cubicBezTo>
                  <a:pt x="1893" y="1436"/>
                  <a:pt x="1893" y="1438"/>
                  <a:pt x="1894" y="1436"/>
                </a:cubicBezTo>
                <a:cubicBezTo>
                  <a:pt x="1894" y="1436"/>
                  <a:pt x="1894" y="1435"/>
                  <a:pt x="1895" y="1435"/>
                </a:cubicBezTo>
                <a:cubicBezTo>
                  <a:pt x="1896" y="1435"/>
                  <a:pt x="1898" y="1438"/>
                  <a:pt x="1897" y="1439"/>
                </a:cubicBezTo>
                <a:cubicBezTo>
                  <a:pt x="1897" y="1439"/>
                  <a:pt x="1897" y="1439"/>
                  <a:pt x="1896" y="1439"/>
                </a:cubicBezTo>
                <a:cubicBezTo>
                  <a:pt x="1895" y="1439"/>
                  <a:pt x="1895" y="1439"/>
                  <a:pt x="1895" y="1440"/>
                </a:cubicBezTo>
                <a:cubicBezTo>
                  <a:pt x="1895" y="1440"/>
                  <a:pt x="1896" y="1440"/>
                  <a:pt x="1896" y="1441"/>
                </a:cubicBezTo>
                <a:cubicBezTo>
                  <a:pt x="1896" y="1441"/>
                  <a:pt x="1896" y="1441"/>
                  <a:pt x="1896" y="1441"/>
                </a:cubicBezTo>
                <a:cubicBezTo>
                  <a:pt x="1896" y="1442"/>
                  <a:pt x="1897" y="1442"/>
                  <a:pt x="1898" y="1442"/>
                </a:cubicBezTo>
                <a:cubicBezTo>
                  <a:pt x="1898" y="1442"/>
                  <a:pt x="1899" y="1444"/>
                  <a:pt x="1900" y="1444"/>
                </a:cubicBezTo>
                <a:cubicBezTo>
                  <a:pt x="1899" y="1444"/>
                  <a:pt x="1898" y="1443"/>
                  <a:pt x="1898" y="1443"/>
                </a:cubicBezTo>
                <a:cubicBezTo>
                  <a:pt x="1897" y="1442"/>
                  <a:pt x="1896" y="1443"/>
                  <a:pt x="1896" y="1443"/>
                </a:cubicBezTo>
                <a:cubicBezTo>
                  <a:pt x="1895" y="1443"/>
                  <a:pt x="1895" y="1442"/>
                  <a:pt x="1894" y="1442"/>
                </a:cubicBezTo>
                <a:cubicBezTo>
                  <a:pt x="1893" y="1442"/>
                  <a:pt x="1895" y="1444"/>
                  <a:pt x="1895" y="1445"/>
                </a:cubicBezTo>
                <a:cubicBezTo>
                  <a:pt x="1895" y="1445"/>
                  <a:pt x="1894" y="1445"/>
                  <a:pt x="1894" y="1446"/>
                </a:cubicBezTo>
                <a:cubicBezTo>
                  <a:pt x="1894" y="1447"/>
                  <a:pt x="1894" y="1447"/>
                  <a:pt x="1895" y="1448"/>
                </a:cubicBezTo>
                <a:cubicBezTo>
                  <a:pt x="1895" y="1448"/>
                  <a:pt x="1894" y="1449"/>
                  <a:pt x="1895" y="1449"/>
                </a:cubicBezTo>
                <a:cubicBezTo>
                  <a:pt x="1896" y="1449"/>
                  <a:pt x="1896" y="1448"/>
                  <a:pt x="1897" y="1448"/>
                </a:cubicBezTo>
                <a:cubicBezTo>
                  <a:pt x="1897" y="1448"/>
                  <a:pt x="1897" y="1450"/>
                  <a:pt x="1897" y="1450"/>
                </a:cubicBezTo>
                <a:cubicBezTo>
                  <a:pt x="1898" y="1451"/>
                  <a:pt x="1898" y="1451"/>
                  <a:pt x="1899" y="1451"/>
                </a:cubicBezTo>
                <a:cubicBezTo>
                  <a:pt x="1899" y="1451"/>
                  <a:pt x="1900" y="1451"/>
                  <a:pt x="1900" y="1451"/>
                </a:cubicBezTo>
                <a:cubicBezTo>
                  <a:pt x="1900" y="1451"/>
                  <a:pt x="1900" y="1452"/>
                  <a:pt x="1901" y="1452"/>
                </a:cubicBezTo>
                <a:cubicBezTo>
                  <a:pt x="1902" y="1452"/>
                  <a:pt x="1901" y="1451"/>
                  <a:pt x="1901" y="1450"/>
                </a:cubicBezTo>
                <a:cubicBezTo>
                  <a:pt x="1902" y="1450"/>
                  <a:pt x="1902" y="1450"/>
                  <a:pt x="1902" y="1450"/>
                </a:cubicBezTo>
                <a:cubicBezTo>
                  <a:pt x="1902" y="1449"/>
                  <a:pt x="1902" y="1450"/>
                  <a:pt x="1903" y="1449"/>
                </a:cubicBezTo>
                <a:cubicBezTo>
                  <a:pt x="1903" y="1449"/>
                  <a:pt x="1903" y="1448"/>
                  <a:pt x="1903" y="1448"/>
                </a:cubicBezTo>
                <a:cubicBezTo>
                  <a:pt x="1904" y="1449"/>
                  <a:pt x="1904" y="1451"/>
                  <a:pt x="1903" y="1452"/>
                </a:cubicBezTo>
                <a:cubicBezTo>
                  <a:pt x="1903" y="1452"/>
                  <a:pt x="1903" y="1452"/>
                  <a:pt x="1903" y="1452"/>
                </a:cubicBezTo>
                <a:cubicBezTo>
                  <a:pt x="1903" y="1452"/>
                  <a:pt x="1903" y="1453"/>
                  <a:pt x="1903" y="1453"/>
                </a:cubicBezTo>
                <a:cubicBezTo>
                  <a:pt x="1902" y="1454"/>
                  <a:pt x="1902" y="1454"/>
                  <a:pt x="1902" y="1454"/>
                </a:cubicBezTo>
                <a:cubicBezTo>
                  <a:pt x="1902" y="1456"/>
                  <a:pt x="1904" y="1454"/>
                  <a:pt x="1904" y="1456"/>
                </a:cubicBezTo>
                <a:cubicBezTo>
                  <a:pt x="1905" y="1456"/>
                  <a:pt x="1903" y="1458"/>
                  <a:pt x="1903" y="1458"/>
                </a:cubicBezTo>
                <a:cubicBezTo>
                  <a:pt x="1902" y="1461"/>
                  <a:pt x="1904" y="1459"/>
                  <a:pt x="1905" y="1458"/>
                </a:cubicBezTo>
                <a:cubicBezTo>
                  <a:pt x="1907" y="1458"/>
                  <a:pt x="1906" y="1460"/>
                  <a:pt x="1906" y="1461"/>
                </a:cubicBezTo>
                <a:cubicBezTo>
                  <a:pt x="1905" y="1462"/>
                  <a:pt x="1905" y="1464"/>
                  <a:pt x="1904" y="1465"/>
                </a:cubicBezTo>
                <a:cubicBezTo>
                  <a:pt x="1903" y="1466"/>
                  <a:pt x="1902" y="1467"/>
                  <a:pt x="1902" y="1469"/>
                </a:cubicBezTo>
                <a:cubicBezTo>
                  <a:pt x="1902" y="1470"/>
                  <a:pt x="1901" y="1472"/>
                  <a:pt x="1900" y="1473"/>
                </a:cubicBezTo>
                <a:cubicBezTo>
                  <a:pt x="1900" y="1475"/>
                  <a:pt x="1901" y="1476"/>
                  <a:pt x="1901" y="1477"/>
                </a:cubicBezTo>
                <a:cubicBezTo>
                  <a:pt x="1902" y="1477"/>
                  <a:pt x="1902" y="1478"/>
                  <a:pt x="1902" y="1478"/>
                </a:cubicBezTo>
                <a:cubicBezTo>
                  <a:pt x="1903" y="1478"/>
                  <a:pt x="1903" y="1477"/>
                  <a:pt x="1903" y="1476"/>
                </a:cubicBezTo>
                <a:cubicBezTo>
                  <a:pt x="1904" y="1475"/>
                  <a:pt x="1903" y="1474"/>
                  <a:pt x="1904" y="1472"/>
                </a:cubicBezTo>
                <a:cubicBezTo>
                  <a:pt x="1904" y="1471"/>
                  <a:pt x="1905" y="1470"/>
                  <a:pt x="1907" y="1470"/>
                </a:cubicBezTo>
                <a:cubicBezTo>
                  <a:pt x="1909" y="1468"/>
                  <a:pt x="1909" y="1465"/>
                  <a:pt x="1910" y="1463"/>
                </a:cubicBezTo>
                <a:cubicBezTo>
                  <a:pt x="1911" y="1462"/>
                  <a:pt x="1912" y="1461"/>
                  <a:pt x="1912" y="1460"/>
                </a:cubicBezTo>
                <a:cubicBezTo>
                  <a:pt x="1913" y="1458"/>
                  <a:pt x="1914" y="1455"/>
                  <a:pt x="1916" y="1452"/>
                </a:cubicBezTo>
                <a:cubicBezTo>
                  <a:pt x="1917" y="1451"/>
                  <a:pt x="1916" y="1450"/>
                  <a:pt x="1917" y="1449"/>
                </a:cubicBezTo>
                <a:cubicBezTo>
                  <a:pt x="1919" y="1447"/>
                  <a:pt x="1920" y="1446"/>
                  <a:pt x="1920" y="1443"/>
                </a:cubicBezTo>
                <a:cubicBezTo>
                  <a:pt x="1919" y="1441"/>
                  <a:pt x="1918" y="1445"/>
                  <a:pt x="1918" y="1443"/>
                </a:cubicBezTo>
                <a:cubicBezTo>
                  <a:pt x="1918" y="1443"/>
                  <a:pt x="1918" y="1443"/>
                  <a:pt x="1918" y="1442"/>
                </a:cubicBezTo>
                <a:cubicBezTo>
                  <a:pt x="1918" y="1442"/>
                  <a:pt x="1918" y="1442"/>
                  <a:pt x="1918" y="1441"/>
                </a:cubicBezTo>
                <a:cubicBezTo>
                  <a:pt x="1918" y="1440"/>
                  <a:pt x="1919" y="1440"/>
                  <a:pt x="1919" y="1439"/>
                </a:cubicBezTo>
                <a:cubicBezTo>
                  <a:pt x="1920" y="1438"/>
                  <a:pt x="1918" y="1437"/>
                  <a:pt x="1917" y="1437"/>
                </a:cubicBezTo>
                <a:cubicBezTo>
                  <a:pt x="1915" y="1435"/>
                  <a:pt x="1914" y="1433"/>
                  <a:pt x="1913" y="1430"/>
                </a:cubicBezTo>
                <a:cubicBezTo>
                  <a:pt x="1913" y="1429"/>
                  <a:pt x="1911" y="1428"/>
                  <a:pt x="1911" y="1427"/>
                </a:cubicBezTo>
                <a:cubicBezTo>
                  <a:pt x="1911" y="1426"/>
                  <a:pt x="1911" y="1425"/>
                  <a:pt x="1911" y="1424"/>
                </a:cubicBezTo>
                <a:cubicBezTo>
                  <a:pt x="1911" y="1424"/>
                  <a:pt x="1911" y="1424"/>
                  <a:pt x="1910" y="1423"/>
                </a:cubicBezTo>
                <a:cubicBezTo>
                  <a:pt x="1910" y="1422"/>
                  <a:pt x="1910" y="1422"/>
                  <a:pt x="1910" y="1421"/>
                </a:cubicBezTo>
                <a:cubicBezTo>
                  <a:pt x="1909" y="1420"/>
                  <a:pt x="1909" y="1420"/>
                  <a:pt x="1909" y="1419"/>
                </a:cubicBezTo>
                <a:cubicBezTo>
                  <a:pt x="1908" y="1418"/>
                  <a:pt x="1910" y="1417"/>
                  <a:pt x="1910" y="1416"/>
                </a:cubicBezTo>
                <a:cubicBezTo>
                  <a:pt x="1910" y="1416"/>
                  <a:pt x="1911" y="1417"/>
                  <a:pt x="1910" y="1418"/>
                </a:cubicBezTo>
                <a:cubicBezTo>
                  <a:pt x="1910" y="1419"/>
                  <a:pt x="1910" y="1419"/>
                  <a:pt x="1909" y="1419"/>
                </a:cubicBezTo>
                <a:cubicBezTo>
                  <a:pt x="1909" y="1420"/>
                  <a:pt x="1910" y="1420"/>
                  <a:pt x="1910" y="1421"/>
                </a:cubicBezTo>
                <a:cubicBezTo>
                  <a:pt x="1910" y="1421"/>
                  <a:pt x="1911" y="1422"/>
                  <a:pt x="1911" y="1423"/>
                </a:cubicBezTo>
                <a:cubicBezTo>
                  <a:pt x="1912" y="1423"/>
                  <a:pt x="1912" y="1424"/>
                  <a:pt x="1913" y="1424"/>
                </a:cubicBezTo>
                <a:cubicBezTo>
                  <a:pt x="1913" y="1425"/>
                  <a:pt x="1913" y="1424"/>
                  <a:pt x="1914" y="1425"/>
                </a:cubicBezTo>
                <a:cubicBezTo>
                  <a:pt x="1914" y="1425"/>
                  <a:pt x="1914" y="1425"/>
                  <a:pt x="1914" y="1426"/>
                </a:cubicBezTo>
                <a:cubicBezTo>
                  <a:pt x="1915" y="1426"/>
                  <a:pt x="1916" y="1428"/>
                  <a:pt x="1917" y="1428"/>
                </a:cubicBezTo>
                <a:cubicBezTo>
                  <a:pt x="1918" y="1429"/>
                  <a:pt x="1920" y="1428"/>
                  <a:pt x="1921" y="1429"/>
                </a:cubicBezTo>
                <a:cubicBezTo>
                  <a:pt x="1923" y="1429"/>
                  <a:pt x="1923" y="1431"/>
                  <a:pt x="1923" y="1432"/>
                </a:cubicBezTo>
                <a:cubicBezTo>
                  <a:pt x="1922" y="1433"/>
                  <a:pt x="1921" y="1434"/>
                  <a:pt x="1921" y="1435"/>
                </a:cubicBezTo>
                <a:cubicBezTo>
                  <a:pt x="1922" y="1437"/>
                  <a:pt x="1923" y="1435"/>
                  <a:pt x="1923" y="1435"/>
                </a:cubicBezTo>
                <a:cubicBezTo>
                  <a:pt x="1924" y="1434"/>
                  <a:pt x="1925" y="1434"/>
                  <a:pt x="1925" y="1434"/>
                </a:cubicBezTo>
                <a:cubicBezTo>
                  <a:pt x="1926" y="1434"/>
                  <a:pt x="1926" y="1432"/>
                  <a:pt x="1926" y="1432"/>
                </a:cubicBezTo>
                <a:cubicBezTo>
                  <a:pt x="1927" y="1430"/>
                  <a:pt x="1928" y="1430"/>
                  <a:pt x="1928" y="1428"/>
                </a:cubicBezTo>
                <a:cubicBezTo>
                  <a:pt x="1929" y="1427"/>
                  <a:pt x="1929" y="1426"/>
                  <a:pt x="1931" y="1425"/>
                </a:cubicBezTo>
                <a:cubicBezTo>
                  <a:pt x="1932" y="1425"/>
                  <a:pt x="1932" y="1425"/>
                  <a:pt x="1933" y="1424"/>
                </a:cubicBezTo>
                <a:cubicBezTo>
                  <a:pt x="1933" y="1423"/>
                  <a:pt x="1935" y="1422"/>
                  <a:pt x="1936" y="1421"/>
                </a:cubicBezTo>
                <a:cubicBezTo>
                  <a:pt x="1936" y="1421"/>
                  <a:pt x="1936" y="1420"/>
                  <a:pt x="1936" y="1420"/>
                </a:cubicBezTo>
                <a:cubicBezTo>
                  <a:pt x="1937" y="1419"/>
                  <a:pt x="1937" y="1419"/>
                  <a:pt x="1938" y="1418"/>
                </a:cubicBezTo>
                <a:cubicBezTo>
                  <a:pt x="1939" y="1418"/>
                  <a:pt x="1939" y="1417"/>
                  <a:pt x="1939" y="1416"/>
                </a:cubicBezTo>
                <a:cubicBezTo>
                  <a:pt x="1939" y="1415"/>
                  <a:pt x="1938" y="1415"/>
                  <a:pt x="1938" y="1414"/>
                </a:cubicBezTo>
                <a:cubicBezTo>
                  <a:pt x="1939" y="1414"/>
                  <a:pt x="1940" y="1417"/>
                  <a:pt x="1940" y="1414"/>
                </a:cubicBezTo>
                <a:cubicBezTo>
                  <a:pt x="1941" y="1414"/>
                  <a:pt x="1941" y="1413"/>
                  <a:pt x="1941" y="1412"/>
                </a:cubicBezTo>
                <a:cubicBezTo>
                  <a:pt x="1941" y="1411"/>
                  <a:pt x="1940" y="1411"/>
                  <a:pt x="1940" y="1410"/>
                </a:cubicBezTo>
                <a:cubicBezTo>
                  <a:pt x="1940" y="1409"/>
                  <a:pt x="1940" y="1409"/>
                  <a:pt x="1941" y="1408"/>
                </a:cubicBezTo>
                <a:cubicBezTo>
                  <a:pt x="1941" y="1408"/>
                  <a:pt x="1941" y="1407"/>
                  <a:pt x="1941" y="1406"/>
                </a:cubicBezTo>
                <a:cubicBezTo>
                  <a:pt x="1941" y="1404"/>
                  <a:pt x="1942" y="1404"/>
                  <a:pt x="1942" y="1402"/>
                </a:cubicBezTo>
                <a:cubicBezTo>
                  <a:pt x="1942" y="1401"/>
                  <a:pt x="1942" y="1399"/>
                  <a:pt x="1941" y="1398"/>
                </a:cubicBezTo>
                <a:cubicBezTo>
                  <a:pt x="1940" y="1398"/>
                  <a:pt x="1938" y="1400"/>
                  <a:pt x="1937" y="1398"/>
                </a:cubicBezTo>
                <a:cubicBezTo>
                  <a:pt x="1935" y="1397"/>
                  <a:pt x="1938" y="1396"/>
                  <a:pt x="1938" y="1395"/>
                </a:cubicBezTo>
                <a:cubicBezTo>
                  <a:pt x="1939" y="1394"/>
                  <a:pt x="1939" y="1392"/>
                  <a:pt x="1941" y="1391"/>
                </a:cubicBezTo>
                <a:cubicBezTo>
                  <a:pt x="1942" y="1391"/>
                  <a:pt x="1943" y="1390"/>
                  <a:pt x="1944" y="1389"/>
                </a:cubicBezTo>
                <a:cubicBezTo>
                  <a:pt x="1946" y="1388"/>
                  <a:pt x="1948" y="1386"/>
                  <a:pt x="1950" y="1384"/>
                </a:cubicBezTo>
                <a:cubicBezTo>
                  <a:pt x="1952" y="1383"/>
                  <a:pt x="1955" y="1382"/>
                  <a:pt x="1957" y="1381"/>
                </a:cubicBezTo>
                <a:cubicBezTo>
                  <a:pt x="1959" y="1380"/>
                  <a:pt x="1960" y="1379"/>
                  <a:pt x="1961" y="1379"/>
                </a:cubicBezTo>
                <a:cubicBezTo>
                  <a:pt x="1962" y="1378"/>
                  <a:pt x="1964" y="1378"/>
                  <a:pt x="1965" y="1378"/>
                </a:cubicBezTo>
                <a:cubicBezTo>
                  <a:pt x="1968" y="1377"/>
                  <a:pt x="1971" y="1376"/>
                  <a:pt x="1974" y="1376"/>
                </a:cubicBezTo>
                <a:cubicBezTo>
                  <a:pt x="1975" y="1376"/>
                  <a:pt x="1977" y="1376"/>
                  <a:pt x="1978" y="1376"/>
                </a:cubicBezTo>
                <a:cubicBezTo>
                  <a:pt x="1980" y="1376"/>
                  <a:pt x="1981" y="1377"/>
                  <a:pt x="1983" y="1377"/>
                </a:cubicBezTo>
                <a:cubicBezTo>
                  <a:pt x="1984" y="1377"/>
                  <a:pt x="1985" y="1376"/>
                  <a:pt x="1987" y="1376"/>
                </a:cubicBezTo>
                <a:cubicBezTo>
                  <a:pt x="1988" y="1376"/>
                  <a:pt x="1988" y="1376"/>
                  <a:pt x="1989" y="1377"/>
                </a:cubicBezTo>
                <a:cubicBezTo>
                  <a:pt x="1990" y="1377"/>
                  <a:pt x="1991" y="1377"/>
                  <a:pt x="1992" y="1376"/>
                </a:cubicBezTo>
                <a:cubicBezTo>
                  <a:pt x="1993" y="1376"/>
                  <a:pt x="1994" y="1376"/>
                  <a:pt x="1994" y="1375"/>
                </a:cubicBezTo>
                <a:cubicBezTo>
                  <a:pt x="1995" y="1375"/>
                  <a:pt x="1995" y="1374"/>
                  <a:pt x="1995" y="1373"/>
                </a:cubicBezTo>
                <a:cubicBezTo>
                  <a:pt x="1996" y="1372"/>
                  <a:pt x="1996" y="1372"/>
                  <a:pt x="1995" y="1371"/>
                </a:cubicBezTo>
                <a:cubicBezTo>
                  <a:pt x="1995" y="1370"/>
                  <a:pt x="1995" y="1370"/>
                  <a:pt x="1995" y="1369"/>
                </a:cubicBezTo>
                <a:cubicBezTo>
                  <a:pt x="1996" y="1368"/>
                  <a:pt x="1995" y="1368"/>
                  <a:pt x="1995" y="1367"/>
                </a:cubicBezTo>
                <a:cubicBezTo>
                  <a:pt x="1995" y="1366"/>
                  <a:pt x="1996" y="1366"/>
                  <a:pt x="1996" y="1366"/>
                </a:cubicBezTo>
                <a:cubicBezTo>
                  <a:pt x="1997" y="1366"/>
                  <a:pt x="1998" y="1366"/>
                  <a:pt x="1999" y="1366"/>
                </a:cubicBezTo>
                <a:cubicBezTo>
                  <a:pt x="2000" y="1366"/>
                  <a:pt x="2000" y="1368"/>
                  <a:pt x="2000" y="1369"/>
                </a:cubicBezTo>
                <a:cubicBezTo>
                  <a:pt x="2000" y="1370"/>
                  <a:pt x="2000" y="1370"/>
                  <a:pt x="2001" y="1371"/>
                </a:cubicBezTo>
                <a:cubicBezTo>
                  <a:pt x="2001" y="1371"/>
                  <a:pt x="2000" y="1372"/>
                  <a:pt x="2001" y="1373"/>
                </a:cubicBezTo>
                <a:cubicBezTo>
                  <a:pt x="2001" y="1372"/>
                  <a:pt x="2001" y="1372"/>
                  <a:pt x="2002" y="1371"/>
                </a:cubicBezTo>
                <a:cubicBezTo>
                  <a:pt x="2002" y="1371"/>
                  <a:pt x="2003" y="1370"/>
                  <a:pt x="2004" y="1370"/>
                </a:cubicBezTo>
                <a:cubicBezTo>
                  <a:pt x="2004" y="1369"/>
                  <a:pt x="2005" y="1369"/>
                  <a:pt x="2006" y="1369"/>
                </a:cubicBezTo>
                <a:cubicBezTo>
                  <a:pt x="2006" y="1368"/>
                  <a:pt x="2007" y="1368"/>
                  <a:pt x="2007" y="1368"/>
                </a:cubicBezTo>
                <a:cubicBezTo>
                  <a:pt x="2008" y="1367"/>
                  <a:pt x="2008" y="1366"/>
                  <a:pt x="2009" y="1366"/>
                </a:cubicBezTo>
                <a:cubicBezTo>
                  <a:pt x="2010" y="1366"/>
                  <a:pt x="2010" y="1367"/>
                  <a:pt x="2010" y="1367"/>
                </a:cubicBezTo>
                <a:cubicBezTo>
                  <a:pt x="2011" y="1368"/>
                  <a:pt x="2012" y="1368"/>
                  <a:pt x="2012" y="1368"/>
                </a:cubicBezTo>
                <a:cubicBezTo>
                  <a:pt x="2013" y="1368"/>
                  <a:pt x="2013" y="1369"/>
                  <a:pt x="2014" y="1369"/>
                </a:cubicBezTo>
                <a:cubicBezTo>
                  <a:pt x="2015" y="1369"/>
                  <a:pt x="2015" y="1368"/>
                  <a:pt x="2016" y="1368"/>
                </a:cubicBezTo>
                <a:cubicBezTo>
                  <a:pt x="2017" y="1368"/>
                  <a:pt x="2018" y="1369"/>
                  <a:pt x="2019" y="1368"/>
                </a:cubicBezTo>
                <a:cubicBezTo>
                  <a:pt x="2020" y="1368"/>
                  <a:pt x="2021" y="1369"/>
                  <a:pt x="2022" y="1368"/>
                </a:cubicBezTo>
                <a:cubicBezTo>
                  <a:pt x="2023" y="1368"/>
                  <a:pt x="2023" y="1368"/>
                  <a:pt x="2024" y="1368"/>
                </a:cubicBezTo>
                <a:cubicBezTo>
                  <a:pt x="2025" y="1367"/>
                  <a:pt x="2025" y="1367"/>
                  <a:pt x="2026" y="1367"/>
                </a:cubicBezTo>
                <a:cubicBezTo>
                  <a:pt x="2026" y="1366"/>
                  <a:pt x="2026" y="1365"/>
                  <a:pt x="2026" y="1365"/>
                </a:cubicBezTo>
                <a:cubicBezTo>
                  <a:pt x="2026" y="1364"/>
                  <a:pt x="2026" y="1364"/>
                  <a:pt x="2025" y="1363"/>
                </a:cubicBezTo>
                <a:cubicBezTo>
                  <a:pt x="2025" y="1362"/>
                  <a:pt x="2025" y="1362"/>
                  <a:pt x="2025" y="1361"/>
                </a:cubicBezTo>
                <a:cubicBezTo>
                  <a:pt x="2024" y="1360"/>
                  <a:pt x="2024" y="1360"/>
                  <a:pt x="2024" y="1360"/>
                </a:cubicBezTo>
                <a:cubicBezTo>
                  <a:pt x="2023" y="1359"/>
                  <a:pt x="2023" y="1358"/>
                  <a:pt x="2023" y="1358"/>
                </a:cubicBezTo>
                <a:cubicBezTo>
                  <a:pt x="2022" y="1358"/>
                  <a:pt x="2019" y="1358"/>
                  <a:pt x="2019" y="1359"/>
                </a:cubicBezTo>
                <a:cubicBezTo>
                  <a:pt x="2020" y="1359"/>
                  <a:pt x="2021" y="1359"/>
                  <a:pt x="2022" y="1360"/>
                </a:cubicBezTo>
                <a:cubicBezTo>
                  <a:pt x="2022" y="1360"/>
                  <a:pt x="2023" y="1361"/>
                  <a:pt x="2023" y="1361"/>
                </a:cubicBezTo>
                <a:cubicBezTo>
                  <a:pt x="2023" y="1362"/>
                  <a:pt x="2023" y="1362"/>
                  <a:pt x="2023" y="1363"/>
                </a:cubicBezTo>
                <a:cubicBezTo>
                  <a:pt x="2024" y="1364"/>
                  <a:pt x="2024" y="1365"/>
                  <a:pt x="2023" y="1365"/>
                </a:cubicBezTo>
                <a:cubicBezTo>
                  <a:pt x="2022" y="1365"/>
                  <a:pt x="2022" y="1365"/>
                  <a:pt x="2022" y="1366"/>
                </a:cubicBezTo>
                <a:cubicBezTo>
                  <a:pt x="2020" y="1367"/>
                  <a:pt x="2019" y="1367"/>
                  <a:pt x="2017" y="1366"/>
                </a:cubicBezTo>
                <a:cubicBezTo>
                  <a:pt x="2017" y="1366"/>
                  <a:pt x="2016" y="1366"/>
                  <a:pt x="2015" y="1366"/>
                </a:cubicBezTo>
                <a:cubicBezTo>
                  <a:pt x="2014" y="1366"/>
                  <a:pt x="2014" y="1365"/>
                  <a:pt x="2014" y="1365"/>
                </a:cubicBezTo>
                <a:cubicBezTo>
                  <a:pt x="2014" y="1364"/>
                  <a:pt x="2013" y="1364"/>
                  <a:pt x="2013" y="1363"/>
                </a:cubicBezTo>
                <a:cubicBezTo>
                  <a:pt x="2013" y="1363"/>
                  <a:pt x="2013" y="1362"/>
                  <a:pt x="2013" y="1361"/>
                </a:cubicBezTo>
                <a:cubicBezTo>
                  <a:pt x="2013" y="1360"/>
                  <a:pt x="2012" y="1359"/>
                  <a:pt x="2011" y="1357"/>
                </a:cubicBezTo>
                <a:cubicBezTo>
                  <a:pt x="2010" y="1356"/>
                  <a:pt x="2009" y="1356"/>
                  <a:pt x="2009" y="1355"/>
                </a:cubicBezTo>
                <a:cubicBezTo>
                  <a:pt x="2008" y="1353"/>
                  <a:pt x="2007" y="1353"/>
                  <a:pt x="2005" y="1353"/>
                </a:cubicBezTo>
                <a:cubicBezTo>
                  <a:pt x="2004" y="1353"/>
                  <a:pt x="2004" y="1353"/>
                  <a:pt x="2004" y="1352"/>
                </a:cubicBezTo>
                <a:cubicBezTo>
                  <a:pt x="2003" y="1352"/>
                  <a:pt x="2003" y="1352"/>
                  <a:pt x="2003" y="1351"/>
                </a:cubicBezTo>
                <a:cubicBezTo>
                  <a:pt x="2003" y="1351"/>
                  <a:pt x="2003" y="1351"/>
                  <a:pt x="2004" y="1351"/>
                </a:cubicBezTo>
                <a:cubicBezTo>
                  <a:pt x="2004" y="1350"/>
                  <a:pt x="2004" y="1350"/>
                  <a:pt x="2005" y="1349"/>
                </a:cubicBezTo>
                <a:cubicBezTo>
                  <a:pt x="2006" y="1348"/>
                  <a:pt x="2007" y="1346"/>
                  <a:pt x="2009" y="1345"/>
                </a:cubicBezTo>
                <a:cubicBezTo>
                  <a:pt x="2010" y="1345"/>
                  <a:pt x="2012" y="1345"/>
                  <a:pt x="2012" y="1343"/>
                </a:cubicBezTo>
                <a:cubicBezTo>
                  <a:pt x="2012" y="1341"/>
                  <a:pt x="2010" y="1345"/>
                  <a:pt x="2009" y="1343"/>
                </a:cubicBezTo>
                <a:cubicBezTo>
                  <a:pt x="2009" y="1343"/>
                  <a:pt x="2009" y="1342"/>
                  <a:pt x="2009" y="1341"/>
                </a:cubicBezTo>
                <a:cubicBezTo>
                  <a:pt x="2008" y="1341"/>
                  <a:pt x="2008" y="1340"/>
                  <a:pt x="2008" y="1340"/>
                </a:cubicBezTo>
                <a:cubicBezTo>
                  <a:pt x="2007" y="1337"/>
                  <a:pt x="2008" y="1334"/>
                  <a:pt x="2010" y="1332"/>
                </a:cubicBezTo>
                <a:cubicBezTo>
                  <a:pt x="2011" y="1331"/>
                  <a:pt x="2012" y="1331"/>
                  <a:pt x="2013" y="1330"/>
                </a:cubicBezTo>
                <a:cubicBezTo>
                  <a:pt x="2014" y="1329"/>
                  <a:pt x="2015" y="1328"/>
                  <a:pt x="2015" y="1327"/>
                </a:cubicBezTo>
                <a:cubicBezTo>
                  <a:pt x="2016" y="1325"/>
                  <a:pt x="2017" y="1324"/>
                  <a:pt x="2018" y="1323"/>
                </a:cubicBezTo>
                <a:cubicBezTo>
                  <a:pt x="2019" y="1322"/>
                  <a:pt x="2020" y="1321"/>
                  <a:pt x="2020" y="1320"/>
                </a:cubicBezTo>
                <a:cubicBezTo>
                  <a:pt x="2021" y="1318"/>
                  <a:pt x="2021" y="1317"/>
                  <a:pt x="2021" y="1316"/>
                </a:cubicBezTo>
                <a:cubicBezTo>
                  <a:pt x="2022" y="1314"/>
                  <a:pt x="2023" y="1314"/>
                  <a:pt x="2024" y="1314"/>
                </a:cubicBezTo>
                <a:cubicBezTo>
                  <a:pt x="2025" y="1313"/>
                  <a:pt x="2026" y="1313"/>
                  <a:pt x="2026" y="1313"/>
                </a:cubicBezTo>
                <a:cubicBezTo>
                  <a:pt x="2027" y="1313"/>
                  <a:pt x="2027" y="1314"/>
                  <a:pt x="2028" y="1314"/>
                </a:cubicBezTo>
                <a:cubicBezTo>
                  <a:pt x="2028" y="1314"/>
                  <a:pt x="2028" y="1314"/>
                  <a:pt x="2029" y="1315"/>
                </a:cubicBezTo>
                <a:cubicBezTo>
                  <a:pt x="2029" y="1315"/>
                  <a:pt x="2029" y="1315"/>
                  <a:pt x="2029" y="1315"/>
                </a:cubicBezTo>
                <a:cubicBezTo>
                  <a:pt x="2030" y="1316"/>
                  <a:pt x="2030" y="1315"/>
                  <a:pt x="2030" y="1315"/>
                </a:cubicBezTo>
                <a:cubicBezTo>
                  <a:pt x="2030" y="1314"/>
                  <a:pt x="2030" y="1313"/>
                  <a:pt x="2031" y="1312"/>
                </a:cubicBezTo>
                <a:cubicBezTo>
                  <a:pt x="2031" y="1312"/>
                  <a:pt x="2032" y="1312"/>
                  <a:pt x="2032" y="1313"/>
                </a:cubicBezTo>
                <a:cubicBezTo>
                  <a:pt x="2033" y="1313"/>
                  <a:pt x="2033" y="1314"/>
                  <a:pt x="2033" y="1313"/>
                </a:cubicBezTo>
                <a:cubicBezTo>
                  <a:pt x="2034" y="1313"/>
                  <a:pt x="2034" y="1312"/>
                  <a:pt x="2034" y="1312"/>
                </a:cubicBezTo>
                <a:cubicBezTo>
                  <a:pt x="2035" y="1310"/>
                  <a:pt x="2036" y="1309"/>
                  <a:pt x="2037" y="1310"/>
                </a:cubicBezTo>
                <a:cubicBezTo>
                  <a:pt x="2039" y="1310"/>
                  <a:pt x="2040" y="1310"/>
                  <a:pt x="2042" y="1309"/>
                </a:cubicBezTo>
                <a:cubicBezTo>
                  <a:pt x="2044" y="1308"/>
                  <a:pt x="2043" y="1306"/>
                  <a:pt x="2044" y="1304"/>
                </a:cubicBezTo>
                <a:cubicBezTo>
                  <a:pt x="2045" y="1303"/>
                  <a:pt x="2045" y="1302"/>
                  <a:pt x="2046" y="1301"/>
                </a:cubicBezTo>
                <a:cubicBezTo>
                  <a:pt x="2046" y="1301"/>
                  <a:pt x="2047" y="1301"/>
                  <a:pt x="2047" y="1300"/>
                </a:cubicBezTo>
                <a:cubicBezTo>
                  <a:pt x="2048" y="1300"/>
                  <a:pt x="2048" y="1299"/>
                  <a:pt x="2048" y="1299"/>
                </a:cubicBezTo>
                <a:cubicBezTo>
                  <a:pt x="2048" y="1298"/>
                  <a:pt x="2049" y="1298"/>
                  <a:pt x="2049" y="1297"/>
                </a:cubicBezTo>
                <a:cubicBezTo>
                  <a:pt x="2049" y="1297"/>
                  <a:pt x="2049" y="1296"/>
                  <a:pt x="2050" y="1297"/>
                </a:cubicBezTo>
                <a:cubicBezTo>
                  <a:pt x="2050" y="1297"/>
                  <a:pt x="2049" y="1297"/>
                  <a:pt x="2049" y="1298"/>
                </a:cubicBezTo>
                <a:cubicBezTo>
                  <a:pt x="2049" y="1299"/>
                  <a:pt x="2050" y="1299"/>
                  <a:pt x="2049" y="1300"/>
                </a:cubicBezTo>
                <a:cubicBezTo>
                  <a:pt x="2049" y="1300"/>
                  <a:pt x="2049" y="1300"/>
                  <a:pt x="2049" y="1301"/>
                </a:cubicBezTo>
                <a:cubicBezTo>
                  <a:pt x="2048" y="1302"/>
                  <a:pt x="2049" y="1301"/>
                  <a:pt x="2049" y="1301"/>
                </a:cubicBezTo>
                <a:cubicBezTo>
                  <a:pt x="2051" y="1301"/>
                  <a:pt x="2051" y="1302"/>
                  <a:pt x="2052" y="1302"/>
                </a:cubicBezTo>
                <a:cubicBezTo>
                  <a:pt x="2052" y="1302"/>
                  <a:pt x="2053" y="1302"/>
                  <a:pt x="2053" y="1302"/>
                </a:cubicBezTo>
                <a:cubicBezTo>
                  <a:pt x="2054" y="1303"/>
                  <a:pt x="2054" y="1304"/>
                  <a:pt x="2054" y="1303"/>
                </a:cubicBezTo>
                <a:cubicBezTo>
                  <a:pt x="2055" y="1303"/>
                  <a:pt x="2054" y="1300"/>
                  <a:pt x="2055" y="1299"/>
                </a:cubicBezTo>
                <a:cubicBezTo>
                  <a:pt x="2055" y="1299"/>
                  <a:pt x="2056" y="1299"/>
                  <a:pt x="2056" y="1298"/>
                </a:cubicBezTo>
                <a:cubicBezTo>
                  <a:pt x="2057" y="1298"/>
                  <a:pt x="2057" y="1297"/>
                  <a:pt x="2057" y="1297"/>
                </a:cubicBezTo>
                <a:cubicBezTo>
                  <a:pt x="2058" y="1296"/>
                  <a:pt x="2060" y="1296"/>
                  <a:pt x="2061" y="1296"/>
                </a:cubicBezTo>
                <a:cubicBezTo>
                  <a:pt x="2061" y="1297"/>
                  <a:pt x="2062" y="1297"/>
                  <a:pt x="2062" y="1297"/>
                </a:cubicBezTo>
                <a:cubicBezTo>
                  <a:pt x="2062" y="1297"/>
                  <a:pt x="2062" y="1297"/>
                  <a:pt x="2063" y="1298"/>
                </a:cubicBezTo>
                <a:cubicBezTo>
                  <a:pt x="2063" y="1298"/>
                  <a:pt x="2063" y="1299"/>
                  <a:pt x="2064" y="1299"/>
                </a:cubicBezTo>
                <a:cubicBezTo>
                  <a:pt x="2064" y="1299"/>
                  <a:pt x="2064" y="1300"/>
                  <a:pt x="2064" y="1300"/>
                </a:cubicBezTo>
                <a:cubicBezTo>
                  <a:pt x="2065" y="1301"/>
                  <a:pt x="2065" y="1300"/>
                  <a:pt x="2065" y="1299"/>
                </a:cubicBezTo>
                <a:cubicBezTo>
                  <a:pt x="2066" y="1299"/>
                  <a:pt x="2066" y="1298"/>
                  <a:pt x="2067" y="1298"/>
                </a:cubicBezTo>
                <a:cubicBezTo>
                  <a:pt x="2067" y="1298"/>
                  <a:pt x="2067" y="1299"/>
                  <a:pt x="2068" y="1299"/>
                </a:cubicBezTo>
                <a:cubicBezTo>
                  <a:pt x="2068" y="1299"/>
                  <a:pt x="2069" y="1297"/>
                  <a:pt x="2069" y="1297"/>
                </a:cubicBezTo>
                <a:cubicBezTo>
                  <a:pt x="2070" y="1294"/>
                  <a:pt x="2074" y="1295"/>
                  <a:pt x="2076" y="1293"/>
                </a:cubicBezTo>
                <a:cubicBezTo>
                  <a:pt x="2076" y="1292"/>
                  <a:pt x="2078" y="1291"/>
                  <a:pt x="2079" y="1292"/>
                </a:cubicBezTo>
                <a:cubicBezTo>
                  <a:pt x="2080" y="1293"/>
                  <a:pt x="2079" y="1293"/>
                  <a:pt x="2080" y="1293"/>
                </a:cubicBezTo>
                <a:cubicBezTo>
                  <a:pt x="2082" y="1293"/>
                  <a:pt x="2082" y="1293"/>
                  <a:pt x="2083" y="1292"/>
                </a:cubicBezTo>
                <a:cubicBezTo>
                  <a:pt x="2084" y="1292"/>
                  <a:pt x="2084" y="1292"/>
                  <a:pt x="2084" y="1291"/>
                </a:cubicBezTo>
                <a:cubicBezTo>
                  <a:pt x="2085" y="1291"/>
                  <a:pt x="2085" y="1290"/>
                  <a:pt x="2085" y="1290"/>
                </a:cubicBezTo>
                <a:cubicBezTo>
                  <a:pt x="2086" y="1290"/>
                  <a:pt x="2088" y="1290"/>
                  <a:pt x="2087" y="1289"/>
                </a:cubicBezTo>
                <a:cubicBezTo>
                  <a:pt x="2087" y="1289"/>
                  <a:pt x="2087" y="1288"/>
                  <a:pt x="2086" y="1288"/>
                </a:cubicBezTo>
                <a:cubicBezTo>
                  <a:pt x="2086" y="1288"/>
                  <a:pt x="2086" y="1288"/>
                  <a:pt x="2085" y="1287"/>
                </a:cubicBezTo>
                <a:cubicBezTo>
                  <a:pt x="2085" y="1287"/>
                  <a:pt x="2084" y="1288"/>
                  <a:pt x="2083" y="1287"/>
                </a:cubicBezTo>
                <a:cubicBezTo>
                  <a:pt x="2083" y="1287"/>
                  <a:pt x="2083" y="1286"/>
                  <a:pt x="2083" y="1286"/>
                </a:cubicBezTo>
                <a:cubicBezTo>
                  <a:pt x="2084" y="1286"/>
                  <a:pt x="2084" y="1286"/>
                  <a:pt x="2084" y="1286"/>
                </a:cubicBezTo>
                <a:cubicBezTo>
                  <a:pt x="2087" y="1286"/>
                  <a:pt x="2084" y="1285"/>
                  <a:pt x="2084" y="1284"/>
                </a:cubicBezTo>
                <a:cubicBezTo>
                  <a:pt x="2083" y="1284"/>
                  <a:pt x="2083" y="1283"/>
                  <a:pt x="2083" y="1283"/>
                </a:cubicBezTo>
                <a:cubicBezTo>
                  <a:pt x="2083" y="1282"/>
                  <a:pt x="2084" y="1283"/>
                  <a:pt x="2084" y="1283"/>
                </a:cubicBezTo>
                <a:cubicBezTo>
                  <a:pt x="2085" y="1284"/>
                  <a:pt x="2085" y="1284"/>
                  <a:pt x="2085" y="1283"/>
                </a:cubicBezTo>
                <a:cubicBezTo>
                  <a:pt x="2086" y="1282"/>
                  <a:pt x="2086" y="1282"/>
                  <a:pt x="2087" y="1282"/>
                </a:cubicBezTo>
                <a:cubicBezTo>
                  <a:pt x="2088" y="1282"/>
                  <a:pt x="2089" y="1283"/>
                  <a:pt x="2090" y="1283"/>
                </a:cubicBezTo>
                <a:cubicBezTo>
                  <a:pt x="2091" y="1283"/>
                  <a:pt x="2093" y="1283"/>
                  <a:pt x="2094" y="1282"/>
                </a:cubicBezTo>
                <a:cubicBezTo>
                  <a:pt x="2095" y="1282"/>
                  <a:pt x="2095" y="1281"/>
                  <a:pt x="2096" y="1282"/>
                </a:cubicBezTo>
                <a:cubicBezTo>
                  <a:pt x="2097" y="1282"/>
                  <a:pt x="2097" y="1282"/>
                  <a:pt x="2097" y="1283"/>
                </a:cubicBezTo>
                <a:cubicBezTo>
                  <a:pt x="2099" y="1283"/>
                  <a:pt x="2100" y="1282"/>
                  <a:pt x="2100" y="1281"/>
                </a:cubicBezTo>
                <a:cubicBezTo>
                  <a:pt x="2101" y="1280"/>
                  <a:pt x="2102" y="1280"/>
                  <a:pt x="2103" y="1279"/>
                </a:cubicBezTo>
                <a:cubicBezTo>
                  <a:pt x="2104" y="1278"/>
                  <a:pt x="2104" y="1277"/>
                  <a:pt x="2104" y="1276"/>
                </a:cubicBezTo>
                <a:cubicBezTo>
                  <a:pt x="2104" y="1276"/>
                  <a:pt x="2104" y="1275"/>
                  <a:pt x="2105" y="1275"/>
                </a:cubicBezTo>
                <a:cubicBezTo>
                  <a:pt x="2105" y="1276"/>
                  <a:pt x="2105" y="1277"/>
                  <a:pt x="2105" y="1277"/>
                </a:cubicBezTo>
                <a:cubicBezTo>
                  <a:pt x="2106" y="1278"/>
                  <a:pt x="2107" y="1278"/>
                  <a:pt x="2107" y="1278"/>
                </a:cubicBezTo>
                <a:cubicBezTo>
                  <a:pt x="2108" y="1278"/>
                  <a:pt x="2108" y="1279"/>
                  <a:pt x="2108" y="1279"/>
                </a:cubicBezTo>
                <a:cubicBezTo>
                  <a:pt x="2109" y="1279"/>
                  <a:pt x="2110" y="1279"/>
                  <a:pt x="2111" y="1279"/>
                </a:cubicBezTo>
                <a:cubicBezTo>
                  <a:pt x="2112" y="1279"/>
                  <a:pt x="2113" y="1278"/>
                  <a:pt x="2114" y="1277"/>
                </a:cubicBezTo>
                <a:cubicBezTo>
                  <a:pt x="2115" y="1276"/>
                  <a:pt x="2116" y="1275"/>
                  <a:pt x="2117" y="1274"/>
                </a:cubicBezTo>
                <a:cubicBezTo>
                  <a:pt x="2118" y="1274"/>
                  <a:pt x="2120" y="1273"/>
                  <a:pt x="2121" y="1272"/>
                </a:cubicBezTo>
                <a:cubicBezTo>
                  <a:pt x="2123" y="1272"/>
                  <a:pt x="2124" y="1271"/>
                  <a:pt x="2125" y="1270"/>
                </a:cubicBezTo>
                <a:cubicBezTo>
                  <a:pt x="2126" y="1269"/>
                  <a:pt x="2127" y="1268"/>
                  <a:pt x="2128" y="1268"/>
                </a:cubicBezTo>
                <a:cubicBezTo>
                  <a:pt x="2129" y="1268"/>
                  <a:pt x="2131" y="1267"/>
                  <a:pt x="2132" y="1266"/>
                </a:cubicBezTo>
                <a:cubicBezTo>
                  <a:pt x="2132" y="1266"/>
                  <a:pt x="2133" y="1265"/>
                  <a:pt x="2134" y="1264"/>
                </a:cubicBezTo>
                <a:cubicBezTo>
                  <a:pt x="2134" y="1264"/>
                  <a:pt x="2135" y="1264"/>
                  <a:pt x="2135" y="1264"/>
                </a:cubicBezTo>
                <a:cubicBezTo>
                  <a:pt x="2136" y="1264"/>
                  <a:pt x="2136" y="1264"/>
                  <a:pt x="2136" y="1263"/>
                </a:cubicBezTo>
                <a:cubicBezTo>
                  <a:pt x="2136" y="1262"/>
                  <a:pt x="2136" y="1261"/>
                  <a:pt x="2135" y="1261"/>
                </a:cubicBezTo>
                <a:cubicBezTo>
                  <a:pt x="2135" y="1260"/>
                  <a:pt x="2136" y="1260"/>
                  <a:pt x="2137" y="1261"/>
                </a:cubicBezTo>
                <a:cubicBezTo>
                  <a:pt x="2137" y="1261"/>
                  <a:pt x="2137" y="1262"/>
                  <a:pt x="2137" y="1262"/>
                </a:cubicBezTo>
                <a:cubicBezTo>
                  <a:pt x="2138" y="1264"/>
                  <a:pt x="2136" y="1265"/>
                  <a:pt x="2137" y="1266"/>
                </a:cubicBezTo>
                <a:cubicBezTo>
                  <a:pt x="2137" y="1266"/>
                  <a:pt x="2138" y="1266"/>
                  <a:pt x="2138" y="1265"/>
                </a:cubicBezTo>
                <a:cubicBezTo>
                  <a:pt x="2139" y="1265"/>
                  <a:pt x="2139" y="1265"/>
                  <a:pt x="2139" y="1265"/>
                </a:cubicBezTo>
                <a:cubicBezTo>
                  <a:pt x="2140" y="1265"/>
                  <a:pt x="2140" y="1264"/>
                  <a:pt x="2141" y="1264"/>
                </a:cubicBezTo>
                <a:cubicBezTo>
                  <a:pt x="2141" y="1265"/>
                  <a:pt x="2140" y="1267"/>
                  <a:pt x="2139" y="1267"/>
                </a:cubicBezTo>
                <a:cubicBezTo>
                  <a:pt x="2138" y="1268"/>
                  <a:pt x="2138" y="1270"/>
                  <a:pt x="2137" y="1271"/>
                </a:cubicBezTo>
                <a:cubicBezTo>
                  <a:pt x="2136" y="1272"/>
                  <a:pt x="2135" y="1272"/>
                  <a:pt x="2134" y="1273"/>
                </a:cubicBezTo>
                <a:cubicBezTo>
                  <a:pt x="2134" y="1274"/>
                  <a:pt x="2134" y="1275"/>
                  <a:pt x="2133" y="1275"/>
                </a:cubicBezTo>
                <a:cubicBezTo>
                  <a:pt x="2133" y="1276"/>
                  <a:pt x="2133" y="1276"/>
                  <a:pt x="2133" y="1277"/>
                </a:cubicBezTo>
                <a:cubicBezTo>
                  <a:pt x="2134" y="1277"/>
                  <a:pt x="2135" y="1275"/>
                  <a:pt x="2136" y="1274"/>
                </a:cubicBezTo>
                <a:cubicBezTo>
                  <a:pt x="2137" y="1274"/>
                  <a:pt x="2138" y="1275"/>
                  <a:pt x="2140" y="1275"/>
                </a:cubicBezTo>
                <a:cubicBezTo>
                  <a:pt x="2141" y="1275"/>
                  <a:pt x="2142" y="1274"/>
                  <a:pt x="2144" y="1274"/>
                </a:cubicBezTo>
                <a:cubicBezTo>
                  <a:pt x="2145" y="1273"/>
                  <a:pt x="2147" y="1274"/>
                  <a:pt x="2148" y="1274"/>
                </a:cubicBezTo>
                <a:cubicBezTo>
                  <a:pt x="2149" y="1275"/>
                  <a:pt x="2151" y="1274"/>
                  <a:pt x="2152" y="1274"/>
                </a:cubicBezTo>
                <a:cubicBezTo>
                  <a:pt x="2153" y="1274"/>
                  <a:pt x="2154" y="1274"/>
                  <a:pt x="2154" y="1274"/>
                </a:cubicBezTo>
                <a:cubicBezTo>
                  <a:pt x="2155" y="1274"/>
                  <a:pt x="2156" y="1274"/>
                  <a:pt x="2157" y="1275"/>
                </a:cubicBezTo>
                <a:cubicBezTo>
                  <a:pt x="2157" y="1275"/>
                  <a:pt x="2158" y="1274"/>
                  <a:pt x="2159" y="1275"/>
                </a:cubicBezTo>
                <a:cubicBezTo>
                  <a:pt x="2160" y="1275"/>
                  <a:pt x="2159" y="1276"/>
                  <a:pt x="2159" y="1276"/>
                </a:cubicBezTo>
                <a:cubicBezTo>
                  <a:pt x="2158" y="1277"/>
                  <a:pt x="2158" y="1277"/>
                  <a:pt x="2157" y="1278"/>
                </a:cubicBezTo>
                <a:cubicBezTo>
                  <a:pt x="2156" y="1278"/>
                  <a:pt x="2156" y="1278"/>
                  <a:pt x="2155" y="1278"/>
                </a:cubicBezTo>
                <a:cubicBezTo>
                  <a:pt x="2154" y="1279"/>
                  <a:pt x="2154" y="1279"/>
                  <a:pt x="2153" y="1280"/>
                </a:cubicBezTo>
                <a:cubicBezTo>
                  <a:pt x="2153" y="1280"/>
                  <a:pt x="2152" y="1281"/>
                  <a:pt x="2151" y="1281"/>
                </a:cubicBezTo>
                <a:cubicBezTo>
                  <a:pt x="2151" y="1281"/>
                  <a:pt x="2150" y="1281"/>
                  <a:pt x="2149" y="1282"/>
                </a:cubicBezTo>
                <a:cubicBezTo>
                  <a:pt x="2149" y="1282"/>
                  <a:pt x="2148" y="1283"/>
                  <a:pt x="2148" y="1283"/>
                </a:cubicBezTo>
                <a:cubicBezTo>
                  <a:pt x="2146" y="1284"/>
                  <a:pt x="2145" y="1284"/>
                  <a:pt x="2145" y="1283"/>
                </a:cubicBezTo>
                <a:cubicBezTo>
                  <a:pt x="2145" y="1282"/>
                  <a:pt x="2144" y="1281"/>
                  <a:pt x="2143" y="1281"/>
                </a:cubicBezTo>
                <a:cubicBezTo>
                  <a:pt x="2143" y="1280"/>
                  <a:pt x="2142" y="1281"/>
                  <a:pt x="2141" y="1281"/>
                </a:cubicBezTo>
                <a:cubicBezTo>
                  <a:pt x="2139" y="1280"/>
                  <a:pt x="2141" y="1279"/>
                  <a:pt x="2141" y="1278"/>
                </a:cubicBezTo>
                <a:cubicBezTo>
                  <a:pt x="2142" y="1276"/>
                  <a:pt x="2140" y="1276"/>
                  <a:pt x="2139" y="1276"/>
                </a:cubicBezTo>
                <a:cubicBezTo>
                  <a:pt x="2136" y="1276"/>
                  <a:pt x="2134" y="1279"/>
                  <a:pt x="2132" y="1280"/>
                </a:cubicBezTo>
                <a:cubicBezTo>
                  <a:pt x="2129" y="1282"/>
                  <a:pt x="2126" y="1283"/>
                  <a:pt x="2124" y="1286"/>
                </a:cubicBezTo>
                <a:cubicBezTo>
                  <a:pt x="2121" y="1288"/>
                  <a:pt x="2118" y="1289"/>
                  <a:pt x="2116" y="1291"/>
                </a:cubicBezTo>
                <a:cubicBezTo>
                  <a:pt x="2113" y="1292"/>
                  <a:pt x="2110" y="1294"/>
                  <a:pt x="2108" y="1296"/>
                </a:cubicBezTo>
                <a:cubicBezTo>
                  <a:pt x="2107" y="1297"/>
                  <a:pt x="2106" y="1299"/>
                  <a:pt x="2105" y="1301"/>
                </a:cubicBezTo>
                <a:cubicBezTo>
                  <a:pt x="2104" y="1302"/>
                  <a:pt x="2104" y="1303"/>
                  <a:pt x="2104" y="1305"/>
                </a:cubicBezTo>
                <a:cubicBezTo>
                  <a:pt x="2103" y="1306"/>
                  <a:pt x="2103" y="1306"/>
                  <a:pt x="2103" y="1307"/>
                </a:cubicBezTo>
                <a:cubicBezTo>
                  <a:pt x="2103" y="1309"/>
                  <a:pt x="2104" y="1309"/>
                  <a:pt x="2104" y="1310"/>
                </a:cubicBezTo>
                <a:cubicBezTo>
                  <a:pt x="2104" y="1312"/>
                  <a:pt x="2103" y="1313"/>
                  <a:pt x="2104" y="1314"/>
                </a:cubicBezTo>
                <a:cubicBezTo>
                  <a:pt x="2104" y="1315"/>
                  <a:pt x="2105" y="1315"/>
                  <a:pt x="2106" y="1316"/>
                </a:cubicBezTo>
                <a:cubicBezTo>
                  <a:pt x="2106" y="1317"/>
                  <a:pt x="2106" y="1318"/>
                  <a:pt x="2107" y="1317"/>
                </a:cubicBezTo>
                <a:cubicBezTo>
                  <a:pt x="2108" y="1317"/>
                  <a:pt x="2108" y="1316"/>
                  <a:pt x="2107" y="1316"/>
                </a:cubicBezTo>
                <a:cubicBezTo>
                  <a:pt x="2107" y="1315"/>
                  <a:pt x="2107" y="1314"/>
                  <a:pt x="2108" y="1314"/>
                </a:cubicBezTo>
                <a:cubicBezTo>
                  <a:pt x="2109" y="1314"/>
                  <a:pt x="2109" y="1315"/>
                  <a:pt x="2109" y="1315"/>
                </a:cubicBezTo>
                <a:cubicBezTo>
                  <a:pt x="2109" y="1316"/>
                  <a:pt x="2109" y="1317"/>
                  <a:pt x="2110" y="1317"/>
                </a:cubicBezTo>
                <a:cubicBezTo>
                  <a:pt x="2110" y="1318"/>
                  <a:pt x="2111" y="1318"/>
                  <a:pt x="2111" y="1319"/>
                </a:cubicBezTo>
                <a:cubicBezTo>
                  <a:pt x="2111" y="1320"/>
                  <a:pt x="2111" y="1321"/>
                  <a:pt x="2112" y="1322"/>
                </a:cubicBezTo>
                <a:cubicBezTo>
                  <a:pt x="2112" y="1323"/>
                  <a:pt x="2114" y="1323"/>
                  <a:pt x="2115" y="1323"/>
                </a:cubicBezTo>
                <a:cubicBezTo>
                  <a:pt x="2116" y="1323"/>
                  <a:pt x="2118" y="1323"/>
                  <a:pt x="2119" y="1322"/>
                </a:cubicBezTo>
                <a:cubicBezTo>
                  <a:pt x="2119" y="1321"/>
                  <a:pt x="2119" y="1320"/>
                  <a:pt x="2120" y="1320"/>
                </a:cubicBezTo>
                <a:cubicBezTo>
                  <a:pt x="2120" y="1319"/>
                  <a:pt x="2121" y="1319"/>
                  <a:pt x="2121" y="1318"/>
                </a:cubicBezTo>
                <a:cubicBezTo>
                  <a:pt x="2122" y="1317"/>
                  <a:pt x="2123" y="1315"/>
                  <a:pt x="2124" y="1318"/>
                </a:cubicBezTo>
                <a:cubicBezTo>
                  <a:pt x="2125" y="1319"/>
                  <a:pt x="2125" y="1317"/>
                  <a:pt x="2126" y="1317"/>
                </a:cubicBezTo>
                <a:cubicBezTo>
                  <a:pt x="2127" y="1315"/>
                  <a:pt x="2128" y="1314"/>
                  <a:pt x="2129" y="1313"/>
                </a:cubicBezTo>
                <a:cubicBezTo>
                  <a:pt x="2131" y="1312"/>
                  <a:pt x="2133" y="1311"/>
                  <a:pt x="2134" y="1310"/>
                </a:cubicBezTo>
                <a:cubicBezTo>
                  <a:pt x="2135" y="1308"/>
                  <a:pt x="2135" y="1307"/>
                  <a:pt x="2136" y="1306"/>
                </a:cubicBezTo>
                <a:cubicBezTo>
                  <a:pt x="2137" y="1305"/>
                  <a:pt x="2139" y="1304"/>
                  <a:pt x="2140" y="1304"/>
                </a:cubicBezTo>
                <a:cubicBezTo>
                  <a:pt x="2141" y="1303"/>
                  <a:pt x="2142" y="1302"/>
                  <a:pt x="2142" y="1301"/>
                </a:cubicBezTo>
                <a:cubicBezTo>
                  <a:pt x="2142" y="1299"/>
                  <a:pt x="2141" y="1298"/>
                  <a:pt x="2141" y="1297"/>
                </a:cubicBezTo>
                <a:cubicBezTo>
                  <a:pt x="2142" y="1295"/>
                  <a:pt x="2144" y="1296"/>
                  <a:pt x="2145" y="1297"/>
                </a:cubicBezTo>
                <a:cubicBezTo>
                  <a:pt x="2145" y="1297"/>
                  <a:pt x="2146" y="1298"/>
                  <a:pt x="2146" y="1298"/>
                </a:cubicBezTo>
                <a:cubicBezTo>
                  <a:pt x="2147" y="1297"/>
                  <a:pt x="2147" y="1296"/>
                  <a:pt x="2147" y="1296"/>
                </a:cubicBezTo>
                <a:cubicBezTo>
                  <a:pt x="2147" y="1295"/>
                  <a:pt x="2148" y="1292"/>
                  <a:pt x="2149" y="1293"/>
                </a:cubicBezTo>
                <a:cubicBezTo>
                  <a:pt x="2150" y="1294"/>
                  <a:pt x="2149" y="1296"/>
                  <a:pt x="2150" y="1297"/>
                </a:cubicBezTo>
                <a:cubicBezTo>
                  <a:pt x="2151" y="1298"/>
                  <a:pt x="2153" y="1298"/>
                  <a:pt x="2154" y="1298"/>
                </a:cubicBezTo>
                <a:cubicBezTo>
                  <a:pt x="2155" y="1299"/>
                  <a:pt x="2157" y="1300"/>
                  <a:pt x="2157" y="1297"/>
                </a:cubicBezTo>
                <a:cubicBezTo>
                  <a:pt x="2158" y="1296"/>
                  <a:pt x="2156" y="1294"/>
                  <a:pt x="2159" y="1294"/>
                </a:cubicBezTo>
                <a:cubicBezTo>
                  <a:pt x="2160" y="1294"/>
                  <a:pt x="2162" y="1294"/>
                  <a:pt x="2163" y="1294"/>
                </a:cubicBezTo>
                <a:cubicBezTo>
                  <a:pt x="2165" y="1294"/>
                  <a:pt x="2166" y="1293"/>
                  <a:pt x="2167" y="1293"/>
                </a:cubicBezTo>
                <a:cubicBezTo>
                  <a:pt x="2169" y="1293"/>
                  <a:pt x="2170" y="1293"/>
                  <a:pt x="2172" y="1292"/>
                </a:cubicBezTo>
                <a:cubicBezTo>
                  <a:pt x="2175" y="1291"/>
                  <a:pt x="2177" y="1289"/>
                  <a:pt x="2181" y="1288"/>
                </a:cubicBezTo>
                <a:cubicBezTo>
                  <a:pt x="2182" y="1288"/>
                  <a:pt x="2184" y="1288"/>
                  <a:pt x="2186" y="1287"/>
                </a:cubicBezTo>
                <a:cubicBezTo>
                  <a:pt x="2187" y="1286"/>
                  <a:pt x="2189" y="1285"/>
                  <a:pt x="2191" y="1284"/>
                </a:cubicBezTo>
                <a:cubicBezTo>
                  <a:pt x="2192" y="1283"/>
                  <a:pt x="2194" y="1283"/>
                  <a:pt x="2196" y="1282"/>
                </a:cubicBezTo>
                <a:cubicBezTo>
                  <a:pt x="2198" y="1282"/>
                  <a:pt x="2200" y="1280"/>
                  <a:pt x="2202" y="1280"/>
                </a:cubicBezTo>
                <a:cubicBezTo>
                  <a:pt x="2202" y="1280"/>
                  <a:pt x="2203" y="1279"/>
                  <a:pt x="2203" y="1279"/>
                </a:cubicBezTo>
                <a:cubicBezTo>
                  <a:pt x="2204" y="1279"/>
                  <a:pt x="2204" y="1278"/>
                  <a:pt x="2205" y="1278"/>
                </a:cubicBezTo>
                <a:cubicBezTo>
                  <a:pt x="2206" y="1277"/>
                  <a:pt x="2207" y="1277"/>
                  <a:pt x="2209" y="1277"/>
                </a:cubicBezTo>
                <a:cubicBezTo>
                  <a:pt x="2210" y="1277"/>
                  <a:pt x="2210" y="1275"/>
                  <a:pt x="2209" y="1275"/>
                </a:cubicBezTo>
                <a:cubicBezTo>
                  <a:pt x="2208" y="1274"/>
                  <a:pt x="2207" y="1274"/>
                  <a:pt x="2207" y="1273"/>
                </a:cubicBezTo>
                <a:cubicBezTo>
                  <a:pt x="2206" y="1273"/>
                  <a:pt x="2206" y="1272"/>
                  <a:pt x="2206" y="1272"/>
                </a:cubicBezTo>
                <a:cubicBezTo>
                  <a:pt x="2205" y="1271"/>
                  <a:pt x="2205" y="1271"/>
                  <a:pt x="2204" y="1271"/>
                </a:cubicBezTo>
                <a:cubicBezTo>
                  <a:pt x="2204" y="1270"/>
                  <a:pt x="2205" y="1269"/>
                  <a:pt x="2205" y="1270"/>
                </a:cubicBezTo>
                <a:cubicBezTo>
                  <a:pt x="2206" y="1270"/>
                  <a:pt x="2207" y="1270"/>
                  <a:pt x="2208" y="1270"/>
                </a:cubicBezTo>
                <a:cubicBezTo>
                  <a:pt x="2208" y="1270"/>
                  <a:pt x="2208" y="1269"/>
                  <a:pt x="2209" y="1269"/>
                </a:cubicBezTo>
                <a:cubicBezTo>
                  <a:pt x="2210" y="1269"/>
                  <a:pt x="2210" y="1269"/>
                  <a:pt x="2211" y="1269"/>
                </a:cubicBezTo>
                <a:cubicBezTo>
                  <a:pt x="2211" y="1269"/>
                  <a:pt x="2212" y="1268"/>
                  <a:pt x="2212" y="1268"/>
                </a:cubicBezTo>
                <a:cubicBezTo>
                  <a:pt x="2212" y="1267"/>
                  <a:pt x="2211" y="1267"/>
                  <a:pt x="2211" y="1267"/>
                </a:cubicBezTo>
                <a:cubicBezTo>
                  <a:pt x="2210" y="1267"/>
                  <a:pt x="2210" y="1267"/>
                  <a:pt x="2210" y="1266"/>
                </a:cubicBezTo>
                <a:cubicBezTo>
                  <a:pt x="2209" y="1266"/>
                  <a:pt x="2208" y="1266"/>
                  <a:pt x="2208" y="1266"/>
                </a:cubicBezTo>
                <a:cubicBezTo>
                  <a:pt x="2208" y="1264"/>
                  <a:pt x="2209" y="1265"/>
                  <a:pt x="2210" y="1264"/>
                </a:cubicBezTo>
                <a:cubicBezTo>
                  <a:pt x="2212" y="1263"/>
                  <a:pt x="2207" y="1263"/>
                  <a:pt x="2209" y="1261"/>
                </a:cubicBezTo>
                <a:cubicBezTo>
                  <a:pt x="2211" y="1261"/>
                  <a:pt x="2212" y="1262"/>
                  <a:pt x="2213" y="1261"/>
                </a:cubicBezTo>
                <a:cubicBezTo>
                  <a:pt x="2214" y="1261"/>
                  <a:pt x="2214" y="1261"/>
                  <a:pt x="2214" y="1260"/>
                </a:cubicBezTo>
                <a:cubicBezTo>
                  <a:pt x="2215" y="1260"/>
                  <a:pt x="2215" y="1259"/>
                  <a:pt x="2215" y="1258"/>
                </a:cubicBezTo>
                <a:cubicBezTo>
                  <a:pt x="2215" y="1257"/>
                  <a:pt x="2216" y="1258"/>
                  <a:pt x="2216" y="1257"/>
                </a:cubicBezTo>
                <a:cubicBezTo>
                  <a:pt x="2217" y="1257"/>
                  <a:pt x="2217" y="1256"/>
                  <a:pt x="2218" y="1256"/>
                </a:cubicBezTo>
                <a:cubicBezTo>
                  <a:pt x="2218" y="1257"/>
                  <a:pt x="2218" y="1258"/>
                  <a:pt x="2217" y="1258"/>
                </a:cubicBezTo>
                <a:cubicBezTo>
                  <a:pt x="2216" y="1259"/>
                  <a:pt x="2216" y="1259"/>
                  <a:pt x="2216" y="1260"/>
                </a:cubicBezTo>
                <a:cubicBezTo>
                  <a:pt x="2216" y="1260"/>
                  <a:pt x="2215" y="1260"/>
                  <a:pt x="2215" y="1260"/>
                </a:cubicBezTo>
                <a:cubicBezTo>
                  <a:pt x="2214" y="1260"/>
                  <a:pt x="2214" y="1261"/>
                  <a:pt x="2215" y="1261"/>
                </a:cubicBezTo>
                <a:cubicBezTo>
                  <a:pt x="2215" y="1262"/>
                  <a:pt x="2215" y="1262"/>
                  <a:pt x="2215" y="1262"/>
                </a:cubicBezTo>
                <a:cubicBezTo>
                  <a:pt x="2215" y="1262"/>
                  <a:pt x="2216" y="1262"/>
                  <a:pt x="2216" y="1262"/>
                </a:cubicBezTo>
                <a:cubicBezTo>
                  <a:pt x="2217" y="1263"/>
                  <a:pt x="2217" y="1261"/>
                  <a:pt x="2218" y="1262"/>
                </a:cubicBezTo>
                <a:cubicBezTo>
                  <a:pt x="2218" y="1262"/>
                  <a:pt x="2218" y="1262"/>
                  <a:pt x="2218" y="1263"/>
                </a:cubicBezTo>
                <a:cubicBezTo>
                  <a:pt x="2218" y="1263"/>
                  <a:pt x="2218" y="1263"/>
                  <a:pt x="2217" y="1263"/>
                </a:cubicBezTo>
                <a:cubicBezTo>
                  <a:pt x="2217" y="1263"/>
                  <a:pt x="2217" y="1264"/>
                  <a:pt x="2217" y="1264"/>
                </a:cubicBezTo>
                <a:cubicBezTo>
                  <a:pt x="2217" y="1265"/>
                  <a:pt x="2216" y="1264"/>
                  <a:pt x="2215" y="1265"/>
                </a:cubicBezTo>
                <a:cubicBezTo>
                  <a:pt x="2215" y="1265"/>
                  <a:pt x="2214" y="1266"/>
                  <a:pt x="2214" y="1266"/>
                </a:cubicBezTo>
                <a:cubicBezTo>
                  <a:pt x="2214" y="1267"/>
                  <a:pt x="2214" y="1267"/>
                  <a:pt x="2213" y="1267"/>
                </a:cubicBezTo>
                <a:cubicBezTo>
                  <a:pt x="2211" y="1268"/>
                  <a:pt x="2214" y="1269"/>
                  <a:pt x="2214" y="1269"/>
                </a:cubicBezTo>
                <a:cubicBezTo>
                  <a:pt x="2216" y="1270"/>
                  <a:pt x="2219" y="1270"/>
                  <a:pt x="2220" y="1269"/>
                </a:cubicBezTo>
                <a:cubicBezTo>
                  <a:pt x="2222" y="1269"/>
                  <a:pt x="2223" y="1268"/>
                  <a:pt x="2224" y="1267"/>
                </a:cubicBezTo>
                <a:cubicBezTo>
                  <a:pt x="2225" y="1267"/>
                  <a:pt x="2226" y="1266"/>
                  <a:pt x="2227" y="1265"/>
                </a:cubicBezTo>
                <a:cubicBezTo>
                  <a:pt x="2227" y="1264"/>
                  <a:pt x="2228" y="1263"/>
                  <a:pt x="2228" y="1262"/>
                </a:cubicBezTo>
                <a:cubicBezTo>
                  <a:pt x="2229" y="1262"/>
                  <a:pt x="2231" y="1262"/>
                  <a:pt x="2232" y="1261"/>
                </a:cubicBezTo>
                <a:cubicBezTo>
                  <a:pt x="2233" y="1261"/>
                  <a:pt x="2233" y="1261"/>
                  <a:pt x="2234" y="1260"/>
                </a:cubicBezTo>
                <a:cubicBezTo>
                  <a:pt x="2234" y="1260"/>
                  <a:pt x="2234" y="1259"/>
                  <a:pt x="2234" y="1258"/>
                </a:cubicBezTo>
                <a:cubicBezTo>
                  <a:pt x="2234" y="1257"/>
                  <a:pt x="2235" y="1257"/>
                  <a:pt x="2235" y="1256"/>
                </a:cubicBezTo>
                <a:cubicBezTo>
                  <a:pt x="2234" y="1254"/>
                  <a:pt x="2233" y="1254"/>
                  <a:pt x="2232" y="1254"/>
                </a:cubicBezTo>
                <a:cubicBezTo>
                  <a:pt x="2230" y="1254"/>
                  <a:pt x="2229" y="1253"/>
                  <a:pt x="2228" y="1252"/>
                </a:cubicBezTo>
                <a:cubicBezTo>
                  <a:pt x="2227" y="1251"/>
                  <a:pt x="2226" y="1250"/>
                  <a:pt x="2224" y="1251"/>
                </a:cubicBezTo>
                <a:cubicBezTo>
                  <a:pt x="2224" y="1251"/>
                  <a:pt x="2223" y="1252"/>
                  <a:pt x="2222" y="1252"/>
                </a:cubicBezTo>
                <a:cubicBezTo>
                  <a:pt x="2222" y="1252"/>
                  <a:pt x="2222" y="1251"/>
                  <a:pt x="2222" y="1251"/>
                </a:cubicBezTo>
                <a:cubicBezTo>
                  <a:pt x="2221" y="1251"/>
                  <a:pt x="2221" y="1251"/>
                  <a:pt x="2221" y="1251"/>
                </a:cubicBezTo>
                <a:cubicBezTo>
                  <a:pt x="2219" y="1250"/>
                  <a:pt x="2220" y="1249"/>
                  <a:pt x="2221" y="1248"/>
                </a:cubicBezTo>
                <a:cubicBezTo>
                  <a:pt x="2222" y="1247"/>
                  <a:pt x="2223" y="1245"/>
                  <a:pt x="2223" y="1244"/>
                </a:cubicBezTo>
                <a:cubicBezTo>
                  <a:pt x="2223" y="1242"/>
                  <a:pt x="2223" y="1241"/>
                  <a:pt x="2224" y="1240"/>
                </a:cubicBezTo>
                <a:cubicBezTo>
                  <a:pt x="2224" y="1239"/>
                  <a:pt x="2225" y="1238"/>
                  <a:pt x="2225" y="1237"/>
                </a:cubicBezTo>
                <a:cubicBezTo>
                  <a:pt x="2224" y="1236"/>
                  <a:pt x="2224" y="1236"/>
                  <a:pt x="2223" y="1236"/>
                </a:cubicBezTo>
                <a:cubicBezTo>
                  <a:pt x="2222" y="1236"/>
                  <a:pt x="2222" y="1236"/>
                  <a:pt x="2222" y="1235"/>
                </a:cubicBezTo>
                <a:cubicBezTo>
                  <a:pt x="2222" y="1235"/>
                  <a:pt x="2222" y="1234"/>
                  <a:pt x="2222" y="1234"/>
                </a:cubicBezTo>
                <a:cubicBezTo>
                  <a:pt x="2222" y="1234"/>
                  <a:pt x="2223" y="1233"/>
                  <a:pt x="2223" y="1233"/>
                </a:cubicBezTo>
                <a:cubicBezTo>
                  <a:pt x="2223" y="1232"/>
                  <a:pt x="2222" y="1233"/>
                  <a:pt x="2221" y="1233"/>
                </a:cubicBezTo>
                <a:cubicBezTo>
                  <a:pt x="2221" y="1233"/>
                  <a:pt x="2220" y="1232"/>
                  <a:pt x="2220" y="1232"/>
                </a:cubicBezTo>
                <a:cubicBezTo>
                  <a:pt x="2218" y="1231"/>
                  <a:pt x="2217" y="1233"/>
                  <a:pt x="2217" y="1234"/>
                </a:cubicBezTo>
                <a:cubicBezTo>
                  <a:pt x="2216" y="1235"/>
                  <a:pt x="2216" y="1236"/>
                  <a:pt x="2214" y="1237"/>
                </a:cubicBezTo>
                <a:cubicBezTo>
                  <a:pt x="2213" y="1238"/>
                  <a:pt x="2212" y="1239"/>
                  <a:pt x="2212" y="1240"/>
                </a:cubicBezTo>
                <a:cubicBezTo>
                  <a:pt x="2211" y="1242"/>
                  <a:pt x="2210" y="1242"/>
                  <a:pt x="2209" y="1243"/>
                </a:cubicBezTo>
                <a:cubicBezTo>
                  <a:pt x="2208" y="1245"/>
                  <a:pt x="2208" y="1248"/>
                  <a:pt x="2206" y="1250"/>
                </a:cubicBezTo>
                <a:cubicBezTo>
                  <a:pt x="2206" y="1251"/>
                  <a:pt x="2205" y="1251"/>
                  <a:pt x="2205" y="1252"/>
                </a:cubicBezTo>
                <a:cubicBezTo>
                  <a:pt x="2204" y="1252"/>
                  <a:pt x="2204" y="1252"/>
                  <a:pt x="2204" y="1253"/>
                </a:cubicBezTo>
                <a:cubicBezTo>
                  <a:pt x="2203" y="1253"/>
                  <a:pt x="2202" y="1254"/>
                  <a:pt x="2202" y="1254"/>
                </a:cubicBezTo>
                <a:cubicBezTo>
                  <a:pt x="2201" y="1255"/>
                  <a:pt x="2200" y="1256"/>
                  <a:pt x="2199" y="1257"/>
                </a:cubicBezTo>
                <a:cubicBezTo>
                  <a:pt x="2199" y="1259"/>
                  <a:pt x="2199" y="1260"/>
                  <a:pt x="2200" y="1261"/>
                </a:cubicBezTo>
                <a:cubicBezTo>
                  <a:pt x="2200" y="1262"/>
                  <a:pt x="2200" y="1262"/>
                  <a:pt x="2200" y="1263"/>
                </a:cubicBezTo>
                <a:cubicBezTo>
                  <a:pt x="2200" y="1263"/>
                  <a:pt x="2200" y="1264"/>
                  <a:pt x="2200" y="1264"/>
                </a:cubicBezTo>
                <a:cubicBezTo>
                  <a:pt x="2201" y="1265"/>
                  <a:pt x="2201" y="1266"/>
                  <a:pt x="2201" y="1267"/>
                </a:cubicBezTo>
                <a:cubicBezTo>
                  <a:pt x="2201" y="1267"/>
                  <a:pt x="2200" y="1267"/>
                  <a:pt x="2199" y="1267"/>
                </a:cubicBezTo>
                <a:cubicBezTo>
                  <a:pt x="2198" y="1267"/>
                  <a:pt x="2196" y="1267"/>
                  <a:pt x="2194" y="1267"/>
                </a:cubicBezTo>
                <a:cubicBezTo>
                  <a:pt x="2193" y="1268"/>
                  <a:pt x="2192" y="1269"/>
                  <a:pt x="2191" y="1267"/>
                </a:cubicBezTo>
                <a:cubicBezTo>
                  <a:pt x="2191" y="1266"/>
                  <a:pt x="2192" y="1264"/>
                  <a:pt x="2192" y="1263"/>
                </a:cubicBezTo>
                <a:cubicBezTo>
                  <a:pt x="2191" y="1261"/>
                  <a:pt x="2189" y="1263"/>
                  <a:pt x="2189" y="1263"/>
                </a:cubicBezTo>
                <a:cubicBezTo>
                  <a:pt x="2187" y="1264"/>
                  <a:pt x="2186" y="1265"/>
                  <a:pt x="2185" y="1266"/>
                </a:cubicBezTo>
                <a:cubicBezTo>
                  <a:pt x="2184" y="1266"/>
                  <a:pt x="2182" y="1267"/>
                  <a:pt x="2181" y="1267"/>
                </a:cubicBezTo>
                <a:cubicBezTo>
                  <a:pt x="2180" y="1268"/>
                  <a:pt x="2180" y="1269"/>
                  <a:pt x="2179" y="1269"/>
                </a:cubicBezTo>
                <a:cubicBezTo>
                  <a:pt x="2178" y="1269"/>
                  <a:pt x="2178" y="1269"/>
                  <a:pt x="2177" y="1269"/>
                </a:cubicBezTo>
                <a:cubicBezTo>
                  <a:pt x="2177" y="1268"/>
                  <a:pt x="2176" y="1269"/>
                  <a:pt x="2176" y="1268"/>
                </a:cubicBezTo>
                <a:cubicBezTo>
                  <a:pt x="2174" y="1268"/>
                  <a:pt x="2177" y="1267"/>
                  <a:pt x="2176" y="1265"/>
                </a:cubicBezTo>
                <a:cubicBezTo>
                  <a:pt x="2175" y="1265"/>
                  <a:pt x="2173" y="1265"/>
                  <a:pt x="2172" y="1265"/>
                </a:cubicBezTo>
                <a:cubicBezTo>
                  <a:pt x="2171" y="1265"/>
                  <a:pt x="2170" y="1265"/>
                  <a:pt x="2168" y="1265"/>
                </a:cubicBezTo>
                <a:cubicBezTo>
                  <a:pt x="2168" y="1265"/>
                  <a:pt x="2167" y="1264"/>
                  <a:pt x="2166" y="1265"/>
                </a:cubicBezTo>
                <a:cubicBezTo>
                  <a:pt x="2165" y="1265"/>
                  <a:pt x="2165" y="1265"/>
                  <a:pt x="2164" y="1265"/>
                </a:cubicBezTo>
                <a:cubicBezTo>
                  <a:pt x="2162" y="1266"/>
                  <a:pt x="2163" y="1264"/>
                  <a:pt x="2161" y="1263"/>
                </a:cubicBezTo>
                <a:cubicBezTo>
                  <a:pt x="2160" y="1262"/>
                  <a:pt x="2159" y="1262"/>
                  <a:pt x="2158" y="1261"/>
                </a:cubicBezTo>
                <a:cubicBezTo>
                  <a:pt x="2156" y="1261"/>
                  <a:pt x="2154" y="1261"/>
                  <a:pt x="2152" y="1260"/>
                </a:cubicBezTo>
                <a:cubicBezTo>
                  <a:pt x="2152" y="1259"/>
                  <a:pt x="2152" y="1259"/>
                  <a:pt x="2151" y="1259"/>
                </a:cubicBezTo>
                <a:cubicBezTo>
                  <a:pt x="2151" y="1259"/>
                  <a:pt x="2150" y="1259"/>
                  <a:pt x="2150" y="1259"/>
                </a:cubicBezTo>
                <a:cubicBezTo>
                  <a:pt x="2149" y="1259"/>
                  <a:pt x="2148" y="1258"/>
                  <a:pt x="2149" y="1257"/>
                </a:cubicBezTo>
                <a:cubicBezTo>
                  <a:pt x="2150" y="1256"/>
                  <a:pt x="2151" y="1257"/>
                  <a:pt x="2152" y="1257"/>
                </a:cubicBezTo>
                <a:cubicBezTo>
                  <a:pt x="2152" y="1256"/>
                  <a:pt x="2152" y="1256"/>
                  <a:pt x="2152" y="1256"/>
                </a:cubicBezTo>
                <a:cubicBezTo>
                  <a:pt x="2151" y="1255"/>
                  <a:pt x="2149" y="1255"/>
                  <a:pt x="2148" y="1255"/>
                </a:cubicBezTo>
                <a:cubicBezTo>
                  <a:pt x="2146" y="1254"/>
                  <a:pt x="2145" y="1254"/>
                  <a:pt x="2143" y="1254"/>
                </a:cubicBezTo>
                <a:cubicBezTo>
                  <a:pt x="2142" y="1253"/>
                  <a:pt x="2141" y="1253"/>
                  <a:pt x="2139" y="1253"/>
                </a:cubicBezTo>
                <a:cubicBezTo>
                  <a:pt x="2137" y="1253"/>
                  <a:pt x="2136" y="1252"/>
                  <a:pt x="2136" y="1250"/>
                </a:cubicBezTo>
                <a:cubicBezTo>
                  <a:pt x="2136" y="1250"/>
                  <a:pt x="2136" y="1249"/>
                  <a:pt x="2136" y="1248"/>
                </a:cubicBezTo>
                <a:cubicBezTo>
                  <a:pt x="2135" y="1248"/>
                  <a:pt x="2135" y="1247"/>
                  <a:pt x="2134" y="1246"/>
                </a:cubicBezTo>
                <a:cubicBezTo>
                  <a:pt x="2134" y="1245"/>
                  <a:pt x="2134" y="1243"/>
                  <a:pt x="2134" y="1242"/>
                </a:cubicBezTo>
                <a:cubicBezTo>
                  <a:pt x="2133" y="1240"/>
                  <a:pt x="2132" y="1239"/>
                  <a:pt x="2131" y="1238"/>
                </a:cubicBezTo>
                <a:cubicBezTo>
                  <a:pt x="2130" y="1237"/>
                  <a:pt x="2129" y="1235"/>
                  <a:pt x="2130" y="1234"/>
                </a:cubicBezTo>
                <a:cubicBezTo>
                  <a:pt x="2131" y="1234"/>
                  <a:pt x="2131" y="1234"/>
                  <a:pt x="2131" y="1233"/>
                </a:cubicBezTo>
                <a:cubicBezTo>
                  <a:pt x="2131" y="1233"/>
                  <a:pt x="2131" y="1232"/>
                  <a:pt x="2131" y="1231"/>
                </a:cubicBezTo>
                <a:cubicBezTo>
                  <a:pt x="2131" y="1230"/>
                  <a:pt x="2130" y="1231"/>
                  <a:pt x="2129" y="1231"/>
                </a:cubicBezTo>
                <a:cubicBezTo>
                  <a:pt x="2127" y="1231"/>
                  <a:pt x="2126" y="1230"/>
                  <a:pt x="2124" y="1231"/>
                </a:cubicBezTo>
                <a:cubicBezTo>
                  <a:pt x="2124" y="1231"/>
                  <a:pt x="2122" y="1231"/>
                  <a:pt x="2122" y="1230"/>
                </a:cubicBezTo>
                <a:cubicBezTo>
                  <a:pt x="2122" y="1229"/>
                  <a:pt x="2123" y="1229"/>
                  <a:pt x="2123" y="1229"/>
                </a:cubicBezTo>
                <a:cubicBezTo>
                  <a:pt x="2125" y="1229"/>
                  <a:pt x="2125" y="1227"/>
                  <a:pt x="2126" y="1227"/>
                </a:cubicBezTo>
                <a:cubicBezTo>
                  <a:pt x="2127" y="1226"/>
                  <a:pt x="2127" y="1226"/>
                  <a:pt x="2128" y="1225"/>
                </a:cubicBezTo>
                <a:cubicBezTo>
                  <a:pt x="2128" y="1224"/>
                  <a:pt x="2130" y="1223"/>
                  <a:pt x="2130" y="1221"/>
                </a:cubicBezTo>
                <a:cubicBezTo>
                  <a:pt x="2130" y="1220"/>
                  <a:pt x="2131" y="1219"/>
                  <a:pt x="2131" y="1217"/>
                </a:cubicBezTo>
                <a:cubicBezTo>
                  <a:pt x="2131" y="1217"/>
                  <a:pt x="2131" y="1216"/>
                  <a:pt x="2132" y="1215"/>
                </a:cubicBezTo>
                <a:cubicBezTo>
                  <a:pt x="2132" y="1215"/>
                  <a:pt x="2133" y="1215"/>
                  <a:pt x="2133" y="1215"/>
                </a:cubicBezTo>
                <a:cubicBezTo>
                  <a:pt x="2134" y="1215"/>
                  <a:pt x="2135" y="1214"/>
                  <a:pt x="2134" y="1214"/>
                </a:cubicBezTo>
                <a:cubicBezTo>
                  <a:pt x="2134" y="1213"/>
                  <a:pt x="2132" y="1214"/>
                  <a:pt x="2132" y="1214"/>
                </a:cubicBezTo>
                <a:cubicBezTo>
                  <a:pt x="2130" y="1214"/>
                  <a:pt x="2129" y="1214"/>
                  <a:pt x="2127" y="1214"/>
                </a:cubicBezTo>
                <a:cubicBezTo>
                  <a:pt x="2126" y="1214"/>
                  <a:pt x="2124" y="1213"/>
                  <a:pt x="2123" y="1213"/>
                </a:cubicBezTo>
                <a:cubicBezTo>
                  <a:pt x="2121" y="1214"/>
                  <a:pt x="2120" y="1215"/>
                  <a:pt x="2118" y="1215"/>
                </a:cubicBezTo>
                <a:cubicBezTo>
                  <a:pt x="2118" y="1215"/>
                  <a:pt x="2117" y="1215"/>
                  <a:pt x="2116" y="1215"/>
                </a:cubicBezTo>
                <a:cubicBezTo>
                  <a:pt x="2115" y="1215"/>
                  <a:pt x="2115" y="1216"/>
                  <a:pt x="2115" y="1216"/>
                </a:cubicBezTo>
                <a:cubicBezTo>
                  <a:pt x="2114" y="1217"/>
                  <a:pt x="2114" y="1216"/>
                  <a:pt x="2113" y="1215"/>
                </a:cubicBezTo>
                <a:cubicBezTo>
                  <a:pt x="2113" y="1214"/>
                  <a:pt x="2113" y="1213"/>
                  <a:pt x="2113" y="1212"/>
                </a:cubicBezTo>
                <a:cubicBezTo>
                  <a:pt x="2112" y="1210"/>
                  <a:pt x="2111" y="1209"/>
                  <a:pt x="2110" y="1208"/>
                </a:cubicBezTo>
                <a:cubicBezTo>
                  <a:pt x="2109" y="1207"/>
                  <a:pt x="2107" y="1207"/>
                  <a:pt x="2106" y="1206"/>
                </a:cubicBezTo>
                <a:cubicBezTo>
                  <a:pt x="2105" y="1206"/>
                  <a:pt x="2105" y="1206"/>
                  <a:pt x="2104" y="1206"/>
                </a:cubicBezTo>
                <a:cubicBezTo>
                  <a:pt x="2104" y="1205"/>
                  <a:pt x="2103" y="1206"/>
                  <a:pt x="2102" y="1205"/>
                </a:cubicBezTo>
                <a:cubicBezTo>
                  <a:pt x="2103" y="1204"/>
                  <a:pt x="2104" y="1205"/>
                  <a:pt x="2105" y="1205"/>
                </a:cubicBezTo>
                <a:cubicBezTo>
                  <a:pt x="2106" y="1204"/>
                  <a:pt x="2106" y="1204"/>
                  <a:pt x="2107" y="1204"/>
                </a:cubicBezTo>
                <a:cubicBezTo>
                  <a:pt x="2108" y="1203"/>
                  <a:pt x="2109" y="1202"/>
                  <a:pt x="2111" y="1203"/>
                </a:cubicBezTo>
                <a:cubicBezTo>
                  <a:pt x="2112" y="1204"/>
                  <a:pt x="2113" y="1204"/>
                  <a:pt x="2115" y="1205"/>
                </a:cubicBezTo>
                <a:cubicBezTo>
                  <a:pt x="2115" y="1205"/>
                  <a:pt x="2116" y="1205"/>
                  <a:pt x="2117" y="1205"/>
                </a:cubicBezTo>
                <a:cubicBezTo>
                  <a:pt x="2117" y="1206"/>
                  <a:pt x="2117" y="1206"/>
                  <a:pt x="2118" y="1206"/>
                </a:cubicBezTo>
                <a:cubicBezTo>
                  <a:pt x="2121" y="1207"/>
                  <a:pt x="2124" y="1206"/>
                  <a:pt x="2126" y="1204"/>
                </a:cubicBezTo>
                <a:cubicBezTo>
                  <a:pt x="2127" y="1203"/>
                  <a:pt x="2128" y="1202"/>
                  <a:pt x="2130" y="1201"/>
                </a:cubicBezTo>
                <a:cubicBezTo>
                  <a:pt x="2131" y="1201"/>
                  <a:pt x="2132" y="1201"/>
                  <a:pt x="2133" y="1199"/>
                </a:cubicBezTo>
                <a:cubicBezTo>
                  <a:pt x="2134" y="1198"/>
                  <a:pt x="2134" y="1197"/>
                  <a:pt x="2135" y="1197"/>
                </a:cubicBezTo>
                <a:cubicBezTo>
                  <a:pt x="2136" y="1196"/>
                  <a:pt x="2137" y="1197"/>
                  <a:pt x="2138" y="1196"/>
                </a:cubicBezTo>
                <a:cubicBezTo>
                  <a:pt x="2140" y="1196"/>
                  <a:pt x="2140" y="1195"/>
                  <a:pt x="2142" y="1195"/>
                </a:cubicBezTo>
                <a:cubicBezTo>
                  <a:pt x="2143" y="1195"/>
                  <a:pt x="2144" y="1193"/>
                  <a:pt x="2144" y="1192"/>
                </a:cubicBezTo>
                <a:cubicBezTo>
                  <a:pt x="2143" y="1192"/>
                  <a:pt x="2143" y="1192"/>
                  <a:pt x="2143" y="1191"/>
                </a:cubicBezTo>
                <a:cubicBezTo>
                  <a:pt x="2142" y="1190"/>
                  <a:pt x="2143" y="1190"/>
                  <a:pt x="2144" y="1190"/>
                </a:cubicBezTo>
                <a:cubicBezTo>
                  <a:pt x="2144" y="1190"/>
                  <a:pt x="2145" y="1189"/>
                  <a:pt x="2144" y="1188"/>
                </a:cubicBezTo>
                <a:cubicBezTo>
                  <a:pt x="2144" y="1188"/>
                  <a:pt x="2143" y="1188"/>
                  <a:pt x="2142" y="1188"/>
                </a:cubicBezTo>
                <a:cubicBezTo>
                  <a:pt x="2142" y="1187"/>
                  <a:pt x="2141" y="1187"/>
                  <a:pt x="2141" y="1186"/>
                </a:cubicBezTo>
                <a:cubicBezTo>
                  <a:pt x="2141" y="1186"/>
                  <a:pt x="2140" y="1185"/>
                  <a:pt x="2140" y="1185"/>
                </a:cubicBezTo>
                <a:cubicBezTo>
                  <a:pt x="2139" y="1185"/>
                  <a:pt x="2138" y="1184"/>
                  <a:pt x="2140" y="1184"/>
                </a:cubicBezTo>
                <a:cubicBezTo>
                  <a:pt x="2140" y="1183"/>
                  <a:pt x="2141" y="1184"/>
                  <a:pt x="2141" y="1185"/>
                </a:cubicBezTo>
                <a:cubicBezTo>
                  <a:pt x="2142" y="1185"/>
                  <a:pt x="2143" y="1185"/>
                  <a:pt x="2143" y="1185"/>
                </a:cubicBezTo>
                <a:cubicBezTo>
                  <a:pt x="2144" y="1186"/>
                  <a:pt x="2144" y="1187"/>
                  <a:pt x="2144" y="1187"/>
                </a:cubicBezTo>
                <a:cubicBezTo>
                  <a:pt x="2144" y="1187"/>
                  <a:pt x="2144" y="1187"/>
                  <a:pt x="2145" y="1187"/>
                </a:cubicBezTo>
                <a:cubicBezTo>
                  <a:pt x="2145" y="1185"/>
                  <a:pt x="2143" y="1183"/>
                  <a:pt x="2142" y="1182"/>
                </a:cubicBezTo>
                <a:cubicBezTo>
                  <a:pt x="2142" y="1181"/>
                  <a:pt x="2141" y="1181"/>
                  <a:pt x="2140" y="1181"/>
                </a:cubicBezTo>
                <a:cubicBezTo>
                  <a:pt x="2140" y="1180"/>
                  <a:pt x="2139" y="1180"/>
                  <a:pt x="2139" y="1179"/>
                </a:cubicBezTo>
                <a:cubicBezTo>
                  <a:pt x="2138" y="1178"/>
                  <a:pt x="2137" y="1178"/>
                  <a:pt x="2135" y="1177"/>
                </a:cubicBezTo>
                <a:cubicBezTo>
                  <a:pt x="2133" y="1176"/>
                  <a:pt x="2130" y="1175"/>
                  <a:pt x="2127" y="1174"/>
                </a:cubicBezTo>
                <a:cubicBezTo>
                  <a:pt x="2124" y="1174"/>
                  <a:pt x="2121" y="1173"/>
                  <a:pt x="2118" y="1173"/>
                </a:cubicBezTo>
                <a:cubicBezTo>
                  <a:pt x="2117" y="1173"/>
                  <a:pt x="2115" y="1173"/>
                  <a:pt x="2113" y="1173"/>
                </a:cubicBezTo>
                <a:cubicBezTo>
                  <a:pt x="2111" y="1174"/>
                  <a:pt x="2109" y="1174"/>
                  <a:pt x="2106" y="1174"/>
                </a:cubicBezTo>
                <a:cubicBezTo>
                  <a:pt x="2105" y="1174"/>
                  <a:pt x="2104" y="1175"/>
                  <a:pt x="2102" y="1175"/>
                </a:cubicBezTo>
                <a:cubicBezTo>
                  <a:pt x="2100" y="1175"/>
                  <a:pt x="2098" y="1175"/>
                  <a:pt x="2096" y="1176"/>
                </a:cubicBezTo>
                <a:cubicBezTo>
                  <a:pt x="2095" y="1176"/>
                  <a:pt x="2093" y="1177"/>
                  <a:pt x="2092" y="1177"/>
                </a:cubicBezTo>
                <a:cubicBezTo>
                  <a:pt x="2090" y="1178"/>
                  <a:pt x="2089" y="1179"/>
                  <a:pt x="2087" y="1180"/>
                </a:cubicBezTo>
                <a:cubicBezTo>
                  <a:pt x="2084" y="1182"/>
                  <a:pt x="2081" y="1182"/>
                  <a:pt x="2077" y="1183"/>
                </a:cubicBezTo>
                <a:cubicBezTo>
                  <a:pt x="2074" y="1183"/>
                  <a:pt x="2072" y="1186"/>
                  <a:pt x="2069" y="1187"/>
                </a:cubicBezTo>
                <a:cubicBezTo>
                  <a:pt x="2067" y="1188"/>
                  <a:pt x="2066" y="1188"/>
                  <a:pt x="2064" y="1188"/>
                </a:cubicBezTo>
                <a:cubicBezTo>
                  <a:pt x="2062" y="1188"/>
                  <a:pt x="2061" y="1190"/>
                  <a:pt x="2059" y="1191"/>
                </a:cubicBezTo>
                <a:cubicBezTo>
                  <a:pt x="2057" y="1192"/>
                  <a:pt x="2055" y="1193"/>
                  <a:pt x="2053" y="1194"/>
                </a:cubicBezTo>
                <a:cubicBezTo>
                  <a:pt x="2052" y="1195"/>
                  <a:pt x="2050" y="1196"/>
                  <a:pt x="2048" y="1197"/>
                </a:cubicBezTo>
                <a:cubicBezTo>
                  <a:pt x="2048" y="1198"/>
                  <a:pt x="2047" y="1198"/>
                  <a:pt x="2046" y="1199"/>
                </a:cubicBezTo>
                <a:cubicBezTo>
                  <a:pt x="2045" y="1200"/>
                  <a:pt x="2044" y="1202"/>
                  <a:pt x="2042" y="1203"/>
                </a:cubicBezTo>
                <a:cubicBezTo>
                  <a:pt x="2041" y="1204"/>
                  <a:pt x="2041" y="1204"/>
                  <a:pt x="2040" y="1205"/>
                </a:cubicBezTo>
                <a:cubicBezTo>
                  <a:pt x="2039" y="1206"/>
                  <a:pt x="2038" y="1207"/>
                  <a:pt x="2037" y="1209"/>
                </a:cubicBezTo>
                <a:cubicBezTo>
                  <a:pt x="2035" y="1210"/>
                  <a:pt x="2035" y="1211"/>
                  <a:pt x="2033" y="1212"/>
                </a:cubicBezTo>
                <a:cubicBezTo>
                  <a:pt x="2032" y="1213"/>
                  <a:pt x="2031" y="1214"/>
                  <a:pt x="2030" y="1215"/>
                </a:cubicBezTo>
                <a:cubicBezTo>
                  <a:pt x="2029" y="1216"/>
                  <a:pt x="2028" y="1217"/>
                  <a:pt x="2027" y="1218"/>
                </a:cubicBezTo>
                <a:cubicBezTo>
                  <a:pt x="2026" y="1219"/>
                  <a:pt x="2025" y="1219"/>
                  <a:pt x="2024" y="1220"/>
                </a:cubicBezTo>
                <a:cubicBezTo>
                  <a:pt x="2024" y="1220"/>
                  <a:pt x="2024" y="1221"/>
                  <a:pt x="2023" y="1222"/>
                </a:cubicBezTo>
                <a:cubicBezTo>
                  <a:pt x="2023" y="1223"/>
                  <a:pt x="2022" y="1224"/>
                  <a:pt x="2021" y="1225"/>
                </a:cubicBezTo>
                <a:cubicBezTo>
                  <a:pt x="2018" y="1226"/>
                  <a:pt x="2017" y="1229"/>
                  <a:pt x="2014" y="1231"/>
                </a:cubicBezTo>
                <a:cubicBezTo>
                  <a:pt x="2013" y="1232"/>
                  <a:pt x="2012" y="1233"/>
                  <a:pt x="2010" y="1233"/>
                </a:cubicBezTo>
                <a:cubicBezTo>
                  <a:pt x="2009" y="1234"/>
                  <a:pt x="2008" y="1235"/>
                  <a:pt x="2006" y="1236"/>
                </a:cubicBezTo>
                <a:cubicBezTo>
                  <a:pt x="2005" y="1236"/>
                  <a:pt x="2004" y="1237"/>
                  <a:pt x="2002" y="1237"/>
                </a:cubicBezTo>
                <a:cubicBezTo>
                  <a:pt x="2001" y="1238"/>
                  <a:pt x="2000" y="1238"/>
                  <a:pt x="1999" y="1239"/>
                </a:cubicBezTo>
                <a:cubicBezTo>
                  <a:pt x="1999" y="1239"/>
                  <a:pt x="1999" y="1239"/>
                  <a:pt x="1999" y="1239"/>
                </a:cubicBezTo>
                <a:cubicBezTo>
                  <a:pt x="2000" y="1237"/>
                  <a:pt x="2001" y="1236"/>
                  <a:pt x="2002" y="1235"/>
                </a:cubicBezTo>
                <a:cubicBezTo>
                  <a:pt x="2003" y="1235"/>
                  <a:pt x="2003" y="1234"/>
                  <a:pt x="2004" y="1234"/>
                </a:cubicBezTo>
                <a:cubicBezTo>
                  <a:pt x="2004" y="1234"/>
                  <a:pt x="2005" y="1233"/>
                  <a:pt x="2006" y="1232"/>
                </a:cubicBezTo>
                <a:cubicBezTo>
                  <a:pt x="2007" y="1231"/>
                  <a:pt x="2008" y="1231"/>
                  <a:pt x="2009" y="1230"/>
                </a:cubicBezTo>
                <a:cubicBezTo>
                  <a:pt x="2010" y="1229"/>
                  <a:pt x="2010" y="1228"/>
                  <a:pt x="2011" y="1227"/>
                </a:cubicBezTo>
                <a:cubicBezTo>
                  <a:pt x="2012" y="1226"/>
                  <a:pt x="2012" y="1225"/>
                  <a:pt x="2013" y="1224"/>
                </a:cubicBezTo>
                <a:cubicBezTo>
                  <a:pt x="2013" y="1223"/>
                  <a:pt x="2014" y="1221"/>
                  <a:pt x="2015" y="1221"/>
                </a:cubicBezTo>
                <a:cubicBezTo>
                  <a:pt x="2016" y="1220"/>
                  <a:pt x="2018" y="1220"/>
                  <a:pt x="2019" y="1219"/>
                </a:cubicBezTo>
                <a:cubicBezTo>
                  <a:pt x="2020" y="1218"/>
                  <a:pt x="2020" y="1217"/>
                  <a:pt x="2021" y="1216"/>
                </a:cubicBezTo>
                <a:cubicBezTo>
                  <a:pt x="2022" y="1215"/>
                  <a:pt x="2023" y="1215"/>
                  <a:pt x="2024" y="1214"/>
                </a:cubicBezTo>
                <a:cubicBezTo>
                  <a:pt x="2025" y="1212"/>
                  <a:pt x="2026" y="1211"/>
                  <a:pt x="2026" y="1210"/>
                </a:cubicBezTo>
                <a:cubicBezTo>
                  <a:pt x="2027" y="1209"/>
                  <a:pt x="2028" y="1208"/>
                  <a:pt x="2028" y="1206"/>
                </a:cubicBezTo>
                <a:cubicBezTo>
                  <a:pt x="2029" y="1205"/>
                  <a:pt x="2029" y="1203"/>
                  <a:pt x="2031" y="1203"/>
                </a:cubicBezTo>
                <a:cubicBezTo>
                  <a:pt x="2033" y="1202"/>
                  <a:pt x="2034" y="1201"/>
                  <a:pt x="2035" y="1200"/>
                </a:cubicBezTo>
                <a:cubicBezTo>
                  <a:pt x="2035" y="1199"/>
                  <a:pt x="2035" y="1198"/>
                  <a:pt x="2036" y="1198"/>
                </a:cubicBezTo>
                <a:cubicBezTo>
                  <a:pt x="2036" y="1197"/>
                  <a:pt x="2037" y="1197"/>
                  <a:pt x="2038" y="1196"/>
                </a:cubicBezTo>
                <a:cubicBezTo>
                  <a:pt x="2039" y="1195"/>
                  <a:pt x="2039" y="1194"/>
                  <a:pt x="2039" y="1192"/>
                </a:cubicBezTo>
                <a:cubicBezTo>
                  <a:pt x="2040" y="1191"/>
                  <a:pt x="2042" y="1191"/>
                  <a:pt x="2043" y="1190"/>
                </a:cubicBezTo>
                <a:cubicBezTo>
                  <a:pt x="2044" y="1189"/>
                  <a:pt x="2044" y="1187"/>
                  <a:pt x="2045" y="1186"/>
                </a:cubicBezTo>
                <a:cubicBezTo>
                  <a:pt x="2046" y="1186"/>
                  <a:pt x="2046" y="1185"/>
                  <a:pt x="2047" y="1185"/>
                </a:cubicBezTo>
                <a:cubicBezTo>
                  <a:pt x="2048" y="1184"/>
                  <a:pt x="2048" y="1184"/>
                  <a:pt x="2049" y="1183"/>
                </a:cubicBezTo>
                <a:cubicBezTo>
                  <a:pt x="2050" y="1182"/>
                  <a:pt x="2051" y="1182"/>
                  <a:pt x="2052" y="1181"/>
                </a:cubicBezTo>
                <a:cubicBezTo>
                  <a:pt x="2053" y="1180"/>
                  <a:pt x="2054" y="1178"/>
                  <a:pt x="2055" y="1178"/>
                </a:cubicBezTo>
                <a:cubicBezTo>
                  <a:pt x="2056" y="1178"/>
                  <a:pt x="2056" y="1179"/>
                  <a:pt x="2057" y="1178"/>
                </a:cubicBezTo>
                <a:cubicBezTo>
                  <a:pt x="2058" y="1178"/>
                  <a:pt x="2058" y="1177"/>
                  <a:pt x="2058" y="1177"/>
                </a:cubicBezTo>
                <a:cubicBezTo>
                  <a:pt x="2059" y="1176"/>
                  <a:pt x="2060" y="1175"/>
                  <a:pt x="2061" y="1174"/>
                </a:cubicBezTo>
                <a:cubicBezTo>
                  <a:pt x="2063" y="1173"/>
                  <a:pt x="2065" y="1172"/>
                  <a:pt x="2068" y="1171"/>
                </a:cubicBezTo>
                <a:cubicBezTo>
                  <a:pt x="2070" y="1171"/>
                  <a:pt x="2071" y="1171"/>
                  <a:pt x="2072" y="1170"/>
                </a:cubicBezTo>
                <a:cubicBezTo>
                  <a:pt x="2074" y="1170"/>
                  <a:pt x="2075" y="1169"/>
                  <a:pt x="2076" y="1169"/>
                </a:cubicBezTo>
                <a:cubicBezTo>
                  <a:pt x="2076" y="1169"/>
                  <a:pt x="2077" y="1169"/>
                  <a:pt x="2077" y="1169"/>
                </a:cubicBezTo>
                <a:cubicBezTo>
                  <a:pt x="2078" y="1169"/>
                  <a:pt x="2078" y="1168"/>
                  <a:pt x="2079" y="1168"/>
                </a:cubicBezTo>
                <a:cubicBezTo>
                  <a:pt x="2080" y="1168"/>
                  <a:pt x="2081" y="1168"/>
                  <a:pt x="2082" y="1166"/>
                </a:cubicBezTo>
                <a:cubicBezTo>
                  <a:pt x="2082" y="1164"/>
                  <a:pt x="2082" y="1162"/>
                  <a:pt x="2083" y="1159"/>
                </a:cubicBezTo>
                <a:cubicBezTo>
                  <a:pt x="2083" y="1159"/>
                  <a:pt x="2084" y="1158"/>
                  <a:pt x="2084" y="1158"/>
                </a:cubicBezTo>
                <a:cubicBezTo>
                  <a:pt x="2085" y="1157"/>
                  <a:pt x="2086" y="1157"/>
                  <a:pt x="2086" y="1157"/>
                </a:cubicBezTo>
                <a:cubicBezTo>
                  <a:pt x="2087" y="1155"/>
                  <a:pt x="2087" y="1154"/>
                  <a:pt x="2088" y="1153"/>
                </a:cubicBezTo>
                <a:cubicBezTo>
                  <a:pt x="2089" y="1152"/>
                  <a:pt x="2091" y="1152"/>
                  <a:pt x="2092" y="1151"/>
                </a:cubicBezTo>
                <a:cubicBezTo>
                  <a:pt x="2093" y="1150"/>
                  <a:pt x="2094" y="1148"/>
                  <a:pt x="2095" y="1147"/>
                </a:cubicBezTo>
                <a:cubicBezTo>
                  <a:pt x="2097" y="1146"/>
                  <a:pt x="2101" y="1148"/>
                  <a:pt x="2103" y="1148"/>
                </a:cubicBezTo>
                <a:cubicBezTo>
                  <a:pt x="2105" y="1148"/>
                  <a:pt x="2107" y="1148"/>
                  <a:pt x="2108" y="1148"/>
                </a:cubicBezTo>
                <a:cubicBezTo>
                  <a:pt x="2109" y="1148"/>
                  <a:pt x="2110" y="1148"/>
                  <a:pt x="2110" y="1148"/>
                </a:cubicBezTo>
                <a:cubicBezTo>
                  <a:pt x="2112" y="1147"/>
                  <a:pt x="2113" y="1147"/>
                  <a:pt x="2115" y="1147"/>
                </a:cubicBezTo>
                <a:cubicBezTo>
                  <a:pt x="2117" y="1146"/>
                  <a:pt x="2119" y="1146"/>
                  <a:pt x="2122" y="1146"/>
                </a:cubicBezTo>
                <a:cubicBezTo>
                  <a:pt x="2124" y="1146"/>
                  <a:pt x="2126" y="1145"/>
                  <a:pt x="2128" y="1145"/>
                </a:cubicBezTo>
                <a:cubicBezTo>
                  <a:pt x="2132" y="1145"/>
                  <a:pt x="2135" y="1146"/>
                  <a:pt x="2139" y="1146"/>
                </a:cubicBezTo>
                <a:cubicBezTo>
                  <a:pt x="2142" y="1145"/>
                  <a:pt x="2146" y="1145"/>
                  <a:pt x="2149" y="1146"/>
                </a:cubicBezTo>
                <a:cubicBezTo>
                  <a:pt x="2151" y="1146"/>
                  <a:pt x="2152" y="1146"/>
                  <a:pt x="2154" y="1146"/>
                </a:cubicBezTo>
                <a:cubicBezTo>
                  <a:pt x="2155" y="1147"/>
                  <a:pt x="2155" y="1147"/>
                  <a:pt x="2156" y="1147"/>
                </a:cubicBezTo>
                <a:cubicBezTo>
                  <a:pt x="2158" y="1147"/>
                  <a:pt x="2160" y="1147"/>
                  <a:pt x="2162" y="1147"/>
                </a:cubicBezTo>
                <a:cubicBezTo>
                  <a:pt x="2165" y="1147"/>
                  <a:pt x="2168" y="1146"/>
                  <a:pt x="2171" y="1146"/>
                </a:cubicBezTo>
                <a:cubicBezTo>
                  <a:pt x="2172" y="1146"/>
                  <a:pt x="2174" y="1146"/>
                  <a:pt x="2175" y="1146"/>
                </a:cubicBezTo>
                <a:cubicBezTo>
                  <a:pt x="2177" y="1146"/>
                  <a:pt x="2178" y="1146"/>
                  <a:pt x="2180" y="1147"/>
                </a:cubicBezTo>
                <a:cubicBezTo>
                  <a:pt x="2181" y="1147"/>
                  <a:pt x="2183" y="1147"/>
                  <a:pt x="2184" y="1147"/>
                </a:cubicBezTo>
                <a:cubicBezTo>
                  <a:pt x="2186" y="1147"/>
                  <a:pt x="2187" y="1147"/>
                  <a:pt x="2189" y="1147"/>
                </a:cubicBezTo>
                <a:cubicBezTo>
                  <a:pt x="2190" y="1147"/>
                  <a:pt x="2192" y="1148"/>
                  <a:pt x="2193" y="1149"/>
                </a:cubicBezTo>
                <a:cubicBezTo>
                  <a:pt x="2195" y="1149"/>
                  <a:pt x="2194" y="1151"/>
                  <a:pt x="2196" y="1151"/>
                </a:cubicBezTo>
                <a:cubicBezTo>
                  <a:pt x="2197" y="1151"/>
                  <a:pt x="2199" y="1150"/>
                  <a:pt x="2200" y="1150"/>
                </a:cubicBezTo>
                <a:cubicBezTo>
                  <a:pt x="2202" y="1150"/>
                  <a:pt x="2203" y="1149"/>
                  <a:pt x="2204" y="1149"/>
                </a:cubicBezTo>
                <a:cubicBezTo>
                  <a:pt x="2208" y="1148"/>
                  <a:pt x="2211" y="1148"/>
                  <a:pt x="2214" y="1148"/>
                </a:cubicBezTo>
                <a:cubicBezTo>
                  <a:pt x="2217" y="1147"/>
                  <a:pt x="2220" y="1147"/>
                  <a:pt x="2224" y="1147"/>
                </a:cubicBezTo>
                <a:cubicBezTo>
                  <a:pt x="2225" y="1147"/>
                  <a:pt x="2227" y="1148"/>
                  <a:pt x="2228" y="1147"/>
                </a:cubicBezTo>
                <a:cubicBezTo>
                  <a:pt x="2229" y="1147"/>
                  <a:pt x="2230" y="1146"/>
                  <a:pt x="2231" y="1145"/>
                </a:cubicBezTo>
                <a:cubicBezTo>
                  <a:pt x="2232" y="1145"/>
                  <a:pt x="2233" y="1144"/>
                  <a:pt x="2234" y="1143"/>
                </a:cubicBezTo>
                <a:cubicBezTo>
                  <a:pt x="2235" y="1142"/>
                  <a:pt x="2236" y="1141"/>
                  <a:pt x="2237" y="1140"/>
                </a:cubicBezTo>
                <a:cubicBezTo>
                  <a:pt x="2238" y="1139"/>
                  <a:pt x="2241" y="1137"/>
                  <a:pt x="2243" y="1136"/>
                </a:cubicBezTo>
                <a:cubicBezTo>
                  <a:pt x="2244" y="1136"/>
                  <a:pt x="2245" y="1135"/>
                  <a:pt x="2245" y="1134"/>
                </a:cubicBezTo>
                <a:cubicBezTo>
                  <a:pt x="2246" y="1133"/>
                  <a:pt x="2247" y="1133"/>
                  <a:pt x="2248" y="1132"/>
                </a:cubicBezTo>
                <a:cubicBezTo>
                  <a:pt x="2248" y="1131"/>
                  <a:pt x="2249" y="1131"/>
                  <a:pt x="2249" y="1131"/>
                </a:cubicBezTo>
                <a:cubicBezTo>
                  <a:pt x="2250" y="1131"/>
                  <a:pt x="2249" y="1132"/>
                  <a:pt x="2250" y="1133"/>
                </a:cubicBezTo>
                <a:cubicBezTo>
                  <a:pt x="2250" y="1134"/>
                  <a:pt x="2251" y="1133"/>
                  <a:pt x="2251" y="1132"/>
                </a:cubicBezTo>
                <a:cubicBezTo>
                  <a:pt x="2252" y="1132"/>
                  <a:pt x="2252" y="1131"/>
                  <a:pt x="2252" y="1130"/>
                </a:cubicBezTo>
                <a:cubicBezTo>
                  <a:pt x="2252" y="1129"/>
                  <a:pt x="2253" y="1129"/>
                  <a:pt x="2252" y="1128"/>
                </a:cubicBezTo>
                <a:cubicBezTo>
                  <a:pt x="2252" y="1127"/>
                  <a:pt x="2251" y="1127"/>
                  <a:pt x="2252" y="1126"/>
                </a:cubicBezTo>
                <a:cubicBezTo>
                  <a:pt x="2252" y="1125"/>
                  <a:pt x="2254" y="1124"/>
                  <a:pt x="2255" y="1124"/>
                </a:cubicBezTo>
                <a:cubicBezTo>
                  <a:pt x="2256" y="1123"/>
                  <a:pt x="2257" y="1122"/>
                  <a:pt x="2259" y="1122"/>
                </a:cubicBezTo>
                <a:cubicBezTo>
                  <a:pt x="2260" y="1122"/>
                  <a:pt x="2260" y="1122"/>
                  <a:pt x="2259" y="1121"/>
                </a:cubicBezTo>
                <a:cubicBezTo>
                  <a:pt x="2258" y="1120"/>
                  <a:pt x="2258" y="1120"/>
                  <a:pt x="2259" y="1119"/>
                </a:cubicBezTo>
                <a:cubicBezTo>
                  <a:pt x="2260" y="1118"/>
                  <a:pt x="2263" y="1117"/>
                  <a:pt x="2265" y="1117"/>
                </a:cubicBezTo>
                <a:cubicBezTo>
                  <a:pt x="2266" y="1117"/>
                  <a:pt x="2267" y="1117"/>
                  <a:pt x="2269" y="1116"/>
                </a:cubicBezTo>
                <a:cubicBezTo>
                  <a:pt x="2270" y="1116"/>
                  <a:pt x="2272" y="1115"/>
                  <a:pt x="2273" y="1115"/>
                </a:cubicBezTo>
                <a:cubicBezTo>
                  <a:pt x="2275" y="1114"/>
                  <a:pt x="2276" y="1114"/>
                  <a:pt x="2277" y="1114"/>
                </a:cubicBezTo>
                <a:cubicBezTo>
                  <a:pt x="2279" y="1114"/>
                  <a:pt x="2281" y="1114"/>
                  <a:pt x="2282" y="1114"/>
                </a:cubicBezTo>
                <a:cubicBezTo>
                  <a:pt x="2284" y="1114"/>
                  <a:pt x="2285" y="1115"/>
                  <a:pt x="2286" y="1115"/>
                </a:cubicBezTo>
                <a:cubicBezTo>
                  <a:pt x="2288" y="1115"/>
                  <a:pt x="2289" y="1115"/>
                  <a:pt x="2291" y="1115"/>
                </a:cubicBezTo>
                <a:cubicBezTo>
                  <a:pt x="2292" y="1115"/>
                  <a:pt x="2294" y="1114"/>
                  <a:pt x="2295" y="1113"/>
                </a:cubicBezTo>
                <a:cubicBezTo>
                  <a:pt x="2297" y="1112"/>
                  <a:pt x="2298" y="1110"/>
                  <a:pt x="2300" y="1109"/>
                </a:cubicBezTo>
                <a:cubicBezTo>
                  <a:pt x="2301" y="1109"/>
                  <a:pt x="2301" y="1109"/>
                  <a:pt x="2302" y="1109"/>
                </a:cubicBezTo>
                <a:cubicBezTo>
                  <a:pt x="2303" y="1108"/>
                  <a:pt x="2305" y="1107"/>
                  <a:pt x="2306" y="1106"/>
                </a:cubicBezTo>
                <a:cubicBezTo>
                  <a:pt x="2307" y="1105"/>
                  <a:pt x="2309" y="1104"/>
                  <a:pt x="2310" y="1104"/>
                </a:cubicBezTo>
                <a:cubicBezTo>
                  <a:pt x="2311" y="1103"/>
                  <a:pt x="2312" y="1102"/>
                  <a:pt x="2313" y="1101"/>
                </a:cubicBezTo>
                <a:cubicBezTo>
                  <a:pt x="2314" y="1100"/>
                  <a:pt x="2314" y="1100"/>
                  <a:pt x="2315" y="1099"/>
                </a:cubicBezTo>
                <a:cubicBezTo>
                  <a:pt x="2316" y="1099"/>
                  <a:pt x="2316" y="1098"/>
                  <a:pt x="2316" y="1097"/>
                </a:cubicBezTo>
                <a:cubicBezTo>
                  <a:pt x="2317" y="1095"/>
                  <a:pt x="2317" y="1094"/>
                  <a:pt x="2318" y="1093"/>
                </a:cubicBezTo>
                <a:cubicBezTo>
                  <a:pt x="2319" y="1093"/>
                  <a:pt x="2320" y="1094"/>
                  <a:pt x="2320" y="1093"/>
                </a:cubicBezTo>
                <a:cubicBezTo>
                  <a:pt x="2321" y="1092"/>
                  <a:pt x="2319" y="1092"/>
                  <a:pt x="2319" y="1092"/>
                </a:cubicBezTo>
                <a:cubicBezTo>
                  <a:pt x="2318" y="1091"/>
                  <a:pt x="2318" y="1091"/>
                  <a:pt x="2318" y="1091"/>
                </a:cubicBezTo>
                <a:cubicBezTo>
                  <a:pt x="2317" y="1091"/>
                  <a:pt x="2316" y="1091"/>
                  <a:pt x="2316" y="1090"/>
                </a:cubicBezTo>
                <a:cubicBezTo>
                  <a:pt x="2315" y="1090"/>
                  <a:pt x="2315" y="1088"/>
                  <a:pt x="2316" y="1088"/>
                </a:cubicBezTo>
                <a:cubicBezTo>
                  <a:pt x="2317" y="1089"/>
                  <a:pt x="2316" y="1090"/>
                  <a:pt x="2317" y="1090"/>
                </a:cubicBezTo>
                <a:cubicBezTo>
                  <a:pt x="2318" y="1090"/>
                  <a:pt x="2318" y="1089"/>
                  <a:pt x="2318" y="1089"/>
                </a:cubicBezTo>
                <a:cubicBezTo>
                  <a:pt x="2319" y="1088"/>
                  <a:pt x="2319" y="1089"/>
                  <a:pt x="2319" y="1089"/>
                </a:cubicBezTo>
                <a:cubicBezTo>
                  <a:pt x="2321" y="1089"/>
                  <a:pt x="2320" y="1086"/>
                  <a:pt x="2318" y="1085"/>
                </a:cubicBezTo>
                <a:cubicBezTo>
                  <a:pt x="2317" y="1085"/>
                  <a:pt x="2316" y="1086"/>
                  <a:pt x="2315" y="1085"/>
                </a:cubicBezTo>
                <a:cubicBezTo>
                  <a:pt x="2314" y="1085"/>
                  <a:pt x="2314" y="1084"/>
                  <a:pt x="2313" y="1084"/>
                </a:cubicBezTo>
                <a:cubicBezTo>
                  <a:pt x="2313" y="1084"/>
                  <a:pt x="2311" y="1084"/>
                  <a:pt x="2311" y="1083"/>
                </a:cubicBezTo>
                <a:cubicBezTo>
                  <a:pt x="2311" y="1083"/>
                  <a:pt x="2312" y="1083"/>
                  <a:pt x="2313" y="1083"/>
                </a:cubicBezTo>
                <a:cubicBezTo>
                  <a:pt x="2313" y="1082"/>
                  <a:pt x="2313" y="1081"/>
                  <a:pt x="2314" y="1081"/>
                </a:cubicBezTo>
                <a:cubicBezTo>
                  <a:pt x="2315" y="1081"/>
                  <a:pt x="2316" y="1082"/>
                  <a:pt x="2316" y="1082"/>
                </a:cubicBezTo>
                <a:cubicBezTo>
                  <a:pt x="2317" y="1082"/>
                  <a:pt x="2318" y="1081"/>
                  <a:pt x="2317" y="1080"/>
                </a:cubicBezTo>
                <a:cubicBezTo>
                  <a:pt x="2317" y="1080"/>
                  <a:pt x="2315" y="1080"/>
                  <a:pt x="2315" y="1080"/>
                </a:cubicBezTo>
                <a:cubicBezTo>
                  <a:pt x="2314" y="1080"/>
                  <a:pt x="2314" y="1079"/>
                  <a:pt x="2314" y="1079"/>
                </a:cubicBezTo>
                <a:cubicBezTo>
                  <a:pt x="2314" y="1079"/>
                  <a:pt x="2313" y="1079"/>
                  <a:pt x="2313" y="1079"/>
                </a:cubicBezTo>
                <a:cubicBezTo>
                  <a:pt x="2312" y="1078"/>
                  <a:pt x="2312" y="1078"/>
                  <a:pt x="2313" y="1078"/>
                </a:cubicBezTo>
                <a:cubicBezTo>
                  <a:pt x="2314" y="1077"/>
                  <a:pt x="2314" y="1078"/>
                  <a:pt x="2315" y="1077"/>
                </a:cubicBezTo>
                <a:cubicBezTo>
                  <a:pt x="2315" y="1076"/>
                  <a:pt x="2315" y="1076"/>
                  <a:pt x="2316" y="1075"/>
                </a:cubicBezTo>
                <a:cubicBezTo>
                  <a:pt x="2317" y="1075"/>
                  <a:pt x="2318" y="1075"/>
                  <a:pt x="2317" y="1074"/>
                </a:cubicBezTo>
                <a:cubicBezTo>
                  <a:pt x="2317" y="1074"/>
                  <a:pt x="2316" y="1074"/>
                  <a:pt x="2316" y="1073"/>
                </a:cubicBezTo>
                <a:cubicBezTo>
                  <a:pt x="2315" y="1073"/>
                  <a:pt x="2315" y="1072"/>
                  <a:pt x="2315" y="1072"/>
                </a:cubicBezTo>
                <a:cubicBezTo>
                  <a:pt x="2314" y="1072"/>
                  <a:pt x="2313" y="1072"/>
                  <a:pt x="2312" y="1072"/>
                </a:cubicBezTo>
                <a:cubicBezTo>
                  <a:pt x="2312" y="1071"/>
                  <a:pt x="2312" y="1070"/>
                  <a:pt x="2313" y="1070"/>
                </a:cubicBezTo>
                <a:cubicBezTo>
                  <a:pt x="2314" y="1070"/>
                  <a:pt x="2314" y="1071"/>
                  <a:pt x="2315" y="1070"/>
                </a:cubicBezTo>
                <a:cubicBezTo>
                  <a:pt x="2316" y="1070"/>
                  <a:pt x="2316" y="1070"/>
                  <a:pt x="2316" y="1069"/>
                </a:cubicBezTo>
                <a:cubicBezTo>
                  <a:pt x="2317" y="1068"/>
                  <a:pt x="2317" y="1068"/>
                  <a:pt x="2318" y="1068"/>
                </a:cubicBezTo>
                <a:cubicBezTo>
                  <a:pt x="2319" y="1067"/>
                  <a:pt x="2319" y="1065"/>
                  <a:pt x="2318" y="1064"/>
                </a:cubicBezTo>
                <a:cubicBezTo>
                  <a:pt x="2318" y="1063"/>
                  <a:pt x="2318" y="1061"/>
                  <a:pt x="2316" y="1061"/>
                </a:cubicBezTo>
                <a:cubicBezTo>
                  <a:pt x="2315" y="1060"/>
                  <a:pt x="2313" y="1061"/>
                  <a:pt x="2312" y="1060"/>
                </a:cubicBezTo>
                <a:cubicBezTo>
                  <a:pt x="2312" y="1060"/>
                  <a:pt x="2312" y="1059"/>
                  <a:pt x="2312" y="1058"/>
                </a:cubicBezTo>
                <a:cubicBezTo>
                  <a:pt x="2311" y="1058"/>
                  <a:pt x="2311" y="1058"/>
                  <a:pt x="2310" y="1058"/>
                </a:cubicBezTo>
                <a:cubicBezTo>
                  <a:pt x="2309" y="1057"/>
                  <a:pt x="2309" y="1056"/>
                  <a:pt x="2311" y="1056"/>
                </a:cubicBezTo>
                <a:cubicBezTo>
                  <a:pt x="2312" y="1056"/>
                  <a:pt x="2312" y="1057"/>
                  <a:pt x="2313" y="1057"/>
                </a:cubicBezTo>
                <a:cubicBezTo>
                  <a:pt x="2314" y="1057"/>
                  <a:pt x="2314" y="1057"/>
                  <a:pt x="2314" y="1056"/>
                </a:cubicBezTo>
                <a:cubicBezTo>
                  <a:pt x="2313" y="1055"/>
                  <a:pt x="2311" y="1055"/>
                  <a:pt x="2310" y="1055"/>
                </a:cubicBezTo>
                <a:cubicBezTo>
                  <a:pt x="2309" y="1054"/>
                  <a:pt x="2307" y="1054"/>
                  <a:pt x="2306" y="1054"/>
                </a:cubicBezTo>
                <a:cubicBezTo>
                  <a:pt x="2305" y="1053"/>
                  <a:pt x="2305" y="1053"/>
                  <a:pt x="2304" y="1053"/>
                </a:cubicBezTo>
                <a:cubicBezTo>
                  <a:pt x="2303" y="1053"/>
                  <a:pt x="2302" y="1054"/>
                  <a:pt x="2301" y="1053"/>
                </a:cubicBezTo>
                <a:cubicBezTo>
                  <a:pt x="2300" y="1052"/>
                  <a:pt x="2304" y="1052"/>
                  <a:pt x="2305" y="1051"/>
                </a:cubicBezTo>
                <a:cubicBezTo>
                  <a:pt x="2305" y="1049"/>
                  <a:pt x="2304" y="1050"/>
                  <a:pt x="2302" y="1050"/>
                </a:cubicBezTo>
                <a:cubicBezTo>
                  <a:pt x="2302" y="1049"/>
                  <a:pt x="2302" y="1049"/>
                  <a:pt x="2301" y="1049"/>
                </a:cubicBezTo>
                <a:cubicBezTo>
                  <a:pt x="2301" y="1049"/>
                  <a:pt x="2300" y="1050"/>
                  <a:pt x="2300" y="1050"/>
                </a:cubicBezTo>
                <a:cubicBezTo>
                  <a:pt x="2298" y="1053"/>
                  <a:pt x="2294" y="1049"/>
                  <a:pt x="2292" y="1051"/>
                </a:cubicBezTo>
                <a:cubicBezTo>
                  <a:pt x="2292" y="1052"/>
                  <a:pt x="2292" y="1053"/>
                  <a:pt x="2291" y="1053"/>
                </a:cubicBezTo>
                <a:cubicBezTo>
                  <a:pt x="2291" y="1054"/>
                  <a:pt x="2290" y="1054"/>
                  <a:pt x="2290" y="1054"/>
                </a:cubicBezTo>
                <a:cubicBezTo>
                  <a:pt x="2289" y="1055"/>
                  <a:pt x="2289" y="1055"/>
                  <a:pt x="2288" y="1057"/>
                </a:cubicBezTo>
                <a:cubicBezTo>
                  <a:pt x="2288" y="1057"/>
                  <a:pt x="2288" y="1059"/>
                  <a:pt x="2286" y="1058"/>
                </a:cubicBezTo>
                <a:cubicBezTo>
                  <a:pt x="2285" y="1058"/>
                  <a:pt x="2287" y="1055"/>
                  <a:pt x="2286" y="1054"/>
                </a:cubicBezTo>
                <a:cubicBezTo>
                  <a:pt x="2286" y="1054"/>
                  <a:pt x="2282" y="1054"/>
                  <a:pt x="2284" y="1053"/>
                </a:cubicBezTo>
                <a:cubicBezTo>
                  <a:pt x="2286" y="1052"/>
                  <a:pt x="2287" y="1051"/>
                  <a:pt x="2288" y="1051"/>
                </a:cubicBezTo>
                <a:cubicBezTo>
                  <a:pt x="2289" y="1050"/>
                  <a:pt x="2289" y="1050"/>
                  <a:pt x="2289" y="1049"/>
                </a:cubicBezTo>
                <a:cubicBezTo>
                  <a:pt x="2290" y="1049"/>
                  <a:pt x="2291" y="1049"/>
                  <a:pt x="2291" y="1048"/>
                </a:cubicBezTo>
                <a:cubicBezTo>
                  <a:pt x="2292" y="1047"/>
                  <a:pt x="2290" y="1046"/>
                  <a:pt x="2290" y="1045"/>
                </a:cubicBezTo>
                <a:cubicBezTo>
                  <a:pt x="2289" y="1044"/>
                  <a:pt x="2289" y="1043"/>
                  <a:pt x="2287" y="1042"/>
                </a:cubicBezTo>
                <a:cubicBezTo>
                  <a:pt x="2286" y="1041"/>
                  <a:pt x="2285" y="1041"/>
                  <a:pt x="2284" y="1041"/>
                </a:cubicBezTo>
                <a:cubicBezTo>
                  <a:pt x="2284" y="1040"/>
                  <a:pt x="2284" y="1039"/>
                  <a:pt x="2283" y="1039"/>
                </a:cubicBezTo>
                <a:cubicBezTo>
                  <a:pt x="2282" y="1039"/>
                  <a:pt x="2282" y="1038"/>
                  <a:pt x="2281" y="1038"/>
                </a:cubicBezTo>
                <a:cubicBezTo>
                  <a:pt x="2281" y="1038"/>
                  <a:pt x="2280" y="1038"/>
                  <a:pt x="2279" y="1038"/>
                </a:cubicBezTo>
                <a:cubicBezTo>
                  <a:pt x="2278" y="1037"/>
                  <a:pt x="2276" y="1038"/>
                  <a:pt x="2275" y="1037"/>
                </a:cubicBezTo>
                <a:cubicBezTo>
                  <a:pt x="2273" y="1037"/>
                  <a:pt x="2272" y="1036"/>
                  <a:pt x="2270" y="1036"/>
                </a:cubicBezTo>
                <a:cubicBezTo>
                  <a:pt x="2269" y="1036"/>
                  <a:pt x="2267" y="1036"/>
                  <a:pt x="2266" y="1036"/>
                </a:cubicBezTo>
                <a:cubicBezTo>
                  <a:pt x="2266" y="1035"/>
                  <a:pt x="2268" y="1035"/>
                  <a:pt x="2268" y="1034"/>
                </a:cubicBezTo>
                <a:cubicBezTo>
                  <a:pt x="2269" y="1034"/>
                  <a:pt x="2269" y="1033"/>
                  <a:pt x="2270" y="1032"/>
                </a:cubicBezTo>
                <a:cubicBezTo>
                  <a:pt x="2271" y="1032"/>
                  <a:pt x="2272" y="1032"/>
                  <a:pt x="2273" y="1032"/>
                </a:cubicBezTo>
                <a:cubicBezTo>
                  <a:pt x="2274" y="1032"/>
                  <a:pt x="2277" y="1033"/>
                  <a:pt x="2279" y="1032"/>
                </a:cubicBezTo>
                <a:cubicBezTo>
                  <a:pt x="2279" y="1032"/>
                  <a:pt x="2279" y="1032"/>
                  <a:pt x="2280" y="1031"/>
                </a:cubicBezTo>
                <a:cubicBezTo>
                  <a:pt x="2281" y="1031"/>
                  <a:pt x="2282" y="1031"/>
                  <a:pt x="2282" y="1031"/>
                </a:cubicBezTo>
                <a:cubicBezTo>
                  <a:pt x="2283" y="1031"/>
                  <a:pt x="2283" y="1030"/>
                  <a:pt x="2283" y="1029"/>
                </a:cubicBezTo>
                <a:cubicBezTo>
                  <a:pt x="2282" y="1029"/>
                  <a:pt x="2281" y="1029"/>
                  <a:pt x="2282" y="1028"/>
                </a:cubicBezTo>
                <a:cubicBezTo>
                  <a:pt x="2282" y="1028"/>
                  <a:pt x="2283" y="1028"/>
                  <a:pt x="2284" y="1028"/>
                </a:cubicBezTo>
                <a:cubicBezTo>
                  <a:pt x="2285" y="1028"/>
                  <a:pt x="2286" y="1028"/>
                  <a:pt x="2286" y="1027"/>
                </a:cubicBezTo>
                <a:cubicBezTo>
                  <a:pt x="2285" y="1026"/>
                  <a:pt x="2284" y="1026"/>
                  <a:pt x="2284" y="1026"/>
                </a:cubicBezTo>
                <a:cubicBezTo>
                  <a:pt x="2282" y="1025"/>
                  <a:pt x="2280" y="1026"/>
                  <a:pt x="2278" y="1025"/>
                </a:cubicBezTo>
                <a:cubicBezTo>
                  <a:pt x="2277" y="1024"/>
                  <a:pt x="2277" y="1022"/>
                  <a:pt x="2275" y="1022"/>
                </a:cubicBezTo>
                <a:cubicBezTo>
                  <a:pt x="2274" y="1022"/>
                  <a:pt x="2274" y="1022"/>
                  <a:pt x="2274" y="1021"/>
                </a:cubicBezTo>
                <a:cubicBezTo>
                  <a:pt x="2274" y="1020"/>
                  <a:pt x="2274" y="1019"/>
                  <a:pt x="2274" y="1019"/>
                </a:cubicBezTo>
                <a:cubicBezTo>
                  <a:pt x="2274" y="1018"/>
                  <a:pt x="2274" y="1017"/>
                  <a:pt x="2274" y="1017"/>
                </a:cubicBezTo>
                <a:cubicBezTo>
                  <a:pt x="2273" y="1016"/>
                  <a:pt x="2272" y="1017"/>
                  <a:pt x="2272" y="1017"/>
                </a:cubicBezTo>
                <a:cubicBezTo>
                  <a:pt x="2271" y="1018"/>
                  <a:pt x="2269" y="1017"/>
                  <a:pt x="2268" y="1018"/>
                </a:cubicBezTo>
                <a:cubicBezTo>
                  <a:pt x="2267" y="1018"/>
                  <a:pt x="2266" y="1018"/>
                  <a:pt x="2267" y="1019"/>
                </a:cubicBezTo>
                <a:cubicBezTo>
                  <a:pt x="2267" y="1020"/>
                  <a:pt x="2269" y="1020"/>
                  <a:pt x="2268" y="1020"/>
                </a:cubicBezTo>
                <a:cubicBezTo>
                  <a:pt x="2268" y="1021"/>
                  <a:pt x="2267" y="1020"/>
                  <a:pt x="2266" y="1020"/>
                </a:cubicBezTo>
                <a:cubicBezTo>
                  <a:pt x="2265" y="1020"/>
                  <a:pt x="2265" y="1020"/>
                  <a:pt x="2264" y="1021"/>
                </a:cubicBezTo>
                <a:cubicBezTo>
                  <a:pt x="2263" y="1022"/>
                  <a:pt x="2262" y="1022"/>
                  <a:pt x="2261" y="1021"/>
                </a:cubicBezTo>
                <a:cubicBezTo>
                  <a:pt x="2260" y="1021"/>
                  <a:pt x="2260" y="1020"/>
                  <a:pt x="2259" y="1020"/>
                </a:cubicBezTo>
                <a:cubicBezTo>
                  <a:pt x="2258" y="1020"/>
                  <a:pt x="2256" y="1020"/>
                  <a:pt x="2255" y="1020"/>
                </a:cubicBezTo>
                <a:cubicBezTo>
                  <a:pt x="2254" y="1019"/>
                  <a:pt x="2253" y="1019"/>
                  <a:pt x="2253" y="1018"/>
                </a:cubicBezTo>
                <a:cubicBezTo>
                  <a:pt x="2253" y="1017"/>
                  <a:pt x="2253" y="1017"/>
                  <a:pt x="2253" y="1016"/>
                </a:cubicBezTo>
                <a:cubicBezTo>
                  <a:pt x="2253" y="1015"/>
                  <a:pt x="2252" y="1015"/>
                  <a:pt x="2252" y="1014"/>
                </a:cubicBezTo>
                <a:cubicBezTo>
                  <a:pt x="2252" y="1013"/>
                  <a:pt x="2253" y="1012"/>
                  <a:pt x="2253" y="1011"/>
                </a:cubicBezTo>
                <a:cubicBezTo>
                  <a:pt x="2252" y="1009"/>
                  <a:pt x="2251" y="1011"/>
                  <a:pt x="2250" y="1011"/>
                </a:cubicBezTo>
                <a:cubicBezTo>
                  <a:pt x="2249" y="1011"/>
                  <a:pt x="2249" y="1011"/>
                  <a:pt x="2248" y="1012"/>
                </a:cubicBezTo>
                <a:cubicBezTo>
                  <a:pt x="2248" y="1013"/>
                  <a:pt x="2247" y="1014"/>
                  <a:pt x="2246" y="1013"/>
                </a:cubicBezTo>
                <a:cubicBezTo>
                  <a:pt x="2246" y="1012"/>
                  <a:pt x="2246" y="1011"/>
                  <a:pt x="2247" y="1010"/>
                </a:cubicBezTo>
                <a:cubicBezTo>
                  <a:pt x="2248" y="1010"/>
                  <a:pt x="2250" y="1010"/>
                  <a:pt x="2249" y="1008"/>
                </a:cubicBezTo>
                <a:cubicBezTo>
                  <a:pt x="2249" y="1007"/>
                  <a:pt x="2248" y="1008"/>
                  <a:pt x="2247" y="1008"/>
                </a:cubicBezTo>
                <a:cubicBezTo>
                  <a:pt x="2246" y="1009"/>
                  <a:pt x="2245" y="1009"/>
                  <a:pt x="2245" y="1010"/>
                </a:cubicBezTo>
                <a:cubicBezTo>
                  <a:pt x="2244" y="1011"/>
                  <a:pt x="2245" y="1012"/>
                  <a:pt x="2244" y="1012"/>
                </a:cubicBezTo>
                <a:cubicBezTo>
                  <a:pt x="2243" y="1013"/>
                  <a:pt x="2243" y="1013"/>
                  <a:pt x="2242" y="1013"/>
                </a:cubicBezTo>
                <a:cubicBezTo>
                  <a:pt x="2241" y="1013"/>
                  <a:pt x="2240" y="1014"/>
                  <a:pt x="2240" y="1014"/>
                </a:cubicBezTo>
                <a:cubicBezTo>
                  <a:pt x="2239" y="1015"/>
                  <a:pt x="2239" y="1015"/>
                  <a:pt x="2238" y="1015"/>
                </a:cubicBezTo>
                <a:cubicBezTo>
                  <a:pt x="2237" y="1016"/>
                  <a:pt x="2237" y="1016"/>
                  <a:pt x="2237" y="1017"/>
                </a:cubicBezTo>
                <a:cubicBezTo>
                  <a:pt x="2236" y="1018"/>
                  <a:pt x="2236" y="1018"/>
                  <a:pt x="2235" y="1018"/>
                </a:cubicBezTo>
                <a:cubicBezTo>
                  <a:pt x="2235" y="1019"/>
                  <a:pt x="2234" y="1022"/>
                  <a:pt x="2233" y="1022"/>
                </a:cubicBezTo>
                <a:cubicBezTo>
                  <a:pt x="2233" y="1020"/>
                  <a:pt x="2234" y="1019"/>
                  <a:pt x="2235" y="1018"/>
                </a:cubicBezTo>
                <a:cubicBezTo>
                  <a:pt x="2236" y="1017"/>
                  <a:pt x="2236" y="1016"/>
                  <a:pt x="2237" y="1015"/>
                </a:cubicBezTo>
                <a:cubicBezTo>
                  <a:pt x="2238" y="1015"/>
                  <a:pt x="2238" y="1015"/>
                  <a:pt x="2239" y="1014"/>
                </a:cubicBezTo>
                <a:cubicBezTo>
                  <a:pt x="2239" y="1013"/>
                  <a:pt x="2239" y="1013"/>
                  <a:pt x="2240" y="1012"/>
                </a:cubicBezTo>
                <a:cubicBezTo>
                  <a:pt x="2241" y="1012"/>
                  <a:pt x="2241" y="1012"/>
                  <a:pt x="2242" y="1011"/>
                </a:cubicBezTo>
                <a:cubicBezTo>
                  <a:pt x="2243" y="1010"/>
                  <a:pt x="2241" y="1009"/>
                  <a:pt x="2240" y="1010"/>
                </a:cubicBezTo>
                <a:cubicBezTo>
                  <a:pt x="2239" y="1010"/>
                  <a:pt x="2239" y="1011"/>
                  <a:pt x="2238" y="1011"/>
                </a:cubicBezTo>
                <a:cubicBezTo>
                  <a:pt x="2237" y="1011"/>
                  <a:pt x="2236" y="1011"/>
                  <a:pt x="2235" y="1010"/>
                </a:cubicBezTo>
                <a:cubicBezTo>
                  <a:pt x="2235" y="1009"/>
                  <a:pt x="2236" y="1009"/>
                  <a:pt x="2237" y="1008"/>
                </a:cubicBezTo>
                <a:cubicBezTo>
                  <a:pt x="2238" y="1006"/>
                  <a:pt x="2235" y="1005"/>
                  <a:pt x="2234" y="1006"/>
                </a:cubicBezTo>
                <a:cubicBezTo>
                  <a:pt x="2234" y="1006"/>
                  <a:pt x="2234" y="1007"/>
                  <a:pt x="2233" y="1007"/>
                </a:cubicBezTo>
                <a:cubicBezTo>
                  <a:pt x="2232" y="1008"/>
                  <a:pt x="2232" y="1007"/>
                  <a:pt x="2231" y="1007"/>
                </a:cubicBezTo>
                <a:cubicBezTo>
                  <a:pt x="2230" y="1006"/>
                  <a:pt x="2230" y="1007"/>
                  <a:pt x="2229" y="1007"/>
                </a:cubicBezTo>
                <a:cubicBezTo>
                  <a:pt x="2229" y="1008"/>
                  <a:pt x="2228" y="1007"/>
                  <a:pt x="2228" y="1008"/>
                </a:cubicBezTo>
                <a:cubicBezTo>
                  <a:pt x="2228" y="1009"/>
                  <a:pt x="2229" y="1009"/>
                  <a:pt x="2229" y="1009"/>
                </a:cubicBezTo>
                <a:cubicBezTo>
                  <a:pt x="2229" y="1010"/>
                  <a:pt x="2228" y="1011"/>
                  <a:pt x="2228" y="1011"/>
                </a:cubicBezTo>
                <a:cubicBezTo>
                  <a:pt x="2228" y="1010"/>
                  <a:pt x="2228" y="1010"/>
                  <a:pt x="2228" y="1009"/>
                </a:cubicBezTo>
                <a:cubicBezTo>
                  <a:pt x="2228" y="1009"/>
                  <a:pt x="2227" y="1009"/>
                  <a:pt x="2227" y="1008"/>
                </a:cubicBezTo>
                <a:cubicBezTo>
                  <a:pt x="2227" y="1008"/>
                  <a:pt x="2226" y="1007"/>
                  <a:pt x="2225" y="1008"/>
                </a:cubicBezTo>
                <a:cubicBezTo>
                  <a:pt x="2224" y="1008"/>
                  <a:pt x="2224" y="1009"/>
                  <a:pt x="2223" y="1009"/>
                </a:cubicBezTo>
                <a:cubicBezTo>
                  <a:pt x="2222" y="1010"/>
                  <a:pt x="2222" y="1009"/>
                  <a:pt x="2222" y="1008"/>
                </a:cubicBezTo>
                <a:cubicBezTo>
                  <a:pt x="2223" y="1008"/>
                  <a:pt x="2223" y="1007"/>
                  <a:pt x="2222" y="1007"/>
                </a:cubicBezTo>
                <a:cubicBezTo>
                  <a:pt x="2222" y="1007"/>
                  <a:pt x="2220" y="1007"/>
                  <a:pt x="2221" y="1006"/>
                </a:cubicBezTo>
                <a:cubicBezTo>
                  <a:pt x="2221" y="1006"/>
                  <a:pt x="2222" y="1006"/>
                  <a:pt x="2223" y="1005"/>
                </a:cubicBezTo>
                <a:cubicBezTo>
                  <a:pt x="2224" y="1004"/>
                  <a:pt x="2223" y="1003"/>
                  <a:pt x="2225" y="1002"/>
                </a:cubicBezTo>
                <a:cubicBezTo>
                  <a:pt x="2225" y="1002"/>
                  <a:pt x="2226" y="1002"/>
                  <a:pt x="2227" y="1002"/>
                </a:cubicBezTo>
                <a:cubicBezTo>
                  <a:pt x="2227" y="1001"/>
                  <a:pt x="2227" y="1000"/>
                  <a:pt x="2227" y="1000"/>
                </a:cubicBezTo>
                <a:cubicBezTo>
                  <a:pt x="2226" y="1000"/>
                  <a:pt x="2225" y="1001"/>
                  <a:pt x="2225" y="1001"/>
                </a:cubicBezTo>
                <a:cubicBezTo>
                  <a:pt x="2224" y="1001"/>
                  <a:pt x="2223" y="1001"/>
                  <a:pt x="2224" y="1000"/>
                </a:cubicBezTo>
                <a:cubicBezTo>
                  <a:pt x="2224" y="999"/>
                  <a:pt x="2225" y="1000"/>
                  <a:pt x="2225" y="998"/>
                </a:cubicBezTo>
                <a:cubicBezTo>
                  <a:pt x="2225" y="997"/>
                  <a:pt x="2224" y="998"/>
                  <a:pt x="2224" y="998"/>
                </a:cubicBezTo>
                <a:cubicBezTo>
                  <a:pt x="2223" y="999"/>
                  <a:pt x="2223" y="998"/>
                  <a:pt x="2222" y="998"/>
                </a:cubicBezTo>
                <a:cubicBezTo>
                  <a:pt x="2221" y="997"/>
                  <a:pt x="2221" y="998"/>
                  <a:pt x="2221" y="997"/>
                </a:cubicBezTo>
                <a:cubicBezTo>
                  <a:pt x="2220" y="995"/>
                  <a:pt x="2222" y="995"/>
                  <a:pt x="2223" y="994"/>
                </a:cubicBezTo>
                <a:cubicBezTo>
                  <a:pt x="2224" y="993"/>
                  <a:pt x="2224" y="991"/>
                  <a:pt x="2222" y="991"/>
                </a:cubicBezTo>
                <a:cubicBezTo>
                  <a:pt x="2221" y="991"/>
                  <a:pt x="2221" y="992"/>
                  <a:pt x="2221" y="993"/>
                </a:cubicBezTo>
                <a:cubicBezTo>
                  <a:pt x="2220" y="993"/>
                  <a:pt x="2219" y="993"/>
                  <a:pt x="2219" y="993"/>
                </a:cubicBezTo>
                <a:cubicBezTo>
                  <a:pt x="2218" y="992"/>
                  <a:pt x="2219" y="991"/>
                  <a:pt x="2218" y="991"/>
                </a:cubicBezTo>
                <a:cubicBezTo>
                  <a:pt x="2218" y="991"/>
                  <a:pt x="2217" y="992"/>
                  <a:pt x="2217" y="992"/>
                </a:cubicBezTo>
                <a:cubicBezTo>
                  <a:pt x="2216" y="993"/>
                  <a:pt x="2214" y="993"/>
                  <a:pt x="2213" y="992"/>
                </a:cubicBezTo>
                <a:cubicBezTo>
                  <a:pt x="2213" y="992"/>
                  <a:pt x="2213" y="992"/>
                  <a:pt x="2213" y="992"/>
                </a:cubicBezTo>
                <a:cubicBezTo>
                  <a:pt x="2214" y="992"/>
                  <a:pt x="2215" y="992"/>
                  <a:pt x="2215" y="991"/>
                </a:cubicBezTo>
                <a:cubicBezTo>
                  <a:pt x="2215" y="991"/>
                  <a:pt x="2215" y="990"/>
                  <a:pt x="2214" y="990"/>
                </a:cubicBezTo>
                <a:cubicBezTo>
                  <a:pt x="2213" y="989"/>
                  <a:pt x="2212" y="990"/>
                  <a:pt x="2210" y="990"/>
                </a:cubicBezTo>
                <a:cubicBezTo>
                  <a:pt x="2210" y="989"/>
                  <a:pt x="2209" y="989"/>
                  <a:pt x="2209" y="989"/>
                </a:cubicBezTo>
                <a:cubicBezTo>
                  <a:pt x="2208" y="988"/>
                  <a:pt x="2208" y="988"/>
                  <a:pt x="2208" y="987"/>
                </a:cubicBezTo>
                <a:cubicBezTo>
                  <a:pt x="2207" y="987"/>
                  <a:pt x="2206" y="988"/>
                  <a:pt x="2205" y="987"/>
                </a:cubicBezTo>
                <a:cubicBezTo>
                  <a:pt x="2205" y="987"/>
                  <a:pt x="2205" y="987"/>
                  <a:pt x="2204" y="986"/>
                </a:cubicBezTo>
                <a:cubicBezTo>
                  <a:pt x="2204" y="986"/>
                  <a:pt x="2203" y="986"/>
                  <a:pt x="2203" y="986"/>
                </a:cubicBezTo>
                <a:cubicBezTo>
                  <a:pt x="2202" y="986"/>
                  <a:pt x="2201" y="986"/>
                  <a:pt x="2202" y="985"/>
                </a:cubicBezTo>
                <a:cubicBezTo>
                  <a:pt x="2203" y="984"/>
                  <a:pt x="2203" y="985"/>
                  <a:pt x="2204" y="985"/>
                </a:cubicBezTo>
                <a:cubicBezTo>
                  <a:pt x="2205" y="985"/>
                  <a:pt x="2205" y="984"/>
                  <a:pt x="2204" y="984"/>
                </a:cubicBezTo>
                <a:cubicBezTo>
                  <a:pt x="2204" y="984"/>
                  <a:pt x="2203" y="984"/>
                  <a:pt x="2203" y="983"/>
                </a:cubicBezTo>
                <a:cubicBezTo>
                  <a:pt x="2203" y="982"/>
                  <a:pt x="2204" y="982"/>
                  <a:pt x="2204" y="981"/>
                </a:cubicBezTo>
                <a:cubicBezTo>
                  <a:pt x="2204" y="979"/>
                  <a:pt x="2201" y="980"/>
                  <a:pt x="2200" y="980"/>
                </a:cubicBezTo>
                <a:cubicBezTo>
                  <a:pt x="2199" y="979"/>
                  <a:pt x="2198" y="978"/>
                  <a:pt x="2197" y="978"/>
                </a:cubicBezTo>
                <a:cubicBezTo>
                  <a:pt x="2195" y="978"/>
                  <a:pt x="2194" y="979"/>
                  <a:pt x="2192" y="978"/>
                </a:cubicBezTo>
                <a:cubicBezTo>
                  <a:pt x="2191" y="978"/>
                  <a:pt x="2188" y="978"/>
                  <a:pt x="2190" y="977"/>
                </a:cubicBezTo>
                <a:cubicBezTo>
                  <a:pt x="2190" y="977"/>
                  <a:pt x="2191" y="976"/>
                  <a:pt x="2191" y="976"/>
                </a:cubicBezTo>
                <a:cubicBezTo>
                  <a:pt x="2192" y="976"/>
                  <a:pt x="2192" y="977"/>
                  <a:pt x="2193" y="977"/>
                </a:cubicBezTo>
                <a:cubicBezTo>
                  <a:pt x="2194" y="977"/>
                  <a:pt x="2194" y="977"/>
                  <a:pt x="2195" y="977"/>
                </a:cubicBezTo>
                <a:cubicBezTo>
                  <a:pt x="2196" y="977"/>
                  <a:pt x="2197" y="978"/>
                  <a:pt x="2198" y="977"/>
                </a:cubicBezTo>
                <a:cubicBezTo>
                  <a:pt x="2199" y="977"/>
                  <a:pt x="2197" y="976"/>
                  <a:pt x="2197" y="976"/>
                </a:cubicBezTo>
                <a:cubicBezTo>
                  <a:pt x="2196" y="976"/>
                  <a:pt x="2196" y="976"/>
                  <a:pt x="2195" y="975"/>
                </a:cubicBezTo>
                <a:cubicBezTo>
                  <a:pt x="2194" y="975"/>
                  <a:pt x="2194" y="975"/>
                  <a:pt x="2194" y="974"/>
                </a:cubicBezTo>
                <a:cubicBezTo>
                  <a:pt x="2193" y="974"/>
                  <a:pt x="2193" y="974"/>
                  <a:pt x="2192" y="973"/>
                </a:cubicBezTo>
                <a:cubicBezTo>
                  <a:pt x="2191" y="973"/>
                  <a:pt x="2190" y="972"/>
                  <a:pt x="2191" y="971"/>
                </a:cubicBezTo>
                <a:cubicBezTo>
                  <a:pt x="2191" y="971"/>
                  <a:pt x="2192" y="971"/>
                  <a:pt x="2193" y="971"/>
                </a:cubicBezTo>
                <a:cubicBezTo>
                  <a:pt x="2194" y="971"/>
                  <a:pt x="2194" y="970"/>
                  <a:pt x="2195" y="970"/>
                </a:cubicBezTo>
                <a:cubicBezTo>
                  <a:pt x="2196" y="970"/>
                  <a:pt x="2196" y="971"/>
                  <a:pt x="2197" y="971"/>
                </a:cubicBezTo>
                <a:cubicBezTo>
                  <a:pt x="2197" y="970"/>
                  <a:pt x="2195" y="969"/>
                  <a:pt x="2194" y="969"/>
                </a:cubicBezTo>
                <a:cubicBezTo>
                  <a:pt x="2194" y="969"/>
                  <a:pt x="2193" y="969"/>
                  <a:pt x="2193" y="969"/>
                </a:cubicBezTo>
                <a:cubicBezTo>
                  <a:pt x="2192" y="968"/>
                  <a:pt x="2192" y="968"/>
                  <a:pt x="2192" y="968"/>
                </a:cubicBezTo>
                <a:cubicBezTo>
                  <a:pt x="2191" y="967"/>
                  <a:pt x="2191" y="968"/>
                  <a:pt x="2190" y="969"/>
                </a:cubicBezTo>
                <a:cubicBezTo>
                  <a:pt x="2189" y="969"/>
                  <a:pt x="2188" y="969"/>
                  <a:pt x="2187" y="968"/>
                </a:cubicBezTo>
                <a:cubicBezTo>
                  <a:pt x="2187" y="968"/>
                  <a:pt x="2188" y="968"/>
                  <a:pt x="2189" y="967"/>
                </a:cubicBezTo>
                <a:cubicBezTo>
                  <a:pt x="2189" y="967"/>
                  <a:pt x="2189" y="967"/>
                  <a:pt x="2189" y="967"/>
                </a:cubicBezTo>
                <a:cubicBezTo>
                  <a:pt x="2190" y="967"/>
                  <a:pt x="2190" y="967"/>
                  <a:pt x="2190" y="966"/>
                </a:cubicBezTo>
                <a:cubicBezTo>
                  <a:pt x="2191" y="966"/>
                  <a:pt x="2191" y="965"/>
                  <a:pt x="2192" y="965"/>
                </a:cubicBezTo>
                <a:cubicBezTo>
                  <a:pt x="2192" y="966"/>
                  <a:pt x="2192" y="966"/>
                  <a:pt x="2193" y="967"/>
                </a:cubicBezTo>
                <a:cubicBezTo>
                  <a:pt x="2194" y="967"/>
                  <a:pt x="2194" y="967"/>
                  <a:pt x="2195" y="967"/>
                </a:cubicBezTo>
                <a:cubicBezTo>
                  <a:pt x="2195" y="967"/>
                  <a:pt x="2196" y="968"/>
                  <a:pt x="2197" y="967"/>
                </a:cubicBezTo>
                <a:cubicBezTo>
                  <a:pt x="2197" y="966"/>
                  <a:pt x="2196" y="966"/>
                  <a:pt x="2196" y="966"/>
                </a:cubicBezTo>
                <a:cubicBezTo>
                  <a:pt x="2195" y="965"/>
                  <a:pt x="2195" y="965"/>
                  <a:pt x="2194" y="964"/>
                </a:cubicBezTo>
                <a:cubicBezTo>
                  <a:pt x="2194" y="964"/>
                  <a:pt x="2193" y="964"/>
                  <a:pt x="2193" y="963"/>
                </a:cubicBezTo>
                <a:cubicBezTo>
                  <a:pt x="2194" y="962"/>
                  <a:pt x="2194" y="962"/>
                  <a:pt x="2195" y="962"/>
                </a:cubicBezTo>
                <a:cubicBezTo>
                  <a:pt x="2195" y="962"/>
                  <a:pt x="2196" y="962"/>
                  <a:pt x="2196" y="962"/>
                </a:cubicBezTo>
                <a:cubicBezTo>
                  <a:pt x="2196" y="962"/>
                  <a:pt x="2196" y="961"/>
                  <a:pt x="2196" y="961"/>
                </a:cubicBezTo>
                <a:cubicBezTo>
                  <a:pt x="2197" y="961"/>
                  <a:pt x="2197" y="961"/>
                  <a:pt x="2197" y="962"/>
                </a:cubicBezTo>
                <a:cubicBezTo>
                  <a:pt x="2197" y="962"/>
                  <a:pt x="2196" y="962"/>
                  <a:pt x="2196" y="963"/>
                </a:cubicBezTo>
                <a:cubicBezTo>
                  <a:pt x="2196" y="965"/>
                  <a:pt x="2198" y="964"/>
                  <a:pt x="2199" y="965"/>
                </a:cubicBezTo>
                <a:cubicBezTo>
                  <a:pt x="2199" y="966"/>
                  <a:pt x="2198" y="966"/>
                  <a:pt x="2199" y="966"/>
                </a:cubicBezTo>
                <a:cubicBezTo>
                  <a:pt x="2199" y="967"/>
                  <a:pt x="2200" y="966"/>
                  <a:pt x="2200" y="966"/>
                </a:cubicBezTo>
                <a:cubicBezTo>
                  <a:pt x="2201" y="967"/>
                  <a:pt x="2201" y="967"/>
                  <a:pt x="2201" y="968"/>
                </a:cubicBezTo>
                <a:cubicBezTo>
                  <a:pt x="2203" y="968"/>
                  <a:pt x="2203" y="964"/>
                  <a:pt x="2202" y="963"/>
                </a:cubicBezTo>
                <a:cubicBezTo>
                  <a:pt x="2201" y="963"/>
                  <a:pt x="2199" y="963"/>
                  <a:pt x="2199" y="962"/>
                </a:cubicBezTo>
                <a:cubicBezTo>
                  <a:pt x="2199" y="961"/>
                  <a:pt x="2200" y="960"/>
                  <a:pt x="2200" y="961"/>
                </a:cubicBezTo>
                <a:cubicBezTo>
                  <a:pt x="2200" y="961"/>
                  <a:pt x="2200" y="962"/>
                  <a:pt x="2200" y="962"/>
                </a:cubicBezTo>
                <a:cubicBezTo>
                  <a:pt x="2201" y="962"/>
                  <a:pt x="2201" y="962"/>
                  <a:pt x="2201" y="961"/>
                </a:cubicBezTo>
                <a:cubicBezTo>
                  <a:pt x="2202" y="961"/>
                  <a:pt x="2202" y="961"/>
                  <a:pt x="2202" y="960"/>
                </a:cubicBezTo>
                <a:cubicBezTo>
                  <a:pt x="2203" y="958"/>
                  <a:pt x="2201" y="959"/>
                  <a:pt x="2200" y="959"/>
                </a:cubicBezTo>
                <a:cubicBezTo>
                  <a:pt x="2200" y="959"/>
                  <a:pt x="2199" y="959"/>
                  <a:pt x="2199" y="959"/>
                </a:cubicBezTo>
                <a:cubicBezTo>
                  <a:pt x="2198" y="958"/>
                  <a:pt x="2200" y="958"/>
                  <a:pt x="2200" y="958"/>
                </a:cubicBezTo>
                <a:cubicBezTo>
                  <a:pt x="2201" y="957"/>
                  <a:pt x="2200" y="957"/>
                  <a:pt x="2201" y="956"/>
                </a:cubicBezTo>
                <a:cubicBezTo>
                  <a:pt x="2202" y="956"/>
                  <a:pt x="2202" y="957"/>
                  <a:pt x="2202" y="958"/>
                </a:cubicBezTo>
                <a:cubicBezTo>
                  <a:pt x="2203" y="958"/>
                  <a:pt x="2203" y="957"/>
                  <a:pt x="2203" y="956"/>
                </a:cubicBezTo>
                <a:cubicBezTo>
                  <a:pt x="2202" y="955"/>
                  <a:pt x="2203" y="953"/>
                  <a:pt x="2202" y="953"/>
                </a:cubicBezTo>
                <a:cubicBezTo>
                  <a:pt x="2201" y="952"/>
                  <a:pt x="2199" y="952"/>
                  <a:pt x="2198" y="952"/>
                </a:cubicBezTo>
                <a:cubicBezTo>
                  <a:pt x="2197" y="951"/>
                  <a:pt x="2197" y="950"/>
                  <a:pt x="2196" y="950"/>
                </a:cubicBezTo>
                <a:cubicBezTo>
                  <a:pt x="2195" y="950"/>
                  <a:pt x="2195" y="950"/>
                  <a:pt x="2194" y="950"/>
                </a:cubicBezTo>
                <a:cubicBezTo>
                  <a:pt x="2194" y="951"/>
                  <a:pt x="2192" y="950"/>
                  <a:pt x="2191" y="950"/>
                </a:cubicBezTo>
                <a:cubicBezTo>
                  <a:pt x="2191" y="950"/>
                  <a:pt x="2190" y="949"/>
                  <a:pt x="2190" y="949"/>
                </a:cubicBezTo>
                <a:cubicBezTo>
                  <a:pt x="2191" y="948"/>
                  <a:pt x="2191" y="949"/>
                  <a:pt x="2191" y="948"/>
                </a:cubicBezTo>
                <a:cubicBezTo>
                  <a:pt x="2192" y="948"/>
                  <a:pt x="2192" y="947"/>
                  <a:pt x="2192" y="947"/>
                </a:cubicBezTo>
                <a:cubicBezTo>
                  <a:pt x="2192" y="946"/>
                  <a:pt x="2193" y="946"/>
                  <a:pt x="2193" y="945"/>
                </a:cubicBezTo>
                <a:cubicBezTo>
                  <a:pt x="2193" y="944"/>
                  <a:pt x="2192" y="944"/>
                  <a:pt x="2192" y="944"/>
                </a:cubicBezTo>
                <a:cubicBezTo>
                  <a:pt x="2191" y="943"/>
                  <a:pt x="2189" y="943"/>
                  <a:pt x="2188" y="943"/>
                </a:cubicBezTo>
                <a:cubicBezTo>
                  <a:pt x="2187" y="942"/>
                  <a:pt x="2187" y="942"/>
                  <a:pt x="2186" y="942"/>
                </a:cubicBezTo>
                <a:cubicBezTo>
                  <a:pt x="2185" y="943"/>
                  <a:pt x="2185" y="943"/>
                  <a:pt x="2184" y="943"/>
                </a:cubicBezTo>
                <a:cubicBezTo>
                  <a:pt x="2182" y="942"/>
                  <a:pt x="2184" y="941"/>
                  <a:pt x="2185" y="940"/>
                </a:cubicBezTo>
                <a:cubicBezTo>
                  <a:pt x="2186" y="940"/>
                  <a:pt x="2187" y="940"/>
                  <a:pt x="2187" y="940"/>
                </a:cubicBezTo>
                <a:cubicBezTo>
                  <a:pt x="2188" y="940"/>
                  <a:pt x="2189" y="939"/>
                  <a:pt x="2189" y="939"/>
                </a:cubicBezTo>
                <a:cubicBezTo>
                  <a:pt x="2191" y="938"/>
                  <a:pt x="2192" y="937"/>
                  <a:pt x="2191" y="936"/>
                </a:cubicBezTo>
                <a:cubicBezTo>
                  <a:pt x="2191" y="935"/>
                  <a:pt x="2191" y="934"/>
                  <a:pt x="2190" y="934"/>
                </a:cubicBezTo>
                <a:cubicBezTo>
                  <a:pt x="2190" y="933"/>
                  <a:pt x="2189" y="933"/>
                  <a:pt x="2189" y="933"/>
                </a:cubicBezTo>
                <a:cubicBezTo>
                  <a:pt x="2188" y="932"/>
                  <a:pt x="2188" y="932"/>
                  <a:pt x="2187" y="931"/>
                </a:cubicBezTo>
                <a:cubicBezTo>
                  <a:pt x="2186" y="931"/>
                  <a:pt x="2185" y="931"/>
                  <a:pt x="2185" y="930"/>
                </a:cubicBezTo>
                <a:cubicBezTo>
                  <a:pt x="2184" y="930"/>
                  <a:pt x="2184" y="929"/>
                  <a:pt x="2183" y="929"/>
                </a:cubicBezTo>
                <a:cubicBezTo>
                  <a:pt x="2183" y="928"/>
                  <a:pt x="2182" y="929"/>
                  <a:pt x="2182" y="930"/>
                </a:cubicBezTo>
                <a:cubicBezTo>
                  <a:pt x="2181" y="930"/>
                  <a:pt x="2181" y="930"/>
                  <a:pt x="2180" y="929"/>
                </a:cubicBezTo>
                <a:cubicBezTo>
                  <a:pt x="2180" y="928"/>
                  <a:pt x="2180" y="928"/>
                  <a:pt x="2179" y="928"/>
                </a:cubicBezTo>
                <a:cubicBezTo>
                  <a:pt x="2179" y="927"/>
                  <a:pt x="2178" y="926"/>
                  <a:pt x="2179" y="926"/>
                </a:cubicBezTo>
                <a:cubicBezTo>
                  <a:pt x="2180" y="926"/>
                  <a:pt x="2181" y="926"/>
                  <a:pt x="2181" y="926"/>
                </a:cubicBezTo>
                <a:cubicBezTo>
                  <a:pt x="2182" y="926"/>
                  <a:pt x="2183" y="926"/>
                  <a:pt x="2183" y="925"/>
                </a:cubicBezTo>
                <a:cubicBezTo>
                  <a:pt x="2182" y="923"/>
                  <a:pt x="2179" y="925"/>
                  <a:pt x="2180" y="923"/>
                </a:cubicBezTo>
                <a:cubicBezTo>
                  <a:pt x="2180" y="923"/>
                  <a:pt x="2180" y="923"/>
                  <a:pt x="2181" y="922"/>
                </a:cubicBezTo>
                <a:cubicBezTo>
                  <a:pt x="2181" y="922"/>
                  <a:pt x="2181" y="921"/>
                  <a:pt x="2180" y="921"/>
                </a:cubicBezTo>
                <a:cubicBezTo>
                  <a:pt x="2180" y="921"/>
                  <a:pt x="2180" y="922"/>
                  <a:pt x="2179" y="922"/>
                </a:cubicBezTo>
                <a:cubicBezTo>
                  <a:pt x="2179" y="922"/>
                  <a:pt x="2179" y="922"/>
                  <a:pt x="2178" y="922"/>
                </a:cubicBezTo>
                <a:cubicBezTo>
                  <a:pt x="2178" y="922"/>
                  <a:pt x="2177" y="923"/>
                  <a:pt x="2177" y="923"/>
                </a:cubicBezTo>
                <a:cubicBezTo>
                  <a:pt x="2176" y="923"/>
                  <a:pt x="2176" y="922"/>
                  <a:pt x="2175" y="922"/>
                </a:cubicBezTo>
                <a:cubicBezTo>
                  <a:pt x="2175" y="922"/>
                  <a:pt x="2174" y="922"/>
                  <a:pt x="2173" y="922"/>
                </a:cubicBezTo>
                <a:cubicBezTo>
                  <a:pt x="2170" y="922"/>
                  <a:pt x="2168" y="924"/>
                  <a:pt x="2166" y="926"/>
                </a:cubicBezTo>
                <a:cubicBezTo>
                  <a:pt x="2167" y="924"/>
                  <a:pt x="2167" y="923"/>
                  <a:pt x="2169" y="922"/>
                </a:cubicBezTo>
                <a:cubicBezTo>
                  <a:pt x="2170" y="922"/>
                  <a:pt x="2170" y="921"/>
                  <a:pt x="2171" y="921"/>
                </a:cubicBezTo>
                <a:cubicBezTo>
                  <a:pt x="2172" y="920"/>
                  <a:pt x="2173" y="920"/>
                  <a:pt x="2174" y="921"/>
                </a:cubicBezTo>
                <a:cubicBezTo>
                  <a:pt x="2175" y="921"/>
                  <a:pt x="2176" y="921"/>
                  <a:pt x="2177" y="921"/>
                </a:cubicBezTo>
                <a:cubicBezTo>
                  <a:pt x="2177" y="919"/>
                  <a:pt x="2176" y="919"/>
                  <a:pt x="2176" y="918"/>
                </a:cubicBezTo>
                <a:cubicBezTo>
                  <a:pt x="2176" y="918"/>
                  <a:pt x="2177" y="917"/>
                  <a:pt x="2177" y="917"/>
                </a:cubicBezTo>
                <a:cubicBezTo>
                  <a:pt x="2177" y="916"/>
                  <a:pt x="2177" y="916"/>
                  <a:pt x="2177" y="915"/>
                </a:cubicBezTo>
                <a:cubicBezTo>
                  <a:pt x="2177" y="914"/>
                  <a:pt x="2178" y="914"/>
                  <a:pt x="2178" y="913"/>
                </a:cubicBezTo>
                <a:cubicBezTo>
                  <a:pt x="2178" y="912"/>
                  <a:pt x="2176" y="911"/>
                  <a:pt x="2176" y="911"/>
                </a:cubicBezTo>
                <a:cubicBezTo>
                  <a:pt x="2174" y="912"/>
                  <a:pt x="2174" y="914"/>
                  <a:pt x="2172" y="913"/>
                </a:cubicBezTo>
                <a:cubicBezTo>
                  <a:pt x="2171" y="912"/>
                  <a:pt x="2170" y="912"/>
                  <a:pt x="2168" y="913"/>
                </a:cubicBezTo>
                <a:cubicBezTo>
                  <a:pt x="2168" y="914"/>
                  <a:pt x="2167" y="914"/>
                  <a:pt x="2167" y="913"/>
                </a:cubicBezTo>
                <a:cubicBezTo>
                  <a:pt x="2166" y="913"/>
                  <a:pt x="2166" y="913"/>
                  <a:pt x="2166" y="913"/>
                </a:cubicBezTo>
                <a:cubicBezTo>
                  <a:pt x="2166" y="913"/>
                  <a:pt x="2165" y="913"/>
                  <a:pt x="2165" y="913"/>
                </a:cubicBezTo>
                <a:cubicBezTo>
                  <a:pt x="2164" y="913"/>
                  <a:pt x="2164" y="912"/>
                  <a:pt x="2163" y="913"/>
                </a:cubicBezTo>
                <a:cubicBezTo>
                  <a:pt x="2162" y="913"/>
                  <a:pt x="2162" y="914"/>
                  <a:pt x="2161" y="914"/>
                </a:cubicBezTo>
                <a:cubicBezTo>
                  <a:pt x="2161" y="913"/>
                  <a:pt x="2161" y="913"/>
                  <a:pt x="2161" y="912"/>
                </a:cubicBezTo>
                <a:cubicBezTo>
                  <a:pt x="2160" y="912"/>
                  <a:pt x="2159" y="912"/>
                  <a:pt x="2160" y="911"/>
                </a:cubicBezTo>
                <a:cubicBezTo>
                  <a:pt x="2160" y="910"/>
                  <a:pt x="2162" y="911"/>
                  <a:pt x="2163" y="911"/>
                </a:cubicBezTo>
                <a:cubicBezTo>
                  <a:pt x="2164" y="911"/>
                  <a:pt x="2164" y="911"/>
                  <a:pt x="2166" y="910"/>
                </a:cubicBezTo>
                <a:cubicBezTo>
                  <a:pt x="2167" y="910"/>
                  <a:pt x="2168" y="910"/>
                  <a:pt x="2168" y="909"/>
                </a:cubicBezTo>
                <a:cubicBezTo>
                  <a:pt x="2169" y="908"/>
                  <a:pt x="2170" y="908"/>
                  <a:pt x="2171" y="908"/>
                </a:cubicBezTo>
                <a:cubicBezTo>
                  <a:pt x="2172" y="907"/>
                  <a:pt x="2171" y="906"/>
                  <a:pt x="2170" y="905"/>
                </a:cubicBezTo>
                <a:cubicBezTo>
                  <a:pt x="2169" y="905"/>
                  <a:pt x="2169" y="904"/>
                  <a:pt x="2170" y="903"/>
                </a:cubicBezTo>
                <a:cubicBezTo>
                  <a:pt x="2170" y="902"/>
                  <a:pt x="2170" y="902"/>
                  <a:pt x="2168" y="901"/>
                </a:cubicBezTo>
                <a:cubicBezTo>
                  <a:pt x="2168" y="901"/>
                  <a:pt x="2167" y="900"/>
                  <a:pt x="2166" y="900"/>
                </a:cubicBezTo>
                <a:cubicBezTo>
                  <a:pt x="2165" y="900"/>
                  <a:pt x="2165" y="901"/>
                  <a:pt x="2164" y="900"/>
                </a:cubicBezTo>
                <a:cubicBezTo>
                  <a:pt x="2164" y="900"/>
                  <a:pt x="2165" y="899"/>
                  <a:pt x="2165" y="899"/>
                </a:cubicBezTo>
                <a:cubicBezTo>
                  <a:pt x="2166" y="898"/>
                  <a:pt x="2165" y="898"/>
                  <a:pt x="2165" y="897"/>
                </a:cubicBezTo>
                <a:cubicBezTo>
                  <a:pt x="2163" y="895"/>
                  <a:pt x="2167" y="896"/>
                  <a:pt x="2166" y="894"/>
                </a:cubicBezTo>
                <a:cubicBezTo>
                  <a:pt x="2166" y="894"/>
                  <a:pt x="2165" y="894"/>
                  <a:pt x="2164" y="894"/>
                </a:cubicBezTo>
                <a:cubicBezTo>
                  <a:pt x="2163" y="894"/>
                  <a:pt x="2163" y="893"/>
                  <a:pt x="2163" y="893"/>
                </a:cubicBezTo>
                <a:cubicBezTo>
                  <a:pt x="2162" y="893"/>
                  <a:pt x="2162" y="894"/>
                  <a:pt x="2161" y="894"/>
                </a:cubicBezTo>
                <a:cubicBezTo>
                  <a:pt x="2160" y="894"/>
                  <a:pt x="2160" y="894"/>
                  <a:pt x="2159" y="894"/>
                </a:cubicBezTo>
                <a:cubicBezTo>
                  <a:pt x="2158" y="894"/>
                  <a:pt x="2158" y="895"/>
                  <a:pt x="2157" y="895"/>
                </a:cubicBezTo>
                <a:cubicBezTo>
                  <a:pt x="2157" y="895"/>
                  <a:pt x="2156" y="895"/>
                  <a:pt x="2155" y="895"/>
                </a:cubicBezTo>
                <a:cubicBezTo>
                  <a:pt x="2154" y="895"/>
                  <a:pt x="2153" y="894"/>
                  <a:pt x="2151" y="895"/>
                </a:cubicBezTo>
                <a:cubicBezTo>
                  <a:pt x="2151" y="896"/>
                  <a:pt x="2150" y="899"/>
                  <a:pt x="2149" y="896"/>
                </a:cubicBezTo>
                <a:cubicBezTo>
                  <a:pt x="2149" y="896"/>
                  <a:pt x="2149" y="895"/>
                  <a:pt x="2149" y="895"/>
                </a:cubicBezTo>
                <a:cubicBezTo>
                  <a:pt x="2149" y="895"/>
                  <a:pt x="2148" y="895"/>
                  <a:pt x="2148" y="894"/>
                </a:cubicBezTo>
                <a:cubicBezTo>
                  <a:pt x="2148" y="894"/>
                  <a:pt x="2150" y="894"/>
                  <a:pt x="2150" y="894"/>
                </a:cubicBezTo>
                <a:cubicBezTo>
                  <a:pt x="2151" y="894"/>
                  <a:pt x="2152" y="894"/>
                  <a:pt x="2152" y="894"/>
                </a:cubicBezTo>
                <a:cubicBezTo>
                  <a:pt x="2153" y="894"/>
                  <a:pt x="2154" y="894"/>
                  <a:pt x="2154" y="894"/>
                </a:cubicBezTo>
                <a:cubicBezTo>
                  <a:pt x="2156" y="894"/>
                  <a:pt x="2157" y="894"/>
                  <a:pt x="2158" y="893"/>
                </a:cubicBezTo>
                <a:cubicBezTo>
                  <a:pt x="2159" y="893"/>
                  <a:pt x="2159" y="892"/>
                  <a:pt x="2160" y="892"/>
                </a:cubicBezTo>
                <a:cubicBezTo>
                  <a:pt x="2160" y="892"/>
                  <a:pt x="2161" y="892"/>
                  <a:pt x="2161" y="891"/>
                </a:cubicBezTo>
                <a:cubicBezTo>
                  <a:pt x="2162" y="889"/>
                  <a:pt x="2158" y="890"/>
                  <a:pt x="2157" y="889"/>
                </a:cubicBezTo>
                <a:cubicBezTo>
                  <a:pt x="2157" y="888"/>
                  <a:pt x="2158" y="887"/>
                  <a:pt x="2158" y="886"/>
                </a:cubicBezTo>
                <a:cubicBezTo>
                  <a:pt x="2157" y="885"/>
                  <a:pt x="2156" y="885"/>
                  <a:pt x="2156" y="886"/>
                </a:cubicBezTo>
                <a:cubicBezTo>
                  <a:pt x="2156" y="887"/>
                  <a:pt x="2155" y="887"/>
                  <a:pt x="2155" y="887"/>
                </a:cubicBezTo>
                <a:cubicBezTo>
                  <a:pt x="2154" y="886"/>
                  <a:pt x="2154" y="886"/>
                  <a:pt x="2154" y="885"/>
                </a:cubicBezTo>
                <a:cubicBezTo>
                  <a:pt x="2154" y="885"/>
                  <a:pt x="2153" y="885"/>
                  <a:pt x="2153" y="885"/>
                </a:cubicBezTo>
                <a:cubicBezTo>
                  <a:pt x="2152" y="885"/>
                  <a:pt x="2153" y="885"/>
                  <a:pt x="2152" y="885"/>
                </a:cubicBezTo>
                <a:cubicBezTo>
                  <a:pt x="2151" y="884"/>
                  <a:pt x="2151" y="884"/>
                  <a:pt x="2150" y="884"/>
                </a:cubicBezTo>
                <a:cubicBezTo>
                  <a:pt x="2149" y="884"/>
                  <a:pt x="2149" y="883"/>
                  <a:pt x="2150" y="883"/>
                </a:cubicBezTo>
                <a:cubicBezTo>
                  <a:pt x="2151" y="882"/>
                  <a:pt x="2151" y="883"/>
                  <a:pt x="2152" y="883"/>
                </a:cubicBezTo>
                <a:cubicBezTo>
                  <a:pt x="2153" y="883"/>
                  <a:pt x="2153" y="883"/>
                  <a:pt x="2153" y="882"/>
                </a:cubicBezTo>
                <a:cubicBezTo>
                  <a:pt x="2153" y="882"/>
                  <a:pt x="2153" y="881"/>
                  <a:pt x="2153" y="880"/>
                </a:cubicBezTo>
                <a:cubicBezTo>
                  <a:pt x="2153" y="880"/>
                  <a:pt x="2152" y="880"/>
                  <a:pt x="2151" y="879"/>
                </a:cubicBezTo>
                <a:cubicBezTo>
                  <a:pt x="2151" y="879"/>
                  <a:pt x="2150" y="878"/>
                  <a:pt x="2150" y="878"/>
                </a:cubicBezTo>
                <a:cubicBezTo>
                  <a:pt x="2149" y="876"/>
                  <a:pt x="2148" y="876"/>
                  <a:pt x="2147" y="876"/>
                </a:cubicBezTo>
                <a:cubicBezTo>
                  <a:pt x="2146" y="875"/>
                  <a:pt x="2145" y="875"/>
                  <a:pt x="2144" y="875"/>
                </a:cubicBezTo>
                <a:cubicBezTo>
                  <a:pt x="2144" y="874"/>
                  <a:pt x="2144" y="873"/>
                  <a:pt x="2144" y="872"/>
                </a:cubicBezTo>
                <a:cubicBezTo>
                  <a:pt x="2144" y="871"/>
                  <a:pt x="2144" y="871"/>
                  <a:pt x="2145" y="870"/>
                </a:cubicBezTo>
                <a:cubicBezTo>
                  <a:pt x="2145" y="870"/>
                  <a:pt x="2146" y="870"/>
                  <a:pt x="2145" y="869"/>
                </a:cubicBezTo>
                <a:cubicBezTo>
                  <a:pt x="2145" y="869"/>
                  <a:pt x="2145" y="869"/>
                  <a:pt x="2145" y="869"/>
                </a:cubicBezTo>
                <a:cubicBezTo>
                  <a:pt x="2144" y="868"/>
                  <a:pt x="2144" y="869"/>
                  <a:pt x="2144" y="867"/>
                </a:cubicBezTo>
                <a:cubicBezTo>
                  <a:pt x="2145" y="867"/>
                  <a:pt x="2145" y="866"/>
                  <a:pt x="2144" y="866"/>
                </a:cubicBezTo>
                <a:cubicBezTo>
                  <a:pt x="2143" y="865"/>
                  <a:pt x="2142" y="865"/>
                  <a:pt x="2141" y="866"/>
                </a:cubicBezTo>
                <a:cubicBezTo>
                  <a:pt x="2140" y="867"/>
                  <a:pt x="2140" y="868"/>
                  <a:pt x="2139" y="868"/>
                </a:cubicBezTo>
                <a:cubicBezTo>
                  <a:pt x="2139" y="868"/>
                  <a:pt x="2139" y="868"/>
                  <a:pt x="2138" y="868"/>
                </a:cubicBezTo>
                <a:cubicBezTo>
                  <a:pt x="2138" y="868"/>
                  <a:pt x="2138" y="868"/>
                  <a:pt x="2138" y="868"/>
                </a:cubicBezTo>
                <a:cubicBezTo>
                  <a:pt x="2137" y="867"/>
                  <a:pt x="2137" y="866"/>
                  <a:pt x="2137" y="866"/>
                </a:cubicBezTo>
                <a:cubicBezTo>
                  <a:pt x="2138" y="865"/>
                  <a:pt x="2138" y="866"/>
                  <a:pt x="2138" y="866"/>
                </a:cubicBezTo>
                <a:cubicBezTo>
                  <a:pt x="2139" y="867"/>
                  <a:pt x="2140" y="865"/>
                  <a:pt x="2140" y="864"/>
                </a:cubicBezTo>
                <a:cubicBezTo>
                  <a:pt x="2140" y="864"/>
                  <a:pt x="2138" y="864"/>
                  <a:pt x="2137" y="864"/>
                </a:cubicBezTo>
                <a:cubicBezTo>
                  <a:pt x="2137" y="864"/>
                  <a:pt x="2136" y="863"/>
                  <a:pt x="2135" y="864"/>
                </a:cubicBezTo>
                <a:cubicBezTo>
                  <a:pt x="2134" y="864"/>
                  <a:pt x="2134" y="865"/>
                  <a:pt x="2134" y="865"/>
                </a:cubicBezTo>
                <a:cubicBezTo>
                  <a:pt x="2132" y="866"/>
                  <a:pt x="2133" y="863"/>
                  <a:pt x="2133" y="862"/>
                </a:cubicBezTo>
                <a:cubicBezTo>
                  <a:pt x="2134" y="862"/>
                  <a:pt x="2134" y="861"/>
                  <a:pt x="2135" y="861"/>
                </a:cubicBezTo>
                <a:cubicBezTo>
                  <a:pt x="2135" y="860"/>
                  <a:pt x="2135" y="860"/>
                  <a:pt x="2136" y="859"/>
                </a:cubicBezTo>
                <a:cubicBezTo>
                  <a:pt x="2136" y="858"/>
                  <a:pt x="2136" y="858"/>
                  <a:pt x="2137" y="858"/>
                </a:cubicBezTo>
                <a:cubicBezTo>
                  <a:pt x="2138" y="857"/>
                  <a:pt x="2138" y="858"/>
                  <a:pt x="2139" y="858"/>
                </a:cubicBezTo>
                <a:cubicBezTo>
                  <a:pt x="2140" y="857"/>
                  <a:pt x="2139" y="857"/>
                  <a:pt x="2138" y="856"/>
                </a:cubicBezTo>
                <a:cubicBezTo>
                  <a:pt x="2138" y="856"/>
                  <a:pt x="2137" y="856"/>
                  <a:pt x="2138" y="855"/>
                </a:cubicBezTo>
                <a:cubicBezTo>
                  <a:pt x="2138" y="855"/>
                  <a:pt x="2139" y="855"/>
                  <a:pt x="2139" y="854"/>
                </a:cubicBezTo>
                <a:cubicBezTo>
                  <a:pt x="2138" y="853"/>
                  <a:pt x="2137" y="853"/>
                  <a:pt x="2137" y="853"/>
                </a:cubicBezTo>
                <a:cubicBezTo>
                  <a:pt x="2136" y="853"/>
                  <a:pt x="2136" y="852"/>
                  <a:pt x="2135" y="852"/>
                </a:cubicBezTo>
                <a:cubicBezTo>
                  <a:pt x="2134" y="852"/>
                  <a:pt x="2133" y="852"/>
                  <a:pt x="2133" y="852"/>
                </a:cubicBezTo>
                <a:cubicBezTo>
                  <a:pt x="2132" y="852"/>
                  <a:pt x="2132" y="852"/>
                  <a:pt x="2131" y="851"/>
                </a:cubicBezTo>
                <a:cubicBezTo>
                  <a:pt x="2131" y="851"/>
                  <a:pt x="2131" y="850"/>
                  <a:pt x="2130" y="851"/>
                </a:cubicBezTo>
                <a:cubicBezTo>
                  <a:pt x="2130" y="851"/>
                  <a:pt x="2130" y="851"/>
                  <a:pt x="2130" y="851"/>
                </a:cubicBezTo>
                <a:cubicBezTo>
                  <a:pt x="2130" y="852"/>
                  <a:pt x="2131" y="852"/>
                  <a:pt x="2131" y="853"/>
                </a:cubicBezTo>
                <a:cubicBezTo>
                  <a:pt x="2132" y="854"/>
                  <a:pt x="2131" y="854"/>
                  <a:pt x="2131" y="854"/>
                </a:cubicBezTo>
                <a:cubicBezTo>
                  <a:pt x="2130" y="856"/>
                  <a:pt x="2130" y="857"/>
                  <a:pt x="2130" y="859"/>
                </a:cubicBezTo>
                <a:cubicBezTo>
                  <a:pt x="2130" y="860"/>
                  <a:pt x="2129" y="861"/>
                  <a:pt x="2128" y="862"/>
                </a:cubicBezTo>
                <a:cubicBezTo>
                  <a:pt x="2127" y="863"/>
                  <a:pt x="2126" y="864"/>
                  <a:pt x="2126" y="866"/>
                </a:cubicBezTo>
                <a:cubicBezTo>
                  <a:pt x="2126" y="866"/>
                  <a:pt x="2126" y="867"/>
                  <a:pt x="2126" y="868"/>
                </a:cubicBezTo>
                <a:cubicBezTo>
                  <a:pt x="2125" y="868"/>
                  <a:pt x="2124" y="868"/>
                  <a:pt x="2124" y="869"/>
                </a:cubicBezTo>
                <a:cubicBezTo>
                  <a:pt x="2124" y="870"/>
                  <a:pt x="2124" y="870"/>
                  <a:pt x="2123" y="871"/>
                </a:cubicBezTo>
                <a:cubicBezTo>
                  <a:pt x="2122" y="871"/>
                  <a:pt x="2122" y="871"/>
                  <a:pt x="2121" y="870"/>
                </a:cubicBezTo>
                <a:cubicBezTo>
                  <a:pt x="2120" y="870"/>
                  <a:pt x="2118" y="871"/>
                  <a:pt x="2118" y="872"/>
                </a:cubicBezTo>
                <a:cubicBezTo>
                  <a:pt x="2118" y="873"/>
                  <a:pt x="2118" y="873"/>
                  <a:pt x="2117" y="874"/>
                </a:cubicBezTo>
                <a:cubicBezTo>
                  <a:pt x="2117" y="875"/>
                  <a:pt x="2117" y="876"/>
                  <a:pt x="2117" y="878"/>
                </a:cubicBezTo>
                <a:cubicBezTo>
                  <a:pt x="2118" y="878"/>
                  <a:pt x="2118" y="878"/>
                  <a:pt x="2118" y="879"/>
                </a:cubicBezTo>
                <a:cubicBezTo>
                  <a:pt x="2118" y="879"/>
                  <a:pt x="2118" y="880"/>
                  <a:pt x="2118" y="881"/>
                </a:cubicBezTo>
                <a:cubicBezTo>
                  <a:pt x="2119" y="881"/>
                  <a:pt x="2120" y="881"/>
                  <a:pt x="2120" y="882"/>
                </a:cubicBezTo>
                <a:cubicBezTo>
                  <a:pt x="2119" y="882"/>
                  <a:pt x="2119" y="882"/>
                  <a:pt x="2118" y="882"/>
                </a:cubicBezTo>
                <a:cubicBezTo>
                  <a:pt x="2118" y="882"/>
                  <a:pt x="2118" y="882"/>
                  <a:pt x="2117" y="881"/>
                </a:cubicBezTo>
                <a:cubicBezTo>
                  <a:pt x="2117" y="881"/>
                  <a:pt x="2117" y="881"/>
                  <a:pt x="2116" y="881"/>
                </a:cubicBezTo>
                <a:cubicBezTo>
                  <a:pt x="2116" y="882"/>
                  <a:pt x="2116" y="882"/>
                  <a:pt x="2116" y="882"/>
                </a:cubicBezTo>
                <a:cubicBezTo>
                  <a:pt x="2117" y="883"/>
                  <a:pt x="2118" y="883"/>
                  <a:pt x="2119" y="883"/>
                </a:cubicBezTo>
                <a:cubicBezTo>
                  <a:pt x="2119" y="884"/>
                  <a:pt x="2118" y="884"/>
                  <a:pt x="2118" y="884"/>
                </a:cubicBezTo>
                <a:cubicBezTo>
                  <a:pt x="2118" y="884"/>
                  <a:pt x="2118" y="885"/>
                  <a:pt x="2118" y="885"/>
                </a:cubicBezTo>
                <a:cubicBezTo>
                  <a:pt x="2118" y="886"/>
                  <a:pt x="2118" y="887"/>
                  <a:pt x="2117" y="886"/>
                </a:cubicBezTo>
                <a:cubicBezTo>
                  <a:pt x="2117" y="885"/>
                  <a:pt x="2117" y="884"/>
                  <a:pt x="2116" y="885"/>
                </a:cubicBezTo>
                <a:cubicBezTo>
                  <a:pt x="2115" y="886"/>
                  <a:pt x="2116" y="886"/>
                  <a:pt x="2116" y="887"/>
                </a:cubicBezTo>
                <a:cubicBezTo>
                  <a:pt x="2117" y="887"/>
                  <a:pt x="2117" y="887"/>
                  <a:pt x="2117" y="887"/>
                </a:cubicBezTo>
                <a:cubicBezTo>
                  <a:pt x="2117" y="888"/>
                  <a:pt x="2117" y="888"/>
                  <a:pt x="2117" y="888"/>
                </a:cubicBezTo>
                <a:cubicBezTo>
                  <a:pt x="2117" y="889"/>
                  <a:pt x="2117" y="890"/>
                  <a:pt x="2116" y="890"/>
                </a:cubicBezTo>
                <a:cubicBezTo>
                  <a:pt x="2116" y="891"/>
                  <a:pt x="2115" y="890"/>
                  <a:pt x="2115" y="890"/>
                </a:cubicBezTo>
                <a:cubicBezTo>
                  <a:pt x="2114" y="889"/>
                  <a:pt x="2114" y="889"/>
                  <a:pt x="2114" y="888"/>
                </a:cubicBezTo>
                <a:cubicBezTo>
                  <a:pt x="2113" y="888"/>
                  <a:pt x="2113" y="887"/>
                  <a:pt x="2112" y="888"/>
                </a:cubicBezTo>
                <a:cubicBezTo>
                  <a:pt x="2112" y="888"/>
                  <a:pt x="2112" y="889"/>
                  <a:pt x="2112" y="890"/>
                </a:cubicBezTo>
                <a:cubicBezTo>
                  <a:pt x="2112" y="891"/>
                  <a:pt x="2112" y="892"/>
                  <a:pt x="2112" y="892"/>
                </a:cubicBezTo>
                <a:cubicBezTo>
                  <a:pt x="2113" y="892"/>
                  <a:pt x="2114" y="892"/>
                  <a:pt x="2114" y="893"/>
                </a:cubicBezTo>
                <a:cubicBezTo>
                  <a:pt x="2114" y="893"/>
                  <a:pt x="2113" y="894"/>
                  <a:pt x="2113" y="894"/>
                </a:cubicBezTo>
                <a:cubicBezTo>
                  <a:pt x="2114" y="895"/>
                  <a:pt x="2115" y="894"/>
                  <a:pt x="2115" y="894"/>
                </a:cubicBezTo>
                <a:cubicBezTo>
                  <a:pt x="2116" y="894"/>
                  <a:pt x="2117" y="893"/>
                  <a:pt x="2118" y="894"/>
                </a:cubicBezTo>
                <a:cubicBezTo>
                  <a:pt x="2118" y="894"/>
                  <a:pt x="2118" y="895"/>
                  <a:pt x="2118" y="895"/>
                </a:cubicBezTo>
                <a:cubicBezTo>
                  <a:pt x="2117" y="896"/>
                  <a:pt x="2115" y="895"/>
                  <a:pt x="2114" y="895"/>
                </a:cubicBezTo>
                <a:cubicBezTo>
                  <a:pt x="2113" y="895"/>
                  <a:pt x="2110" y="895"/>
                  <a:pt x="2112" y="896"/>
                </a:cubicBezTo>
                <a:cubicBezTo>
                  <a:pt x="2112" y="896"/>
                  <a:pt x="2113" y="896"/>
                  <a:pt x="2113" y="897"/>
                </a:cubicBezTo>
                <a:cubicBezTo>
                  <a:pt x="2113" y="899"/>
                  <a:pt x="2112" y="897"/>
                  <a:pt x="2112" y="897"/>
                </a:cubicBezTo>
                <a:cubicBezTo>
                  <a:pt x="2111" y="897"/>
                  <a:pt x="2110" y="897"/>
                  <a:pt x="2110" y="896"/>
                </a:cubicBezTo>
                <a:cubicBezTo>
                  <a:pt x="2109" y="896"/>
                  <a:pt x="2109" y="895"/>
                  <a:pt x="2109" y="896"/>
                </a:cubicBezTo>
                <a:cubicBezTo>
                  <a:pt x="2109" y="896"/>
                  <a:pt x="2109" y="897"/>
                  <a:pt x="2108" y="898"/>
                </a:cubicBezTo>
                <a:cubicBezTo>
                  <a:pt x="2108" y="898"/>
                  <a:pt x="2108" y="899"/>
                  <a:pt x="2108" y="900"/>
                </a:cubicBezTo>
                <a:cubicBezTo>
                  <a:pt x="2108" y="901"/>
                  <a:pt x="2109" y="900"/>
                  <a:pt x="2110" y="901"/>
                </a:cubicBezTo>
                <a:cubicBezTo>
                  <a:pt x="2111" y="902"/>
                  <a:pt x="2109" y="902"/>
                  <a:pt x="2109" y="902"/>
                </a:cubicBezTo>
                <a:cubicBezTo>
                  <a:pt x="2108" y="903"/>
                  <a:pt x="2108" y="903"/>
                  <a:pt x="2107" y="903"/>
                </a:cubicBezTo>
                <a:cubicBezTo>
                  <a:pt x="2106" y="903"/>
                  <a:pt x="2106" y="904"/>
                  <a:pt x="2106" y="905"/>
                </a:cubicBezTo>
                <a:cubicBezTo>
                  <a:pt x="2107" y="905"/>
                  <a:pt x="2107" y="905"/>
                  <a:pt x="2107" y="905"/>
                </a:cubicBezTo>
                <a:cubicBezTo>
                  <a:pt x="2107" y="905"/>
                  <a:pt x="2107" y="906"/>
                  <a:pt x="2107" y="906"/>
                </a:cubicBezTo>
                <a:cubicBezTo>
                  <a:pt x="2108" y="907"/>
                  <a:pt x="2108" y="907"/>
                  <a:pt x="2109" y="907"/>
                </a:cubicBezTo>
                <a:cubicBezTo>
                  <a:pt x="2111" y="908"/>
                  <a:pt x="2108" y="909"/>
                  <a:pt x="2108" y="911"/>
                </a:cubicBezTo>
                <a:cubicBezTo>
                  <a:pt x="2108" y="912"/>
                  <a:pt x="2110" y="914"/>
                  <a:pt x="2109" y="915"/>
                </a:cubicBezTo>
                <a:cubicBezTo>
                  <a:pt x="2108" y="915"/>
                  <a:pt x="2108" y="914"/>
                  <a:pt x="2108" y="913"/>
                </a:cubicBezTo>
                <a:cubicBezTo>
                  <a:pt x="2108" y="912"/>
                  <a:pt x="2107" y="912"/>
                  <a:pt x="2107" y="911"/>
                </a:cubicBezTo>
                <a:cubicBezTo>
                  <a:pt x="2106" y="911"/>
                  <a:pt x="2107" y="910"/>
                  <a:pt x="2108" y="910"/>
                </a:cubicBezTo>
                <a:cubicBezTo>
                  <a:pt x="2108" y="909"/>
                  <a:pt x="2108" y="908"/>
                  <a:pt x="2107" y="908"/>
                </a:cubicBezTo>
                <a:cubicBezTo>
                  <a:pt x="2107" y="907"/>
                  <a:pt x="2107" y="907"/>
                  <a:pt x="2106" y="906"/>
                </a:cubicBezTo>
                <a:cubicBezTo>
                  <a:pt x="2105" y="906"/>
                  <a:pt x="2105" y="905"/>
                  <a:pt x="2104" y="904"/>
                </a:cubicBezTo>
                <a:cubicBezTo>
                  <a:pt x="2103" y="903"/>
                  <a:pt x="2102" y="903"/>
                  <a:pt x="2101" y="903"/>
                </a:cubicBezTo>
                <a:cubicBezTo>
                  <a:pt x="2101" y="902"/>
                  <a:pt x="2100" y="902"/>
                  <a:pt x="2100" y="901"/>
                </a:cubicBezTo>
                <a:cubicBezTo>
                  <a:pt x="2098" y="900"/>
                  <a:pt x="2098" y="901"/>
                  <a:pt x="2098" y="902"/>
                </a:cubicBezTo>
                <a:cubicBezTo>
                  <a:pt x="2097" y="903"/>
                  <a:pt x="2096" y="904"/>
                  <a:pt x="2095" y="905"/>
                </a:cubicBezTo>
                <a:cubicBezTo>
                  <a:pt x="2094" y="907"/>
                  <a:pt x="2094" y="908"/>
                  <a:pt x="2094" y="909"/>
                </a:cubicBezTo>
                <a:cubicBezTo>
                  <a:pt x="2093" y="911"/>
                  <a:pt x="2092" y="912"/>
                  <a:pt x="2091" y="913"/>
                </a:cubicBezTo>
                <a:cubicBezTo>
                  <a:pt x="2089" y="913"/>
                  <a:pt x="2088" y="914"/>
                  <a:pt x="2086" y="915"/>
                </a:cubicBezTo>
                <a:cubicBezTo>
                  <a:pt x="2086" y="915"/>
                  <a:pt x="2085" y="915"/>
                  <a:pt x="2084" y="915"/>
                </a:cubicBezTo>
                <a:cubicBezTo>
                  <a:pt x="2082" y="916"/>
                  <a:pt x="2081" y="916"/>
                  <a:pt x="2079" y="917"/>
                </a:cubicBezTo>
                <a:cubicBezTo>
                  <a:pt x="2078" y="918"/>
                  <a:pt x="2077" y="918"/>
                  <a:pt x="2076" y="919"/>
                </a:cubicBezTo>
                <a:cubicBezTo>
                  <a:pt x="2075" y="919"/>
                  <a:pt x="2074" y="919"/>
                  <a:pt x="2073" y="920"/>
                </a:cubicBezTo>
                <a:cubicBezTo>
                  <a:pt x="2073" y="922"/>
                  <a:pt x="2073" y="923"/>
                  <a:pt x="2072" y="924"/>
                </a:cubicBezTo>
                <a:cubicBezTo>
                  <a:pt x="2071" y="924"/>
                  <a:pt x="2072" y="922"/>
                  <a:pt x="2072" y="921"/>
                </a:cubicBezTo>
                <a:cubicBezTo>
                  <a:pt x="2072" y="920"/>
                  <a:pt x="2073" y="920"/>
                  <a:pt x="2073" y="919"/>
                </a:cubicBezTo>
                <a:cubicBezTo>
                  <a:pt x="2073" y="918"/>
                  <a:pt x="2072" y="918"/>
                  <a:pt x="2072" y="918"/>
                </a:cubicBezTo>
                <a:cubicBezTo>
                  <a:pt x="2071" y="917"/>
                  <a:pt x="2071" y="916"/>
                  <a:pt x="2071" y="915"/>
                </a:cubicBezTo>
                <a:cubicBezTo>
                  <a:pt x="2072" y="915"/>
                  <a:pt x="2073" y="914"/>
                  <a:pt x="2072" y="914"/>
                </a:cubicBezTo>
                <a:cubicBezTo>
                  <a:pt x="2072" y="913"/>
                  <a:pt x="2071" y="913"/>
                  <a:pt x="2070" y="913"/>
                </a:cubicBezTo>
                <a:cubicBezTo>
                  <a:pt x="2070" y="914"/>
                  <a:pt x="2070" y="915"/>
                  <a:pt x="2070" y="915"/>
                </a:cubicBezTo>
                <a:cubicBezTo>
                  <a:pt x="2070" y="916"/>
                  <a:pt x="2070" y="917"/>
                  <a:pt x="2069" y="917"/>
                </a:cubicBezTo>
                <a:cubicBezTo>
                  <a:pt x="2068" y="917"/>
                  <a:pt x="2068" y="916"/>
                  <a:pt x="2068" y="916"/>
                </a:cubicBezTo>
                <a:cubicBezTo>
                  <a:pt x="2067" y="915"/>
                  <a:pt x="2067" y="915"/>
                  <a:pt x="2067" y="914"/>
                </a:cubicBezTo>
                <a:cubicBezTo>
                  <a:pt x="2067" y="913"/>
                  <a:pt x="2067" y="913"/>
                  <a:pt x="2068" y="912"/>
                </a:cubicBezTo>
                <a:cubicBezTo>
                  <a:pt x="2068" y="911"/>
                  <a:pt x="2068" y="911"/>
                  <a:pt x="2067" y="910"/>
                </a:cubicBezTo>
                <a:cubicBezTo>
                  <a:pt x="2067" y="909"/>
                  <a:pt x="2067" y="909"/>
                  <a:pt x="2066" y="910"/>
                </a:cubicBezTo>
                <a:cubicBezTo>
                  <a:pt x="2065" y="910"/>
                  <a:pt x="2064" y="910"/>
                  <a:pt x="2064" y="910"/>
                </a:cubicBezTo>
                <a:cubicBezTo>
                  <a:pt x="2063" y="911"/>
                  <a:pt x="2063" y="911"/>
                  <a:pt x="2063" y="912"/>
                </a:cubicBezTo>
                <a:cubicBezTo>
                  <a:pt x="2062" y="913"/>
                  <a:pt x="2061" y="912"/>
                  <a:pt x="2061" y="911"/>
                </a:cubicBezTo>
                <a:cubicBezTo>
                  <a:pt x="2061" y="910"/>
                  <a:pt x="2062" y="909"/>
                  <a:pt x="2061" y="908"/>
                </a:cubicBezTo>
                <a:cubicBezTo>
                  <a:pt x="2060" y="907"/>
                  <a:pt x="2059" y="906"/>
                  <a:pt x="2059" y="905"/>
                </a:cubicBezTo>
                <a:cubicBezTo>
                  <a:pt x="2058" y="904"/>
                  <a:pt x="2059" y="903"/>
                  <a:pt x="2058" y="903"/>
                </a:cubicBezTo>
                <a:cubicBezTo>
                  <a:pt x="2058" y="902"/>
                  <a:pt x="2057" y="902"/>
                  <a:pt x="2057" y="901"/>
                </a:cubicBezTo>
                <a:cubicBezTo>
                  <a:pt x="2056" y="901"/>
                  <a:pt x="2055" y="901"/>
                  <a:pt x="2054" y="901"/>
                </a:cubicBezTo>
                <a:cubicBezTo>
                  <a:pt x="2053" y="900"/>
                  <a:pt x="2053" y="899"/>
                  <a:pt x="2051" y="899"/>
                </a:cubicBezTo>
                <a:cubicBezTo>
                  <a:pt x="2050" y="899"/>
                  <a:pt x="2048" y="900"/>
                  <a:pt x="2047" y="900"/>
                </a:cubicBezTo>
                <a:cubicBezTo>
                  <a:pt x="2045" y="899"/>
                  <a:pt x="2044" y="899"/>
                  <a:pt x="2042" y="899"/>
                </a:cubicBezTo>
                <a:cubicBezTo>
                  <a:pt x="2041" y="899"/>
                  <a:pt x="2040" y="899"/>
                  <a:pt x="2038" y="899"/>
                </a:cubicBezTo>
                <a:cubicBezTo>
                  <a:pt x="2037" y="900"/>
                  <a:pt x="2037" y="900"/>
                  <a:pt x="2036" y="901"/>
                </a:cubicBezTo>
                <a:cubicBezTo>
                  <a:pt x="2035" y="902"/>
                  <a:pt x="2033" y="902"/>
                  <a:pt x="2033" y="903"/>
                </a:cubicBezTo>
                <a:cubicBezTo>
                  <a:pt x="2032" y="904"/>
                  <a:pt x="2032" y="904"/>
                  <a:pt x="2031" y="905"/>
                </a:cubicBezTo>
                <a:cubicBezTo>
                  <a:pt x="2031" y="905"/>
                  <a:pt x="2030" y="905"/>
                  <a:pt x="2030" y="906"/>
                </a:cubicBezTo>
                <a:cubicBezTo>
                  <a:pt x="2029" y="907"/>
                  <a:pt x="2029" y="910"/>
                  <a:pt x="2027" y="908"/>
                </a:cubicBezTo>
                <a:cubicBezTo>
                  <a:pt x="2026" y="908"/>
                  <a:pt x="2026" y="907"/>
                  <a:pt x="2026" y="906"/>
                </a:cubicBezTo>
                <a:cubicBezTo>
                  <a:pt x="2026" y="906"/>
                  <a:pt x="2025" y="905"/>
                  <a:pt x="2025" y="904"/>
                </a:cubicBezTo>
                <a:cubicBezTo>
                  <a:pt x="2025" y="904"/>
                  <a:pt x="2022" y="902"/>
                  <a:pt x="2023" y="902"/>
                </a:cubicBezTo>
                <a:cubicBezTo>
                  <a:pt x="2024" y="902"/>
                  <a:pt x="2025" y="902"/>
                  <a:pt x="2025" y="902"/>
                </a:cubicBezTo>
                <a:cubicBezTo>
                  <a:pt x="2026" y="902"/>
                  <a:pt x="2026" y="901"/>
                  <a:pt x="2027" y="901"/>
                </a:cubicBezTo>
                <a:cubicBezTo>
                  <a:pt x="2028" y="901"/>
                  <a:pt x="2027" y="902"/>
                  <a:pt x="2028" y="903"/>
                </a:cubicBezTo>
                <a:cubicBezTo>
                  <a:pt x="2029" y="903"/>
                  <a:pt x="2029" y="901"/>
                  <a:pt x="2028" y="901"/>
                </a:cubicBezTo>
                <a:cubicBezTo>
                  <a:pt x="2028" y="900"/>
                  <a:pt x="2029" y="899"/>
                  <a:pt x="2029" y="899"/>
                </a:cubicBezTo>
                <a:cubicBezTo>
                  <a:pt x="2028" y="898"/>
                  <a:pt x="2028" y="897"/>
                  <a:pt x="2029" y="896"/>
                </a:cubicBezTo>
                <a:cubicBezTo>
                  <a:pt x="2030" y="896"/>
                  <a:pt x="2030" y="897"/>
                  <a:pt x="2030" y="898"/>
                </a:cubicBezTo>
                <a:cubicBezTo>
                  <a:pt x="2031" y="899"/>
                  <a:pt x="2031" y="898"/>
                  <a:pt x="2031" y="899"/>
                </a:cubicBezTo>
                <a:cubicBezTo>
                  <a:pt x="2032" y="900"/>
                  <a:pt x="2031" y="900"/>
                  <a:pt x="2032" y="901"/>
                </a:cubicBezTo>
                <a:cubicBezTo>
                  <a:pt x="2032" y="902"/>
                  <a:pt x="2033" y="902"/>
                  <a:pt x="2033" y="902"/>
                </a:cubicBezTo>
                <a:cubicBezTo>
                  <a:pt x="2033" y="901"/>
                  <a:pt x="2034" y="901"/>
                  <a:pt x="2034" y="900"/>
                </a:cubicBezTo>
                <a:cubicBezTo>
                  <a:pt x="2035" y="900"/>
                  <a:pt x="2035" y="899"/>
                  <a:pt x="2035" y="898"/>
                </a:cubicBezTo>
                <a:cubicBezTo>
                  <a:pt x="2035" y="897"/>
                  <a:pt x="2035" y="896"/>
                  <a:pt x="2035" y="896"/>
                </a:cubicBezTo>
                <a:cubicBezTo>
                  <a:pt x="2036" y="895"/>
                  <a:pt x="2036" y="895"/>
                  <a:pt x="2037" y="895"/>
                </a:cubicBezTo>
                <a:cubicBezTo>
                  <a:pt x="2038" y="894"/>
                  <a:pt x="2037" y="892"/>
                  <a:pt x="2037" y="891"/>
                </a:cubicBezTo>
                <a:cubicBezTo>
                  <a:pt x="2037" y="890"/>
                  <a:pt x="2037" y="889"/>
                  <a:pt x="2038" y="889"/>
                </a:cubicBezTo>
                <a:cubicBezTo>
                  <a:pt x="2039" y="889"/>
                  <a:pt x="2039" y="890"/>
                  <a:pt x="2040" y="889"/>
                </a:cubicBezTo>
                <a:cubicBezTo>
                  <a:pt x="2040" y="889"/>
                  <a:pt x="2040" y="887"/>
                  <a:pt x="2040" y="887"/>
                </a:cubicBezTo>
                <a:cubicBezTo>
                  <a:pt x="2040" y="886"/>
                  <a:pt x="2039" y="886"/>
                  <a:pt x="2038" y="886"/>
                </a:cubicBezTo>
                <a:cubicBezTo>
                  <a:pt x="2037" y="886"/>
                  <a:pt x="2036" y="886"/>
                  <a:pt x="2035" y="886"/>
                </a:cubicBezTo>
                <a:cubicBezTo>
                  <a:pt x="2034" y="886"/>
                  <a:pt x="2033" y="886"/>
                  <a:pt x="2032" y="886"/>
                </a:cubicBezTo>
                <a:cubicBezTo>
                  <a:pt x="2031" y="886"/>
                  <a:pt x="2032" y="884"/>
                  <a:pt x="2032" y="883"/>
                </a:cubicBezTo>
                <a:cubicBezTo>
                  <a:pt x="2032" y="882"/>
                  <a:pt x="2031" y="882"/>
                  <a:pt x="2031" y="881"/>
                </a:cubicBezTo>
                <a:cubicBezTo>
                  <a:pt x="2031" y="880"/>
                  <a:pt x="2031" y="879"/>
                  <a:pt x="2031" y="879"/>
                </a:cubicBezTo>
                <a:cubicBezTo>
                  <a:pt x="2032" y="878"/>
                  <a:pt x="2034" y="879"/>
                  <a:pt x="2034" y="877"/>
                </a:cubicBezTo>
                <a:cubicBezTo>
                  <a:pt x="2035" y="875"/>
                  <a:pt x="2034" y="876"/>
                  <a:pt x="2033" y="875"/>
                </a:cubicBezTo>
                <a:cubicBezTo>
                  <a:pt x="2033" y="875"/>
                  <a:pt x="2033" y="874"/>
                  <a:pt x="2033" y="873"/>
                </a:cubicBezTo>
                <a:cubicBezTo>
                  <a:pt x="2033" y="871"/>
                  <a:pt x="2034" y="870"/>
                  <a:pt x="2032" y="869"/>
                </a:cubicBezTo>
                <a:cubicBezTo>
                  <a:pt x="2032" y="869"/>
                  <a:pt x="2032" y="869"/>
                  <a:pt x="2031" y="868"/>
                </a:cubicBezTo>
                <a:cubicBezTo>
                  <a:pt x="2031" y="867"/>
                  <a:pt x="2030" y="867"/>
                  <a:pt x="2030" y="867"/>
                </a:cubicBezTo>
                <a:cubicBezTo>
                  <a:pt x="2029" y="866"/>
                  <a:pt x="2029" y="866"/>
                  <a:pt x="2029" y="865"/>
                </a:cubicBezTo>
                <a:cubicBezTo>
                  <a:pt x="2028" y="865"/>
                  <a:pt x="2028" y="864"/>
                  <a:pt x="2029" y="863"/>
                </a:cubicBezTo>
                <a:cubicBezTo>
                  <a:pt x="2029" y="863"/>
                  <a:pt x="2030" y="863"/>
                  <a:pt x="2031" y="863"/>
                </a:cubicBezTo>
                <a:cubicBezTo>
                  <a:pt x="2031" y="864"/>
                  <a:pt x="2031" y="865"/>
                  <a:pt x="2032" y="864"/>
                </a:cubicBezTo>
                <a:cubicBezTo>
                  <a:pt x="2032" y="863"/>
                  <a:pt x="2032" y="861"/>
                  <a:pt x="2032" y="860"/>
                </a:cubicBezTo>
                <a:cubicBezTo>
                  <a:pt x="2032" y="859"/>
                  <a:pt x="2032" y="858"/>
                  <a:pt x="2032" y="858"/>
                </a:cubicBezTo>
                <a:cubicBezTo>
                  <a:pt x="2031" y="857"/>
                  <a:pt x="2030" y="857"/>
                  <a:pt x="2030" y="856"/>
                </a:cubicBezTo>
                <a:cubicBezTo>
                  <a:pt x="2030" y="855"/>
                  <a:pt x="2030" y="854"/>
                  <a:pt x="2030" y="854"/>
                </a:cubicBezTo>
                <a:cubicBezTo>
                  <a:pt x="2030" y="853"/>
                  <a:pt x="2030" y="852"/>
                  <a:pt x="2030" y="852"/>
                </a:cubicBezTo>
                <a:cubicBezTo>
                  <a:pt x="2030" y="851"/>
                  <a:pt x="2029" y="851"/>
                  <a:pt x="2029" y="850"/>
                </a:cubicBezTo>
                <a:cubicBezTo>
                  <a:pt x="2029" y="850"/>
                  <a:pt x="2029" y="849"/>
                  <a:pt x="2029" y="849"/>
                </a:cubicBezTo>
                <a:cubicBezTo>
                  <a:pt x="2030" y="848"/>
                  <a:pt x="2030" y="849"/>
                  <a:pt x="2031" y="849"/>
                </a:cubicBezTo>
                <a:cubicBezTo>
                  <a:pt x="2032" y="849"/>
                  <a:pt x="2031" y="847"/>
                  <a:pt x="2031" y="846"/>
                </a:cubicBezTo>
                <a:cubicBezTo>
                  <a:pt x="2031" y="844"/>
                  <a:pt x="2032" y="844"/>
                  <a:pt x="2033" y="843"/>
                </a:cubicBezTo>
                <a:cubicBezTo>
                  <a:pt x="2034" y="841"/>
                  <a:pt x="2035" y="842"/>
                  <a:pt x="2037" y="842"/>
                </a:cubicBezTo>
                <a:cubicBezTo>
                  <a:pt x="2038" y="842"/>
                  <a:pt x="2038" y="839"/>
                  <a:pt x="2037" y="838"/>
                </a:cubicBezTo>
                <a:cubicBezTo>
                  <a:pt x="2037" y="837"/>
                  <a:pt x="2035" y="836"/>
                  <a:pt x="2035" y="835"/>
                </a:cubicBezTo>
                <a:cubicBezTo>
                  <a:pt x="2035" y="834"/>
                  <a:pt x="2035" y="832"/>
                  <a:pt x="2033" y="832"/>
                </a:cubicBezTo>
                <a:cubicBezTo>
                  <a:pt x="2032" y="832"/>
                  <a:pt x="2031" y="834"/>
                  <a:pt x="2031" y="835"/>
                </a:cubicBezTo>
                <a:cubicBezTo>
                  <a:pt x="2031" y="836"/>
                  <a:pt x="2032" y="836"/>
                  <a:pt x="2031" y="837"/>
                </a:cubicBezTo>
                <a:cubicBezTo>
                  <a:pt x="2031" y="837"/>
                  <a:pt x="2031" y="838"/>
                  <a:pt x="2030" y="838"/>
                </a:cubicBezTo>
                <a:cubicBezTo>
                  <a:pt x="2030" y="839"/>
                  <a:pt x="2029" y="838"/>
                  <a:pt x="2029" y="838"/>
                </a:cubicBezTo>
                <a:cubicBezTo>
                  <a:pt x="2028" y="838"/>
                  <a:pt x="2027" y="838"/>
                  <a:pt x="2027" y="839"/>
                </a:cubicBezTo>
                <a:cubicBezTo>
                  <a:pt x="2027" y="839"/>
                  <a:pt x="2026" y="840"/>
                  <a:pt x="2026" y="840"/>
                </a:cubicBezTo>
                <a:cubicBezTo>
                  <a:pt x="2025" y="840"/>
                  <a:pt x="2024" y="839"/>
                  <a:pt x="2024" y="839"/>
                </a:cubicBezTo>
                <a:cubicBezTo>
                  <a:pt x="2024" y="838"/>
                  <a:pt x="2024" y="837"/>
                  <a:pt x="2023" y="836"/>
                </a:cubicBezTo>
                <a:cubicBezTo>
                  <a:pt x="2023" y="836"/>
                  <a:pt x="2022" y="836"/>
                  <a:pt x="2022" y="835"/>
                </a:cubicBezTo>
                <a:cubicBezTo>
                  <a:pt x="2022" y="833"/>
                  <a:pt x="2023" y="832"/>
                  <a:pt x="2020" y="832"/>
                </a:cubicBezTo>
                <a:cubicBezTo>
                  <a:pt x="2019" y="832"/>
                  <a:pt x="2019" y="832"/>
                  <a:pt x="2018" y="832"/>
                </a:cubicBezTo>
                <a:cubicBezTo>
                  <a:pt x="2016" y="833"/>
                  <a:pt x="2015" y="834"/>
                  <a:pt x="2013" y="834"/>
                </a:cubicBezTo>
                <a:cubicBezTo>
                  <a:pt x="2010" y="835"/>
                  <a:pt x="2007" y="833"/>
                  <a:pt x="2005" y="833"/>
                </a:cubicBezTo>
                <a:cubicBezTo>
                  <a:pt x="2002" y="832"/>
                  <a:pt x="1999" y="831"/>
                  <a:pt x="1996" y="830"/>
                </a:cubicBezTo>
                <a:cubicBezTo>
                  <a:pt x="1995" y="829"/>
                  <a:pt x="1994" y="828"/>
                  <a:pt x="1993" y="828"/>
                </a:cubicBezTo>
                <a:cubicBezTo>
                  <a:pt x="1992" y="827"/>
                  <a:pt x="1990" y="827"/>
                  <a:pt x="1990" y="826"/>
                </a:cubicBezTo>
                <a:cubicBezTo>
                  <a:pt x="1990" y="825"/>
                  <a:pt x="1989" y="825"/>
                  <a:pt x="1989" y="824"/>
                </a:cubicBezTo>
                <a:cubicBezTo>
                  <a:pt x="1989" y="824"/>
                  <a:pt x="1989" y="824"/>
                  <a:pt x="1989" y="823"/>
                </a:cubicBezTo>
                <a:cubicBezTo>
                  <a:pt x="1990" y="822"/>
                  <a:pt x="1991" y="823"/>
                  <a:pt x="1991" y="822"/>
                </a:cubicBezTo>
                <a:cubicBezTo>
                  <a:pt x="1992" y="821"/>
                  <a:pt x="1991" y="821"/>
                  <a:pt x="1990" y="821"/>
                </a:cubicBezTo>
                <a:cubicBezTo>
                  <a:pt x="1989" y="821"/>
                  <a:pt x="1988" y="820"/>
                  <a:pt x="1988" y="819"/>
                </a:cubicBezTo>
                <a:cubicBezTo>
                  <a:pt x="1987" y="817"/>
                  <a:pt x="1989" y="817"/>
                  <a:pt x="1990" y="817"/>
                </a:cubicBezTo>
                <a:cubicBezTo>
                  <a:pt x="1991" y="817"/>
                  <a:pt x="1992" y="817"/>
                  <a:pt x="1992" y="817"/>
                </a:cubicBezTo>
                <a:cubicBezTo>
                  <a:pt x="1992" y="816"/>
                  <a:pt x="1992" y="815"/>
                  <a:pt x="1991" y="815"/>
                </a:cubicBezTo>
                <a:cubicBezTo>
                  <a:pt x="1990" y="814"/>
                  <a:pt x="1989" y="813"/>
                  <a:pt x="1988" y="813"/>
                </a:cubicBezTo>
                <a:cubicBezTo>
                  <a:pt x="1987" y="813"/>
                  <a:pt x="1986" y="814"/>
                  <a:pt x="1986" y="814"/>
                </a:cubicBezTo>
                <a:cubicBezTo>
                  <a:pt x="1985" y="814"/>
                  <a:pt x="1984" y="814"/>
                  <a:pt x="1984" y="815"/>
                </a:cubicBezTo>
                <a:cubicBezTo>
                  <a:pt x="1983" y="815"/>
                  <a:pt x="1982" y="818"/>
                  <a:pt x="1981" y="816"/>
                </a:cubicBezTo>
                <a:cubicBezTo>
                  <a:pt x="1981" y="816"/>
                  <a:pt x="1981" y="815"/>
                  <a:pt x="1982" y="814"/>
                </a:cubicBezTo>
                <a:cubicBezTo>
                  <a:pt x="1982" y="814"/>
                  <a:pt x="1983" y="814"/>
                  <a:pt x="1983" y="813"/>
                </a:cubicBezTo>
                <a:cubicBezTo>
                  <a:pt x="1984" y="811"/>
                  <a:pt x="1981" y="812"/>
                  <a:pt x="1980" y="811"/>
                </a:cubicBezTo>
                <a:cubicBezTo>
                  <a:pt x="1979" y="810"/>
                  <a:pt x="1980" y="810"/>
                  <a:pt x="1980" y="809"/>
                </a:cubicBezTo>
                <a:cubicBezTo>
                  <a:pt x="1980" y="809"/>
                  <a:pt x="1979" y="808"/>
                  <a:pt x="1978" y="808"/>
                </a:cubicBezTo>
                <a:cubicBezTo>
                  <a:pt x="1977" y="806"/>
                  <a:pt x="1975" y="805"/>
                  <a:pt x="1973" y="805"/>
                </a:cubicBezTo>
                <a:cubicBezTo>
                  <a:pt x="1972" y="805"/>
                  <a:pt x="1971" y="805"/>
                  <a:pt x="1971" y="806"/>
                </a:cubicBezTo>
                <a:cubicBezTo>
                  <a:pt x="1970" y="806"/>
                  <a:pt x="1971" y="807"/>
                  <a:pt x="1971" y="808"/>
                </a:cubicBezTo>
                <a:cubicBezTo>
                  <a:pt x="1970" y="809"/>
                  <a:pt x="1970" y="808"/>
                  <a:pt x="1969" y="807"/>
                </a:cubicBezTo>
                <a:cubicBezTo>
                  <a:pt x="1969" y="806"/>
                  <a:pt x="1969" y="806"/>
                  <a:pt x="1969" y="805"/>
                </a:cubicBezTo>
                <a:cubicBezTo>
                  <a:pt x="1968" y="804"/>
                  <a:pt x="1969" y="805"/>
                  <a:pt x="1970" y="804"/>
                </a:cubicBezTo>
                <a:cubicBezTo>
                  <a:pt x="1970" y="804"/>
                  <a:pt x="1970" y="803"/>
                  <a:pt x="1970" y="802"/>
                </a:cubicBezTo>
                <a:cubicBezTo>
                  <a:pt x="1970" y="801"/>
                  <a:pt x="1970" y="799"/>
                  <a:pt x="1969" y="799"/>
                </a:cubicBezTo>
                <a:cubicBezTo>
                  <a:pt x="1966" y="797"/>
                  <a:pt x="1963" y="797"/>
                  <a:pt x="1961" y="796"/>
                </a:cubicBezTo>
                <a:cubicBezTo>
                  <a:pt x="1959" y="795"/>
                  <a:pt x="1959" y="794"/>
                  <a:pt x="1958" y="793"/>
                </a:cubicBezTo>
                <a:cubicBezTo>
                  <a:pt x="1957" y="792"/>
                  <a:pt x="1956" y="792"/>
                  <a:pt x="1956" y="792"/>
                </a:cubicBezTo>
                <a:cubicBezTo>
                  <a:pt x="1955" y="791"/>
                  <a:pt x="1954" y="790"/>
                  <a:pt x="1953" y="790"/>
                </a:cubicBezTo>
                <a:cubicBezTo>
                  <a:pt x="1952" y="789"/>
                  <a:pt x="1951" y="789"/>
                  <a:pt x="1950" y="788"/>
                </a:cubicBezTo>
                <a:cubicBezTo>
                  <a:pt x="1949" y="788"/>
                  <a:pt x="1947" y="788"/>
                  <a:pt x="1946" y="788"/>
                </a:cubicBezTo>
                <a:cubicBezTo>
                  <a:pt x="1944" y="789"/>
                  <a:pt x="1944" y="790"/>
                  <a:pt x="1943" y="791"/>
                </a:cubicBezTo>
                <a:cubicBezTo>
                  <a:pt x="1941" y="792"/>
                  <a:pt x="1940" y="792"/>
                  <a:pt x="1938" y="792"/>
                </a:cubicBezTo>
                <a:cubicBezTo>
                  <a:pt x="1937" y="792"/>
                  <a:pt x="1935" y="793"/>
                  <a:pt x="1934" y="794"/>
                </a:cubicBezTo>
                <a:cubicBezTo>
                  <a:pt x="1933" y="794"/>
                  <a:pt x="1932" y="795"/>
                  <a:pt x="1930" y="795"/>
                </a:cubicBezTo>
                <a:cubicBezTo>
                  <a:pt x="1929" y="795"/>
                  <a:pt x="1928" y="795"/>
                  <a:pt x="1927" y="795"/>
                </a:cubicBezTo>
                <a:cubicBezTo>
                  <a:pt x="1926" y="796"/>
                  <a:pt x="1926" y="797"/>
                  <a:pt x="1925" y="797"/>
                </a:cubicBezTo>
                <a:cubicBezTo>
                  <a:pt x="1924" y="798"/>
                  <a:pt x="1924" y="797"/>
                  <a:pt x="1923" y="796"/>
                </a:cubicBezTo>
                <a:cubicBezTo>
                  <a:pt x="1922" y="795"/>
                  <a:pt x="1921" y="795"/>
                  <a:pt x="1920" y="794"/>
                </a:cubicBezTo>
                <a:cubicBezTo>
                  <a:pt x="1919" y="794"/>
                  <a:pt x="1917" y="793"/>
                  <a:pt x="1916" y="793"/>
                </a:cubicBezTo>
                <a:cubicBezTo>
                  <a:pt x="1914" y="793"/>
                  <a:pt x="1913" y="793"/>
                  <a:pt x="1911" y="794"/>
                </a:cubicBezTo>
                <a:cubicBezTo>
                  <a:pt x="1910" y="795"/>
                  <a:pt x="1909" y="796"/>
                  <a:pt x="1908" y="794"/>
                </a:cubicBezTo>
                <a:cubicBezTo>
                  <a:pt x="1907" y="793"/>
                  <a:pt x="1907" y="793"/>
                  <a:pt x="1907" y="793"/>
                </a:cubicBezTo>
                <a:cubicBezTo>
                  <a:pt x="1906" y="792"/>
                  <a:pt x="1905" y="792"/>
                  <a:pt x="1904" y="792"/>
                </a:cubicBezTo>
                <a:cubicBezTo>
                  <a:pt x="1901" y="791"/>
                  <a:pt x="1898" y="790"/>
                  <a:pt x="1895" y="790"/>
                </a:cubicBezTo>
                <a:cubicBezTo>
                  <a:pt x="1892" y="789"/>
                  <a:pt x="1889" y="788"/>
                  <a:pt x="1887" y="787"/>
                </a:cubicBezTo>
                <a:cubicBezTo>
                  <a:pt x="1884" y="786"/>
                  <a:pt x="1881" y="785"/>
                  <a:pt x="1878" y="785"/>
                </a:cubicBezTo>
                <a:cubicBezTo>
                  <a:pt x="1877" y="785"/>
                  <a:pt x="1875" y="784"/>
                  <a:pt x="1874" y="784"/>
                </a:cubicBezTo>
                <a:cubicBezTo>
                  <a:pt x="1873" y="784"/>
                  <a:pt x="1873" y="784"/>
                  <a:pt x="1872" y="784"/>
                </a:cubicBezTo>
                <a:cubicBezTo>
                  <a:pt x="1870" y="784"/>
                  <a:pt x="1868" y="784"/>
                  <a:pt x="1867" y="785"/>
                </a:cubicBezTo>
                <a:cubicBezTo>
                  <a:pt x="1867" y="786"/>
                  <a:pt x="1866" y="786"/>
                  <a:pt x="1865" y="787"/>
                </a:cubicBezTo>
                <a:cubicBezTo>
                  <a:pt x="1865" y="787"/>
                  <a:pt x="1864" y="787"/>
                  <a:pt x="1863" y="788"/>
                </a:cubicBezTo>
                <a:cubicBezTo>
                  <a:pt x="1863" y="788"/>
                  <a:pt x="1862" y="789"/>
                  <a:pt x="1862" y="790"/>
                </a:cubicBezTo>
                <a:cubicBezTo>
                  <a:pt x="1861" y="790"/>
                  <a:pt x="1861" y="791"/>
                  <a:pt x="1860" y="791"/>
                </a:cubicBezTo>
                <a:cubicBezTo>
                  <a:pt x="1859" y="792"/>
                  <a:pt x="1856" y="792"/>
                  <a:pt x="1856" y="793"/>
                </a:cubicBezTo>
                <a:cubicBezTo>
                  <a:pt x="1856" y="794"/>
                  <a:pt x="1856" y="795"/>
                  <a:pt x="1856" y="795"/>
                </a:cubicBezTo>
                <a:cubicBezTo>
                  <a:pt x="1857" y="796"/>
                  <a:pt x="1856" y="797"/>
                  <a:pt x="1857" y="797"/>
                </a:cubicBezTo>
                <a:cubicBezTo>
                  <a:pt x="1857" y="798"/>
                  <a:pt x="1857" y="799"/>
                  <a:pt x="1858" y="799"/>
                </a:cubicBezTo>
                <a:cubicBezTo>
                  <a:pt x="1858" y="800"/>
                  <a:pt x="1858" y="801"/>
                  <a:pt x="1858" y="801"/>
                </a:cubicBezTo>
                <a:cubicBezTo>
                  <a:pt x="1858" y="802"/>
                  <a:pt x="1858" y="803"/>
                  <a:pt x="1859" y="804"/>
                </a:cubicBezTo>
                <a:cubicBezTo>
                  <a:pt x="1859" y="804"/>
                  <a:pt x="1860" y="805"/>
                  <a:pt x="1860" y="805"/>
                </a:cubicBezTo>
                <a:cubicBezTo>
                  <a:pt x="1860" y="806"/>
                  <a:pt x="1860" y="807"/>
                  <a:pt x="1860" y="808"/>
                </a:cubicBezTo>
                <a:cubicBezTo>
                  <a:pt x="1861" y="808"/>
                  <a:pt x="1861" y="809"/>
                  <a:pt x="1862" y="810"/>
                </a:cubicBezTo>
                <a:cubicBezTo>
                  <a:pt x="1862" y="810"/>
                  <a:pt x="1863" y="811"/>
                  <a:pt x="1863" y="811"/>
                </a:cubicBezTo>
                <a:cubicBezTo>
                  <a:pt x="1863" y="812"/>
                  <a:pt x="1863" y="815"/>
                  <a:pt x="1865" y="815"/>
                </a:cubicBezTo>
                <a:cubicBezTo>
                  <a:pt x="1865" y="815"/>
                  <a:pt x="1866" y="815"/>
                  <a:pt x="1867" y="815"/>
                </a:cubicBezTo>
                <a:cubicBezTo>
                  <a:pt x="1867" y="817"/>
                  <a:pt x="1865" y="816"/>
                  <a:pt x="1866" y="818"/>
                </a:cubicBezTo>
                <a:cubicBezTo>
                  <a:pt x="1866" y="819"/>
                  <a:pt x="1868" y="819"/>
                  <a:pt x="1867" y="820"/>
                </a:cubicBezTo>
                <a:cubicBezTo>
                  <a:pt x="1865" y="822"/>
                  <a:pt x="1864" y="819"/>
                  <a:pt x="1863" y="820"/>
                </a:cubicBezTo>
                <a:cubicBezTo>
                  <a:pt x="1863" y="820"/>
                  <a:pt x="1863" y="821"/>
                  <a:pt x="1863" y="822"/>
                </a:cubicBezTo>
                <a:cubicBezTo>
                  <a:pt x="1863" y="823"/>
                  <a:pt x="1863" y="824"/>
                  <a:pt x="1863" y="824"/>
                </a:cubicBezTo>
                <a:cubicBezTo>
                  <a:pt x="1863" y="826"/>
                  <a:pt x="1864" y="827"/>
                  <a:pt x="1863" y="829"/>
                </a:cubicBezTo>
                <a:cubicBezTo>
                  <a:pt x="1863" y="831"/>
                  <a:pt x="1862" y="832"/>
                  <a:pt x="1860" y="833"/>
                </a:cubicBezTo>
                <a:cubicBezTo>
                  <a:pt x="1859" y="834"/>
                  <a:pt x="1859" y="835"/>
                  <a:pt x="1858" y="835"/>
                </a:cubicBezTo>
                <a:cubicBezTo>
                  <a:pt x="1857" y="836"/>
                  <a:pt x="1856" y="837"/>
                  <a:pt x="1856" y="838"/>
                </a:cubicBezTo>
                <a:cubicBezTo>
                  <a:pt x="1856" y="839"/>
                  <a:pt x="1854" y="839"/>
                  <a:pt x="1854" y="840"/>
                </a:cubicBezTo>
                <a:cubicBezTo>
                  <a:pt x="1855" y="840"/>
                  <a:pt x="1856" y="840"/>
                  <a:pt x="1856" y="841"/>
                </a:cubicBezTo>
                <a:cubicBezTo>
                  <a:pt x="1857" y="841"/>
                  <a:pt x="1858" y="841"/>
                  <a:pt x="1859" y="840"/>
                </a:cubicBezTo>
                <a:cubicBezTo>
                  <a:pt x="1859" y="840"/>
                  <a:pt x="1859" y="839"/>
                  <a:pt x="1860" y="840"/>
                </a:cubicBezTo>
                <a:cubicBezTo>
                  <a:pt x="1861" y="840"/>
                  <a:pt x="1861" y="840"/>
                  <a:pt x="1861" y="841"/>
                </a:cubicBezTo>
                <a:cubicBezTo>
                  <a:pt x="1861" y="841"/>
                  <a:pt x="1862" y="841"/>
                  <a:pt x="1862" y="841"/>
                </a:cubicBezTo>
                <a:cubicBezTo>
                  <a:pt x="1863" y="841"/>
                  <a:pt x="1863" y="841"/>
                  <a:pt x="1864" y="842"/>
                </a:cubicBezTo>
                <a:cubicBezTo>
                  <a:pt x="1864" y="842"/>
                  <a:pt x="1866" y="842"/>
                  <a:pt x="1866" y="842"/>
                </a:cubicBezTo>
                <a:cubicBezTo>
                  <a:pt x="1865" y="843"/>
                  <a:pt x="1864" y="843"/>
                  <a:pt x="1864" y="844"/>
                </a:cubicBezTo>
                <a:cubicBezTo>
                  <a:pt x="1864" y="844"/>
                  <a:pt x="1864" y="844"/>
                  <a:pt x="1864" y="845"/>
                </a:cubicBezTo>
                <a:cubicBezTo>
                  <a:pt x="1864" y="845"/>
                  <a:pt x="1863" y="845"/>
                  <a:pt x="1863" y="845"/>
                </a:cubicBezTo>
                <a:cubicBezTo>
                  <a:pt x="1861" y="847"/>
                  <a:pt x="1864" y="846"/>
                  <a:pt x="1865" y="847"/>
                </a:cubicBezTo>
                <a:cubicBezTo>
                  <a:pt x="1866" y="847"/>
                  <a:pt x="1866" y="848"/>
                  <a:pt x="1867" y="848"/>
                </a:cubicBezTo>
                <a:cubicBezTo>
                  <a:pt x="1867" y="848"/>
                  <a:pt x="1868" y="847"/>
                  <a:pt x="1869" y="848"/>
                </a:cubicBezTo>
                <a:cubicBezTo>
                  <a:pt x="1869" y="849"/>
                  <a:pt x="1868" y="849"/>
                  <a:pt x="1867" y="849"/>
                </a:cubicBezTo>
                <a:cubicBezTo>
                  <a:pt x="1866" y="850"/>
                  <a:pt x="1864" y="851"/>
                  <a:pt x="1864" y="852"/>
                </a:cubicBezTo>
                <a:cubicBezTo>
                  <a:pt x="1864" y="854"/>
                  <a:pt x="1865" y="855"/>
                  <a:pt x="1865" y="856"/>
                </a:cubicBezTo>
                <a:cubicBezTo>
                  <a:pt x="1865" y="857"/>
                  <a:pt x="1865" y="858"/>
                  <a:pt x="1866" y="858"/>
                </a:cubicBezTo>
                <a:cubicBezTo>
                  <a:pt x="1866" y="859"/>
                  <a:pt x="1867" y="859"/>
                  <a:pt x="1867" y="859"/>
                </a:cubicBezTo>
                <a:cubicBezTo>
                  <a:pt x="1868" y="861"/>
                  <a:pt x="1866" y="862"/>
                  <a:pt x="1867" y="864"/>
                </a:cubicBezTo>
                <a:cubicBezTo>
                  <a:pt x="1867" y="864"/>
                  <a:pt x="1868" y="864"/>
                  <a:pt x="1869" y="864"/>
                </a:cubicBezTo>
                <a:cubicBezTo>
                  <a:pt x="1869" y="864"/>
                  <a:pt x="1869" y="865"/>
                  <a:pt x="1870" y="865"/>
                </a:cubicBezTo>
                <a:cubicBezTo>
                  <a:pt x="1870" y="865"/>
                  <a:pt x="1874" y="865"/>
                  <a:pt x="1873" y="866"/>
                </a:cubicBezTo>
                <a:cubicBezTo>
                  <a:pt x="1873" y="866"/>
                  <a:pt x="1873" y="866"/>
                  <a:pt x="1872" y="866"/>
                </a:cubicBezTo>
                <a:cubicBezTo>
                  <a:pt x="1872" y="866"/>
                  <a:pt x="1872" y="867"/>
                  <a:pt x="1872" y="867"/>
                </a:cubicBezTo>
                <a:cubicBezTo>
                  <a:pt x="1871" y="868"/>
                  <a:pt x="1871" y="868"/>
                  <a:pt x="1871" y="869"/>
                </a:cubicBezTo>
                <a:cubicBezTo>
                  <a:pt x="1871" y="869"/>
                  <a:pt x="1874" y="871"/>
                  <a:pt x="1872" y="872"/>
                </a:cubicBezTo>
                <a:cubicBezTo>
                  <a:pt x="1872" y="872"/>
                  <a:pt x="1871" y="872"/>
                  <a:pt x="1871" y="872"/>
                </a:cubicBezTo>
                <a:cubicBezTo>
                  <a:pt x="1871" y="872"/>
                  <a:pt x="1870" y="872"/>
                  <a:pt x="1870" y="872"/>
                </a:cubicBezTo>
                <a:cubicBezTo>
                  <a:pt x="1869" y="873"/>
                  <a:pt x="1868" y="873"/>
                  <a:pt x="1869" y="874"/>
                </a:cubicBezTo>
                <a:cubicBezTo>
                  <a:pt x="1869" y="875"/>
                  <a:pt x="1870" y="875"/>
                  <a:pt x="1869" y="876"/>
                </a:cubicBezTo>
                <a:cubicBezTo>
                  <a:pt x="1869" y="876"/>
                  <a:pt x="1869" y="876"/>
                  <a:pt x="1868" y="876"/>
                </a:cubicBezTo>
                <a:cubicBezTo>
                  <a:pt x="1868" y="876"/>
                  <a:pt x="1868" y="876"/>
                  <a:pt x="1868" y="876"/>
                </a:cubicBezTo>
                <a:cubicBezTo>
                  <a:pt x="1867" y="875"/>
                  <a:pt x="1867" y="875"/>
                  <a:pt x="1866" y="875"/>
                </a:cubicBezTo>
                <a:cubicBezTo>
                  <a:pt x="1866" y="875"/>
                  <a:pt x="1865" y="875"/>
                  <a:pt x="1865" y="875"/>
                </a:cubicBezTo>
                <a:cubicBezTo>
                  <a:pt x="1864" y="874"/>
                  <a:pt x="1864" y="873"/>
                  <a:pt x="1863" y="874"/>
                </a:cubicBezTo>
                <a:cubicBezTo>
                  <a:pt x="1862" y="875"/>
                  <a:pt x="1864" y="876"/>
                  <a:pt x="1865" y="877"/>
                </a:cubicBezTo>
                <a:cubicBezTo>
                  <a:pt x="1865" y="878"/>
                  <a:pt x="1865" y="879"/>
                  <a:pt x="1864" y="879"/>
                </a:cubicBezTo>
                <a:cubicBezTo>
                  <a:pt x="1864" y="880"/>
                  <a:pt x="1863" y="880"/>
                  <a:pt x="1863" y="880"/>
                </a:cubicBezTo>
                <a:cubicBezTo>
                  <a:pt x="1862" y="880"/>
                  <a:pt x="1862" y="881"/>
                  <a:pt x="1861" y="881"/>
                </a:cubicBezTo>
                <a:cubicBezTo>
                  <a:pt x="1860" y="881"/>
                  <a:pt x="1860" y="882"/>
                  <a:pt x="1861" y="883"/>
                </a:cubicBezTo>
                <a:cubicBezTo>
                  <a:pt x="1862" y="883"/>
                  <a:pt x="1864" y="883"/>
                  <a:pt x="1864" y="885"/>
                </a:cubicBezTo>
                <a:cubicBezTo>
                  <a:pt x="1863" y="886"/>
                  <a:pt x="1862" y="886"/>
                  <a:pt x="1861" y="887"/>
                </a:cubicBezTo>
                <a:cubicBezTo>
                  <a:pt x="1860" y="888"/>
                  <a:pt x="1860" y="888"/>
                  <a:pt x="1859" y="888"/>
                </a:cubicBezTo>
                <a:cubicBezTo>
                  <a:pt x="1858" y="889"/>
                  <a:pt x="1858" y="889"/>
                  <a:pt x="1857" y="889"/>
                </a:cubicBezTo>
                <a:cubicBezTo>
                  <a:pt x="1856" y="890"/>
                  <a:pt x="1856" y="891"/>
                  <a:pt x="1856" y="891"/>
                </a:cubicBezTo>
                <a:cubicBezTo>
                  <a:pt x="1856" y="892"/>
                  <a:pt x="1855" y="892"/>
                  <a:pt x="1854" y="893"/>
                </a:cubicBezTo>
                <a:cubicBezTo>
                  <a:pt x="1854" y="893"/>
                  <a:pt x="1853" y="893"/>
                  <a:pt x="1853" y="894"/>
                </a:cubicBezTo>
                <a:cubicBezTo>
                  <a:pt x="1853" y="895"/>
                  <a:pt x="1853" y="896"/>
                  <a:pt x="1853" y="896"/>
                </a:cubicBezTo>
                <a:cubicBezTo>
                  <a:pt x="1852" y="897"/>
                  <a:pt x="1851" y="897"/>
                  <a:pt x="1851" y="897"/>
                </a:cubicBezTo>
                <a:cubicBezTo>
                  <a:pt x="1850" y="897"/>
                  <a:pt x="1850" y="898"/>
                  <a:pt x="1849" y="898"/>
                </a:cubicBezTo>
                <a:cubicBezTo>
                  <a:pt x="1849" y="897"/>
                  <a:pt x="1848" y="896"/>
                  <a:pt x="1848" y="896"/>
                </a:cubicBezTo>
                <a:cubicBezTo>
                  <a:pt x="1847" y="897"/>
                  <a:pt x="1848" y="898"/>
                  <a:pt x="1848" y="899"/>
                </a:cubicBezTo>
                <a:cubicBezTo>
                  <a:pt x="1848" y="900"/>
                  <a:pt x="1848" y="902"/>
                  <a:pt x="1848" y="903"/>
                </a:cubicBezTo>
                <a:cubicBezTo>
                  <a:pt x="1848" y="904"/>
                  <a:pt x="1849" y="904"/>
                  <a:pt x="1849" y="905"/>
                </a:cubicBezTo>
                <a:cubicBezTo>
                  <a:pt x="1849" y="905"/>
                  <a:pt x="1849" y="906"/>
                  <a:pt x="1849" y="907"/>
                </a:cubicBezTo>
                <a:cubicBezTo>
                  <a:pt x="1849" y="908"/>
                  <a:pt x="1849" y="909"/>
                  <a:pt x="1849" y="909"/>
                </a:cubicBezTo>
                <a:cubicBezTo>
                  <a:pt x="1850" y="910"/>
                  <a:pt x="1850" y="910"/>
                  <a:pt x="1851" y="910"/>
                </a:cubicBezTo>
                <a:cubicBezTo>
                  <a:pt x="1852" y="910"/>
                  <a:pt x="1853" y="911"/>
                  <a:pt x="1854" y="911"/>
                </a:cubicBezTo>
                <a:cubicBezTo>
                  <a:pt x="1855" y="911"/>
                  <a:pt x="1855" y="911"/>
                  <a:pt x="1856" y="912"/>
                </a:cubicBezTo>
                <a:cubicBezTo>
                  <a:pt x="1857" y="912"/>
                  <a:pt x="1857" y="913"/>
                  <a:pt x="1858" y="914"/>
                </a:cubicBezTo>
                <a:cubicBezTo>
                  <a:pt x="1858" y="914"/>
                  <a:pt x="1859" y="915"/>
                  <a:pt x="1860" y="916"/>
                </a:cubicBezTo>
                <a:cubicBezTo>
                  <a:pt x="1861" y="916"/>
                  <a:pt x="1863" y="917"/>
                  <a:pt x="1864" y="917"/>
                </a:cubicBezTo>
                <a:cubicBezTo>
                  <a:pt x="1865" y="917"/>
                  <a:pt x="1867" y="918"/>
                  <a:pt x="1868" y="919"/>
                </a:cubicBezTo>
                <a:cubicBezTo>
                  <a:pt x="1869" y="919"/>
                  <a:pt x="1870" y="921"/>
                  <a:pt x="1871" y="922"/>
                </a:cubicBezTo>
                <a:cubicBezTo>
                  <a:pt x="1872" y="923"/>
                  <a:pt x="1873" y="923"/>
                  <a:pt x="1874" y="924"/>
                </a:cubicBezTo>
                <a:cubicBezTo>
                  <a:pt x="1875" y="925"/>
                  <a:pt x="1877" y="926"/>
                  <a:pt x="1878" y="926"/>
                </a:cubicBezTo>
                <a:cubicBezTo>
                  <a:pt x="1878" y="927"/>
                  <a:pt x="1879" y="928"/>
                  <a:pt x="1879" y="928"/>
                </a:cubicBezTo>
                <a:cubicBezTo>
                  <a:pt x="1879" y="929"/>
                  <a:pt x="1879" y="929"/>
                  <a:pt x="1880" y="930"/>
                </a:cubicBezTo>
                <a:cubicBezTo>
                  <a:pt x="1880" y="930"/>
                  <a:pt x="1880" y="930"/>
                  <a:pt x="1880" y="931"/>
                </a:cubicBezTo>
                <a:cubicBezTo>
                  <a:pt x="1881" y="932"/>
                  <a:pt x="1882" y="933"/>
                  <a:pt x="1882" y="935"/>
                </a:cubicBezTo>
                <a:cubicBezTo>
                  <a:pt x="1883" y="935"/>
                  <a:pt x="1883" y="936"/>
                  <a:pt x="1883" y="937"/>
                </a:cubicBezTo>
                <a:cubicBezTo>
                  <a:pt x="1884" y="939"/>
                  <a:pt x="1885" y="940"/>
                  <a:pt x="1885" y="942"/>
                </a:cubicBezTo>
                <a:cubicBezTo>
                  <a:pt x="1886" y="943"/>
                  <a:pt x="1887" y="945"/>
                  <a:pt x="1887" y="947"/>
                </a:cubicBezTo>
                <a:cubicBezTo>
                  <a:pt x="1888" y="950"/>
                  <a:pt x="1889" y="953"/>
                  <a:pt x="1889" y="957"/>
                </a:cubicBezTo>
                <a:cubicBezTo>
                  <a:pt x="1889" y="960"/>
                  <a:pt x="1890" y="963"/>
                  <a:pt x="1890" y="966"/>
                </a:cubicBezTo>
                <a:cubicBezTo>
                  <a:pt x="1890" y="968"/>
                  <a:pt x="1890" y="970"/>
                  <a:pt x="1890" y="971"/>
                </a:cubicBezTo>
                <a:cubicBezTo>
                  <a:pt x="1890" y="972"/>
                  <a:pt x="1890" y="973"/>
                  <a:pt x="1889" y="974"/>
                </a:cubicBezTo>
                <a:cubicBezTo>
                  <a:pt x="1889" y="976"/>
                  <a:pt x="1888" y="977"/>
                  <a:pt x="1888" y="979"/>
                </a:cubicBezTo>
                <a:cubicBezTo>
                  <a:pt x="1887" y="980"/>
                  <a:pt x="1887" y="982"/>
                  <a:pt x="1886" y="983"/>
                </a:cubicBezTo>
                <a:cubicBezTo>
                  <a:pt x="1886" y="985"/>
                  <a:pt x="1885" y="985"/>
                  <a:pt x="1884" y="987"/>
                </a:cubicBezTo>
                <a:cubicBezTo>
                  <a:pt x="1882" y="988"/>
                  <a:pt x="1881" y="989"/>
                  <a:pt x="1879" y="991"/>
                </a:cubicBezTo>
                <a:cubicBezTo>
                  <a:pt x="1878" y="992"/>
                  <a:pt x="1876" y="993"/>
                  <a:pt x="1876" y="995"/>
                </a:cubicBezTo>
                <a:cubicBezTo>
                  <a:pt x="1875" y="998"/>
                  <a:pt x="1871" y="999"/>
                  <a:pt x="1869" y="1001"/>
                </a:cubicBezTo>
                <a:cubicBezTo>
                  <a:pt x="1867" y="1003"/>
                  <a:pt x="1864" y="1006"/>
                  <a:pt x="1861" y="1007"/>
                </a:cubicBezTo>
                <a:cubicBezTo>
                  <a:pt x="1859" y="1008"/>
                  <a:pt x="1858" y="1008"/>
                  <a:pt x="1856" y="1009"/>
                </a:cubicBezTo>
                <a:cubicBezTo>
                  <a:pt x="1856" y="1009"/>
                  <a:pt x="1855" y="1010"/>
                  <a:pt x="1854" y="1010"/>
                </a:cubicBezTo>
                <a:cubicBezTo>
                  <a:pt x="1853" y="1010"/>
                  <a:pt x="1853" y="1010"/>
                  <a:pt x="1852" y="1011"/>
                </a:cubicBezTo>
                <a:cubicBezTo>
                  <a:pt x="1850" y="1011"/>
                  <a:pt x="1849" y="1012"/>
                  <a:pt x="1848" y="1013"/>
                </a:cubicBezTo>
                <a:cubicBezTo>
                  <a:pt x="1847" y="1013"/>
                  <a:pt x="1846" y="1013"/>
                  <a:pt x="1846" y="1014"/>
                </a:cubicBezTo>
                <a:cubicBezTo>
                  <a:pt x="1844" y="1014"/>
                  <a:pt x="1843" y="1015"/>
                  <a:pt x="1841" y="1016"/>
                </a:cubicBezTo>
                <a:cubicBezTo>
                  <a:pt x="1840" y="1016"/>
                  <a:pt x="1839" y="1016"/>
                  <a:pt x="1839" y="1017"/>
                </a:cubicBezTo>
                <a:cubicBezTo>
                  <a:pt x="1837" y="1018"/>
                  <a:pt x="1835" y="1018"/>
                  <a:pt x="1833" y="1019"/>
                </a:cubicBezTo>
                <a:cubicBezTo>
                  <a:pt x="1831" y="1020"/>
                  <a:pt x="1829" y="1021"/>
                  <a:pt x="1828" y="1021"/>
                </a:cubicBezTo>
                <a:cubicBezTo>
                  <a:pt x="1826" y="1022"/>
                  <a:pt x="1825" y="1023"/>
                  <a:pt x="1824" y="1023"/>
                </a:cubicBezTo>
                <a:cubicBezTo>
                  <a:pt x="1824" y="1023"/>
                  <a:pt x="1822" y="1024"/>
                  <a:pt x="1823" y="1024"/>
                </a:cubicBezTo>
                <a:cubicBezTo>
                  <a:pt x="1824" y="1025"/>
                  <a:pt x="1826" y="1024"/>
                  <a:pt x="1827" y="1026"/>
                </a:cubicBezTo>
                <a:cubicBezTo>
                  <a:pt x="1827" y="1026"/>
                  <a:pt x="1827" y="1027"/>
                  <a:pt x="1827" y="1028"/>
                </a:cubicBezTo>
                <a:cubicBezTo>
                  <a:pt x="1827" y="1029"/>
                  <a:pt x="1827" y="1029"/>
                  <a:pt x="1828" y="1030"/>
                </a:cubicBezTo>
                <a:cubicBezTo>
                  <a:pt x="1828" y="1031"/>
                  <a:pt x="1829" y="1031"/>
                  <a:pt x="1829" y="1032"/>
                </a:cubicBezTo>
                <a:cubicBezTo>
                  <a:pt x="1829" y="1033"/>
                  <a:pt x="1829" y="1035"/>
                  <a:pt x="1831" y="1036"/>
                </a:cubicBezTo>
                <a:cubicBezTo>
                  <a:pt x="1832" y="1036"/>
                  <a:pt x="1832" y="1036"/>
                  <a:pt x="1833" y="1036"/>
                </a:cubicBezTo>
                <a:cubicBezTo>
                  <a:pt x="1833" y="1037"/>
                  <a:pt x="1833" y="1039"/>
                  <a:pt x="1834" y="1038"/>
                </a:cubicBezTo>
                <a:cubicBezTo>
                  <a:pt x="1835" y="1038"/>
                  <a:pt x="1835" y="1037"/>
                  <a:pt x="1836" y="1037"/>
                </a:cubicBezTo>
                <a:cubicBezTo>
                  <a:pt x="1836" y="1038"/>
                  <a:pt x="1836" y="1038"/>
                  <a:pt x="1836" y="1039"/>
                </a:cubicBezTo>
                <a:cubicBezTo>
                  <a:pt x="1835" y="1040"/>
                  <a:pt x="1834" y="1039"/>
                  <a:pt x="1832" y="1040"/>
                </a:cubicBezTo>
                <a:cubicBezTo>
                  <a:pt x="1833" y="1041"/>
                  <a:pt x="1834" y="1040"/>
                  <a:pt x="1834" y="1040"/>
                </a:cubicBezTo>
                <a:cubicBezTo>
                  <a:pt x="1835" y="1041"/>
                  <a:pt x="1835" y="1041"/>
                  <a:pt x="1835" y="1041"/>
                </a:cubicBezTo>
                <a:cubicBezTo>
                  <a:pt x="1836" y="1042"/>
                  <a:pt x="1837" y="1041"/>
                  <a:pt x="1837" y="1042"/>
                </a:cubicBezTo>
                <a:cubicBezTo>
                  <a:pt x="1837" y="1043"/>
                  <a:pt x="1836" y="1043"/>
                  <a:pt x="1836" y="1043"/>
                </a:cubicBezTo>
                <a:cubicBezTo>
                  <a:pt x="1836" y="1043"/>
                  <a:pt x="1836" y="1043"/>
                  <a:pt x="1836" y="1044"/>
                </a:cubicBezTo>
                <a:cubicBezTo>
                  <a:pt x="1837" y="1044"/>
                  <a:pt x="1836" y="1045"/>
                  <a:pt x="1837" y="1045"/>
                </a:cubicBezTo>
                <a:cubicBezTo>
                  <a:pt x="1837" y="1045"/>
                  <a:pt x="1838" y="1046"/>
                  <a:pt x="1838" y="1046"/>
                </a:cubicBezTo>
                <a:cubicBezTo>
                  <a:pt x="1838" y="1047"/>
                  <a:pt x="1837" y="1047"/>
                  <a:pt x="1837" y="1048"/>
                </a:cubicBezTo>
                <a:cubicBezTo>
                  <a:pt x="1836" y="1049"/>
                  <a:pt x="1837" y="1049"/>
                  <a:pt x="1836" y="1050"/>
                </a:cubicBezTo>
                <a:cubicBezTo>
                  <a:pt x="1836" y="1051"/>
                  <a:pt x="1835" y="1051"/>
                  <a:pt x="1836" y="1051"/>
                </a:cubicBezTo>
                <a:cubicBezTo>
                  <a:pt x="1837" y="1052"/>
                  <a:pt x="1837" y="1051"/>
                  <a:pt x="1837" y="1052"/>
                </a:cubicBezTo>
                <a:cubicBezTo>
                  <a:pt x="1838" y="1053"/>
                  <a:pt x="1838" y="1053"/>
                  <a:pt x="1839" y="1054"/>
                </a:cubicBezTo>
                <a:cubicBezTo>
                  <a:pt x="1839" y="1054"/>
                  <a:pt x="1840" y="1054"/>
                  <a:pt x="1839" y="1055"/>
                </a:cubicBezTo>
                <a:cubicBezTo>
                  <a:pt x="1839" y="1055"/>
                  <a:pt x="1837" y="1055"/>
                  <a:pt x="1836" y="1056"/>
                </a:cubicBezTo>
                <a:cubicBezTo>
                  <a:pt x="1836" y="1057"/>
                  <a:pt x="1838" y="1059"/>
                  <a:pt x="1839" y="1060"/>
                </a:cubicBezTo>
                <a:cubicBezTo>
                  <a:pt x="1839" y="1060"/>
                  <a:pt x="1839" y="1061"/>
                  <a:pt x="1839" y="1062"/>
                </a:cubicBezTo>
                <a:cubicBezTo>
                  <a:pt x="1839" y="1062"/>
                  <a:pt x="1840" y="1063"/>
                  <a:pt x="1840" y="1063"/>
                </a:cubicBezTo>
                <a:cubicBezTo>
                  <a:pt x="1841" y="1065"/>
                  <a:pt x="1840" y="1067"/>
                  <a:pt x="1840" y="1069"/>
                </a:cubicBezTo>
                <a:cubicBezTo>
                  <a:pt x="1840" y="1069"/>
                  <a:pt x="1840" y="1070"/>
                  <a:pt x="1840" y="1070"/>
                </a:cubicBezTo>
                <a:cubicBezTo>
                  <a:pt x="1840" y="1071"/>
                  <a:pt x="1840" y="1071"/>
                  <a:pt x="1841" y="1071"/>
                </a:cubicBezTo>
                <a:cubicBezTo>
                  <a:pt x="1842" y="1071"/>
                  <a:pt x="1842" y="1072"/>
                  <a:pt x="1842" y="1073"/>
                </a:cubicBezTo>
                <a:cubicBezTo>
                  <a:pt x="1842" y="1073"/>
                  <a:pt x="1843" y="1073"/>
                  <a:pt x="1843" y="1074"/>
                </a:cubicBezTo>
                <a:cubicBezTo>
                  <a:pt x="1843" y="1074"/>
                  <a:pt x="1844" y="1074"/>
                  <a:pt x="1844" y="1074"/>
                </a:cubicBezTo>
                <a:cubicBezTo>
                  <a:pt x="1845" y="1075"/>
                  <a:pt x="1844" y="1077"/>
                  <a:pt x="1844" y="1079"/>
                </a:cubicBezTo>
                <a:cubicBezTo>
                  <a:pt x="1844" y="1080"/>
                  <a:pt x="1844" y="1082"/>
                  <a:pt x="1844" y="1083"/>
                </a:cubicBezTo>
                <a:cubicBezTo>
                  <a:pt x="1845" y="1085"/>
                  <a:pt x="1846" y="1084"/>
                  <a:pt x="1847" y="1085"/>
                </a:cubicBezTo>
                <a:cubicBezTo>
                  <a:pt x="1849" y="1086"/>
                  <a:pt x="1847" y="1090"/>
                  <a:pt x="1848" y="1091"/>
                </a:cubicBezTo>
                <a:cubicBezTo>
                  <a:pt x="1849" y="1092"/>
                  <a:pt x="1850" y="1091"/>
                  <a:pt x="1850" y="1092"/>
                </a:cubicBezTo>
                <a:cubicBezTo>
                  <a:pt x="1851" y="1093"/>
                  <a:pt x="1848" y="1094"/>
                  <a:pt x="1848" y="1095"/>
                </a:cubicBezTo>
                <a:cubicBezTo>
                  <a:pt x="1847" y="1096"/>
                  <a:pt x="1846" y="1097"/>
                  <a:pt x="1845" y="1098"/>
                </a:cubicBezTo>
                <a:cubicBezTo>
                  <a:pt x="1845" y="1099"/>
                  <a:pt x="1844" y="1099"/>
                  <a:pt x="1844" y="1100"/>
                </a:cubicBezTo>
                <a:cubicBezTo>
                  <a:pt x="1844" y="1101"/>
                  <a:pt x="1843" y="1101"/>
                  <a:pt x="1842" y="1102"/>
                </a:cubicBezTo>
                <a:cubicBezTo>
                  <a:pt x="1841" y="1103"/>
                  <a:pt x="1841" y="1104"/>
                  <a:pt x="1840" y="1105"/>
                </a:cubicBezTo>
                <a:cubicBezTo>
                  <a:pt x="1839" y="1105"/>
                  <a:pt x="1839" y="1106"/>
                  <a:pt x="1839" y="1107"/>
                </a:cubicBezTo>
                <a:cubicBezTo>
                  <a:pt x="1839" y="1107"/>
                  <a:pt x="1840" y="1108"/>
                  <a:pt x="1840" y="1108"/>
                </a:cubicBezTo>
                <a:cubicBezTo>
                  <a:pt x="1841" y="1109"/>
                  <a:pt x="1842" y="1109"/>
                  <a:pt x="1842" y="1109"/>
                </a:cubicBezTo>
                <a:cubicBezTo>
                  <a:pt x="1843" y="1110"/>
                  <a:pt x="1842" y="1110"/>
                  <a:pt x="1842" y="1111"/>
                </a:cubicBezTo>
                <a:cubicBezTo>
                  <a:pt x="1841" y="1113"/>
                  <a:pt x="1845" y="1112"/>
                  <a:pt x="1844" y="1114"/>
                </a:cubicBezTo>
                <a:cubicBezTo>
                  <a:pt x="1843" y="1114"/>
                  <a:pt x="1842" y="1114"/>
                  <a:pt x="1842" y="1115"/>
                </a:cubicBezTo>
                <a:cubicBezTo>
                  <a:pt x="1841" y="1115"/>
                  <a:pt x="1841" y="1115"/>
                  <a:pt x="1841" y="1116"/>
                </a:cubicBezTo>
                <a:cubicBezTo>
                  <a:pt x="1842" y="1117"/>
                  <a:pt x="1841" y="1118"/>
                  <a:pt x="1841" y="1118"/>
                </a:cubicBezTo>
                <a:cubicBezTo>
                  <a:pt x="1840" y="1118"/>
                  <a:pt x="1839" y="1117"/>
                  <a:pt x="1839" y="1116"/>
                </a:cubicBezTo>
                <a:cubicBezTo>
                  <a:pt x="1838" y="1116"/>
                  <a:pt x="1839" y="1115"/>
                  <a:pt x="1839" y="1114"/>
                </a:cubicBezTo>
                <a:cubicBezTo>
                  <a:pt x="1838" y="1112"/>
                  <a:pt x="1837" y="1112"/>
                  <a:pt x="1835" y="1112"/>
                </a:cubicBezTo>
                <a:cubicBezTo>
                  <a:pt x="1834" y="1111"/>
                  <a:pt x="1834" y="1109"/>
                  <a:pt x="1833" y="1109"/>
                </a:cubicBezTo>
                <a:cubicBezTo>
                  <a:pt x="1832" y="1109"/>
                  <a:pt x="1831" y="1110"/>
                  <a:pt x="1830" y="1111"/>
                </a:cubicBezTo>
                <a:cubicBezTo>
                  <a:pt x="1830" y="1111"/>
                  <a:pt x="1829" y="1112"/>
                  <a:pt x="1828" y="1112"/>
                </a:cubicBezTo>
                <a:cubicBezTo>
                  <a:pt x="1828" y="1112"/>
                  <a:pt x="1827" y="1113"/>
                  <a:pt x="1827" y="1113"/>
                </a:cubicBezTo>
                <a:cubicBezTo>
                  <a:pt x="1826" y="1114"/>
                  <a:pt x="1824" y="1115"/>
                  <a:pt x="1824" y="1116"/>
                </a:cubicBezTo>
                <a:cubicBezTo>
                  <a:pt x="1824" y="1117"/>
                  <a:pt x="1824" y="1118"/>
                  <a:pt x="1824" y="1119"/>
                </a:cubicBezTo>
                <a:cubicBezTo>
                  <a:pt x="1824" y="1119"/>
                  <a:pt x="1823" y="1120"/>
                  <a:pt x="1823" y="1120"/>
                </a:cubicBezTo>
                <a:cubicBezTo>
                  <a:pt x="1823" y="1121"/>
                  <a:pt x="1823" y="1122"/>
                  <a:pt x="1823" y="1122"/>
                </a:cubicBezTo>
                <a:cubicBezTo>
                  <a:pt x="1824" y="1123"/>
                  <a:pt x="1824" y="1123"/>
                  <a:pt x="1825" y="1124"/>
                </a:cubicBezTo>
                <a:cubicBezTo>
                  <a:pt x="1825" y="1125"/>
                  <a:pt x="1824" y="1125"/>
                  <a:pt x="1824" y="1124"/>
                </a:cubicBezTo>
                <a:cubicBezTo>
                  <a:pt x="1823" y="1124"/>
                  <a:pt x="1823" y="1123"/>
                  <a:pt x="1823" y="1122"/>
                </a:cubicBezTo>
                <a:cubicBezTo>
                  <a:pt x="1822" y="1121"/>
                  <a:pt x="1820" y="1121"/>
                  <a:pt x="1819" y="1120"/>
                </a:cubicBezTo>
                <a:cubicBezTo>
                  <a:pt x="1818" y="1119"/>
                  <a:pt x="1817" y="1118"/>
                  <a:pt x="1816" y="1118"/>
                </a:cubicBezTo>
                <a:cubicBezTo>
                  <a:pt x="1815" y="1118"/>
                  <a:pt x="1813" y="1118"/>
                  <a:pt x="1812" y="1117"/>
                </a:cubicBezTo>
                <a:cubicBezTo>
                  <a:pt x="1811" y="1117"/>
                  <a:pt x="1810" y="1116"/>
                  <a:pt x="1809" y="1117"/>
                </a:cubicBezTo>
                <a:cubicBezTo>
                  <a:pt x="1809" y="1117"/>
                  <a:pt x="1808" y="1117"/>
                  <a:pt x="1808" y="1118"/>
                </a:cubicBezTo>
                <a:cubicBezTo>
                  <a:pt x="1807" y="1118"/>
                  <a:pt x="1807" y="1118"/>
                  <a:pt x="1806" y="1118"/>
                </a:cubicBezTo>
                <a:cubicBezTo>
                  <a:pt x="1805" y="1119"/>
                  <a:pt x="1804" y="1120"/>
                  <a:pt x="1804" y="1121"/>
                </a:cubicBezTo>
                <a:cubicBezTo>
                  <a:pt x="1803" y="1122"/>
                  <a:pt x="1801" y="1123"/>
                  <a:pt x="1801" y="1124"/>
                </a:cubicBezTo>
                <a:cubicBezTo>
                  <a:pt x="1801" y="1121"/>
                  <a:pt x="1803" y="1121"/>
                  <a:pt x="1804" y="1119"/>
                </a:cubicBezTo>
                <a:cubicBezTo>
                  <a:pt x="1804" y="1119"/>
                  <a:pt x="1805" y="1118"/>
                  <a:pt x="1805" y="1117"/>
                </a:cubicBezTo>
                <a:cubicBezTo>
                  <a:pt x="1806" y="1117"/>
                  <a:pt x="1807" y="1117"/>
                  <a:pt x="1808" y="1117"/>
                </a:cubicBezTo>
                <a:cubicBezTo>
                  <a:pt x="1808" y="1116"/>
                  <a:pt x="1809" y="1115"/>
                  <a:pt x="1808" y="1113"/>
                </a:cubicBezTo>
                <a:cubicBezTo>
                  <a:pt x="1807" y="1112"/>
                  <a:pt x="1807" y="1111"/>
                  <a:pt x="1807" y="1110"/>
                </a:cubicBezTo>
                <a:cubicBezTo>
                  <a:pt x="1806" y="1109"/>
                  <a:pt x="1805" y="1108"/>
                  <a:pt x="1805" y="1107"/>
                </a:cubicBezTo>
                <a:cubicBezTo>
                  <a:pt x="1804" y="1105"/>
                  <a:pt x="1803" y="1104"/>
                  <a:pt x="1802" y="1102"/>
                </a:cubicBezTo>
                <a:cubicBezTo>
                  <a:pt x="1801" y="1102"/>
                  <a:pt x="1799" y="1102"/>
                  <a:pt x="1798" y="1101"/>
                </a:cubicBezTo>
                <a:cubicBezTo>
                  <a:pt x="1798" y="1100"/>
                  <a:pt x="1798" y="1099"/>
                  <a:pt x="1797" y="1098"/>
                </a:cubicBezTo>
                <a:cubicBezTo>
                  <a:pt x="1796" y="1097"/>
                  <a:pt x="1795" y="1098"/>
                  <a:pt x="1794" y="1098"/>
                </a:cubicBezTo>
                <a:cubicBezTo>
                  <a:pt x="1794" y="1098"/>
                  <a:pt x="1793" y="1097"/>
                  <a:pt x="1793" y="1097"/>
                </a:cubicBezTo>
                <a:cubicBezTo>
                  <a:pt x="1791" y="1096"/>
                  <a:pt x="1790" y="1097"/>
                  <a:pt x="1789" y="1095"/>
                </a:cubicBezTo>
                <a:cubicBezTo>
                  <a:pt x="1788" y="1094"/>
                  <a:pt x="1788" y="1093"/>
                  <a:pt x="1787" y="1092"/>
                </a:cubicBezTo>
                <a:cubicBezTo>
                  <a:pt x="1786" y="1091"/>
                  <a:pt x="1784" y="1092"/>
                  <a:pt x="1783" y="1092"/>
                </a:cubicBezTo>
                <a:cubicBezTo>
                  <a:pt x="1781" y="1091"/>
                  <a:pt x="1784" y="1090"/>
                  <a:pt x="1785" y="1090"/>
                </a:cubicBezTo>
                <a:cubicBezTo>
                  <a:pt x="1785" y="1090"/>
                  <a:pt x="1786" y="1091"/>
                  <a:pt x="1787" y="1090"/>
                </a:cubicBezTo>
                <a:cubicBezTo>
                  <a:pt x="1787" y="1090"/>
                  <a:pt x="1786" y="1089"/>
                  <a:pt x="1786" y="1089"/>
                </a:cubicBezTo>
                <a:cubicBezTo>
                  <a:pt x="1785" y="1088"/>
                  <a:pt x="1785" y="1086"/>
                  <a:pt x="1784" y="1085"/>
                </a:cubicBezTo>
                <a:cubicBezTo>
                  <a:pt x="1783" y="1084"/>
                  <a:pt x="1782" y="1083"/>
                  <a:pt x="1781" y="1083"/>
                </a:cubicBezTo>
                <a:cubicBezTo>
                  <a:pt x="1779" y="1081"/>
                  <a:pt x="1778" y="1078"/>
                  <a:pt x="1776" y="1076"/>
                </a:cubicBezTo>
                <a:cubicBezTo>
                  <a:pt x="1776" y="1075"/>
                  <a:pt x="1775" y="1074"/>
                  <a:pt x="1773" y="1074"/>
                </a:cubicBezTo>
                <a:cubicBezTo>
                  <a:pt x="1770" y="1072"/>
                  <a:pt x="1771" y="1068"/>
                  <a:pt x="1773" y="1066"/>
                </a:cubicBezTo>
                <a:cubicBezTo>
                  <a:pt x="1773" y="1064"/>
                  <a:pt x="1774" y="1063"/>
                  <a:pt x="1773" y="1061"/>
                </a:cubicBezTo>
                <a:cubicBezTo>
                  <a:pt x="1773" y="1060"/>
                  <a:pt x="1773" y="1060"/>
                  <a:pt x="1773" y="1059"/>
                </a:cubicBezTo>
                <a:cubicBezTo>
                  <a:pt x="1773" y="1058"/>
                  <a:pt x="1773" y="1057"/>
                  <a:pt x="1773" y="1057"/>
                </a:cubicBezTo>
                <a:cubicBezTo>
                  <a:pt x="1773" y="1055"/>
                  <a:pt x="1772" y="1054"/>
                  <a:pt x="1772" y="1052"/>
                </a:cubicBezTo>
                <a:cubicBezTo>
                  <a:pt x="1771" y="1051"/>
                  <a:pt x="1771" y="1049"/>
                  <a:pt x="1771" y="1047"/>
                </a:cubicBezTo>
                <a:cubicBezTo>
                  <a:pt x="1771" y="1046"/>
                  <a:pt x="1771" y="1044"/>
                  <a:pt x="1771" y="1043"/>
                </a:cubicBezTo>
                <a:cubicBezTo>
                  <a:pt x="1771" y="1042"/>
                  <a:pt x="1770" y="1041"/>
                  <a:pt x="1770" y="1041"/>
                </a:cubicBezTo>
                <a:cubicBezTo>
                  <a:pt x="1769" y="1040"/>
                  <a:pt x="1768" y="1038"/>
                  <a:pt x="1768" y="1037"/>
                </a:cubicBezTo>
                <a:cubicBezTo>
                  <a:pt x="1768" y="1035"/>
                  <a:pt x="1768" y="1034"/>
                  <a:pt x="1769" y="1033"/>
                </a:cubicBezTo>
                <a:cubicBezTo>
                  <a:pt x="1769" y="1032"/>
                  <a:pt x="1769" y="1030"/>
                  <a:pt x="1770" y="1029"/>
                </a:cubicBezTo>
                <a:cubicBezTo>
                  <a:pt x="1770" y="1027"/>
                  <a:pt x="1770" y="1026"/>
                  <a:pt x="1770" y="1024"/>
                </a:cubicBezTo>
                <a:cubicBezTo>
                  <a:pt x="1771" y="1023"/>
                  <a:pt x="1772" y="1022"/>
                  <a:pt x="1771" y="1020"/>
                </a:cubicBezTo>
                <a:cubicBezTo>
                  <a:pt x="1771" y="1018"/>
                  <a:pt x="1771" y="1017"/>
                  <a:pt x="1772" y="1015"/>
                </a:cubicBezTo>
                <a:cubicBezTo>
                  <a:pt x="1772" y="1014"/>
                  <a:pt x="1772" y="1012"/>
                  <a:pt x="1771" y="1011"/>
                </a:cubicBezTo>
                <a:cubicBezTo>
                  <a:pt x="1771" y="1010"/>
                  <a:pt x="1769" y="1011"/>
                  <a:pt x="1767" y="1011"/>
                </a:cubicBezTo>
                <a:cubicBezTo>
                  <a:pt x="1766" y="1011"/>
                  <a:pt x="1764" y="1011"/>
                  <a:pt x="1763" y="1011"/>
                </a:cubicBezTo>
                <a:cubicBezTo>
                  <a:pt x="1762" y="1010"/>
                  <a:pt x="1761" y="1010"/>
                  <a:pt x="1761" y="1010"/>
                </a:cubicBezTo>
                <a:cubicBezTo>
                  <a:pt x="1760" y="1010"/>
                  <a:pt x="1759" y="1010"/>
                  <a:pt x="1759" y="1010"/>
                </a:cubicBezTo>
                <a:cubicBezTo>
                  <a:pt x="1758" y="1009"/>
                  <a:pt x="1757" y="1008"/>
                  <a:pt x="1756" y="1008"/>
                </a:cubicBezTo>
                <a:cubicBezTo>
                  <a:pt x="1755" y="1007"/>
                  <a:pt x="1753" y="1007"/>
                  <a:pt x="1752" y="1007"/>
                </a:cubicBezTo>
                <a:cubicBezTo>
                  <a:pt x="1750" y="1007"/>
                  <a:pt x="1749" y="1007"/>
                  <a:pt x="1747" y="1007"/>
                </a:cubicBezTo>
                <a:cubicBezTo>
                  <a:pt x="1746" y="1007"/>
                  <a:pt x="1745" y="1007"/>
                  <a:pt x="1744" y="1007"/>
                </a:cubicBezTo>
                <a:cubicBezTo>
                  <a:pt x="1743" y="1007"/>
                  <a:pt x="1742" y="1006"/>
                  <a:pt x="1742" y="1006"/>
                </a:cubicBezTo>
                <a:cubicBezTo>
                  <a:pt x="1741" y="1006"/>
                  <a:pt x="1740" y="1007"/>
                  <a:pt x="1741" y="1007"/>
                </a:cubicBezTo>
                <a:cubicBezTo>
                  <a:pt x="1742" y="1007"/>
                  <a:pt x="1743" y="1007"/>
                  <a:pt x="1743" y="1007"/>
                </a:cubicBezTo>
                <a:cubicBezTo>
                  <a:pt x="1744" y="1008"/>
                  <a:pt x="1744" y="1009"/>
                  <a:pt x="1744" y="1009"/>
                </a:cubicBezTo>
                <a:cubicBezTo>
                  <a:pt x="1743" y="1010"/>
                  <a:pt x="1741" y="1009"/>
                  <a:pt x="1740" y="1009"/>
                </a:cubicBezTo>
                <a:cubicBezTo>
                  <a:pt x="1738" y="1008"/>
                  <a:pt x="1737" y="1007"/>
                  <a:pt x="1736" y="1007"/>
                </a:cubicBezTo>
                <a:cubicBezTo>
                  <a:pt x="1734" y="1007"/>
                  <a:pt x="1733" y="1006"/>
                  <a:pt x="1731" y="1006"/>
                </a:cubicBezTo>
                <a:cubicBezTo>
                  <a:pt x="1730" y="1006"/>
                  <a:pt x="1728" y="1006"/>
                  <a:pt x="1727" y="1006"/>
                </a:cubicBezTo>
                <a:cubicBezTo>
                  <a:pt x="1724" y="1007"/>
                  <a:pt x="1722" y="1007"/>
                  <a:pt x="1719" y="1007"/>
                </a:cubicBezTo>
                <a:cubicBezTo>
                  <a:pt x="1718" y="1007"/>
                  <a:pt x="1718" y="1006"/>
                  <a:pt x="1717" y="1006"/>
                </a:cubicBezTo>
                <a:cubicBezTo>
                  <a:pt x="1716" y="1006"/>
                  <a:pt x="1715" y="1006"/>
                  <a:pt x="1714" y="1006"/>
                </a:cubicBezTo>
                <a:cubicBezTo>
                  <a:pt x="1713" y="1006"/>
                  <a:pt x="1712" y="1005"/>
                  <a:pt x="1711" y="1004"/>
                </a:cubicBezTo>
                <a:cubicBezTo>
                  <a:pt x="1710" y="1003"/>
                  <a:pt x="1708" y="1002"/>
                  <a:pt x="1707" y="1002"/>
                </a:cubicBezTo>
                <a:cubicBezTo>
                  <a:pt x="1704" y="1000"/>
                  <a:pt x="1702" y="1000"/>
                  <a:pt x="1699" y="999"/>
                </a:cubicBezTo>
                <a:cubicBezTo>
                  <a:pt x="1696" y="998"/>
                  <a:pt x="1693" y="996"/>
                  <a:pt x="1690" y="994"/>
                </a:cubicBezTo>
                <a:cubicBezTo>
                  <a:pt x="1688" y="993"/>
                  <a:pt x="1685" y="992"/>
                  <a:pt x="1682" y="991"/>
                </a:cubicBezTo>
                <a:cubicBezTo>
                  <a:pt x="1680" y="989"/>
                  <a:pt x="1677" y="989"/>
                  <a:pt x="1674" y="988"/>
                </a:cubicBezTo>
                <a:cubicBezTo>
                  <a:pt x="1671" y="987"/>
                  <a:pt x="1667" y="987"/>
                  <a:pt x="1663" y="986"/>
                </a:cubicBezTo>
                <a:cubicBezTo>
                  <a:pt x="1662" y="985"/>
                  <a:pt x="1660" y="984"/>
                  <a:pt x="1660" y="983"/>
                </a:cubicBezTo>
                <a:cubicBezTo>
                  <a:pt x="1659" y="982"/>
                  <a:pt x="1659" y="981"/>
                  <a:pt x="1658" y="980"/>
                </a:cubicBezTo>
                <a:cubicBezTo>
                  <a:pt x="1658" y="978"/>
                  <a:pt x="1657" y="977"/>
                  <a:pt x="1656" y="976"/>
                </a:cubicBezTo>
                <a:cubicBezTo>
                  <a:pt x="1655" y="975"/>
                  <a:pt x="1654" y="974"/>
                  <a:pt x="1653" y="973"/>
                </a:cubicBezTo>
                <a:cubicBezTo>
                  <a:pt x="1653" y="972"/>
                  <a:pt x="1652" y="971"/>
                  <a:pt x="1651" y="971"/>
                </a:cubicBezTo>
                <a:cubicBezTo>
                  <a:pt x="1649" y="970"/>
                  <a:pt x="1648" y="970"/>
                  <a:pt x="1647" y="969"/>
                </a:cubicBezTo>
                <a:cubicBezTo>
                  <a:pt x="1645" y="968"/>
                  <a:pt x="1644" y="967"/>
                  <a:pt x="1643" y="966"/>
                </a:cubicBezTo>
                <a:cubicBezTo>
                  <a:pt x="1641" y="965"/>
                  <a:pt x="1639" y="964"/>
                  <a:pt x="1637" y="963"/>
                </a:cubicBezTo>
                <a:cubicBezTo>
                  <a:pt x="1634" y="961"/>
                  <a:pt x="1631" y="960"/>
                  <a:pt x="1628" y="959"/>
                </a:cubicBezTo>
                <a:cubicBezTo>
                  <a:pt x="1625" y="959"/>
                  <a:pt x="1622" y="958"/>
                  <a:pt x="1619" y="957"/>
                </a:cubicBezTo>
                <a:cubicBezTo>
                  <a:pt x="1616" y="957"/>
                  <a:pt x="1613" y="956"/>
                  <a:pt x="1610" y="955"/>
                </a:cubicBezTo>
                <a:cubicBezTo>
                  <a:pt x="1609" y="954"/>
                  <a:pt x="1608" y="953"/>
                  <a:pt x="1606" y="953"/>
                </a:cubicBezTo>
                <a:cubicBezTo>
                  <a:pt x="1604" y="952"/>
                  <a:pt x="1602" y="952"/>
                  <a:pt x="1601" y="951"/>
                </a:cubicBezTo>
                <a:cubicBezTo>
                  <a:pt x="1599" y="950"/>
                  <a:pt x="1597" y="949"/>
                  <a:pt x="1595" y="949"/>
                </a:cubicBezTo>
                <a:cubicBezTo>
                  <a:pt x="1594" y="948"/>
                  <a:pt x="1592" y="949"/>
                  <a:pt x="1590" y="949"/>
                </a:cubicBezTo>
                <a:cubicBezTo>
                  <a:pt x="1587" y="949"/>
                  <a:pt x="1584" y="949"/>
                  <a:pt x="1581" y="951"/>
                </a:cubicBezTo>
                <a:cubicBezTo>
                  <a:pt x="1580" y="951"/>
                  <a:pt x="1578" y="952"/>
                  <a:pt x="1577" y="952"/>
                </a:cubicBezTo>
                <a:cubicBezTo>
                  <a:pt x="1575" y="953"/>
                  <a:pt x="1573" y="954"/>
                  <a:pt x="1571" y="954"/>
                </a:cubicBezTo>
                <a:cubicBezTo>
                  <a:pt x="1570" y="954"/>
                  <a:pt x="1570" y="954"/>
                  <a:pt x="1569" y="955"/>
                </a:cubicBezTo>
                <a:cubicBezTo>
                  <a:pt x="1569" y="955"/>
                  <a:pt x="1568" y="956"/>
                  <a:pt x="1567" y="956"/>
                </a:cubicBezTo>
                <a:cubicBezTo>
                  <a:pt x="1566" y="956"/>
                  <a:pt x="1565" y="956"/>
                  <a:pt x="1564" y="956"/>
                </a:cubicBezTo>
                <a:cubicBezTo>
                  <a:pt x="1564" y="956"/>
                  <a:pt x="1562" y="958"/>
                  <a:pt x="1562" y="957"/>
                </a:cubicBezTo>
                <a:cubicBezTo>
                  <a:pt x="1561" y="956"/>
                  <a:pt x="1564" y="956"/>
                  <a:pt x="1564" y="955"/>
                </a:cubicBezTo>
                <a:cubicBezTo>
                  <a:pt x="1564" y="954"/>
                  <a:pt x="1562" y="954"/>
                  <a:pt x="1562" y="954"/>
                </a:cubicBezTo>
                <a:cubicBezTo>
                  <a:pt x="1561" y="954"/>
                  <a:pt x="1561" y="955"/>
                  <a:pt x="1561" y="955"/>
                </a:cubicBezTo>
                <a:cubicBezTo>
                  <a:pt x="1560" y="955"/>
                  <a:pt x="1560" y="955"/>
                  <a:pt x="1559" y="955"/>
                </a:cubicBezTo>
                <a:cubicBezTo>
                  <a:pt x="1558" y="956"/>
                  <a:pt x="1558" y="956"/>
                  <a:pt x="1557" y="956"/>
                </a:cubicBezTo>
                <a:cubicBezTo>
                  <a:pt x="1557" y="955"/>
                  <a:pt x="1558" y="954"/>
                  <a:pt x="1558" y="954"/>
                </a:cubicBezTo>
                <a:cubicBezTo>
                  <a:pt x="1559" y="953"/>
                  <a:pt x="1560" y="952"/>
                  <a:pt x="1560" y="951"/>
                </a:cubicBezTo>
                <a:cubicBezTo>
                  <a:pt x="1562" y="948"/>
                  <a:pt x="1561" y="944"/>
                  <a:pt x="1560" y="941"/>
                </a:cubicBezTo>
                <a:cubicBezTo>
                  <a:pt x="1560" y="940"/>
                  <a:pt x="1559" y="939"/>
                  <a:pt x="1558" y="938"/>
                </a:cubicBezTo>
                <a:cubicBezTo>
                  <a:pt x="1557" y="937"/>
                  <a:pt x="1557" y="936"/>
                  <a:pt x="1557" y="934"/>
                </a:cubicBezTo>
                <a:cubicBezTo>
                  <a:pt x="1556" y="934"/>
                  <a:pt x="1555" y="933"/>
                  <a:pt x="1555" y="933"/>
                </a:cubicBezTo>
                <a:cubicBezTo>
                  <a:pt x="1554" y="932"/>
                  <a:pt x="1554" y="931"/>
                  <a:pt x="1554" y="930"/>
                </a:cubicBezTo>
                <a:cubicBezTo>
                  <a:pt x="1555" y="927"/>
                  <a:pt x="1553" y="924"/>
                  <a:pt x="1552" y="921"/>
                </a:cubicBezTo>
                <a:cubicBezTo>
                  <a:pt x="1550" y="919"/>
                  <a:pt x="1548" y="917"/>
                  <a:pt x="1547" y="914"/>
                </a:cubicBezTo>
                <a:cubicBezTo>
                  <a:pt x="1547" y="912"/>
                  <a:pt x="1547" y="910"/>
                  <a:pt x="1546" y="908"/>
                </a:cubicBezTo>
                <a:cubicBezTo>
                  <a:pt x="1546" y="906"/>
                  <a:pt x="1545" y="904"/>
                  <a:pt x="1544" y="903"/>
                </a:cubicBezTo>
                <a:cubicBezTo>
                  <a:pt x="1543" y="903"/>
                  <a:pt x="1543" y="903"/>
                  <a:pt x="1542" y="903"/>
                </a:cubicBezTo>
                <a:cubicBezTo>
                  <a:pt x="1540" y="903"/>
                  <a:pt x="1539" y="903"/>
                  <a:pt x="1537" y="903"/>
                </a:cubicBezTo>
                <a:cubicBezTo>
                  <a:pt x="1536" y="902"/>
                  <a:pt x="1535" y="903"/>
                  <a:pt x="1533" y="903"/>
                </a:cubicBezTo>
                <a:cubicBezTo>
                  <a:pt x="1532" y="903"/>
                  <a:pt x="1530" y="903"/>
                  <a:pt x="1529" y="903"/>
                </a:cubicBezTo>
                <a:cubicBezTo>
                  <a:pt x="1527" y="903"/>
                  <a:pt x="1526" y="903"/>
                  <a:pt x="1525" y="903"/>
                </a:cubicBezTo>
                <a:cubicBezTo>
                  <a:pt x="1524" y="904"/>
                  <a:pt x="1525" y="904"/>
                  <a:pt x="1525" y="905"/>
                </a:cubicBezTo>
                <a:cubicBezTo>
                  <a:pt x="1525" y="905"/>
                  <a:pt x="1525" y="906"/>
                  <a:pt x="1524" y="906"/>
                </a:cubicBezTo>
                <a:cubicBezTo>
                  <a:pt x="1524" y="907"/>
                  <a:pt x="1524" y="908"/>
                  <a:pt x="1524" y="909"/>
                </a:cubicBezTo>
                <a:cubicBezTo>
                  <a:pt x="1524" y="911"/>
                  <a:pt x="1523" y="912"/>
                  <a:pt x="1523" y="913"/>
                </a:cubicBezTo>
                <a:cubicBezTo>
                  <a:pt x="1523" y="914"/>
                  <a:pt x="1523" y="915"/>
                  <a:pt x="1523" y="916"/>
                </a:cubicBezTo>
                <a:cubicBezTo>
                  <a:pt x="1522" y="914"/>
                  <a:pt x="1522" y="912"/>
                  <a:pt x="1523" y="910"/>
                </a:cubicBezTo>
                <a:cubicBezTo>
                  <a:pt x="1523" y="908"/>
                  <a:pt x="1523" y="908"/>
                  <a:pt x="1523" y="907"/>
                </a:cubicBezTo>
                <a:cubicBezTo>
                  <a:pt x="1524" y="906"/>
                  <a:pt x="1525" y="905"/>
                  <a:pt x="1524" y="904"/>
                </a:cubicBezTo>
                <a:cubicBezTo>
                  <a:pt x="1524" y="903"/>
                  <a:pt x="1523" y="903"/>
                  <a:pt x="1522" y="903"/>
                </a:cubicBezTo>
                <a:cubicBezTo>
                  <a:pt x="1522" y="903"/>
                  <a:pt x="1521" y="903"/>
                  <a:pt x="1520" y="903"/>
                </a:cubicBezTo>
                <a:cubicBezTo>
                  <a:pt x="1519" y="902"/>
                  <a:pt x="1518" y="903"/>
                  <a:pt x="1516" y="902"/>
                </a:cubicBezTo>
                <a:cubicBezTo>
                  <a:pt x="1516" y="901"/>
                  <a:pt x="1515" y="901"/>
                  <a:pt x="1515" y="901"/>
                </a:cubicBezTo>
                <a:cubicBezTo>
                  <a:pt x="1514" y="900"/>
                  <a:pt x="1513" y="900"/>
                  <a:pt x="1513" y="900"/>
                </a:cubicBezTo>
                <a:cubicBezTo>
                  <a:pt x="1511" y="899"/>
                  <a:pt x="1511" y="897"/>
                  <a:pt x="1510" y="896"/>
                </a:cubicBezTo>
                <a:cubicBezTo>
                  <a:pt x="1509" y="895"/>
                  <a:pt x="1509" y="896"/>
                  <a:pt x="1509" y="895"/>
                </a:cubicBezTo>
                <a:cubicBezTo>
                  <a:pt x="1509" y="893"/>
                  <a:pt x="1511" y="894"/>
                  <a:pt x="1512" y="893"/>
                </a:cubicBezTo>
                <a:cubicBezTo>
                  <a:pt x="1513" y="892"/>
                  <a:pt x="1512" y="890"/>
                  <a:pt x="1512" y="889"/>
                </a:cubicBezTo>
                <a:cubicBezTo>
                  <a:pt x="1512" y="887"/>
                  <a:pt x="1513" y="886"/>
                  <a:pt x="1513" y="885"/>
                </a:cubicBezTo>
                <a:cubicBezTo>
                  <a:pt x="1513" y="881"/>
                  <a:pt x="1512" y="877"/>
                  <a:pt x="1512" y="874"/>
                </a:cubicBezTo>
                <a:cubicBezTo>
                  <a:pt x="1512" y="872"/>
                  <a:pt x="1512" y="870"/>
                  <a:pt x="1512" y="868"/>
                </a:cubicBezTo>
                <a:cubicBezTo>
                  <a:pt x="1512" y="866"/>
                  <a:pt x="1513" y="864"/>
                  <a:pt x="1513" y="863"/>
                </a:cubicBezTo>
                <a:cubicBezTo>
                  <a:pt x="1514" y="861"/>
                  <a:pt x="1514" y="859"/>
                  <a:pt x="1514" y="858"/>
                </a:cubicBezTo>
                <a:cubicBezTo>
                  <a:pt x="1515" y="857"/>
                  <a:pt x="1515" y="856"/>
                  <a:pt x="1515" y="855"/>
                </a:cubicBezTo>
                <a:cubicBezTo>
                  <a:pt x="1515" y="854"/>
                  <a:pt x="1516" y="852"/>
                  <a:pt x="1514" y="851"/>
                </a:cubicBezTo>
                <a:cubicBezTo>
                  <a:pt x="1514" y="850"/>
                  <a:pt x="1513" y="850"/>
                  <a:pt x="1514" y="849"/>
                </a:cubicBezTo>
                <a:cubicBezTo>
                  <a:pt x="1514" y="848"/>
                  <a:pt x="1515" y="849"/>
                  <a:pt x="1516" y="848"/>
                </a:cubicBezTo>
                <a:cubicBezTo>
                  <a:pt x="1517" y="847"/>
                  <a:pt x="1517" y="847"/>
                  <a:pt x="1518" y="846"/>
                </a:cubicBezTo>
                <a:cubicBezTo>
                  <a:pt x="1519" y="845"/>
                  <a:pt x="1519" y="843"/>
                  <a:pt x="1520" y="842"/>
                </a:cubicBezTo>
                <a:cubicBezTo>
                  <a:pt x="1520" y="840"/>
                  <a:pt x="1521" y="840"/>
                  <a:pt x="1522" y="839"/>
                </a:cubicBezTo>
                <a:cubicBezTo>
                  <a:pt x="1523" y="838"/>
                  <a:pt x="1524" y="836"/>
                  <a:pt x="1525" y="835"/>
                </a:cubicBezTo>
                <a:cubicBezTo>
                  <a:pt x="1525" y="834"/>
                  <a:pt x="1525" y="833"/>
                  <a:pt x="1526" y="833"/>
                </a:cubicBezTo>
                <a:cubicBezTo>
                  <a:pt x="1527" y="832"/>
                  <a:pt x="1528" y="832"/>
                  <a:pt x="1528" y="832"/>
                </a:cubicBezTo>
                <a:cubicBezTo>
                  <a:pt x="1528" y="831"/>
                  <a:pt x="1527" y="831"/>
                  <a:pt x="1527" y="830"/>
                </a:cubicBezTo>
                <a:cubicBezTo>
                  <a:pt x="1527" y="829"/>
                  <a:pt x="1528" y="829"/>
                  <a:pt x="1528" y="828"/>
                </a:cubicBezTo>
                <a:cubicBezTo>
                  <a:pt x="1528" y="827"/>
                  <a:pt x="1528" y="827"/>
                  <a:pt x="1528" y="826"/>
                </a:cubicBezTo>
                <a:cubicBezTo>
                  <a:pt x="1528" y="826"/>
                  <a:pt x="1528" y="825"/>
                  <a:pt x="1529" y="825"/>
                </a:cubicBezTo>
                <a:cubicBezTo>
                  <a:pt x="1530" y="824"/>
                  <a:pt x="1530" y="825"/>
                  <a:pt x="1531" y="824"/>
                </a:cubicBezTo>
                <a:cubicBezTo>
                  <a:pt x="1531" y="824"/>
                  <a:pt x="1532" y="823"/>
                  <a:pt x="1531" y="822"/>
                </a:cubicBezTo>
                <a:cubicBezTo>
                  <a:pt x="1531" y="821"/>
                  <a:pt x="1529" y="821"/>
                  <a:pt x="1530" y="819"/>
                </a:cubicBezTo>
                <a:cubicBezTo>
                  <a:pt x="1530" y="818"/>
                  <a:pt x="1531" y="818"/>
                  <a:pt x="1531" y="817"/>
                </a:cubicBezTo>
                <a:cubicBezTo>
                  <a:pt x="1532" y="817"/>
                  <a:pt x="1533" y="818"/>
                  <a:pt x="1533" y="817"/>
                </a:cubicBezTo>
                <a:cubicBezTo>
                  <a:pt x="1534" y="817"/>
                  <a:pt x="1535" y="816"/>
                  <a:pt x="1535" y="815"/>
                </a:cubicBezTo>
                <a:cubicBezTo>
                  <a:pt x="1536" y="815"/>
                  <a:pt x="1536" y="814"/>
                  <a:pt x="1537" y="814"/>
                </a:cubicBezTo>
                <a:cubicBezTo>
                  <a:pt x="1538" y="814"/>
                  <a:pt x="1539" y="814"/>
                  <a:pt x="1539" y="813"/>
                </a:cubicBezTo>
                <a:cubicBezTo>
                  <a:pt x="1540" y="813"/>
                  <a:pt x="1540" y="813"/>
                  <a:pt x="1541" y="812"/>
                </a:cubicBezTo>
                <a:cubicBezTo>
                  <a:pt x="1542" y="811"/>
                  <a:pt x="1543" y="811"/>
                  <a:pt x="1545" y="811"/>
                </a:cubicBezTo>
                <a:cubicBezTo>
                  <a:pt x="1545" y="809"/>
                  <a:pt x="1541" y="809"/>
                  <a:pt x="1540" y="808"/>
                </a:cubicBezTo>
                <a:cubicBezTo>
                  <a:pt x="1540" y="808"/>
                  <a:pt x="1540" y="807"/>
                  <a:pt x="1539" y="806"/>
                </a:cubicBezTo>
                <a:cubicBezTo>
                  <a:pt x="1538" y="805"/>
                  <a:pt x="1537" y="805"/>
                  <a:pt x="1538" y="804"/>
                </a:cubicBezTo>
                <a:cubicBezTo>
                  <a:pt x="1538" y="804"/>
                  <a:pt x="1538" y="805"/>
                  <a:pt x="1539" y="805"/>
                </a:cubicBezTo>
                <a:cubicBezTo>
                  <a:pt x="1539" y="805"/>
                  <a:pt x="1540" y="805"/>
                  <a:pt x="1540" y="805"/>
                </a:cubicBezTo>
                <a:cubicBezTo>
                  <a:pt x="1541" y="805"/>
                  <a:pt x="1541" y="806"/>
                  <a:pt x="1542" y="806"/>
                </a:cubicBezTo>
                <a:cubicBezTo>
                  <a:pt x="1542" y="805"/>
                  <a:pt x="1542" y="805"/>
                  <a:pt x="1543" y="805"/>
                </a:cubicBezTo>
                <a:cubicBezTo>
                  <a:pt x="1543" y="805"/>
                  <a:pt x="1544" y="805"/>
                  <a:pt x="1544" y="804"/>
                </a:cubicBezTo>
                <a:cubicBezTo>
                  <a:pt x="1543" y="803"/>
                  <a:pt x="1543" y="803"/>
                  <a:pt x="1542" y="803"/>
                </a:cubicBezTo>
                <a:cubicBezTo>
                  <a:pt x="1542" y="803"/>
                  <a:pt x="1542" y="802"/>
                  <a:pt x="1542" y="802"/>
                </a:cubicBezTo>
                <a:cubicBezTo>
                  <a:pt x="1542" y="802"/>
                  <a:pt x="1542" y="802"/>
                  <a:pt x="1541" y="801"/>
                </a:cubicBezTo>
                <a:cubicBezTo>
                  <a:pt x="1541" y="801"/>
                  <a:pt x="1542" y="800"/>
                  <a:pt x="1542" y="801"/>
                </a:cubicBezTo>
                <a:cubicBezTo>
                  <a:pt x="1543" y="801"/>
                  <a:pt x="1543" y="801"/>
                  <a:pt x="1543" y="801"/>
                </a:cubicBezTo>
                <a:cubicBezTo>
                  <a:pt x="1543" y="802"/>
                  <a:pt x="1543" y="802"/>
                  <a:pt x="1544" y="802"/>
                </a:cubicBezTo>
                <a:cubicBezTo>
                  <a:pt x="1544" y="802"/>
                  <a:pt x="1544" y="803"/>
                  <a:pt x="1545" y="803"/>
                </a:cubicBezTo>
                <a:cubicBezTo>
                  <a:pt x="1545" y="802"/>
                  <a:pt x="1546" y="802"/>
                  <a:pt x="1546" y="801"/>
                </a:cubicBezTo>
                <a:cubicBezTo>
                  <a:pt x="1547" y="801"/>
                  <a:pt x="1548" y="800"/>
                  <a:pt x="1549" y="800"/>
                </a:cubicBezTo>
                <a:cubicBezTo>
                  <a:pt x="1549" y="800"/>
                  <a:pt x="1550" y="801"/>
                  <a:pt x="1551" y="800"/>
                </a:cubicBezTo>
                <a:cubicBezTo>
                  <a:pt x="1551" y="799"/>
                  <a:pt x="1550" y="799"/>
                  <a:pt x="1549" y="799"/>
                </a:cubicBezTo>
                <a:cubicBezTo>
                  <a:pt x="1548" y="799"/>
                  <a:pt x="1548" y="798"/>
                  <a:pt x="1548" y="797"/>
                </a:cubicBezTo>
                <a:cubicBezTo>
                  <a:pt x="1548" y="796"/>
                  <a:pt x="1548" y="796"/>
                  <a:pt x="1549" y="796"/>
                </a:cubicBezTo>
                <a:cubicBezTo>
                  <a:pt x="1549" y="796"/>
                  <a:pt x="1550" y="795"/>
                  <a:pt x="1551" y="795"/>
                </a:cubicBezTo>
                <a:cubicBezTo>
                  <a:pt x="1552" y="796"/>
                  <a:pt x="1552" y="796"/>
                  <a:pt x="1553" y="796"/>
                </a:cubicBezTo>
                <a:cubicBezTo>
                  <a:pt x="1553" y="797"/>
                  <a:pt x="1554" y="796"/>
                  <a:pt x="1554" y="795"/>
                </a:cubicBezTo>
                <a:cubicBezTo>
                  <a:pt x="1553" y="795"/>
                  <a:pt x="1553" y="794"/>
                  <a:pt x="1552" y="794"/>
                </a:cubicBezTo>
                <a:cubicBezTo>
                  <a:pt x="1552" y="794"/>
                  <a:pt x="1551" y="794"/>
                  <a:pt x="1550" y="793"/>
                </a:cubicBezTo>
                <a:cubicBezTo>
                  <a:pt x="1550" y="792"/>
                  <a:pt x="1550" y="792"/>
                  <a:pt x="1551" y="792"/>
                </a:cubicBezTo>
                <a:cubicBezTo>
                  <a:pt x="1552" y="793"/>
                  <a:pt x="1552" y="793"/>
                  <a:pt x="1553" y="793"/>
                </a:cubicBezTo>
                <a:cubicBezTo>
                  <a:pt x="1553" y="793"/>
                  <a:pt x="1554" y="793"/>
                  <a:pt x="1555" y="794"/>
                </a:cubicBezTo>
                <a:cubicBezTo>
                  <a:pt x="1555" y="794"/>
                  <a:pt x="1555" y="795"/>
                  <a:pt x="1556" y="795"/>
                </a:cubicBezTo>
                <a:cubicBezTo>
                  <a:pt x="1556" y="796"/>
                  <a:pt x="1557" y="796"/>
                  <a:pt x="1557" y="797"/>
                </a:cubicBezTo>
                <a:cubicBezTo>
                  <a:pt x="1558" y="797"/>
                  <a:pt x="1558" y="799"/>
                  <a:pt x="1559" y="799"/>
                </a:cubicBezTo>
                <a:cubicBezTo>
                  <a:pt x="1560" y="798"/>
                  <a:pt x="1559" y="797"/>
                  <a:pt x="1558" y="797"/>
                </a:cubicBezTo>
                <a:cubicBezTo>
                  <a:pt x="1558" y="796"/>
                  <a:pt x="1558" y="794"/>
                  <a:pt x="1557" y="793"/>
                </a:cubicBezTo>
                <a:cubicBezTo>
                  <a:pt x="1557" y="793"/>
                  <a:pt x="1557" y="792"/>
                  <a:pt x="1556" y="792"/>
                </a:cubicBezTo>
                <a:cubicBezTo>
                  <a:pt x="1556" y="791"/>
                  <a:pt x="1555" y="791"/>
                  <a:pt x="1555" y="791"/>
                </a:cubicBezTo>
                <a:cubicBezTo>
                  <a:pt x="1554" y="790"/>
                  <a:pt x="1555" y="787"/>
                  <a:pt x="1556" y="787"/>
                </a:cubicBezTo>
                <a:cubicBezTo>
                  <a:pt x="1557" y="787"/>
                  <a:pt x="1557" y="788"/>
                  <a:pt x="1558" y="788"/>
                </a:cubicBezTo>
                <a:cubicBezTo>
                  <a:pt x="1558" y="789"/>
                  <a:pt x="1559" y="788"/>
                  <a:pt x="1560" y="787"/>
                </a:cubicBezTo>
                <a:cubicBezTo>
                  <a:pt x="1560" y="787"/>
                  <a:pt x="1559" y="786"/>
                  <a:pt x="1558" y="785"/>
                </a:cubicBezTo>
                <a:cubicBezTo>
                  <a:pt x="1558" y="785"/>
                  <a:pt x="1557" y="784"/>
                  <a:pt x="1558" y="784"/>
                </a:cubicBezTo>
                <a:cubicBezTo>
                  <a:pt x="1558" y="783"/>
                  <a:pt x="1559" y="784"/>
                  <a:pt x="1560" y="784"/>
                </a:cubicBezTo>
                <a:cubicBezTo>
                  <a:pt x="1560" y="785"/>
                  <a:pt x="1560" y="785"/>
                  <a:pt x="1560" y="786"/>
                </a:cubicBezTo>
                <a:cubicBezTo>
                  <a:pt x="1562" y="787"/>
                  <a:pt x="1563" y="784"/>
                  <a:pt x="1564" y="784"/>
                </a:cubicBezTo>
                <a:cubicBezTo>
                  <a:pt x="1565" y="783"/>
                  <a:pt x="1565" y="783"/>
                  <a:pt x="1566" y="783"/>
                </a:cubicBezTo>
                <a:cubicBezTo>
                  <a:pt x="1567" y="784"/>
                  <a:pt x="1566" y="784"/>
                  <a:pt x="1566" y="785"/>
                </a:cubicBezTo>
                <a:cubicBezTo>
                  <a:pt x="1566" y="788"/>
                  <a:pt x="1568" y="786"/>
                  <a:pt x="1569" y="785"/>
                </a:cubicBezTo>
                <a:cubicBezTo>
                  <a:pt x="1570" y="784"/>
                  <a:pt x="1572" y="784"/>
                  <a:pt x="1572" y="783"/>
                </a:cubicBezTo>
                <a:cubicBezTo>
                  <a:pt x="1573" y="781"/>
                  <a:pt x="1570" y="782"/>
                  <a:pt x="1569" y="782"/>
                </a:cubicBezTo>
                <a:cubicBezTo>
                  <a:pt x="1567" y="782"/>
                  <a:pt x="1566" y="781"/>
                  <a:pt x="1565" y="780"/>
                </a:cubicBezTo>
                <a:cubicBezTo>
                  <a:pt x="1564" y="780"/>
                  <a:pt x="1564" y="779"/>
                  <a:pt x="1563" y="779"/>
                </a:cubicBezTo>
                <a:cubicBezTo>
                  <a:pt x="1562" y="778"/>
                  <a:pt x="1561" y="778"/>
                  <a:pt x="1561" y="778"/>
                </a:cubicBezTo>
                <a:cubicBezTo>
                  <a:pt x="1561" y="776"/>
                  <a:pt x="1563" y="776"/>
                  <a:pt x="1564" y="776"/>
                </a:cubicBezTo>
                <a:cubicBezTo>
                  <a:pt x="1565" y="775"/>
                  <a:pt x="1567" y="775"/>
                  <a:pt x="1568" y="775"/>
                </a:cubicBezTo>
                <a:cubicBezTo>
                  <a:pt x="1571" y="775"/>
                  <a:pt x="1574" y="776"/>
                  <a:pt x="1576" y="777"/>
                </a:cubicBezTo>
                <a:cubicBezTo>
                  <a:pt x="1578" y="778"/>
                  <a:pt x="1579" y="777"/>
                  <a:pt x="1581" y="777"/>
                </a:cubicBezTo>
                <a:cubicBezTo>
                  <a:pt x="1581" y="777"/>
                  <a:pt x="1582" y="777"/>
                  <a:pt x="1583" y="777"/>
                </a:cubicBezTo>
                <a:cubicBezTo>
                  <a:pt x="1585" y="776"/>
                  <a:pt x="1586" y="774"/>
                  <a:pt x="1589" y="773"/>
                </a:cubicBezTo>
                <a:cubicBezTo>
                  <a:pt x="1590" y="773"/>
                  <a:pt x="1591" y="772"/>
                  <a:pt x="1593" y="771"/>
                </a:cubicBezTo>
                <a:cubicBezTo>
                  <a:pt x="1594" y="771"/>
                  <a:pt x="1595" y="771"/>
                  <a:pt x="1596" y="770"/>
                </a:cubicBezTo>
                <a:cubicBezTo>
                  <a:pt x="1597" y="769"/>
                  <a:pt x="1598" y="767"/>
                  <a:pt x="1598" y="766"/>
                </a:cubicBezTo>
                <a:cubicBezTo>
                  <a:pt x="1598" y="764"/>
                  <a:pt x="1598" y="763"/>
                  <a:pt x="1597" y="761"/>
                </a:cubicBezTo>
                <a:cubicBezTo>
                  <a:pt x="1597" y="759"/>
                  <a:pt x="1595" y="759"/>
                  <a:pt x="1594" y="758"/>
                </a:cubicBezTo>
                <a:cubicBezTo>
                  <a:pt x="1593" y="757"/>
                  <a:pt x="1593" y="756"/>
                  <a:pt x="1592" y="756"/>
                </a:cubicBezTo>
                <a:cubicBezTo>
                  <a:pt x="1591" y="756"/>
                  <a:pt x="1589" y="756"/>
                  <a:pt x="1588" y="755"/>
                </a:cubicBezTo>
                <a:cubicBezTo>
                  <a:pt x="1587" y="754"/>
                  <a:pt x="1586" y="754"/>
                  <a:pt x="1585" y="754"/>
                </a:cubicBezTo>
                <a:cubicBezTo>
                  <a:pt x="1584" y="754"/>
                  <a:pt x="1583" y="755"/>
                  <a:pt x="1582" y="754"/>
                </a:cubicBezTo>
                <a:cubicBezTo>
                  <a:pt x="1582" y="754"/>
                  <a:pt x="1582" y="753"/>
                  <a:pt x="1581" y="753"/>
                </a:cubicBezTo>
                <a:cubicBezTo>
                  <a:pt x="1581" y="752"/>
                  <a:pt x="1579" y="752"/>
                  <a:pt x="1579" y="752"/>
                </a:cubicBezTo>
                <a:cubicBezTo>
                  <a:pt x="1578" y="751"/>
                  <a:pt x="1579" y="750"/>
                  <a:pt x="1578" y="749"/>
                </a:cubicBezTo>
                <a:cubicBezTo>
                  <a:pt x="1577" y="749"/>
                  <a:pt x="1577" y="749"/>
                  <a:pt x="1577" y="749"/>
                </a:cubicBezTo>
                <a:cubicBezTo>
                  <a:pt x="1576" y="749"/>
                  <a:pt x="1577" y="748"/>
                  <a:pt x="1576" y="748"/>
                </a:cubicBezTo>
                <a:cubicBezTo>
                  <a:pt x="1576" y="748"/>
                  <a:pt x="1576" y="748"/>
                  <a:pt x="1575" y="747"/>
                </a:cubicBezTo>
                <a:cubicBezTo>
                  <a:pt x="1575" y="747"/>
                  <a:pt x="1574" y="747"/>
                  <a:pt x="1574" y="748"/>
                </a:cubicBezTo>
                <a:cubicBezTo>
                  <a:pt x="1573" y="748"/>
                  <a:pt x="1573" y="747"/>
                  <a:pt x="1572" y="748"/>
                </a:cubicBezTo>
                <a:cubicBezTo>
                  <a:pt x="1572" y="748"/>
                  <a:pt x="1571" y="748"/>
                  <a:pt x="1571" y="748"/>
                </a:cubicBezTo>
                <a:cubicBezTo>
                  <a:pt x="1570" y="749"/>
                  <a:pt x="1570" y="749"/>
                  <a:pt x="1569" y="749"/>
                </a:cubicBezTo>
                <a:cubicBezTo>
                  <a:pt x="1569" y="749"/>
                  <a:pt x="1568" y="749"/>
                  <a:pt x="1568" y="750"/>
                </a:cubicBezTo>
                <a:cubicBezTo>
                  <a:pt x="1567" y="750"/>
                  <a:pt x="1566" y="750"/>
                  <a:pt x="1566" y="751"/>
                </a:cubicBezTo>
                <a:cubicBezTo>
                  <a:pt x="1565" y="751"/>
                  <a:pt x="1565" y="752"/>
                  <a:pt x="1565" y="752"/>
                </a:cubicBezTo>
                <a:cubicBezTo>
                  <a:pt x="1564" y="753"/>
                  <a:pt x="1564" y="753"/>
                  <a:pt x="1563" y="753"/>
                </a:cubicBezTo>
                <a:cubicBezTo>
                  <a:pt x="1562" y="753"/>
                  <a:pt x="1562" y="753"/>
                  <a:pt x="1561" y="753"/>
                </a:cubicBezTo>
                <a:cubicBezTo>
                  <a:pt x="1560" y="753"/>
                  <a:pt x="1561" y="753"/>
                  <a:pt x="1561" y="752"/>
                </a:cubicBezTo>
                <a:cubicBezTo>
                  <a:pt x="1562" y="752"/>
                  <a:pt x="1562" y="751"/>
                  <a:pt x="1563" y="750"/>
                </a:cubicBezTo>
                <a:cubicBezTo>
                  <a:pt x="1564" y="749"/>
                  <a:pt x="1565" y="749"/>
                  <a:pt x="1566" y="749"/>
                </a:cubicBezTo>
                <a:cubicBezTo>
                  <a:pt x="1566" y="749"/>
                  <a:pt x="1568" y="749"/>
                  <a:pt x="1567" y="748"/>
                </a:cubicBezTo>
                <a:cubicBezTo>
                  <a:pt x="1567" y="747"/>
                  <a:pt x="1566" y="748"/>
                  <a:pt x="1565" y="747"/>
                </a:cubicBezTo>
                <a:cubicBezTo>
                  <a:pt x="1565" y="747"/>
                  <a:pt x="1565" y="746"/>
                  <a:pt x="1564" y="746"/>
                </a:cubicBezTo>
                <a:cubicBezTo>
                  <a:pt x="1563" y="746"/>
                  <a:pt x="1562" y="746"/>
                  <a:pt x="1561" y="746"/>
                </a:cubicBezTo>
                <a:cubicBezTo>
                  <a:pt x="1560" y="746"/>
                  <a:pt x="1559" y="745"/>
                  <a:pt x="1558" y="745"/>
                </a:cubicBezTo>
                <a:cubicBezTo>
                  <a:pt x="1557" y="744"/>
                  <a:pt x="1557" y="745"/>
                  <a:pt x="1556" y="745"/>
                </a:cubicBezTo>
                <a:cubicBezTo>
                  <a:pt x="1555" y="745"/>
                  <a:pt x="1554" y="744"/>
                  <a:pt x="1553" y="743"/>
                </a:cubicBezTo>
                <a:cubicBezTo>
                  <a:pt x="1552" y="743"/>
                  <a:pt x="1552" y="743"/>
                  <a:pt x="1551" y="743"/>
                </a:cubicBezTo>
                <a:cubicBezTo>
                  <a:pt x="1550" y="743"/>
                  <a:pt x="1550" y="742"/>
                  <a:pt x="1549" y="742"/>
                </a:cubicBezTo>
                <a:cubicBezTo>
                  <a:pt x="1548" y="741"/>
                  <a:pt x="1547" y="741"/>
                  <a:pt x="1546" y="740"/>
                </a:cubicBezTo>
                <a:cubicBezTo>
                  <a:pt x="1544" y="740"/>
                  <a:pt x="1543" y="740"/>
                  <a:pt x="1542" y="740"/>
                </a:cubicBezTo>
                <a:cubicBezTo>
                  <a:pt x="1541" y="740"/>
                  <a:pt x="1540" y="739"/>
                  <a:pt x="1540" y="740"/>
                </a:cubicBezTo>
                <a:cubicBezTo>
                  <a:pt x="1540" y="740"/>
                  <a:pt x="1541" y="741"/>
                  <a:pt x="1541" y="741"/>
                </a:cubicBezTo>
                <a:cubicBezTo>
                  <a:pt x="1542" y="741"/>
                  <a:pt x="1542" y="742"/>
                  <a:pt x="1542" y="743"/>
                </a:cubicBezTo>
                <a:cubicBezTo>
                  <a:pt x="1543" y="743"/>
                  <a:pt x="1544" y="743"/>
                  <a:pt x="1544" y="743"/>
                </a:cubicBezTo>
                <a:cubicBezTo>
                  <a:pt x="1545" y="743"/>
                  <a:pt x="1545" y="743"/>
                  <a:pt x="1545" y="744"/>
                </a:cubicBezTo>
                <a:cubicBezTo>
                  <a:pt x="1544" y="744"/>
                  <a:pt x="1543" y="744"/>
                  <a:pt x="1543" y="744"/>
                </a:cubicBezTo>
                <a:cubicBezTo>
                  <a:pt x="1542" y="744"/>
                  <a:pt x="1542" y="744"/>
                  <a:pt x="1542" y="744"/>
                </a:cubicBezTo>
                <a:cubicBezTo>
                  <a:pt x="1541" y="744"/>
                  <a:pt x="1540" y="743"/>
                  <a:pt x="1539" y="743"/>
                </a:cubicBezTo>
                <a:cubicBezTo>
                  <a:pt x="1538" y="742"/>
                  <a:pt x="1537" y="741"/>
                  <a:pt x="1536" y="740"/>
                </a:cubicBezTo>
                <a:cubicBezTo>
                  <a:pt x="1536" y="740"/>
                  <a:pt x="1535" y="740"/>
                  <a:pt x="1534" y="740"/>
                </a:cubicBezTo>
                <a:cubicBezTo>
                  <a:pt x="1533" y="739"/>
                  <a:pt x="1534" y="739"/>
                  <a:pt x="1535" y="739"/>
                </a:cubicBezTo>
                <a:cubicBezTo>
                  <a:pt x="1537" y="739"/>
                  <a:pt x="1538" y="739"/>
                  <a:pt x="1537" y="737"/>
                </a:cubicBezTo>
                <a:cubicBezTo>
                  <a:pt x="1537" y="736"/>
                  <a:pt x="1537" y="735"/>
                  <a:pt x="1536" y="735"/>
                </a:cubicBezTo>
                <a:cubicBezTo>
                  <a:pt x="1536" y="734"/>
                  <a:pt x="1536" y="734"/>
                  <a:pt x="1535" y="733"/>
                </a:cubicBezTo>
                <a:cubicBezTo>
                  <a:pt x="1536" y="733"/>
                  <a:pt x="1537" y="735"/>
                  <a:pt x="1538" y="735"/>
                </a:cubicBezTo>
                <a:cubicBezTo>
                  <a:pt x="1538" y="736"/>
                  <a:pt x="1538" y="736"/>
                  <a:pt x="1539" y="737"/>
                </a:cubicBezTo>
                <a:cubicBezTo>
                  <a:pt x="1539" y="737"/>
                  <a:pt x="1540" y="737"/>
                  <a:pt x="1540" y="737"/>
                </a:cubicBezTo>
                <a:cubicBezTo>
                  <a:pt x="1541" y="738"/>
                  <a:pt x="1541" y="739"/>
                  <a:pt x="1543" y="739"/>
                </a:cubicBezTo>
                <a:cubicBezTo>
                  <a:pt x="1543" y="739"/>
                  <a:pt x="1544" y="739"/>
                  <a:pt x="1545" y="739"/>
                </a:cubicBezTo>
                <a:cubicBezTo>
                  <a:pt x="1545" y="740"/>
                  <a:pt x="1546" y="739"/>
                  <a:pt x="1546" y="739"/>
                </a:cubicBezTo>
                <a:cubicBezTo>
                  <a:pt x="1548" y="739"/>
                  <a:pt x="1549" y="741"/>
                  <a:pt x="1550" y="741"/>
                </a:cubicBezTo>
                <a:cubicBezTo>
                  <a:pt x="1552" y="741"/>
                  <a:pt x="1553" y="742"/>
                  <a:pt x="1554" y="743"/>
                </a:cubicBezTo>
                <a:cubicBezTo>
                  <a:pt x="1556" y="743"/>
                  <a:pt x="1557" y="743"/>
                  <a:pt x="1559" y="744"/>
                </a:cubicBezTo>
                <a:cubicBezTo>
                  <a:pt x="1559" y="744"/>
                  <a:pt x="1560" y="745"/>
                  <a:pt x="1561" y="745"/>
                </a:cubicBezTo>
                <a:cubicBezTo>
                  <a:pt x="1561" y="746"/>
                  <a:pt x="1562" y="745"/>
                  <a:pt x="1563" y="745"/>
                </a:cubicBezTo>
                <a:cubicBezTo>
                  <a:pt x="1564" y="746"/>
                  <a:pt x="1565" y="746"/>
                  <a:pt x="1567" y="746"/>
                </a:cubicBezTo>
                <a:cubicBezTo>
                  <a:pt x="1567" y="746"/>
                  <a:pt x="1568" y="746"/>
                  <a:pt x="1568" y="745"/>
                </a:cubicBezTo>
                <a:cubicBezTo>
                  <a:pt x="1569" y="745"/>
                  <a:pt x="1568" y="745"/>
                  <a:pt x="1569" y="745"/>
                </a:cubicBezTo>
                <a:cubicBezTo>
                  <a:pt x="1570" y="745"/>
                  <a:pt x="1570" y="746"/>
                  <a:pt x="1571" y="746"/>
                </a:cubicBezTo>
                <a:cubicBezTo>
                  <a:pt x="1572" y="746"/>
                  <a:pt x="1573" y="746"/>
                  <a:pt x="1575" y="746"/>
                </a:cubicBezTo>
                <a:cubicBezTo>
                  <a:pt x="1575" y="746"/>
                  <a:pt x="1576" y="747"/>
                  <a:pt x="1576" y="747"/>
                </a:cubicBezTo>
                <a:cubicBezTo>
                  <a:pt x="1577" y="747"/>
                  <a:pt x="1578" y="747"/>
                  <a:pt x="1578" y="747"/>
                </a:cubicBezTo>
                <a:cubicBezTo>
                  <a:pt x="1580" y="747"/>
                  <a:pt x="1581" y="747"/>
                  <a:pt x="1582" y="748"/>
                </a:cubicBezTo>
                <a:cubicBezTo>
                  <a:pt x="1583" y="750"/>
                  <a:pt x="1585" y="749"/>
                  <a:pt x="1586" y="750"/>
                </a:cubicBezTo>
                <a:cubicBezTo>
                  <a:pt x="1588" y="750"/>
                  <a:pt x="1589" y="751"/>
                  <a:pt x="1591" y="752"/>
                </a:cubicBezTo>
                <a:cubicBezTo>
                  <a:pt x="1592" y="752"/>
                  <a:pt x="1594" y="752"/>
                  <a:pt x="1595" y="752"/>
                </a:cubicBezTo>
                <a:cubicBezTo>
                  <a:pt x="1596" y="752"/>
                  <a:pt x="1599" y="752"/>
                  <a:pt x="1599" y="751"/>
                </a:cubicBezTo>
                <a:cubicBezTo>
                  <a:pt x="1600" y="749"/>
                  <a:pt x="1598" y="749"/>
                  <a:pt x="1598" y="748"/>
                </a:cubicBezTo>
                <a:cubicBezTo>
                  <a:pt x="1598" y="747"/>
                  <a:pt x="1599" y="748"/>
                  <a:pt x="1599" y="748"/>
                </a:cubicBezTo>
                <a:cubicBezTo>
                  <a:pt x="1600" y="749"/>
                  <a:pt x="1600" y="749"/>
                  <a:pt x="1601" y="749"/>
                </a:cubicBezTo>
                <a:cubicBezTo>
                  <a:pt x="1601" y="750"/>
                  <a:pt x="1601" y="750"/>
                  <a:pt x="1602" y="751"/>
                </a:cubicBezTo>
                <a:cubicBezTo>
                  <a:pt x="1602" y="751"/>
                  <a:pt x="1603" y="750"/>
                  <a:pt x="1604" y="750"/>
                </a:cubicBezTo>
                <a:cubicBezTo>
                  <a:pt x="1605" y="749"/>
                  <a:pt x="1607" y="748"/>
                  <a:pt x="1608" y="748"/>
                </a:cubicBezTo>
                <a:cubicBezTo>
                  <a:pt x="1609" y="747"/>
                  <a:pt x="1611" y="746"/>
                  <a:pt x="1611" y="745"/>
                </a:cubicBezTo>
                <a:cubicBezTo>
                  <a:pt x="1612" y="743"/>
                  <a:pt x="1610" y="743"/>
                  <a:pt x="1610" y="741"/>
                </a:cubicBezTo>
                <a:cubicBezTo>
                  <a:pt x="1610" y="740"/>
                  <a:pt x="1610" y="740"/>
                  <a:pt x="1609" y="739"/>
                </a:cubicBezTo>
                <a:cubicBezTo>
                  <a:pt x="1609" y="739"/>
                  <a:pt x="1607" y="739"/>
                  <a:pt x="1608" y="738"/>
                </a:cubicBezTo>
                <a:cubicBezTo>
                  <a:pt x="1609" y="738"/>
                  <a:pt x="1612" y="739"/>
                  <a:pt x="1612" y="740"/>
                </a:cubicBezTo>
                <a:cubicBezTo>
                  <a:pt x="1613" y="740"/>
                  <a:pt x="1613" y="741"/>
                  <a:pt x="1613" y="741"/>
                </a:cubicBezTo>
                <a:cubicBezTo>
                  <a:pt x="1614" y="742"/>
                  <a:pt x="1615" y="741"/>
                  <a:pt x="1615" y="740"/>
                </a:cubicBezTo>
                <a:cubicBezTo>
                  <a:pt x="1615" y="740"/>
                  <a:pt x="1615" y="739"/>
                  <a:pt x="1614" y="738"/>
                </a:cubicBezTo>
                <a:cubicBezTo>
                  <a:pt x="1614" y="738"/>
                  <a:pt x="1614" y="737"/>
                  <a:pt x="1613" y="736"/>
                </a:cubicBezTo>
                <a:cubicBezTo>
                  <a:pt x="1613" y="735"/>
                  <a:pt x="1611" y="734"/>
                  <a:pt x="1613" y="732"/>
                </a:cubicBezTo>
                <a:cubicBezTo>
                  <a:pt x="1614" y="732"/>
                  <a:pt x="1614" y="729"/>
                  <a:pt x="1616" y="731"/>
                </a:cubicBezTo>
                <a:cubicBezTo>
                  <a:pt x="1617" y="732"/>
                  <a:pt x="1616" y="734"/>
                  <a:pt x="1617" y="735"/>
                </a:cubicBezTo>
                <a:cubicBezTo>
                  <a:pt x="1617" y="735"/>
                  <a:pt x="1618" y="736"/>
                  <a:pt x="1618" y="736"/>
                </a:cubicBezTo>
                <a:cubicBezTo>
                  <a:pt x="1618" y="736"/>
                  <a:pt x="1619" y="737"/>
                  <a:pt x="1619" y="737"/>
                </a:cubicBezTo>
                <a:cubicBezTo>
                  <a:pt x="1619" y="737"/>
                  <a:pt x="1619" y="737"/>
                  <a:pt x="1619" y="737"/>
                </a:cubicBezTo>
                <a:cubicBezTo>
                  <a:pt x="1620" y="738"/>
                  <a:pt x="1620" y="738"/>
                  <a:pt x="1620" y="739"/>
                </a:cubicBezTo>
                <a:cubicBezTo>
                  <a:pt x="1620" y="739"/>
                  <a:pt x="1621" y="739"/>
                  <a:pt x="1621" y="739"/>
                </a:cubicBezTo>
                <a:cubicBezTo>
                  <a:pt x="1622" y="738"/>
                  <a:pt x="1623" y="738"/>
                  <a:pt x="1623" y="738"/>
                </a:cubicBezTo>
                <a:cubicBezTo>
                  <a:pt x="1625" y="738"/>
                  <a:pt x="1627" y="738"/>
                  <a:pt x="1629" y="738"/>
                </a:cubicBezTo>
                <a:cubicBezTo>
                  <a:pt x="1631" y="738"/>
                  <a:pt x="1633" y="738"/>
                  <a:pt x="1634" y="738"/>
                </a:cubicBezTo>
                <a:cubicBezTo>
                  <a:pt x="1637" y="738"/>
                  <a:pt x="1640" y="739"/>
                  <a:pt x="1642" y="738"/>
                </a:cubicBezTo>
                <a:cubicBezTo>
                  <a:pt x="1643" y="737"/>
                  <a:pt x="1644" y="736"/>
                  <a:pt x="1645" y="736"/>
                </a:cubicBezTo>
                <a:cubicBezTo>
                  <a:pt x="1646" y="735"/>
                  <a:pt x="1647" y="734"/>
                  <a:pt x="1649" y="733"/>
                </a:cubicBezTo>
                <a:cubicBezTo>
                  <a:pt x="1650" y="733"/>
                  <a:pt x="1652" y="733"/>
                  <a:pt x="1652" y="732"/>
                </a:cubicBezTo>
                <a:cubicBezTo>
                  <a:pt x="1653" y="731"/>
                  <a:pt x="1652" y="730"/>
                  <a:pt x="1652" y="729"/>
                </a:cubicBezTo>
                <a:cubicBezTo>
                  <a:pt x="1653" y="728"/>
                  <a:pt x="1654" y="727"/>
                  <a:pt x="1655" y="726"/>
                </a:cubicBezTo>
                <a:cubicBezTo>
                  <a:pt x="1656" y="725"/>
                  <a:pt x="1657" y="724"/>
                  <a:pt x="1658" y="722"/>
                </a:cubicBezTo>
                <a:cubicBezTo>
                  <a:pt x="1659" y="721"/>
                  <a:pt x="1660" y="720"/>
                  <a:pt x="1662" y="718"/>
                </a:cubicBezTo>
                <a:cubicBezTo>
                  <a:pt x="1663" y="717"/>
                  <a:pt x="1664" y="716"/>
                  <a:pt x="1665" y="714"/>
                </a:cubicBezTo>
                <a:cubicBezTo>
                  <a:pt x="1666" y="714"/>
                  <a:pt x="1667" y="713"/>
                  <a:pt x="1667" y="712"/>
                </a:cubicBezTo>
                <a:cubicBezTo>
                  <a:pt x="1668" y="712"/>
                  <a:pt x="1668" y="711"/>
                  <a:pt x="1668" y="710"/>
                </a:cubicBezTo>
                <a:cubicBezTo>
                  <a:pt x="1669" y="709"/>
                  <a:pt x="1670" y="707"/>
                  <a:pt x="1671" y="706"/>
                </a:cubicBezTo>
                <a:cubicBezTo>
                  <a:pt x="1672" y="704"/>
                  <a:pt x="1673" y="703"/>
                  <a:pt x="1673" y="702"/>
                </a:cubicBezTo>
                <a:cubicBezTo>
                  <a:pt x="1674" y="701"/>
                  <a:pt x="1673" y="700"/>
                  <a:pt x="1673" y="698"/>
                </a:cubicBezTo>
                <a:cubicBezTo>
                  <a:pt x="1672" y="697"/>
                  <a:pt x="1672" y="697"/>
                  <a:pt x="1670" y="696"/>
                </a:cubicBezTo>
                <a:cubicBezTo>
                  <a:pt x="1669" y="696"/>
                  <a:pt x="1668" y="696"/>
                  <a:pt x="1666" y="696"/>
                </a:cubicBezTo>
                <a:cubicBezTo>
                  <a:pt x="1660" y="695"/>
                  <a:pt x="1654" y="695"/>
                  <a:pt x="1648" y="695"/>
                </a:cubicBezTo>
                <a:cubicBezTo>
                  <a:pt x="1644" y="695"/>
                  <a:pt x="1641" y="695"/>
                  <a:pt x="1638" y="695"/>
                </a:cubicBezTo>
                <a:cubicBezTo>
                  <a:pt x="1636" y="694"/>
                  <a:pt x="1634" y="694"/>
                  <a:pt x="1632" y="694"/>
                </a:cubicBezTo>
                <a:cubicBezTo>
                  <a:pt x="1629" y="693"/>
                  <a:pt x="1629" y="689"/>
                  <a:pt x="1627" y="689"/>
                </a:cubicBezTo>
                <a:cubicBezTo>
                  <a:pt x="1625" y="688"/>
                  <a:pt x="1624" y="689"/>
                  <a:pt x="1623" y="687"/>
                </a:cubicBezTo>
                <a:cubicBezTo>
                  <a:pt x="1622" y="685"/>
                  <a:pt x="1623" y="684"/>
                  <a:pt x="1621" y="683"/>
                </a:cubicBezTo>
                <a:cubicBezTo>
                  <a:pt x="1620" y="683"/>
                  <a:pt x="1620" y="683"/>
                  <a:pt x="1619" y="683"/>
                </a:cubicBezTo>
                <a:cubicBezTo>
                  <a:pt x="1618" y="682"/>
                  <a:pt x="1618" y="681"/>
                  <a:pt x="1617" y="681"/>
                </a:cubicBezTo>
                <a:cubicBezTo>
                  <a:pt x="1616" y="680"/>
                  <a:pt x="1616" y="680"/>
                  <a:pt x="1615" y="679"/>
                </a:cubicBezTo>
                <a:cubicBezTo>
                  <a:pt x="1613" y="678"/>
                  <a:pt x="1612" y="677"/>
                  <a:pt x="1610" y="677"/>
                </a:cubicBezTo>
                <a:cubicBezTo>
                  <a:pt x="1607" y="676"/>
                  <a:pt x="1604" y="676"/>
                  <a:pt x="1601" y="676"/>
                </a:cubicBezTo>
                <a:cubicBezTo>
                  <a:pt x="1599" y="676"/>
                  <a:pt x="1597" y="676"/>
                  <a:pt x="1596" y="675"/>
                </a:cubicBezTo>
                <a:cubicBezTo>
                  <a:pt x="1594" y="675"/>
                  <a:pt x="1593" y="674"/>
                  <a:pt x="1592" y="674"/>
                </a:cubicBezTo>
                <a:cubicBezTo>
                  <a:pt x="1594" y="674"/>
                  <a:pt x="1595" y="674"/>
                  <a:pt x="1597" y="675"/>
                </a:cubicBezTo>
                <a:cubicBezTo>
                  <a:pt x="1600" y="675"/>
                  <a:pt x="1603" y="675"/>
                  <a:pt x="1606" y="675"/>
                </a:cubicBezTo>
                <a:cubicBezTo>
                  <a:pt x="1608" y="675"/>
                  <a:pt x="1609" y="675"/>
                  <a:pt x="1611" y="675"/>
                </a:cubicBezTo>
                <a:cubicBezTo>
                  <a:pt x="1612" y="674"/>
                  <a:pt x="1614" y="674"/>
                  <a:pt x="1616" y="674"/>
                </a:cubicBezTo>
                <a:cubicBezTo>
                  <a:pt x="1617" y="673"/>
                  <a:pt x="1619" y="673"/>
                  <a:pt x="1620" y="674"/>
                </a:cubicBezTo>
                <a:cubicBezTo>
                  <a:pt x="1622" y="674"/>
                  <a:pt x="1623" y="675"/>
                  <a:pt x="1624" y="676"/>
                </a:cubicBezTo>
                <a:cubicBezTo>
                  <a:pt x="1626" y="677"/>
                  <a:pt x="1627" y="677"/>
                  <a:pt x="1629" y="677"/>
                </a:cubicBezTo>
                <a:cubicBezTo>
                  <a:pt x="1630" y="678"/>
                  <a:pt x="1631" y="678"/>
                  <a:pt x="1632" y="679"/>
                </a:cubicBezTo>
                <a:cubicBezTo>
                  <a:pt x="1634" y="679"/>
                  <a:pt x="1635" y="679"/>
                  <a:pt x="1637" y="680"/>
                </a:cubicBezTo>
                <a:cubicBezTo>
                  <a:pt x="1638" y="681"/>
                  <a:pt x="1639" y="682"/>
                  <a:pt x="1640" y="682"/>
                </a:cubicBezTo>
                <a:cubicBezTo>
                  <a:pt x="1641" y="683"/>
                  <a:pt x="1641" y="683"/>
                  <a:pt x="1642" y="683"/>
                </a:cubicBezTo>
                <a:cubicBezTo>
                  <a:pt x="1643" y="683"/>
                  <a:pt x="1643" y="684"/>
                  <a:pt x="1642" y="684"/>
                </a:cubicBezTo>
                <a:cubicBezTo>
                  <a:pt x="1641" y="684"/>
                  <a:pt x="1639" y="682"/>
                  <a:pt x="1638" y="683"/>
                </a:cubicBezTo>
                <a:cubicBezTo>
                  <a:pt x="1637" y="684"/>
                  <a:pt x="1640" y="685"/>
                  <a:pt x="1641" y="685"/>
                </a:cubicBezTo>
                <a:cubicBezTo>
                  <a:pt x="1642" y="686"/>
                  <a:pt x="1643" y="686"/>
                  <a:pt x="1644" y="687"/>
                </a:cubicBezTo>
                <a:cubicBezTo>
                  <a:pt x="1645" y="689"/>
                  <a:pt x="1646" y="689"/>
                  <a:pt x="1648" y="690"/>
                </a:cubicBezTo>
                <a:cubicBezTo>
                  <a:pt x="1649" y="691"/>
                  <a:pt x="1650" y="692"/>
                  <a:pt x="1651" y="692"/>
                </a:cubicBezTo>
                <a:cubicBezTo>
                  <a:pt x="1654" y="694"/>
                  <a:pt x="1657" y="694"/>
                  <a:pt x="1660" y="694"/>
                </a:cubicBezTo>
                <a:cubicBezTo>
                  <a:pt x="1662" y="694"/>
                  <a:pt x="1664" y="694"/>
                  <a:pt x="1666" y="694"/>
                </a:cubicBezTo>
                <a:cubicBezTo>
                  <a:pt x="1667" y="694"/>
                  <a:pt x="1669" y="693"/>
                  <a:pt x="1670" y="691"/>
                </a:cubicBezTo>
                <a:cubicBezTo>
                  <a:pt x="1671" y="691"/>
                  <a:pt x="1671" y="690"/>
                  <a:pt x="1671" y="690"/>
                </a:cubicBezTo>
                <a:cubicBezTo>
                  <a:pt x="1671" y="689"/>
                  <a:pt x="1672" y="688"/>
                  <a:pt x="1673" y="687"/>
                </a:cubicBezTo>
                <a:cubicBezTo>
                  <a:pt x="1676" y="686"/>
                  <a:pt x="1677" y="684"/>
                  <a:pt x="1680" y="683"/>
                </a:cubicBezTo>
                <a:cubicBezTo>
                  <a:pt x="1681" y="683"/>
                  <a:pt x="1683" y="682"/>
                  <a:pt x="1683" y="681"/>
                </a:cubicBezTo>
                <a:cubicBezTo>
                  <a:pt x="1684" y="680"/>
                  <a:pt x="1684" y="678"/>
                  <a:pt x="1684" y="676"/>
                </a:cubicBezTo>
                <a:cubicBezTo>
                  <a:pt x="1685" y="675"/>
                  <a:pt x="1686" y="674"/>
                  <a:pt x="1688" y="673"/>
                </a:cubicBezTo>
                <a:cubicBezTo>
                  <a:pt x="1689" y="672"/>
                  <a:pt x="1691" y="672"/>
                  <a:pt x="1692" y="671"/>
                </a:cubicBezTo>
                <a:cubicBezTo>
                  <a:pt x="1693" y="670"/>
                  <a:pt x="1694" y="669"/>
                  <a:pt x="1694" y="668"/>
                </a:cubicBezTo>
                <a:cubicBezTo>
                  <a:pt x="1694" y="667"/>
                  <a:pt x="1694" y="667"/>
                  <a:pt x="1694" y="666"/>
                </a:cubicBezTo>
                <a:cubicBezTo>
                  <a:pt x="1695" y="666"/>
                  <a:pt x="1695" y="666"/>
                  <a:pt x="1696" y="665"/>
                </a:cubicBezTo>
                <a:cubicBezTo>
                  <a:pt x="1696" y="664"/>
                  <a:pt x="1694" y="663"/>
                  <a:pt x="1693" y="663"/>
                </a:cubicBezTo>
                <a:cubicBezTo>
                  <a:pt x="1691" y="662"/>
                  <a:pt x="1690" y="662"/>
                  <a:pt x="1688" y="662"/>
                </a:cubicBezTo>
                <a:cubicBezTo>
                  <a:pt x="1687" y="661"/>
                  <a:pt x="1686" y="660"/>
                  <a:pt x="1684" y="660"/>
                </a:cubicBezTo>
                <a:cubicBezTo>
                  <a:pt x="1683" y="659"/>
                  <a:pt x="1681" y="660"/>
                  <a:pt x="1680" y="659"/>
                </a:cubicBezTo>
                <a:cubicBezTo>
                  <a:pt x="1678" y="658"/>
                  <a:pt x="1680" y="657"/>
                  <a:pt x="1680" y="656"/>
                </a:cubicBezTo>
                <a:cubicBezTo>
                  <a:pt x="1681" y="655"/>
                  <a:pt x="1681" y="653"/>
                  <a:pt x="1683" y="652"/>
                </a:cubicBezTo>
                <a:cubicBezTo>
                  <a:pt x="1684" y="652"/>
                  <a:pt x="1686" y="652"/>
                  <a:pt x="1688" y="652"/>
                </a:cubicBezTo>
                <a:cubicBezTo>
                  <a:pt x="1691" y="652"/>
                  <a:pt x="1694" y="651"/>
                  <a:pt x="1697" y="651"/>
                </a:cubicBezTo>
                <a:cubicBezTo>
                  <a:pt x="1699" y="651"/>
                  <a:pt x="1700" y="651"/>
                  <a:pt x="1702" y="651"/>
                </a:cubicBezTo>
                <a:cubicBezTo>
                  <a:pt x="1703" y="652"/>
                  <a:pt x="1703" y="652"/>
                  <a:pt x="1704" y="652"/>
                </a:cubicBezTo>
                <a:cubicBezTo>
                  <a:pt x="1706" y="653"/>
                  <a:pt x="1707" y="654"/>
                  <a:pt x="1708" y="656"/>
                </a:cubicBezTo>
                <a:cubicBezTo>
                  <a:pt x="1708" y="657"/>
                  <a:pt x="1707" y="659"/>
                  <a:pt x="1708" y="659"/>
                </a:cubicBezTo>
                <a:cubicBezTo>
                  <a:pt x="1709" y="660"/>
                  <a:pt x="1711" y="660"/>
                  <a:pt x="1712" y="660"/>
                </a:cubicBezTo>
                <a:cubicBezTo>
                  <a:pt x="1713" y="660"/>
                  <a:pt x="1713" y="661"/>
                  <a:pt x="1714" y="662"/>
                </a:cubicBezTo>
                <a:cubicBezTo>
                  <a:pt x="1715" y="662"/>
                  <a:pt x="1716" y="661"/>
                  <a:pt x="1718" y="662"/>
                </a:cubicBezTo>
                <a:cubicBezTo>
                  <a:pt x="1719" y="662"/>
                  <a:pt x="1720" y="663"/>
                  <a:pt x="1721" y="663"/>
                </a:cubicBezTo>
                <a:cubicBezTo>
                  <a:pt x="1722" y="663"/>
                  <a:pt x="1726" y="666"/>
                  <a:pt x="1727" y="665"/>
                </a:cubicBezTo>
                <a:cubicBezTo>
                  <a:pt x="1728" y="664"/>
                  <a:pt x="1726" y="662"/>
                  <a:pt x="1725" y="661"/>
                </a:cubicBezTo>
                <a:cubicBezTo>
                  <a:pt x="1724" y="661"/>
                  <a:pt x="1724" y="660"/>
                  <a:pt x="1724" y="659"/>
                </a:cubicBezTo>
                <a:cubicBezTo>
                  <a:pt x="1724" y="659"/>
                  <a:pt x="1724" y="658"/>
                  <a:pt x="1725" y="658"/>
                </a:cubicBezTo>
                <a:cubicBezTo>
                  <a:pt x="1726" y="658"/>
                  <a:pt x="1726" y="659"/>
                  <a:pt x="1726" y="659"/>
                </a:cubicBezTo>
                <a:cubicBezTo>
                  <a:pt x="1727" y="660"/>
                  <a:pt x="1727" y="660"/>
                  <a:pt x="1728" y="660"/>
                </a:cubicBezTo>
                <a:cubicBezTo>
                  <a:pt x="1730" y="660"/>
                  <a:pt x="1731" y="660"/>
                  <a:pt x="1732" y="661"/>
                </a:cubicBezTo>
                <a:cubicBezTo>
                  <a:pt x="1732" y="662"/>
                  <a:pt x="1734" y="662"/>
                  <a:pt x="1734" y="663"/>
                </a:cubicBezTo>
                <a:cubicBezTo>
                  <a:pt x="1735" y="663"/>
                  <a:pt x="1736" y="664"/>
                  <a:pt x="1736" y="664"/>
                </a:cubicBezTo>
                <a:cubicBezTo>
                  <a:pt x="1737" y="665"/>
                  <a:pt x="1739" y="666"/>
                  <a:pt x="1740" y="665"/>
                </a:cubicBezTo>
                <a:cubicBezTo>
                  <a:pt x="1742" y="664"/>
                  <a:pt x="1741" y="661"/>
                  <a:pt x="1739" y="661"/>
                </a:cubicBezTo>
                <a:cubicBezTo>
                  <a:pt x="1738" y="660"/>
                  <a:pt x="1737" y="659"/>
                  <a:pt x="1737" y="658"/>
                </a:cubicBezTo>
                <a:cubicBezTo>
                  <a:pt x="1737" y="656"/>
                  <a:pt x="1737" y="655"/>
                  <a:pt x="1736" y="654"/>
                </a:cubicBezTo>
                <a:cubicBezTo>
                  <a:pt x="1735" y="654"/>
                  <a:pt x="1734" y="653"/>
                  <a:pt x="1733" y="653"/>
                </a:cubicBezTo>
                <a:cubicBezTo>
                  <a:pt x="1733" y="652"/>
                  <a:pt x="1732" y="651"/>
                  <a:pt x="1731" y="651"/>
                </a:cubicBezTo>
                <a:cubicBezTo>
                  <a:pt x="1731" y="650"/>
                  <a:pt x="1733" y="649"/>
                  <a:pt x="1732" y="648"/>
                </a:cubicBezTo>
                <a:cubicBezTo>
                  <a:pt x="1732" y="647"/>
                  <a:pt x="1731" y="648"/>
                  <a:pt x="1731" y="647"/>
                </a:cubicBezTo>
                <a:cubicBezTo>
                  <a:pt x="1730" y="647"/>
                  <a:pt x="1731" y="646"/>
                  <a:pt x="1730" y="646"/>
                </a:cubicBezTo>
                <a:cubicBezTo>
                  <a:pt x="1729" y="647"/>
                  <a:pt x="1729" y="648"/>
                  <a:pt x="1728" y="647"/>
                </a:cubicBezTo>
                <a:cubicBezTo>
                  <a:pt x="1727" y="647"/>
                  <a:pt x="1727" y="647"/>
                  <a:pt x="1727" y="646"/>
                </a:cubicBezTo>
                <a:cubicBezTo>
                  <a:pt x="1728" y="644"/>
                  <a:pt x="1726" y="644"/>
                  <a:pt x="1724" y="643"/>
                </a:cubicBezTo>
                <a:cubicBezTo>
                  <a:pt x="1724" y="643"/>
                  <a:pt x="1723" y="642"/>
                  <a:pt x="1723" y="641"/>
                </a:cubicBezTo>
                <a:cubicBezTo>
                  <a:pt x="1723" y="641"/>
                  <a:pt x="1723" y="639"/>
                  <a:pt x="1723" y="639"/>
                </a:cubicBezTo>
                <a:cubicBezTo>
                  <a:pt x="1723" y="638"/>
                  <a:pt x="1721" y="639"/>
                  <a:pt x="1721" y="639"/>
                </a:cubicBezTo>
                <a:cubicBezTo>
                  <a:pt x="1720" y="640"/>
                  <a:pt x="1720" y="640"/>
                  <a:pt x="1718" y="640"/>
                </a:cubicBezTo>
                <a:cubicBezTo>
                  <a:pt x="1718" y="640"/>
                  <a:pt x="1717" y="640"/>
                  <a:pt x="1716" y="640"/>
                </a:cubicBezTo>
                <a:cubicBezTo>
                  <a:pt x="1715" y="641"/>
                  <a:pt x="1715" y="642"/>
                  <a:pt x="1714" y="642"/>
                </a:cubicBezTo>
                <a:cubicBezTo>
                  <a:pt x="1715" y="642"/>
                  <a:pt x="1715" y="640"/>
                  <a:pt x="1715" y="640"/>
                </a:cubicBezTo>
                <a:cubicBezTo>
                  <a:pt x="1716" y="639"/>
                  <a:pt x="1717" y="639"/>
                  <a:pt x="1718" y="639"/>
                </a:cubicBezTo>
                <a:cubicBezTo>
                  <a:pt x="1719" y="638"/>
                  <a:pt x="1719" y="637"/>
                  <a:pt x="1720" y="637"/>
                </a:cubicBezTo>
                <a:cubicBezTo>
                  <a:pt x="1721" y="636"/>
                  <a:pt x="1722" y="637"/>
                  <a:pt x="1723" y="637"/>
                </a:cubicBezTo>
                <a:cubicBezTo>
                  <a:pt x="1724" y="638"/>
                  <a:pt x="1724" y="638"/>
                  <a:pt x="1726" y="639"/>
                </a:cubicBezTo>
                <a:cubicBezTo>
                  <a:pt x="1727" y="639"/>
                  <a:pt x="1727" y="640"/>
                  <a:pt x="1727" y="641"/>
                </a:cubicBezTo>
                <a:cubicBezTo>
                  <a:pt x="1726" y="642"/>
                  <a:pt x="1726" y="642"/>
                  <a:pt x="1728" y="643"/>
                </a:cubicBezTo>
                <a:cubicBezTo>
                  <a:pt x="1728" y="644"/>
                  <a:pt x="1728" y="644"/>
                  <a:pt x="1729" y="645"/>
                </a:cubicBezTo>
                <a:cubicBezTo>
                  <a:pt x="1729" y="645"/>
                  <a:pt x="1730" y="645"/>
                  <a:pt x="1731" y="645"/>
                </a:cubicBezTo>
                <a:cubicBezTo>
                  <a:pt x="1732" y="645"/>
                  <a:pt x="1732" y="645"/>
                  <a:pt x="1732" y="646"/>
                </a:cubicBezTo>
                <a:cubicBezTo>
                  <a:pt x="1733" y="647"/>
                  <a:pt x="1733" y="646"/>
                  <a:pt x="1733" y="645"/>
                </a:cubicBezTo>
                <a:cubicBezTo>
                  <a:pt x="1734" y="644"/>
                  <a:pt x="1734" y="644"/>
                  <a:pt x="1735" y="643"/>
                </a:cubicBezTo>
                <a:cubicBezTo>
                  <a:pt x="1736" y="642"/>
                  <a:pt x="1736" y="642"/>
                  <a:pt x="1736" y="641"/>
                </a:cubicBezTo>
                <a:cubicBezTo>
                  <a:pt x="1737" y="640"/>
                  <a:pt x="1737" y="640"/>
                  <a:pt x="1738" y="641"/>
                </a:cubicBezTo>
                <a:cubicBezTo>
                  <a:pt x="1738" y="641"/>
                  <a:pt x="1737" y="642"/>
                  <a:pt x="1737" y="643"/>
                </a:cubicBezTo>
                <a:cubicBezTo>
                  <a:pt x="1737" y="643"/>
                  <a:pt x="1736" y="644"/>
                  <a:pt x="1736" y="644"/>
                </a:cubicBezTo>
                <a:cubicBezTo>
                  <a:pt x="1736" y="645"/>
                  <a:pt x="1736" y="646"/>
                  <a:pt x="1735" y="646"/>
                </a:cubicBezTo>
                <a:cubicBezTo>
                  <a:pt x="1735" y="647"/>
                  <a:pt x="1734" y="647"/>
                  <a:pt x="1735" y="648"/>
                </a:cubicBezTo>
                <a:cubicBezTo>
                  <a:pt x="1735" y="648"/>
                  <a:pt x="1736" y="649"/>
                  <a:pt x="1736" y="649"/>
                </a:cubicBezTo>
                <a:cubicBezTo>
                  <a:pt x="1737" y="650"/>
                  <a:pt x="1737" y="651"/>
                  <a:pt x="1738" y="651"/>
                </a:cubicBezTo>
                <a:cubicBezTo>
                  <a:pt x="1739" y="652"/>
                  <a:pt x="1740" y="652"/>
                  <a:pt x="1741" y="653"/>
                </a:cubicBezTo>
                <a:cubicBezTo>
                  <a:pt x="1742" y="654"/>
                  <a:pt x="1743" y="655"/>
                  <a:pt x="1743" y="656"/>
                </a:cubicBezTo>
                <a:cubicBezTo>
                  <a:pt x="1745" y="661"/>
                  <a:pt x="1751" y="657"/>
                  <a:pt x="1754" y="655"/>
                </a:cubicBezTo>
                <a:cubicBezTo>
                  <a:pt x="1755" y="654"/>
                  <a:pt x="1756" y="653"/>
                  <a:pt x="1758" y="653"/>
                </a:cubicBezTo>
                <a:cubicBezTo>
                  <a:pt x="1759" y="653"/>
                  <a:pt x="1761" y="653"/>
                  <a:pt x="1762" y="652"/>
                </a:cubicBezTo>
                <a:cubicBezTo>
                  <a:pt x="1764" y="652"/>
                  <a:pt x="1764" y="650"/>
                  <a:pt x="1765" y="649"/>
                </a:cubicBezTo>
                <a:cubicBezTo>
                  <a:pt x="1766" y="648"/>
                  <a:pt x="1768" y="648"/>
                  <a:pt x="1769" y="648"/>
                </a:cubicBezTo>
                <a:cubicBezTo>
                  <a:pt x="1771" y="647"/>
                  <a:pt x="1772" y="647"/>
                  <a:pt x="1773" y="645"/>
                </a:cubicBezTo>
                <a:cubicBezTo>
                  <a:pt x="1773" y="643"/>
                  <a:pt x="1774" y="642"/>
                  <a:pt x="1776" y="641"/>
                </a:cubicBezTo>
                <a:cubicBezTo>
                  <a:pt x="1777" y="639"/>
                  <a:pt x="1779" y="639"/>
                  <a:pt x="1781" y="638"/>
                </a:cubicBezTo>
                <a:cubicBezTo>
                  <a:pt x="1783" y="638"/>
                  <a:pt x="1784" y="638"/>
                  <a:pt x="1785" y="637"/>
                </a:cubicBezTo>
                <a:cubicBezTo>
                  <a:pt x="1788" y="635"/>
                  <a:pt x="1789" y="632"/>
                  <a:pt x="1790" y="628"/>
                </a:cubicBezTo>
                <a:cubicBezTo>
                  <a:pt x="1791" y="625"/>
                  <a:pt x="1792" y="622"/>
                  <a:pt x="1791" y="619"/>
                </a:cubicBezTo>
                <a:cubicBezTo>
                  <a:pt x="1791" y="618"/>
                  <a:pt x="1789" y="616"/>
                  <a:pt x="1788" y="615"/>
                </a:cubicBezTo>
                <a:cubicBezTo>
                  <a:pt x="1787" y="614"/>
                  <a:pt x="1787" y="613"/>
                  <a:pt x="1785" y="612"/>
                </a:cubicBezTo>
                <a:cubicBezTo>
                  <a:pt x="1783" y="610"/>
                  <a:pt x="1780" y="609"/>
                  <a:pt x="1778" y="607"/>
                </a:cubicBezTo>
                <a:cubicBezTo>
                  <a:pt x="1777" y="607"/>
                  <a:pt x="1777" y="606"/>
                  <a:pt x="1777" y="606"/>
                </a:cubicBezTo>
                <a:cubicBezTo>
                  <a:pt x="1776" y="605"/>
                  <a:pt x="1775" y="605"/>
                  <a:pt x="1775" y="605"/>
                </a:cubicBezTo>
                <a:cubicBezTo>
                  <a:pt x="1774" y="604"/>
                  <a:pt x="1773" y="603"/>
                  <a:pt x="1773" y="602"/>
                </a:cubicBezTo>
                <a:cubicBezTo>
                  <a:pt x="1773" y="601"/>
                  <a:pt x="1774" y="600"/>
                  <a:pt x="1775" y="599"/>
                </a:cubicBezTo>
                <a:cubicBezTo>
                  <a:pt x="1775" y="599"/>
                  <a:pt x="1775" y="598"/>
                  <a:pt x="1775" y="598"/>
                </a:cubicBezTo>
                <a:cubicBezTo>
                  <a:pt x="1776" y="597"/>
                  <a:pt x="1777" y="597"/>
                  <a:pt x="1777" y="596"/>
                </a:cubicBezTo>
                <a:cubicBezTo>
                  <a:pt x="1777" y="595"/>
                  <a:pt x="1776" y="595"/>
                  <a:pt x="1775" y="595"/>
                </a:cubicBezTo>
                <a:cubicBezTo>
                  <a:pt x="1775" y="596"/>
                  <a:pt x="1774" y="596"/>
                  <a:pt x="1773" y="596"/>
                </a:cubicBezTo>
                <a:cubicBezTo>
                  <a:pt x="1773" y="596"/>
                  <a:pt x="1772" y="596"/>
                  <a:pt x="1771" y="596"/>
                </a:cubicBezTo>
                <a:cubicBezTo>
                  <a:pt x="1769" y="596"/>
                  <a:pt x="1769" y="595"/>
                  <a:pt x="1770" y="593"/>
                </a:cubicBezTo>
                <a:cubicBezTo>
                  <a:pt x="1770" y="593"/>
                  <a:pt x="1771" y="592"/>
                  <a:pt x="1771" y="592"/>
                </a:cubicBezTo>
                <a:cubicBezTo>
                  <a:pt x="1770" y="591"/>
                  <a:pt x="1770" y="592"/>
                  <a:pt x="1769" y="592"/>
                </a:cubicBezTo>
                <a:cubicBezTo>
                  <a:pt x="1766" y="592"/>
                  <a:pt x="1769" y="590"/>
                  <a:pt x="1769" y="589"/>
                </a:cubicBezTo>
                <a:cubicBezTo>
                  <a:pt x="1769" y="588"/>
                  <a:pt x="1768" y="588"/>
                  <a:pt x="1767" y="588"/>
                </a:cubicBezTo>
                <a:cubicBezTo>
                  <a:pt x="1767" y="587"/>
                  <a:pt x="1767" y="587"/>
                  <a:pt x="1766" y="587"/>
                </a:cubicBezTo>
                <a:cubicBezTo>
                  <a:pt x="1766" y="587"/>
                  <a:pt x="1766" y="587"/>
                  <a:pt x="1765" y="587"/>
                </a:cubicBezTo>
                <a:cubicBezTo>
                  <a:pt x="1764" y="587"/>
                  <a:pt x="1764" y="586"/>
                  <a:pt x="1764" y="585"/>
                </a:cubicBezTo>
                <a:cubicBezTo>
                  <a:pt x="1764" y="585"/>
                  <a:pt x="1763" y="584"/>
                  <a:pt x="1764" y="583"/>
                </a:cubicBezTo>
                <a:cubicBezTo>
                  <a:pt x="1764" y="583"/>
                  <a:pt x="1767" y="583"/>
                  <a:pt x="1768" y="583"/>
                </a:cubicBezTo>
                <a:cubicBezTo>
                  <a:pt x="1769" y="583"/>
                  <a:pt x="1770" y="582"/>
                  <a:pt x="1771" y="582"/>
                </a:cubicBezTo>
                <a:cubicBezTo>
                  <a:pt x="1773" y="582"/>
                  <a:pt x="1774" y="583"/>
                  <a:pt x="1775" y="583"/>
                </a:cubicBezTo>
                <a:cubicBezTo>
                  <a:pt x="1777" y="584"/>
                  <a:pt x="1778" y="583"/>
                  <a:pt x="1780" y="583"/>
                </a:cubicBezTo>
                <a:cubicBezTo>
                  <a:pt x="1781" y="583"/>
                  <a:pt x="1781" y="583"/>
                  <a:pt x="1782" y="583"/>
                </a:cubicBezTo>
                <a:cubicBezTo>
                  <a:pt x="1783" y="583"/>
                  <a:pt x="1785" y="582"/>
                  <a:pt x="1786" y="582"/>
                </a:cubicBezTo>
                <a:cubicBezTo>
                  <a:pt x="1788" y="581"/>
                  <a:pt x="1792" y="578"/>
                  <a:pt x="1792" y="575"/>
                </a:cubicBezTo>
                <a:cubicBezTo>
                  <a:pt x="1792" y="574"/>
                  <a:pt x="1792" y="573"/>
                  <a:pt x="1791" y="572"/>
                </a:cubicBezTo>
                <a:cubicBezTo>
                  <a:pt x="1790" y="571"/>
                  <a:pt x="1789" y="569"/>
                  <a:pt x="1787" y="570"/>
                </a:cubicBezTo>
                <a:cubicBezTo>
                  <a:pt x="1787" y="571"/>
                  <a:pt x="1785" y="572"/>
                  <a:pt x="1786" y="570"/>
                </a:cubicBezTo>
                <a:cubicBezTo>
                  <a:pt x="1786" y="569"/>
                  <a:pt x="1787" y="568"/>
                  <a:pt x="1787" y="567"/>
                </a:cubicBezTo>
                <a:cubicBezTo>
                  <a:pt x="1788" y="566"/>
                  <a:pt x="1789" y="565"/>
                  <a:pt x="1790" y="564"/>
                </a:cubicBezTo>
                <a:cubicBezTo>
                  <a:pt x="1791" y="562"/>
                  <a:pt x="1791" y="559"/>
                  <a:pt x="1788" y="558"/>
                </a:cubicBezTo>
                <a:cubicBezTo>
                  <a:pt x="1787" y="557"/>
                  <a:pt x="1785" y="557"/>
                  <a:pt x="1784" y="556"/>
                </a:cubicBezTo>
                <a:cubicBezTo>
                  <a:pt x="1783" y="556"/>
                  <a:pt x="1783" y="555"/>
                  <a:pt x="1782" y="555"/>
                </a:cubicBezTo>
                <a:cubicBezTo>
                  <a:pt x="1782" y="555"/>
                  <a:pt x="1781" y="555"/>
                  <a:pt x="1780" y="555"/>
                </a:cubicBezTo>
                <a:cubicBezTo>
                  <a:pt x="1779" y="556"/>
                  <a:pt x="1777" y="556"/>
                  <a:pt x="1776" y="556"/>
                </a:cubicBezTo>
                <a:cubicBezTo>
                  <a:pt x="1774" y="557"/>
                  <a:pt x="1774" y="555"/>
                  <a:pt x="1773" y="554"/>
                </a:cubicBezTo>
                <a:cubicBezTo>
                  <a:pt x="1773" y="552"/>
                  <a:pt x="1771" y="551"/>
                  <a:pt x="1770" y="550"/>
                </a:cubicBezTo>
                <a:cubicBezTo>
                  <a:pt x="1768" y="550"/>
                  <a:pt x="1767" y="549"/>
                  <a:pt x="1766" y="549"/>
                </a:cubicBezTo>
                <a:cubicBezTo>
                  <a:pt x="1764" y="549"/>
                  <a:pt x="1763" y="549"/>
                  <a:pt x="1762" y="548"/>
                </a:cubicBezTo>
                <a:cubicBezTo>
                  <a:pt x="1761" y="547"/>
                  <a:pt x="1753" y="547"/>
                  <a:pt x="1754" y="546"/>
                </a:cubicBezTo>
                <a:cubicBezTo>
                  <a:pt x="1755" y="546"/>
                  <a:pt x="1756" y="546"/>
                  <a:pt x="1756" y="546"/>
                </a:cubicBezTo>
                <a:cubicBezTo>
                  <a:pt x="1757" y="546"/>
                  <a:pt x="1758" y="546"/>
                  <a:pt x="1759" y="546"/>
                </a:cubicBezTo>
                <a:cubicBezTo>
                  <a:pt x="1761" y="546"/>
                  <a:pt x="1763" y="548"/>
                  <a:pt x="1765" y="547"/>
                </a:cubicBezTo>
                <a:cubicBezTo>
                  <a:pt x="1765" y="547"/>
                  <a:pt x="1766" y="547"/>
                  <a:pt x="1765" y="546"/>
                </a:cubicBezTo>
                <a:cubicBezTo>
                  <a:pt x="1765" y="545"/>
                  <a:pt x="1765" y="545"/>
                  <a:pt x="1764" y="544"/>
                </a:cubicBezTo>
                <a:cubicBezTo>
                  <a:pt x="1763" y="543"/>
                  <a:pt x="1764" y="542"/>
                  <a:pt x="1766" y="542"/>
                </a:cubicBezTo>
                <a:cubicBezTo>
                  <a:pt x="1766" y="542"/>
                  <a:pt x="1768" y="542"/>
                  <a:pt x="1768" y="541"/>
                </a:cubicBezTo>
                <a:cubicBezTo>
                  <a:pt x="1767" y="541"/>
                  <a:pt x="1766" y="541"/>
                  <a:pt x="1765" y="541"/>
                </a:cubicBezTo>
                <a:cubicBezTo>
                  <a:pt x="1764" y="541"/>
                  <a:pt x="1764" y="541"/>
                  <a:pt x="1763" y="540"/>
                </a:cubicBezTo>
                <a:cubicBezTo>
                  <a:pt x="1762" y="540"/>
                  <a:pt x="1761" y="540"/>
                  <a:pt x="1760" y="540"/>
                </a:cubicBezTo>
                <a:cubicBezTo>
                  <a:pt x="1758" y="540"/>
                  <a:pt x="1755" y="540"/>
                  <a:pt x="1753" y="540"/>
                </a:cubicBezTo>
                <a:cubicBezTo>
                  <a:pt x="1750" y="540"/>
                  <a:pt x="1746" y="540"/>
                  <a:pt x="1743" y="540"/>
                </a:cubicBezTo>
                <a:cubicBezTo>
                  <a:pt x="1740" y="539"/>
                  <a:pt x="1736" y="538"/>
                  <a:pt x="1732" y="536"/>
                </a:cubicBezTo>
                <a:cubicBezTo>
                  <a:pt x="1732" y="536"/>
                  <a:pt x="1731" y="535"/>
                  <a:pt x="1730" y="535"/>
                </a:cubicBezTo>
                <a:cubicBezTo>
                  <a:pt x="1730" y="535"/>
                  <a:pt x="1729" y="535"/>
                  <a:pt x="1728" y="534"/>
                </a:cubicBezTo>
                <a:cubicBezTo>
                  <a:pt x="1725" y="534"/>
                  <a:pt x="1722" y="534"/>
                  <a:pt x="1719" y="534"/>
                </a:cubicBezTo>
                <a:cubicBezTo>
                  <a:pt x="1717" y="535"/>
                  <a:pt x="1716" y="535"/>
                  <a:pt x="1715" y="536"/>
                </a:cubicBezTo>
                <a:cubicBezTo>
                  <a:pt x="1713" y="537"/>
                  <a:pt x="1712" y="537"/>
                  <a:pt x="1710" y="536"/>
                </a:cubicBezTo>
                <a:cubicBezTo>
                  <a:pt x="1709" y="536"/>
                  <a:pt x="1709" y="535"/>
                  <a:pt x="1707" y="534"/>
                </a:cubicBezTo>
                <a:cubicBezTo>
                  <a:pt x="1706" y="534"/>
                  <a:pt x="1704" y="534"/>
                  <a:pt x="1703" y="534"/>
                </a:cubicBezTo>
                <a:cubicBezTo>
                  <a:pt x="1702" y="534"/>
                  <a:pt x="1701" y="535"/>
                  <a:pt x="1702" y="535"/>
                </a:cubicBezTo>
                <a:cubicBezTo>
                  <a:pt x="1703" y="536"/>
                  <a:pt x="1704" y="535"/>
                  <a:pt x="1705" y="535"/>
                </a:cubicBezTo>
                <a:cubicBezTo>
                  <a:pt x="1707" y="536"/>
                  <a:pt x="1705" y="537"/>
                  <a:pt x="1705" y="538"/>
                </a:cubicBezTo>
                <a:cubicBezTo>
                  <a:pt x="1704" y="539"/>
                  <a:pt x="1704" y="539"/>
                  <a:pt x="1704" y="540"/>
                </a:cubicBezTo>
                <a:cubicBezTo>
                  <a:pt x="1703" y="541"/>
                  <a:pt x="1702" y="541"/>
                  <a:pt x="1703" y="542"/>
                </a:cubicBezTo>
                <a:cubicBezTo>
                  <a:pt x="1703" y="543"/>
                  <a:pt x="1706" y="543"/>
                  <a:pt x="1705" y="545"/>
                </a:cubicBezTo>
                <a:cubicBezTo>
                  <a:pt x="1705" y="546"/>
                  <a:pt x="1704" y="546"/>
                  <a:pt x="1704" y="547"/>
                </a:cubicBezTo>
                <a:cubicBezTo>
                  <a:pt x="1703" y="547"/>
                  <a:pt x="1703" y="548"/>
                  <a:pt x="1703" y="549"/>
                </a:cubicBezTo>
                <a:cubicBezTo>
                  <a:pt x="1703" y="550"/>
                  <a:pt x="1703" y="551"/>
                  <a:pt x="1704" y="551"/>
                </a:cubicBezTo>
                <a:cubicBezTo>
                  <a:pt x="1704" y="552"/>
                  <a:pt x="1705" y="552"/>
                  <a:pt x="1705" y="553"/>
                </a:cubicBezTo>
                <a:cubicBezTo>
                  <a:pt x="1705" y="553"/>
                  <a:pt x="1704" y="553"/>
                  <a:pt x="1704" y="554"/>
                </a:cubicBezTo>
                <a:cubicBezTo>
                  <a:pt x="1704" y="555"/>
                  <a:pt x="1705" y="555"/>
                  <a:pt x="1705" y="556"/>
                </a:cubicBezTo>
                <a:cubicBezTo>
                  <a:pt x="1705" y="556"/>
                  <a:pt x="1705" y="557"/>
                  <a:pt x="1706" y="558"/>
                </a:cubicBezTo>
                <a:cubicBezTo>
                  <a:pt x="1707" y="558"/>
                  <a:pt x="1708" y="559"/>
                  <a:pt x="1708" y="560"/>
                </a:cubicBezTo>
                <a:cubicBezTo>
                  <a:pt x="1708" y="561"/>
                  <a:pt x="1709" y="561"/>
                  <a:pt x="1709" y="560"/>
                </a:cubicBezTo>
                <a:cubicBezTo>
                  <a:pt x="1710" y="560"/>
                  <a:pt x="1710" y="560"/>
                  <a:pt x="1711" y="560"/>
                </a:cubicBezTo>
                <a:cubicBezTo>
                  <a:pt x="1712" y="560"/>
                  <a:pt x="1713" y="560"/>
                  <a:pt x="1713" y="560"/>
                </a:cubicBezTo>
                <a:cubicBezTo>
                  <a:pt x="1714" y="561"/>
                  <a:pt x="1714" y="561"/>
                  <a:pt x="1715" y="562"/>
                </a:cubicBezTo>
                <a:cubicBezTo>
                  <a:pt x="1715" y="562"/>
                  <a:pt x="1716" y="562"/>
                  <a:pt x="1717" y="562"/>
                </a:cubicBezTo>
                <a:cubicBezTo>
                  <a:pt x="1718" y="563"/>
                  <a:pt x="1718" y="564"/>
                  <a:pt x="1720" y="564"/>
                </a:cubicBezTo>
                <a:cubicBezTo>
                  <a:pt x="1720" y="564"/>
                  <a:pt x="1722" y="564"/>
                  <a:pt x="1722" y="564"/>
                </a:cubicBezTo>
                <a:cubicBezTo>
                  <a:pt x="1723" y="564"/>
                  <a:pt x="1722" y="565"/>
                  <a:pt x="1722" y="565"/>
                </a:cubicBezTo>
                <a:cubicBezTo>
                  <a:pt x="1721" y="565"/>
                  <a:pt x="1720" y="565"/>
                  <a:pt x="1719" y="565"/>
                </a:cubicBezTo>
                <a:cubicBezTo>
                  <a:pt x="1718" y="565"/>
                  <a:pt x="1718" y="565"/>
                  <a:pt x="1717" y="565"/>
                </a:cubicBezTo>
                <a:cubicBezTo>
                  <a:pt x="1717" y="565"/>
                  <a:pt x="1716" y="564"/>
                  <a:pt x="1715" y="565"/>
                </a:cubicBezTo>
                <a:cubicBezTo>
                  <a:pt x="1715" y="566"/>
                  <a:pt x="1716" y="566"/>
                  <a:pt x="1716" y="566"/>
                </a:cubicBezTo>
                <a:cubicBezTo>
                  <a:pt x="1716" y="568"/>
                  <a:pt x="1713" y="567"/>
                  <a:pt x="1712" y="568"/>
                </a:cubicBezTo>
                <a:cubicBezTo>
                  <a:pt x="1711" y="568"/>
                  <a:pt x="1709" y="570"/>
                  <a:pt x="1710" y="571"/>
                </a:cubicBezTo>
                <a:cubicBezTo>
                  <a:pt x="1710" y="571"/>
                  <a:pt x="1711" y="571"/>
                  <a:pt x="1712" y="572"/>
                </a:cubicBezTo>
                <a:cubicBezTo>
                  <a:pt x="1712" y="572"/>
                  <a:pt x="1713" y="572"/>
                  <a:pt x="1714" y="573"/>
                </a:cubicBezTo>
                <a:cubicBezTo>
                  <a:pt x="1715" y="573"/>
                  <a:pt x="1716" y="571"/>
                  <a:pt x="1718" y="573"/>
                </a:cubicBezTo>
                <a:cubicBezTo>
                  <a:pt x="1719" y="574"/>
                  <a:pt x="1716" y="574"/>
                  <a:pt x="1715" y="574"/>
                </a:cubicBezTo>
                <a:cubicBezTo>
                  <a:pt x="1714" y="574"/>
                  <a:pt x="1711" y="574"/>
                  <a:pt x="1710" y="574"/>
                </a:cubicBezTo>
                <a:cubicBezTo>
                  <a:pt x="1710" y="575"/>
                  <a:pt x="1710" y="576"/>
                  <a:pt x="1709" y="576"/>
                </a:cubicBezTo>
                <a:cubicBezTo>
                  <a:pt x="1708" y="576"/>
                  <a:pt x="1708" y="575"/>
                  <a:pt x="1707" y="574"/>
                </a:cubicBezTo>
                <a:cubicBezTo>
                  <a:pt x="1706" y="573"/>
                  <a:pt x="1705" y="575"/>
                  <a:pt x="1704" y="575"/>
                </a:cubicBezTo>
                <a:cubicBezTo>
                  <a:pt x="1703" y="575"/>
                  <a:pt x="1702" y="575"/>
                  <a:pt x="1702" y="575"/>
                </a:cubicBezTo>
                <a:cubicBezTo>
                  <a:pt x="1701" y="575"/>
                  <a:pt x="1701" y="576"/>
                  <a:pt x="1700" y="577"/>
                </a:cubicBezTo>
                <a:cubicBezTo>
                  <a:pt x="1700" y="578"/>
                  <a:pt x="1698" y="579"/>
                  <a:pt x="1698" y="580"/>
                </a:cubicBezTo>
                <a:cubicBezTo>
                  <a:pt x="1698" y="582"/>
                  <a:pt x="1700" y="583"/>
                  <a:pt x="1700" y="584"/>
                </a:cubicBezTo>
                <a:cubicBezTo>
                  <a:pt x="1700" y="585"/>
                  <a:pt x="1700" y="586"/>
                  <a:pt x="1700" y="587"/>
                </a:cubicBezTo>
                <a:cubicBezTo>
                  <a:pt x="1699" y="587"/>
                  <a:pt x="1699" y="587"/>
                  <a:pt x="1698" y="588"/>
                </a:cubicBezTo>
                <a:cubicBezTo>
                  <a:pt x="1698" y="588"/>
                  <a:pt x="1697" y="589"/>
                  <a:pt x="1697" y="590"/>
                </a:cubicBezTo>
                <a:cubicBezTo>
                  <a:pt x="1697" y="591"/>
                  <a:pt x="1698" y="593"/>
                  <a:pt x="1697" y="594"/>
                </a:cubicBezTo>
                <a:cubicBezTo>
                  <a:pt x="1697" y="595"/>
                  <a:pt x="1697" y="596"/>
                  <a:pt x="1696" y="596"/>
                </a:cubicBezTo>
                <a:cubicBezTo>
                  <a:pt x="1696" y="597"/>
                  <a:pt x="1696" y="598"/>
                  <a:pt x="1696" y="598"/>
                </a:cubicBezTo>
                <a:cubicBezTo>
                  <a:pt x="1695" y="600"/>
                  <a:pt x="1695" y="601"/>
                  <a:pt x="1693" y="601"/>
                </a:cubicBezTo>
                <a:cubicBezTo>
                  <a:pt x="1691" y="601"/>
                  <a:pt x="1690" y="602"/>
                  <a:pt x="1690" y="603"/>
                </a:cubicBezTo>
                <a:cubicBezTo>
                  <a:pt x="1689" y="605"/>
                  <a:pt x="1688" y="606"/>
                  <a:pt x="1687" y="607"/>
                </a:cubicBezTo>
                <a:cubicBezTo>
                  <a:pt x="1686" y="608"/>
                  <a:pt x="1685" y="608"/>
                  <a:pt x="1684" y="609"/>
                </a:cubicBezTo>
                <a:cubicBezTo>
                  <a:pt x="1684" y="611"/>
                  <a:pt x="1684" y="612"/>
                  <a:pt x="1684" y="614"/>
                </a:cubicBezTo>
                <a:cubicBezTo>
                  <a:pt x="1684" y="615"/>
                  <a:pt x="1684" y="615"/>
                  <a:pt x="1684" y="616"/>
                </a:cubicBezTo>
                <a:cubicBezTo>
                  <a:pt x="1684" y="618"/>
                  <a:pt x="1684" y="620"/>
                  <a:pt x="1683" y="622"/>
                </a:cubicBezTo>
                <a:cubicBezTo>
                  <a:pt x="1683" y="623"/>
                  <a:pt x="1683" y="625"/>
                  <a:pt x="1682" y="624"/>
                </a:cubicBezTo>
                <a:cubicBezTo>
                  <a:pt x="1681" y="624"/>
                  <a:pt x="1682" y="622"/>
                  <a:pt x="1681" y="623"/>
                </a:cubicBezTo>
                <a:cubicBezTo>
                  <a:pt x="1680" y="623"/>
                  <a:pt x="1679" y="623"/>
                  <a:pt x="1678" y="623"/>
                </a:cubicBezTo>
                <a:cubicBezTo>
                  <a:pt x="1677" y="622"/>
                  <a:pt x="1677" y="620"/>
                  <a:pt x="1676" y="622"/>
                </a:cubicBezTo>
                <a:cubicBezTo>
                  <a:pt x="1675" y="622"/>
                  <a:pt x="1675" y="623"/>
                  <a:pt x="1674" y="623"/>
                </a:cubicBezTo>
                <a:cubicBezTo>
                  <a:pt x="1673" y="623"/>
                  <a:pt x="1673" y="624"/>
                  <a:pt x="1672" y="624"/>
                </a:cubicBezTo>
                <a:cubicBezTo>
                  <a:pt x="1671" y="626"/>
                  <a:pt x="1672" y="627"/>
                  <a:pt x="1673" y="627"/>
                </a:cubicBezTo>
                <a:cubicBezTo>
                  <a:pt x="1674" y="628"/>
                  <a:pt x="1669" y="628"/>
                  <a:pt x="1669" y="629"/>
                </a:cubicBezTo>
                <a:cubicBezTo>
                  <a:pt x="1668" y="629"/>
                  <a:pt x="1668" y="631"/>
                  <a:pt x="1667" y="631"/>
                </a:cubicBezTo>
                <a:cubicBezTo>
                  <a:pt x="1667" y="631"/>
                  <a:pt x="1666" y="630"/>
                  <a:pt x="1666" y="630"/>
                </a:cubicBezTo>
                <a:cubicBezTo>
                  <a:pt x="1665" y="627"/>
                  <a:pt x="1664" y="624"/>
                  <a:pt x="1661" y="622"/>
                </a:cubicBezTo>
                <a:cubicBezTo>
                  <a:pt x="1659" y="620"/>
                  <a:pt x="1657" y="618"/>
                  <a:pt x="1655" y="617"/>
                </a:cubicBezTo>
                <a:cubicBezTo>
                  <a:pt x="1652" y="615"/>
                  <a:pt x="1650" y="613"/>
                  <a:pt x="1649" y="610"/>
                </a:cubicBezTo>
                <a:cubicBezTo>
                  <a:pt x="1648" y="608"/>
                  <a:pt x="1647" y="607"/>
                  <a:pt x="1646" y="605"/>
                </a:cubicBezTo>
                <a:cubicBezTo>
                  <a:pt x="1645" y="603"/>
                  <a:pt x="1645" y="602"/>
                  <a:pt x="1646" y="600"/>
                </a:cubicBezTo>
                <a:cubicBezTo>
                  <a:pt x="1646" y="599"/>
                  <a:pt x="1646" y="597"/>
                  <a:pt x="1646" y="596"/>
                </a:cubicBezTo>
                <a:cubicBezTo>
                  <a:pt x="1646" y="595"/>
                  <a:pt x="1645" y="594"/>
                  <a:pt x="1645" y="593"/>
                </a:cubicBezTo>
                <a:cubicBezTo>
                  <a:pt x="1645" y="592"/>
                  <a:pt x="1646" y="592"/>
                  <a:pt x="1646" y="591"/>
                </a:cubicBezTo>
                <a:cubicBezTo>
                  <a:pt x="1647" y="590"/>
                  <a:pt x="1646" y="590"/>
                  <a:pt x="1647" y="589"/>
                </a:cubicBezTo>
                <a:cubicBezTo>
                  <a:pt x="1647" y="588"/>
                  <a:pt x="1647" y="588"/>
                  <a:pt x="1648" y="589"/>
                </a:cubicBezTo>
                <a:cubicBezTo>
                  <a:pt x="1648" y="589"/>
                  <a:pt x="1648" y="590"/>
                  <a:pt x="1648" y="591"/>
                </a:cubicBezTo>
                <a:cubicBezTo>
                  <a:pt x="1648" y="591"/>
                  <a:pt x="1649" y="591"/>
                  <a:pt x="1649" y="592"/>
                </a:cubicBezTo>
                <a:cubicBezTo>
                  <a:pt x="1649" y="592"/>
                  <a:pt x="1649" y="592"/>
                  <a:pt x="1649" y="593"/>
                </a:cubicBezTo>
                <a:cubicBezTo>
                  <a:pt x="1649" y="594"/>
                  <a:pt x="1650" y="594"/>
                  <a:pt x="1651" y="593"/>
                </a:cubicBezTo>
                <a:cubicBezTo>
                  <a:pt x="1651" y="593"/>
                  <a:pt x="1652" y="592"/>
                  <a:pt x="1653" y="592"/>
                </a:cubicBezTo>
                <a:cubicBezTo>
                  <a:pt x="1653" y="591"/>
                  <a:pt x="1654" y="591"/>
                  <a:pt x="1655" y="591"/>
                </a:cubicBezTo>
                <a:cubicBezTo>
                  <a:pt x="1659" y="589"/>
                  <a:pt x="1655" y="583"/>
                  <a:pt x="1654" y="581"/>
                </a:cubicBezTo>
                <a:cubicBezTo>
                  <a:pt x="1653" y="578"/>
                  <a:pt x="1654" y="575"/>
                  <a:pt x="1652" y="572"/>
                </a:cubicBezTo>
                <a:cubicBezTo>
                  <a:pt x="1651" y="571"/>
                  <a:pt x="1650" y="570"/>
                  <a:pt x="1649" y="570"/>
                </a:cubicBezTo>
                <a:cubicBezTo>
                  <a:pt x="1648" y="569"/>
                  <a:pt x="1647" y="568"/>
                  <a:pt x="1645" y="567"/>
                </a:cubicBezTo>
                <a:cubicBezTo>
                  <a:pt x="1643" y="566"/>
                  <a:pt x="1640" y="565"/>
                  <a:pt x="1638" y="563"/>
                </a:cubicBezTo>
                <a:cubicBezTo>
                  <a:pt x="1637" y="562"/>
                  <a:pt x="1635" y="561"/>
                  <a:pt x="1635" y="560"/>
                </a:cubicBezTo>
                <a:cubicBezTo>
                  <a:pt x="1634" y="559"/>
                  <a:pt x="1634" y="558"/>
                  <a:pt x="1632" y="557"/>
                </a:cubicBezTo>
                <a:cubicBezTo>
                  <a:pt x="1630" y="555"/>
                  <a:pt x="1627" y="554"/>
                  <a:pt x="1625" y="557"/>
                </a:cubicBezTo>
                <a:cubicBezTo>
                  <a:pt x="1624" y="558"/>
                  <a:pt x="1623" y="559"/>
                  <a:pt x="1622" y="560"/>
                </a:cubicBezTo>
                <a:cubicBezTo>
                  <a:pt x="1621" y="561"/>
                  <a:pt x="1620" y="562"/>
                  <a:pt x="1620" y="562"/>
                </a:cubicBezTo>
                <a:cubicBezTo>
                  <a:pt x="1619" y="563"/>
                  <a:pt x="1618" y="564"/>
                  <a:pt x="1617" y="565"/>
                </a:cubicBezTo>
                <a:cubicBezTo>
                  <a:pt x="1617" y="565"/>
                  <a:pt x="1617" y="566"/>
                  <a:pt x="1617" y="567"/>
                </a:cubicBezTo>
                <a:cubicBezTo>
                  <a:pt x="1617" y="568"/>
                  <a:pt x="1619" y="570"/>
                  <a:pt x="1617" y="571"/>
                </a:cubicBezTo>
                <a:cubicBezTo>
                  <a:pt x="1616" y="572"/>
                  <a:pt x="1615" y="572"/>
                  <a:pt x="1614" y="573"/>
                </a:cubicBezTo>
                <a:cubicBezTo>
                  <a:pt x="1613" y="574"/>
                  <a:pt x="1613" y="575"/>
                  <a:pt x="1613" y="576"/>
                </a:cubicBezTo>
                <a:cubicBezTo>
                  <a:pt x="1612" y="576"/>
                  <a:pt x="1612" y="577"/>
                  <a:pt x="1611" y="577"/>
                </a:cubicBezTo>
                <a:cubicBezTo>
                  <a:pt x="1610" y="579"/>
                  <a:pt x="1610" y="579"/>
                  <a:pt x="1610" y="581"/>
                </a:cubicBezTo>
                <a:cubicBezTo>
                  <a:pt x="1610" y="582"/>
                  <a:pt x="1610" y="585"/>
                  <a:pt x="1611" y="586"/>
                </a:cubicBezTo>
                <a:cubicBezTo>
                  <a:pt x="1611" y="586"/>
                  <a:pt x="1612" y="586"/>
                  <a:pt x="1611" y="587"/>
                </a:cubicBezTo>
                <a:cubicBezTo>
                  <a:pt x="1611" y="588"/>
                  <a:pt x="1611" y="589"/>
                  <a:pt x="1610" y="589"/>
                </a:cubicBezTo>
                <a:cubicBezTo>
                  <a:pt x="1609" y="589"/>
                  <a:pt x="1609" y="590"/>
                  <a:pt x="1608" y="590"/>
                </a:cubicBezTo>
                <a:cubicBezTo>
                  <a:pt x="1607" y="591"/>
                  <a:pt x="1607" y="591"/>
                  <a:pt x="1607" y="592"/>
                </a:cubicBezTo>
                <a:cubicBezTo>
                  <a:pt x="1606" y="593"/>
                  <a:pt x="1606" y="593"/>
                  <a:pt x="1606" y="593"/>
                </a:cubicBezTo>
                <a:cubicBezTo>
                  <a:pt x="1605" y="593"/>
                  <a:pt x="1605" y="593"/>
                  <a:pt x="1605" y="592"/>
                </a:cubicBezTo>
                <a:cubicBezTo>
                  <a:pt x="1605" y="592"/>
                  <a:pt x="1605" y="591"/>
                  <a:pt x="1604" y="590"/>
                </a:cubicBezTo>
                <a:cubicBezTo>
                  <a:pt x="1604" y="590"/>
                  <a:pt x="1603" y="589"/>
                  <a:pt x="1603" y="589"/>
                </a:cubicBezTo>
                <a:cubicBezTo>
                  <a:pt x="1602" y="588"/>
                  <a:pt x="1601" y="587"/>
                  <a:pt x="1600" y="586"/>
                </a:cubicBezTo>
                <a:cubicBezTo>
                  <a:pt x="1600" y="586"/>
                  <a:pt x="1599" y="584"/>
                  <a:pt x="1600" y="584"/>
                </a:cubicBezTo>
                <a:cubicBezTo>
                  <a:pt x="1601" y="583"/>
                  <a:pt x="1600" y="583"/>
                  <a:pt x="1600" y="582"/>
                </a:cubicBezTo>
                <a:cubicBezTo>
                  <a:pt x="1600" y="581"/>
                  <a:pt x="1600" y="580"/>
                  <a:pt x="1601" y="579"/>
                </a:cubicBezTo>
                <a:cubicBezTo>
                  <a:pt x="1601" y="578"/>
                  <a:pt x="1600" y="578"/>
                  <a:pt x="1600" y="577"/>
                </a:cubicBezTo>
                <a:cubicBezTo>
                  <a:pt x="1600" y="576"/>
                  <a:pt x="1600" y="575"/>
                  <a:pt x="1600" y="575"/>
                </a:cubicBezTo>
                <a:cubicBezTo>
                  <a:pt x="1601" y="574"/>
                  <a:pt x="1601" y="573"/>
                  <a:pt x="1601" y="572"/>
                </a:cubicBezTo>
                <a:cubicBezTo>
                  <a:pt x="1601" y="572"/>
                  <a:pt x="1602" y="571"/>
                  <a:pt x="1602" y="570"/>
                </a:cubicBezTo>
                <a:cubicBezTo>
                  <a:pt x="1602" y="569"/>
                  <a:pt x="1601" y="569"/>
                  <a:pt x="1601" y="569"/>
                </a:cubicBezTo>
                <a:cubicBezTo>
                  <a:pt x="1600" y="568"/>
                  <a:pt x="1600" y="568"/>
                  <a:pt x="1599" y="567"/>
                </a:cubicBezTo>
                <a:cubicBezTo>
                  <a:pt x="1599" y="567"/>
                  <a:pt x="1599" y="566"/>
                  <a:pt x="1598" y="566"/>
                </a:cubicBezTo>
                <a:cubicBezTo>
                  <a:pt x="1598" y="564"/>
                  <a:pt x="1598" y="563"/>
                  <a:pt x="1597" y="562"/>
                </a:cubicBezTo>
                <a:cubicBezTo>
                  <a:pt x="1596" y="561"/>
                  <a:pt x="1594" y="560"/>
                  <a:pt x="1593" y="559"/>
                </a:cubicBezTo>
                <a:cubicBezTo>
                  <a:pt x="1592" y="559"/>
                  <a:pt x="1590" y="558"/>
                  <a:pt x="1589" y="557"/>
                </a:cubicBezTo>
                <a:cubicBezTo>
                  <a:pt x="1589" y="557"/>
                  <a:pt x="1588" y="556"/>
                  <a:pt x="1588" y="556"/>
                </a:cubicBezTo>
                <a:cubicBezTo>
                  <a:pt x="1587" y="555"/>
                  <a:pt x="1586" y="555"/>
                  <a:pt x="1586" y="555"/>
                </a:cubicBezTo>
                <a:cubicBezTo>
                  <a:pt x="1586" y="554"/>
                  <a:pt x="1588" y="555"/>
                  <a:pt x="1588" y="555"/>
                </a:cubicBezTo>
                <a:cubicBezTo>
                  <a:pt x="1589" y="555"/>
                  <a:pt x="1591" y="555"/>
                  <a:pt x="1591" y="555"/>
                </a:cubicBezTo>
                <a:cubicBezTo>
                  <a:pt x="1592" y="556"/>
                  <a:pt x="1592" y="557"/>
                  <a:pt x="1593" y="557"/>
                </a:cubicBezTo>
                <a:cubicBezTo>
                  <a:pt x="1593" y="557"/>
                  <a:pt x="1594" y="556"/>
                  <a:pt x="1594" y="556"/>
                </a:cubicBezTo>
                <a:cubicBezTo>
                  <a:pt x="1594" y="555"/>
                  <a:pt x="1594" y="554"/>
                  <a:pt x="1594" y="553"/>
                </a:cubicBezTo>
                <a:cubicBezTo>
                  <a:pt x="1595" y="553"/>
                  <a:pt x="1596" y="553"/>
                  <a:pt x="1596" y="552"/>
                </a:cubicBezTo>
                <a:cubicBezTo>
                  <a:pt x="1596" y="551"/>
                  <a:pt x="1596" y="550"/>
                  <a:pt x="1596" y="550"/>
                </a:cubicBezTo>
                <a:cubicBezTo>
                  <a:pt x="1596" y="549"/>
                  <a:pt x="1597" y="549"/>
                  <a:pt x="1597" y="550"/>
                </a:cubicBezTo>
                <a:cubicBezTo>
                  <a:pt x="1599" y="550"/>
                  <a:pt x="1600" y="550"/>
                  <a:pt x="1602" y="550"/>
                </a:cubicBezTo>
                <a:cubicBezTo>
                  <a:pt x="1604" y="550"/>
                  <a:pt x="1603" y="549"/>
                  <a:pt x="1602" y="548"/>
                </a:cubicBezTo>
                <a:cubicBezTo>
                  <a:pt x="1601" y="547"/>
                  <a:pt x="1601" y="547"/>
                  <a:pt x="1600" y="547"/>
                </a:cubicBezTo>
                <a:cubicBezTo>
                  <a:pt x="1600" y="547"/>
                  <a:pt x="1599" y="547"/>
                  <a:pt x="1598" y="546"/>
                </a:cubicBezTo>
                <a:cubicBezTo>
                  <a:pt x="1597" y="546"/>
                  <a:pt x="1597" y="545"/>
                  <a:pt x="1596" y="546"/>
                </a:cubicBezTo>
                <a:cubicBezTo>
                  <a:pt x="1596" y="546"/>
                  <a:pt x="1596" y="547"/>
                  <a:pt x="1595" y="547"/>
                </a:cubicBezTo>
                <a:cubicBezTo>
                  <a:pt x="1594" y="548"/>
                  <a:pt x="1594" y="547"/>
                  <a:pt x="1594" y="547"/>
                </a:cubicBezTo>
                <a:cubicBezTo>
                  <a:pt x="1593" y="546"/>
                  <a:pt x="1592" y="547"/>
                  <a:pt x="1591" y="546"/>
                </a:cubicBezTo>
                <a:cubicBezTo>
                  <a:pt x="1590" y="546"/>
                  <a:pt x="1590" y="546"/>
                  <a:pt x="1589" y="546"/>
                </a:cubicBezTo>
                <a:cubicBezTo>
                  <a:pt x="1589" y="546"/>
                  <a:pt x="1588" y="545"/>
                  <a:pt x="1587" y="545"/>
                </a:cubicBezTo>
                <a:cubicBezTo>
                  <a:pt x="1587" y="545"/>
                  <a:pt x="1586" y="545"/>
                  <a:pt x="1585" y="545"/>
                </a:cubicBezTo>
                <a:cubicBezTo>
                  <a:pt x="1585" y="546"/>
                  <a:pt x="1584" y="547"/>
                  <a:pt x="1583" y="546"/>
                </a:cubicBezTo>
                <a:cubicBezTo>
                  <a:pt x="1584" y="546"/>
                  <a:pt x="1584" y="545"/>
                  <a:pt x="1585" y="545"/>
                </a:cubicBezTo>
                <a:cubicBezTo>
                  <a:pt x="1585" y="544"/>
                  <a:pt x="1585" y="544"/>
                  <a:pt x="1585" y="543"/>
                </a:cubicBezTo>
                <a:cubicBezTo>
                  <a:pt x="1586" y="543"/>
                  <a:pt x="1587" y="543"/>
                  <a:pt x="1587" y="543"/>
                </a:cubicBezTo>
                <a:cubicBezTo>
                  <a:pt x="1588" y="543"/>
                  <a:pt x="1588" y="542"/>
                  <a:pt x="1587" y="542"/>
                </a:cubicBezTo>
                <a:cubicBezTo>
                  <a:pt x="1586" y="541"/>
                  <a:pt x="1584" y="541"/>
                  <a:pt x="1583" y="541"/>
                </a:cubicBezTo>
                <a:cubicBezTo>
                  <a:pt x="1581" y="541"/>
                  <a:pt x="1580" y="542"/>
                  <a:pt x="1579" y="543"/>
                </a:cubicBezTo>
                <a:cubicBezTo>
                  <a:pt x="1578" y="544"/>
                  <a:pt x="1577" y="546"/>
                  <a:pt x="1575" y="546"/>
                </a:cubicBezTo>
                <a:cubicBezTo>
                  <a:pt x="1574" y="546"/>
                  <a:pt x="1573" y="546"/>
                  <a:pt x="1573" y="545"/>
                </a:cubicBezTo>
                <a:cubicBezTo>
                  <a:pt x="1572" y="545"/>
                  <a:pt x="1571" y="544"/>
                  <a:pt x="1569" y="544"/>
                </a:cubicBezTo>
                <a:cubicBezTo>
                  <a:pt x="1568" y="544"/>
                  <a:pt x="1567" y="543"/>
                  <a:pt x="1566" y="542"/>
                </a:cubicBezTo>
                <a:cubicBezTo>
                  <a:pt x="1565" y="542"/>
                  <a:pt x="1564" y="541"/>
                  <a:pt x="1564" y="541"/>
                </a:cubicBezTo>
                <a:cubicBezTo>
                  <a:pt x="1563" y="541"/>
                  <a:pt x="1562" y="541"/>
                  <a:pt x="1562" y="541"/>
                </a:cubicBezTo>
                <a:cubicBezTo>
                  <a:pt x="1561" y="540"/>
                  <a:pt x="1561" y="540"/>
                  <a:pt x="1561" y="539"/>
                </a:cubicBezTo>
                <a:cubicBezTo>
                  <a:pt x="1561" y="538"/>
                  <a:pt x="1560" y="538"/>
                  <a:pt x="1560" y="537"/>
                </a:cubicBezTo>
                <a:cubicBezTo>
                  <a:pt x="1559" y="536"/>
                  <a:pt x="1561" y="534"/>
                  <a:pt x="1562" y="534"/>
                </a:cubicBezTo>
                <a:cubicBezTo>
                  <a:pt x="1563" y="533"/>
                  <a:pt x="1565" y="533"/>
                  <a:pt x="1566" y="532"/>
                </a:cubicBezTo>
                <a:cubicBezTo>
                  <a:pt x="1567" y="531"/>
                  <a:pt x="1567" y="530"/>
                  <a:pt x="1568" y="530"/>
                </a:cubicBezTo>
                <a:cubicBezTo>
                  <a:pt x="1569" y="529"/>
                  <a:pt x="1570" y="529"/>
                  <a:pt x="1570" y="528"/>
                </a:cubicBezTo>
                <a:cubicBezTo>
                  <a:pt x="1571" y="528"/>
                  <a:pt x="1571" y="527"/>
                  <a:pt x="1570" y="526"/>
                </a:cubicBezTo>
                <a:cubicBezTo>
                  <a:pt x="1570" y="526"/>
                  <a:pt x="1569" y="526"/>
                  <a:pt x="1569" y="526"/>
                </a:cubicBezTo>
                <a:cubicBezTo>
                  <a:pt x="1568" y="526"/>
                  <a:pt x="1568" y="525"/>
                  <a:pt x="1567" y="525"/>
                </a:cubicBezTo>
                <a:cubicBezTo>
                  <a:pt x="1566" y="524"/>
                  <a:pt x="1566" y="525"/>
                  <a:pt x="1565" y="525"/>
                </a:cubicBezTo>
                <a:cubicBezTo>
                  <a:pt x="1564" y="525"/>
                  <a:pt x="1564" y="525"/>
                  <a:pt x="1563" y="526"/>
                </a:cubicBezTo>
                <a:cubicBezTo>
                  <a:pt x="1562" y="526"/>
                  <a:pt x="1561" y="526"/>
                  <a:pt x="1561" y="526"/>
                </a:cubicBezTo>
                <a:cubicBezTo>
                  <a:pt x="1560" y="526"/>
                  <a:pt x="1560" y="526"/>
                  <a:pt x="1559" y="526"/>
                </a:cubicBezTo>
                <a:cubicBezTo>
                  <a:pt x="1559" y="525"/>
                  <a:pt x="1559" y="525"/>
                  <a:pt x="1560" y="525"/>
                </a:cubicBezTo>
                <a:cubicBezTo>
                  <a:pt x="1560" y="524"/>
                  <a:pt x="1561" y="524"/>
                  <a:pt x="1561" y="523"/>
                </a:cubicBezTo>
                <a:cubicBezTo>
                  <a:pt x="1560" y="523"/>
                  <a:pt x="1559" y="522"/>
                  <a:pt x="1561" y="522"/>
                </a:cubicBezTo>
                <a:cubicBezTo>
                  <a:pt x="1561" y="522"/>
                  <a:pt x="1562" y="523"/>
                  <a:pt x="1563" y="522"/>
                </a:cubicBezTo>
                <a:cubicBezTo>
                  <a:pt x="1563" y="522"/>
                  <a:pt x="1563" y="521"/>
                  <a:pt x="1563" y="520"/>
                </a:cubicBezTo>
                <a:cubicBezTo>
                  <a:pt x="1564" y="520"/>
                  <a:pt x="1564" y="521"/>
                  <a:pt x="1565" y="522"/>
                </a:cubicBezTo>
                <a:cubicBezTo>
                  <a:pt x="1565" y="522"/>
                  <a:pt x="1566" y="522"/>
                  <a:pt x="1566" y="523"/>
                </a:cubicBezTo>
                <a:cubicBezTo>
                  <a:pt x="1567" y="523"/>
                  <a:pt x="1568" y="524"/>
                  <a:pt x="1568" y="524"/>
                </a:cubicBezTo>
                <a:cubicBezTo>
                  <a:pt x="1569" y="525"/>
                  <a:pt x="1571" y="525"/>
                  <a:pt x="1572" y="524"/>
                </a:cubicBezTo>
                <a:cubicBezTo>
                  <a:pt x="1574" y="524"/>
                  <a:pt x="1575" y="524"/>
                  <a:pt x="1577" y="524"/>
                </a:cubicBezTo>
                <a:cubicBezTo>
                  <a:pt x="1578" y="524"/>
                  <a:pt x="1579" y="523"/>
                  <a:pt x="1580" y="522"/>
                </a:cubicBezTo>
                <a:cubicBezTo>
                  <a:pt x="1581" y="521"/>
                  <a:pt x="1578" y="521"/>
                  <a:pt x="1577" y="521"/>
                </a:cubicBezTo>
                <a:cubicBezTo>
                  <a:pt x="1575" y="521"/>
                  <a:pt x="1576" y="519"/>
                  <a:pt x="1576" y="518"/>
                </a:cubicBezTo>
                <a:cubicBezTo>
                  <a:pt x="1576" y="517"/>
                  <a:pt x="1575" y="516"/>
                  <a:pt x="1574" y="516"/>
                </a:cubicBezTo>
                <a:cubicBezTo>
                  <a:pt x="1573" y="516"/>
                  <a:pt x="1573" y="517"/>
                  <a:pt x="1572" y="517"/>
                </a:cubicBezTo>
                <a:cubicBezTo>
                  <a:pt x="1571" y="518"/>
                  <a:pt x="1570" y="516"/>
                  <a:pt x="1570" y="516"/>
                </a:cubicBezTo>
                <a:cubicBezTo>
                  <a:pt x="1570" y="515"/>
                  <a:pt x="1570" y="514"/>
                  <a:pt x="1570" y="514"/>
                </a:cubicBezTo>
                <a:cubicBezTo>
                  <a:pt x="1569" y="512"/>
                  <a:pt x="1568" y="512"/>
                  <a:pt x="1567" y="511"/>
                </a:cubicBezTo>
                <a:cubicBezTo>
                  <a:pt x="1566" y="510"/>
                  <a:pt x="1567" y="508"/>
                  <a:pt x="1566" y="507"/>
                </a:cubicBezTo>
                <a:cubicBezTo>
                  <a:pt x="1565" y="505"/>
                  <a:pt x="1563" y="505"/>
                  <a:pt x="1561" y="505"/>
                </a:cubicBezTo>
                <a:cubicBezTo>
                  <a:pt x="1559" y="504"/>
                  <a:pt x="1558" y="504"/>
                  <a:pt x="1557" y="502"/>
                </a:cubicBezTo>
                <a:cubicBezTo>
                  <a:pt x="1556" y="501"/>
                  <a:pt x="1556" y="499"/>
                  <a:pt x="1554" y="499"/>
                </a:cubicBezTo>
                <a:cubicBezTo>
                  <a:pt x="1553" y="498"/>
                  <a:pt x="1551" y="498"/>
                  <a:pt x="1551" y="497"/>
                </a:cubicBezTo>
                <a:cubicBezTo>
                  <a:pt x="1550" y="496"/>
                  <a:pt x="1550" y="494"/>
                  <a:pt x="1550" y="492"/>
                </a:cubicBezTo>
                <a:cubicBezTo>
                  <a:pt x="1550" y="489"/>
                  <a:pt x="1551" y="486"/>
                  <a:pt x="1550" y="482"/>
                </a:cubicBezTo>
                <a:cubicBezTo>
                  <a:pt x="1550" y="481"/>
                  <a:pt x="1550" y="479"/>
                  <a:pt x="1549" y="478"/>
                </a:cubicBezTo>
                <a:cubicBezTo>
                  <a:pt x="1548" y="477"/>
                  <a:pt x="1547" y="476"/>
                  <a:pt x="1546" y="475"/>
                </a:cubicBezTo>
                <a:cubicBezTo>
                  <a:pt x="1545" y="474"/>
                  <a:pt x="1544" y="473"/>
                  <a:pt x="1543" y="472"/>
                </a:cubicBezTo>
                <a:cubicBezTo>
                  <a:pt x="1542" y="472"/>
                  <a:pt x="1540" y="472"/>
                  <a:pt x="1539" y="471"/>
                </a:cubicBezTo>
                <a:cubicBezTo>
                  <a:pt x="1538" y="471"/>
                  <a:pt x="1537" y="470"/>
                  <a:pt x="1536" y="469"/>
                </a:cubicBezTo>
                <a:cubicBezTo>
                  <a:pt x="1535" y="468"/>
                  <a:pt x="1533" y="468"/>
                  <a:pt x="1533" y="466"/>
                </a:cubicBezTo>
                <a:cubicBezTo>
                  <a:pt x="1533" y="465"/>
                  <a:pt x="1535" y="463"/>
                  <a:pt x="1533" y="462"/>
                </a:cubicBezTo>
                <a:cubicBezTo>
                  <a:pt x="1532" y="462"/>
                  <a:pt x="1532" y="462"/>
                  <a:pt x="1531" y="463"/>
                </a:cubicBezTo>
                <a:cubicBezTo>
                  <a:pt x="1530" y="463"/>
                  <a:pt x="1530" y="463"/>
                  <a:pt x="1529" y="462"/>
                </a:cubicBezTo>
                <a:cubicBezTo>
                  <a:pt x="1528" y="462"/>
                  <a:pt x="1528" y="462"/>
                  <a:pt x="1527" y="462"/>
                </a:cubicBezTo>
                <a:cubicBezTo>
                  <a:pt x="1527" y="462"/>
                  <a:pt x="1526" y="462"/>
                  <a:pt x="1525" y="462"/>
                </a:cubicBezTo>
                <a:cubicBezTo>
                  <a:pt x="1525" y="462"/>
                  <a:pt x="1525" y="461"/>
                  <a:pt x="1524" y="461"/>
                </a:cubicBezTo>
                <a:cubicBezTo>
                  <a:pt x="1523" y="462"/>
                  <a:pt x="1523" y="463"/>
                  <a:pt x="1523" y="463"/>
                </a:cubicBezTo>
                <a:cubicBezTo>
                  <a:pt x="1523" y="464"/>
                  <a:pt x="1522" y="465"/>
                  <a:pt x="1521" y="465"/>
                </a:cubicBezTo>
                <a:cubicBezTo>
                  <a:pt x="1521" y="465"/>
                  <a:pt x="1521" y="463"/>
                  <a:pt x="1521" y="462"/>
                </a:cubicBezTo>
                <a:cubicBezTo>
                  <a:pt x="1521" y="462"/>
                  <a:pt x="1521" y="461"/>
                  <a:pt x="1520" y="461"/>
                </a:cubicBezTo>
                <a:cubicBezTo>
                  <a:pt x="1520" y="461"/>
                  <a:pt x="1519" y="461"/>
                  <a:pt x="1518" y="461"/>
                </a:cubicBezTo>
                <a:cubicBezTo>
                  <a:pt x="1517" y="461"/>
                  <a:pt x="1517" y="462"/>
                  <a:pt x="1516" y="462"/>
                </a:cubicBezTo>
                <a:cubicBezTo>
                  <a:pt x="1516" y="462"/>
                  <a:pt x="1515" y="462"/>
                  <a:pt x="1516" y="461"/>
                </a:cubicBezTo>
                <a:cubicBezTo>
                  <a:pt x="1516" y="460"/>
                  <a:pt x="1517" y="460"/>
                  <a:pt x="1517" y="459"/>
                </a:cubicBezTo>
                <a:cubicBezTo>
                  <a:pt x="1518" y="458"/>
                  <a:pt x="1518" y="458"/>
                  <a:pt x="1519" y="457"/>
                </a:cubicBezTo>
                <a:cubicBezTo>
                  <a:pt x="1520" y="457"/>
                  <a:pt x="1520" y="456"/>
                  <a:pt x="1519" y="455"/>
                </a:cubicBezTo>
                <a:cubicBezTo>
                  <a:pt x="1519" y="455"/>
                  <a:pt x="1518" y="454"/>
                  <a:pt x="1518" y="454"/>
                </a:cubicBezTo>
                <a:cubicBezTo>
                  <a:pt x="1517" y="453"/>
                  <a:pt x="1516" y="453"/>
                  <a:pt x="1517" y="452"/>
                </a:cubicBezTo>
                <a:cubicBezTo>
                  <a:pt x="1517" y="452"/>
                  <a:pt x="1518" y="452"/>
                  <a:pt x="1519" y="452"/>
                </a:cubicBezTo>
                <a:cubicBezTo>
                  <a:pt x="1520" y="452"/>
                  <a:pt x="1520" y="452"/>
                  <a:pt x="1521" y="453"/>
                </a:cubicBezTo>
                <a:cubicBezTo>
                  <a:pt x="1521" y="453"/>
                  <a:pt x="1522" y="453"/>
                  <a:pt x="1523" y="453"/>
                </a:cubicBezTo>
                <a:cubicBezTo>
                  <a:pt x="1523" y="453"/>
                  <a:pt x="1524" y="453"/>
                  <a:pt x="1525" y="454"/>
                </a:cubicBezTo>
                <a:cubicBezTo>
                  <a:pt x="1525" y="454"/>
                  <a:pt x="1526" y="454"/>
                  <a:pt x="1527" y="454"/>
                </a:cubicBezTo>
                <a:cubicBezTo>
                  <a:pt x="1527" y="454"/>
                  <a:pt x="1528" y="453"/>
                  <a:pt x="1527" y="452"/>
                </a:cubicBezTo>
                <a:cubicBezTo>
                  <a:pt x="1527" y="451"/>
                  <a:pt x="1526" y="452"/>
                  <a:pt x="1525" y="452"/>
                </a:cubicBezTo>
                <a:cubicBezTo>
                  <a:pt x="1524" y="451"/>
                  <a:pt x="1527" y="450"/>
                  <a:pt x="1528" y="449"/>
                </a:cubicBezTo>
                <a:cubicBezTo>
                  <a:pt x="1528" y="449"/>
                  <a:pt x="1528" y="448"/>
                  <a:pt x="1528" y="447"/>
                </a:cubicBezTo>
                <a:cubicBezTo>
                  <a:pt x="1528" y="447"/>
                  <a:pt x="1529" y="446"/>
                  <a:pt x="1529" y="446"/>
                </a:cubicBezTo>
                <a:cubicBezTo>
                  <a:pt x="1530" y="445"/>
                  <a:pt x="1530" y="443"/>
                  <a:pt x="1531" y="442"/>
                </a:cubicBezTo>
                <a:cubicBezTo>
                  <a:pt x="1532" y="442"/>
                  <a:pt x="1532" y="441"/>
                  <a:pt x="1533" y="441"/>
                </a:cubicBezTo>
                <a:cubicBezTo>
                  <a:pt x="1534" y="441"/>
                  <a:pt x="1534" y="441"/>
                  <a:pt x="1535" y="441"/>
                </a:cubicBezTo>
                <a:cubicBezTo>
                  <a:pt x="1536" y="441"/>
                  <a:pt x="1536" y="440"/>
                  <a:pt x="1536" y="439"/>
                </a:cubicBezTo>
                <a:cubicBezTo>
                  <a:pt x="1537" y="438"/>
                  <a:pt x="1539" y="437"/>
                  <a:pt x="1539" y="436"/>
                </a:cubicBezTo>
                <a:cubicBezTo>
                  <a:pt x="1540" y="434"/>
                  <a:pt x="1538" y="433"/>
                  <a:pt x="1537" y="432"/>
                </a:cubicBezTo>
                <a:cubicBezTo>
                  <a:pt x="1537" y="431"/>
                  <a:pt x="1536" y="430"/>
                  <a:pt x="1534" y="430"/>
                </a:cubicBezTo>
                <a:cubicBezTo>
                  <a:pt x="1534" y="430"/>
                  <a:pt x="1533" y="430"/>
                  <a:pt x="1532" y="429"/>
                </a:cubicBezTo>
                <a:cubicBezTo>
                  <a:pt x="1532" y="429"/>
                  <a:pt x="1533" y="427"/>
                  <a:pt x="1533" y="427"/>
                </a:cubicBezTo>
                <a:cubicBezTo>
                  <a:pt x="1533" y="426"/>
                  <a:pt x="1533" y="426"/>
                  <a:pt x="1533" y="425"/>
                </a:cubicBezTo>
                <a:cubicBezTo>
                  <a:pt x="1532" y="424"/>
                  <a:pt x="1532" y="425"/>
                  <a:pt x="1531" y="425"/>
                </a:cubicBezTo>
                <a:cubicBezTo>
                  <a:pt x="1530" y="426"/>
                  <a:pt x="1528" y="425"/>
                  <a:pt x="1526" y="425"/>
                </a:cubicBezTo>
                <a:cubicBezTo>
                  <a:pt x="1525" y="425"/>
                  <a:pt x="1523" y="426"/>
                  <a:pt x="1522" y="425"/>
                </a:cubicBezTo>
                <a:cubicBezTo>
                  <a:pt x="1523" y="424"/>
                  <a:pt x="1524" y="423"/>
                  <a:pt x="1525" y="423"/>
                </a:cubicBezTo>
                <a:cubicBezTo>
                  <a:pt x="1527" y="423"/>
                  <a:pt x="1529" y="423"/>
                  <a:pt x="1530" y="423"/>
                </a:cubicBezTo>
                <a:cubicBezTo>
                  <a:pt x="1532" y="423"/>
                  <a:pt x="1533" y="423"/>
                  <a:pt x="1535" y="423"/>
                </a:cubicBezTo>
                <a:cubicBezTo>
                  <a:pt x="1536" y="423"/>
                  <a:pt x="1538" y="423"/>
                  <a:pt x="1539" y="422"/>
                </a:cubicBezTo>
                <a:cubicBezTo>
                  <a:pt x="1540" y="421"/>
                  <a:pt x="1542" y="422"/>
                  <a:pt x="1543" y="422"/>
                </a:cubicBezTo>
                <a:cubicBezTo>
                  <a:pt x="1544" y="423"/>
                  <a:pt x="1546" y="422"/>
                  <a:pt x="1547" y="423"/>
                </a:cubicBezTo>
                <a:cubicBezTo>
                  <a:pt x="1548" y="423"/>
                  <a:pt x="1548" y="424"/>
                  <a:pt x="1549" y="424"/>
                </a:cubicBezTo>
                <a:cubicBezTo>
                  <a:pt x="1550" y="424"/>
                  <a:pt x="1551" y="424"/>
                  <a:pt x="1551" y="424"/>
                </a:cubicBezTo>
                <a:cubicBezTo>
                  <a:pt x="1553" y="424"/>
                  <a:pt x="1555" y="424"/>
                  <a:pt x="1556" y="425"/>
                </a:cubicBezTo>
                <a:cubicBezTo>
                  <a:pt x="1558" y="425"/>
                  <a:pt x="1559" y="426"/>
                  <a:pt x="1560" y="426"/>
                </a:cubicBezTo>
                <a:cubicBezTo>
                  <a:pt x="1562" y="426"/>
                  <a:pt x="1563" y="426"/>
                  <a:pt x="1565" y="426"/>
                </a:cubicBezTo>
                <a:cubicBezTo>
                  <a:pt x="1567" y="426"/>
                  <a:pt x="1568" y="424"/>
                  <a:pt x="1569" y="423"/>
                </a:cubicBezTo>
                <a:cubicBezTo>
                  <a:pt x="1570" y="422"/>
                  <a:pt x="1572" y="421"/>
                  <a:pt x="1573" y="419"/>
                </a:cubicBezTo>
                <a:cubicBezTo>
                  <a:pt x="1574" y="418"/>
                  <a:pt x="1576" y="416"/>
                  <a:pt x="1577" y="415"/>
                </a:cubicBezTo>
                <a:cubicBezTo>
                  <a:pt x="1578" y="413"/>
                  <a:pt x="1580" y="411"/>
                  <a:pt x="1581" y="409"/>
                </a:cubicBezTo>
                <a:cubicBezTo>
                  <a:pt x="1582" y="409"/>
                  <a:pt x="1582" y="408"/>
                  <a:pt x="1582" y="407"/>
                </a:cubicBezTo>
                <a:cubicBezTo>
                  <a:pt x="1582" y="406"/>
                  <a:pt x="1581" y="406"/>
                  <a:pt x="1581" y="405"/>
                </a:cubicBezTo>
                <a:cubicBezTo>
                  <a:pt x="1580" y="404"/>
                  <a:pt x="1583" y="404"/>
                  <a:pt x="1584" y="404"/>
                </a:cubicBezTo>
                <a:cubicBezTo>
                  <a:pt x="1585" y="403"/>
                  <a:pt x="1586" y="402"/>
                  <a:pt x="1587" y="401"/>
                </a:cubicBezTo>
                <a:cubicBezTo>
                  <a:pt x="1588" y="399"/>
                  <a:pt x="1591" y="397"/>
                  <a:pt x="1591" y="395"/>
                </a:cubicBezTo>
                <a:cubicBezTo>
                  <a:pt x="1592" y="395"/>
                  <a:pt x="1592" y="394"/>
                  <a:pt x="1592" y="394"/>
                </a:cubicBezTo>
                <a:cubicBezTo>
                  <a:pt x="1592" y="393"/>
                  <a:pt x="1594" y="393"/>
                  <a:pt x="1594" y="393"/>
                </a:cubicBezTo>
                <a:cubicBezTo>
                  <a:pt x="1596" y="392"/>
                  <a:pt x="1597" y="390"/>
                  <a:pt x="1599" y="389"/>
                </a:cubicBezTo>
                <a:cubicBezTo>
                  <a:pt x="1599" y="388"/>
                  <a:pt x="1600" y="386"/>
                  <a:pt x="1601" y="385"/>
                </a:cubicBezTo>
                <a:cubicBezTo>
                  <a:pt x="1602" y="385"/>
                  <a:pt x="1604" y="384"/>
                  <a:pt x="1604" y="383"/>
                </a:cubicBezTo>
                <a:cubicBezTo>
                  <a:pt x="1605" y="382"/>
                  <a:pt x="1605" y="380"/>
                  <a:pt x="1606" y="379"/>
                </a:cubicBezTo>
                <a:cubicBezTo>
                  <a:pt x="1608" y="378"/>
                  <a:pt x="1605" y="378"/>
                  <a:pt x="1604" y="377"/>
                </a:cubicBezTo>
                <a:cubicBezTo>
                  <a:pt x="1601" y="377"/>
                  <a:pt x="1598" y="376"/>
                  <a:pt x="1594" y="375"/>
                </a:cubicBezTo>
                <a:cubicBezTo>
                  <a:pt x="1591" y="374"/>
                  <a:pt x="1588" y="374"/>
                  <a:pt x="1585" y="374"/>
                </a:cubicBezTo>
                <a:cubicBezTo>
                  <a:pt x="1583" y="374"/>
                  <a:pt x="1581" y="374"/>
                  <a:pt x="1580" y="374"/>
                </a:cubicBezTo>
                <a:cubicBezTo>
                  <a:pt x="1578" y="373"/>
                  <a:pt x="1577" y="373"/>
                  <a:pt x="1575" y="373"/>
                </a:cubicBezTo>
                <a:cubicBezTo>
                  <a:pt x="1574" y="373"/>
                  <a:pt x="1572" y="373"/>
                  <a:pt x="1571" y="374"/>
                </a:cubicBezTo>
                <a:cubicBezTo>
                  <a:pt x="1570" y="375"/>
                  <a:pt x="1568" y="376"/>
                  <a:pt x="1566" y="376"/>
                </a:cubicBezTo>
                <a:cubicBezTo>
                  <a:pt x="1564" y="375"/>
                  <a:pt x="1564" y="374"/>
                  <a:pt x="1563" y="373"/>
                </a:cubicBezTo>
                <a:cubicBezTo>
                  <a:pt x="1562" y="372"/>
                  <a:pt x="1561" y="371"/>
                  <a:pt x="1559" y="371"/>
                </a:cubicBezTo>
                <a:cubicBezTo>
                  <a:pt x="1557" y="371"/>
                  <a:pt x="1555" y="371"/>
                  <a:pt x="1553" y="371"/>
                </a:cubicBezTo>
                <a:cubicBezTo>
                  <a:pt x="1551" y="370"/>
                  <a:pt x="1550" y="370"/>
                  <a:pt x="1548" y="370"/>
                </a:cubicBezTo>
                <a:cubicBezTo>
                  <a:pt x="1546" y="370"/>
                  <a:pt x="1545" y="371"/>
                  <a:pt x="1543" y="371"/>
                </a:cubicBezTo>
                <a:cubicBezTo>
                  <a:pt x="1542" y="371"/>
                  <a:pt x="1540" y="371"/>
                  <a:pt x="1539" y="371"/>
                </a:cubicBezTo>
                <a:cubicBezTo>
                  <a:pt x="1535" y="371"/>
                  <a:pt x="1532" y="370"/>
                  <a:pt x="1529" y="370"/>
                </a:cubicBezTo>
                <a:cubicBezTo>
                  <a:pt x="1520" y="370"/>
                  <a:pt x="1520" y="370"/>
                  <a:pt x="1520" y="370"/>
                </a:cubicBezTo>
                <a:cubicBezTo>
                  <a:pt x="1518" y="370"/>
                  <a:pt x="1517" y="371"/>
                  <a:pt x="1515" y="371"/>
                </a:cubicBezTo>
                <a:cubicBezTo>
                  <a:pt x="1514" y="371"/>
                  <a:pt x="1514" y="371"/>
                  <a:pt x="1513" y="371"/>
                </a:cubicBezTo>
                <a:cubicBezTo>
                  <a:pt x="1511" y="371"/>
                  <a:pt x="1509" y="372"/>
                  <a:pt x="1508" y="372"/>
                </a:cubicBezTo>
                <a:cubicBezTo>
                  <a:pt x="1505" y="372"/>
                  <a:pt x="1504" y="374"/>
                  <a:pt x="1503" y="375"/>
                </a:cubicBezTo>
                <a:cubicBezTo>
                  <a:pt x="1502" y="375"/>
                  <a:pt x="1501" y="375"/>
                  <a:pt x="1501" y="376"/>
                </a:cubicBezTo>
                <a:cubicBezTo>
                  <a:pt x="1501" y="376"/>
                  <a:pt x="1500" y="377"/>
                  <a:pt x="1501" y="378"/>
                </a:cubicBezTo>
                <a:cubicBezTo>
                  <a:pt x="1501" y="379"/>
                  <a:pt x="1502" y="381"/>
                  <a:pt x="1503" y="381"/>
                </a:cubicBezTo>
                <a:cubicBezTo>
                  <a:pt x="1504" y="381"/>
                  <a:pt x="1505" y="381"/>
                  <a:pt x="1506" y="380"/>
                </a:cubicBezTo>
                <a:cubicBezTo>
                  <a:pt x="1506" y="380"/>
                  <a:pt x="1507" y="379"/>
                  <a:pt x="1507" y="380"/>
                </a:cubicBezTo>
                <a:cubicBezTo>
                  <a:pt x="1508" y="381"/>
                  <a:pt x="1505" y="382"/>
                  <a:pt x="1506" y="384"/>
                </a:cubicBezTo>
                <a:cubicBezTo>
                  <a:pt x="1506" y="385"/>
                  <a:pt x="1508" y="385"/>
                  <a:pt x="1509" y="386"/>
                </a:cubicBezTo>
                <a:cubicBezTo>
                  <a:pt x="1510" y="386"/>
                  <a:pt x="1510" y="387"/>
                  <a:pt x="1511" y="387"/>
                </a:cubicBezTo>
                <a:cubicBezTo>
                  <a:pt x="1511" y="387"/>
                  <a:pt x="1511" y="388"/>
                  <a:pt x="1512" y="388"/>
                </a:cubicBezTo>
                <a:cubicBezTo>
                  <a:pt x="1512" y="388"/>
                  <a:pt x="1513" y="388"/>
                  <a:pt x="1513" y="388"/>
                </a:cubicBezTo>
                <a:cubicBezTo>
                  <a:pt x="1513" y="389"/>
                  <a:pt x="1512" y="389"/>
                  <a:pt x="1511" y="388"/>
                </a:cubicBezTo>
                <a:cubicBezTo>
                  <a:pt x="1511" y="388"/>
                  <a:pt x="1510" y="388"/>
                  <a:pt x="1510" y="388"/>
                </a:cubicBezTo>
                <a:cubicBezTo>
                  <a:pt x="1508" y="387"/>
                  <a:pt x="1507" y="387"/>
                  <a:pt x="1505" y="387"/>
                </a:cubicBezTo>
                <a:cubicBezTo>
                  <a:pt x="1502" y="387"/>
                  <a:pt x="1499" y="386"/>
                  <a:pt x="1496" y="386"/>
                </a:cubicBezTo>
                <a:cubicBezTo>
                  <a:pt x="1494" y="387"/>
                  <a:pt x="1493" y="387"/>
                  <a:pt x="1493" y="389"/>
                </a:cubicBezTo>
                <a:cubicBezTo>
                  <a:pt x="1493" y="390"/>
                  <a:pt x="1494" y="391"/>
                  <a:pt x="1494" y="392"/>
                </a:cubicBezTo>
                <a:cubicBezTo>
                  <a:pt x="1494" y="393"/>
                  <a:pt x="1494" y="394"/>
                  <a:pt x="1494" y="395"/>
                </a:cubicBezTo>
                <a:cubicBezTo>
                  <a:pt x="1494" y="396"/>
                  <a:pt x="1494" y="397"/>
                  <a:pt x="1494" y="398"/>
                </a:cubicBezTo>
                <a:cubicBezTo>
                  <a:pt x="1494" y="399"/>
                  <a:pt x="1495" y="400"/>
                  <a:pt x="1495" y="402"/>
                </a:cubicBezTo>
                <a:cubicBezTo>
                  <a:pt x="1495" y="403"/>
                  <a:pt x="1496" y="404"/>
                  <a:pt x="1496" y="405"/>
                </a:cubicBezTo>
                <a:cubicBezTo>
                  <a:pt x="1496" y="407"/>
                  <a:pt x="1495" y="408"/>
                  <a:pt x="1494" y="410"/>
                </a:cubicBezTo>
                <a:cubicBezTo>
                  <a:pt x="1494" y="411"/>
                  <a:pt x="1493" y="412"/>
                  <a:pt x="1493" y="414"/>
                </a:cubicBezTo>
                <a:cubicBezTo>
                  <a:pt x="1492" y="415"/>
                  <a:pt x="1494" y="416"/>
                  <a:pt x="1494" y="417"/>
                </a:cubicBezTo>
                <a:cubicBezTo>
                  <a:pt x="1494" y="418"/>
                  <a:pt x="1493" y="420"/>
                  <a:pt x="1494" y="421"/>
                </a:cubicBezTo>
                <a:cubicBezTo>
                  <a:pt x="1494" y="422"/>
                  <a:pt x="1495" y="422"/>
                  <a:pt x="1495" y="423"/>
                </a:cubicBezTo>
                <a:cubicBezTo>
                  <a:pt x="1495" y="424"/>
                  <a:pt x="1495" y="425"/>
                  <a:pt x="1495" y="426"/>
                </a:cubicBezTo>
                <a:cubicBezTo>
                  <a:pt x="1496" y="427"/>
                  <a:pt x="1496" y="427"/>
                  <a:pt x="1498" y="427"/>
                </a:cubicBezTo>
                <a:cubicBezTo>
                  <a:pt x="1499" y="427"/>
                  <a:pt x="1500" y="428"/>
                  <a:pt x="1500" y="429"/>
                </a:cubicBezTo>
                <a:cubicBezTo>
                  <a:pt x="1500" y="431"/>
                  <a:pt x="1500" y="432"/>
                  <a:pt x="1502" y="432"/>
                </a:cubicBezTo>
                <a:cubicBezTo>
                  <a:pt x="1502" y="433"/>
                  <a:pt x="1504" y="433"/>
                  <a:pt x="1504" y="434"/>
                </a:cubicBezTo>
                <a:cubicBezTo>
                  <a:pt x="1504" y="435"/>
                  <a:pt x="1503" y="436"/>
                  <a:pt x="1503" y="437"/>
                </a:cubicBezTo>
                <a:cubicBezTo>
                  <a:pt x="1503" y="438"/>
                  <a:pt x="1503" y="438"/>
                  <a:pt x="1504" y="439"/>
                </a:cubicBezTo>
                <a:cubicBezTo>
                  <a:pt x="1505" y="441"/>
                  <a:pt x="1502" y="449"/>
                  <a:pt x="1506" y="448"/>
                </a:cubicBezTo>
                <a:cubicBezTo>
                  <a:pt x="1507" y="448"/>
                  <a:pt x="1509" y="447"/>
                  <a:pt x="1509" y="448"/>
                </a:cubicBezTo>
                <a:cubicBezTo>
                  <a:pt x="1509" y="449"/>
                  <a:pt x="1509" y="449"/>
                  <a:pt x="1508" y="450"/>
                </a:cubicBezTo>
                <a:cubicBezTo>
                  <a:pt x="1507" y="451"/>
                  <a:pt x="1506" y="451"/>
                  <a:pt x="1505" y="452"/>
                </a:cubicBezTo>
                <a:cubicBezTo>
                  <a:pt x="1505" y="453"/>
                  <a:pt x="1505" y="453"/>
                  <a:pt x="1504" y="454"/>
                </a:cubicBezTo>
                <a:cubicBezTo>
                  <a:pt x="1504" y="455"/>
                  <a:pt x="1503" y="456"/>
                  <a:pt x="1503" y="458"/>
                </a:cubicBezTo>
                <a:cubicBezTo>
                  <a:pt x="1503" y="458"/>
                  <a:pt x="1504" y="458"/>
                  <a:pt x="1504" y="459"/>
                </a:cubicBezTo>
                <a:cubicBezTo>
                  <a:pt x="1504" y="460"/>
                  <a:pt x="1504" y="460"/>
                  <a:pt x="1503" y="461"/>
                </a:cubicBezTo>
                <a:cubicBezTo>
                  <a:pt x="1503" y="461"/>
                  <a:pt x="1503" y="462"/>
                  <a:pt x="1503" y="463"/>
                </a:cubicBezTo>
                <a:cubicBezTo>
                  <a:pt x="1502" y="466"/>
                  <a:pt x="1498" y="464"/>
                  <a:pt x="1496" y="465"/>
                </a:cubicBezTo>
                <a:cubicBezTo>
                  <a:pt x="1494" y="465"/>
                  <a:pt x="1494" y="466"/>
                  <a:pt x="1493" y="467"/>
                </a:cubicBezTo>
                <a:cubicBezTo>
                  <a:pt x="1492" y="468"/>
                  <a:pt x="1491" y="468"/>
                  <a:pt x="1490" y="469"/>
                </a:cubicBezTo>
                <a:cubicBezTo>
                  <a:pt x="1490" y="469"/>
                  <a:pt x="1489" y="469"/>
                  <a:pt x="1488" y="469"/>
                </a:cubicBezTo>
                <a:cubicBezTo>
                  <a:pt x="1487" y="470"/>
                  <a:pt x="1489" y="471"/>
                  <a:pt x="1490" y="471"/>
                </a:cubicBezTo>
                <a:cubicBezTo>
                  <a:pt x="1491" y="472"/>
                  <a:pt x="1491" y="472"/>
                  <a:pt x="1492" y="472"/>
                </a:cubicBezTo>
                <a:cubicBezTo>
                  <a:pt x="1493" y="473"/>
                  <a:pt x="1494" y="473"/>
                  <a:pt x="1495" y="473"/>
                </a:cubicBezTo>
                <a:cubicBezTo>
                  <a:pt x="1496" y="473"/>
                  <a:pt x="1497" y="472"/>
                  <a:pt x="1497" y="473"/>
                </a:cubicBezTo>
                <a:cubicBezTo>
                  <a:pt x="1497" y="474"/>
                  <a:pt x="1497" y="474"/>
                  <a:pt x="1496" y="474"/>
                </a:cubicBezTo>
                <a:cubicBezTo>
                  <a:pt x="1496" y="475"/>
                  <a:pt x="1497" y="475"/>
                  <a:pt x="1497" y="476"/>
                </a:cubicBezTo>
                <a:cubicBezTo>
                  <a:pt x="1498" y="476"/>
                  <a:pt x="1499" y="477"/>
                  <a:pt x="1497" y="477"/>
                </a:cubicBezTo>
                <a:cubicBezTo>
                  <a:pt x="1496" y="478"/>
                  <a:pt x="1496" y="477"/>
                  <a:pt x="1495" y="478"/>
                </a:cubicBezTo>
                <a:cubicBezTo>
                  <a:pt x="1495" y="479"/>
                  <a:pt x="1496" y="479"/>
                  <a:pt x="1496" y="480"/>
                </a:cubicBezTo>
                <a:cubicBezTo>
                  <a:pt x="1497" y="482"/>
                  <a:pt x="1494" y="481"/>
                  <a:pt x="1493" y="480"/>
                </a:cubicBezTo>
                <a:cubicBezTo>
                  <a:pt x="1492" y="479"/>
                  <a:pt x="1491" y="478"/>
                  <a:pt x="1489" y="478"/>
                </a:cubicBezTo>
                <a:cubicBezTo>
                  <a:pt x="1489" y="478"/>
                  <a:pt x="1488" y="478"/>
                  <a:pt x="1487" y="478"/>
                </a:cubicBezTo>
                <a:cubicBezTo>
                  <a:pt x="1487" y="477"/>
                  <a:pt x="1486" y="477"/>
                  <a:pt x="1486" y="477"/>
                </a:cubicBezTo>
                <a:cubicBezTo>
                  <a:pt x="1484" y="476"/>
                  <a:pt x="1483" y="477"/>
                  <a:pt x="1482" y="478"/>
                </a:cubicBezTo>
                <a:cubicBezTo>
                  <a:pt x="1481" y="479"/>
                  <a:pt x="1481" y="479"/>
                  <a:pt x="1480" y="479"/>
                </a:cubicBezTo>
                <a:cubicBezTo>
                  <a:pt x="1479" y="480"/>
                  <a:pt x="1479" y="479"/>
                  <a:pt x="1478" y="480"/>
                </a:cubicBezTo>
                <a:cubicBezTo>
                  <a:pt x="1477" y="480"/>
                  <a:pt x="1477" y="481"/>
                  <a:pt x="1478" y="481"/>
                </a:cubicBezTo>
                <a:cubicBezTo>
                  <a:pt x="1478" y="482"/>
                  <a:pt x="1478" y="482"/>
                  <a:pt x="1477" y="483"/>
                </a:cubicBezTo>
                <a:cubicBezTo>
                  <a:pt x="1477" y="484"/>
                  <a:pt x="1477" y="484"/>
                  <a:pt x="1477" y="485"/>
                </a:cubicBezTo>
                <a:cubicBezTo>
                  <a:pt x="1476" y="486"/>
                  <a:pt x="1475" y="486"/>
                  <a:pt x="1475" y="487"/>
                </a:cubicBezTo>
                <a:cubicBezTo>
                  <a:pt x="1476" y="488"/>
                  <a:pt x="1479" y="487"/>
                  <a:pt x="1479" y="488"/>
                </a:cubicBezTo>
                <a:cubicBezTo>
                  <a:pt x="1479" y="489"/>
                  <a:pt x="1477" y="490"/>
                  <a:pt x="1476" y="491"/>
                </a:cubicBezTo>
                <a:cubicBezTo>
                  <a:pt x="1476" y="492"/>
                  <a:pt x="1476" y="492"/>
                  <a:pt x="1476" y="493"/>
                </a:cubicBezTo>
                <a:cubicBezTo>
                  <a:pt x="1476" y="494"/>
                  <a:pt x="1476" y="494"/>
                  <a:pt x="1475" y="495"/>
                </a:cubicBezTo>
                <a:cubicBezTo>
                  <a:pt x="1474" y="496"/>
                  <a:pt x="1474" y="497"/>
                  <a:pt x="1474" y="499"/>
                </a:cubicBezTo>
                <a:cubicBezTo>
                  <a:pt x="1475" y="500"/>
                  <a:pt x="1475" y="501"/>
                  <a:pt x="1477" y="501"/>
                </a:cubicBezTo>
                <a:cubicBezTo>
                  <a:pt x="1478" y="502"/>
                  <a:pt x="1478" y="502"/>
                  <a:pt x="1479" y="503"/>
                </a:cubicBezTo>
                <a:cubicBezTo>
                  <a:pt x="1480" y="504"/>
                  <a:pt x="1480" y="506"/>
                  <a:pt x="1482" y="505"/>
                </a:cubicBezTo>
                <a:cubicBezTo>
                  <a:pt x="1483" y="505"/>
                  <a:pt x="1485" y="503"/>
                  <a:pt x="1485" y="505"/>
                </a:cubicBezTo>
                <a:cubicBezTo>
                  <a:pt x="1485" y="506"/>
                  <a:pt x="1483" y="507"/>
                  <a:pt x="1482" y="507"/>
                </a:cubicBezTo>
                <a:cubicBezTo>
                  <a:pt x="1481" y="508"/>
                  <a:pt x="1481" y="509"/>
                  <a:pt x="1480" y="511"/>
                </a:cubicBezTo>
                <a:cubicBezTo>
                  <a:pt x="1480" y="512"/>
                  <a:pt x="1480" y="513"/>
                  <a:pt x="1478" y="514"/>
                </a:cubicBezTo>
                <a:cubicBezTo>
                  <a:pt x="1477" y="515"/>
                  <a:pt x="1476" y="516"/>
                  <a:pt x="1475" y="518"/>
                </a:cubicBezTo>
                <a:cubicBezTo>
                  <a:pt x="1475" y="519"/>
                  <a:pt x="1475" y="521"/>
                  <a:pt x="1476" y="522"/>
                </a:cubicBezTo>
                <a:cubicBezTo>
                  <a:pt x="1477" y="524"/>
                  <a:pt x="1477" y="525"/>
                  <a:pt x="1478" y="527"/>
                </a:cubicBezTo>
                <a:cubicBezTo>
                  <a:pt x="1479" y="528"/>
                  <a:pt x="1480" y="528"/>
                  <a:pt x="1481" y="529"/>
                </a:cubicBezTo>
                <a:cubicBezTo>
                  <a:pt x="1482" y="530"/>
                  <a:pt x="1482" y="530"/>
                  <a:pt x="1483" y="530"/>
                </a:cubicBezTo>
                <a:cubicBezTo>
                  <a:pt x="1484" y="530"/>
                  <a:pt x="1485" y="530"/>
                  <a:pt x="1485" y="531"/>
                </a:cubicBezTo>
                <a:cubicBezTo>
                  <a:pt x="1486" y="532"/>
                  <a:pt x="1482" y="531"/>
                  <a:pt x="1484" y="533"/>
                </a:cubicBezTo>
                <a:cubicBezTo>
                  <a:pt x="1484" y="534"/>
                  <a:pt x="1485" y="534"/>
                  <a:pt x="1485" y="534"/>
                </a:cubicBezTo>
                <a:cubicBezTo>
                  <a:pt x="1486" y="535"/>
                  <a:pt x="1486" y="536"/>
                  <a:pt x="1487" y="536"/>
                </a:cubicBezTo>
                <a:cubicBezTo>
                  <a:pt x="1488" y="536"/>
                  <a:pt x="1488" y="536"/>
                  <a:pt x="1489" y="536"/>
                </a:cubicBezTo>
                <a:cubicBezTo>
                  <a:pt x="1490" y="536"/>
                  <a:pt x="1491" y="536"/>
                  <a:pt x="1493" y="536"/>
                </a:cubicBezTo>
                <a:cubicBezTo>
                  <a:pt x="1493" y="537"/>
                  <a:pt x="1494" y="537"/>
                  <a:pt x="1495" y="537"/>
                </a:cubicBezTo>
                <a:cubicBezTo>
                  <a:pt x="1496" y="538"/>
                  <a:pt x="1497" y="538"/>
                  <a:pt x="1498" y="539"/>
                </a:cubicBezTo>
                <a:cubicBezTo>
                  <a:pt x="1500" y="541"/>
                  <a:pt x="1503" y="542"/>
                  <a:pt x="1506" y="542"/>
                </a:cubicBezTo>
                <a:cubicBezTo>
                  <a:pt x="1507" y="543"/>
                  <a:pt x="1509" y="542"/>
                  <a:pt x="1510" y="542"/>
                </a:cubicBezTo>
                <a:cubicBezTo>
                  <a:pt x="1513" y="541"/>
                  <a:pt x="1515" y="540"/>
                  <a:pt x="1517" y="543"/>
                </a:cubicBezTo>
                <a:cubicBezTo>
                  <a:pt x="1517" y="544"/>
                  <a:pt x="1518" y="545"/>
                  <a:pt x="1519" y="546"/>
                </a:cubicBezTo>
                <a:cubicBezTo>
                  <a:pt x="1520" y="547"/>
                  <a:pt x="1521" y="548"/>
                  <a:pt x="1522" y="549"/>
                </a:cubicBezTo>
                <a:cubicBezTo>
                  <a:pt x="1523" y="549"/>
                  <a:pt x="1526" y="549"/>
                  <a:pt x="1527" y="549"/>
                </a:cubicBezTo>
                <a:cubicBezTo>
                  <a:pt x="1528" y="548"/>
                  <a:pt x="1528" y="548"/>
                  <a:pt x="1529" y="548"/>
                </a:cubicBezTo>
                <a:cubicBezTo>
                  <a:pt x="1530" y="548"/>
                  <a:pt x="1530" y="548"/>
                  <a:pt x="1531" y="547"/>
                </a:cubicBezTo>
                <a:cubicBezTo>
                  <a:pt x="1532" y="547"/>
                  <a:pt x="1533" y="547"/>
                  <a:pt x="1534" y="546"/>
                </a:cubicBezTo>
                <a:cubicBezTo>
                  <a:pt x="1535" y="546"/>
                  <a:pt x="1536" y="547"/>
                  <a:pt x="1537" y="548"/>
                </a:cubicBezTo>
                <a:cubicBezTo>
                  <a:pt x="1537" y="548"/>
                  <a:pt x="1538" y="549"/>
                  <a:pt x="1538" y="549"/>
                </a:cubicBezTo>
                <a:cubicBezTo>
                  <a:pt x="1538" y="550"/>
                  <a:pt x="1538" y="550"/>
                  <a:pt x="1538" y="551"/>
                </a:cubicBezTo>
                <a:cubicBezTo>
                  <a:pt x="1537" y="551"/>
                  <a:pt x="1537" y="552"/>
                  <a:pt x="1538" y="552"/>
                </a:cubicBezTo>
                <a:cubicBezTo>
                  <a:pt x="1539" y="552"/>
                  <a:pt x="1540" y="552"/>
                  <a:pt x="1540" y="552"/>
                </a:cubicBezTo>
                <a:cubicBezTo>
                  <a:pt x="1541" y="553"/>
                  <a:pt x="1538" y="554"/>
                  <a:pt x="1537" y="555"/>
                </a:cubicBezTo>
                <a:cubicBezTo>
                  <a:pt x="1536" y="556"/>
                  <a:pt x="1535" y="557"/>
                  <a:pt x="1534" y="558"/>
                </a:cubicBezTo>
                <a:cubicBezTo>
                  <a:pt x="1532" y="559"/>
                  <a:pt x="1532" y="558"/>
                  <a:pt x="1531" y="557"/>
                </a:cubicBezTo>
                <a:cubicBezTo>
                  <a:pt x="1530" y="556"/>
                  <a:pt x="1529" y="555"/>
                  <a:pt x="1528" y="555"/>
                </a:cubicBezTo>
                <a:cubicBezTo>
                  <a:pt x="1527" y="554"/>
                  <a:pt x="1526" y="554"/>
                  <a:pt x="1526" y="554"/>
                </a:cubicBezTo>
                <a:cubicBezTo>
                  <a:pt x="1525" y="554"/>
                  <a:pt x="1524" y="554"/>
                  <a:pt x="1524" y="554"/>
                </a:cubicBezTo>
                <a:cubicBezTo>
                  <a:pt x="1521" y="553"/>
                  <a:pt x="1523" y="555"/>
                  <a:pt x="1522" y="556"/>
                </a:cubicBezTo>
                <a:cubicBezTo>
                  <a:pt x="1522" y="557"/>
                  <a:pt x="1522" y="558"/>
                  <a:pt x="1522" y="558"/>
                </a:cubicBezTo>
                <a:cubicBezTo>
                  <a:pt x="1522" y="559"/>
                  <a:pt x="1522" y="560"/>
                  <a:pt x="1522" y="561"/>
                </a:cubicBezTo>
                <a:cubicBezTo>
                  <a:pt x="1521" y="562"/>
                  <a:pt x="1520" y="563"/>
                  <a:pt x="1518" y="564"/>
                </a:cubicBezTo>
                <a:cubicBezTo>
                  <a:pt x="1518" y="565"/>
                  <a:pt x="1517" y="565"/>
                  <a:pt x="1517" y="566"/>
                </a:cubicBezTo>
                <a:cubicBezTo>
                  <a:pt x="1516" y="567"/>
                  <a:pt x="1516" y="567"/>
                  <a:pt x="1516" y="569"/>
                </a:cubicBezTo>
                <a:cubicBezTo>
                  <a:pt x="1516" y="569"/>
                  <a:pt x="1516" y="570"/>
                  <a:pt x="1516" y="571"/>
                </a:cubicBezTo>
                <a:cubicBezTo>
                  <a:pt x="1515" y="571"/>
                  <a:pt x="1515" y="572"/>
                  <a:pt x="1515" y="573"/>
                </a:cubicBezTo>
                <a:cubicBezTo>
                  <a:pt x="1515" y="574"/>
                  <a:pt x="1516" y="573"/>
                  <a:pt x="1516" y="574"/>
                </a:cubicBezTo>
                <a:cubicBezTo>
                  <a:pt x="1517" y="575"/>
                  <a:pt x="1517" y="575"/>
                  <a:pt x="1519" y="575"/>
                </a:cubicBezTo>
                <a:cubicBezTo>
                  <a:pt x="1520" y="575"/>
                  <a:pt x="1522" y="575"/>
                  <a:pt x="1523" y="574"/>
                </a:cubicBezTo>
                <a:cubicBezTo>
                  <a:pt x="1524" y="574"/>
                  <a:pt x="1526" y="574"/>
                  <a:pt x="1527" y="573"/>
                </a:cubicBezTo>
                <a:cubicBezTo>
                  <a:pt x="1528" y="573"/>
                  <a:pt x="1529" y="572"/>
                  <a:pt x="1530" y="571"/>
                </a:cubicBezTo>
                <a:cubicBezTo>
                  <a:pt x="1530" y="571"/>
                  <a:pt x="1531" y="571"/>
                  <a:pt x="1532" y="570"/>
                </a:cubicBezTo>
                <a:cubicBezTo>
                  <a:pt x="1532" y="569"/>
                  <a:pt x="1531" y="569"/>
                  <a:pt x="1531" y="569"/>
                </a:cubicBezTo>
                <a:cubicBezTo>
                  <a:pt x="1530" y="570"/>
                  <a:pt x="1527" y="572"/>
                  <a:pt x="1528" y="569"/>
                </a:cubicBezTo>
                <a:cubicBezTo>
                  <a:pt x="1528" y="568"/>
                  <a:pt x="1530" y="568"/>
                  <a:pt x="1530" y="566"/>
                </a:cubicBezTo>
                <a:cubicBezTo>
                  <a:pt x="1529" y="566"/>
                  <a:pt x="1529" y="565"/>
                  <a:pt x="1530" y="565"/>
                </a:cubicBezTo>
                <a:cubicBezTo>
                  <a:pt x="1531" y="565"/>
                  <a:pt x="1530" y="567"/>
                  <a:pt x="1531" y="567"/>
                </a:cubicBezTo>
                <a:cubicBezTo>
                  <a:pt x="1532" y="567"/>
                  <a:pt x="1532" y="566"/>
                  <a:pt x="1533" y="566"/>
                </a:cubicBezTo>
                <a:cubicBezTo>
                  <a:pt x="1534" y="566"/>
                  <a:pt x="1534" y="567"/>
                  <a:pt x="1534" y="568"/>
                </a:cubicBezTo>
                <a:cubicBezTo>
                  <a:pt x="1534" y="569"/>
                  <a:pt x="1536" y="569"/>
                  <a:pt x="1535" y="571"/>
                </a:cubicBezTo>
                <a:cubicBezTo>
                  <a:pt x="1534" y="571"/>
                  <a:pt x="1534" y="571"/>
                  <a:pt x="1534" y="572"/>
                </a:cubicBezTo>
                <a:cubicBezTo>
                  <a:pt x="1534" y="574"/>
                  <a:pt x="1535" y="575"/>
                  <a:pt x="1534" y="577"/>
                </a:cubicBezTo>
                <a:cubicBezTo>
                  <a:pt x="1534" y="577"/>
                  <a:pt x="1533" y="578"/>
                  <a:pt x="1534" y="579"/>
                </a:cubicBezTo>
                <a:cubicBezTo>
                  <a:pt x="1535" y="580"/>
                  <a:pt x="1537" y="579"/>
                  <a:pt x="1538" y="579"/>
                </a:cubicBezTo>
                <a:cubicBezTo>
                  <a:pt x="1539" y="581"/>
                  <a:pt x="1536" y="581"/>
                  <a:pt x="1535" y="582"/>
                </a:cubicBezTo>
                <a:cubicBezTo>
                  <a:pt x="1533" y="583"/>
                  <a:pt x="1530" y="585"/>
                  <a:pt x="1528" y="587"/>
                </a:cubicBezTo>
                <a:cubicBezTo>
                  <a:pt x="1527" y="589"/>
                  <a:pt x="1525" y="590"/>
                  <a:pt x="1524" y="591"/>
                </a:cubicBezTo>
                <a:cubicBezTo>
                  <a:pt x="1523" y="593"/>
                  <a:pt x="1522" y="593"/>
                  <a:pt x="1520" y="594"/>
                </a:cubicBezTo>
                <a:cubicBezTo>
                  <a:pt x="1519" y="595"/>
                  <a:pt x="1518" y="596"/>
                  <a:pt x="1516" y="597"/>
                </a:cubicBezTo>
                <a:cubicBezTo>
                  <a:pt x="1515" y="598"/>
                  <a:pt x="1514" y="599"/>
                  <a:pt x="1512" y="599"/>
                </a:cubicBezTo>
                <a:cubicBezTo>
                  <a:pt x="1511" y="599"/>
                  <a:pt x="1509" y="599"/>
                  <a:pt x="1508" y="599"/>
                </a:cubicBezTo>
                <a:cubicBezTo>
                  <a:pt x="1505" y="599"/>
                  <a:pt x="1503" y="598"/>
                  <a:pt x="1501" y="599"/>
                </a:cubicBezTo>
                <a:cubicBezTo>
                  <a:pt x="1499" y="599"/>
                  <a:pt x="1498" y="599"/>
                  <a:pt x="1498" y="601"/>
                </a:cubicBezTo>
                <a:cubicBezTo>
                  <a:pt x="1497" y="601"/>
                  <a:pt x="1497" y="602"/>
                  <a:pt x="1497" y="603"/>
                </a:cubicBezTo>
                <a:cubicBezTo>
                  <a:pt x="1497" y="603"/>
                  <a:pt x="1496" y="604"/>
                  <a:pt x="1496" y="604"/>
                </a:cubicBezTo>
                <a:cubicBezTo>
                  <a:pt x="1495" y="606"/>
                  <a:pt x="1495" y="607"/>
                  <a:pt x="1494" y="608"/>
                </a:cubicBezTo>
                <a:cubicBezTo>
                  <a:pt x="1493" y="609"/>
                  <a:pt x="1492" y="610"/>
                  <a:pt x="1493" y="611"/>
                </a:cubicBezTo>
                <a:cubicBezTo>
                  <a:pt x="1494" y="612"/>
                  <a:pt x="1495" y="613"/>
                  <a:pt x="1496" y="613"/>
                </a:cubicBezTo>
                <a:cubicBezTo>
                  <a:pt x="1498" y="614"/>
                  <a:pt x="1499" y="615"/>
                  <a:pt x="1499" y="617"/>
                </a:cubicBezTo>
                <a:cubicBezTo>
                  <a:pt x="1500" y="618"/>
                  <a:pt x="1499" y="619"/>
                  <a:pt x="1499" y="621"/>
                </a:cubicBezTo>
                <a:cubicBezTo>
                  <a:pt x="1499" y="623"/>
                  <a:pt x="1500" y="623"/>
                  <a:pt x="1501" y="624"/>
                </a:cubicBezTo>
                <a:cubicBezTo>
                  <a:pt x="1502" y="625"/>
                  <a:pt x="1502" y="625"/>
                  <a:pt x="1502" y="627"/>
                </a:cubicBezTo>
                <a:cubicBezTo>
                  <a:pt x="1502" y="628"/>
                  <a:pt x="1502" y="629"/>
                  <a:pt x="1501" y="631"/>
                </a:cubicBezTo>
                <a:cubicBezTo>
                  <a:pt x="1500" y="632"/>
                  <a:pt x="1501" y="632"/>
                  <a:pt x="1501" y="634"/>
                </a:cubicBezTo>
                <a:cubicBezTo>
                  <a:pt x="1501" y="634"/>
                  <a:pt x="1501" y="635"/>
                  <a:pt x="1501" y="635"/>
                </a:cubicBezTo>
                <a:cubicBezTo>
                  <a:pt x="1501" y="636"/>
                  <a:pt x="1502" y="637"/>
                  <a:pt x="1502" y="637"/>
                </a:cubicBezTo>
                <a:cubicBezTo>
                  <a:pt x="1502" y="638"/>
                  <a:pt x="1502" y="641"/>
                  <a:pt x="1501" y="639"/>
                </a:cubicBezTo>
                <a:cubicBezTo>
                  <a:pt x="1500" y="639"/>
                  <a:pt x="1500" y="638"/>
                  <a:pt x="1499" y="638"/>
                </a:cubicBezTo>
                <a:cubicBezTo>
                  <a:pt x="1499" y="638"/>
                  <a:pt x="1498" y="639"/>
                  <a:pt x="1498" y="639"/>
                </a:cubicBezTo>
                <a:cubicBezTo>
                  <a:pt x="1497" y="640"/>
                  <a:pt x="1495" y="640"/>
                  <a:pt x="1493" y="640"/>
                </a:cubicBezTo>
                <a:cubicBezTo>
                  <a:pt x="1493" y="640"/>
                  <a:pt x="1492" y="640"/>
                  <a:pt x="1492" y="640"/>
                </a:cubicBezTo>
                <a:cubicBezTo>
                  <a:pt x="1492" y="639"/>
                  <a:pt x="1492" y="639"/>
                  <a:pt x="1492" y="639"/>
                </a:cubicBezTo>
                <a:cubicBezTo>
                  <a:pt x="1492" y="638"/>
                  <a:pt x="1492" y="638"/>
                  <a:pt x="1490" y="638"/>
                </a:cubicBezTo>
                <a:cubicBezTo>
                  <a:pt x="1490" y="638"/>
                  <a:pt x="1489" y="639"/>
                  <a:pt x="1488" y="639"/>
                </a:cubicBezTo>
                <a:cubicBezTo>
                  <a:pt x="1487" y="639"/>
                  <a:pt x="1487" y="638"/>
                  <a:pt x="1486" y="638"/>
                </a:cubicBezTo>
                <a:cubicBezTo>
                  <a:pt x="1485" y="638"/>
                  <a:pt x="1484" y="639"/>
                  <a:pt x="1485" y="640"/>
                </a:cubicBezTo>
                <a:cubicBezTo>
                  <a:pt x="1485" y="640"/>
                  <a:pt x="1486" y="640"/>
                  <a:pt x="1487" y="641"/>
                </a:cubicBezTo>
                <a:cubicBezTo>
                  <a:pt x="1487" y="641"/>
                  <a:pt x="1487" y="642"/>
                  <a:pt x="1488" y="643"/>
                </a:cubicBezTo>
                <a:cubicBezTo>
                  <a:pt x="1488" y="644"/>
                  <a:pt x="1488" y="644"/>
                  <a:pt x="1489" y="644"/>
                </a:cubicBezTo>
                <a:cubicBezTo>
                  <a:pt x="1489" y="644"/>
                  <a:pt x="1488" y="644"/>
                  <a:pt x="1488" y="644"/>
                </a:cubicBezTo>
                <a:cubicBezTo>
                  <a:pt x="1487" y="644"/>
                  <a:pt x="1486" y="642"/>
                  <a:pt x="1486" y="642"/>
                </a:cubicBezTo>
                <a:cubicBezTo>
                  <a:pt x="1485" y="641"/>
                  <a:pt x="1484" y="641"/>
                  <a:pt x="1484" y="641"/>
                </a:cubicBezTo>
                <a:cubicBezTo>
                  <a:pt x="1484" y="640"/>
                  <a:pt x="1484" y="639"/>
                  <a:pt x="1483" y="639"/>
                </a:cubicBezTo>
                <a:cubicBezTo>
                  <a:pt x="1482" y="638"/>
                  <a:pt x="1481" y="638"/>
                  <a:pt x="1480" y="636"/>
                </a:cubicBezTo>
                <a:cubicBezTo>
                  <a:pt x="1480" y="636"/>
                  <a:pt x="1480" y="636"/>
                  <a:pt x="1480" y="635"/>
                </a:cubicBezTo>
                <a:cubicBezTo>
                  <a:pt x="1480" y="635"/>
                  <a:pt x="1479" y="635"/>
                  <a:pt x="1479" y="634"/>
                </a:cubicBezTo>
                <a:cubicBezTo>
                  <a:pt x="1479" y="634"/>
                  <a:pt x="1479" y="633"/>
                  <a:pt x="1480" y="633"/>
                </a:cubicBezTo>
                <a:cubicBezTo>
                  <a:pt x="1481" y="634"/>
                  <a:pt x="1480" y="635"/>
                  <a:pt x="1480" y="635"/>
                </a:cubicBezTo>
                <a:cubicBezTo>
                  <a:pt x="1481" y="636"/>
                  <a:pt x="1481" y="636"/>
                  <a:pt x="1482" y="636"/>
                </a:cubicBezTo>
                <a:cubicBezTo>
                  <a:pt x="1483" y="636"/>
                  <a:pt x="1485" y="638"/>
                  <a:pt x="1485" y="637"/>
                </a:cubicBezTo>
                <a:cubicBezTo>
                  <a:pt x="1486" y="636"/>
                  <a:pt x="1485" y="635"/>
                  <a:pt x="1487" y="635"/>
                </a:cubicBezTo>
                <a:cubicBezTo>
                  <a:pt x="1487" y="636"/>
                  <a:pt x="1488" y="636"/>
                  <a:pt x="1488" y="637"/>
                </a:cubicBezTo>
                <a:cubicBezTo>
                  <a:pt x="1489" y="638"/>
                  <a:pt x="1490" y="638"/>
                  <a:pt x="1491" y="637"/>
                </a:cubicBezTo>
                <a:cubicBezTo>
                  <a:pt x="1493" y="637"/>
                  <a:pt x="1494" y="637"/>
                  <a:pt x="1495" y="638"/>
                </a:cubicBezTo>
                <a:cubicBezTo>
                  <a:pt x="1496" y="638"/>
                  <a:pt x="1496" y="639"/>
                  <a:pt x="1496" y="639"/>
                </a:cubicBezTo>
                <a:cubicBezTo>
                  <a:pt x="1497" y="639"/>
                  <a:pt x="1498" y="638"/>
                  <a:pt x="1498" y="638"/>
                </a:cubicBezTo>
                <a:cubicBezTo>
                  <a:pt x="1499" y="637"/>
                  <a:pt x="1498" y="637"/>
                  <a:pt x="1499" y="637"/>
                </a:cubicBezTo>
                <a:cubicBezTo>
                  <a:pt x="1500" y="637"/>
                  <a:pt x="1501" y="637"/>
                  <a:pt x="1501" y="636"/>
                </a:cubicBezTo>
                <a:cubicBezTo>
                  <a:pt x="1501" y="636"/>
                  <a:pt x="1500" y="636"/>
                  <a:pt x="1500" y="635"/>
                </a:cubicBezTo>
                <a:cubicBezTo>
                  <a:pt x="1499" y="634"/>
                  <a:pt x="1501" y="632"/>
                  <a:pt x="1499" y="631"/>
                </a:cubicBezTo>
                <a:cubicBezTo>
                  <a:pt x="1498" y="631"/>
                  <a:pt x="1498" y="631"/>
                  <a:pt x="1498" y="630"/>
                </a:cubicBezTo>
                <a:cubicBezTo>
                  <a:pt x="1497" y="630"/>
                  <a:pt x="1498" y="630"/>
                  <a:pt x="1497" y="629"/>
                </a:cubicBezTo>
                <a:cubicBezTo>
                  <a:pt x="1496" y="627"/>
                  <a:pt x="1494" y="630"/>
                  <a:pt x="1493" y="629"/>
                </a:cubicBezTo>
                <a:cubicBezTo>
                  <a:pt x="1493" y="628"/>
                  <a:pt x="1493" y="628"/>
                  <a:pt x="1494" y="627"/>
                </a:cubicBezTo>
                <a:cubicBezTo>
                  <a:pt x="1495" y="627"/>
                  <a:pt x="1496" y="627"/>
                  <a:pt x="1496" y="626"/>
                </a:cubicBezTo>
                <a:cubicBezTo>
                  <a:pt x="1496" y="625"/>
                  <a:pt x="1497" y="624"/>
                  <a:pt x="1496" y="624"/>
                </a:cubicBezTo>
                <a:cubicBezTo>
                  <a:pt x="1496" y="623"/>
                  <a:pt x="1496" y="623"/>
                  <a:pt x="1495" y="624"/>
                </a:cubicBezTo>
                <a:cubicBezTo>
                  <a:pt x="1495" y="624"/>
                  <a:pt x="1495" y="624"/>
                  <a:pt x="1494" y="624"/>
                </a:cubicBezTo>
                <a:cubicBezTo>
                  <a:pt x="1494" y="624"/>
                  <a:pt x="1494" y="624"/>
                  <a:pt x="1493" y="623"/>
                </a:cubicBezTo>
                <a:cubicBezTo>
                  <a:pt x="1492" y="622"/>
                  <a:pt x="1491" y="624"/>
                  <a:pt x="1490" y="625"/>
                </a:cubicBezTo>
                <a:cubicBezTo>
                  <a:pt x="1489" y="625"/>
                  <a:pt x="1489" y="625"/>
                  <a:pt x="1488" y="626"/>
                </a:cubicBezTo>
                <a:cubicBezTo>
                  <a:pt x="1488" y="626"/>
                  <a:pt x="1487" y="627"/>
                  <a:pt x="1486" y="627"/>
                </a:cubicBezTo>
                <a:cubicBezTo>
                  <a:pt x="1486" y="629"/>
                  <a:pt x="1484" y="628"/>
                  <a:pt x="1483" y="628"/>
                </a:cubicBezTo>
                <a:cubicBezTo>
                  <a:pt x="1482" y="627"/>
                  <a:pt x="1482" y="627"/>
                  <a:pt x="1482" y="626"/>
                </a:cubicBezTo>
                <a:cubicBezTo>
                  <a:pt x="1482" y="626"/>
                  <a:pt x="1483" y="624"/>
                  <a:pt x="1483" y="624"/>
                </a:cubicBezTo>
                <a:cubicBezTo>
                  <a:pt x="1484" y="624"/>
                  <a:pt x="1485" y="624"/>
                  <a:pt x="1485" y="623"/>
                </a:cubicBezTo>
                <a:cubicBezTo>
                  <a:pt x="1486" y="622"/>
                  <a:pt x="1483" y="621"/>
                  <a:pt x="1482" y="621"/>
                </a:cubicBezTo>
                <a:cubicBezTo>
                  <a:pt x="1481" y="621"/>
                  <a:pt x="1481" y="621"/>
                  <a:pt x="1480" y="621"/>
                </a:cubicBezTo>
                <a:cubicBezTo>
                  <a:pt x="1479" y="620"/>
                  <a:pt x="1478" y="619"/>
                  <a:pt x="1478" y="618"/>
                </a:cubicBezTo>
                <a:cubicBezTo>
                  <a:pt x="1478" y="617"/>
                  <a:pt x="1479" y="617"/>
                  <a:pt x="1480" y="616"/>
                </a:cubicBezTo>
                <a:cubicBezTo>
                  <a:pt x="1481" y="616"/>
                  <a:pt x="1480" y="615"/>
                  <a:pt x="1480" y="614"/>
                </a:cubicBezTo>
                <a:cubicBezTo>
                  <a:pt x="1480" y="611"/>
                  <a:pt x="1482" y="614"/>
                  <a:pt x="1483" y="614"/>
                </a:cubicBezTo>
                <a:cubicBezTo>
                  <a:pt x="1485" y="614"/>
                  <a:pt x="1483" y="611"/>
                  <a:pt x="1483" y="610"/>
                </a:cubicBezTo>
                <a:cubicBezTo>
                  <a:pt x="1483" y="609"/>
                  <a:pt x="1483" y="607"/>
                  <a:pt x="1483" y="606"/>
                </a:cubicBezTo>
                <a:cubicBezTo>
                  <a:pt x="1484" y="605"/>
                  <a:pt x="1484" y="603"/>
                  <a:pt x="1485" y="602"/>
                </a:cubicBezTo>
                <a:cubicBezTo>
                  <a:pt x="1486" y="600"/>
                  <a:pt x="1486" y="600"/>
                  <a:pt x="1486" y="598"/>
                </a:cubicBezTo>
                <a:cubicBezTo>
                  <a:pt x="1486" y="596"/>
                  <a:pt x="1487" y="595"/>
                  <a:pt x="1487" y="594"/>
                </a:cubicBezTo>
                <a:cubicBezTo>
                  <a:pt x="1486" y="592"/>
                  <a:pt x="1484" y="594"/>
                  <a:pt x="1484" y="595"/>
                </a:cubicBezTo>
                <a:cubicBezTo>
                  <a:pt x="1483" y="595"/>
                  <a:pt x="1482" y="595"/>
                  <a:pt x="1481" y="596"/>
                </a:cubicBezTo>
                <a:cubicBezTo>
                  <a:pt x="1481" y="596"/>
                  <a:pt x="1480" y="597"/>
                  <a:pt x="1480" y="597"/>
                </a:cubicBezTo>
                <a:cubicBezTo>
                  <a:pt x="1478" y="599"/>
                  <a:pt x="1477" y="600"/>
                  <a:pt x="1475" y="600"/>
                </a:cubicBezTo>
                <a:cubicBezTo>
                  <a:pt x="1474" y="600"/>
                  <a:pt x="1474" y="600"/>
                  <a:pt x="1473" y="601"/>
                </a:cubicBezTo>
                <a:cubicBezTo>
                  <a:pt x="1473" y="601"/>
                  <a:pt x="1472" y="601"/>
                  <a:pt x="1471" y="601"/>
                </a:cubicBezTo>
                <a:cubicBezTo>
                  <a:pt x="1471" y="600"/>
                  <a:pt x="1471" y="599"/>
                  <a:pt x="1471" y="599"/>
                </a:cubicBezTo>
                <a:cubicBezTo>
                  <a:pt x="1472" y="598"/>
                  <a:pt x="1473" y="599"/>
                  <a:pt x="1473" y="598"/>
                </a:cubicBezTo>
                <a:cubicBezTo>
                  <a:pt x="1473" y="598"/>
                  <a:pt x="1473" y="598"/>
                  <a:pt x="1474" y="597"/>
                </a:cubicBezTo>
                <a:cubicBezTo>
                  <a:pt x="1474" y="597"/>
                  <a:pt x="1474" y="597"/>
                  <a:pt x="1474" y="597"/>
                </a:cubicBezTo>
                <a:cubicBezTo>
                  <a:pt x="1475" y="596"/>
                  <a:pt x="1476" y="596"/>
                  <a:pt x="1476" y="595"/>
                </a:cubicBezTo>
                <a:cubicBezTo>
                  <a:pt x="1476" y="593"/>
                  <a:pt x="1473" y="595"/>
                  <a:pt x="1473" y="593"/>
                </a:cubicBezTo>
                <a:cubicBezTo>
                  <a:pt x="1474" y="592"/>
                  <a:pt x="1474" y="592"/>
                  <a:pt x="1473" y="591"/>
                </a:cubicBezTo>
                <a:cubicBezTo>
                  <a:pt x="1472" y="591"/>
                  <a:pt x="1472" y="591"/>
                  <a:pt x="1471" y="592"/>
                </a:cubicBezTo>
                <a:cubicBezTo>
                  <a:pt x="1470" y="592"/>
                  <a:pt x="1468" y="593"/>
                  <a:pt x="1467" y="592"/>
                </a:cubicBezTo>
                <a:cubicBezTo>
                  <a:pt x="1466" y="591"/>
                  <a:pt x="1467" y="590"/>
                  <a:pt x="1466" y="589"/>
                </a:cubicBezTo>
                <a:cubicBezTo>
                  <a:pt x="1466" y="588"/>
                  <a:pt x="1465" y="588"/>
                  <a:pt x="1465" y="588"/>
                </a:cubicBezTo>
                <a:cubicBezTo>
                  <a:pt x="1464" y="588"/>
                  <a:pt x="1464" y="587"/>
                  <a:pt x="1463" y="586"/>
                </a:cubicBezTo>
                <a:cubicBezTo>
                  <a:pt x="1462" y="585"/>
                  <a:pt x="1460" y="585"/>
                  <a:pt x="1459" y="586"/>
                </a:cubicBezTo>
                <a:cubicBezTo>
                  <a:pt x="1457" y="586"/>
                  <a:pt x="1456" y="587"/>
                  <a:pt x="1454" y="586"/>
                </a:cubicBezTo>
                <a:cubicBezTo>
                  <a:pt x="1453" y="586"/>
                  <a:pt x="1452" y="584"/>
                  <a:pt x="1451" y="584"/>
                </a:cubicBezTo>
                <a:cubicBezTo>
                  <a:pt x="1451" y="583"/>
                  <a:pt x="1450" y="583"/>
                  <a:pt x="1450" y="582"/>
                </a:cubicBezTo>
                <a:cubicBezTo>
                  <a:pt x="1449" y="582"/>
                  <a:pt x="1448" y="582"/>
                  <a:pt x="1448" y="582"/>
                </a:cubicBezTo>
                <a:cubicBezTo>
                  <a:pt x="1447" y="582"/>
                  <a:pt x="1446" y="581"/>
                  <a:pt x="1446" y="582"/>
                </a:cubicBezTo>
                <a:cubicBezTo>
                  <a:pt x="1445" y="582"/>
                  <a:pt x="1446" y="583"/>
                  <a:pt x="1446" y="583"/>
                </a:cubicBezTo>
                <a:cubicBezTo>
                  <a:pt x="1447" y="584"/>
                  <a:pt x="1447" y="585"/>
                  <a:pt x="1447" y="585"/>
                </a:cubicBezTo>
                <a:cubicBezTo>
                  <a:pt x="1448" y="586"/>
                  <a:pt x="1448" y="586"/>
                  <a:pt x="1449" y="587"/>
                </a:cubicBezTo>
                <a:cubicBezTo>
                  <a:pt x="1450" y="587"/>
                  <a:pt x="1450" y="588"/>
                  <a:pt x="1449" y="589"/>
                </a:cubicBezTo>
                <a:cubicBezTo>
                  <a:pt x="1448" y="589"/>
                  <a:pt x="1448" y="588"/>
                  <a:pt x="1447" y="589"/>
                </a:cubicBezTo>
                <a:cubicBezTo>
                  <a:pt x="1446" y="589"/>
                  <a:pt x="1446" y="590"/>
                  <a:pt x="1445" y="590"/>
                </a:cubicBezTo>
                <a:cubicBezTo>
                  <a:pt x="1444" y="590"/>
                  <a:pt x="1443" y="590"/>
                  <a:pt x="1442" y="590"/>
                </a:cubicBezTo>
                <a:cubicBezTo>
                  <a:pt x="1442" y="590"/>
                  <a:pt x="1441" y="590"/>
                  <a:pt x="1440" y="590"/>
                </a:cubicBezTo>
                <a:cubicBezTo>
                  <a:pt x="1439" y="590"/>
                  <a:pt x="1439" y="590"/>
                  <a:pt x="1438" y="589"/>
                </a:cubicBezTo>
                <a:cubicBezTo>
                  <a:pt x="1438" y="589"/>
                  <a:pt x="1437" y="589"/>
                  <a:pt x="1437" y="589"/>
                </a:cubicBezTo>
                <a:cubicBezTo>
                  <a:pt x="1435" y="589"/>
                  <a:pt x="1434" y="589"/>
                  <a:pt x="1433" y="588"/>
                </a:cubicBezTo>
                <a:cubicBezTo>
                  <a:pt x="1432" y="587"/>
                  <a:pt x="1431" y="587"/>
                  <a:pt x="1431" y="588"/>
                </a:cubicBezTo>
                <a:cubicBezTo>
                  <a:pt x="1430" y="588"/>
                  <a:pt x="1431" y="589"/>
                  <a:pt x="1432" y="589"/>
                </a:cubicBezTo>
                <a:cubicBezTo>
                  <a:pt x="1433" y="590"/>
                  <a:pt x="1433" y="591"/>
                  <a:pt x="1434" y="592"/>
                </a:cubicBezTo>
                <a:cubicBezTo>
                  <a:pt x="1435" y="594"/>
                  <a:pt x="1437" y="594"/>
                  <a:pt x="1438" y="595"/>
                </a:cubicBezTo>
                <a:cubicBezTo>
                  <a:pt x="1439" y="596"/>
                  <a:pt x="1438" y="599"/>
                  <a:pt x="1436" y="598"/>
                </a:cubicBezTo>
                <a:cubicBezTo>
                  <a:pt x="1436" y="598"/>
                  <a:pt x="1435" y="596"/>
                  <a:pt x="1435" y="596"/>
                </a:cubicBezTo>
                <a:cubicBezTo>
                  <a:pt x="1434" y="596"/>
                  <a:pt x="1434" y="597"/>
                  <a:pt x="1434" y="598"/>
                </a:cubicBezTo>
                <a:cubicBezTo>
                  <a:pt x="1435" y="598"/>
                  <a:pt x="1437" y="600"/>
                  <a:pt x="1435" y="600"/>
                </a:cubicBezTo>
                <a:cubicBezTo>
                  <a:pt x="1434" y="600"/>
                  <a:pt x="1433" y="600"/>
                  <a:pt x="1433" y="600"/>
                </a:cubicBezTo>
                <a:cubicBezTo>
                  <a:pt x="1432" y="600"/>
                  <a:pt x="1432" y="599"/>
                  <a:pt x="1431" y="599"/>
                </a:cubicBezTo>
                <a:cubicBezTo>
                  <a:pt x="1431" y="598"/>
                  <a:pt x="1430" y="599"/>
                  <a:pt x="1430" y="600"/>
                </a:cubicBezTo>
                <a:cubicBezTo>
                  <a:pt x="1431" y="601"/>
                  <a:pt x="1431" y="601"/>
                  <a:pt x="1431" y="602"/>
                </a:cubicBezTo>
                <a:cubicBezTo>
                  <a:pt x="1431" y="603"/>
                  <a:pt x="1431" y="603"/>
                  <a:pt x="1432" y="604"/>
                </a:cubicBezTo>
                <a:cubicBezTo>
                  <a:pt x="1432" y="604"/>
                  <a:pt x="1433" y="604"/>
                  <a:pt x="1433" y="605"/>
                </a:cubicBezTo>
                <a:cubicBezTo>
                  <a:pt x="1432" y="606"/>
                  <a:pt x="1431" y="608"/>
                  <a:pt x="1430" y="608"/>
                </a:cubicBezTo>
                <a:cubicBezTo>
                  <a:pt x="1428" y="611"/>
                  <a:pt x="1425" y="611"/>
                  <a:pt x="1422" y="611"/>
                </a:cubicBezTo>
                <a:cubicBezTo>
                  <a:pt x="1421" y="611"/>
                  <a:pt x="1419" y="610"/>
                  <a:pt x="1418" y="610"/>
                </a:cubicBezTo>
                <a:cubicBezTo>
                  <a:pt x="1417" y="609"/>
                  <a:pt x="1415" y="608"/>
                  <a:pt x="1414" y="608"/>
                </a:cubicBezTo>
                <a:cubicBezTo>
                  <a:pt x="1412" y="608"/>
                  <a:pt x="1411" y="608"/>
                  <a:pt x="1409" y="608"/>
                </a:cubicBezTo>
                <a:cubicBezTo>
                  <a:pt x="1408" y="607"/>
                  <a:pt x="1406" y="607"/>
                  <a:pt x="1404" y="607"/>
                </a:cubicBezTo>
                <a:cubicBezTo>
                  <a:pt x="1403" y="607"/>
                  <a:pt x="1402" y="607"/>
                  <a:pt x="1401" y="607"/>
                </a:cubicBezTo>
                <a:cubicBezTo>
                  <a:pt x="1400" y="607"/>
                  <a:pt x="1399" y="606"/>
                  <a:pt x="1397" y="607"/>
                </a:cubicBezTo>
                <a:cubicBezTo>
                  <a:pt x="1395" y="607"/>
                  <a:pt x="1394" y="607"/>
                  <a:pt x="1392" y="607"/>
                </a:cubicBezTo>
                <a:cubicBezTo>
                  <a:pt x="1391" y="608"/>
                  <a:pt x="1390" y="608"/>
                  <a:pt x="1390" y="608"/>
                </a:cubicBezTo>
                <a:cubicBezTo>
                  <a:pt x="1388" y="609"/>
                  <a:pt x="1387" y="609"/>
                  <a:pt x="1386" y="609"/>
                </a:cubicBezTo>
                <a:cubicBezTo>
                  <a:pt x="1385" y="610"/>
                  <a:pt x="1384" y="610"/>
                  <a:pt x="1383" y="610"/>
                </a:cubicBezTo>
                <a:cubicBezTo>
                  <a:pt x="1382" y="610"/>
                  <a:pt x="1382" y="611"/>
                  <a:pt x="1381" y="611"/>
                </a:cubicBezTo>
                <a:cubicBezTo>
                  <a:pt x="1378" y="612"/>
                  <a:pt x="1376" y="612"/>
                  <a:pt x="1374" y="612"/>
                </a:cubicBezTo>
                <a:cubicBezTo>
                  <a:pt x="1370" y="612"/>
                  <a:pt x="1367" y="612"/>
                  <a:pt x="1364" y="611"/>
                </a:cubicBezTo>
                <a:cubicBezTo>
                  <a:pt x="1362" y="611"/>
                  <a:pt x="1360" y="611"/>
                  <a:pt x="1358" y="610"/>
                </a:cubicBezTo>
                <a:cubicBezTo>
                  <a:pt x="1356" y="610"/>
                  <a:pt x="1354" y="609"/>
                  <a:pt x="1353" y="608"/>
                </a:cubicBezTo>
                <a:cubicBezTo>
                  <a:pt x="1352" y="607"/>
                  <a:pt x="1350" y="608"/>
                  <a:pt x="1349" y="608"/>
                </a:cubicBezTo>
                <a:cubicBezTo>
                  <a:pt x="1347" y="607"/>
                  <a:pt x="1346" y="607"/>
                  <a:pt x="1345" y="605"/>
                </a:cubicBezTo>
                <a:cubicBezTo>
                  <a:pt x="1345" y="604"/>
                  <a:pt x="1344" y="603"/>
                  <a:pt x="1342" y="603"/>
                </a:cubicBezTo>
                <a:cubicBezTo>
                  <a:pt x="1340" y="603"/>
                  <a:pt x="1339" y="603"/>
                  <a:pt x="1338" y="602"/>
                </a:cubicBezTo>
                <a:cubicBezTo>
                  <a:pt x="1337" y="601"/>
                  <a:pt x="1337" y="600"/>
                  <a:pt x="1336" y="600"/>
                </a:cubicBezTo>
                <a:cubicBezTo>
                  <a:pt x="1335" y="600"/>
                  <a:pt x="1334" y="600"/>
                  <a:pt x="1333" y="600"/>
                </a:cubicBezTo>
                <a:cubicBezTo>
                  <a:pt x="1332" y="600"/>
                  <a:pt x="1331" y="600"/>
                  <a:pt x="1330" y="600"/>
                </a:cubicBezTo>
                <a:cubicBezTo>
                  <a:pt x="1327" y="600"/>
                  <a:pt x="1324" y="601"/>
                  <a:pt x="1321" y="601"/>
                </a:cubicBezTo>
                <a:cubicBezTo>
                  <a:pt x="1319" y="601"/>
                  <a:pt x="1318" y="600"/>
                  <a:pt x="1316" y="600"/>
                </a:cubicBezTo>
                <a:cubicBezTo>
                  <a:pt x="1315" y="600"/>
                  <a:pt x="1313" y="600"/>
                  <a:pt x="1312" y="600"/>
                </a:cubicBezTo>
                <a:cubicBezTo>
                  <a:pt x="1311" y="599"/>
                  <a:pt x="1311" y="599"/>
                  <a:pt x="1311" y="598"/>
                </a:cubicBezTo>
                <a:cubicBezTo>
                  <a:pt x="1310" y="598"/>
                  <a:pt x="1309" y="597"/>
                  <a:pt x="1309" y="597"/>
                </a:cubicBezTo>
                <a:cubicBezTo>
                  <a:pt x="1308" y="596"/>
                  <a:pt x="1309" y="594"/>
                  <a:pt x="1308" y="593"/>
                </a:cubicBezTo>
                <a:cubicBezTo>
                  <a:pt x="1307" y="592"/>
                  <a:pt x="1305" y="593"/>
                  <a:pt x="1304" y="593"/>
                </a:cubicBezTo>
                <a:cubicBezTo>
                  <a:pt x="1303" y="593"/>
                  <a:pt x="1302" y="592"/>
                  <a:pt x="1301" y="592"/>
                </a:cubicBezTo>
                <a:cubicBezTo>
                  <a:pt x="1300" y="591"/>
                  <a:pt x="1299" y="592"/>
                  <a:pt x="1298" y="591"/>
                </a:cubicBezTo>
                <a:cubicBezTo>
                  <a:pt x="1298" y="591"/>
                  <a:pt x="1298" y="590"/>
                  <a:pt x="1297" y="590"/>
                </a:cubicBezTo>
                <a:cubicBezTo>
                  <a:pt x="1297" y="590"/>
                  <a:pt x="1296" y="590"/>
                  <a:pt x="1296" y="589"/>
                </a:cubicBezTo>
                <a:cubicBezTo>
                  <a:pt x="1295" y="589"/>
                  <a:pt x="1295" y="587"/>
                  <a:pt x="1294" y="587"/>
                </a:cubicBezTo>
                <a:cubicBezTo>
                  <a:pt x="1294" y="586"/>
                  <a:pt x="1292" y="587"/>
                  <a:pt x="1291" y="587"/>
                </a:cubicBezTo>
                <a:cubicBezTo>
                  <a:pt x="1292" y="585"/>
                  <a:pt x="1292" y="585"/>
                  <a:pt x="1293" y="584"/>
                </a:cubicBezTo>
                <a:cubicBezTo>
                  <a:pt x="1294" y="584"/>
                  <a:pt x="1295" y="584"/>
                  <a:pt x="1295" y="583"/>
                </a:cubicBezTo>
                <a:cubicBezTo>
                  <a:pt x="1294" y="581"/>
                  <a:pt x="1292" y="581"/>
                  <a:pt x="1291" y="580"/>
                </a:cubicBezTo>
                <a:cubicBezTo>
                  <a:pt x="1290" y="578"/>
                  <a:pt x="1292" y="576"/>
                  <a:pt x="1291" y="575"/>
                </a:cubicBezTo>
                <a:cubicBezTo>
                  <a:pt x="1290" y="574"/>
                  <a:pt x="1289" y="573"/>
                  <a:pt x="1288" y="572"/>
                </a:cubicBezTo>
                <a:cubicBezTo>
                  <a:pt x="1286" y="571"/>
                  <a:pt x="1284" y="570"/>
                  <a:pt x="1282" y="569"/>
                </a:cubicBezTo>
                <a:cubicBezTo>
                  <a:pt x="1281" y="568"/>
                  <a:pt x="1279" y="568"/>
                  <a:pt x="1277" y="568"/>
                </a:cubicBezTo>
                <a:cubicBezTo>
                  <a:pt x="1276" y="568"/>
                  <a:pt x="1274" y="568"/>
                  <a:pt x="1273" y="569"/>
                </a:cubicBezTo>
                <a:cubicBezTo>
                  <a:pt x="1272" y="569"/>
                  <a:pt x="1271" y="570"/>
                  <a:pt x="1271" y="570"/>
                </a:cubicBezTo>
                <a:cubicBezTo>
                  <a:pt x="1270" y="570"/>
                  <a:pt x="1269" y="570"/>
                  <a:pt x="1268" y="571"/>
                </a:cubicBezTo>
                <a:cubicBezTo>
                  <a:pt x="1267" y="571"/>
                  <a:pt x="1266" y="572"/>
                  <a:pt x="1265" y="572"/>
                </a:cubicBezTo>
                <a:cubicBezTo>
                  <a:pt x="1264" y="572"/>
                  <a:pt x="1264" y="572"/>
                  <a:pt x="1263" y="573"/>
                </a:cubicBezTo>
                <a:cubicBezTo>
                  <a:pt x="1263" y="573"/>
                  <a:pt x="1263" y="572"/>
                  <a:pt x="1262" y="573"/>
                </a:cubicBezTo>
                <a:cubicBezTo>
                  <a:pt x="1261" y="573"/>
                  <a:pt x="1260" y="573"/>
                  <a:pt x="1259" y="574"/>
                </a:cubicBezTo>
                <a:cubicBezTo>
                  <a:pt x="1255" y="574"/>
                  <a:pt x="1250" y="576"/>
                  <a:pt x="1246" y="577"/>
                </a:cubicBezTo>
                <a:cubicBezTo>
                  <a:pt x="1242" y="578"/>
                  <a:pt x="1239" y="578"/>
                  <a:pt x="1235" y="579"/>
                </a:cubicBezTo>
                <a:cubicBezTo>
                  <a:pt x="1233" y="580"/>
                  <a:pt x="1232" y="580"/>
                  <a:pt x="1231" y="581"/>
                </a:cubicBezTo>
                <a:cubicBezTo>
                  <a:pt x="1230" y="582"/>
                  <a:pt x="1229" y="583"/>
                  <a:pt x="1229" y="585"/>
                </a:cubicBezTo>
                <a:cubicBezTo>
                  <a:pt x="1228" y="586"/>
                  <a:pt x="1227" y="587"/>
                  <a:pt x="1226" y="588"/>
                </a:cubicBezTo>
                <a:cubicBezTo>
                  <a:pt x="1225" y="589"/>
                  <a:pt x="1222" y="590"/>
                  <a:pt x="1222" y="591"/>
                </a:cubicBezTo>
                <a:cubicBezTo>
                  <a:pt x="1222" y="593"/>
                  <a:pt x="1229" y="590"/>
                  <a:pt x="1230" y="591"/>
                </a:cubicBezTo>
                <a:cubicBezTo>
                  <a:pt x="1231" y="592"/>
                  <a:pt x="1230" y="592"/>
                  <a:pt x="1230" y="593"/>
                </a:cubicBezTo>
                <a:cubicBezTo>
                  <a:pt x="1231" y="593"/>
                  <a:pt x="1232" y="593"/>
                  <a:pt x="1232" y="593"/>
                </a:cubicBezTo>
                <a:cubicBezTo>
                  <a:pt x="1235" y="593"/>
                  <a:pt x="1237" y="594"/>
                  <a:pt x="1239" y="594"/>
                </a:cubicBezTo>
                <a:cubicBezTo>
                  <a:pt x="1240" y="594"/>
                  <a:pt x="1241" y="594"/>
                  <a:pt x="1242" y="595"/>
                </a:cubicBezTo>
                <a:cubicBezTo>
                  <a:pt x="1243" y="595"/>
                  <a:pt x="1244" y="595"/>
                  <a:pt x="1245" y="595"/>
                </a:cubicBezTo>
                <a:cubicBezTo>
                  <a:pt x="1246" y="595"/>
                  <a:pt x="1248" y="595"/>
                  <a:pt x="1247" y="594"/>
                </a:cubicBezTo>
                <a:cubicBezTo>
                  <a:pt x="1247" y="594"/>
                  <a:pt x="1246" y="594"/>
                  <a:pt x="1245" y="593"/>
                </a:cubicBezTo>
                <a:cubicBezTo>
                  <a:pt x="1245" y="593"/>
                  <a:pt x="1244" y="593"/>
                  <a:pt x="1244" y="592"/>
                </a:cubicBezTo>
                <a:cubicBezTo>
                  <a:pt x="1243" y="592"/>
                  <a:pt x="1243" y="590"/>
                  <a:pt x="1244" y="589"/>
                </a:cubicBezTo>
                <a:cubicBezTo>
                  <a:pt x="1246" y="588"/>
                  <a:pt x="1248" y="589"/>
                  <a:pt x="1250" y="590"/>
                </a:cubicBezTo>
                <a:cubicBezTo>
                  <a:pt x="1251" y="590"/>
                  <a:pt x="1251" y="591"/>
                  <a:pt x="1252" y="591"/>
                </a:cubicBezTo>
                <a:cubicBezTo>
                  <a:pt x="1253" y="591"/>
                  <a:pt x="1254" y="592"/>
                  <a:pt x="1255" y="592"/>
                </a:cubicBezTo>
                <a:cubicBezTo>
                  <a:pt x="1256" y="592"/>
                  <a:pt x="1257" y="592"/>
                  <a:pt x="1258" y="591"/>
                </a:cubicBezTo>
                <a:cubicBezTo>
                  <a:pt x="1259" y="591"/>
                  <a:pt x="1259" y="590"/>
                  <a:pt x="1260" y="589"/>
                </a:cubicBezTo>
                <a:cubicBezTo>
                  <a:pt x="1261" y="588"/>
                  <a:pt x="1264" y="587"/>
                  <a:pt x="1265" y="588"/>
                </a:cubicBezTo>
                <a:cubicBezTo>
                  <a:pt x="1266" y="588"/>
                  <a:pt x="1266" y="588"/>
                  <a:pt x="1266" y="589"/>
                </a:cubicBezTo>
                <a:cubicBezTo>
                  <a:pt x="1266" y="589"/>
                  <a:pt x="1267" y="589"/>
                  <a:pt x="1267" y="589"/>
                </a:cubicBezTo>
                <a:cubicBezTo>
                  <a:pt x="1268" y="590"/>
                  <a:pt x="1268" y="590"/>
                  <a:pt x="1268" y="591"/>
                </a:cubicBezTo>
                <a:cubicBezTo>
                  <a:pt x="1268" y="591"/>
                  <a:pt x="1269" y="591"/>
                  <a:pt x="1269" y="591"/>
                </a:cubicBezTo>
                <a:cubicBezTo>
                  <a:pt x="1269" y="591"/>
                  <a:pt x="1269" y="590"/>
                  <a:pt x="1269" y="589"/>
                </a:cubicBezTo>
                <a:cubicBezTo>
                  <a:pt x="1269" y="589"/>
                  <a:pt x="1270" y="588"/>
                  <a:pt x="1270" y="587"/>
                </a:cubicBezTo>
                <a:cubicBezTo>
                  <a:pt x="1270" y="587"/>
                  <a:pt x="1270" y="586"/>
                  <a:pt x="1270" y="585"/>
                </a:cubicBezTo>
                <a:cubicBezTo>
                  <a:pt x="1269" y="583"/>
                  <a:pt x="1271" y="583"/>
                  <a:pt x="1272" y="582"/>
                </a:cubicBezTo>
                <a:cubicBezTo>
                  <a:pt x="1273" y="581"/>
                  <a:pt x="1275" y="581"/>
                  <a:pt x="1276" y="581"/>
                </a:cubicBezTo>
                <a:cubicBezTo>
                  <a:pt x="1278" y="580"/>
                  <a:pt x="1279" y="580"/>
                  <a:pt x="1281" y="579"/>
                </a:cubicBezTo>
                <a:cubicBezTo>
                  <a:pt x="1282" y="578"/>
                  <a:pt x="1284" y="578"/>
                  <a:pt x="1285" y="578"/>
                </a:cubicBezTo>
                <a:cubicBezTo>
                  <a:pt x="1286" y="578"/>
                  <a:pt x="1287" y="579"/>
                  <a:pt x="1287" y="580"/>
                </a:cubicBezTo>
                <a:cubicBezTo>
                  <a:pt x="1286" y="580"/>
                  <a:pt x="1286" y="580"/>
                  <a:pt x="1285" y="580"/>
                </a:cubicBezTo>
                <a:cubicBezTo>
                  <a:pt x="1284" y="582"/>
                  <a:pt x="1287" y="583"/>
                  <a:pt x="1287" y="584"/>
                </a:cubicBezTo>
                <a:cubicBezTo>
                  <a:pt x="1286" y="586"/>
                  <a:pt x="1284" y="585"/>
                  <a:pt x="1283" y="586"/>
                </a:cubicBezTo>
                <a:cubicBezTo>
                  <a:pt x="1282" y="586"/>
                  <a:pt x="1282" y="587"/>
                  <a:pt x="1281" y="587"/>
                </a:cubicBezTo>
                <a:cubicBezTo>
                  <a:pt x="1280" y="586"/>
                  <a:pt x="1279" y="586"/>
                  <a:pt x="1279" y="587"/>
                </a:cubicBezTo>
                <a:cubicBezTo>
                  <a:pt x="1278" y="587"/>
                  <a:pt x="1278" y="587"/>
                  <a:pt x="1277" y="587"/>
                </a:cubicBezTo>
                <a:cubicBezTo>
                  <a:pt x="1276" y="587"/>
                  <a:pt x="1275" y="587"/>
                  <a:pt x="1275" y="587"/>
                </a:cubicBezTo>
                <a:cubicBezTo>
                  <a:pt x="1274" y="587"/>
                  <a:pt x="1274" y="588"/>
                  <a:pt x="1273" y="588"/>
                </a:cubicBezTo>
                <a:cubicBezTo>
                  <a:pt x="1272" y="589"/>
                  <a:pt x="1272" y="589"/>
                  <a:pt x="1271" y="589"/>
                </a:cubicBezTo>
                <a:cubicBezTo>
                  <a:pt x="1270" y="590"/>
                  <a:pt x="1272" y="592"/>
                  <a:pt x="1271" y="594"/>
                </a:cubicBezTo>
                <a:cubicBezTo>
                  <a:pt x="1271" y="594"/>
                  <a:pt x="1270" y="595"/>
                  <a:pt x="1269" y="594"/>
                </a:cubicBezTo>
                <a:cubicBezTo>
                  <a:pt x="1269" y="593"/>
                  <a:pt x="1269" y="593"/>
                  <a:pt x="1268" y="593"/>
                </a:cubicBezTo>
                <a:cubicBezTo>
                  <a:pt x="1266" y="592"/>
                  <a:pt x="1265" y="593"/>
                  <a:pt x="1263" y="594"/>
                </a:cubicBezTo>
                <a:cubicBezTo>
                  <a:pt x="1262" y="596"/>
                  <a:pt x="1261" y="596"/>
                  <a:pt x="1260" y="596"/>
                </a:cubicBezTo>
                <a:cubicBezTo>
                  <a:pt x="1258" y="597"/>
                  <a:pt x="1257" y="597"/>
                  <a:pt x="1256" y="598"/>
                </a:cubicBezTo>
                <a:cubicBezTo>
                  <a:pt x="1254" y="599"/>
                  <a:pt x="1253" y="599"/>
                  <a:pt x="1251" y="599"/>
                </a:cubicBezTo>
                <a:cubicBezTo>
                  <a:pt x="1251" y="599"/>
                  <a:pt x="1250" y="599"/>
                  <a:pt x="1249" y="600"/>
                </a:cubicBezTo>
                <a:cubicBezTo>
                  <a:pt x="1249" y="600"/>
                  <a:pt x="1248" y="600"/>
                  <a:pt x="1248" y="601"/>
                </a:cubicBezTo>
                <a:cubicBezTo>
                  <a:pt x="1247" y="601"/>
                  <a:pt x="1246" y="601"/>
                  <a:pt x="1246" y="601"/>
                </a:cubicBezTo>
                <a:cubicBezTo>
                  <a:pt x="1245" y="601"/>
                  <a:pt x="1244" y="601"/>
                  <a:pt x="1243" y="601"/>
                </a:cubicBezTo>
                <a:cubicBezTo>
                  <a:pt x="1243" y="600"/>
                  <a:pt x="1243" y="600"/>
                  <a:pt x="1242" y="599"/>
                </a:cubicBezTo>
                <a:cubicBezTo>
                  <a:pt x="1242" y="598"/>
                  <a:pt x="1242" y="598"/>
                  <a:pt x="1241" y="599"/>
                </a:cubicBezTo>
                <a:cubicBezTo>
                  <a:pt x="1241" y="599"/>
                  <a:pt x="1241" y="601"/>
                  <a:pt x="1241" y="601"/>
                </a:cubicBezTo>
                <a:cubicBezTo>
                  <a:pt x="1242" y="602"/>
                  <a:pt x="1242" y="602"/>
                  <a:pt x="1243" y="602"/>
                </a:cubicBezTo>
                <a:cubicBezTo>
                  <a:pt x="1243" y="602"/>
                  <a:pt x="1243" y="603"/>
                  <a:pt x="1244" y="603"/>
                </a:cubicBezTo>
                <a:cubicBezTo>
                  <a:pt x="1244" y="603"/>
                  <a:pt x="1244" y="603"/>
                  <a:pt x="1245" y="603"/>
                </a:cubicBezTo>
                <a:cubicBezTo>
                  <a:pt x="1246" y="603"/>
                  <a:pt x="1246" y="604"/>
                  <a:pt x="1245" y="605"/>
                </a:cubicBezTo>
                <a:cubicBezTo>
                  <a:pt x="1244" y="606"/>
                  <a:pt x="1242" y="606"/>
                  <a:pt x="1241" y="607"/>
                </a:cubicBezTo>
                <a:cubicBezTo>
                  <a:pt x="1240" y="608"/>
                  <a:pt x="1238" y="609"/>
                  <a:pt x="1239" y="611"/>
                </a:cubicBezTo>
                <a:cubicBezTo>
                  <a:pt x="1239" y="612"/>
                  <a:pt x="1241" y="613"/>
                  <a:pt x="1242" y="613"/>
                </a:cubicBezTo>
                <a:cubicBezTo>
                  <a:pt x="1243" y="614"/>
                  <a:pt x="1244" y="615"/>
                  <a:pt x="1245" y="616"/>
                </a:cubicBezTo>
                <a:cubicBezTo>
                  <a:pt x="1246" y="617"/>
                  <a:pt x="1248" y="618"/>
                  <a:pt x="1248" y="620"/>
                </a:cubicBezTo>
                <a:cubicBezTo>
                  <a:pt x="1247" y="620"/>
                  <a:pt x="1247" y="620"/>
                  <a:pt x="1246" y="621"/>
                </a:cubicBezTo>
                <a:cubicBezTo>
                  <a:pt x="1246" y="621"/>
                  <a:pt x="1246" y="622"/>
                  <a:pt x="1246" y="623"/>
                </a:cubicBezTo>
                <a:cubicBezTo>
                  <a:pt x="1246" y="624"/>
                  <a:pt x="1248" y="625"/>
                  <a:pt x="1248" y="627"/>
                </a:cubicBezTo>
                <a:cubicBezTo>
                  <a:pt x="1249" y="627"/>
                  <a:pt x="1249" y="628"/>
                  <a:pt x="1249" y="629"/>
                </a:cubicBezTo>
                <a:cubicBezTo>
                  <a:pt x="1249" y="629"/>
                  <a:pt x="1250" y="631"/>
                  <a:pt x="1251" y="631"/>
                </a:cubicBezTo>
                <a:cubicBezTo>
                  <a:pt x="1252" y="632"/>
                  <a:pt x="1254" y="632"/>
                  <a:pt x="1254" y="633"/>
                </a:cubicBezTo>
                <a:cubicBezTo>
                  <a:pt x="1254" y="634"/>
                  <a:pt x="1250" y="634"/>
                  <a:pt x="1252" y="636"/>
                </a:cubicBezTo>
                <a:cubicBezTo>
                  <a:pt x="1254" y="636"/>
                  <a:pt x="1255" y="637"/>
                  <a:pt x="1255" y="638"/>
                </a:cubicBezTo>
                <a:cubicBezTo>
                  <a:pt x="1255" y="639"/>
                  <a:pt x="1257" y="641"/>
                  <a:pt x="1257" y="642"/>
                </a:cubicBezTo>
                <a:cubicBezTo>
                  <a:pt x="1256" y="642"/>
                  <a:pt x="1255" y="640"/>
                  <a:pt x="1255" y="640"/>
                </a:cubicBezTo>
                <a:cubicBezTo>
                  <a:pt x="1254" y="639"/>
                  <a:pt x="1253" y="639"/>
                  <a:pt x="1252" y="638"/>
                </a:cubicBezTo>
                <a:cubicBezTo>
                  <a:pt x="1251" y="636"/>
                  <a:pt x="1251" y="638"/>
                  <a:pt x="1252" y="639"/>
                </a:cubicBezTo>
                <a:cubicBezTo>
                  <a:pt x="1252" y="641"/>
                  <a:pt x="1251" y="642"/>
                  <a:pt x="1251" y="643"/>
                </a:cubicBezTo>
                <a:cubicBezTo>
                  <a:pt x="1251" y="643"/>
                  <a:pt x="1250" y="643"/>
                  <a:pt x="1250" y="643"/>
                </a:cubicBezTo>
                <a:cubicBezTo>
                  <a:pt x="1249" y="643"/>
                  <a:pt x="1250" y="642"/>
                  <a:pt x="1249" y="642"/>
                </a:cubicBezTo>
                <a:cubicBezTo>
                  <a:pt x="1249" y="641"/>
                  <a:pt x="1248" y="641"/>
                  <a:pt x="1248" y="640"/>
                </a:cubicBezTo>
                <a:cubicBezTo>
                  <a:pt x="1248" y="639"/>
                  <a:pt x="1249" y="639"/>
                  <a:pt x="1249" y="638"/>
                </a:cubicBezTo>
                <a:cubicBezTo>
                  <a:pt x="1250" y="638"/>
                  <a:pt x="1249" y="637"/>
                  <a:pt x="1249" y="637"/>
                </a:cubicBezTo>
                <a:cubicBezTo>
                  <a:pt x="1248" y="636"/>
                  <a:pt x="1248" y="634"/>
                  <a:pt x="1246" y="635"/>
                </a:cubicBezTo>
                <a:cubicBezTo>
                  <a:pt x="1245" y="635"/>
                  <a:pt x="1244" y="636"/>
                  <a:pt x="1244" y="638"/>
                </a:cubicBezTo>
                <a:cubicBezTo>
                  <a:pt x="1244" y="638"/>
                  <a:pt x="1244" y="639"/>
                  <a:pt x="1244" y="640"/>
                </a:cubicBezTo>
                <a:cubicBezTo>
                  <a:pt x="1245" y="640"/>
                  <a:pt x="1245" y="641"/>
                  <a:pt x="1245" y="641"/>
                </a:cubicBezTo>
                <a:cubicBezTo>
                  <a:pt x="1246" y="642"/>
                  <a:pt x="1246" y="643"/>
                  <a:pt x="1245" y="643"/>
                </a:cubicBezTo>
                <a:cubicBezTo>
                  <a:pt x="1245" y="644"/>
                  <a:pt x="1243" y="644"/>
                  <a:pt x="1243" y="645"/>
                </a:cubicBezTo>
                <a:cubicBezTo>
                  <a:pt x="1243" y="646"/>
                  <a:pt x="1246" y="646"/>
                  <a:pt x="1246" y="647"/>
                </a:cubicBezTo>
                <a:cubicBezTo>
                  <a:pt x="1247" y="648"/>
                  <a:pt x="1248" y="650"/>
                  <a:pt x="1249" y="651"/>
                </a:cubicBezTo>
                <a:cubicBezTo>
                  <a:pt x="1249" y="652"/>
                  <a:pt x="1250" y="653"/>
                  <a:pt x="1251" y="654"/>
                </a:cubicBezTo>
                <a:cubicBezTo>
                  <a:pt x="1252" y="655"/>
                  <a:pt x="1254" y="656"/>
                  <a:pt x="1253" y="657"/>
                </a:cubicBezTo>
                <a:cubicBezTo>
                  <a:pt x="1253" y="657"/>
                  <a:pt x="1252" y="656"/>
                  <a:pt x="1252" y="656"/>
                </a:cubicBezTo>
                <a:cubicBezTo>
                  <a:pt x="1251" y="655"/>
                  <a:pt x="1250" y="654"/>
                  <a:pt x="1249" y="653"/>
                </a:cubicBezTo>
                <a:cubicBezTo>
                  <a:pt x="1248" y="652"/>
                  <a:pt x="1247" y="651"/>
                  <a:pt x="1246" y="650"/>
                </a:cubicBezTo>
                <a:cubicBezTo>
                  <a:pt x="1245" y="649"/>
                  <a:pt x="1244" y="648"/>
                  <a:pt x="1242" y="648"/>
                </a:cubicBezTo>
                <a:cubicBezTo>
                  <a:pt x="1239" y="647"/>
                  <a:pt x="1242" y="643"/>
                  <a:pt x="1239" y="642"/>
                </a:cubicBezTo>
                <a:cubicBezTo>
                  <a:pt x="1239" y="642"/>
                  <a:pt x="1238" y="642"/>
                  <a:pt x="1237" y="641"/>
                </a:cubicBezTo>
                <a:cubicBezTo>
                  <a:pt x="1236" y="641"/>
                  <a:pt x="1237" y="640"/>
                  <a:pt x="1237" y="640"/>
                </a:cubicBezTo>
                <a:cubicBezTo>
                  <a:pt x="1237" y="638"/>
                  <a:pt x="1235" y="637"/>
                  <a:pt x="1234" y="637"/>
                </a:cubicBezTo>
                <a:cubicBezTo>
                  <a:pt x="1233" y="636"/>
                  <a:pt x="1233" y="636"/>
                  <a:pt x="1232" y="636"/>
                </a:cubicBezTo>
                <a:cubicBezTo>
                  <a:pt x="1231" y="635"/>
                  <a:pt x="1231" y="635"/>
                  <a:pt x="1230" y="635"/>
                </a:cubicBezTo>
                <a:cubicBezTo>
                  <a:pt x="1229" y="635"/>
                  <a:pt x="1229" y="634"/>
                  <a:pt x="1229" y="634"/>
                </a:cubicBezTo>
                <a:cubicBezTo>
                  <a:pt x="1229" y="633"/>
                  <a:pt x="1227" y="633"/>
                  <a:pt x="1228" y="632"/>
                </a:cubicBezTo>
                <a:cubicBezTo>
                  <a:pt x="1228" y="631"/>
                  <a:pt x="1230" y="634"/>
                  <a:pt x="1231" y="634"/>
                </a:cubicBezTo>
                <a:cubicBezTo>
                  <a:pt x="1231" y="634"/>
                  <a:pt x="1232" y="634"/>
                  <a:pt x="1233" y="634"/>
                </a:cubicBezTo>
                <a:cubicBezTo>
                  <a:pt x="1233" y="635"/>
                  <a:pt x="1234" y="635"/>
                  <a:pt x="1234" y="635"/>
                </a:cubicBezTo>
                <a:cubicBezTo>
                  <a:pt x="1236" y="636"/>
                  <a:pt x="1237" y="635"/>
                  <a:pt x="1238" y="635"/>
                </a:cubicBezTo>
                <a:cubicBezTo>
                  <a:pt x="1240" y="634"/>
                  <a:pt x="1241" y="635"/>
                  <a:pt x="1241" y="632"/>
                </a:cubicBezTo>
                <a:cubicBezTo>
                  <a:pt x="1241" y="631"/>
                  <a:pt x="1241" y="629"/>
                  <a:pt x="1240" y="628"/>
                </a:cubicBezTo>
                <a:cubicBezTo>
                  <a:pt x="1239" y="627"/>
                  <a:pt x="1238" y="626"/>
                  <a:pt x="1236" y="626"/>
                </a:cubicBezTo>
                <a:cubicBezTo>
                  <a:pt x="1236" y="626"/>
                  <a:pt x="1235" y="625"/>
                  <a:pt x="1235" y="625"/>
                </a:cubicBezTo>
                <a:cubicBezTo>
                  <a:pt x="1233" y="624"/>
                  <a:pt x="1231" y="624"/>
                  <a:pt x="1230" y="624"/>
                </a:cubicBezTo>
                <a:cubicBezTo>
                  <a:pt x="1229" y="623"/>
                  <a:pt x="1229" y="623"/>
                  <a:pt x="1228" y="622"/>
                </a:cubicBezTo>
                <a:cubicBezTo>
                  <a:pt x="1228" y="620"/>
                  <a:pt x="1229" y="618"/>
                  <a:pt x="1228" y="617"/>
                </a:cubicBezTo>
                <a:cubicBezTo>
                  <a:pt x="1228" y="617"/>
                  <a:pt x="1227" y="617"/>
                  <a:pt x="1226" y="616"/>
                </a:cubicBezTo>
                <a:cubicBezTo>
                  <a:pt x="1226" y="615"/>
                  <a:pt x="1226" y="614"/>
                  <a:pt x="1225" y="615"/>
                </a:cubicBezTo>
                <a:cubicBezTo>
                  <a:pt x="1224" y="615"/>
                  <a:pt x="1225" y="618"/>
                  <a:pt x="1224" y="619"/>
                </a:cubicBezTo>
                <a:cubicBezTo>
                  <a:pt x="1224" y="620"/>
                  <a:pt x="1224" y="620"/>
                  <a:pt x="1223" y="621"/>
                </a:cubicBezTo>
                <a:cubicBezTo>
                  <a:pt x="1223" y="622"/>
                  <a:pt x="1222" y="623"/>
                  <a:pt x="1221" y="622"/>
                </a:cubicBezTo>
                <a:cubicBezTo>
                  <a:pt x="1221" y="622"/>
                  <a:pt x="1221" y="622"/>
                  <a:pt x="1221" y="621"/>
                </a:cubicBezTo>
                <a:cubicBezTo>
                  <a:pt x="1220" y="621"/>
                  <a:pt x="1220" y="621"/>
                  <a:pt x="1220" y="621"/>
                </a:cubicBezTo>
                <a:cubicBezTo>
                  <a:pt x="1219" y="621"/>
                  <a:pt x="1219" y="620"/>
                  <a:pt x="1219" y="619"/>
                </a:cubicBezTo>
                <a:cubicBezTo>
                  <a:pt x="1219" y="619"/>
                  <a:pt x="1220" y="618"/>
                  <a:pt x="1220" y="617"/>
                </a:cubicBezTo>
                <a:cubicBezTo>
                  <a:pt x="1220" y="617"/>
                  <a:pt x="1219" y="616"/>
                  <a:pt x="1219" y="616"/>
                </a:cubicBezTo>
                <a:cubicBezTo>
                  <a:pt x="1219" y="615"/>
                  <a:pt x="1219" y="614"/>
                  <a:pt x="1218" y="613"/>
                </a:cubicBezTo>
                <a:cubicBezTo>
                  <a:pt x="1217" y="612"/>
                  <a:pt x="1216" y="611"/>
                  <a:pt x="1214" y="611"/>
                </a:cubicBezTo>
                <a:cubicBezTo>
                  <a:pt x="1214" y="611"/>
                  <a:pt x="1213" y="611"/>
                  <a:pt x="1212" y="611"/>
                </a:cubicBezTo>
                <a:cubicBezTo>
                  <a:pt x="1211" y="612"/>
                  <a:pt x="1211" y="612"/>
                  <a:pt x="1210" y="612"/>
                </a:cubicBezTo>
                <a:cubicBezTo>
                  <a:pt x="1209" y="612"/>
                  <a:pt x="1208" y="612"/>
                  <a:pt x="1207" y="612"/>
                </a:cubicBezTo>
                <a:cubicBezTo>
                  <a:pt x="1206" y="612"/>
                  <a:pt x="1205" y="612"/>
                  <a:pt x="1205" y="611"/>
                </a:cubicBezTo>
                <a:cubicBezTo>
                  <a:pt x="1205" y="610"/>
                  <a:pt x="1205" y="610"/>
                  <a:pt x="1204" y="609"/>
                </a:cubicBezTo>
                <a:cubicBezTo>
                  <a:pt x="1204" y="609"/>
                  <a:pt x="1203" y="608"/>
                  <a:pt x="1203" y="608"/>
                </a:cubicBezTo>
                <a:cubicBezTo>
                  <a:pt x="1202" y="607"/>
                  <a:pt x="1201" y="607"/>
                  <a:pt x="1199" y="607"/>
                </a:cubicBezTo>
                <a:cubicBezTo>
                  <a:pt x="1197" y="607"/>
                  <a:pt x="1195" y="607"/>
                  <a:pt x="1194" y="608"/>
                </a:cubicBezTo>
                <a:cubicBezTo>
                  <a:pt x="1191" y="608"/>
                  <a:pt x="1189" y="608"/>
                  <a:pt x="1186" y="609"/>
                </a:cubicBezTo>
                <a:cubicBezTo>
                  <a:pt x="1183" y="609"/>
                  <a:pt x="1179" y="609"/>
                  <a:pt x="1176" y="609"/>
                </a:cubicBezTo>
                <a:cubicBezTo>
                  <a:pt x="1173" y="609"/>
                  <a:pt x="1169" y="610"/>
                  <a:pt x="1166" y="610"/>
                </a:cubicBezTo>
                <a:cubicBezTo>
                  <a:pt x="1163" y="610"/>
                  <a:pt x="1160" y="610"/>
                  <a:pt x="1157" y="610"/>
                </a:cubicBezTo>
                <a:cubicBezTo>
                  <a:pt x="1154" y="611"/>
                  <a:pt x="1151" y="611"/>
                  <a:pt x="1148" y="611"/>
                </a:cubicBezTo>
                <a:cubicBezTo>
                  <a:pt x="1145" y="612"/>
                  <a:pt x="1142" y="612"/>
                  <a:pt x="1139" y="612"/>
                </a:cubicBezTo>
                <a:cubicBezTo>
                  <a:pt x="1137" y="612"/>
                  <a:pt x="1135" y="612"/>
                  <a:pt x="1133" y="612"/>
                </a:cubicBezTo>
                <a:cubicBezTo>
                  <a:pt x="1131" y="612"/>
                  <a:pt x="1129" y="612"/>
                  <a:pt x="1127" y="612"/>
                </a:cubicBezTo>
                <a:cubicBezTo>
                  <a:pt x="1125" y="612"/>
                  <a:pt x="1123" y="612"/>
                  <a:pt x="1121" y="612"/>
                </a:cubicBezTo>
                <a:cubicBezTo>
                  <a:pt x="1120" y="612"/>
                  <a:pt x="1119" y="612"/>
                  <a:pt x="1117" y="612"/>
                </a:cubicBezTo>
                <a:cubicBezTo>
                  <a:pt x="1116" y="612"/>
                  <a:pt x="1116" y="612"/>
                  <a:pt x="1115" y="611"/>
                </a:cubicBezTo>
                <a:cubicBezTo>
                  <a:pt x="1112" y="611"/>
                  <a:pt x="1109" y="610"/>
                  <a:pt x="1107" y="609"/>
                </a:cubicBezTo>
                <a:cubicBezTo>
                  <a:pt x="1104" y="609"/>
                  <a:pt x="1100" y="609"/>
                  <a:pt x="1097" y="609"/>
                </a:cubicBezTo>
                <a:cubicBezTo>
                  <a:pt x="1096" y="609"/>
                  <a:pt x="1093" y="609"/>
                  <a:pt x="1092" y="608"/>
                </a:cubicBezTo>
                <a:cubicBezTo>
                  <a:pt x="1091" y="607"/>
                  <a:pt x="1090" y="606"/>
                  <a:pt x="1089" y="605"/>
                </a:cubicBezTo>
                <a:cubicBezTo>
                  <a:pt x="1088" y="605"/>
                  <a:pt x="1087" y="605"/>
                  <a:pt x="1086" y="605"/>
                </a:cubicBezTo>
                <a:cubicBezTo>
                  <a:pt x="1086" y="605"/>
                  <a:pt x="1085" y="605"/>
                  <a:pt x="1085" y="605"/>
                </a:cubicBezTo>
                <a:cubicBezTo>
                  <a:pt x="1084" y="604"/>
                  <a:pt x="1083" y="604"/>
                  <a:pt x="1084" y="603"/>
                </a:cubicBezTo>
                <a:cubicBezTo>
                  <a:pt x="1085" y="603"/>
                  <a:pt x="1086" y="603"/>
                  <a:pt x="1087" y="603"/>
                </a:cubicBezTo>
                <a:cubicBezTo>
                  <a:pt x="1088" y="603"/>
                  <a:pt x="1089" y="602"/>
                  <a:pt x="1090" y="601"/>
                </a:cubicBezTo>
                <a:cubicBezTo>
                  <a:pt x="1091" y="601"/>
                  <a:pt x="1092" y="601"/>
                  <a:pt x="1092" y="600"/>
                </a:cubicBezTo>
                <a:cubicBezTo>
                  <a:pt x="1091" y="599"/>
                  <a:pt x="1090" y="600"/>
                  <a:pt x="1090" y="599"/>
                </a:cubicBezTo>
                <a:cubicBezTo>
                  <a:pt x="1089" y="598"/>
                  <a:pt x="1092" y="597"/>
                  <a:pt x="1092" y="597"/>
                </a:cubicBezTo>
                <a:cubicBezTo>
                  <a:pt x="1093" y="597"/>
                  <a:pt x="1094" y="597"/>
                  <a:pt x="1095" y="597"/>
                </a:cubicBezTo>
                <a:cubicBezTo>
                  <a:pt x="1096" y="596"/>
                  <a:pt x="1096" y="596"/>
                  <a:pt x="1097" y="595"/>
                </a:cubicBezTo>
                <a:cubicBezTo>
                  <a:pt x="1098" y="595"/>
                  <a:pt x="1099" y="595"/>
                  <a:pt x="1099" y="595"/>
                </a:cubicBezTo>
                <a:cubicBezTo>
                  <a:pt x="1100" y="594"/>
                  <a:pt x="1100" y="593"/>
                  <a:pt x="1100" y="593"/>
                </a:cubicBezTo>
                <a:cubicBezTo>
                  <a:pt x="1101" y="593"/>
                  <a:pt x="1102" y="593"/>
                  <a:pt x="1102" y="593"/>
                </a:cubicBezTo>
                <a:cubicBezTo>
                  <a:pt x="1103" y="593"/>
                  <a:pt x="1104" y="593"/>
                  <a:pt x="1105" y="593"/>
                </a:cubicBezTo>
                <a:cubicBezTo>
                  <a:pt x="1108" y="593"/>
                  <a:pt x="1114" y="595"/>
                  <a:pt x="1115" y="591"/>
                </a:cubicBezTo>
                <a:cubicBezTo>
                  <a:pt x="1115" y="590"/>
                  <a:pt x="1115" y="590"/>
                  <a:pt x="1115" y="590"/>
                </a:cubicBezTo>
                <a:cubicBezTo>
                  <a:pt x="1116" y="589"/>
                  <a:pt x="1116" y="589"/>
                  <a:pt x="1116" y="589"/>
                </a:cubicBezTo>
                <a:cubicBezTo>
                  <a:pt x="1116" y="587"/>
                  <a:pt x="1113" y="588"/>
                  <a:pt x="1113" y="586"/>
                </a:cubicBezTo>
                <a:cubicBezTo>
                  <a:pt x="1113" y="585"/>
                  <a:pt x="1114" y="585"/>
                  <a:pt x="1114" y="584"/>
                </a:cubicBezTo>
                <a:cubicBezTo>
                  <a:pt x="1114" y="583"/>
                  <a:pt x="1113" y="583"/>
                  <a:pt x="1112" y="583"/>
                </a:cubicBezTo>
                <a:cubicBezTo>
                  <a:pt x="1111" y="581"/>
                  <a:pt x="1111" y="580"/>
                  <a:pt x="1109" y="580"/>
                </a:cubicBezTo>
                <a:cubicBezTo>
                  <a:pt x="1108" y="579"/>
                  <a:pt x="1106" y="579"/>
                  <a:pt x="1106" y="577"/>
                </a:cubicBezTo>
                <a:cubicBezTo>
                  <a:pt x="1105" y="576"/>
                  <a:pt x="1104" y="575"/>
                  <a:pt x="1102" y="575"/>
                </a:cubicBezTo>
                <a:cubicBezTo>
                  <a:pt x="1100" y="575"/>
                  <a:pt x="1100" y="574"/>
                  <a:pt x="1099" y="573"/>
                </a:cubicBezTo>
                <a:cubicBezTo>
                  <a:pt x="1098" y="572"/>
                  <a:pt x="1096" y="571"/>
                  <a:pt x="1095" y="571"/>
                </a:cubicBezTo>
                <a:cubicBezTo>
                  <a:pt x="1094" y="571"/>
                  <a:pt x="1092" y="571"/>
                  <a:pt x="1091" y="570"/>
                </a:cubicBezTo>
                <a:cubicBezTo>
                  <a:pt x="1090" y="570"/>
                  <a:pt x="1089" y="570"/>
                  <a:pt x="1088" y="569"/>
                </a:cubicBezTo>
                <a:cubicBezTo>
                  <a:pt x="1088" y="569"/>
                  <a:pt x="1087" y="568"/>
                  <a:pt x="1086" y="568"/>
                </a:cubicBezTo>
                <a:cubicBezTo>
                  <a:pt x="1085" y="568"/>
                  <a:pt x="1083" y="567"/>
                  <a:pt x="1082" y="567"/>
                </a:cubicBezTo>
                <a:cubicBezTo>
                  <a:pt x="1080" y="566"/>
                  <a:pt x="1079" y="566"/>
                  <a:pt x="1077" y="566"/>
                </a:cubicBezTo>
                <a:cubicBezTo>
                  <a:pt x="1075" y="566"/>
                  <a:pt x="1073" y="565"/>
                  <a:pt x="1071" y="565"/>
                </a:cubicBezTo>
                <a:cubicBezTo>
                  <a:pt x="1070" y="566"/>
                  <a:pt x="1067" y="566"/>
                  <a:pt x="1067" y="567"/>
                </a:cubicBezTo>
                <a:cubicBezTo>
                  <a:pt x="1067" y="568"/>
                  <a:pt x="1068" y="568"/>
                  <a:pt x="1068" y="568"/>
                </a:cubicBezTo>
                <a:cubicBezTo>
                  <a:pt x="1070" y="568"/>
                  <a:pt x="1070" y="569"/>
                  <a:pt x="1071" y="570"/>
                </a:cubicBezTo>
                <a:cubicBezTo>
                  <a:pt x="1071" y="570"/>
                  <a:pt x="1072" y="570"/>
                  <a:pt x="1073" y="571"/>
                </a:cubicBezTo>
                <a:cubicBezTo>
                  <a:pt x="1073" y="572"/>
                  <a:pt x="1072" y="572"/>
                  <a:pt x="1072" y="572"/>
                </a:cubicBezTo>
                <a:cubicBezTo>
                  <a:pt x="1071" y="571"/>
                  <a:pt x="1070" y="571"/>
                  <a:pt x="1070" y="571"/>
                </a:cubicBezTo>
                <a:cubicBezTo>
                  <a:pt x="1069" y="571"/>
                  <a:pt x="1068" y="571"/>
                  <a:pt x="1067" y="571"/>
                </a:cubicBezTo>
                <a:cubicBezTo>
                  <a:pt x="1065" y="571"/>
                  <a:pt x="1063" y="570"/>
                  <a:pt x="1060" y="569"/>
                </a:cubicBezTo>
                <a:cubicBezTo>
                  <a:pt x="1060" y="569"/>
                  <a:pt x="1059" y="569"/>
                  <a:pt x="1058" y="569"/>
                </a:cubicBezTo>
                <a:cubicBezTo>
                  <a:pt x="1056" y="570"/>
                  <a:pt x="1055" y="570"/>
                  <a:pt x="1052" y="570"/>
                </a:cubicBezTo>
                <a:cubicBezTo>
                  <a:pt x="1051" y="569"/>
                  <a:pt x="1049" y="569"/>
                  <a:pt x="1047" y="568"/>
                </a:cubicBezTo>
                <a:cubicBezTo>
                  <a:pt x="1046" y="567"/>
                  <a:pt x="1044" y="567"/>
                  <a:pt x="1042" y="566"/>
                </a:cubicBezTo>
                <a:cubicBezTo>
                  <a:pt x="1041" y="566"/>
                  <a:pt x="1039" y="566"/>
                  <a:pt x="1037" y="566"/>
                </a:cubicBezTo>
                <a:cubicBezTo>
                  <a:pt x="1035" y="565"/>
                  <a:pt x="1034" y="565"/>
                  <a:pt x="1033" y="564"/>
                </a:cubicBezTo>
                <a:cubicBezTo>
                  <a:pt x="1029" y="563"/>
                  <a:pt x="1025" y="563"/>
                  <a:pt x="1023" y="560"/>
                </a:cubicBezTo>
                <a:cubicBezTo>
                  <a:pt x="1020" y="556"/>
                  <a:pt x="1016" y="556"/>
                  <a:pt x="1012" y="556"/>
                </a:cubicBezTo>
                <a:cubicBezTo>
                  <a:pt x="1009" y="556"/>
                  <a:pt x="1005" y="555"/>
                  <a:pt x="1002" y="554"/>
                </a:cubicBezTo>
                <a:cubicBezTo>
                  <a:pt x="999" y="554"/>
                  <a:pt x="996" y="554"/>
                  <a:pt x="993" y="553"/>
                </a:cubicBezTo>
                <a:cubicBezTo>
                  <a:pt x="991" y="552"/>
                  <a:pt x="989" y="551"/>
                  <a:pt x="986" y="550"/>
                </a:cubicBezTo>
                <a:cubicBezTo>
                  <a:pt x="983" y="548"/>
                  <a:pt x="980" y="546"/>
                  <a:pt x="977" y="545"/>
                </a:cubicBezTo>
                <a:cubicBezTo>
                  <a:pt x="973" y="543"/>
                  <a:pt x="970" y="541"/>
                  <a:pt x="966" y="539"/>
                </a:cubicBezTo>
                <a:cubicBezTo>
                  <a:pt x="965" y="538"/>
                  <a:pt x="963" y="538"/>
                  <a:pt x="962" y="537"/>
                </a:cubicBezTo>
                <a:cubicBezTo>
                  <a:pt x="960" y="537"/>
                  <a:pt x="959" y="537"/>
                  <a:pt x="957" y="537"/>
                </a:cubicBezTo>
                <a:cubicBezTo>
                  <a:pt x="956" y="536"/>
                  <a:pt x="955" y="536"/>
                  <a:pt x="953" y="536"/>
                </a:cubicBezTo>
                <a:cubicBezTo>
                  <a:pt x="951" y="535"/>
                  <a:pt x="949" y="535"/>
                  <a:pt x="947" y="535"/>
                </a:cubicBezTo>
                <a:cubicBezTo>
                  <a:pt x="944" y="535"/>
                  <a:pt x="941" y="534"/>
                  <a:pt x="937" y="534"/>
                </a:cubicBezTo>
                <a:cubicBezTo>
                  <a:pt x="936" y="534"/>
                  <a:pt x="934" y="534"/>
                  <a:pt x="933" y="535"/>
                </a:cubicBezTo>
                <a:cubicBezTo>
                  <a:pt x="932" y="535"/>
                  <a:pt x="931" y="535"/>
                  <a:pt x="931" y="535"/>
                </a:cubicBezTo>
                <a:cubicBezTo>
                  <a:pt x="929" y="535"/>
                  <a:pt x="929" y="535"/>
                  <a:pt x="927" y="536"/>
                </a:cubicBezTo>
                <a:cubicBezTo>
                  <a:pt x="927" y="536"/>
                  <a:pt x="927" y="537"/>
                  <a:pt x="927" y="537"/>
                </a:cubicBezTo>
                <a:cubicBezTo>
                  <a:pt x="927" y="538"/>
                  <a:pt x="929" y="539"/>
                  <a:pt x="928" y="540"/>
                </a:cubicBezTo>
                <a:cubicBezTo>
                  <a:pt x="928" y="541"/>
                  <a:pt x="927" y="541"/>
                  <a:pt x="927" y="542"/>
                </a:cubicBezTo>
                <a:cubicBezTo>
                  <a:pt x="926" y="542"/>
                  <a:pt x="926" y="543"/>
                  <a:pt x="926" y="543"/>
                </a:cubicBezTo>
                <a:cubicBezTo>
                  <a:pt x="926" y="545"/>
                  <a:pt x="926" y="546"/>
                  <a:pt x="925" y="547"/>
                </a:cubicBezTo>
                <a:cubicBezTo>
                  <a:pt x="924" y="547"/>
                  <a:pt x="922" y="547"/>
                  <a:pt x="921" y="547"/>
                </a:cubicBezTo>
                <a:cubicBezTo>
                  <a:pt x="919" y="548"/>
                  <a:pt x="918" y="549"/>
                  <a:pt x="916" y="549"/>
                </a:cubicBezTo>
                <a:cubicBezTo>
                  <a:pt x="914" y="550"/>
                  <a:pt x="913" y="551"/>
                  <a:pt x="911" y="551"/>
                </a:cubicBezTo>
                <a:cubicBezTo>
                  <a:pt x="910" y="551"/>
                  <a:pt x="908" y="552"/>
                  <a:pt x="907" y="552"/>
                </a:cubicBezTo>
                <a:cubicBezTo>
                  <a:pt x="906" y="552"/>
                  <a:pt x="904" y="552"/>
                  <a:pt x="903" y="552"/>
                </a:cubicBezTo>
                <a:cubicBezTo>
                  <a:pt x="902" y="552"/>
                  <a:pt x="899" y="553"/>
                  <a:pt x="899" y="551"/>
                </a:cubicBezTo>
                <a:cubicBezTo>
                  <a:pt x="899" y="550"/>
                  <a:pt x="900" y="548"/>
                  <a:pt x="901" y="548"/>
                </a:cubicBezTo>
                <a:cubicBezTo>
                  <a:pt x="902" y="547"/>
                  <a:pt x="902" y="547"/>
                  <a:pt x="903" y="547"/>
                </a:cubicBezTo>
                <a:cubicBezTo>
                  <a:pt x="903" y="546"/>
                  <a:pt x="903" y="545"/>
                  <a:pt x="904" y="545"/>
                </a:cubicBezTo>
                <a:cubicBezTo>
                  <a:pt x="904" y="544"/>
                  <a:pt x="905" y="543"/>
                  <a:pt x="905" y="543"/>
                </a:cubicBezTo>
                <a:cubicBezTo>
                  <a:pt x="906" y="543"/>
                  <a:pt x="907" y="543"/>
                  <a:pt x="907" y="542"/>
                </a:cubicBezTo>
                <a:cubicBezTo>
                  <a:pt x="907" y="541"/>
                  <a:pt x="906" y="541"/>
                  <a:pt x="905" y="541"/>
                </a:cubicBezTo>
                <a:cubicBezTo>
                  <a:pt x="904" y="541"/>
                  <a:pt x="904" y="540"/>
                  <a:pt x="903" y="540"/>
                </a:cubicBezTo>
                <a:cubicBezTo>
                  <a:pt x="901" y="539"/>
                  <a:pt x="898" y="540"/>
                  <a:pt x="899" y="537"/>
                </a:cubicBezTo>
                <a:cubicBezTo>
                  <a:pt x="900" y="536"/>
                  <a:pt x="900" y="536"/>
                  <a:pt x="900" y="535"/>
                </a:cubicBezTo>
                <a:cubicBezTo>
                  <a:pt x="900" y="534"/>
                  <a:pt x="900" y="534"/>
                  <a:pt x="899" y="533"/>
                </a:cubicBezTo>
                <a:cubicBezTo>
                  <a:pt x="899" y="533"/>
                  <a:pt x="899" y="532"/>
                  <a:pt x="899" y="531"/>
                </a:cubicBezTo>
                <a:cubicBezTo>
                  <a:pt x="900" y="531"/>
                  <a:pt x="900" y="530"/>
                  <a:pt x="900" y="529"/>
                </a:cubicBezTo>
                <a:cubicBezTo>
                  <a:pt x="900" y="528"/>
                  <a:pt x="901" y="526"/>
                  <a:pt x="901" y="525"/>
                </a:cubicBezTo>
                <a:cubicBezTo>
                  <a:pt x="900" y="523"/>
                  <a:pt x="897" y="525"/>
                  <a:pt x="897" y="524"/>
                </a:cubicBezTo>
                <a:cubicBezTo>
                  <a:pt x="896" y="523"/>
                  <a:pt x="898" y="523"/>
                  <a:pt x="898" y="522"/>
                </a:cubicBezTo>
                <a:cubicBezTo>
                  <a:pt x="898" y="521"/>
                  <a:pt x="897" y="522"/>
                  <a:pt x="896" y="522"/>
                </a:cubicBezTo>
                <a:cubicBezTo>
                  <a:pt x="895" y="522"/>
                  <a:pt x="895" y="521"/>
                  <a:pt x="895" y="521"/>
                </a:cubicBezTo>
                <a:cubicBezTo>
                  <a:pt x="894" y="520"/>
                  <a:pt x="893" y="520"/>
                  <a:pt x="893" y="521"/>
                </a:cubicBezTo>
                <a:cubicBezTo>
                  <a:pt x="893" y="521"/>
                  <a:pt x="893" y="521"/>
                  <a:pt x="893" y="522"/>
                </a:cubicBezTo>
                <a:cubicBezTo>
                  <a:pt x="893" y="522"/>
                  <a:pt x="893" y="522"/>
                  <a:pt x="893" y="523"/>
                </a:cubicBezTo>
                <a:cubicBezTo>
                  <a:pt x="893" y="524"/>
                  <a:pt x="894" y="524"/>
                  <a:pt x="895" y="524"/>
                </a:cubicBezTo>
                <a:cubicBezTo>
                  <a:pt x="896" y="526"/>
                  <a:pt x="893" y="526"/>
                  <a:pt x="892" y="526"/>
                </a:cubicBezTo>
                <a:cubicBezTo>
                  <a:pt x="891" y="526"/>
                  <a:pt x="891" y="526"/>
                  <a:pt x="890" y="527"/>
                </a:cubicBezTo>
                <a:cubicBezTo>
                  <a:pt x="890" y="528"/>
                  <a:pt x="889" y="528"/>
                  <a:pt x="888" y="528"/>
                </a:cubicBezTo>
                <a:cubicBezTo>
                  <a:pt x="887" y="527"/>
                  <a:pt x="886" y="526"/>
                  <a:pt x="885" y="528"/>
                </a:cubicBezTo>
                <a:cubicBezTo>
                  <a:pt x="885" y="529"/>
                  <a:pt x="885" y="529"/>
                  <a:pt x="885" y="530"/>
                </a:cubicBezTo>
                <a:cubicBezTo>
                  <a:pt x="884" y="530"/>
                  <a:pt x="884" y="530"/>
                  <a:pt x="884" y="531"/>
                </a:cubicBezTo>
                <a:cubicBezTo>
                  <a:pt x="884" y="532"/>
                  <a:pt x="885" y="531"/>
                  <a:pt x="885" y="531"/>
                </a:cubicBezTo>
                <a:cubicBezTo>
                  <a:pt x="886" y="530"/>
                  <a:pt x="886" y="530"/>
                  <a:pt x="887" y="529"/>
                </a:cubicBezTo>
                <a:cubicBezTo>
                  <a:pt x="887" y="529"/>
                  <a:pt x="887" y="529"/>
                  <a:pt x="888" y="529"/>
                </a:cubicBezTo>
                <a:cubicBezTo>
                  <a:pt x="888" y="529"/>
                  <a:pt x="888" y="529"/>
                  <a:pt x="888" y="528"/>
                </a:cubicBezTo>
                <a:cubicBezTo>
                  <a:pt x="889" y="528"/>
                  <a:pt x="890" y="529"/>
                  <a:pt x="889" y="530"/>
                </a:cubicBezTo>
                <a:cubicBezTo>
                  <a:pt x="889" y="531"/>
                  <a:pt x="887" y="531"/>
                  <a:pt x="886" y="532"/>
                </a:cubicBezTo>
                <a:cubicBezTo>
                  <a:pt x="885" y="533"/>
                  <a:pt x="885" y="534"/>
                  <a:pt x="885" y="534"/>
                </a:cubicBezTo>
                <a:cubicBezTo>
                  <a:pt x="884" y="535"/>
                  <a:pt x="882" y="536"/>
                  <a:pt x="882" y="537"/>
                </a:cubicBezTo>
                <a:cubicBezTo>
                  <a:pt x="883" y="539"/>
                  <a:pt x="885" y="537"/>
                  <a:pt x="886" y="537"/>
                </a:cubicBezTo>
                <a:cubicBezTo>
                  <a:pt x="887" y="537"/>
                  <a:pt x="888" y="539"/>
                  <a:pt x="889" y="539"/>
                </a:cubicBezTo>
                <a:cubicBezTo>
                  <a:pt x="889" y="540"/>
                  <a:pt x="888" y="539"/>
                  <a:pt x="887" y="539"/>
                </a:cubicBezTo>
                <a:cubicBezTo>
                  <a:pt x="886" y="538"/>
                  <a:pt x="886" y="539"/>
                  <a:pt x="885" y="539"/>
                </a:cubicBezTo>
                <a:cubicBezTo>
                  <a:pt x="885" y="540"/>
                  <a:pt x="884" y="539"/>
                  <a:pt x="883" y="540"/>
                </a:cubicBezTo>
                <a:cubicBezTo>
                  <a:pt x="883" y="540"/>
                  <a:pt x="882" y="540"/>
                  <a:pt x="882" y="540"/>
                </a:cubicBezTo>
                <a:cubicBezTo>
                  <a:pt x="881" y="541"/>
                  <a:pt x="880" y="540"/>
                  <a:pt x="880" y="541"/>
                </a:cubicBezTo>
                <a:cubicBezTo>
                  <a:pt x="878" y="543"/>
                  <a:pt x="881" y="543"/>
                  <a:pt x="882" y="544"/>
                </a:cubicBezTo>
                <a:cubicBezTo>
                  <a:pt x="882" y="544"/>
                  <a:pt x="882" y="545"/>
                  <a:pt x="882" y="545"/>
                </a:cubicBezTo>
                <a:cubicBezTo>
                  <a:pt x="882" y="546"/>
                  <a:pt x="882" y="546"/>
                  <a:pt x="882" y="546"/>
                </a:cubicBezTo>
                <a:cubicBezTo>
                  <a:pt x="883" y="547"/>
                  <a:pt x="883" y="547"/>
                  <a:pt x="882" y="547"/>
                </a:cubicBezTo>
                <a:cubicBezTo>
                  <a:pt x="880" y="548"/>
                  <a:pt x="879" y="547"/>
                  <a:pt x="877" y="548"/>
                </a:cubicBezTo>
                <a:cubicBezTo>
                  <a:pt x="877" y="548"/>
                  <a:pt x="876" y="549"/>
                  <a:pt x="876" y="549"/>
                </a:cubicBezTo>
                <a:cubicBezTo>
                  <a:pt x="875" y="550"/>
                  <a:pt x="876" y="550"/>
                  <a:pt x="877" y="550"/>
                </a:cubicBezTo>
                <a:cubicBezTo>
                  <a:pt x="877" y="550"/>
                  <a:pt x="878" y="549"/>
                  <a:pt x="878" y="549"/>
                </a:cubicBezTo>
                <a:cubicBezTo>
                  <a:pt x="879" y="548"/>
                  <a:pt x="880" y="548"/>
                  <a:pt x="880" y="548"/>
                </a:cubicBezTo>
                <a:cubicBezTo>
                  <a:pt x="881" y="548"/>
                  <a:pt x="882" y="548"/>
                  <a:pt x="883" y="548"/>
                </a:cubicBezTo>
                <a:cubicBezTo>
                  <a:pt x="883" y="549"/>
                  <a:pt x="883" y="549"/>
                  <a:pt x="883" y="550"/>
                </a:cubicBezTo>
                <a:cubicBezTo>
                  <a:pt x="883" y="551"/>
                  <a:pt x="883" y="551"/>
                  <a:pt x="882" y="552"/>
                </a:cubicBezTo>
                <a:cubicBezTo>
                  <a:pt x="882" y="553"/>
                  <a:pt x="881" y="553"/>
                  <a:pt x="881" y="553"/>
                </a:cubicBezTo>
                <a:cubicBezTo>
                  <a:pt x="879" y="553"/>
                  <a:pt x="878" y="553"/>
                  <a:pt x="876" y="553"/>
                </a:cubicBezTo>
                <a:cubicBezTo>
                  <a:pt x="875" y="553"/>
                  <a:pt x="874" y="552"/>
                  <a:pt x="873" y="551"/>
                </a:cubicBezTo>
                <a:cubicBezTo>
                  <a:pt x="871" y="551"/>
                  <a:pt x="870" y="550"/>
                  <a:pt x="869" y="550"/>
                </a:cubicBezTo>
                <a:cubicBezTo>
                  <a:pt x="866" y="549"/>
                  <a:pt x="864" y="547"/>
                  <a:pt x="862" y="545"/>
                </a:cubicBezTo>
                <a:cubicBezTo>
                  <a:pt x="860" y="544"/>
                  <a:pt x="859" y="543"/>
                  <a:pt x="858" y="542"/>
                </a:cubicBezTo>
                <a:cubicBezTo>
                  <a:pt x="856" y="540"/>
                  <a:pt x="855" y="539"/>
                  <a:pt x="854" y="537"/>
                </a:cubicBezTo>
                <a:cubicBezTo>
                  <a:pt x="853" y="537"/>
                  <a:pt x="852" y="537"/>
                  <a:pt x="852" y="536"/>
                </a:cubicBezTo>
                <a:cubicBezTo>
                  <a:pt x="851" y="535"/>
                  <a:pt x="851" y="535"/>
                  <a:pt x="851" y="534"/>
                </a:cubicBezTo>
                <a:cubicBezTo>
                  <a:pt x="851" y="533"/>
                  <a:pt x="851" y="532"/>
                  <a:pt x="851" y="532"/>
                </a:cubicBezTo>
                <a:cubicBezTo>
                  <a:pt x="852" y="531"/>
                  <a:pt x="852" y="530"/>
                  <a:pt x="851" y="530"/>
                </a:cubicBezTo>
                <a:cubicBezTo>
                  <a:pt x="851" y="529"/>
                  <a:pt x="850" y="529"/>
                  <a:pt x="850" y="529"/>
                </a:cubicBezTo>
                <a:cubicBezTo>
                  <a:pt x="849" y="528"/>
                  <a:pt x="849" y="528"/>
                  <a:pt x="848" y="527"/>
                </a:cubicBezTo>
                <a:cubicBezTo>
                  <a:pt x="847" y="524"/>
                  <a:pt x="845" y="522"/>
                  <a:pt x="843" y="519"/>
                </a:cubicBezTo>
                <a:cubicBezTo>
                  <a:pt x="841" y="517"/>
                  <a:pt x="839" y="516"/>
                  <a:pt x="836" y="514"/>
                </a:cubicBezTo>
                <a:cubicBezTo>
                  <a:pt x="835" y="513"/>
                  <a:pt x="834" y="511"/>
                  <a:pt x="833" y="511"/>
                </a:cubicBezTo>
                <a:cubicBezTo>
                  <a:pt x="832" y="510"/>
                  <a:pt x="831" y="510"/>
                  <a:pt x="830" y="509"/>
                </a:cubicBezTo>
                <a:cubicBezTo>
                  <a:pt x="829" y="509"/>
                  <a:pt x="829" y="508"/>
                  <a:pt x="828" y="507"/>
                </a:cubicBezTo>
                <a:cubicBezTo>
                  <a:pt x="826" y="506"/>
                  <a:pt x="825" y="509"/>
                  <a:pt x="824" y="511"/>
                </a:cubicBezTo>
                <a:cubicBezTo>
                  <a:pt x="824" y="511"/>
                  <a:pt x="824" y="512"/>
                  <a:pt x="823" y="512"/>
                </a:cubicBezTo>
                <a:cubicBezTo>
                  <a:pt x="823" y="513"/>
                  <a:pt x="823" y="513"/>
                  <a:pt x="823" y="514"/>
                </a:cubicBezTo>
                <a:cubicBezTo>
                  <a:pt x="822" y="514"/>
                  <a:pt x="821" y="514"/>
                  <a:pt x="822" y="515"/>
                </a:cubicBezTo>
                <a:cubicBezTo>
                  <a:pt x="822" y="516"/>
                  <a:pt x="822" y="515"/>
                  <a:pt x="823" y="515"/>
                </a:cubicBezTo>
                <a:cubicBezTo>
                  <a:pt x="823" y="515"/>
                  <a:pt x="824" y="516"/>
                  <a:pt x="825" y="515"/>
                </a:cubicBezTo>
                <a:cubicBezTo>
                  <a:pt x="826" y="515"/>
                  <a:pt x="826" y="514"/>
                  <a:pt x="827" y="514"/>
                </a:cubicBezTo>
                <a:cubicBezTo>
                  <a:pt x="828" y="515"/>
                  <a:pt x="827" y="515"/>
                  <a:pt x="827" y="515"/>
                </a:cubicBezTo>
                <a:cubicBezTo>
                  <a:pt x="827" y="516"/>
                  <a:pt x="827" y="516"/>
                  <a:pt x="826" y="517"/>
                </a:cubicBezTo>
                <a:cubicBezTo>
                  <a:pt x="826" y="517"/>
                  <a:pt x="824" y="518"/>
                  <a:pt x="826" y="518"/>
                </a:cubicBezTo>
                <a:cubicBezTo>
                  <a:pt x="826" y="519"/>
                  <a:pt x="827" y="518"/>
                  <a:pt x="827" y="518"/>
                </a:cubicBezTo>
                <a:cubicBezTo>
                  <a:pt x="828" y="518"/>
                  <a:pt x="828" y="519"/>
                  <a:pt x="829" y="519"/>
                </a:cubicBezTo>
                <a:cubicBezTo>
                  <a:pt x="830" y="520"/>
                  <a:pt x="830" y="520"/>
                  <a:pt x="832" y="520"/>
                </a:cubicBezTo>
                <a:cubicBezTo>
                  <a:pt x="832" y="520"/>
                  <a:pt x="834" y="519"/>
                  <a:pt x="833" y="520"/>
                </a:cubicBezTo>
                <a:cubicBezTo>
                  <a:pt x="833" y="521"/>
                  <a:pt x="832" y="521"/>
                  <a:pt x="832" y="521"/>
                </a:cubicBezTo>
                <a:cubicBezTo>
                  <a:pt x="830" y="521"/>
                  <a:pt x="828" y="521"/>
                  <a:pt x="827" y="521"/>
                </a:cubicBezTo>
                <a:cubicBezTo>
                  <a:pt x="825" y="522"/>
                  <a:pt x="824" y="523"/>
                  <a:pt x="822" y="523"/>
                </a:cubicBezTo>
                <a:cubicBezTo>
                  <a:pt x="821" y="523"/>
                  <a:pt x="819" y="523"/>
                  <a:pt x="818" y="525"/>
                </a:cubicBezTo>
                <a:cubicBezTo>
                  <a:pt x="818" y="526"/>
                  <a:pt x="818" y="526"/>
                  <a:pt x="819" y="527"/>
                </a:cubicBezTo>
                <a:cubicBezTo>
                  <a:pt x="819" y="528"/>
                  <a:pt x="819" y="529"/>
                  <a:pt x="819" y="530"/>
                </a:cubicBezTo>
                <a:cubicBezTo>
                  <a:pt x="818" y="531"/>
                  <a:pt x="817" y="531"/>
                  <a:pt x="816" y="532"/>
                </a:cubicBezTo>
                <a:cubicBezTo>
                  <a:pt x="814" y="533"/>
                  <a:pt x="814" y="535"/>
                  <a:pt x="813" y="536"/>
                </a:cubicBezTo>
                <a:cubicBezTo>
                  <a:pt x="811" y="536"/>
                  <a:pt x="810" y="537"/>
                  <a:pt x="809" y="539"/>
                </a:cubicBezTo>
                <a:cubicBezTo>
                  <a:pt x="808" y="539"/>
                  <a:pt x="808" y="541"/>
                  <a:pt x="806" y="541"/>
                </a:cubicBezTo>
                <a:cubicBezTo>
                  <a:pt x="805" y="541"/>
                  <a:pt x="805" y="541"/>
                  <a:pt x="805" y="540"/>
                </a:cubicBezTo>
                <a:cubicBezTo>
                  <a:pt x="804" y="540"/>
                  <a:pt x="804" y="540"/>
                  <a:pt x="804" y="540"/>
                </a:cubicBezTo>
                <a:cubicBezTo>
                  <a:pt x="803" y="540"/>
                  <a:pt x="803" y="540"/>
                  <a:pt x="803" y="540"/>
                </a:cubicBezTo>
                <a:cubicBezTo>
                  <a:pt x="802" y="539"/>
                  <a:pt x="802" y="539"/>
                  <a:pt x="802" y="538"/>
                </a:cubicBezTo>
                <a:cubicBezTo>
                  <a:pt x="802" y="537"/>
                  <a:pt x="802" y="537"/>
                  <a:pt x="802" y="536"/>
                </a:cubicBezTo>
                <a:cubicBezTo>
                  <a:pt x="803" y="534"/>
                  <a:pt x="805" y="535"/>
                  <a:pt x="806" y="534"/>
                </a:cubicBezTo>
                <a:cubicBezTo>
                  <a:pt x="806" y="533"/>
                  <a:pt x="808" y="532"/>
                  <a:pt x="807" y="531"/>
                </a:cubicBezTo>
                <a:cubicBezTo>
                  <a:pt x="807" y="531"/>
                  <a:pt x="806" y="532"/>
                  <a:pt x="806" y="532"/>
                </a:cubicBezTo>
                <a:cubicBezTo>
                  <a:pt x="806" y="532"/>
                  <a:pt x="805" y="532"/>
                  <a:pt x="805" y="533"/>
                </a:cubicBezTo>
                <a:cubicBezTo>
                  <a:pt x="804" y="533"/>
                  <a:pt x="803" y="534"/>
                  <a:pt x="802" y="534"/>
                </a:cubicBezTo>
                <a:cubicBezTo>
                  <a:pt x="801" y="535"/>
                  <a:pt x="800" y="535"/>
                  <a:pt x="799" y="535"/>
                </a:cubicBezTo>
                <a:cubicBezTo>
                  <a:pt x="797" y="535"/>
                  <a:pt x="796" y="535"/>
                  <a:pt x="794" y="535"/>
                </a:cubicBezTo>
                <a:cubicBezTo>
                  <a:pt x="793" y="536"/>
                  <a:pt x="793" y="536"/>
                  <a:pt x="792" y="536"/>
                </a:cubicBezTo>
                <a:cubicBezTo>
                  <a:pt x="790" y="536"/>
                  <a:pt x="789" y="537"/>
                  <a:pt x="788" y="537"/>
                </a:cubicBezTo>
                <a:cubicBezTo>
                  <a:pt x="787" y="537"/>
                  <a:pt x="786" y="538"/>
                  <a:pt x="785" y="539"/>
                </a:cubicBezTo>
                <a:cubicBezTo>
                  <a:pt x="783" y="539"/>
                  <a:pt x="782" y="539"/>
                  <a:pt x="780" y="539"/>
                </a:cubicBezTo>
                <a:cubicBezTo>
                  <a:pt x="779" y="539"/>
                  <a:pt x="777" y="540"/>
                  <a:pt x="777" y="541"/>
                </a:cubicBezTo>
                <a:cubicBezTo>
                  <a:pt x="776" y="543"/>
                  <a:pt x="775" y="544"/>
                  <a:pt x="774" y="545"/>
                </a:cubicBezTo>
                <a:cubicBezTo>
                  <a:pt x="773" y="545"/>
                  <a:pt x="771" y="546"/>
                  <a:pt x="771" y="547"/>
                </a:cubicBezTo>
                <a:cubicBezTo>
                  <a:pt x="770" y="548"/>
                  <a:pt x="770" y="549"/>
                  <a:pt x="769" y="550"/>
                </a:cubicBezTo>
                <a:cubicBezTo>
                  <a:pt x="768" y="551"/>
                  <a:pt x="767" y="551"/>
                  <a:pt x="767" y="552"/>
                </a:cubicBezTo>
                <a:cubicBezTo>
                  <a:pt x="767" y="553"/>
                  <a:pt x="767" y="554"/>
                  <a:pt x="767" y="555"/>
                </a:cubicBezTo>
                <a:cubicBezTo>
                  <a:pt x="767" y="555"/>
                  <a:pt x="765" y="557"/>
                  <a:pt x="765" y="557"/>
                </a:cubicBezTo>
                <a:cubicBezTo>
                  <a:pt x="765" y="556"/>
                  <a:pt x="766" y="555"/>
                  <a:pt x="766" y="554"/>
                </a:cubicBezTo>
                <a:cubicBezTo>
                  <a:pt x="766" y="553"/>
                  <a:pt x="764" y="552"/>
                  <a:pt x="765" y="551"/>
                </a:cubicBezTo>
                <a:cubicBezTo>
                  <a:pt x="765" y="551"/>
                  <a:pt x="765" y="550"/>
                  <a:pt x="766" y="550"/>
                </a:cubicBezTo>
                <a:cubicBezTo>
                  <a:pt x="766" y="549"/>
                  <a:pt x="766" y="548"/>
                  <a:pt x="766" y="547"/>
                </a:cubicBezTo>
                <a:cubicBezTo>
                  <a:pt x="765" y="545"/>
                  <a:pt x="763" y="549"/>
                  <a:pt x="764" y="546"/>
                </a:cubicBezTo>
                <a:cubicBezTo>
                  <a:pt x="764" y="546"/>
                  <a:pt x="764" y="545"/>
                  <a:pt x="763" y="545"/>
                </a:cubicBezTo>
                <a:cubicBezTo>
                  <a:pt x="763" y="546"/>
                  <a:pt x="762" y="547"/>
                  <a:pt x="762" y="547"/>
                </a:cubicBezTo>
                <a:cubicBezTo>
                  <a:pt x="762" y="546"/>
                  <a:pt x="762" y="546"/>
                  <a:pt x="762" y="545"/>
                </a:cubicBezTo>
                <a:cubicBezTo>
                  <a:pt x="762" y="544"/>
                  <a:pt x="761" y="545"/>
                  <a:pt x="761" y="544"/>
                </a:cubicBezTo>
                <a:cubicBezTo>
                  <a:pt x="761" y="544"/>
                  <a:pt x="762" y="544"/>
                  <a:pt x="761" y="543"/>
                </a:cubicBezTo>
                <a:cubicBezTo>
                  <a:pt x="761" y="543"/>
                  <a:pt x="759" y="545"/>
                  <a:pt x="759" y="545"/>
                </a:cubicBezTo>
                <a:cubicBezTo>
                  <a:pt x="759" y="546"/>
                  <a:pt x="760" y="546"/>
                  <a:pt x="760" y="547"/>
                </a:cubicBezTo>
                <a:cubicBezTo>
                  <a:pt x="760" y="548"/>
                  <a:pt x="761" y="548"/>
                  <a:pt x="760" y="549"/>
                </a:cubicBezTo>
                <a:cubicBezTo>
                  <a:pt x="759" y="550"/>
                  <a:pt x="758" y="551"/>
                  <a:pt x="758" y="551"/>
                </a:cubicBezTo>
                <a:cubicBezTo>
                  <a:pt x="757" y="551"/>
                  <a:pt x="756" y="551"/>
                  <a:pt x="755" y="552"/>
                </a:cubicBezTo>
                <a:cubicBezTo>
                  <a:pt x="755" y="553"/>
                  <a:pt x="755" y="554"/>
                  <a:pt x="754" y="553"/>
                </a:cubicBezTo>
                <a:cubicBezTo>
                  <a:pt x="754" y="553"/>
                  <a:pt x="754" y="551"/>
                  <a:pt x="754" y="551"/>
                </a:cubicBezTo>
                <a:cubicBezTo>
                  <a:pt x="755" y="550"/>
                  <a:pt x="756" y="551"/>
                  <a:pt x="755" y="549"/>
                </a:cubicBezTo>
                <a:cubicBezTo>
                  <a:pt x="755" y="548"/>
                  <a:pt x="753" y="549"/>
                  <a:pt x="752" y="549"/>
                </a:cubicBezTo>
                <a:cubicBezTo>
                  <a:pt x="751" y="549"/>
                  <a:pt x="750" y="549"/>
                  <a:pt x="750" y="549"/>
                </a:cubicBezTo>
                <a:cubicBezTo>
                  <a:pt x="749" y="550"/>
                  <a:pt x="748" y="550"/>
                  <a:pt x="748" y="550"/>
                </a:cubicBezTo>
                <a:cubicBezTo>
                  <a:pt x="747" y="550"/>
                  <a:pt x="746" y="550"/>
                  <a:pt x="745" y="550"/>
                </a:cubicBezTo>
                <a:cubicBezTo>
                  <a:pt x="744" y="550"/>
                  <a:pt x="745" y="551"/>
                  <a:pt x="745" y="551"/>
                </a:cubicBezTo>
                <a:cubicBezTo>
                  <a:pt x="746" y="553"/>
                  <a:pt x="744" y="554"/>
                  <a:pt x="743" y="555"/>
                </a:cubicBezTo>
                <a:cubicBezTo>
                  <a:pt x="742" y="556"/>
                  <a:pt x="742" y="557"/>
                  <a:pt x="740" y="558"/>
                </a:cubicBezTo>
                <a:cubicBezTo>
                  <a:pt x="739" y="559"/>
                  <a:pt x="738" y="559"/>
                  <a:pt x="736" y="560"/>
                </a:cubicBezTo>
                <a:cubicBezTo>
                  <a:pt x="735" y="560"/>
                  <a:pt x="734" y="561"/>
                  <a:pt x="733" y="562"/>
                </a:cubicBezTo>
                <a:cubicBezTo>
                  <a:pt x="732" y="562"/>
                  <a:pt x="730" y="562"/>
                  <a:pt x="729" y="562"/>
                </a:cubicBezTo>
                <a:cubicBezTo>
                  <a:pt x="727" y="562"/>
                  <a:pt x="726" y="562"/>
                  <a:pt x="725" y="564"/>
                </a:cubicBezTo>
                <a:cubicBezTo>
                  <a:pt x="725" y="564"/>
                  <a:pt x="725" y="565"/>
                  <a:pt x="725" y="565"/>
                </a:cubicBezTo>
                <a:cubicBezTo>
                  <a:pt x="726" y="566"/>
                  <a:pt x="726" y="566"/>
                  <a:pt x="726" y="567"/>
                </a:cubicBezTo>
                <a:cubicBezTo>
                  <a:pt x="726" y="568"/>
                  <a:pt x="727" y="570"/>
                  <a:pt x="727" y="571"/>
                </a:cubicBezTo>
                <a:cubicBezTo>
                  <a:pt x="728" y="571"/>
                  <a:pt x="731" y="572"/>
                  <a:pt x="731" y="570"/>
                </a:cubicBezTo>
                <a:cubicBezTo>
                  <a:pt x="731" y="569"/>
                  <a:pt x="730" y="569"/>
                  <a:pt x="731" y="568"/>
                </a:cubicBezTo>
                <a:cubicBezTo>
                  <a:pt x="732" y="568"/>
                  <a:pt x="732" y="569"/>
                  <a:pt x="732" y="570"/>
                </a:cubicBezTo>
                <a:cubicBezTo>
                  <a:pt x="733" y="570"/>
                  <a:pt x="734" y="570"/>
                  <a:pt x="734" y="571"/>
                </a:cubicBezTo>
                <a:cubicBezTo>
                  <a:pt x="733" y="572"/>
                  <a:pt x="732" y="572"/>
                  <a:pt x="732" y="572"/>
                </a:cubicBezTo>
                <a:cubicBezTo>
                  <a:pt x="731" y="573"/>
                  <a:pt x="731" y="573"/>
                  <a:pt x="730" y="573"/>
                </a:cubicBezTo>
                <a:cubicBezTo>
                  <a:pt x="729" y="573"/>
                  <a:pt x="729" y="573"/>
                  <a:pt x="729" y="572"/>
                </a:cubicBezTo>
                <a:cubicBezTo>
                  <a:pt x="727" y="571"/>
                  <a:pt x="726" y="571"/>
                  <a:pt x="725" y="572"/>
                </a:cubicBezTo>
                <a:cubicBezTo>
                  <a:pt x="723" y="572"/>
                  <a:pt x="722" y="572"/>
                  <a:pt x="720" y="572"/>
                </a:cubicBezTo>
                <a:cubicBezTo>
                  <a:pt x="720" y="571"/>
                  <a:pt x="719" y="572"/>
                  <a:pt x="718" y="571"/>
                </a:cubicBezTo>
                <a:cubicBezTo>
                  <a:pt x="718" y="571"/>
                  <a:pt x="718" y="570"/>
                  <a:pt x="716" y="570"/>
                </a:cubicBezTo>
                <a:cubicBezTo>
                  <a:pt x="715" y="571"/>
                  <a:pt x="715" y="572"/>
                  <a:pt x="716" y="573"/>
                </a:cubicBezTo>
                <a:cubicBezTo>
                  <a:pt x="716" y="574"/>
                  <a:pt x="717" y="574"/>
                  <a:pt x="717" y="575"/>
                </a:cubicBezTo>
                <a:cubicBezTo>
                  <a:pt x="717" y="575"/>
                  <a:pt x="717" y="576"/>
                  <a:pt x="716" y="576"/>
                </a:cubicBezTo>
                <a:cubicBezTo>
                  <a:pt x="718" y="574"/>
                  <a:pt x="713" y="574"/>
                  <a:pt x="714" y="571"/>
                </a:cubicBezTo>
                <a:cubicBezTo>
                  <a:pt x="715" y="570"/>
                  <a:pt x="716" y="570"/>
                  <a:pt x="717" y="569"/>
                </a:cubicBezTo>
                <a:cubicBezTo>
                  <a:pt x="718" y="568"/>
                  <a:pt x="718" y="567"/>
                  <a:pt x="719" y="566"/>
                </a:cubicBezTo>
                <a:cubicBezTo>
                  <a:pt x="720" y="564"/>
                  <a:pt x="720" y="563"/>
                  <a:pt x="722" y="564"/>
                </a:cubicBezTo>
                <a:cubicBezTo>
                  <a:pt x="723" y="564"/>
                  <a:pt x="723" y="564"/>
                  <a:pt x="724" y="564"/>
                </a:cubicBezTo>
                <a:cubicBezTo>
                  <a:pt x="726" y="563"/>
                  <a:pt x="726" y="560"/>
                  <a:pt x="727" y="559"/>
                </a:cubicBezTo>
                <a:cubicBezTo>
                  <a:pt x="727" y="558"/>
                  <a:pt x="728" y="558"/>
                  <a:pt x="728" y="557"/>
                </a:cubicBezTo>
                <a:cubicBezTo>
                  <a:pt x="729" y="556"/>
                  <a:pt x="729" y="555"/>
                  <a:pt x="730" y="555"/>
                </a:cubicBezTo>
                <a:cubicBezTo>
                  <a:pt x="731" y="555"/>
                  <a:pt x="732" y="557"/>
                  <a:pt x="733" y="558"/>
                </a:cubicBezTo>
                <a:cubicBezTo>
                  <a:pt x="733" y="558"/>
                  <a:pt x="733" y="559"/>
                  <a:pt x="734" y="559"/>
                </a:cubicBezTo>
                <a:cubicBezTo>
                  <a:pt x="734" y="558"/>
                  <a:pt x="735" y="557"/>
                  <a:pt x="735" y="557"/>
                </a:cubicBezTo>
                <a:cubicBezTo>
                  <a:pt x="736" y="556"/>
                  <a:pt x="737" y="554"/>
                  <a:pt x="738" y="554"/>
                </a:cubicBezTo>
                <a:cubicBezTo>
                  <a:pt x="739" y="553"/>
                  <a:pt x="740" y="553"/>
                  <a:pt x="741" y="553"/>
                </a:cubicBezTo>
                <a:cubicBezTo>
                  <a:pt x="741" y="553"/>
                  <a:pt x="741" y="552"/>
                  <a:pt x="742" y="551"/>
                </a:cubicBezTo>
                <a:cubicBezTo>
                  <a:pt x="742" y="550"/>
                  <a:pt x="743" y="548"/>
                  <a:pt x="744" y="547"/>
                </a:cubicBezTo>
                <a:cubicBezTo>
                  <a:pt x="746" y="545"/>
                  <a:pt x="748" y="544"/>
                  <a:pt x="750" y="544"/>
                </a:cubicBezTo>
                <a:cubicBezTo>
                  <a:pt x="751" y="544"/>
                  <a:pt x="751" y="544"/>
                  <a:pt x="752" y="544"/>
                </a:cubicBezTo>
                <a:cubicBezTo>
                  <a:pt x="753" y="544"/>
                  <a:pt x="754" y="544"/>
                  <a:pt x="756" y="544"/>
                </a:cubicBezTo>
                <a:cubicBezTo>
                  <a:pt x="757" y="544"/>
                  <a:pt x="758" y="544"/>
                  <a:pt x="759" y="543"/>
                </a:cubicBezTo>
                <a:cubicBezTo>
                  <a:pt x="760" y="543"/>
                  <a:pt x="761" y="542"/>
                  <a:pt x="762" y="542"/>
                </a:cubicBezTo>
                <a:cubicBezTo>
                  <a:pt x="763" y="543"/>
                  <a:pt x="764" y="544"/>
                  <a:pt x="765" y="544"/>
                </a:cubicBezTo>
                <a:cubicBezTo>
                  <a:pt x="766" y="545"/>
                  <a:pt x="767" y="543"/>
                  <a:pt x="768" y="542"/>
                </a:cubicBezTo>
                <a:cubicBezTo>
                  <a:pt x="768" y="542"/>
                  <a:pt x="768" y="541"/>
                  <a:pt x="769" y="541"/>
                </a:cubicBezTo>
                <a:cubicBezTo>
                  <a:pt x="770" y="541"/>
                  <a:pt x="771" y="541"/>
                  <a:pt x="771" y="540"/>
                </a:cubicBezTo>
                <a:cubicBezTo>
                  <a:pt x="773" y="540"/>
                  <a:pt x="774" y="538"/>
                  <a:pt x="775" y="537"/>
                </a:cubicBezTo>
                <a:cubicBezTo>
                  <a:pt x="777" y="535"/>
                  <a:pt x="779" y="534"/>
                  <a:pt x="782" y="533"/>
                </a:cubicBezTo>
                <a:cubicBezTo>
                  <a:pt x="784" y="532"/>
                  <a:pt x="787" y="532"/>
                  <a:pt x="789" y="530"/>
                </a:cubicBezTo>
                <a:cubicBezTo>
                  <a:pt x="790" y="530"/>
                  <a:pt x="792" y="529"/>
                  <a:pt x="793" y="529"/>
                </a:cubicBezTo>
                <a:cubicBezTo>
                  <a:pt x="794" y="528"/>
                  <a:pt x="796" y="528"/>
                  <a:pt x="796" y="527"/>
                </a:cubicBezTo>
                <a:cubicBezTo>
                  <a:pt x="797" y="526"/>
                  <a:pt x="797" y="526"/>
                  <a:pt x="796" y="525"/>
                </a:cubicBezTo>
                <a:cubicBezTo>
                  <a:pt x="796" y="525"/>
                  <a:pt x="796" y="524"/>
                  <a:pt x="795" y="524"/>
                </a:cubicBezTo>
                <a:cubicBezTo>
                  <a:pt x="794" y="523"/>
                  <a:pt x="793" y="523"/>
                  <a:pt x="792" y="522"/>
                </a:cubicBezTo>
                <a:cubicBezTo>
                  <a:pt x="792" y="521"/>
                  <a:pt x="792" y="517"/>
                  <a:pt x="790" y="519"/>
                </a:cubicBezTo>
                <a:cubicBezTo>
                  <a:pt x="790" y="520"/>
                  <a:pt x="790" y="521"/>
                  <a:pt x="789" y="521"/>
                </a:cubicBezTo>
                <a:cubicBezTo>
                  <a:pt x="788" y="523"/>
                  <a:pt x="787" y="524"/>
                  <a:pt x="785" y="525"/>
                </a:cubicBezTo>
                <a:cubicBezTo>
                  <a:pt x="784" y="526"/>
                  <a:pt x="783" y="527"/>
                  <a:pt x="781" y="526"/>
                </a:cubicBezTo>
                <a:cubicBezTo>
                  <a:pt x="780" y="526"/>
                  <a:pt x="778" y="525"/>
                  <a:pt x="777" y="525"/>
                </a:cubicBezTo>
                <a:cubicBezTo>
                  <a:pt x="775" y="525"/>
                  <a:pt x="773" y="525"/>
                  <a:pt x="771" y="525"/>
                </a:cubicBezTo>
                <a:cubicBezTo>
                  <a:pt x="770" y="525"/>
                  <a:pt x="768" y="525"/>
                  <a:pt x="766" y="526"/>
                </a:cubicBezTo>
                <a:cubicBezTo>
                  <a:pt x="765" y="527"/>
                  <a:pt x="765" y="529"/>
                  <a:pt x="763" y="530"/>
                </a:cubicBezTo>
                <a:cubicBezTo>
                  <a:pt x="763" y="530"/>
                  <a:pt x="762" y="531"/>
                  <a:pt x="762" y="531"/>
                </a:cubicBezTo>
                <a:cubicBezTo>
                  <a:pt x="762" y="532"/>
                  <a:pt x="762" y="533"/>
                  <a:pt x="762" y="534"/>
                </a:cubicBezTo>
                <a:cubicBezTo>
                  <a:pt x="761" y="534"/>
                  <a:pt x="761" y="535"/>
                  <a:pt x="760" y="535"/>
                </a:cubicBezTo>
                <a:cubicBezTo>
                  <a:pt x="759" y="534"/>
                  <a:pt x="759" y="533"/>
                  <a:pt x="759" y="533"/>
                </a:cubicBezTo>
                <a:cubicBezTo>
                  <a:pt x="758" y="531"/>
                  <a:pt x="757" y="531"/>
                  <a:pt x="755" y="532"/>
                </a:cubicBezTo>
                <a:cubicBezTo>
                  <a:pt x="754" y="532"/>
                  <a:pt x="753" y="532"/>
                  <a:pt x="751" y="533"/>
                </a:cubicBezTo>
                <a:cubicBezTo>
                  <a:pt x="750" y="534"/>
                  <a:pt x="750" y="535"/>
                  <a:pt x="748" y="536"/>
                </a:cubicBezTo>
                <a:cubicBezTo>
                  <a:pt x="748" y="536"/>
                  <a:pt x="747" y="536"/>
                  <a:pt x="746" y="537"/>
                </a:cubicBezTo>
                <a:cubicBezTo>
                  <a:pt x="746" y="537"/>
                  <a:pt x="745" y="537"/>
                  <a:pt x="745" y="538"/>
                </a:cubicBezTo>
                <a:cubicBezTo>
                  <a:pt x="743" y="540"/>
                  <a:pt x="741" y="540"/>
                  <a:pt x="738" y="540"/>
                </a:cubicBezTo>
                <a:cubicBezTo>
                  <a:pt x="738" y="540"/>
                  <a:pt x="737" y="539"/>
                  <a:pt x="736" y="539"/>
                </a:cubicBezTo>
                <a:cubicBezTo>
                  <a:pt x="736" y="539"/>
                  <a:pt x="735" y="539"/>
                  <a:pt x="735" y="539"/>
                </a:cubicBezTo>
                <a:cubicBezTo>
                  <a:pt x="734" y="539"/>
                  <a:pt x="732" y="538"/>
                  <a:pt x="732" y="540"/>
                </a:cubicBezTo>
                <a:cubicBezTo>
                  <a:pt x="732" y="541"/>
                  <a:pt x="734" y="541"/>
                  <a:pt x="734" y="542"/>
                </a:cubicBezTo>
                <a:cubicBezTo>
                  <a:pt x="734" y="543"/>
                  <a:pt x="731" y="542"/>
                  <a:pt x="730" y="542"/>
                </a:cubicBezTo>
                <a:cubicBezTo>
                  <a:pt x="729" y="542"/>
                  <a:pt x="727" y="542"/>
                  <a:pt x="725" y="542"/>
                </a:cubicBezTo>
                <a:cubicBezTo>
                  <a:pt x="724" y="542"/>
                  <a:pt x="722" y="543"/>
                  <a:pt x="721" y="544"/>
                </a:cubicBezTo>
                <a:cubicBezTo>
                  <a:pt x="720" y="545"/>
                  <a:pt x="718" y="545"/>
                  <a:pt x="717" y="546"/>
                </a:cubicBezTo>
                <a:cubicBezTo>
                  <a:pt x="714" y="548"/>
                  <a:pt x="711" y="550"/>
                  <a:pt x="707" y="551"/>
                </a:cubicBezTo>
                <a:cubicBezTo>
                  <a:pt x="706" y="551"/>
                  <a:pt x="704" y="552"/>
                  <a:pt x="703" y="553"/>
                </a:cubicBezTo>
                <a:cubicBezTo>
                  <a:pt x="702" y="554"/>
                  <a:pt x="701" y="556"/>
                  <a:pt x="699" y="557"/>
                </a:cubicBezTo>
                <a:cubicBezTo>
                  <a:pt x="699" y="554"/>
                  <a:pt x="702" y="553"/>
                  <a:pt x="703" y="551"/>
                </a:cubicBezTo>
                <a:cubicBezTo>
                  <a:pt x="703" y="550"/>
                  <a:pt x="703" y="550"/>
                  <a:pt x="704" y="549"/>
                </a:cubicBezTo>
                <a:cubicBezTo>
                  <a:pt x="705" y="548"/>
                  <a:pt x="709" y="547"/>
                  <a:pt x="707" y="545"/>
                </a:cubicBezTo>
                <a:cubicBezTo>
                  <a:pt x="706" y="544"/>
                  <a:pt x="706" y="546"/>
                  <a:pt x="705" y="546"/>
                </a:cubicBezTo>
                <a:cubicBezTo>
                  <a:pt x="705" y="546"/>
                  <a:pt x="704" y="546"/>
                  <a:pt x="703" y="546"/>
                </a:cubicBezTo>
                <a:cubicBezTo>
                  <a:pt x="702" y="546"/>
                  <a:pt x="702" y="546"/>
                  <a:pt x="702" y="545"/>
                </a:cubicBezTo>
                <a:cubicBezTo>
                  <a:pt x="701" y="545"/>
                  <a:pt x="700" y="545"/>
                  <a:pt x="699" y="544"/>
                </a:cubicBezTo>
                <a:cubicBezTo>
                  <a:pt x="699" y="544"/>
                  <a:pt x="699" y="543"/>
                  <a:pt x="699" y="542"/>
                </a:cubicBezTo>
                <a:cubicBezTo>
                  <a:pt x="698" y="541"/>
                  <a:pt x="697" y="540"/>
                  <a:pt x="696" y="539"/>
                </a:cubicBezTo>
                <a:cubicBezTo>
                  <a:pt x="695" y="539"/>
                  <a:pt x="695" y="538"/>
                  <a:pt x="694" y="539"/>
                </a:cubicBezTo>
                <a:cubicBezTo>
                  <a:pt x="694" y="539"/>
                  <a:pt x="694" y="540"/>
                  <a:pt x="694" y="541"/>
                </a:cubicBezTo>
                <a:cubicBezTo>
                  <a:pt x="693" y="541"/>
                  <a:pt x="693" y="542"/>
                  <a:pt x="693" y="543"/>
                </a:cubicBezTo>
                <a:cubicBezTo>
                  <a:pt x="693" y="544"/>
                  <a:pt x="693" y="544"/>
                  <a:pt x="693" y="545"/>
                </a:cubicBezTo>
                <a:cubicBezTo>
                  <a:pt x="694" y="546"/>
                  <a:pt x="694" y="549"/>
                  <a:pt x="692" y="548"/>
                </a:cubicBezTo>
                <a:cubicBezTo>
                  <a:pt x="691" y="548"/>
                  <a:pt x="691" y="548"/>
                  <a:pt x="690" y="548"/>
                </a:cubicBezTo>
                <a:cubicBezTo>
                  <a:pt x="689" y="548"/>
                  <a:pt x="689" y="548"/>
                  <a:pt x="688" y="547"/>
                </a:cubicBezTo>
                <a:cubicBezTo>
                  <a:pt x="686" y="547"/>
                  <a:pt x="685" y="547"/>
                  <a:pt x="684" y="547"/>
                </a:cubicBezTo>
                <a:cubicBezTo>
                  <a:pt x="682" y="547"/>
                  <a:pt x="681" y="547"/>
                  <a:pt x="679" y="548"/>
                </a:cubicBezTo>
                <a:cubicBezTo>
                  <a:pt x="679" y="548"/>
                  <a:pt x="679" y="548"/>
                  <a:pt x="678" y="549"/>
                </a:cubicBezTo>
                <a:cubicBezTo>
                  <a:pt x="677" y="549"/>
                  <a:pt x="677" y="548"/>
                  <a:pt x="676" y="549"/>
                </a:cubicBezTo>
                <a:cubicBezTo>
                  <a:pt x="674" y="550"/>
                  <a:pt x="676" y="551"/>
                  <a:pt x="676" y="552"/>
                </a:cubicBezTo>
                <a:cubicBezTo>
                  <a:pt x="677" y="553"/>
                  <a:pt x="676" y="553"/>
                  <a:pt x="677" y="554"/>
                </a:cubicBezTo>
                <a:cubicBezTo>
                  <a:pt x="677" y="555"/>
                  <a:pt x="678" y="555"/>
                  <a:pt x="677" y="555"/>
                </a:cubicBezTo>
                <a:cubicBezTo>
                  <a:pt x="676" y="556"/>
                  <a:pt x="674" y="554"/>
                  <a:pt x="673" y="554"/>
                </a:cubicBezTo>
                <a:cubicBezTo>
                  <a:pt x="672" y="554"/>
                  <a:pt x="670" y="554"/>
                  <a:pt x="669" y="555"/>
                </a:cubicBezTo>
                <a:cubicBezTo>
                  <a:pt x="669" y="555"/>
                  <a:pt x="669" y="556"/>
                  <a:pt x="668" y="556"/>
                </a:cubicBezTo>
                <a:cubicBezTo>
                  <a:pt x="667" y="557"/>
                  <a:pt x="667" y="556"/>
                  <a:pt x="667" y="555"/>
                </a:cubicBezTo>
                <a:cubicBezTo>
                  <a:pt x="666" y="555"/>
                  <a:pt x="665" y="555"/>
                  <a:pt x="665" y="555"/>
                </a:cubicBezTo>
                <a:cubicBezTo>
                  <a:pt x="664" y="556"/>
                  <a:pt x="665" y="557"/>
                  <a:pt x="665" y="557"/>
                </a:cubicBezTo>
                <a:cubicBezTo>
                  <a:pt x="664" y="558"/>
                  <a:pt x="663" y="558"/>
                  <a:pt x="663" y="557"/>
                </a:cubicBezTo>
                <a:cubicBezTo>
                  <a:pt x="662" y="557"/>
                  <a:pt x="662" y="556"/>
                  <a:pt x="662" y="557"/>
                </a:cubicBezTo>
                <a:cubicBezTo>
                  <a:pt x="661" y="558"/>
                  <a:pt x="661" y="561"/>
                  <a:pt x="662" y="561"/>
                </a:cubicBezTo>
                <a:cubicBezTo>
                  <a:pt x="662" y="562"/>
                  <a:pt x="663" y="562"/>
                  <a:pt x="664" y="562"/>
                </a:cubicBezTo>
                <a:cubicBezTo>
                  <a:pt x="664" y="563"/>
                  <a:pt x="665" y="563"/>
                  <a:pt x="666" y="564"/>
                </a:cubicBezTo>
                <a:cubicBezTo>
                  <a:pt x="666" y="564"/>
                  <a:pt x="667" y="564"/>
                  <a:pt x="668" y="564"/>
                </a:cubicBezTo>
                <a:cubicBezTo>
                  <a:pt x="669" y="564"/>
                  <a:pt x="669" y="565"/>
                  <a:pt x="668" y="565"/>
                </a:cubicBezTo>
                <a:cubicBezTo>
                  <a:pt x="668" y="566"/>
                  <a:pt x="667" y="565"/>
                  <a:pt x="666" y="566"/>
                </a:cubicBezTo>
                <a:cubicBezTo>
                  <a:pt x="666" y="566"/>
                  <a:pt x="665" y="567"/>
                  <a:pt x="664" y="567"/>
                </a:cubicBezTo>
                <a:cubicBezTo>
                  <a:pt x="664" y="567"/>
                  <a:pt x="663" y="567"/>
                  <a:pt x="662" y="567"/>
                </a:cubicBezTo>
                <a:cubicBezTo>
                  <a:pt x="661" y="567"/>
                  <a:pt x="661" y="568"/>
                  <a:pt x="661" y="568"/>
                </a:cubicBezTo>
                <a:cubicBezTo>
                  <a:pt x="662" y="569"/>
                  <a:pt x="665" y="568"/>
                  <a:pt x="666" y="568"/>
                </a:cubicBezTo>
                <a:cubicBezTo>
                  <a:pt x="667" y="569"/>
                  <a:pt x="667" y="569"/>
                  <a:pt x="668" y="569"/>
                </a:cubicBezTo>
                <a:cubicBezTo>
                  <a:pt x="670" y="569"/>
                  <a:pt x="671" y="568"/>
                  <a:pt x="672" y="567"/>
                </a:cubicBezTo>
                <a:cubicBezTo>
                  <a:pt x="673" y="567"/>
                  <a:pt x="674" y="567"/>
                  <a:pt x="675" y="568"/>
                </a:cubicBezTo>
                <a:cubicBezTo>
                  <a:pt x="675" y="568"/>
                  <a:pt x="676" y="568"/>
                  <a:pt x="676" y="569"/>
                </a:cubicBezTo>
                <a:cubicBezTo>
                  <a:pt x="677" y="569"/>
                  <a:pt x="678" y="569"/>
                  <a:pt x="678" y="570"/>
                </a:cubicBezTo>
                <a:cubicBezTo>
                  <a:pt x="677" y="571"/>
                  <a:pt x="675" y="570"/>
                  <a:pt x="674" y="571"/>
                </a:cubicBezTo>
                <a:cubicBezTo>
                  <a:pt x="674" y="571"/>
                  <a:pt x="674" y="572"/>
                  <a:pt x="674" y="572"/>
                </a:cubicBezTo>
                <a:cubicBezTo>
                  <a:pt x="673" y="572"/>
                  <a:pt x="673" y="572"/>
                  <a:pt x="673" y="572"/>
                </a:cubicBezTo>
                <a:cubicBezTo>
                  <a:pt x="672" y="572"/>
                  <a:pt x="671" y="572"/>
                  <a:pt x="671" y="573"/>
                </a:cubicBezTo>
                <a:cubicBezTo>
                  <a:pt x="673" y="573"/>
                  <a:pt x="673" y="572"/>
                  <a:pt x="674" y="574"/>
                </a:cubicBezTo>
                <a:cubicBezTo>
                  <a:pt x="674" y="575"/>
                  <a:pt x="674" y="575"/>
                  <a:pt x="675" y="575"/>
                </a:cubicBezTo>
                <a:cubicBezTo>
                  <a:pt x="676" y="575"/>
                  <a:pt x="676" y="575"/>
                  <a:pt x="676" y="576"/>
                </a:cubicBezTo>
                <a:cubicBezTo>
                  <a:pt x="677" y="577"/>
                  <a:pt x="677" y="578"/>
                  <a:pt x="675" y="577"/>
                </a:cubicBezTo>
                <a:cubicBezTo>
                  <a:pt x="674" y="577"/>
                  <a:pt x="674" y="576"/>
                  <a:pt x="672" y="576"/>
                </a:cubicBezTo>
                <a:cubicBezTo>
                  <a:pt x="671" y="576"/>
                  <a:pt x="670" y="575"/>
                  <a:pt x="669" y="575"/>
                </a:cubicBezTo>
                <a:cubicBezTo>
                  <a:pt x="666" y="574"/>
                  <a:pt x="663" y="572"/>
                  <a:pt x="661" y="572"/>
                </a:cubicBezTo>
                <a:cubicBezTo>
                  <a:pt x="659" y="571"/>
                  <a:pt x="658" y="570"/>
                  <a:pt x="656" y="570"/>
                </a:cubicBezTo>
                <a:cubicBezTo>
                  <a:pt x="655" y="569"/>
                  <a:pt x="653" y="569"/>
                  <a:pt x="652" y="569"/>
                </a:cubicBezTo>
                <a:cubicBezTo>
                  <a:pt x="651" y="568"/>
                  <a:pt x="650" y="568"/>
                  <a:pt x="650" y="568"/>
                </a:cubicBezTo>
                <a:cubicBezTo>
                  <a:pt x="649" y="567"/>
                  <a:pt x="648" y="567"/>
                  <a:pt x="647" y="567"/>
                </a:cubicBezTo>
                <a:cubicBezTo>
                  <a:pt x="646" y="567"/>
                  <a:pt x="644" y="566"/>
                  <a:pt x="643" y="566"/>
                </a:cubicBezTo>
                <a:cubicBezTo>
                  <a:pt x="641" y="565"/>
                  <a:pt x="640" y="564"/>
                  <a:pt x="638" y="563"/>
                </a:cubicBezTo>
                <a:cubicBezTo>
                  <a:pt x="637" y="563"/>
                  <a:pt x="635" y="563"/>
                  <a:pt x="634" y="562"/>
                </a:cubicBezTo>
                <a:cubicBezTo>
                  <a:pt x="632" y="562"/>
                  <a:pt x="631" y="561"/>
                  <a:pt x="629" y="561"/>
                </a:cubicBezTo>
                <a:cubicBezTo>
                  <a:pt x="628" y="560"/>
                  <a:pt x="626" y="559"/>
                  <a:pt x="624" y="558"/>
                </a:cubicBezTo>
                <a:cubicBezTo>
                  <a:pt x="623" y="558"/>
                  <a:pt x="622" y="558"/>
                  <a:pt x="620" y="557"/>
                </a:cubicBezTo>
                <a:cubicBezTo>
                  <a:pt x="619" y="557"/>
                  <a:pt x="617" y="557"/>
                  <a:pt x="616" y="556"/>
                </a:cubicBezTo>
                <a:cubicBezTo>
                  <a:pt x="614" y="555"/>
                  <a:pt x="613" y="555"/>
                  <a:pt x="611" y="554"/>
                </a:cubicBezTo>
                <a:cubicBezTo>
                  <a:pt x="610" y="553"/>
                  <a:pt x="609" y="553"/>
                  <a:pt x="608" y="553"/>
                </a:cubicBezTo>
                <a:cubicBezTo>
                  <a:pt x="607" y="553"/>
                  <a:pt x="607" y="552"/>
                  <a:pt x="606" y="552"/>
                </a:cubicBezTo>
                <a:cubicBezTo>
                  <a:pt x="605" y="552"/>
                  <a:pt x="605" y="551"/>
                  <a:pt x="604" y="551"/>
                </a:cubicBezTo>
                <a:cubicBezTo>
                  <a:pt x="603" y="551"/>
                  <a:pt x="601" y="551"/>
                  <a:pt x="600" y="550"/>
                </a:cubicBezTo>
                <a:cubicBezTo>
                  <a:pt x="599" y="550"/>
                  <a:pt x="599" y="548"/>
                  <a:pt x="598" y="548"/>
                </a:cubicBezTo>
                <a:cubicBezTo>
                  <a:pt x="597" y="548"/>
                  <a:pt x="596" y="548"/>
                  <a:pt x="596" y="547"/>
                </a:cubicBezTo>
                <a:cubicBezTo>
                  <a:pt x="596" y="546"/>
                  <a:pt x="597" y="545"/>
                  <a:pt x="598" y="545"/>
                </a:cubicBezTo>
                <a:cubicBezTo>
                  <a:pt x="599" y="544"/>
                  <a:pt x="601" y="545"/>
                  <a:pt x="601" y="544"/>
                </a:cubicBezTo>
                <a:cubicBezTo>
                  <a:pt x="602" y="543"/>
                  <a:pt x="601" y="543"/>
                  <a:pt x="600" y="543"/>
                </a:cubicBezTo>
                <a:cubicBezTo>
                  <a:pt x="599" y="542"/>
                  <a:pt x="598" y="542"/>
                  <a:pt x="596" y="542"/>
                </a:cubicBezTo>
                <a:cubicBezTo>
                  <a:pt x="596" y="542"/>
                  <a:pt x="595" y="542"/>
                  <a:pt x="595" y="543"/>
                </a:cubicBezTo>
                <a:cubicBezTo>
                  <a:pt x="594" y="543"/>
                  <a:pt x="593" y="543"/>
                  <a:pt x="592" y="544"/>
                </a:cubicBezTo>
                <a:cubicBezTo>
                  <a:pt x="590" y="545"/>
                  <a:pt x="594" y="545"/>
                  <a:pt x="595" y="545"/>
                </a:cubicBezTo>
                <a:cubicBezTo>
                  <a:pt x="596" y="546"/>
                  <a:pt x="596" y="546"/>
                  <a:pt x="595" y="546"/>
                </a:cubicBezTo>
                <a:cubicBezTo>
                  <a:pt x="594" y="546"/>
                  <a:pt x="593" y="546"/>
                  <a:pt x="593" y="546"/>
                </a:cubicBezTo>
                <a:cubicBezTo>
                  <a:pt x="590" y="546"/>
                  <a:pt x="587" y="546"/>
                  <a:pt x="584" y="545"/>
                </a:cubicBezTo>
                <a:cubicBezTo>
                  <a:pt x="583" y="545"/>
                  <a:pt x="581" y="545"/>
                  <a:pt x="579" y="544"/>
                </a:cubicBezTo>
                <a:cubicBezTo>
                  <a:pt x="577" y="544"/>
                  <a:pt x="576" y="544"/>
                  <a:pt x="574" y="544"/>
                </a:cubicBezTo>
                <a:cubicBezTo>
                  <a:pt x="571" y="544"/>
                  <a:pt x="567" y="544"/>
                  <a:pt x="564" y="543"/>
                </a:cubicBezTo>
                <a:cubicBezTo>
                  <a:pt x="562" y="542"/>
                  <a:pt x="561" y="542"/>
                  <a:pt x="560" y="542"/>
                </a:cubicBezTo>
                <a:cubicBezTo>
                  <a:pt x="558" y="542"/>
                  <a:pt x="556" y="541"/>
                  <a:pt x="555" y="540"/>
                </a:cubicBezTo>
                <a:cubicBezTo>
                  <a:pt x="551" y="539"/>
                  <a:pt x="548" y="538"/>
                  <a:pt x="544" y="537"/>
                </a:cubicBezTo>
                <a:cubicBezTo>
                  <a:pt x="540" y="535"/>
                  <a:pt x="537" y="534"/>
                  <a:pt x="533" y="532"/>
                </a:cubicBezTo>
                <a:cubicBezTo>
                  <a:pt x="532" y="532"/>
                  <a:pt x="530" y="531"/>
                  <a:pt x="528" y="530"/>
                </a:cubicBezTo>
                <a:cubicBezTo>
                  <a:pt x="527" y="530"/>
                  <a:pt x="524" y="529"/>
                  <a:pt x="522" y="528"/>
                </a:cubicBezTo>
                <a:cubicBezTo>
                  <a:pt x="519" y="528"/>
                  <a:pt x="515" y="529"/>
                  <a:pt x="512" y="528"/>
                </a:cubicBezTo>
                <a:cubicBezTo>
                  <a:pt x="508" y="528"/>
                  <a:pt x="505" y="526"/>
                  <a:pt x="501" y="527"/>
                </a:cubicBezTo>
                <a:cubicBezTo>
                  <a:pt x="500" y="527"/>
                  <a:pt x="500" y="527"/>
                  <a:pt x="499" y="527"/>
                </a:cubicBezTo>
                <a:cubicBezTo>
                  <a:pt x="497" y="528"/>
                  <a:pt x="494" y="529"/>
                  <a:pt x="491" y="529"/>
                </a:cubicBezTo>
                <a:cubicBezTo>
                  <a:pt x="489" y="528"/>
                  <a:pt x="487" y="527"/>
                  <a:pt x="485" y="527"/>
                </a:cubicBezTo>
                <a:cubicBezTo>
                  <a:pt x="484" y="528"/>
                  <a:pt x="483" y="528"/>
                  <a:pt x="482" y="529"/>
                </a:cubicBezTo>
                <a:cubicBezTo>
                  <a:pt x="480" y="530"/>
                  <a:pt x="478" y="530"/>
                  <a:pt x="476" y="530"/>
                </a:cubicBezTo>
                <a:cubicBezTo>
                  <a:pt x="472" y="530"/>
                  <a:pt x="470" y="529"/>
                  <a:pt x="467" y="527"/>
                </a:cubicBezTo>
                <a:cubicBezTo>
                  <a:pt x="465" y="526"/>
                  <a:pt x="464" y="526"/>
                  <a:pt x="463" y="525"/>
                </a:cubicBezTo>
                <a:cubicBezTo>
                  <a:pt x="461" y="524"/>
                  <a:pt x="460" y="524"/>
                  <a:pt x="459" y="523"/>
                </a:cubicBezTo>
                <a:cubicBezTo>
                  <a:pt x="457" y="522"/>
                  <a:pt x="456" y="522"/>
                  <a:pt x="455" y="522"/>
                </a:cubicBezTo>
                <a:cubicBezTo>
                  <a:pt x="454" y="522"/>
                  <a:pt x="453" y="522"/>
                  <a:pt x="453" y="522"/>
                </a:cubicBezTo>
                <a:cubicBezTo>
                  <a:pt x="451" y="522"/>
                  <a:pt x="449" y="522"/>
                  <a:pt x="447" y="522"/>
                </a:cubicBezTo>
                <a:cubicBezTo>
                  <a:pt x="444" y="522"/>
                  <a:pt x="440" y="522"/>
                  <a:pt x="437" y="522"/>
                </a:cubicBezTo>
                <a:cubicBezTo>
                  <a:pt x="434" y="523"/>
                  <a:pt x="431" y="523"/>
                  <a:pt x="428" y="522"/>
                </a:cubicBezTo>
                <a:cubicBezTo>
                  <a:pt x="425" y="521"/>
                  <a:pt x="422" y="521"/>
                  <a:pt x="419" y="521"/>
                </a:cubicBezTo>
                <a:cubicBezTo>
                  <a:pt x="415" y="520"/>
                  <a:pt x="411" y="519"/>
                  <a:pt x="407" y="518"/>
                </a:cubicBezTo>
                <a:cubicBezTo>
                  <a:pt x="404" y="518"/>
                  <a:pt x="400" y="518"/>
                  <a:pt x="397" y="517"/>
                </a:cubicBezTo>
                <a:cubicBezTo>
                  <a:pt x="394" y="516"/>
                  <a:pt x="391" y="516"/>
                  <a:pt x="388" y="515"/>
                </a:cubicBezTo>
                <a:cubicBezTo>
                  <a:pt x="386" y="515"/>
                  <a:pt x="385" y="515"/>
                  <a:pt x="383" y="515"/>
                </a:cubicBezTo>
                <a:cubicBezTo>
                  <a:pt x="381" y="514"/>
                  <a:pt x="380" y="513"/>
                  <a:pt x="378" y="513"/>
                </a:cubicBezTo>
                <a:cubicBezTo>
                  <a:pt x="376" y="513"/>
                  <a:pt x="374" y="513"/>
                  <a:pt x="372" y="513"/>
                </a:cubicBezTo>
                <a:cubicBezTo>
                  <a:pt x="369" y="513"/>
                  <a:pt x="367" y="513"/>
                  <a:pt x="365" y="513"/>
                </a:cubicBezTo>
                <a:cubicBezTo>
                  <a:pt x="363" y="513"/>
                  <a:pt x="362" y="512"/>
                  <a:pt x="360" y="512"/>
                </a:cubicBezTo>
                <a:cubicBezTo>
                  <a:pt x="358" y="512"/>
                  <a:pt x="357" y="512"/>
                  <a:pt x="355" y="512"/>
                </a:cubicBezTo>
                <a:cubicBezTo>
                  <a:pt x="353" y="512"/>
                  <a:pt x="352" y="512"/>
                  <a:pt x="350" y="512"/>
                </a:cubicBezTo>
                <a:cubicBezTo>
                  <a:pt x="349" y="512"/>
                  <a:pt x="348" y="513"/>
                  <a:pt x="347" y="514"/>
                </a:cubicBezTo>
                <a:cubicBezTo>
                  <a:pt x="346" y="516"/>
                  <a:pt x="345" y="515"/>
                  <a:pt x="343" y="514"/>
                </a:cubicBezTo>
                <a:cubicBezTo>
                  <a:pt x="342" y="513"/>
                  <a:pt x="341" y="513"/>
                  <a:pt x="339" y="513"/>
                </a:cubicBezTo>
                <a:cubicBezTo>
                  <a:pt x="339" y="513"/>
                  <a:pt x="338" y="512"/>
                  <a:pt x="337" y="512"/>
                </a:cubicBezTo>
                <a:cubicBezTo>
                  <a:pt x="337" y="511"/>
                  <a:pt x="336" y="512"/>
                  <a:pt x="335" y="511"/>
                </a:cubicBezTo>
                <a:cubicBezTo>
                  <a:pt x="335" y="510"/>
                  <a:pt x="337" y="508"/>
                  <a:pt x="335" y="508"/>
                </a:cubicBezTo>
                <a:cubicBezTo>
                  <a:pt x="334" y="508"/>
                  <a:pt x="332" y="508"/>
                  <a:pt x="331" y="508"/>
                </a:cubicBezTo>
                <a:cubicBezTo>
                  <a:pt x="330" y="508"/>
                  <a:pt x="330" y="507"/>
                  <a:pt x="329" y="507"/>
                </a:cubicBezTo>
                <a:cubicBezTo>
                  <a:pt x="328" y="506"/>
                  <a:pt x="327" y="506"/>
                  <a:pt x="326" y="505"/>
                </a:cubicBezTo>
                <a:cubicBezTo>
                  <a:pt x="325" y="505"/>
                  <a:pt x="325" y="505"/>
                  <a:pt x="324" y="504"/>
                </a:cubicBezTo>
                <a:cubicBezTo>
                  <a:pt x="323" y="504"/>
                  <a:pt x="323" y="504"/>
                  <a:pt x="322" y="504"/>
                </a:cubicBezTo>
                <a:cubicBezTo>
                  <a:pt x="320" y="504"/>
                  <a:pt x="321" y="502"/>
                  <a:pt x="322" y="502"/>
                </a:cubicBezTo>
                <a:cubicBezTo>
                  <a:pt x="323" y="501"/>
                  <a:pt x="323" y="501"/>
                  <a:pt x="324" y="501"/>
                </a:cubicBezTo>
                <a:cubicBezTo>
                  <a:pt x="324" y="500"/>
                  <a:pt x="325" y="500"/>
                  <a:pt x="325" y="499"/>
                </a:cubicBezTo>
                <a:cubicBezTo>
                  <a:pt x="326" y="499"/>
                  <a:pt x="326" y="498"/>
                  <a:pt x="326" y="498"/>
                </a:cubicBezTo>
                <a:cubicBezTo>
                  <a:pt x="325" y="497"/>
                  <a:pt x="324" y="497"/>
                  <a:pt x="323" y="497"/>
                </a:cubicBezTo>
                <a:cubicBezTo>
                  <a:pt x="322" y="497"/>
                  <a:pt x="320" y="497"/>
                  <a:pt x="319" y="496"/>
                </a:cubicBezTo>
                <a:cubicBezTo>
                  <a:pt x="316" y="496"/>
                  <a:pt x="313" y="496"/>
                  <a:pt x="311" y="496"/>
                </a:cubicBezTo>
                <a:cubicBezTo>
                  <a:pt x="308" y="496"/>
                  <a:pt x="306" y="497"/>
                  <a:pt x="303" y="497"/>
                </a:cubicBezTo>
                <a:cubicBezTo>
                  <a:pt x="302" y="497"/>
                  <a:pt x="300" y="496"/>
                  <a:pt x="299" y="496"/>
                </a:cubicBezTo>
                <a:cubicBezTo>
                  <a:pt x="298" y="496"/>
                  <a:pt x="297" y="495"/>
                  <a:pt x="295" y="495"/>
                </a:cubicBezTo>
                <a:cubicBezTo>
                  <a:pt x="294" y="495"/>
                  <a:pt x="293" y="495"/>
                  <a:pt x="291" y="496"/>
                </a:cubicBezTo>
                <a:cubicBezTo>
                  <a:pt x="291" y="496"/>
                  <a:pt x="290" y="497"/>
                  <a:pt x="290" y="497"/>
                </a:cubicBezTo>
                <a:cubicBezTo>
                  <a:pt x="289" y="497"/>
                  <a:pt x="288" y="497"/>
                  <a:pt x="288" y="498"/>
                </a:cubicBezTo>
                <a:cubicBezTo>
                  <a:pt x="287" y="499"/>
                  <a:pt x="286" y="500"/>
                  <a:pt x="284" y="500"/>
                </a:cubicBezTo>
                <a:cubicBezTo>
                  <a:pt x="282" y="500"/>
                  <a:pt x="280" y="499"/>
                  <a:pt x="279" y="498"/>
                </a:cubicBezTo>
                <a:cubicBezTo>
                  <a:pt x="278" y="497"/>
                  <a:pt x="278" y="497"/>
                  <a:pt x="277" y="496"/>
                </a:cubicBezTo>
                <a:cubicBezTo>
                  <a:pt x="274" y="495"/>
                  <a:pt x="277" y="493"/>
                  <a:pt x="276" y="491"/>
                </a:cubicBezTo>
                <a:cubicBezTo>
                  <a:pt x="276" y="491"/>
                  <a:pt x="275" y="490"/>
                  <a:pt x="275" y="490"/>
                </a:cubicBezTo>
                <a:cubicBezTo>
                  <a:pt x="275" y="489"/>
                  <a:pt x="275" y="489"/>
                  <a:pt x="274" y="488"/>
                </a:cubicBezTo>
                <a:cubicBezTo>
                  <a:pt x="273" y="488"/>
                  <a:pt x="273" y="488"/>
                  <a:pt x="273" y="489"/>
                </a:cubicBezTo>
                <a:cubicBezTo>
                  <a:pt x="272" y="489"/>
                  <a:pt x="271" y="489"/>
                  <a:pt x="271" y="489"/>
                </a:cubicBezTo>
                <a:cubicBezTo>
                  <a:pt x="270" y="490"/>
                  <a:pt x="268" y="492"/>
                  <a:pt x="267" y="491"/>
                </a:cubicBezTo>
                <a:cubicBezTo>
                  <a:pt x="267" y="490"/>
                  <a:pt x="267" y="490"/>
                  <a:pt x="267" y="489"/>
                </a:cubicBezTo>
                <a:cubicBezTo>
                  <a:pt x="267" y="488"/>
                  <a:pt x="268" y="486"/>
                  <a:pt x="266" y="486"/>
                </a:cubicBezTo>
                <a:cubicBezTo>
                  <a:pt x="265" y="486"/>
                  <a:pt x="265" y="487"/>
                  <a:pt x="264" y="488"/>
                </a:cubicBezTo>
                <a:cubicBezTo>
                  <a:pt x="263" y="488"/>
                  <a:pt x="262" y="487"/>
                  <a:pt x="262" y="489"/>
                </a:cubicBezTo>
                <a:cubicBezTo>
                  <a:pt x="262" y="491"/>
                  <a:pt x="263" y="490"/>
                  <a:pt x="264" y="490"/>
                </a:cubicBezTo>
                <a:cubicBezTo>
                  <a:pt x="265" y="491"/>
                  <a:pt x="264" y="492"/>
                  <a:pt x="263" y="492"/>
                </a:cubicBezTo>
                <a:cubicBezTo>
                  <a:pt x="263" y="492"/>
                  <a:pt x="262" y="491"/>
                  <a:pt x="261" y="491"/>
                </a:cubicBezTo>
                <a:cubicBezTo>
                  <a:pt x="260" y="491"/>
                  <a:pt x="259" y="492"/>
                  <a:pt x="258" y="493"/>
                </a:cubicBezTo>
                <a:cubicBezTo>
                  <a:pt x="257" y="494"/>
                  <a:pt x="258" y="496"/>
                  <a:pt x="257" y="497"/>
                </a:cubicBezTo>
                <a:cubicBezTo>
                  <a:pt x="256" y="498"/>
                  <a:pt x="254" y="498"/>
                  <a:pt x="252" y="498"/>
                </a:cubicBezTo>
                <a:cubicBezTo>
                  <a:pt x="252" y="498"/>
                  <a:pt x="251" y="498"/>
                  <a:pt x="250" y="498"/>
                </a:cubicBezTo>
                <a:cubicBezTo>
                  <a:pt x="250" y="498"/>
                  <a:pt x="249" y="499"/>
                  <a:pt x="248" y="498"/>
                </a:cubicBezTo>
                <a:cubicBezTo>
                  <a:pt x="247" y="498"/>
                  <a:pt x="248" y="495"/>
                  <a:pt x="248" y="494"/>
                </a:cubicBezTo>
                <a:cubicBezTo>
                  <a:pt x="249" y="492"/>
                  <a:pt x="251" y="493"/>
                  <a:pt x="252" y="492"/>
                </a:cubicBezTo>
                <a:cubicBezTo>
                  <a:pt x="253" y="492"/>
                  <a:pt x="253" y="491"/>
                  <a:pt x="254" y="491"/>
                </a:cubicBezTo>
                <a:cubicBezTo>
                  <a:pt x="255" y="490"/>
                  <a:pt x="255" y="490"/>
                  <a:pt x="256" y="490"/>
                </a:cubicBezTo>
                <a:cubicBezTo>
                  <a:pt x="256" y="489"/>
                  <a:pt x="257" y="488"/>
                  <a:pt x="257" y="488"/>
                </a:cubicBezTo>
                <a:cubicBezTo>
                  <a:pt x="257" y="487"/>
                  <a:pt x="256" y="487"/>
                  <a:pt x="255" y="487"/>
                </a:cubicBezTo>
                <a:cubicBezTo>
                  <a:pt x="254" y="487"/>
                  <a:pt x="252" y="486"/>
                  <a:pt x="251" y="486"/>
                </a:cubicBezTo>
                <a:cubicBezTo>
                  <a:pt x="250" y="485"/>
                  <a:pt x="248" y="485"/>
                  <a:pt x="246" y="485"/>
                </a:cubicBezTo>
                <a:cubicBezTo>
                  <a:pt x="245" y="484"/>
                  <a:pt x="244" y="484"/>
                  <a:pt x="243" y="484"/>
                </a:cubicBezTo>
                <a:cubicBezTo>
                  <a:pt x="242" y="483"/>
                  <a:pt x="241" y="483"/>
                  <a:pt x="241" y="482"/>
                </a:cubicBezTo>
                <a:cubicBezTo>
                  <a:pt x="240" y="482"/>
                  <a:pt x="240" y="481"/>
                  <a:pt x="239" y="481"/>
                </a:cubicBezTo>
                <a:cubicBezTo>
                  <a:pt x="238" y="480"/>
                  <a:pt x="236" y="480"/>
                  <a:pt x="237" y="478"/>
                </a:cubicBezTo>
                <a:cubicBezTo>
                  <a:pt x="237" y="478"/>
                  <a:pt x="238" y="477"/>
                  <a:pt x="239" y="477"/>
                </a:cubicBezTo>
                <a:cubicBezTo>
                  <a:pt x="239" y="477"/>
                  <a:pt x="240" y="478"/>
                  <a:pt x="240" y="477"/>
                </a:cubicBezTo>
                <a:cubicBezTo>
                  <a:pt x="240" y="476"/>
                  <a:pt x="239" y="476"/>
                  <a:pt x="238" y="476"/>
                </a:cubicBezTo>
                <a:cubicBezTo>
                  <a:pt x="238" y="476"/>
                  <a:pt x="237" y="476"/>
                  <a:pt x="236" y="477"/>
                </a:cubicBezTo>
                <a:cubicBezTo>
                  <a:pt x="236" y="477"/>
                  <a:pt x="235" y="478"/>
                  <a:pt x="235" y="478"/>
                </a:cubicBezTo>
                <a:cubicBezTo>
                  <a:pt x="234" y="479"/>
                  <a:pt x="234" y="479"/>
                  <a:pt x="233" y="480"/>
                </a:cubicBezTo>
                <a:cubicBezTo>
                  <a:pt x="232" y="480"/>
                  <a:pt x="232" y="480"/>
                  <a:pt x="231" y="481"/>
                </a:cubicBezTo>
                <a:cubicBezTo>
                  <a:pt x="230" y="482"/>
                  <a:pt x="229" y="483"/>
                  <a:pt x="228" y="483"/>
                </a:cubicBezTo>
                <a:cubicBezTo>
                  <a:pt x="227" y="485"/>
                  <a:pt x="225" y="486"/>
                  <a:pt x="224" y="487"/>
                </a:cubicBezTo>
                <a:cubicBezTo>
                  <a:pt x="223" y="488"/>
                  <a:pt x="222" y="488"/>
                  <a:pt x="221" y="489"/>
                </a:cubicBezTo>
                <a:cubicBezTo>
                  <a:pt x="220" y="490"/>
                  <a:pt x="219" y="491"/>
                  <a:pt x="218" y="491"/>
                </a:cubicBezTo>
                <a:cubicBezTo>
                  <a:pt x="216" y="492"/>
                  <a:pt x="214" y="493"/>
                  <a:pt x="213" y="494"/>
                </a:cubicBezTo>
                <a:cubicBezTo>
                  <a:pt x="210" y="495"/>
                  <a:pt x="208" y="496"/>
                  <a:pt x="206" y="497"/>
                </a:cubicBezTo>
                <a:cubicBezTo>
                  <a:pt x="204" y="498"/>
                  <a:pt x="202" y="498"/>
                  <a:pt x="200" y="497"/>
                </a:cubicBezTo>
                <a:cubicBezTo>
                  <a:pt x="199" y="497"/>
                  <a:pt x="199" y="497"/>
                  <a:pt x="198" y="497"/>
                </a:cubicBezTo>
                <a:cubicBezTo>
                  <a:pt x="197" y="497"/>
                  <a:pt x="197" y="498"/>
                  <a:pt x="196" y="498"/>
                </a:cubicBezTo>
                <a:cubicBezTo>
                  <a:pt x="194" y="499"/>
                  <a:pt x="192" y="500"/>
                  <a:pt x="190" y="499"/>
                </a:cubicBezTo>
                <a:cubicBezTo>
                  <a:pt x="189" y="499"/>
                  <a:pt x="187" y="499"/>
                  <a:pt x="186" y="499"/>
                </a:cubicBezTo>
                <a:cubicBezTo>
                  <a:pt x="185" y="498"/>
                  <a:pt x="184" y="498"/>
                  <a:pt x="184" y="499"/>
                </a:cubicBezTo>
                <a:cubicBezTo>
                  <a:pt x="183" y="499"/>
                  <a:pt x="183" y="499"/>
                  <a:pt x="182" y="500"/>
                </a:cubicBezTo>
                <a:cubicBezTo>
                  <a:pt x="181" y="500"/>
                  <a:pt x="181" y="500"/>
                  <a:pt x="180" y="500"/>
                </a:cubicBezTo>
                <a:cubicBezTo>
                  <a:pt x="179" y="500"/>
                  <a:pt x="178" y="501"/>
                  <a:pt x="178" y="500"/>
                </a:cubicBezTo>
                <a:cubicBezTo>
                  <a:pt x="178" y="499"/>
                  <a:pt x="179" y="498"/>
                  <a:pt x="180" y="498"/>
                </a:cubicBezTo>
                <a:cubicBezTo>
                  <a:pt x="181" y="498"/>
                  <a:pt x="181" y="499"/>
                  <a:pt x="182" y="498"/>
                </a:cubicBezTo>
                <a:cubicBezTo>
                  <a:pt x="183" y="497"/>
                  <a:pt x="178" y="497"/>
                  <a:pt x="177" y="497"/>
                </a:cubicBezTo>
                <a:cubicBezTo>
                  <a:pt x="176" y="497"/>
                  <a:pt x="175" y="498"/>
                  <a:pt x="174" y="498"/>
                </a:cubicBezTo>
                <a:cubicBezTo>
                  <a:pt x="173" y="499"/>
                  <a:pt x="172" y="499"/>
                  <a:pt x="171" y="500"/>
                </a:cubicBezTo>
                <a:cubicBezTo>
                  <a:pt x="170" y="501"/>
                  <a:pt x="169" y="502"/>
                  <a:pt x="168" y="503"/>
                </a:cubicBezTo>
                <a:cubicBezTo>
                  <a:pt x="167" y="503"/>
                  <a:pt x="166" y="504"/>
                  <a:pt x="166" y="504"/>
                </a:cubicBezTo>
                <a:cubicBezTo>
                  <a:pt x="165" y="504"/>
                  <a:pt x="164" y="504"/>
                  <a:pt x="163" y="504"/>
                </a:cubicBezTo>
                <a:cubicBezTo>
                  <a:pt x="163" y="505"/>
                  <a:pt x="164" y="505"/>
                  <a:pt x="165" y="505"/>
                </a:cubicBezTo>
                <a:cubicBezTo>
                  <a:pt x="165" y="505"/>
                  <a:pt x="166" y="505"/>
                  <a:pt x="167" y="506"/>
                </a:cubicBezTo>
                <a:cubicBezTo>
                  <a:pt x="167" y="506"/>
                  <a:pt x="168" y="506"/>
                  <a:pt x="168" y="507"/>
                </a:cubicBezTo>
                <a:cubicBezTo>
                  <a:pt x="168" y="509"/>
                  <a:pt x="168" y="509"/>
                  <a:pt x="169" y="510"/>
                </a:cubicBezTo>
                <a:cubicBezTo>
                  <a:pt x="170" y="510"/>
                  <a:pt x="172" y="509"/>
                  <a:pt x="171" y="510"/>
                </a:cubicBezTo>
                <a:cubicBezTo>
                  <a:pt x="171" y="511"/>
                  <a:pt x="170" y="511"/>
                  <a:pt x="170" y="511"/>
                </a:cubicBezTo>
                <a:cubicBezTo>
                  <a:pt x="169" y="511"/>
                  <a:pt x="169" y="512"/>
                  <a:pt x="168" y="512"/>
                </a:cubicBezTo>
                <a:cubicBezTo>
                  <a:pt x="168" y="513"/>
                  <a:pt x="167" y="514"/>
                  <a:pt x="167" y="515"/>
                </a:cubicBezTo>
                <a:cubicBezTo>
                  <a:pt x="167" y="515"/>
                  <a:pt x="168" y="516"/>
                  <a:pt x="168" y="517"/>
                </a:cubicBezTo>
                <a:cubicBezTo>
                  <a:pt x="168" y="517"/>
                  <a:pt x="168" y="519"/>
                  <a:pt x="168" y="518"/>
                </a:cubicBezTo>
                <a:cubicBezTo>
                  <a:pt x="167" y="518"/>
                  <a:pt x="167" y="516"/>
                  <a:pt x="166" y="515"/>
                </a:cubicBezTo>
                <a:cubicBezTo>
                  <a:pt x="165" y="515"/>
                  <a:pt x="164" y="516"/>
                  <a:pt x="163" y="516"/>
                </a:cubicBezTo>
                <a:cubicBezTo>
                  <a:pt x="163" y="515"/>
                  <a:pt x="163" y="514"/>
                  <a:pt x="164" y="513"/>
                </a:cubicBezTo>
                <a:cubicBezTo>
                  <a:pt x="165" y="513"/>
                  <a:pt x="166" y="513"/>
                  <a:pt x="165" y="511"/>
                </a:cubicBezTo>
                <a:cubicBezTo>
                  <a:pt x="165" y="511"/>
                  <a:pt x="164" y="512"/>
                  <a:pt x="163" y="512"/>
                </a:cubicBezTo>
                <a:cubicBezTo>
                  <a:pt x="163" y="511"/>
                  <a:pt x="165" y="510"/>
                  <a:pt x="166" y="510"/>
                </a:cubicBezTo>
                <a:cubicBezTo>
                  <a:pt x="167" y="508"/>
                  <a:pt x="165" y="508"/>
                  <a:pt x="164" y="508"/>
                </a:cubicBezTo>
                <a:cubicBezTo>
                  <a:pt x="163" y="507"/>
                  <a:pt x="163" y="506"/>
                  <a:pt x="162" y="507"/>
                </a:cubicBezTo>
                <a:cubicBezTo>
                  <a:pt x="161" y="507"/>
                  <a:pt x="160" y="508"/>
                  <a:pt x="160" y="508"/>
                </a:cubicBezTo>
                <a:cubicBezTo>
                  <a:pt x="159" y="508"/>
                  <a:pt x="159" y="509"/>
                  <a:pt x="158" y="509"/>
                </a:cubicBezTo>
                <a:cubicBezTo>
                  <a:pt x="156" y="510"/>
                  <a:pt x="155" y="511"/>
                  <a:pt x="154" y="511"/>
                </a:cubicBezTo>
                <a:cubicBezTo>
                  <a:pt x="153" y="512"/>
                  <a:pt x="151" y="512"/>
                  <a:pt x="150" y="513"/>
                </a:cubicBezTo>
                <a:cubicBezTo>
                  <a:pt x="149" y="514"/>
                  <a:pt x="149" y="515"/>
                  <a:pt x="148" y="516"/>
                </a:cubicBezTo>
                <a:cubicBezTo>
                  <a:pt x="147" y="516"/>
                  <a:pt x="146" y="517"/>
                  <a:pt x="145" y="517"/>
                </a:cubicBezTo>
                <a:cubicBezTo>
                  <a:pt x="143" y="518"/>
                  <a:pt x="141" y="518"/>
                  <a:pt x="139" y="519"/>
                </a:cubicBezTo>
                <a:cubicBezTo>
                  <a:pt x="138" y="519"/>
                  <a:pt x="136" y="519"/>
                  <a:pt x="134" y="520"/>
                </a:cubicBezTo>
                <a:cubicBezTo>
                  <a:pt x="134" y="520"/>
                  <a:pt x="133" y="520"/>
                  <a:pt x="132" y="520"/>
                </a:cubicBezTo>
                <a:cubicBezTo>
                  <a:pt x="131" y="520"/>
                  <a:pt x="131" y="520"/>
                  <a:pt x="130" y="520"/>
                </a:cubicBezTo>
                <a:cubicBezTo>
                  <a:pt x="129" y="520"/>
                  <a:pt x="129" y="521"/>
                  <a:pt x="129" y="522"/>
                </a:cubicBezTo>
                <a:cubicBezTo>
                  <a:pt x="128" y="522"/>
                  <a:pt x="128" y="521"/>
                  <a:pt x="128" y="520"/>
                </a:cubicBezTo>
                <a:cubicBezTo>
                  <a:pt x="128" y="520"/>
                  <a:pt x="129" y="520"/>
                  <a:pt x="129" y="519"/>
                </a:cubicBezTo>
                <a:cubicBezTo>
                  <a:pt x="129" y="518"/>
                  <a:pt x="128" y="518"/>
                  <a:pt x="127" y="518"/>
                </a:cubicBezTo>
                <a:cubicBezTo>
                  <a:pt x="126" y="517"/>
                  <a:pt x="125" y="517"/>
                  <a:pt x="124" y="518"/>
                </a:cubicBezTo>
                <a:cubicBezTo>
                  <a:pt x="123" y="518"/>
                  <a:pt x="122" y="519"/>
                  <a:pt x="121" y="520"/>
                </a:cubicBezTo>
                <a:cubicBezTo>
                  <a:pt x="120" y="521"/>
                  <a:pt x="119" y="522"/>
                  <a:pt x="119" y="522"/>
                </a:cubicBezTo>
                <a:cubicBezTo>
                  <a:pt x="118" y="523"/>
                  <a:pt x="118" y="524"/>
                  <a:pt x="117" y="525"/>
                </a:cubicBezTo>
                <a:cubicBezTo>
                  <a:pt x="116" y="525"/>
                  <a:pt x="115" y="525"/>
                  <a:pt x="115" y="526"/>
                </a:cubicBezTo>
                <a:cubicBezTo>
                  <a:pt x="113" y="527"/>
                  <a:pt x="113" y="528"/>
                  <a:pt x="112" y="530"/>
                </a:cubicBezTo>
                <a:cubicBezTo>
                  <a:pt x="110" y="532"/>
                  <a:pt x="108" y="534"/>
                  <a:pt x="106" y="535"/>
                </a:cubicBezTo>
                <a:cubicBezTo>
                  <a:pt x="103" y="537"/>
                  <a:pt x="102" y="540"/>
                  <a:pt x="100" y="542"/>
                </a:cubicBezTo>
                <a:cubicBezTo>
                  <a:pt x="100" y="543"/>
                  <a:pt x="99" y="545"/>
                  <a:pt x="99" y="546"/>
                </a:cubicBezTo>
                <a:cubicBezTo>
                  <a:pt x="98" y="551"/>
                  <a:pt x="96" y="554"/>
                  <a:pt x="93" y="558"/>
                </a:cubicBezTo>
                <a:cubicBezTo>
                  <a:pt x="91" y="560"/>
                  <a:pt x="89" y="562"/>
                  <a:pt x="86" y="563"/>
                </a:cubicBezTo>
                <a:cubicBezTo>
                  <a:pt x="84" y="564"/>
                  <a:pt x="81" y="566"/>
                  <a:pt x="79" y="566"/>
                </a:cubicBezTo>
                <a:cubicBezTo>
                  <a:pt x="76" y="567"/>
                  <a:pt x="74" y="568"/>
                  <a:pt x="72" y="568"/>
                </a:cubicBezTo>
                <a:cubicBezTo>
                  <a:pt x="70" y="568"/>
                  <a:pt x="67" y="568"/>
                  <a:pt x="65" y="569"/>
                </a:cubicBezTo>
                <a:cubicBezTo>
                  <a:pt x="61" y="569"/>
                  <a:pt x="57" y="570"/>
                  <a:pt x="52" y="569"/>
                </a:cubicBezTo>
                <a:cubicBezTo>
                  <a:pt x="48" y="569"/>
                  <a:pt x="44" y="570"/>
                  <a:pt x="40" y="569"/>
                </a:cubicBezTo>
                <a:cubicBezTo>
                  <a:pt x="38" y="569"/>
                  <a:pt x="37" y="569"/>
                  <a:pt x="37" y="571"/>
                </a:cubicBezTo>
                <a:cubicBezTo>
                  <a:pt x="37" y="573"/>
                  <a:pt x="37" y="575"/>
                  <a:pt x="37" y="576"/>
                </a:cubicBezTo>
                <a:cubicBezTo>
                  <a:pt x="36" y="580"/>
                  <a:pt x="37" y="583"/>
                  <a:pt x="34" y="585"/>
                </a:cubicBezTo>
                <a:cubicBezTo>
                  <a:pt x="33" y="586"/>
                  <a:pt x="33" y="586"/>
                  <a:pt x="32" y="587"/>
                </a:cubicBezTo>
                <a:cubicBezTo>
                  <a:pt x="32" y="587"/>
                  <a:pt x="32" y="588"/>
                  <a:pt x="31" y="588"/>
                </a:cubicBezTo>
                <a:cubicBezTo>
                  <a:pt x="30" y="589"/>
                  <a:pt x="28" y="588"/>
                  <a:pt x="27" y="588"/>
                </a:cubicBezTo>
                <a:cubicBezTo>
                  <a:pt x="26" y="588"/>
                  <a:pt x="25" y="587"/>
                  <a:pt x="25" y="588"/>
                </a:cubicBezTo>
                <a:cubicBezTo>
                  <a:pt x="24" y="589"/>
                  <a:pt x="25" y="589"/>
                  <a:pt x="26" y="589"/>
                </a:cubicBezTo>
                <a:cubicBezTo>
                  <a:pt x="28" y="589"/>
                  <a:pt x="29" y="590"/>
                  <a:pt x="30" y="590"/>
                </a:cubicBezTo>
                <a:cubicBezTo>
                  <a:pt x="32" y="590"/>
                  <a:pt x="33" y="590"/>
                  <a:pt x="35" y="591"/>
                </a:cubicBezTo>
                <a:cubicBezTo>
                  <a:pt x="35" y="591"/>
                  <a:pt x="36" y="591"/>
                  <a:pt x="37" y="592"/>
                </a:cubicBezTo>
                <a:cubicBezTo>
                  <a:pt x="38" y="593"/>
                  <a:pt x="39" y="595"/>
                  <a:pt x="41" y="596"/>
                </a:cubicBezTo>
                <a:cubicBezTo>
                  <a:pt x="42" y="597"/>
                  <a:pt x="43" y="597"/>
                  <a:pt x="45" y="597"/>
                </a:cubicBezTo>
                <a:cubicBezTo>
                  <a:pt x="48" y="597"/>
                  <a:pt x="50" y="598"/>
                  <a:pt x="53" y="600"/>
                </a:cubicBezTo>
                <a:cubicBezTo>
                  <a:pt x="55" y="601"/>
                  <a:pt x="58" y="603"/>
                  <a:pt x="60" y="605"/>
                </a:cubicBezTo>
                <a:cubicBezTo>
                  <a:pt x="61" y="605"/>
                  <a:pt x="63" y="606"/>
                  <a:pt x="64" y="607"/>
                </a:cubicBezTo>
                <a:cubicBezTo>
                  <a:pt x="65" y="607"/>
                  <a:pt x="67" y="607"/>
                  <a:pt x="68" y="608"/>
                </a:cubicBezTo>
                <a:cubicBezTo>
                  <a:pt x="71" y="609"/>
                  <a:pt x="73" y="611"/>
                  <a:pt x="75" y="612"/>
                </a:cubicBezTo>
                <a:cubicBezTo>
                  <a:pt x="77" y="613"/>
                  <a:pt x="78" y="614"/>
                  <a:pt x="80" y="614"/>
                </a:cubicBezTo>
                <a:cubicBezTo>
                  <a:pt x="81" y="615"/>
                  <a:pt x="82" y="616"/>
                  <a:pt x="83" y="618"/>
                </a:cubicBezTo>
                <a:cubicBezTo>
                  <a:pt x="85" y="620"/>
                  <a:pt x="86" y="623"/>
                  <a:pt x="86" y="626"/>
                </a:cubicBezTo>
                <a:cubicBezTo>
                  <a:pt x="87" y="627"/>
                  <a:pt x="87" y="628"/>
                  <a:pt x="87" y="630"/>
                </a:cubicBezTo>
                <a:cubicBezTo>
                  <a:pt x="88" y="632"/>
                  <a:pt x="88" y="632"/>
                  <a:pt x="90" y="633"/>
                </a:cubicBezTo>
                <a:cubicBezTo>
                  <a:pt x="91" y="633"/>
                  <a:pt x="92" y="634"/>
                  <a:pt x="94" y="634"/>
                </a:cubicBezTo>
                <a:cubicBezTo>
                  <a:pt x="96" y="634"/>
                  <a:pt x="97" y="634"/>
                  <a:pt x="99" y="634"/>
                </a:cubicBezTo>
                <a:cubicBezTo>
                  <a:pt x="100" y="634"/>
                  <a:pt x="102" y="636"/>
                  <a:pt x="104" y="636"/>
                </a:cubicBezTo>
                <a:cubicBezTo>
                  <a:pt x="105" y="636"/>
                  <a:pt x="105" y="636"/>
                  <a:pt x="106" y="636"/>
                </a:cubicBezTo>
                <a:cubicBezTo>
                  <a:pt x="108" y="635"/>
                  <a:pt x="108" y="635"/>
                  <a:pt x="110" y="636"/>
                </a:cubicBezTo>
                <a:cubicBezTo>
                  <a:pt x="110" y="636"/>
                  <a:pt x="111" y="637"/>
                  <a:pt x="112" y="636"/>
                </a:cubicBezTo>
                <a:cubicBezTo>
                  <a:pt x="113" y="636"/>
                  <a:pt x="113" y="633"/>
                  <a:pt x="115" y="635"/>
                </a:cubicBezTo>
                <a:cubicBezTo>
                  <a:pt x="116" y="636"/>
                  <a:pt x="116" y="636"/>
                  <a:pt x="117" y="636"/>
                </a:cubicBezTo>
                <a:cubicBezTo>
                  <a:pt x="117" y="636"/>
                  <a:pt x="118" y="636"/>
                  <a:pt x="119" y="636"/>
                </a:cubicBezTo>
                <a:cubicBezTo>
                  <a:pt x="120" y="635"/>
                  <a:pt x="121" y="636"/>
                  <a:pt x="123" y="635"/>
                </a:cubicBezTo>
                <a:cubicBezTo>
                  <a:pt x="124" y="635"/>
                  <a:pt x="125" y="635"/>
                  <a:pt x="126" y="635"/>
                </a:cubicBezTo>
                <a:cubicBezTo>
                  <a:pt x="128" y="635"/>
                  <a:pt x="129" y="636"/>
                  <a:pt x="130" y="637"/>
                </a:cubicBezTo>
                <a:cubicBezTo>
                  <a:pt x="131" y="637"/>
                  <a:pt x="134" y="636"/>
                  <a:pt x="133" y="638"/>
                </a:cubicBezTo>
                <a:cubicBezTo>
                  <a:pt x="132" y="638"/>
                  <a:pt x="132" y="638"/>
                  <a:pt x="131" y="639"/>
                </a:cubicBezTo>
                <a:cubicBezTo>
                  <a:pt x="131" y="639"/>
                  <a:pt x="130" y="640"/>
                  <a:pt x="130" y="640"/>
                </a:cubicBezTo>
                <a:cubicBezTo>
                  <a:pt x="130" y="641"/>
                  <a:pt x="129" y="641"/>
                  <a:pt x="129" y="642"/>
                </a:cubicBezTo>
                <a:cubicBezTo>
                  <a:pt x="128" y="642"/>
                  <a:pt x="127" y="642"/>
                  <a:pt x="126" y="642"/>
                </a:cubicBezTo>
                <a:cubicBezTo>
                  <a:pt x="126" y="643"/>
                  <a:pt x="126" y="646"/>
                  <a:pt x="126" y="647"/>
                </a:cubicBezTo>
                <a:cubicBezTo>
                  <a:pt x="127" y="648"/>
                  <a:pt x="129" y="648"/>
                  <a:pt x="130" y="649"/>
                </a:cubicBezTo>
                <a:cubicBezTo>
                  <a:pt x="131" y="650"/>
                  <a:pt x="131" y="652"/>
                  <a:pt x="133" y="652"/>
                </a:cubicBezTo>
                <a:cubicBezTo>
                  <a:pt x="133" y="652"/>
                  <a:pt x="131" y="652"/>
                  <a:pt x="131" y="652"/>
                </a:cubicBezTo>
                <a:cubicBezTo>
                  <a:pt x="130" y="652"/>
                  <a:pt x="130" y="652"/>
                  <a:pt x="129" y="651"/>
                </a:cubicBezTo>
                <a:cubicBezTo>
                  <a:pt x="128" y="651"/>
                  <a:pt x="127" y="651"/>
                  <a:pt x="127" y="651"/>
                </a:cubicBezTo>
                <a:cubicBezTo>
                  <a:pt x="125" y="651"/>
                  <a:pt x="125" y="650"/>
                  <a:pt x="124" y="649"/>
                </a:cubicBezTo>
                <a:cubicBezTo>
                  <a:pt x="123" y="648"/>
                  <a:pt x="122" y="648"/>
                  <a:pt x="123" y="646"/>
                </a:cubicBezTo>
                <a:cubicBezTo>
                  <a:pt x="123" y="645"/>
                  <a:pt x="123" y="643"/>
                  <a:pt x="122" y="643"/>
                </a:cubicBezTo>
                <a:cubicBezTo>
                  <a:pt x="121" y="642"/>
                  <a:pt x="119" y="641"/>
                  <a:pt x="118" y="640"/>
                </a:cubicBezTo>
                <a:cubicBezTo>
                  <a:pt x="117" y="639"/>
                  <a:pt x="117" y="637"/>
                  <a:pt x="115" y="638"/>
                </a:cubicBezTo>
                <a:cubicBezTo>
                  <a:pt x="113" y="638"/>
                  <a:pt x="112" y="642"/>
                  <a:pt x="113" y="644"/>
                </a:cubicBezTo>
                <a:cubicBezTo>
                  <a:pt x="114" y="646"/>
                  <a:pt x="114" y="646"/>
                  <a:pt x="116" y="646"/>
                </a:cubicBezTo>
                <a:cubicBezTo>
                  <a:pt x="117" y="646"/>
                  <a:pt x="118" y="646"/>
                  <a:pt x="118" y="646"/>
                </a:cubicBezTo>
                <a:cubicBezTo>
                  <a:pt x="119" y="646"/>
                  <a:pt x="120" y="647"/>
                  <a:pt x="120" y="648"/>
                </a:cubicBezTo>
                <a:cubicBezTo>
                  <a:pt x="121" y="648"/>
                  <a:pt x="122" y="649"/>
                  <a:pt x="123" y="650"/>
                </a:cubicBezTo>
                <a:cubicBezTo>
                  <a:pt x="124" y="651"/>
                  <a:pt x="124" y="652"/>
                  <a:pt x="125" y="653"/>
                </a:cubicBezTo>
                <a:cubicBezTo>
                  <a:pt x="126" y="654"/>
                  <a:pt x="126" y="654"/>
                  <a:pt x="126" y="655"/>
                </a:cubicBezTo>
                <a:cubicBezTo>
                  <a:pt x="126" y="656"/>
                  <a:pt x="126" y="657"/>
                  <a:pt x="125" y="657"/>
                </a:cubicBezTo>
                <a:cubicBezTo>
                  <a:pt x="125" y="658"/>
                  <a:pt x="124" y="658"/>
                  <a:pt x="124" y="659"/>
                </a:cubicBezTo>
                <a:cubicBezTo>
                  <a:pt x="124" y="660"/>
                  <a:pt x="125" y="660"/>
                  <a:pt x="125" y="661"/>
                </a:cubicBezTo>
                <a:cubicBezTo>
                  <a:pt x="125" y="661"/>
                  <a:pt x="124" y="662"/>
                  <a:pt x="125" y="662"/>
                </a:cubicBezTo>
                <a:cubicBezTo>
                  <a:pt x="125" y="662"/>
                  <a:pt x="126" y="660"/>
                  <a:pt x="126" y="660"/>
                </a:cubicBezTo>
                <a:cubicBezTo>
                  <a:pt x="126" y="659"/>
                  <a:pt x="127" y="659"/>
                  <a:pt x="127" y="658"/>
                </a:cubicBezTo>
                <a:cubicBezTo>
                  <a:pt x="129" y="657"/>
                  <a:pt x="130" y="657"/>
                  <a:pt x="131" y="657"/>
                </a:cubicBezTo>
                <a:cubicBezTo>
                  <a:pt x="133" y="657"/>
                  <a:pt x="136" y="657"/>
                  <a:pt x="137" y="657"/>
                </a:cubicBezTo>
                <a:cubicBezTo>
                  <a:pt x="140" y="658"/>
                  <a:pt x="141" y="659"/>
                  <a:pt x="142" y="661"/>
                </a:cubicBezTo>
                <a:cubicBezTo>
                  <a:pt x="143" y="662"/>
                  <a:pt x="143" y="662"/>
                  <a:pt x="144" y="662"/>
                </a:cubicBezTo>
                <a:cubicBezTo>
                  <a:pt x="144" y="663"/>
                  <a:pt x="145" y="663"/>
                  <a:pt x="144" y="664"/>
                </a:cubicBezTo>
                <a:cubicBezTo>
                  <a:pt x="144" y="664"/>
                  <a:pt x="144" y="665"/>
                  <a:pt x="143" y="666"/>
                </a:cubicBezTo>
                <a:cubicBezTo>
                  <a:pt x="143" y="666"/>
                  <a:pt x="143" y="667"/>
                  <a:pt x="143" y="666"/>
                </a:cubicBezTo>
                <a:cubicBezTo>
                  <a:pt x="142" y="666"/>
                  <a:pt x="143" y="665"/>
                  <a:pt x="142" y="664"/>
                </a:cubicBezTo>
                <a:cubicBezTo>
                  <a:pt x="142" y="664"/>
                  <a:pt x="142" y="663"/>
                  <a:pt x="141" y="663"/>
                </a:cubicBezTo>
                <a:cubicBezTo>
                  <a:pt x="139" y="663"/>
                  <a:pt x="138" y="663"/>
                  <a:pt x="136" y="663"/>
                </a:cubicBezTo>
                <a:cubicBezTo>
                  <a:pt x="135" y="663"/>
                  <a:pt x="133" y="663"/>
                  <a:pt x="132" y="664"/>
                </a:cubicBezTo>
                <a:cubicBezTo>
                  <a:pt x="131" y="665"/>
                  <a:pt x="130" y="666"/>
                  <a:pt x="129" y="667"/>
                </a:cubicBezTo>
                <a:cubicBezTo>
                  <a:pt x="128" y="668"/>
                  <a:pt x="127" y="670"/>
                  <a:pt x="126" y="670"/>
                </a:cubicBezTo>
                <a:cubicBezTo>
                  <a:pt x="124" y="671"/>
                  <a:pt x="122" y="671"/>
                  <a:pt x="120" y="671"/>
                </a:cubicBezTo>
                <a:cubicBezTo>
                  <a:pt x="118" y="670"/>
                  <a:pt x="117" y="670"/>
                  <a:pt x="116" y="670"/>
                </a:cubicBezTo>
                <a:cubicBezTo>
                  <a:pt x="115" y="670"/>
                  <a:pt x="113" y="670"/>
                  <a:pt x="112" y="670"/>
                </a:cubicBezTo>
                <a:cubicBezTo>
                  <a:pt x="111" y="670"/>
                  <a:pt x="111" y="670"/>
                  <a:pt x="110" y="670"/>
                </a:cubicBezTo>
                <a:cubicBezTo>
                  <a:pt x="110" y="671"/>
                  <a:pt x="109" y="671"/>
                  <a:pt x="108" y="671"/>
                </a:cubicBezTo>
                <a:cubicBezTo>
                  <a:pt x="107" y="670"/>
                  <a:pt x="106" y="669"/>
                  <a:pt x="104" y="669"/>
                </a:cubicBezTo>
                <a:cubicBezTo>
                  <a:pt x="103" y="669"/>
                  <a:pt x="102" y="669"/>
                  <a:pt x="100" y="668"/>
                </a:cubicBezTo>
                <a:cubicBezTo>
                  <a:pt x="99" y="668"/>
                  <a:pt x="98" y="667"/>
                  <a:pt x="96" y="667"/>
                </a:cubicBezTo>
                <a:cubicBezTo>
                  <a:pt x="94" y="668"/>
                  <a:pt x="93" y="668"/>
                  <a:pt x="92" y="668"/>
                </a:cubicBezTo>
                <a:cubicBezTo>
                  <a:pt x="90" y="669"/>
                  <a:pt x="89" y="669"/>
                  <a:pt x="87" y="668"/>
                </a:cubicBezTo>
                <a:cubicBezTo>
                  <a:pt x="86" y="667"/>
                  <a:pt x="85" y="666"/>
                  <a:pt x="84" y="665"/>
                </a:cubicBezTo>
                <a:cubicBezTo>
                  <a:pt x="82" y="665"/>
                  <a:pt x="82" y="663"/>
                  <a:pt x="83" y="663"/>
                </a:cubicBezTo>
                <a:cubicBezTo>
                  <a:pt x="85" y="661"/>
                  <a:pt x="84" y="658"/>
                  <a:pt x="85" y="656"/>
                </a:cubicBezTo>
                <a:cubicBezTo>
                  <a:pt x="86" y="655"/>
                  <a:pt x="87" y="654"/>
                  <a:pt x="87" y="652"/>
                </a:cubicBezTo>
                <a:cubicBezTo>
                  <a:pt x="87" y="651"/>
                  <a:pt x="85" y="651"/>
                  <a:pt x="83" y="651"/>
                </a:cubicBezTo>
                <a:cubicBezTo>
                  <a:pt x="82" y="651"/>
                  <a:pt x="80" y="651"/>
                  <a:pt x="79" y="651"/>
                </a:cubicBezTo>
                <a:cubicBezTo>
                  <a:pt x="77" y="651"/>
                  <a:pt x="76" y="652"/>
                  <a:pt x="74" y="652"/>
                </a:cubicBezTo>
                <a:cubicBezTo>
                  <a:pt x="72" y="652"/>
                  <a:pt x="71" y="651"/>
                  <a:pt x="69" y="652"/>
                </a:cubicBezTo>
                <a:cubicBezTo>
                  <a:pt x="68" y="652"/>
                  <a:pt x="67" y="652"/>
                  <a:pt x="67" y="652"/>
                </a:cubicBezTo>
                <a:cubicBezTo>
                  <a:pt x="66" y="652"/>
                  <a:pt x="65" y="653"/>
                  <a:pt x="65" y="653"/>
                </a:cubicBezTo>
                <a:cubicBezTo>
                  <a:pt x="64" y="655"/>
                  <a:pt x="63" y="656"/>
                  <a:pt x="61" y="656"/>
                </a:cubicBezTo>
                <a:cubicBezTo>
                  <a:pt x="60" y="657"/>
                  <a:pt x="59" y="655"/>
                  <a:pt x="57" y="655"/>
                </a:cubicBezTo>
                <a:cubicBezTo>
                  <a:pt x="56" y="655"/>
                  <a:pt x="56" y="656"/>
                  <a:pt x="55" y="656"/>
                </a:cubicBezTo>
                <a:cubicBezTo>
                  <a:pt x="54" y="656"/>
                  <a:pt x="53" y="656"/>
                  <a:pt x="52" y="656"/>
                </a:cubicBezTo>
                <a:cubicBezTo>
                  <a:pt x="51" y="657"/>
                  <a:pt x="50" y="657"/>
                  <a:pt x="48" y="658"/>
                </a:cubicBezTo>
                <a:cubicBezTo>
                  <a:pt x="47" y="659"/>
                  <a:pt x="47" y="660"/>
                  <a:pt x="45" y="660"/>
                </a:cubicBezTo>
                <a:cubicBezTo>
                  <a:pt x="45" y="661"/>
                  <a:pt x="44" y="661"/>
                  <a:pt x="43" y="662"/>
                </a:cubicBezTo>
                <a:cubicBezTo>
                  <a:pt x="43" y="663"/>
                  <a:pt x="44" y="663"/>
                  <a:pt x="45" y="663"/>
                </a:cubicBezTo>
                <a:cubicBezTo>
                  <a:pt x="46" y="663"/>
                  <a:pt x="46" y="663"/>
                  <a:pt x="47" y="664"/>
                </a:cubicBezTo>
                <a:cubicBezTo>
                  <a:pt x="48" y="664"/>
                  <a:pt x="49" y="665"/>
                  <a:pt x="51" y="665"/>
                </a:cubicBezTo>
                <a:cubicBezTo>
                  <a:pt x="51" y="666"/>
                  <a:pt x="50" y="666"/>
                  <a:pt x="49" y="666"/>
                </a:cubicBezTo>
                <a:cubicBezTo>
                  <a:pt x="48" y="667"/>
                  <a:pt x="48" y="667"/>
                  <a:pt x="46" y="667"/>
                </a:cubicBezTo>
                <a:cubicBezTo>
                  <a:pt x="45" y="667"/>
                  <a:pt x="42" y="667"/>
                  <a:pt x="41" y="667"/>
                </a:cubicBezTo>
                <a:cubicBezTo>
                  <a:pt x="40" y="667"/>
                  <a:pt x="39" y="667"/>
                  <a:pt x="39" y="666"/>
                </a:cubicBezTo>
                <a:cubicBezTo>
                  <a:pt x="38" y="666"/>
                  <a:pt x="38" y="666"/>
                  <a:pt x="37" y="665"/>
                </a:cubicBezTo>
                <a:cubicBezTo>
                  <a:pt x="36" y="664"/>
                  <a:pt x="35" y="665"/>
                  <a:pt x="33" y="666"/>
                </a:cubicBezTo>
                <a:cubicBezTo>
                  <a:pt x="33" y="666"/>
                  <a:pt x="32" y="666"/>
                  <a:pt x="32" y="666"/>
                </a:cubicBezTo>
                <a:cubicBezTo>
                  <a:pt x="31" y="667"/>
                  <a:pt x="30" y="667"/>
                  <a:pt x="30" y="667"/>
                </a:cubicBezTo>
                <a:cubicBezTo>
                  <a:pt x="29" y="668"/>
                  <a:pt x="28" y="668"/>
                  <a:pt x="27" y="668"/>
                </a:cubicBezTo>
                <a:cubicBezTo>
                  <a:pt x="27" y="668"/>
                  <a:pt x="26" y="669"/>
                  <a:pt x="26" y="669"/>
                </a:cubicBezTo>
                <a:cubicBezTo>
                  <a:pt x="25" y="670"/>
                  <a:pt x="25" y="671"/>
                  <a:pt x="24" y="671"/>
                </a:cubicBezTo>
                <a:cubicBezTo>
                  <a:pt x="23" y="671"/>
                  <a:pt x="23" y="671"/>
                  <a:pt x="22" y="671"/>
                </a:cubicBezTo>
                <a:cubicBezTo>
                  <a:pt x="21" y="672"/>
                  <a:pt x="21" y="674"/>
                  <a:pt x="20" y="675"/>
                </a:cubicBezTo>
                <a:cubicBezTo>
                  <a:pt x="19" y="676"/>
                  <a:pt x="17" y="676"/>
                  <a:pt x="16" y="675"/>
                </a:cubicBezTo>
                <a:cubicBezTo>
                  <a:pt x="15" y="675"/>
                  <a:pt x="15" y="674"/>
                  <a:pt x="14" y="674"/>
                </a:cubicBezTo>
                <a:cubicBezTo>
                  <a:pt x="12" y="675"/>
                  <a:pt x="11" y="676"/>
                  <a:pt x="10" y="677"/>
                </a:cubicBezTo>
                <a:cubicBezTo>
                  <a:pt x="9" y="677"/>
                  <a:pt x="9" y="679"/>
                  <a:pt x="8" y="680"/>
                </a:cubicBezTo>
                <a:cubicBezTo>
                  <a:pt x="7" y="681"/>
                  <a:pt x="6" y="681"/>
                  <a:pt x="4" y="681"/>
                </a:cubicBezTo>
                <a:cubicBezTo>
                  <a:pt x="4" y="681"/>
                  <a:pt x="0" y="682"/>
                  <a:pt x="0" y="682"/>
                </a:cubicBezTo>
                <a:cubicBezTo>
                  <a:pt x="0" y="682"/>
                  <a:pt x="0" y="685"/>
                  <a:pt x="0" y="685"/>
                </a:cubicBezTo>
                <a:cubicBezTo>
                  <a:pt x="1" y="685"/>
                  <a:pt x="1" y="685"/>
                  <a:pt x="2" y="685"/>
                </a:cubicBezTo>
                <a:cubicBezTo>
                  <a:pt x="2" y="686"/>
                  <a:pt x="2" y="686"/>
                  <a:pt x="3" y="686"/>
                </a:cubicBezTo>
                <a:cubicBezTo>
                  <a:pt x="4" y="687"/>
                  <a:pt x="5" y="687"/>
                  <a:pt x="6" y="688"/>
                </a:cubicBezTo>
                <a:cubicBezTo>
                  <a:pt x="6" y="688"/>
                  <a:pt x="7" y="689"/>
                  <a:pt x="8" y="690"/>
                </a:cubicBezTo>
                <a:cubicBezTo>
                  <a:pt x="9" y="690"/>
                  <a:pt x="10" y="690"/>
                  <a:pt x="12" y="690"/>
                </a:cubicBezTo>
                <a:cubicBezTo>
                  <a:pt x="13" y="690"/>
                  <a:pt x="14" y="691"/>
                  <a:pt x="16" y="692"/>
                </a:cubicBezTo>
                <a:cubicBezTo>
                  <a:pt x="17" y="692"/>
                  <a:pt x="19" y="692"/>
                  <a:pt x="20" y="692"/>
                </a:cubicBezTo>
                <a:cubicBezTo>
                  <a:pt x="22" y="692"/>
                  <a:pt x="23" y="692"/>
                  <a:pt x="24" y="693"/>
                </a:cubicBezTo>
                <a:cubicBezTo>
                  <a:pt x="25" y="693"/>
                  <a:pt x="25" y="694"/>
                  <a:pt x="26" y="694"/>
                </a:cubicBezTo>
                <a:cubicBezTo>
                  <a:pt x="28" y="693"/>
                  <a:pt x="28" y="693"/>
                  <a:pt x="29" y="693"/>
                </a:cubicBezTo>
                <a:cubicBezTo>
                  <a:pt x="30" y="694"/>
                  <a:pt x="32" y="694"/>
                  <a:pt x="33" y="694"/>
                </a:cubicBezTo>
                <a:cubicBezTo>
                  <a:pt x="34" y="694"/>
                  <a:pt x="35" y="695"/>
                  <a:pt x="36" y="695"/>
                </a:cubicBezTo>
                <a:cubicBezTo>
                  <a:pt x="37" y="696"/>
                  <a:pt x="37" y="696"/>
                  <a:pt x="38" y="696"/>
                </a:cubicBezTo>
                <a:cubicBezTo>
                  <a:pt x="39" y="696"/>
                  <a:pt x="40" y="696"/>
                  <a:pt x="39" y="697"/>
                </a:cubicBezTo>
                <a:cubicBezTo>
                  <a:pt x="38" y="697"/>
                  <a:pt x="37" y="696"/>
                  <a:pt x="36" y="696"/>
                </a:cubicBezTo>
                <a:cubicBezTo>
                  <a:pt x="36" y="696"/>
                  <a:pt x="35" y="695"/>
                  <a:pt x="35" y="695"/>
                </a:cubicBezTo>
                <a:cubicBezTo>
                  <a:pt x="33" y="695"/>
                  <a:pt x="33" y="696"/>
                  <a:pt x="32" y="697"/>
                </a:cubicBezTo>
                <a:cubicBezTo>
                  <a:pt x="31" y="699"/>
                  <a:pt x="31" y="700"/>
                  <a:pt x="29" y="701"/>
                </a:cubicBezTo>
                <a:cubicBezTo>
                  <a:pt x="28" y="701"/>
                  <a:pt x="27" y="701"/>
                  <a:pt x="26" y="700"/>
                </a:cubicBezTo>
                <a:cubicBezTo>
                  <a:pt x="25" y="700"/>
                  <a:pt x="24" y="699"/>
                  <a:pt x="23" y="699"/>
                </a:cubicBezTo>
                <a:cubicBezTo>
                  <a:pt x="22" y="700"/>
                  <a:pt x="22" y="700"/>
                  <a:pt x="23" y="701"/>
                </a:cubicBezTo>
                <a:cubicBezTo>
                  <a:pt x="24" y="702"/>
                  <a:pt x="25" y="702"/>
                  <a:pt x="26" y="703"/>
                </a:cubicBezTo>
                <a:cubicBezTo>
                  <a:pt x="27" y="704"/>
                  <a:pt x="28" y="706"/>
                  <a:pt x="29" y="707"/>
                </a:cubicBezTo>
                <a:cubicBezTo>
                  <a:pt x="30" y="707"/>
                  <a:pt x="33" y="707"/>
                  <a:pt x="32" y="709"/>
                </a:cubicBezTo>
                <a:cubicBezTo>
                  <a:pt x="32" y="709"/>
                  <a:pt x="32" y="710"/>
                  <a:pt x="31" y="710"/>
                </a:cubicBezTo>
                <a:cubicBezTo>
                  <a:pt x="31" y="711"/>
                  <a:pt x="31" y="711"/>
                  <a:pt x="31" y="712"/>
                </a:cubicBezTo>
                <a:cubicBezTo>
                  <a:pt x="31" y="714"/>
                  <a:pt x="32" y="715"/>
                  <a:pt x="33" y="716"/>
                </a:cubicBezTo>
                <a:cubicBezTo>
                  <a:pt x="34" y="716"/>
                  <a:pt x="34" y="717"/>
                  <a:pt x="35" y="717"/>
                </a:cubicBezTo>
                <a:cubicBezTo>
                  <a:pt x="36" y="718"/>
                  <a:pt x="36" y="718"/>
                  <a:pt x="37" y="718"/>
                </a:cubicBezTo>
                <a:cubicBezTo>
                  <a:pt x="39" y="719"/>
                  <a:pt x="40" y="719"/>
                  <a:pt x="42" y="719"/>
                </a:cubicBezTo>
                <a:cubicBezTo>
                  <a:pt x="43" y="719"/>
                  <a:pt x="45" y="719"/>
                  <a:pt x="47" y="720"/>
                </a:cubicBezTo>
                <a:cubicBezTo>
                  <a:pt x="48" y="720"/>
                  <a:pt x="50" y="721"/>
                  <a:pt x="51" y="722"/>
                </a:cubicBezTo>
                <a:cubicBezTo>
                  <a:pt x="52" y="722"/>
                  <a:pt x="54" y="722"/>
                  <a:pt x="56" y="722"/>
                </a:cubicBezTo>
                <a:cubicBezTo>
                  <a:pt x="57" y="722"/>
                  <a:pt x="58" y="723"/>
                  <a:pt x="60" y="723"/>
                </a:cubicBezTo>
                <a:cubicBezTo>
                  <a:pt x="61" y="723"/>
                  <a:pt x="61" y="723"/>
                  <a:pt x="62" y="723"/>
                </a:cubicBezTo>
                <a:cubicBezTo>
                  <a:pt x="63" y="723"/>
                  <a:pt x="64" y="723"/>
                  <a:pt x="64" y="723"/>
                </a:cubicBezTo>
                <a:cubicBezTo>
                  <a:pt x="65" y="723"/>
                  <a:pt x="65" y="723"/>
                  <a:pt x="65" y="722"/>
                </a:cubicBezTo>
                <a:cubicBezTo>
                  <a:pt x="65" y="722"/>
                  <a:pt x="65" y="722"/>
                  <a:pt x="65" y="722"/>
                </a:cubicBezTo>
                <a:cubicBezTo>
                  <a:pt x="64" y="721"/>
                  <a:pt x="65" y="721"/>
                  <a:pt x="66" y="721"/>
                </a:cubicBezTo>
                <a:cubicBezTo>
                  <a:pt x="67" y="720"/>
                  <a:pt x="69" y="721"/>
                  <a:pt x="70" y="720"/>
                </a:cubicBezTo>
                <a:cubicBezTo>
                  <a:pt x="72" y="720"/>
                  <a:pt x="73" y="719"/>
                  <a:pt x="75" y="719"/>
                </a:cubicBezTo>
                <a:cubicBezTo>
                  <a:pt x="76" y="719"/>
                  <a:pt x="78" y="719"/>
                  <a:pt x="80" y="719"/>
                </a:cubicBezTo>
                <a:cubicBezTo>
                  <a:pt x="81" y="719"/>
                  <a:pt x="83" y="719"/>
                  <a:pt x="84" y="718"/>
                </a:cubicBezTo>
                <a:cubicBezTo>
                  <a:pt x="87" y="718"/>
                  <a:pt x="90" y="718"/>
                  <a:pt x="92" y="719"/>
                </a:cubicBezTo>
                <a:cubicBezTo>
                  <a:pt x="94" y="720"/>
                  <a:pt x="97" y="721"/>
                  <a:pt x="98" y="723"/>
                </a:cubicBezTo>
                <a:cubicBezTo>
                  <a:pt x="98" y="723"/>
                  <a:pt x="98" y="724"/>
                  <a:pt x="98" y="724"/>
                </a:cubicBezTo>
                <a:cubicBezTo>
                  <a:pt x="99" y="725"/>
                  <a:pt x="100" y="723"/>
                  <a:pt x="101" y="723"/>
                </a:cubicBezTo>
                <a:cubicBezTo>
                  <a:pt x="102" y="723"/>
                  <a:pt x="103" y="722"/>
                  <a:pt x="102" y="721"/>
                </a:cubicBezTo>
                <a:cubicBezTo>
                  <a:pt x="102" y="720"/>
                  <a:pt x="100" y="721"/>
                  <a:pt x="99" y="720"/>
                </a:cubicBezTo>
                <a:cubicBezTo>
                  <a:pt x="99" y="720"/>
                  <a:pt x="99" y="719"/>
                  <a:pt x="98" y="719"/>
                </a:cubicBezTo>
                <a:cubicBezTo>
                  <a:pt x="97" y="719"/>
                  <a:pt x="96" y="719"/>
                  <a:pt x="96" y="718"/>
                </a:cubicBezTo>
                <a:cubicBezTo>
                  <a:pt x="96" y="718"/>
                  <a:pt x="97" y="717"/>
                  <a:pt x="97" y="717"/>
                </a:cubicBezTo>
                <a:cubicBezTo>
                  <a:pt x="98" y="717"/>
                  <a:pt x="98" y="716"/>
                  <a:pt x="99" y="717"/>
                </a:cubicBezTo>
                <a:cubicBezTo>
                  <a:pt x="100" y="717"/>
                  <a:pt x="102" y="718"/>
                  <a:pt x="102" y="719"/>
                </a:cubicBezTo>
                <a:cubicBezTo>
                  <a:pt x="104" y="721"/>
                  <a:pt x="107" y="721"/>
                  <a:pt x="107" y="724"/>
                </a:cubicBezTo>
                <a:cubicBezTo>
                  <a:pt x="107" y="724"/>
                  <a:pt x="106" y="725"/>
                  <a:pt x="107" y="726"/>
                </a:cubicBezTo>
                <a:cubicBezTo>
                  <a:pt x="107" y="726"/>
                  <a:pt x="108" y="726"/>
                  <a:pt x="109" y="726"/>
                </a:cubicBezTo>
                <a:cubicBezTo>
                  <a:pt x="110" y="726"/>
                  <a:pt x="110" y="725"/>
                  <a:pt x="110" y="724"/>
                </a:cubicBezTo>
                <a:cubicBezTo>
                  <a:pt x="111" y="723"/>
                  <a:pt x="111" y="721"/>
                  <a:pt x="113" y="720"/>
                </a:cubicBezTo>
                <a:cubicBezTo>
                  <a:pt x="114" y="719"/>
                  <a:pt x="115" y="718"/>
                  <a:pt x="116" y="718"/>
                </a:cubicBezTo>
                <a:cubicBezTo>
                  <a:pt x="118" y="719"/>
                  <a:pt x="118" y="717"/>
                  <a:pt x="120" y="716"/>
                </a:cubicBezTo>
                <a:cubicBezTo>
                  <a:pt x="121" y="715"/>
                  <a:pt x="122" y="715"/>
                  <a:pt x="124" y="715"/>
                </a:cubicBezTo>
                <a:cubicBezTo>
                  <a:pt x="126" y="715"/>
                  <a:pt x="127" y="714"/>
                  <a:pt x="128" y="713"/>
                </a:cubicBezTo>
                <a:cubicBezTo>
                  <a:pt x="128" y="712"/>
                  <a:pt x="129" y="711"/>
                  <a:pt x="130" y="711"/>
                </a:cubicBezTo>
                <a:cubicBezTo>
                  <a:pt x="131" y="712"/>
                  <a:pt x="132" y="713"/>
                  <a:pt x="133" y="713"/>
                </a:cubicBezTo>
                <a:cubicBezTo>
                  <a:pt x="134" y="713"/>
                  <a:pt x="134" y="712"/>
                  <a:pt x="135" y="712"/>
                </a:cubicBezTo>
                <a:cubicBezTo>
                  <a:pt x="136" y="711"/>
                  <a:pt x="137" y="712"/>
                  <a:pt x="138" y="711"/>
                </a:cubicBezTo>
                <a:cubicBezTo>
                  <a:pt x="138" y="710"/>
                  <a:pt x="139" y="708"/>
                  <a:pt x="140" y="708"/>
                </a:cubicBezTo>
                <a:cubicBezTo>
                  <a:pt x="141" y="707"/>
                  <a:pt x="144" y="706"/>
                  <a:pt x="144" y="708"/>
                </a:cubicBezTo>
                <a:cubicBezTo>
                  <a:pt x="145" y="709"/>
                  <a:pt x="144" y="710"/>
                  <a:pt x="145" y="711"/>
                </a:cubicBezTo>
                <a:cubicBezTo>
                  <a:pt x="146" y="712"/>
                  <a:pt x="148" y="712"/>
                  <a:pt x="148" y="713"/>
                </a:cubicBezTo>
                <a:cubicBezTo>
                  <a:pt x="148" y="714"/>
                  <a:pt x="148" y="715"/>
                  <a:pt x="148" y="715"/>
                </a:cubicBezTo>
                <a:cubicBezTo>
                  <a:pt x="147" y="716"/>
                  <a:pt x="146" y="718"/>
                  <a:pt x="144" y="718"/>
                </a:cubicBezTo>
                <a:cubicBezTo>
                  <a:pt x="143" y="718"/>
                  <a:pt x="143" y="718"/>
                  <a:pt x="142" y="719"/>
                </a:cubicBezTo>
                <a:cubicBezTo>
                  <a:pt x="141" y="719"/>
                  <a:pt x="141" y="720"/>
                  <a:pt x="140" y="720"/>
                </a:cubicBezTo>
                <a:cubicBezTo>
                  <a:pt x="140" y="721"/>
                  <a:pt x="139" y="721"/>
                  <a:pt x="138" y="721"/>
                </a:cubicBezTo>
                <a:cubicBezTo>
                  <a:pt x="137" y="720"/>
                  <a:pt x="137" y="719"/>
                  <a:pt x="136" y="720"/>
                </a:cubicBezTo>
                <a:cubicBezTo>
                  <a:pt x="135" y="721"/>
                  <a:pt x="136" y="722"/>
                  <a:pt x="137" y="722"/>
                </a:cubicBezTo>
                <a:cubicBezTo>
                  <a:pt x="137" y="723"/>
                  <a:pt x="137" y="724"/>
                  <a:pt x="137" y="725"/>
                </a:cubicBezTo>
                <a:cubicBezTo>
                  <a:pt x="137" y="725"/>
                  <a:pt x="138" y="725"/>
                  <a:pt x="138" y="725"/>
                </a:cubicBezTo>
                <a:cubicBezTo>
                  <a:pt x="139" y="724"/>
                  <a:pt x="139" y="724"/>
                  <a:pt x="140" y="724"/>
                </a:cubicBezTo>
                <a:cubicBezTo>
                  <a:pt x="140" y="724"/>
                  <a:pt x="141" y="725"/>
                  <a:pt x="141" y="726"/>
                </a:cubicBezTo>
                <a:cubicBezTo>
                  <a:pt x="141" y="726"/>
                  <a:pt x="141" y="727"/>
                  <a:pt x="142" y="728"/>
                </a:cubicBezTo>
                <a:cubicBezTo>
                  <a:pt x="142" y="728"/>
                  <a:pt x="143" y="728"/>
                  <a:pt x="144" y="729"/>
                </a:cubicBezTo>
                <a:cubicBezTo>
                  <a:pt x="145" y="730"/>
                  <a:pt x="145" y="731"/>
                  <a:pt x="145" y="732"/>
                </a:cubicBezTo>
                <a:cubicBezTo>
                  <a:pt x="146" y="734"/>
                  <a:pt x="145" y="736"/>
                  <a:pt x="146" y="737"/>
                </a:cubicBezTo>
                <a:cubicBezTo>
                  <a:pt x="146" y="738"/>
                  <a:pt x="146" y="738"/>
                  <a:pt x="147" y="739"/>
                </a:cubicBezTo>
                <a:cubicBezTo>
                  <a:pt x="147" y="740"/>
                  <a:pt x="148" y="740"/>
                  <a:pt x="148" y="741"/>
                </a:cubicBezTo>
                <a:cubicBezTo>
                  <a:pt x="149" y="742"/>
                  <a:pt x="150" y="743"/>
                  <a:pt x="149" y="745"/>
                </a:cubicBezTo>
                <a:cubicBezTo>
                  <a:pt x="149" y="747"/>
                  <a:pt x="147" y="747"/>
                  <a:pt x="146" y="748"/>
                </a:cubicBezTo>
                <a:cubicBezTo>
                  <a:pt x="145" y="750"/>
                  <a:pt x="144" y="751"/>
                  <a:pt x="143" y="752"/>
                </a:cubicBezTo>
                <a:cubicBezTo>
                  <a:pt x="142" y="754"/>
                  <a:pt x="140" y="754"/>
                  <a:pt x="139" y="754"/>
                </a:cubicBezTo>
                <a:cubicBezTo>
                  <a:pt x="133" y="754"/>
                  <a:pt x="133" y="754"/>
                  <a:pt x="133" y="754"/>
                </a:cubicBezTo>
                <a:cubicBezTo>
                  <a:pt x="132" y="754"/>
                  <a:pt x="131" y="754"/>
                  <a:pt x="129" y="754"/>
                </a:cubicBezTo>
                <a:cubicBezTo>
                  <a:pt x="127" y="754"/>
                  <a:pt x="124" y="754"/>
                  <a:pt x="122" y="754"/>
                </a:cubicBezTo>
                <a:cubicBezTo>
                  <a:pt x="121" y="754"/>
                  <a:pt x="120" y="753"/>
                  <a:pt x="120" y="753"/>
                </a:cubicBezTo>
                <a:cubicBezTo>
                  <a:pt x="119" y="752"/>
                  <a:pt x="118" y="752"/>
                  <a:pt x="117" y="753"/>
                </a:cubicBezTo>
                <a:cubicBezTo>
                  <a:pt x="117" y="754"/>
                  <a:pt x="116" y="754"/>
                  <a:pt x="115" y="755"/>
                </a:cubicBezTo>
                <a:cubicBezTo>
                  <a:pt x="115" y="756"/>
                  <a:pt x="115" y="757"/>
                  <a:pt x="114" y="758"/>
                </a:cubicBezTo>
                <a:cubicBezTo>
                  <a:pt x="114" y="759"/>
                  <a:pt x="113" y="759"/>
                  <a:pt x="113" y="759"/>
                </a:cubicBezTo>
                <a:cubicBezTo>
                  <a:pt x="112" y="760"/>
                  <a:pt x="112" y="761"/>
                  <a:pt x="111" y="762"/>
                </a:cubicBezTo>
                <a:cubicBezTo>
                  <a:pt x="110" y="763"/>
                  <a:pt x="108" y="763"/>
                  <a:pt x="107" y="764"/>
                </a:cubicBezTo>
                <a:cubicBezTo>
                  <a:pt x="105" y="765"/>
                  <a:pt x="105" y="767"/>
                  <a:pt x="103" y="768"/>
                </a:cubicBezTo>
                <a:cubicBezTo>
                  <a:pt x="101" y="769"/>
                  <a:pt x="100" y="769"/>
                  <a:pt x="98" y="769"/>
                </a:cubicBezTo>
                <a:cubicBezTo>
                  <a:pt x="97" y="769"/>
                  <a:pt x="95" y="768"/>
                  <a:pt x="94" y="768"/>
                </a:cubicBezTo>
                <a:cubicBezTo>
                  <a:pt x="92" y="767"/>
                  <a:pt x="90" y="767"/>
                  <a:pt x="89" y="765"/>
                </a:cubicBezTo>
                <a:cubicBezTo>
                  <a:pt x="88" y="765"/>
                  <a:pt x="88" y="764"/>
                  <a:pt x="87" y="763"/>
                </a:cubicBezTo>
                <a:cubicBezTo>
                  <a:pt x="86" y="762"/>
                  <a:pt x="83" y="762"/>
                  <a:pt x="81" y="763"/>
                </a:cubicBezTo>
                <a:cubicBezTo>
                  <a:pt x="80" y="763"/>
                  <a:pt x="80" y="763"/>
                  <a:pt x="79" y="764"/>
                </a:cubicBezTo>
                <a:cubicBezTo>
                  <a:pt x="79" y="764"/>
                  <a:pt x="78" y="764"/>
                  <a:pt x="77" y="764"/>
                </a:cubicBezTo>
                <a:cubicBezTo>
                  <a:pt x="76" y="764"/>
                  <a:pt x="75" y="764"/>
                  <a:pt x="74" y="765"/>
                </a:cubicBezTo>
                <a:cubicBezTo>
                  <a:pt x="73" y="766"/>
                  <a:pt x="73" y="766"/>
                  <a:pt x="72" y="766"/>
                </a:cubicBezTo>
                <a:cubicBezTo>
                  <a:pt x="71" y="766"/>
                  <a:pt x="69" y="766"/>
                  <a:pt x="70" y="767"/>
                </a:cubicBezTo>
                <a:cubicBezTo>
                  <a:pt x="71" y="768"/>
                  <a:pt x="72" y="767"/>
                  <a:pt x="72" y="767"/>
                </a:cubicBezTo>
                <a:cubicBezTo>
                  <a:pt x="73" y="768"/>
                  <a:pt x="73" y="768"/>
                  <a:pt x="73" y="768"/>
                </a:cubicBezTo>
                <a:cubicBezTo>
                  <a:pt x="74" y="769"/>
                  <a:pt x="74" y="769"/>
                  <a:pt x="74" y="769"/>
                </a:cubicBezTo>
                <a:cubicBezTo>
                  <a:pt x="75" y="769"/>
                  <a:pt x="75" y="768"/>
                  <a:pt x="75" y="769"/>
                </a:cubicBezTo>
                <a:cubicBezTo>
                  <a:pt x="75" y="769"/>
                  <a:pt x="75" y="770"/>
                  <a:pt x="75" y="770"/>
                </a:cubicBezTo>
                <a:cubicBezTo>
                  <a:pt x="74" y="770"/>
                  <a:pt x="73" y="770"/>
                  <a:pt x="72" y="770"/>
                </a:cubicBezTo>
                <a:cubicBezTo>
                  <a:pt x="71" y="770"/>
                  <a:pt x="69" y="769"/>
                  <a:pt x="68" y="770"/>
                </a:cubicBezTo>
                <a:cubicBezTo>
                  <a:pt x="67" y="771"/>
                  <a:pt x="67" y="771"/>
                  <a:pt x="66" y="772"/>
                </a:cubicBezTo>
                <a:cubicBezTo>
                  <a:pt x="66" y="772"/>
                  <a:pt x="65" y="772"/>
                  <a:pt x="65" y="773"/>
                </a:cubicBezTo>
                <a:cubicBezTo>
                  <a:pt x="64" y="774"/>
                  <a:pt x="64" y="777"/>
                  <a:pt x="64" y="778"/>
                </a:cubicBezTo>
                <a:cubicBezTo>
                  <a:pt x="64" y="779"/>
                  <a:pt x="64" y="779"/>
                  <a:pt x="65" y="780"/>
                </a:cubicBezTo>
                <a:cubicBezTo>
                  <a:pt x="65" y="781"/>
                  <a:pt x="64" y="781"/>
                  <a:pt x="65" y="782"/>
                </a:cubicBezTo>
                <a:cubicBezTo>
                  <a:pt x="66" y="784"/>
                  <a:pt x="67" y="781"/>
                  <a:pt x="68" y="781"/>
                </a:cubicBezTo>
                <a:cubicBezTo>
                  <a:pt x="69" y="780"/>
                  <a:pt x="69" y="781"/>
                  <a:pt x="70" y="780"/>
                </a:cubicBezTo>
                <a:cubicBezTo>
                  <a:pt x="71" y="780"/>
                  <a:pt x="71" y="779"/>
                  <a:pt x="71" y="780"/>
                </a:cubicBezTo>
                <a:cubicBezTo>
                  <a:pt x="71" y="781"/>
                  <a:pt x="70" y="782"/>
                  <a:pt x="69" y="783"/>
                </a:cubicBezTo>
                <a:cubicBezTo>
                  <a:pt x="68" y="784"/>
                  <a:pt x="68" y="785"/>
                  <a:pt x="67" y="786"/>
                </a:cubicBezTo>
                <a:cubicBezTo>
                  <a:pt x="66" y="786"/>
                  <a:pt x="66" y="786"/>
                  <a:pt x="65" y="786"/>
                </a:cubicBezTo>
                <a:cubicBezTo>
                  <a:pt x="64" y="786"/>
                  <a:pt x="64" y="786"/>
                  <a:pt x="63" y="785"/>
                </a:cubicBezTo>
                <a:cubicBezTo>
                  <a:pt x="61" y="784"/>
                  <a:pt x="58" y="788"/>
                  <a:pt x="56" y="790"/>
                </a:cubicBezTo>
                <a:cubicBezTo>
                  <a:pt x="55" y="791"/>
                  <a:pt x="54" y="791"/>
                  <a:pt x="53" y="793"/>
                </a:cubicBezTo>
                <a:cubicBezTo>
                  <a:pt x="52" y="793"/>
                  <a:pt x="52" y="794"/>
                  <a:pt x="51" y="795"/>
                </a:cubicBezTo>
                <a:cubicBezTo>
                  <a:pt x="50" y="796"/>
                  <a:pt x="48" y="796"/>
                  <a:pt x="48" y="798"/>
                </a:cubicBezTo>
                <a:cubicBezTo>
                  <a:pt x="48" y="799"/>
                  <a:pt x="48" y="799"/>
                  <a:pt x="48" y="800"/>
                </a:cubicBezTo>
                <a:cubicBezTo>
                  <a:pt x="48" y="801"/>
                  <a:pt x="47" y="802"/>
                  <a:pt x="46" y="803"/>
                </a:cubicBezTo>
                <a:cubicBezTo>
                  <a:pt x="46" y="804"/>
                  <a:pt x="47" y="805"/>
                  <a:pt x="48" y="806"/>
                </a:cubicBezTo>
                <a:cubicBezTo>
                  <a:pt x="48" y="807"/>
                  <a:pt x="47" y="808"/>
                  <a:pt x="46" y="808"/>
                </a:cubicBezTo>
                <a:cubicBezTo>
                  <a:pt x="45" y="808"/>
                  <a:pt x="43" y="809"/>
                  <a:pt x="42" y="809"/>
                </a:cubicBezTo>
                <a:cubicBezTo>
                  <a:pt x="41" y="808"/>
                  <a:pt x="41" y="808"/>
                  <a:pt x="40" y="808"/>
                </a:cubicBezTo>
                <a:cubicBezTo>
                  <a:pt x="39" y="808"/>
                  <a:pt x="39" y="809"/>
                  <a:pt x="40" y="809"/>
                </a:cubicBezTo>
                <a:cubicBezTo>
                  <a:pt x="40" y="809"/>
                  <a:pt x="41" y="809"/>
                  <a:pt x="42" y="810"/>
                </a:cubicBezTo>
                <a:cubicBezTo>
                  <a:pt x="43" y="810"/>
                  <a:pt x="42" y="811"/>
                  <a:pt x="43" y="811"/>
                </a:cubicBezTo>
                <a:cubicBezTo>
                  <a:pt x="43" y="812"/>
                  <a:pt x="45" y="812"/>
                  <a:pt x="45" y="812"/>
                </a:cubicBezTo>
                <a:cubicBezTo>
                  <a:pt x="45" y="813"/>
                  <a:pt x="44" y="814"/>
                  <a:pt x="43" y="814"/>
                </a:cubicBezTo>
                <a:cubicBezTo>
                  <a:pt x="43" y="814"/>
                  <a:pt x="42" y="814"/>
                  <a:pt x="42" y="814"/>
                </a:cubicBezTo>
                <a:cubicBezTo>
                  <a:pt x="41" y="814"/>
                  <a:pt x="40" y="814"/>
                  <a:pt x="40" y="814"/>
                </a:cubicBezTo>
                <a:cubicBezTo>
                  <a:pt x="39" y="815"/>
                  <a:pt x="38" y="814"/>
                  <a:pt x="38" y="814"/>
                </a:cubicBezTo>
                <a:cubicBezTo>
                  <a:pt x="37" y="813"/>
                  <a:pt x="37" y="813"/>
                  <a:pt x="37" y="814"/>
                </a:cubicBezTo>
                <a:cubicBezTo>
                  <a:pt x="37" y="815"/>
                  <a:pt x="37" y="815"/>
                  <a:pt x="38" y="816"/>
                </a:cubicBezTo>
                <a:cubicBezTo>
                  <a:pt x="38" y="816"/>
                  <a:pt x="39" y="817"/>
                  <a:pt x="39" y="817"/>
                </a:cubicBezTo>
                <a:cubicBezTo>
                  <a:pt x="40" y="817"/>
                  <a:pt x="41" y="816"/>
                  <a:pt x="42" y="817"/>
                </a:cubicBezTo>
                <a:cubicBezTo>
                  <a:pt x="43" y="817"/>
                  <a:pt x="45" y="818"/>
                  <a:pt x="45" y="818"/>
                </a:cubicBezTo>
                <a:cubicBezTo>
                  <a:pt x="45" y="819"/>
                  <a:pt x="45" y="820"/>
                  <a:pt x="44" y="820"/>
                </a:cubicBezTo>
                <a:cubicBezTo>
                  <a:pt x="44" y="821"/>
                  <a:pt x="43" y="820"/>
                  <a:pt x="43" y="821"/>
                </a:cubicBezTo>
                <a:cubicBezTo>
                  <a:pt x="43" y="822"/>
                  <a:pt x="43" y="823"/>
                  <a:pt x="44" y="824"/>
                </a:cubicBezTo>
                <a:cubicBezTo>
                  <a:pt x="44" y="824"/>
                  <a:pt x="47" y="824"/>
                  <a:pt x="48" y="824"/>
                </a:cubicBezTo>
                <a:cubicBezTo>
                  <a:pt x="49" y="825"/>
                  <a:pt x="49" y="827"/>
                  <a:pt x="49" y="829"/>
                </a:cubicBezTo>
                <a:cubicBezTo>
                  <a:pt x="49" y="831"/>
                  <a:pt x="51" y="831"/>
                  <a:pt x="53" y="831"/>
                </a:cubicBezTo>
                <a:cubicBezTo>
                  <a:pt x="53" y="832"/>
                  <a:pt x="54" y="832"/>
                  <a:pt x="54" y="832"/>
                </a:cubicBezTo>
                <a:cubicBezTo>
                  <a:pt x="55" y="832"/>
                  <a:pt x="55" y="831"/>
                  <a:pt x="55" y="830"/>
                </a:cubicBezTo>
                <a:cubicBezTo>
                  <a:pt x="55" y="829"/>
                  <a:pt x="55" y="829"/>
                  <a:pt x="54" y="828"/>
                </a:cubicBezTo>
                <a:cubicBezTo>
                  <a:pt x="53" y="828"/>
                  <a:pt x="54" y="828"/>
                  <a:pt x="55" y="828"/>
                </a:cubicBezTo>
                <a:cubicBezTo>
                  <a:pt x="55" y="828"/>
                  <a:pt x="57" y="828"/>
                  <a:pt x="57" y="829"/>
                </a:cubicBezTo>
                <a:cubicBezTo>
                  <a:pt x="57" y="829"/>
                  <a:pt x="57" y="830"/>
                  <a:pt x="58" y="830"/>
                </a:cubicBezTo>
                <a:cubicBezTo>
                  <a:pt x="58" y="831"/>
                  <a:pt x="59" y="831"/>
                  <a:pt x="60" y="831"/>
                </a:cubicBezTo>
                <a:cubicBezTo>
                  <a:pt x="61" y="831"/>
                  <a:pt x="61" y="830"/>
                  <a:pt x="62" y="831"/>
                </a:cubicBezTo>
                <a:cubicBezTo>
                  <a:pt x="64" y="832"/>
                  <a:pt x="61" y="833"/>
                  <a:pt x="61" y="834"/>
                </a:cubicBezTo>
                <a:cubicBezTo>
                  <a:pt x="60" y="835"/>
                  <a:pt x="60" y="835"/>
                  <a:pt x="59" y="835"/>
                </a:cubicBezTo>
                <a:cubicBezTo>
                  <a:pt x="58" y="835"/>
                  <a:pt x="57" y="835"/>
                  <a:pt x="58" y="836"/>
                </a:cubicBezTo>
                <a:cubicBezTo>
                  <a:pt x="59" y="836"/>
                  <a:pt x="60" y="836"/>
                  <a:pt x="61" y="836"/>
                </a:cubicBezTo>
                <a:cubicBezTo>
                  <a:pt x="62" y="836"/>
                  <a:pt x="63" y="836"/>
                  <a:pt x="64" y="837"/>
                </a:cubicBezTo>
                <a:cubicBezTo>
                  <a:pt x="65" y="837"/>
                  <a:pt x="65" y="837"/>
                  <a:pt x="66" y="837"/>
                </a:cubicBezTo>
                <a:cubicBezTo>
                  <a:pt x="67" y="837"/>
                  <a:pt x="68" y="836"/>
                  <a:pt x="70" y="837"/>
                </a:cubicBezTo>
                <a:cubicBezTo>
                  <a:pt x="71" y="838"/>
                  <a:pt x="72" y="838"/>
                  <a:pt x="73" y="839"/>
                </a:cubicBezTo>
                <a:cubicBezTo>
                  <a:pt x="74" y="839"/>
                  <a:pt x="75" y="839"/>
                  <a:pt x="75" y="839"/>
                </a:cubicBezTo>
                <a:cubicBezTo>
                  <a:pt x="76" y="839"/>
                  <a:pt x="77" y="838"/>
                  <a:pt x="77" y="838"/>
                </a:cubicBezTo>
                <a:cubicBezTo>
                  <a:pt x="78" y="838"/>
                  <a:pt x="79" y="839"/>
                  <a:pt x="79" y="839"/>
                </a:cubicBezTo>
                <a:cubicBezTo>
                  <a:pt x="80" y="839"/>
                  <a:pt x="81" y="839"/>
                  <a:pt x="81" y="839"/>
                </a:cubicBezTo>
                <a:cubicBezTo>
                  <a:pt x="82" y="839"/>
                  <a:pt x="84" y="839"/>
                  <a:pt x="85" y="838"/>
                </a:cubicBezTo>
                <a:cubicBezTo>
                  <a:pt x="86" y="837"/>
                  <a:pt x="84" y="836"/>
                  <a:pt x="86" y="835"/>
                </a:cubicBezTo>
                <a:cubicBezTo>
                  <a:pt x="87" y="835"/>
                  <a:pt x="88" y="836"/>
                  <a:pt x="88" y="837"/>
                </a:cubicBezTo>
                <a:cubicBezTo>
                  <a:pt x="89" y="837"/>
                  <a:pt x="89" y="836"/>
                  <a:pt x="90" y="837"/>
                </a:cubicBezTo>
                <a:cubicBezTo>
                  <a:pt x="91" y="838"/>
                  <a:pt x="90" y="838"/>
                  <a:pt x="89" y="838"/>
                </a:cubicBezTo>
                <a:cubicBezTo>
                  <a:pt x="88" y="839"/>
                  <a:pt x="85" y="838"/>
                  <a:pt x="85" y="839"/>
                </a:cubicBezTo>
                <a:cubicBezTo>
                  <a:pt x="86" y="840"/>
                  <a:pt x="87" y="839"/>
                  <a:pt x="88" y="839"/>
                </a:cubicBezTo>
                <a:cubicBezTo>
                  <a:pt x="89" y="839"/>
                  <a:pt x="89" y="839"/>
                  <a:pt x="90" y="840"/>
                </a:cubicBezTo>
                <a:cubicBezTo>
                  <a:pt x="91" y="840"/>
                  <a:pt x="92" y="840"/>
                  <a:pt x="93" y="840"/>
                </a:cubicBezTo>
                <a:cubicBezTo>
                  <a:pt x="94" y="841"/>
                  <a:pt x="93" y="842"/>
                  <a:pt x="93" y="844"/>
                </a:cubicBezTo>
                <a:cubicBezTo>
                  <a:pt x="93" y="846"/>
                  <a:pt x="92" y="847"/>
                  <a:pt x="90" y="847"/>
                </a:cubicBezTo>
                <a:cubicBezTo>
                  <a:pt x="89" y="846"/>
                  <a:pt x="87" y="848"/>
                  <a:pt x="86" y="847"/>
                </a:cubicBezTo>
                <a:cubicBezTo>
                  <a:pt x="85" y="847"/>
                  <a:pt x="85" y="846"/>
                  <a:pt x="86" y="846"/>
                </a:cubicBezTo>
                <a:cubicBezTo>
                  <a:pt x="86" y="845"/>
                  <a:pt x="86" y="844"/>
                  <a:pt x="86" y="844"/>
                </a:cubicBezTo>
                <a:cubicBezTo>
                  <a:pt x="85" y="844"/>
                  <a:pt x="85" y="843"/>
                  <a:pt x="85" y="843"/>
                </a:cubicBezTo>
                <a:cubicBezTo>
                  <a:pt x="84" y="843"/>
                  <a:pt x="85" y="841"/>
                  <a:pt x="84" y="841"/>
                </a:cubicBezTo>
                <a:cubicBezTo>
                  <a:pt x="83" y="841"/>
                  <a:pt x="82" y="842"/>
                  <a:pt x="82" y="843"/>
                </a:cubicBezTo>
                <a:cubicBezTo>
                  <a:pt x="81" y="843"/>
                  <a:pt x="81" y="843"/>
                  <a:pt x="80" y="843"/>
                </a:cubicBezTo>
                <a:cubicBezTo>
                  <a:pt x="79" y="843"/>
                  <a:pt x="80" y="843"/>
                  <a:pt x="79" y="844"/>
                </a:cubicBezTo>
                <a:cubicBezTo>
                  <a:pt x="79" y="845"/>
                  <a:pt x="78" y="845"/>
                  <a:pt x="77" y="845"/>
                </a:cubicBezTo>
                <a:cubicBezTo>
                  <a:pt x="77" y="844"/>
                  <a:pt x="78" y="844"/>
                  <a:pt x="78" y="842"/>
                </a:cubicBezTo>
                <a:cubicBezTo>
                  <a:pt x="77" y="841"/>
                  <a:pt x="76" y="841"/>
                  <a:pt x="75" y="841"/>
                </a:cubicBezTo>
                <a:cubicBezTo>
                  <a:pt x="74" y="841"/>
                  <a:pt x="73" y="841"/>
                  <a:pt x="72" y="841"/>
                </a:cubicBezTo>
                <a:cubicBezTo>
                  <a:pt x="71" y="841"/>
                  <a:pt x="71" y="840"/>
                  <a:pt x="70" y="840"/>
                </a:cubicBezTo>
                <a:cubicBezTo>
                  <a:pt x="69" y="839"/>
                  <a:pt x="69" y="840"/>
                  <a:pt x="68" y="839"/>
                </a:cubicBezTo>
                <a:cubicBezTo>
                  <a:pt x="68" y="838"/>
                  <a:pt x="68" y="838"/>
                  <a:pt x="67" y="838"/>
                </a:cubicBezTo>
                <a:cubicBezTo>
                  <a:pt x="66" y="838"/>
                  <a:pt x="66" y="839"/>
                  <a:pt x="65" y="839"/>
                </a:cubicBezTo>
                <a:cubicBezTo>
                  <a:pt x="65" y="838"/>
                  <a:pt x="65" y="837"/>
                  <a:pt x="64" y="837"/>
                </a:cubicBezTo>
                <a:cubicBezTo>
                  <a:pt x="62" y="836"/>
                  <a:pt x="64" y="840"/>
                  <a:pt x="63" y="840"/>
                </a:cubicBezTo>
                <a:cubicBezTo>
                  <a:pt x="63" y="841"/>
                  <a:pt x="62" y="840"/>
                  <a:pt x="61" y="841"/>
                </a:cubicBezTo>
                <a:cubicBezTo>
                  <a:pt x="60" y="841"/>
                  <a:pt x="60" y="842"/>
                  <a:pt x="61" y="843"/>
                </a:cubicBezTo>
                <a:cubicBezTo>
                  <a:pt x="61" y="844"/>
                  <a:pt x="61" y="846"/>
                  <a:pt x="59" y="846"/>
                </a:cubicBezTo>
                <a:cubicBezTo>
                  <a:pt x="57" y="846"/>
                  <a:pt x="56" y="847"/>
                  <a:pt x="55" y="847"/>
                </a:cubicBezTo>
                <a:cubicBezTo>
                  <a:pt x="55" y="847"/>
                  <a:pt x="53" y="847"/>
                  <a:pt x="53" y="848"/>
                </a:cubicBezTo>
                <a:cubicBezTo>
                  <a:pt x="54" y="849"/>
                  <a:pt x="55" y="849"/>
                  <a:pt x="55" y="849"/>
                </a:cubicBezTo>
                <a:cubicBezTo>
                  <a:pt x="56" y="849"/>
                  <a:pt x="57" y="849"/>
                  <a:pt x="57" y="849"/>
                </a:cubicBezTo>
                <a:cubicBezTo>
                  <a:pt x="58" y="850"/>
                  <a:pt x="58" y="850"/>
                  <a:pt x="59" y="850"/>
                </a:cubicBezTo>
                <a:cubicBezTo>
                  <a:pt x="60" y="850"/>
                  <a:pt x="59" y="848"/>
                  <a:pt x="60" y="848"/>
                </a:cubicBezTo>
                <a:cubicBezTo>
                  <a:pt x="61" y="847"/>
                  <a:pt x="62" y="848"/>
                  <a:pt x="62" y="849"/>
                </a:cubicBezTo>
                <a:cubicBezTo>
                  <a:pt x="62" y="849"/>
                  <a:pt x="62" y="850"/>
                  <a:pt x="61" y="851"/>
                </a:cubicBezTo>
                <a:cubicBezTo>
                  <a:pt x="61" y="851"/>
                  <a:pt x="60" y="851"/>
                  <a:pt x="59" y="852"/>
                </a:cubicBezTo>
                <a:cubicBezTo>
                  <a:pt x="59" y="854"/>
                  <a:pt x="61" y="853"/>
                  <a:pt x="62" y="854"/>
                </a:cubicBezTo>
                <a:cubicBezTo>
                  <a:pt x="63" y="854"/>
                  <a:pt x="63" y="855"/>
                  <a:pt x="64" y="855"/>
                </a:cubicBezTo>
                <a:cubicBezTo>
                  <a:pt x="64" y="856"/>
                  <a:pt x="65" y="856"/>
                  <a:pt x="66" y="856"/>
                </a:cubicBezTo>
                <a:cubicBezTo>
                  <a:pt x="67" y="856"/>
                  <a:pt x="68" y="856"/>
                  <a:pt x="69" y="856"/>
                </a:cubicBezTo>
                <a:cubicBezTo>
                  <a:pt x="71" y="857"/>
                  <a:pt x="71" y="858"/>
                  <a:pt x="72" y="859"/>
                </a:cubicBezTo>
                <a:cubicBezTo>
                  <a:pt x="73" y="862"/>
                  <a:pt x="75" y="865"/>
                  <a:pt x="77" y="867"/>
                </a:cubicBezTo>
                <a:cubicBezTo>
                  <a:pt x="77" y="868"/>
                  <a:pt x="78" y="869"/>
                  <a:pt x="79" y="870"/>
                </a:cubicBezTo>
                <a:cubicBezTo>
                  <a:pt x="80" y="870"/>
                  <a:pt x="81" y="870"/>
                  <a:pt x="81" y="870"/>
                </a:cubicBezTo>
                <a:cubicBezTo>
                  <a:pt x="82" y="871"/>
                  <a:pt x="82" y="871"/>
                  <a:pt x="83" y="871"/>
                </a:cubicBezTo>
                <a:cubicBezTo>
                  <a:pt x="84" y="872"/>
                  <a:pt x="86" y="871"/>
                  <a:pt x="88" y="872"/>
                </a:cubicBezTo>
                <a:cubicBezTo>
                  <a:pt x="89" y="872"/>
                  <a:pt x="91" y="872"/>
                  <a:pt x="92" y="872"/>
                </a:cubicBezTo>
                <a:cubicBezTo>
                  <a:pt x="94" y="872"/>
                  <a:pt x="95" y="871"/>
                  <a:pt x="97" y="870"/>
                </a:cubicBezTo>
                <a:cubicBezTo>
                  <a:pt x="98" y="870"/>
                  <a:pt x="100" y="870"/>
                  <a:pt x="101" y="869"/>
                </a:cubicBezTo>
                <a:cubicBezTo>
                  <a:pt x="103" y="869"/>
                  <a:pt x="105" y="869"/>
                  <a:pt x="106" y="868"/>
                </a:cubicBezTo>
                <a:cubicBezTo>
                  <a:pt x="106" y="867"/>
                  <a:pt x="107" y="866"/>
                  <a:pt x="108" y="866"/>
                </a:cubicBezTo>
                <a:cubicBezTo>
                  <a:pt x="109" y="866"/>
                  <a:pt x="110" y="866"/>
                  <a:pt x="111" y="866"/>
                </a:cubicBezTo>
                <a:cubicBezTo>
                  <a:pt x="111" y="866"/>
                  <a:pt x="112" y="866"/>
                  <a:pt x="113" y="866"/>
                </a:cubicBezTo>
                <a:cubicBezTo>
                  <a:pt x="114" y="865"/>
                  <a:pt x="114" y="864"/>
                  <a:pt x="114" y="863"/>
                </a:cubicBezTo>
                <a:cubicBezTo>
                  <a:pt x="114" y="862"/>
                  <a:pt x="115" y="861"/>
                  <a:pt x="115" y="860"/>
                </a:cubicBezTo>
                <a:cubicBezTo>
                  <a:pt x="114" y="859"/>
                  <a:pt x="113" y="859"/>
                  <a:pt x="113" y="858"/>
                </a:cubicBezTo>
                <a:cubicBezTo>
                  <a:pt x="111" y="856"/>
                  <a:pt x="113" y="856"/>
                  <a:pt x="114" y="855"/>
                </a:cubicBezTo>
                <a:cubicBezTo>
                  <a:pt x="115" y="854"/>
                  <a:pt x="115" y="852"/>
                  <a:pt x="116" y="851"/>
                </a:cubicBezTo>
                <a:cubicBezTo>
                  <a:pt x="116" y="851"/>
                  <a:pt x="117" y="850"/>
                  <a:pt x="117" y="850"/>
                </a:cubicBezTo>
                <a:cubicBezTo>
                  <a:pt x="118" y="849"/>
                  <a:pt x="117" y="848"/>
                  <a:pt x="118" y="848"/>
                </a:cubicBezTo>
                <a:cubicBezTo>
                  <a:pt x="118" y="846"/>
                  <a:pt x="120" y="846"/>
                  <a:pt x="121" y="845"/>
                </a:cubicBezTo>
                <a:cubicBezTo>
                  <a:pt x="121" y="846"/>
                  <a:pt x="120" y="847"/>
                  <a:pt x="119" y="847"/>
                </a:cubicBezTo>
                <a:cubicBezTo>
                  <a:pt x="119" y="848"/>
                  <a:pt x="119" y="849"/>
                  <a:pt x="118" y="850"/>
                </a:cubicBezTo>
                <a:cubicBezTo>
                  <a:pt x="117" y="851"/>
                  <a:pt x="117" y="852"/>
                  <a:pt x="117" y="853"/>
                </a:cubicBezTo>
                <a:cubicBezTo>
                  <a:pt x="117" y="854"/>
                  <a:pt x="117" y="855"/>
                  <a:pt x="116" y="855"/>
                </a:cubicBezTo>
                <a:cubicBezTo>
                  <a:pt x="115" y="856"/>
                  <a:pt x="114" y="856"/>
                  <a:pt x="114" y="856"/>
                </a:cubicBezTo>
                <a:cubicBezTo>
                  <a:pt x="114" y="857"/>
                  <a:pt x="115" y="857"/>
                  <a:pt x="115" y="858"/>
                </a:cubicBezTo>
                <a:cubicBezTo>
                  <a:pt x="116" y="858"/>
                  <a:pt x="116" y="859"/>
                  <a:pt x="117" y="859"/>
                </a:cubicBezTo>
                <a:cubicBezTo>
                  <a:pt x="117" y="860"/>
                  <a:pt x="117" y="862"/>
                  <a:pt x="117" y="862"/>
                </a:cubicBezTo>
                <a:cubicBezTo>
                  <a:pt x="118" y="862"/>
                  <a:pt x="117" y="858"/>
                  <a:pt x="119" y="858"/>
                </a:cubicBezTo>
                <a:cubicBezTo>
                  <a:pt x="120" y="858"/>
                  <a:pt x="121" y="861"/>
                  <a:pt x="121" y="863"/>
                </a:cubicBezTo>
                <a:cubicBezTo>
                  <a:pt x="121" y="865"/>
                  <a:pt x="120" y="867"/>
                  <a:pt x="122" y="870"/>
                </a:cubicBezTo>
                <a:cubicBezTo>
                  <a:pt x="123" y="871"/>
                  <a:pt x="124" y="871"/>
                  <a:pt x="125" y="873"/>
                </a:cubicBezTo>
                <a:cubicBezTo>
                  <a:pt x="125" y="874"/>
                  <a:pt x="125" y="875"/>
                  <a:pt x="125" y="876"/>
                </a:cubicBezTo>
                <a:cubicBezTo>
                  <a:pt x="126" y="877"/>
                  <a:pt x="127" y="877"/>
                  <a:pt x="128" y="878"/>
                </a:cubicBezTo>
                <a:cubicBezTo>
                  <a:pt x="128" y="879"/>
                  <a:pt x="128" y="879"/>
                  <a:pt x="129" y="880"/>
                </a:cubicBezTo>
                <a:cubicBezTo>
                  <a:pt x="129" y="880"/>
                  <a:pt x="128" y="881"/>
                  <a:pt x="128" y="882"/>
                </a:cubicBezTo>
                <a:cubicBezTo>
                  <a:pt x="127" y="882"/>
                  <a:pt x="127" y="882"/>
                  <a:pt x="126" y="883"/>
                </a:cubicBezTo>
                <a:cubicBezTo>
                  <a:pt x="126" y="884"/>
                  <a:pt x="125" y="884"/>
                  <a:pt x="125" y="885"/>
                </a:cubicBezTo>
                <a:cubicBezTo>
                  <a:pt x="124" y="885"/>
                  <a:pt x="123" y="886"/>
                  <a:pt x="123" y="886"/>
                </a:cubicBezTo>
                <a:cubicBezTo>
                  <a:pt x="123" y="887"/>
                  <a:pt x="123" y="888"/>
                  <a:pt x="124" y="889"/>
                </a:cubicBezTo>
                <a:cubicBezTo>
                  <a:pt x="124" y="890"/>
                  <a:pt x="123" y="890"/>
                  <a:pt x="123" y="891"/>
                </a:cubicBezTo>
                <a:cubicBezTo>
                  <a:pt x="123" y="892"/>
                  <a:pt x="124" y="892"/>
                  <a:pt x="125" y="893"/>
                </a:cubicBezTo>
                <a:cubicBezTo>
                  <a:pt x="126" y="894"/>
                  <a:pt x="126" y="895"/>
                  <a:pt x="128" y="894"/>
                </a:cubicBezTo>
                <a:cubicBezTo>
                  <a:pt x="129" y="893"/>
                  <a:pt x="129" y="893"/>
                  <a:pt x="130" y="892"/>
                </a:cubicBezTo>
                <a:cubicBezTo>
                  <a:pt x="130" y="892"/>
                  <a:pt x="131" y="892"/>
                  <a:pt x="130" y="893"/>
                </a:cubicBezTo>
                <a:cubicBezTo>
                  <a:pt x="130" y="894"/>
                  <a:pt x="127" y="894"/>
                  <a:pt x="127" y="895"/>
                </a:cubicBezTo>
                <a:cubicBezTo>
                  <a:pt x="126" y="896"/>
                  <a:pt x="127" y="896"/>
                  <a:pt x="128" y="897"/>
                </a:cubicBezTo>
                <a:cubicBezTo>
                  <a:pt x="128" y="898"/>
                  <a:pt x="128" y="898"/>
                  <a:pt x="128" y="899"/>
                </a:cubicBezTo>
                <a:cubicBezTo>
                  <a:pt x="128" y="901"/>
                  <a:pt x="129" y="901"/>
                  <a:pt x="130" y="903"/>
                </a:cubicBezTo>
                <a:cubicBezTo>
                  <a:pt x="129" y="903"/>
                  <a:pt x="128" y="904"/>
                  <a:pt x="128" y="904"/>
                </a:cubicBezTo>
                <a:cubicBezTo>
                  <a:pt x="127" y="904"/>
                  <a:pt x="126" y="905"/>
                  <a:pt x="125" y="905"/>
                </a:cubicBezTo>
                <a:cubicBezTo>
                  <a:pt x="124" y="906"/>
                  <a:pt x="124" y="906"/>
                  <a:pt x="123" y="906"/>
                </a:cubicBezTo>
                <a:cubicBezTo>
                  <a:pt x="122" y="906"/>
                  <a:pt x="121" y="906"/>
                  <a:pt x="121" y="907"/>
                </a:cubicBezTo>
                <a:cubicBezTo>
                  <a:pt x="122" y="907"/>
                  <a:pt x="123" y="907"/>
                  <a:pt x="124" y="907"/>
                </a:cubicBezTo>
                <a:cubicBezTo>
                  <a:pt x="125" y="907"/>
                  <a:pt x="126" y="907"/>
                  <a:pt x="127" y="908"/>
                </a:cubicBezTo>
                <a:cubicBezTo>
                  <a:pt x="128" y="908"/>
                  <a:pt x="128" y="908"/>
                  <a:pt x="129" y="908"/>
                </a:cubicBezTo>
                <a:cubicBezTo>
                  <a:pt x="129" y="909"/>
                  <a:pt x="129" y="909"/>
                  <a:pt x="130" y="910"/>
                </a:cubicBezTo>
                <a:cubicBezTo>
                  <a:pt x="131" y="910"/>
                  <a:pt x="131" y="908"/>
                  <a:pt x="132" y="908"/>
                </a:cubicBezTo>
                <a:cubicBezTo>
                  <a:pt x="132" y="908"/>
                  <a:pt x="132" y="908"/>
                  <a:pt x="133" y="908"/>
                </a:cubicBezTo>
                <a:cubicBezTo>
                  <a:pt x="133" y="908"/>
                  <a:pt x="134" y="908"/>
                  <a:pt x="134" y="907"/>
                </a:cubicBezTo>
                <a:cubicBezTo>
                  <a:pt x="135" y="907"/>
                  <a:pt x="136" y="907"/>
                  <a:pt x="136" y="907"/>
                </a:cubicBezTo>
                <a:cubicBezTo>
                  <a:pt x="138" y="906"/>
                  <a:pt x="137" y="905"/>
                  <a:pt x="138" y="904"/>
                </a:cubicBezTo>
                <a:cubicBezTo>
                  <a:pt x="138" y="902"/>
                  <a:pt x="140" y="903"/>
                  <a:pt x="141" y="902"/>
                </a:cubicBezTo>
                <a:cubicBezTo>
                  <a:pt x="142" y="901"/>
                  <a:pt x="143" y="900"/>
                  <a:pt x="145" y="900"/>
                </a:cubicBezTo>
                <a:cubicBezTo>
                  <a:pt x="146" y="900"/>
                  <a:pt x="146" y="900"/>
                  <a:pt x="147" y="900"/>
                </a:cubicBezTo>
                <a:cubicBezTo>
                  <a:pt x="148" y="900"/>
                  <a:pt x="149" y="900"/>
                  <a:pt x="149" y="899"/>
                </a:cubicBezTo>
                <a:cubicBezTo>
                  <a:pt x="151" y="898"/>
                  <a:pt x="153" y="894"/>
                  <a:pt x="156" y="894"/>
                </a:cubicBezTo>
                <a:cubicBezTo>
                  <a:pt x="157" y="894"/>
                  <a:pt x="158" y="895"/>
                  <a:pt x="159" y="895"/>
                </a:cubicBezTo>
                <a:cubicBezTo>
                  <a:pt x="160" y="896"/>
                  <a:pt x="160" y="898"/>
                  <a:pt x="162" y="899"/>
                </a:cubicBezTo>
                <a:cubicBezTo>
                  <a:pt x="163" y="900"/>
                  <a:pt x="165" y="899"/>
                  <a:pt x="166" y="900"/>
                </a:cubicBezTo>
                <a:cubicBezTo>
                  <a:pt x="167" y="900"/>
                  <a:pt x="166" y="904"/>
                  <a:pt x="168" y="903"/>
                </a:cubicBezTo>
                <a:cubicBezTo>
                  <a:pt x="168" y="903"/>
                  <a:pt x="168" y="902"/>
                  <a:pt x="169" y="901"/>
                </a:cubicBezTo>
                <a:cubicBezTo>
                  <a:pt x="169" y="900"/>
                  <a:pt x="170" y="900"/>
                  <a:pt x="170" y="899"/>
                </a:cubicBezTo>
                <a:cubicBezTo>
                  <a:pt x="171" y="899"/>
                  <a:pt x="171" y="898"/>
                  <a:pt x="171" y="897"/>
                </a:cubicBezTo>
                <a:cubicBezTo>
                  <a:pt x="172" y="897"/>
                  <a:pt x="172" y="898"/>
                  <a:pt x="173" y="898"/>
                </a:cubicBezTo>
                <a:cubicBezTo>
                  <a:pt x="173" y="899"/>
                  <a:pt x="173" y="900"/>
                  <a:pt x="173" y="900"/>
                </a:cubicBezTo>
                <a:cubicBezTo>
                  <a:pt x="174" y="901"/>
                  <a:pt x="174" y="901"/>
                  <a:pt x="175" y="901"/>
                </a:cubicBezTo>
                <a:cubicBezTo>
                  <a:pt x="175" y="902"/>
                  <a:pt x="176" y="902"/>
                  <a:pt x="176" y="903"/>
                </a:cubicBezTo>
                <a:cubicBezTo>
                  <a:pt x="177" y="903"/>
                  <a:pt x="177" y="904"/>
                  <a:pt x="178" y="904"/>
                </a:cubicBezTo>
                <a:cubicBezTo>
                  <a:pt x="179" y="905"/>
                  <a:pt x="180" y="906"/>
                  <a:pt x="181" y="908"/>
                </a:cubicBezTo>
                <a:cubicBezTo>
                  <a:pt x="181" y="908"/>
                  <a:pt x="181" y="909"/>
                  <a:pt x="181" y="910"/>
                </a:cubicBezTo>
                <a:cubicBezTo>
                  <a:pt x="182" y="911"/>
                  <a:pt x="183" y="911"/>
                  <a:pt x="183" y="912"/>
                </a:cubicBezTo>
                <a:cubicBezTo>
                  <a:pt x="184" y="912"/>
                  <a:pt x="184" y="912"/>
                  <a:pt x="184" y="913"/>
                </a:cubicBezTo>
                <a:cubicBezTo>
                  <a:pt x="185" y="913"/>
                  <a:pt x="185" y="914"/>
                  <a:pt x="186" y="914"/>
                </a:cubicBezTo>
                <a:cubicBezTo>
                  <a:pt x="187" y="914"/>
                  <a:pt x="187" y="914"/>
                  <a:pt x="188" y="914"/>
                </a:cubicBezTo>
                <a:cubicBezTo>
                  <a:pt x="188" y="914"/>
                  <a:pt x="189" y="914"/>
                  <a:pt x="189" y="914"/>
                </a:cubicBezTo>
                <a:cubicBezTo>
                  <a:pt x="191" y="914"/>
                  <a:pt x="190" y="912"/>
                  <a:pt x="190" y="911"/>
                </a:cubicBezTo>
                <a:cubicBezTo>
                  <a:pt x="191" y="910"/>
                  <a:pt x="190" y="908"/>
                  <a:pt x="190" y="907"/>
                </a:cubicBezTo>
                <a:cubicBezTo>
                  <a:pt x="189" y="906"/>
                  <a:pt x="188" y="906"/>
                  <a:pt x="188" y="905"/>
                </a:cubicBezTo>
                <a:cubicBezTo>
                  <a:pt x="188" y="903"/>
                  <a:pt x="188" y="901"/>
                  <a:pt x="189" y="900"/>
                </a:cubicBezTo>
                <a:cubicBezTo>
                  <a:pt x="190" y="899"/>
                  <a:pt x="192" y="900"/>
                  <a:pt x="193" y="899"/>
                </a:cubicBezTo>
                <a:cubicBezTo>
                  <a:pt x="194" y="899"/>
                  <a:pt x="194" y="895"/>
                  <a:pt x="195" y="896"/>
                </a:cubicBezTo>
                <a:cubicBezTo>
                  <a:pt x="196" y="896"/>
                  <a:pt x="195" y="898"/>
                  <a:pt x="195" y="898"/>
                </a:cubicBezTo>
                <a:cubicBezTo>
                  <a:pt x="195" y="899"/>
                  <a:pt x="195" y="899"/>
                  <a:pt x="195" y="900"/>
                </a:cubicBezTo>
                <a:cubicBezTo>
                  <a:pt x="195" y="902"/>
                  <a:pt x="195" y="903"/>
                  <a:pt x="196" y="904"/>
                </a:cubicBezTo>
                <a:cubicBezTo>
                  <a:pt x="198" y="904"/>
                  <a:pt x="199" y="905"/>
                  <a:pt x="200" y="906"/>
                </a:cubicBezTo>
                <a:cubicBezTo>
                  <a:pt x="200" y="907"/>
                  <a:pt x="200" y="907"/>
                  <a:pt x="201" y="908"/>
                </a:cubicBezTo>
                <a:cubicBezTo>
                  <a:pt x="203" y="909"/>
                  <a:pt x="204" y="908"/>
                  <a:pt x="206" y="907"/>
                </a:cubicBezTo>
                <a:cubicBezTo>
                  <a:pt x="207" y="907"/>
                  <a:pt x="208" y="906"/>
                  <a:pt x="209" y="905"/>
                </a:cubicBezTo>
                <a:cubicBezTo>
                  <a:pt x="210" y="904"/>
                  <a:pt x="212" y="905"/>
                  <a:pt x="213" y="904"/>
                </a:cubicBezTo>
                <a:cubicBezTo>
                  <a:pt x="215" y="903"/>
                  <a:pt x="217" y="903"/>
                  <a:pt x="218" y="902"/>
                </a:cubicBezTo>
                <a:cubicBezTo>
                  <a:pt x="219" y="902"/>
                  <a:pt x="220" y="901"/>
                  <a:pt x="222" y="901"/>
                </a:cubicBezTo>
                <a:cubicBezTo>
                  <a:pt x="223" y="900"/>
                  <a:pt x="224" y="900"/>
                  <a:pt x="225" y="899"/>
                </a:cubicBezTo>
                <a:cubicBezTo>
                  <a:pt x="226" y="899"/>
                  <a:pt x="228" y="896"/>
                  <a:pt x="228" y="898"/>
                </a:cubicBezTo>
                <a:cubicBezTo>
                  <a:pt x="228" y="900"/>
                  <a:pt x="226" y="901"/>
                  <a:pt x="225" y="902"/>
                </a:cubicBezTo>
                <a:cubicBezTo>
                  <a:pt x="225" y="904"/>
                  <a:pt x="227" y="905"/>
                  <a:pt x="225" y="906"/>
                </a:cubicBezTo>
                <a:cubicBezTo>
                  <a:pt x="225" y="907"/>
                  <a:pt x="224" y="907"/>
                  <a:pt x="224" y="907"/>
                </a:cubicBezTo>
                <a:cubicBezTo>
                  <a:pt x="223" y="908"/>
                  <a:pt x="223" y="909"/>
                  <a:pt x="223" y="909"/>
                </a:cubicBezTo>
                <a:cubicBezTo>
                  <a:pt x="221" y="911"/>
                  <a:pt x="220" y="911"/>
                  <a:pt x="218" y="913"/>
                </a:cubicBezTo>
                <a:cubicBezTo>
                  <a:pt x="217" y="914"/>
                  <a:pt x="215" y="915"/>
                  <a:pt x="215" y="916"/>
                </a:cubicBezTo>
                <a:cubicBezTo>
                  <a:pt x="216" y="917"/>
                  <a:pt x="216" y="919"/>
                  <a:pt x="216" y="919"/>
                </a:cubicBezTo>
                <a:cubicBezTo>
                  <a:pt x="216" y="920"/>
                  <a:pt x="218" y="920"/>
                  <a:pt x="218" y="920"/>
                </a:cubicBezTo>
                <a:cubicBezTo>
                  <a:pt x="219" y="920"/>
                  <a:pt x="219" y="920"/>
                  <a:pt x="220" y="920"/>
                </a:cubicBezTo>
                <a:cubicBezTo>
                  <a:pt x="221" y="920"/>
                  <a:pt x="221" y="920"/>
                  <a:pt x="220" y="921"/>
                </a:cubicBezTo>
                <a:cubicBezTo>
                  <a:pt x="219" y="921"/>
                  <a:pt x="217" y="921"/>
                  <a:pt x="216" y="922"/>
                </a:cubicBezTo>
                <a:cubicBezTo>
                  <a:pt x="215" y="922"/>
                  <a:pt x="214" y="924"/>
                  <a:pt x="214" y="925"/>
                </a:cubicBezTo>
                <a:cubicBezTo>
                  <a:pt x="214" y="927"/>
                  <a:pt x="214" y="928"/>
                  <a:pt x="214" y="930"/>
                </a:cubicBezTo>
                <a:cubicBezTo>
                  <a:pt x="213" y="931"/>
                  <a:pt x="212" y="932"/>
                  <a:pt x="212" y="933"/>
                </a:cubicBezTo>
                <a:cubicBezTo>
                  <a:pt x="212" y="935"/>
                  <a:pt x="212" y="936"/>
                  <a:pt x="213" y="937"/>
                </a:cubicBezTo>
                <a:cubicBezTo>
                  <a:pt x="213" y="938"/>
                  <a:pt x="214" y="938"/>
                  <a:pt x="214" y="939"/>
                </a:cubicBezTo>
                <a:cubicBezTo>
                  <a:pt x="215" y="940"/>
                  <a:pt x="214" y="941"/>
                  <a:pt x="213" y="941"/>
                </a:cubicBezTo>
                <a:cubicBezTo>
                  <a:pt x="213" y="941"/>
                  <a:pt x="212" y="939"/>
                  <a:pt x="212" y="939"/>
                </a:cubicBezTo>
                <a:cubicBezTo>
                  <a:pt x="211" y="939"/>
                  <a:pt x="210" y="939"/>
                  <a:pt x="210" y="940"/>
                </a:cubicBezTo>
                <a:cubicBezTo>
                  <a:pt x="207" y="942"/>
                  <a:pt x="205" y="945"/>
                  <a:pt x="202" y="947"/>
                </a:cubicBezTo>
                <a:cubicBezTo>
                  <a:pt x="199" y="948"/>
                  <a:pt x="197" y="951"/>
                  <a:pt x="195" y="952"/>
                </a:cubicBezTo>
                <a:cubicBezTo>
                  <a:pt x="194" y="953"/>
                  <a:pt x="193" y="954"/>
                  <a:pt x="192" y="954"/>
                </a:cubicBezTo>
                <a:cubicBezTo>
                  <a:pt x="191" y="955"/>
                  <a:pt x="192" y="956"/>
                  <a:pt x="192" y="957"/>
                </a:cubicBezTo>
                <a:cubicBezTo>
                  <a:pt x="192" y="958"/>
                  <a:pt x="192" y="958"/>
                  <a:pt x="192" y="959"/>
                </a:cubicBezTo>
                <a:cubicBezTo>
                  <a:pt x="192" y="960"/>
                  <a:pt x="192" y="960"/>
                  <a:pt x="192" y="961"/>
                </a:cubicBezTo>
                <a:cubicBezTo>
                  <a:pt x="193" y="962"/>
                  <a:pt x="194" y="961"/>
                  <a:pt x="193" y="962"/>
                </a:cubicBezTo>
                <a:cubicBezTo>
                  <a:pt x="193" y="963"/>
                  <a:pt x="192" y="964"/>
                  <a:pt x="192" y="963"/>
                </a:cubicBezTo>
                <a:cubicBezTo>
                  <a:pt x="191" y="962"/>
                  <a:pt x="191" y="962"/>
                  <a:pt x="190" y="961"/>
                </a:cubicBezTo>
                <a:cubicBezTo>
                  <a:pt x="190" y="961"/>
                  <a:pt x="188" y="962"/>
                  <a:pt x="188" y="961"/>
                </a:cubicBezTo>
                <a:cubicBezTo>
                  <a:pt x="187" y="961"/>
                  <a:pt x="189" y="960"/>
                  <a:pt x="188" y="959"/>
                </a:cubicBezTo>
                <a:cubicBezTo>
                  <a:pt x="188" y="959"/>
                  <a:pt x="187" y="960"/>
                  <a:pt x="186" y="960"/>
                </a:cubicBezTo>
                <a:cubicBezTo>
                  <a:pt x="185" y="961"/>
                  <a:pt x="184" y="961"/>
                  <a:pt x="183" y="962"/>
                </a:cubicBezTo>
                <a:cubicBezTo>
                  <a:pt x="183" y="962"/>
                  <a:pt x="182" y="963"/>
                  <a:pt x="181" y="963"/>
                </a:cubicBezTo>
                <a:cubicBezTo>
                  <a:pt x="179" y="964"/>
                  <a:pt x="178" y="965"/>
                  <a:pt x="176" y="967"/>
                </a:cubicBezTo>
                <a:cubicBezTo>
                  <a:pt x="174" y="968"/>
                  <a:pt x="172" y="969"/>
                  <a:pt x="171" y="970"/>
                </a:cubicBezTo>
                <a:cubicBezTo>
                  <a:pt x="169" y="971"/>
                  <a:pt x="168" y="971"/>
                  <a:pt x="166" y="972"/>
                </a:cubicBezTo>
                <a:cubicBezTo>
                  <a:pt x="164" y="973"/>
                  <a:pt x="163" y="974"/>
                  <a:pt x="161" y="975"/>
                </a:cubicBezTo>
                <a:cubicBezTo>
                  <a:pt x="159" y="976"/>
                  <a:pt x="156" y="977"/>
                  <a:pt x="156" y="980"/>
                </a:cubicBezTo>
                <a:cubicBezTo>
                  <a:pt x="156" y="981"/>
                  <a:pt x="156" y="981"/>
                  <a:pt x="156" y="982"/>
                </a:cubicBezTo>
                <a:cubicBezTo>
                  <a:pt x="155" y="983"/>
                  <a:pt x="154" y="983"/>
                  <a:pt x="153" y="984"/>
                </a:cubicBezTo>
                <a:cubicBezTo>
                  <a:pt x="153" y="985"/>
                  <a:pt x="152" y="985"/>
                  <a:pt x="153" y="986"/>
                </a:cubicBezTo>
                <a:cubicBezTo>
                  <a:pt x="153" y="987"/>
                  <a:pt x="154" y="987"/>
                  <a:pt x="155" y="987"/>
                </a:cubicBezTo>
                <a:cubicBezTo>
                  <a:pt x="156" y="987"/>
                  <a:pt x="156" y="988"/>
                  <a:pt x="157" y="989"/>
                </a:cubicBezTo>
                <a:cubicBezTo>
                  <a:pt x="157" y="990"/>
                  <a:pt x="158" y="989"/>
                  <a:pt x="158" y="990"/>
                </a:cubicBezTo>
                <a:cubicBezTo>
                  <a:pt x="159" y="990"/>
                  <a:pt x="159" y="991"/>
                  <a:pt x="159" y="992"/>
                </a:cubicBezTo>
                <a:cubicBezTo>
                  <a:pt x="158" y="992"/>
                  <a:pt x="158" y="992"/>
                  <a:pt x="157" y="991"/>
                </a:cubicBezTo>
                <a:cubicBezTo>
                  <a:pt x="156" y="991"/>
                  <a:pt x="155" y="991"/>
                  <a:pt x="155" y="991"/>
                </a:cubicBezTo>
                <a:cubicBezTo>
                  <a:pt x="154" y="991"/>
                  <a:pt x="154" y="990"/>
                  <a:pt x="153" y="990"/>
                </a:cubicBezTo>
                <a:cubicBezTo>
                  <a:pt x="152" y="990"/>
                  <a:pt x="152" y="991"/>
                  <a:pt x="151" y="990"/>
                </a:cubicBezTo>
                <a:cubicBezTo>
                  <a:pt x="150" y="990"/>
                  <a:pt x="150" y="989"/>
                  <a:pt x="150" y="988"/>
                </a:cubicBezTo>
                <a:cubicBezTo>
                  <a:pt x="150" y="988"/>
                  <a:pt x="149" y="988"/>
                  <a:pt x="149" y="988"/>
                </a:cubicBezTo>
                <a:cubicBezTo>
                  <a:pt x="149" y="988"/>
                  <a:pt x="149" y="989"/>
                  <a:pt x="149" y="989"/>
                </a:cubicBezTo>
                <a:cubicBezTo>
                  <a:pt x="149" y="989"/>
                  <a:pt x="149" y="990"/>
                  <a:pt x="149" y="991"/>
                </a:cubicBezTo>
                <a:cubicBezTo>
                  <a:pt x="149" y="992"/>
                  <a:pt x="150" y="992"/>
                  <a:pt x="151" y="992"/>
                </a:cubicBezTo>
                <a:cubicBezTo>
                  <a:pt x="151" y="992"/>
                  <a:pt x="152" y="993"/>
                  <a:pt x="152" y="994"/>
                </a:cubicBezTo>
                <a:cubicBezTo>
                  <a:pt x="151" y="995"/>
                  <a:pt x="150" y="993"/>
                  <a:pt x="150" y="993"/>
                </a:cubicBezTo>
                <a:cubicBezTo>
                  <a:pt x="149" y="993"/>
                  <a:pt x="149" y="993"/>
                  <a:pt x="148" y="992"/>
                </a:cubicBezTo>
                <a:cubicBezTo>
                  <a:pt x="148" y="991"/>
                  <a:pt x="148" y="991"/>
                  <a:pt x="147" y="991"/>
                </a:cubicBezTo>
                <a:cubicBezTo>
                  <a:pt x="146" y="991"/>
                  <a:pt x="146" y="990"/>
                  <a:pt x="146" y="989"/>
                </a:cubicBezTo>
                <a:cubicBezTo>
                  <a:pt x="145" y="989"/>
                  <a:pt x="145" y="989"/>
                  <a:pt x="144" y="988"/>
                </a:cubicBezTo>
                <a:cubicBezTo>
                  <a:pt x="144" y="986"/>
                  <a:pt x="146" y="987"/>
                  <a:pt x="147" y="987"/>
                </a:cubicBezTo>
                <a:cubicBezTo>
                  <a:pt x="148" y="985"/>
                  <a:pt x="143" y="985"/>
                  <a:pt x="143" y="985"/>
                </a:cubicBezTo>
                <a:cubicBezTo>
                  <a:pt x="140" y="985"/>
                  <a:pt x="137" y="986"/>
                  <a:pt x="135" y="987"/>
                </a:cubicBezTo>
                <a:cubicBezTo>
                  <a:pt x="133" y="987"/>
                  <a:pt x="132" y="988"/>
                  <a:pt x="131" y="989"/>
                </a:cubicBezTo>
                <a:cubicBezTo>
                  <a:pt x="129" y="989"/>
                  <a:pt x="128" y="990"/>
                  <a:pt x="127" y="990"/>
                </a:cubicBezTo>
                <a:cubicBezTo>
                  <a:pt x="124" y="992"/>
                  <a:pt x="121" y="993"/>
                  <a:pt x="118" y="995"/>
                </a:cubicBezTo>
                <a:cubicBezTo>
                  <a:pt x="116" y="997"/>
                  <a:pt x="113" y="999"/>
                  <a:pt x="111" y="1001"/>
                </a:cubicBezTo>
                <a:cubicBezTo>
                  <a:pt x="109" y="1002"/>
                  <a:pt x="108" y="1004"/>
                  <a:pt x="107" y="1005"/>
                </a:cubicBezTo>
                <a:cubicBezTo>
                  <a:pt x="106" y="1006"/>
                  <a:pt x="105" y="1006"/>
                  <a:pt x="104" y="1007"/>
                </a:cubicBezTo>
                <a:cubicBezTo>
                  <a:pt x="103" y="1007"/>
                  <a:pt x="102" y="1007"/>
                  <a:pt x="101" y="1007"/>
                </a:cubicBezTo>
                <a:cubicBezTo>
                  <a:pt x="101" y="1008"/>
                  <a:pt x="100" y="1008"/>
                  <a:pt x="100" y="1009"/>
                </a:cubicBezTo>
                <a:cubicBezTo>
                  <a:pt x="99" y="1009"/>
                  <a:pt x="99" y="1009"/>
                  <a:pt x="98" y="1009"/>
                </a:cubicBezTo>
                <a:cubicBezTo>
                  <a:pt x="96" y="1010"/>
                  <a:pt x="97" y="1012"/>
                  <a:pt x="97" y="1013"/>
                </a:cubicBezTo>
                <a:cubicBezTo>
                  <a:pt x="97" y="1014"/>
                  <a:pt x="97" y="1016"/>
                  <a:pt x="96" y="1017"/>
                </a:cubicBezTo>
                <a:cubicBezTo>
                  <a:pt x="96" y="1018"/>
                  <a:pt x="95" y="1020"/>
                  <a:pt x="94" y="1018"/>
                </a:cubicBezTo>
                <a:cubicBezTo>
                  <a:pt x="94" y="1017"/>
                  <a:pt x="94" y="1017"/>
                  <a:pt x="94" y="1016"/>
                </a:cubicBezTo>
                <a:cubicBezTo>
                  <a:pt x="93" y="1015"/>
                  <a:pt x="93" y="1015"/>
                  <a:pt x="93" y="1014"/>
                </a:cubicBezTo>
                <a:cubicBezTo>
                  <a:pt x="92" y="1013"/>
                  <a:pt x="91" y="1012"/>
                  <a:pt x="90" y="1012"/>
                </a:cubicBezTo>
                <a:cubicBezTo>
                  <a:pt x="88" y="1012"/>
                  <a:pt x="87" y="1012"/>
                  <a:pt x="85" y="1013"/>
                </a:cubicBezTo>
                <a:cubicBezTo>
                  <a:pt x="84" y="1014"/>
                  <a:pt x="83" y="1014"/>
                  <a:pt x="81" y="1015"/>
                </a:cubicBezTo>
                <a:cubicBezTo>
                  <a:pt x="78" y="1016"/>
                  <a:pt x="75" y="1015"/>
                  <a:pt x="72" y="1017"/>
                </a:cubicBezTo>
                <a:cubicBezTo>
                  <a:pt x="71" y="1018"/>
                  <a:pt x="70" y="1020"/>
                  <a:pt x="69" y="1021"/>
                </a:cubicBezTo>
                <a:cubicBezTo>
                  <a:pt x="68" y="1022"/>
                  <a:pt x="67" y="1023"/>
                  <a:pt x="65" y="1024"/>
                </a:cubicBezTo>
                <a:cubicBezTo>
                  <a:pt x="64" y="1025"/>
                  <a:pt x="63" y="1025"/>
                  <a:pt x="64" y="1027"/>
                </a:cubicBezTo>
                <a:cubicBezTo>
                  <a:pt x="64" y="1028"/>
                  <a:pt x="65" y="1030"/>
                  <a:pt x="66" y="1031"/>
                </a:cubicBezTo>
                <a:cubicBezTo>
                  <a:pt x="67" y="1032"/>
                  <a:pt x="69" y="1032"/>
                  <a:pt x="70" y="1032"/>
                </a:cubicBezTo>
                <a:cubicBezTo>
                  <a:pt x="71" y="1032"/>
                  <a:pt x="72" y="1032"/>
                  <a:pt x="72" y="1031"/>
                </a:cubicBezTo>
                <a:cubicBezTo>
                  <a:pt x="73" y="1031"/>
                  <a:pt x="74" y="1030"/>
                  <a:pt x="74" y="1030"/>
                </a:cubicBezTo>
                <a:cubicBezTo>
                  <a:pt x="76" y="1028"/>
                  <a:pt x="76" y="1027"/>
                  <a:pt x="78" y="1027"/>
                </a:cubicBezTo>
                <a:cubicBezTo>
                  <a:pt x="79" y="1027"/>
                  <a:pt x="81" y="1027"/>
                  <a:pt x="82" y="1026"/>
                </a:cubicBezTo>
                <a:cubicBezTo>
                  <a:pt x="83" y="1026"/>
                  <a:pt x="83" y="1026"/>
                  <a:pt x="84" y="1026"/>
                </a:cubicBezTo>
                <a:cubicBezTo>
                  <a:pt x="85" y="1026"/>
                  <a:pt x="86" y="1026"/>
                  <a:pt x="87" y="1026"/>
                </a:cubicBezTo>
                <a:cubicBezTo>
                  <a:pt x="88" y="1026"/>
                  <a:pt x="89" y="1026"/>
                  <a:pt x="91" y="1025"/>
                </a:cubicBezTo>
                <a:cubicBezTo>
                  <a:pt x="92" y="1025"/>
                  <a:pt x="92" y="1024"/>
                  <a:pt x="93" y="1023"/>
                </a:cubicBezTo>
                <a:cubicBezTo>
                  <a:pt x="94" y="1022"/>
                  <a:pt x="96" y="1022"/>
                  <a:pt x="97" y="1023"/>
                </a:cubicBezTo>
                <a:cubicBezTo>
                  <a:pt x="98" y="1023"/>
                  <a:pt x="99" y="1023"/>
                  <a:pt x="100" y="1023"/>
                </a:cubicBezTo>
                <a:cubicBezTo>
                  <a:pt x="100" y="1024"/>
                  <a:pt x="101" y="1024"/>
                  <a:pt x="102" y="1024"/>
                </a:cubicBezTo>
                <a:cubicBezTo>
                  <a:pt x="103" y="1023"/>
                  <a:pt x="100" y="1022"/>
                  <a:pt x="100" y="1022"/>
                </a:cubicBezTo>
                <a:cubicBezTo>
                  <a:pt x="99" y="1021"/>
                  <a:pt x="99" y="1021"/>
                  <a:pt x="98" y="1021"/>
                </a:cubicBezTo>
                <a:cubicBezTo>
                  <a:pt x="98" y="1021"/>
                  <a:pt x="97" y="1021"/>
                  <a:pt x="96" y="1020"/>
                </a:cubicBezTo>
                <a:cubicBezTo>
                  <a:pt x="95" y="1019"/>
                  <a:pt x="97" y="1018"/>
                  <a:pt x="98" y="1017"/>
                </a:cubicBezTo>
                <a:cubicBezTo>
                  <a:pt x="99" y="1016"/>
                  <a:pt x="101" y="1015"/>
                  <a:pt x="99" y="1014"/>
                </a:cubicBezTo>
                <a:cubicBezTo>
                  <a:pt x="99" y="1013"/>
                  <a:pt x="98" y="1013"/>
                  <a:pt x="98" y="1012"/>
                </a:cubicBezTo>
                <a:cubicBezTo>
                  <a:pt x="99" y="1011"/>
                  <a:pt x="99" y="1011"/>
                  <a:pt x="100" y="1011"/>
                </a:cubicBezTo>
                <a:cubicBezTo>
                  <a:pt x="101" y="1011"/>
                  <a:pt x="101" y="1011"/>
                  <a:pt x="101" y="1012"/>
                </a:cubicBezTo>
                <a:cubicBezTo>
                  <a:pt x="102" y="1012"/>
                  <a:pt x="103" y="1012"/>
                  <a:pt x="103" y="1013"/>
                </a:cubicBezTo>
                <a:cubicBezTo>
                  <a:pt x="104" y="1013"/>
                  <a:pt x="104" y="1014"/>
                  <a:pt x="104" y="1015"/>
                </a:cubicBezTo>
                <a:cubicBezTo>
                  <a:pt x="105" y="1016"/>
                  <a:pt x="107" y="1016"/>
                  <a:pt x="107" y="1016"/>
                </a:cubicBezTo>
                <a:cubicBezTo>
                  <a:pt x="108" y="1016"/>
                  <a:pt x="108" y="1015"/>
                  <a:pt x="109" y="1015"/>
                </a:cubicBezTo>
                <a:cubicBezTo>
                  <a:pt x="111" y="1015"/>
                  <a:pt x="112" y="1015"/>
                  <a:pt x="111" y="1013"/>
                </a:cubicBezTo>
                <a:cubicBezTo>
                  <a:pt x="111" y="1012"/>
                  <a:pt x="112" y="1010"/>
                  <a:pt x="111" y="1009"/>
                </a:cubicBezTo>
                <a:cubicBezTo>
                  <a:pt x="110" y="1008"/>
                  <a:pt x="109" y="1009"/>
                  <a:pt x="109" y="1008"/>
                </a:cubicBezTo>
                <a:cubicBezTo>
                  <a:pt x="109" y="1007"/>
                  <a:pt x="110" y="1007"/>
                  <a:pt x="111" y="1007"/>
                </a:cubicBezTo>
                <a:cubicBezTo>
                  <a:pt x="112" y="1007"/>
                  <a:pt x="112" y="1009"/>
                  <a:pt x="114" y="1010"/>
                </a:cubicBezTo>
                <a:cubicBezTo>
                  <a:pt x="114" y="1010"/>
                  <a:pt x="115" y="1010"/>
                  <a:pt x="115" y="1011"/>
                </a:cubicBezTo>
                <a:cubicBezTo>
                  <a:pt x="115" y="1012"/>
                  <a:pt x="114" y="1012"/>
                  <a:pt x="114" y="1012"/>
                </a:cubicBezTo>
                <a:cubicBezTo>
                  <a:pt x="113" y="1013"/>
                  <a:pt x="114" y="1013"/>
                  <a:pt x="115" y="1013"/>
                </a:cubicBezTo>
                <a:cubicBezTo>
                  <a:pt x="115" y="1013"/>
                  <a:pt x="116" y="1013"/>
                  <a:pt x="116" y="1013"/>
                </a:cubicBezTo>
                <a:cubicBezTo>
                  <a:pt x="117" y="1014"/>
                  <a:pt x="118" y="1014"/>
                  <a:pt x="119" y="1013"/>
                </a:cubicBezTo>
                <a:cubicBezTo>
                  <a:pt x="120" y="1012"/>
                  <a:pt x="119" y="1010"/>
                  <a:pt x="121" y="1011"/>
                </a:cubicBezTo>
                <a:cubicBezTo>
                  <a:pt x="121" y="1011"/>
                  <a:pt x="121" y="1012"/>
                  <a:pt x="122" y="1012"/>
                </a:cubicBezTo>
                <a:cubicBezTo>
                  <a:pt x="122" y="1012"/>
                  <a:pt x="123" y="1012"/>
                  <a:pt x="123" y="1012"/>
                </a:cubicBezTo>
                <a:cubicBezTo>
                  <a:pt x="124" y="1011"/>
                  <a:pt x="123" y="1009"/>
                  <a:pt x="123" y="1008"/>
                </a:cubicBezTo>
                <a:cubicBezTo>
                  <a:pt x="124" y="1007"/>
                  <a:pt x="125" y="1007"/>
                  <a:pt x="126" y="1006"/>
                </a:cubicBezTo>
                <a:cubicBezTo>
                  <a:pt x="127" y="1005"/>
                  <a:pt x="129" y="1004"/>
                  <a:pt x="130" y="1003"/>
                </a:cubicBezTo>
                <a:cubicBezTo>
                  <a:pt x="130" y="1002"/>
                  <a:pt x="130" y="1000"/>
                  <a:pt x="130" y="999"/>
                </a:cubicBezTo>
                <a:cubicBezTo>
                  <a:pt x="131" y="997"/>
                  <a:pt x="133" y="997"/>
                  <a:pt x="134" y="997"/>
                </a:cubicBezTo>
                <a:cubicBezTo>
                  <a:pt x="135" y="997"/>
                  <a:pt x="136" y="998"/>
                  <a:pt x="136" y="997"/>
                </a:cubicBezTo>
                <a:cubicBezTo>
                  <a:pt x="137" y="997"/>
                  <a:pt x="138" y="997"/>
                  <a:pt x="138" y="998"/>
                </a:cubicBezTo>
                <a:cubicBezTo>
                  <a:pt x="138" y="998"/>
                  <a:pt x="138" y="998"/>
                  <a:pt x="137" y="998"/>
                </a:cubicBezTo>
                <a:cubicBezTo>
                  <a:pt x="136" y="999"/>
                  <a:pt x="136" y="999"/>
                  <a:pt x="135" y="1000"/>
                </a:cubicBezTo>
                <a:cubicBezTo>
                  <a:pt x="135" y="1000"/>
                  <a:pt x="135" y="1001"/>
                  <a:pt x="135" y="1002"/>
                </a:cubicBezTo>
                <a:cubicBezTo>
                  <a:pt x="134" y="1002"/>
                  <a:pt x="134" y="1003"/>
                  <a:pt x="133" y="1003"/>
                </a:cubicBezTo>
                <a:cubicBezTo>
                  <a:pt x="133" y="1005"/>
                  <a:pt x="136" y="1004"/>
                  <a:pt x="137" y="1004"/>
                </a:cubicBezTo>
                <a:cubicBezTo>
                  <a:pt x="138" y="1004"/>
                  <a:pt x="139" y="1004"/>
                  <a:pt x="140" y="1004"/>
                </a:cubicBezTo>
                <a:cubicBezTo>
                  <a:pt x="141" y="1004"/>
                  <a:pt x="142" y="1003"/>
                  <a:pt x="143" y="1003"/>
                </a:cubicBezTo>
                <a:cubicBezTo>
                  <a:pt x="144" y="1003"/>
                  <a:pt x="145" y="1003"/>
                  <a:pt x="145" y="1003"/>
                </a:cubicBezTo>
                <a:cubicBezTo>
                  <a:pt x="146" y="1003"/>
                  <a:pt x="146" y="1003"/>
                  <a:pt x="147" y="1002"/>
                </a:cubicBezTo>
                <a:cubicBezTo>
                  <a:pt x="148" y="1002"/>
                  <a:pt x="149" y="1002"/>
                  <a:pt x="150" y="1001"/>
                </a:cubicBezTo>
                <a:cubicBezTo>
                  <a:pt x="150" y="1000"/>
                  <a:pt x="149" y="998"/>
                  <a:pt x="151" y="997"/>
                </a:cubicBezTo>
                <a:cubicBezTo>
                  <a:pt x="153" y="997"/>
                  <a:pt x="153" y="998"/>
                  <a:pt x="154" y="999"/>
                </a:cubicBezTo>
                <a:cubicBezTo>
                  <a:pt x="154" y="1000"/>
                  <a:pt x="154" y="1000"/>
                  <a:pt x="155" y="1000"/>
                </a:cubicBezTo>
                <a:cubicBezTo>
                  <a:pt x="155" y="1000"/>
                  <a:pt x="156" y="1000"/>
                  <a:pt x="156" y="999"/>
                </a:cubicBezTo>
                <a:cubicBezTo>
                  <a:pt x="156" y="998"/>
                  <a:pt x="155" y="997"/>
                  <a:pt x="156" y="995"/>
                </a:cubicBezTo>
                <a:cubicBezTo>
                  <a:pt x="157" y="995"/>
                  <a:pt x="158" y="995"/>
                  <a:pt x="158" y="995"/>
                </a:cubicBezTo>
                <a:cubicBezTo>
                  <a:pt x="159" y="994"/>
                  <a:pt x="159" y="994"/>
                  <a:pt x="160" y="994"/>
                </a:cubicBezTo>
                <a:cubicBezTo>
                  <a:pt x="161" y="994"/>
                  <a:pt x="162" y="994"/>
                  <a:pt x="163" y="993"/>
                </a:cubicBezTo>
                <a:cubicBezTo>
                  <a:pt x="165" y="993"/>
                  <a:pt x="166" y="992"/>
                  <a:pt x="167" y="992"/>
                </a:cubicBezTo>
                <a:cubicBezTo>
                  <a:pt x="168" y="992"/>
                  <a:pt x="169" y="992"/>
                  <a:pt x="169" y="992"/>
                </a:cubicBezTo>
                <a:cubicBezTo>
                  <a:pt x="170" y="992"/>
                  <a:pt x="171" y="992"/>
                  <a:pt x="172" y="992"/>
                </a:cubicBezTo>
                <a:cubicBezTo>
                  <a:pt x="172" y="992"/>
                  <a:pt x="172" y="993"/>
                  <a:pt x="172" y="993"/>
                </a:cubicBezTo>
                <a:cubicBezTo>
                  <a:pt x="171" y="994"/>
                  <a:pt x="171" y="994"/>
                  <a:pt x="171" y="995"/>
                </a:cubicBezTo>
                <a:cubicBezTo>
                  <a:pt x="172" y="996"/>
                  <a:pt x="172" y="996"/>
                  <a:pt x="171" y="997"/>
                </a:cubicBezTo>
                <a:cubicBezTo>
                  <a:pt x="171" y="997"/>
                  <a:pt x="170" y="998"/>
                  <a:pt x="170" y="998"/>
                </a:cubicBezTo>
                <a:cubicBezTo>
                  <a:pt x="171" y="999"/>
                  <a:pt x="173" y="997"/>
                  <a:pt x="174" y="996"/>
                </a:cubicBezTo>
                <a:cubicBezTo>
                  <a:pt x="175" y="995"/>
                  <a:pt x="174" y="994"/>
                  <a:pt x="175" y="992"/>
                </a:cubicBezTo>
                <a:cubicBezTo>
                  <a:pt x="175" y="991"/>
                  <a:pt x="175" y="991"/>
                  <a:pt x="176" y="991"/>
                </a:cubicBezTo>
                <a:cubicBezTo>
                  <a:pt x="177" y="991"/>
                  <a:pt x="177" y="991"/>
                  <a:pt x="178" y="992"/>
                </a:cubicBezTo>
                <a:cubicBezTo>
                  <a:pt x="179" y="992"/>
                  <a:pt x="180" y="990"/>
                  <a:pt x="181" y="990"/>
                </a:cubicBezTo>
                <a:cubicBezTo>
                  <a:pt x="183" y="989"/>
                  <a:pt x="185" y="988"/>
                  <a:pt x="187" y="987"/>
                </a:cubicBezTo>
                <a:cubicBezTo>
                  <a:pt x="188" y="987"/>
                  <a:pt x="189" y="987"/>
                  <a:pt x="190" y="987"/>
                </a:cubicBezTo>
                <a:cubicBezTo>
                  <a:pt x="190" y="987"/>
                  <a:pt x="191" y="987"/>
                  <a:pt x="192" y="987"/>
                </a:cubicBezTo>
                <a:cubicBezTo>
                  <a:pt x="192" y="986"/>
                  <a:pt x="192" y="986"/>
                  <a:pt x="192" y="985"/>
                </a:cubicBezTo>
                <a:cubicBezTo>
                  <a:pt x="193" y="984"/>
                  <a:pt x="193" y="983"/>
                  <a:pt x="192" y="982"/>
                </a:cubicBezTo>
                <a:cubicBezTo>
                  <a:pt x="192" y="981"/>
                  <a:pt x="192" y="979"/>
                  <a:pt x="193" y="981"/>
                </a:cubicBezTo>
                <a:cubicBezTo>
                  <a:pt x="194" y="982"/>
                  <a:pt x="193" y="983"/>
                  <a:pt x="194" y="984"/>
                </a:cubicBezTo>
                <a:cubicBezTo>
                  <a:pt x="194" y="984"/>
                  <a:pt x="195" y="984"/>
                  <a:pt x="195" y="985"/>
                </a:cubicBezTo>
                <a:cubicBezTo>
                  <a:pt x="195" y="985"/>
                  <a:pt x="195" y="985"/>
                  <a:pt x="196" y="986"/>
                </a:cubicBezTo>
                <a:cubicBezTo>
                  <a:pt x="196" y="986"/>
                  <a:pt x="197" y="986"/>
                  <a:pt x="197" y="985"/>
                </a:cubicBezTo>
                <a:cubicBezTo>
                  <a:pt x="197" y="984"/>
                  <a:pt x="196" y="984"/>
                  <a:pt x="196" y="983"/>
                </a:cubicBezTo>
                <a:cubicBezTo>
                  <a:pt x="196" y="982"/>
                  <a:pt x="197" y="982"/>
                  <a:pt x="197" y="981"/>
                </a:cubicBezTo>
                <a:cubicBezTo>
                  <a:pt x="198" y="981"/>
                  <a:pt x="198" y="981"/>
                  <a:pt x="198" y="980"/>
                </a:cubicBezTo>
                <a:cubicBezTo>
                  <a:pt x="198" y="979"/>
                  <a:pt x="199" y="979"/>
                  <a:pt x="199" y="978"/>
                </a:cubicBezTo>
                <a:cubicBezTo>
                  <a:pt x="199" y="977"/>
                  <a:pt x="200" y="976"/>
                  <a:pt x="199" y="976"/>
                </a:cubicBezTo>
                <a:cubicBezTo>
                  <a:pt x="199" y="976"/>
                  <a:pt x="196" y="976"/>
                  <a:pt x="196" y="976"/>
                </a:cubicBezTo>
                <a:cubicBezTo>
                  <a:pt x="195" y="976"/>
                  <a:pt x="195" y="977"/>
                  <a:pt x="194" y="977"/>
                </a:cubicBezTo>
                <a:cubicBezTo>
                  <a:pt x="194" y="977"/>
                  <a:pt x="194" y="977"/>
                  <a:pt x="194" y="977"/>
                </a:cubicBezTo>
                <a:cubicBezTo>
                  <a:pt x="194" y="977"/>
                  <a:pt x="195" y="975"/>
                  <a:pt x="195" y="975"/>
                </a:cubicBezTo>
                <a:cubicBezTo>
                  <a:pt x="195" y="974"/>
                  <a:pt x="196" y="974"/>
                  <a:pt x="197" y="974"/>
                </a:cubicBezTo>
                <a:cubicBezTo>
                  <a:pt x="197" y="973"/>
                  <a:pt x="198" y="973"/>
                  <a:pt x="199" y="972"/>
                </a:cubicBezTo>
                <a:cubicBezTo>
                  <a:pt x="199" y="972"/>
                  <a:pt x="200" y="971"/>
                  <a:pt x="200" y="971"/>
                </a:cubicBezTo>
                <a:cubicBezTo>
                  <a:pt x="202" y="970"/>
                  <a:pt x="203" y="969"/>
                  <a:pt x="204" y="969"/>
                </a:cubicBezTo>
                <a:cubicBezTo>
                  <a:pt x="207" y="968"/>
                  <a:pt x="209" y="966"/>
                  <a:pt x="212" y="966"/>
                </a:cubicBezTo>
                <a:cubicBezTo>
                  <a:pt x="213" y="966"/>
                  <a:pt x="214" y="966"/>
                  <a:pt x="214" y="967"/>
                </a:cubicBezTo>
                <a:cubicBezTo>
                  <a:pt x="215" y="967"/>
                  <a:pt x="216" y="968"/>
                  <a:pt x="216" y="967"/>
                </a:cubicBezTo>
                <a:cubicBezTo>
                  <a:pt x="217" y="967"/>
                  <a:pt x="217" y="966"/>
                  <a:pt x="216" y="966"/>
                </a:cubicBezTo>
                <a:cubicBezTo>
                  <a:pt x="216" y="965"/>
                  <a:pt x="215" y="965"/>
                  <a:pt x="216" y="964"/>
                </a:cubicBezTo>
                <a:cubicBezTo>
                  <a:pt x="216" y="963"/>
                  <a:pt x="217" y="963"/>
                  <a:pt x="218" y="963"/>
                </a:cubicBezTo>
                <a:cubicBezTo>
                  <a:pt x="218" y="964"/>
                  <a:pt x="219" y="964"/>
                  <a:pt x="220" y="964"/>
                </a:cubicBezTo>
                <a:cubicBezTo>
                  <a:pt x="220" y="964"/>
                  <a:pt x="221" y="963"/>
                  <a:pt x="222" y="963"/>
                </a:cubicBezTo>
                <a:cubicBezTo>
                  <a:pt x="223" y="962"/>
                  <a:pt x="225" y="962"/>
                  <a:pt x="226" y="961"/>
                </a:cubicBezTo>
                <a:cubicBezTo>
                  <a:pt x="227" y="960"/>
                  <a:pt x="228" y="958"/>
                  <a:pt x="229" y="959"/>
                </a:cubicBezTo>
                <a:cubicBezTo>
                  <a:pt x="230" y="959"/>
                  <a:pt x="229" y="960"/>
                  <a:pt x="230" y="960"/>
                </a:cubicBezTo>
                <a:cubicBezTo>
                  <a:pt x="230" y="960"/>
                  <a:pt x="231" y="959"/>
                  <a:pt x="231" y="959"/>
                </a:cubicBezTo>
                <a:cubicBezTo>
                  <a:pt x="231" y="959"/>
                  <a:pt x="231" y="958"/>
                  <a:pt x="231" y="958"/>
                </a:cubicBezTo>
                <a:cubicBezTo>
                  <a:pt x="232" y="957"/>
                  <a:pt x="232" y="957"/>
                  <a:pt x="233" y="956"/>
                </a:cubicBezTo>
                <a:cubicBezTo>
                  <a:pt x="233" y="956"/>
                  <a:pt x="234" y="956"/>
                  <a:pt x="234" y="956"/>
                </a:cubicBezTo>
                <a:cubicBezTo>
                  <a:pt x="234" y="956"/>
                  <a:pt x="235" y="957"/>
                  <a:pt x="235" y="957"/>
                </a:cubicBezTo>
                <a:cubicBezTo>
                  <a:pt x="236" y="957"/>
                  <a:pt x="236" y="956"/>
                  <a:pt x="236" y="955"/>
                </a:cubicBezTo>
                <a:cubicBezTo>
                  <a:pt x="235" y="955"/>
                  <a:pt x="234" y="955"/>
                  <a:pt x="234" y="954"/>
                </a:cubicBezTo>
                <a:cubicBezTo>
                  <a:pt x="234" y="953"/>
                  <a:pt x="236" y="952"/>
                  <a:pt x="237" y="951"/>
                </a:cubicBezTo>
                <a:cubicBezTo>
                  <a:pt x="237" y="951"/>
                  <a:pt x="238" y="950"/>
                  <a:pt x="239" y="949"/>
                </a:cubicBezTo>
                <a:cubicBezTo>
                  <a:pt x="239" y="947"/>
                  <a:pt x="237" y="948"/>
                  <a:pt x="237" y="947"/>
                </a:cubicBezTo>
                <a:cubicBezTo>
                  <a:pt x="236" y="946"/>
                  <a:pt x="238" y="945"/>
                  <a:pt x="239" y="945"/>
                </a:cubicBezTo>
                <a:cubicBezTo>
                  <a:pt x="240" y="944"/>
                  <a:pt x="241" y="945"/>
                  <a:pt x="242" y="944"/>
                </a:cubicBezTo>
                <a:cubicBezTo>
                  <a:pt x="243" y="944"/>
                  <a:pt x="244" y="943"/>
                  <a:pt x="245" y="942"/>
                </a:cubicBezTo>
                <a:cubicBezTo>
                  <a:pt x="247" y="941"/>
                  <a:pt x="249" y="942"/>
                  <a:pt x="251" y="939"/>
                </a:cubicBezTo>
                <a:cubicBezTo>
                  <a:pt x="252" y="938"/>
                  <a:pt x="252" y="937"/>
                  <a:pt x="253" y="937"/>
                </a:cubicBezTo>
                <a:cubicBezTo>
                  <a:pt x="255" y="936"/>
                  <a:pt x="255" y="936"/>
                  <a:pt x="255" y="934"/>
                </a:cubicBezTo>
                <a:cubicBezTo>
                  <a:pt x="256" y="934"/>
                  <a:pt x="256" y="933"/>
                  <a:pt x="257" y="933"/>
                </a:cubicBezTo>
                <a:cubicBezTo>
                  <a:pt x="257" y="933"/>
                  <a:pt x="258" y="933"/>
                  <a:pt x="258" y="934"/>
                </a:cubicBezTo>
                <a:cubicBezTo>
                  <a:pt x="259" y="935"/>
                  <a:pt x="261" y="934"/>
                  <a:pt x="261" y="933"/>
                </a:cubicBezTo>
                <a:cubicBezTo>
                  <a:pt x="262" y="932"/>
                  <a:pt x="262" y="931"/>
                  <a:pt x="263" y="930"/>
                </a:cubicBezTo>
                <a:cubicBezTo>
                  <a:pt x="265" y="929"/>
                  <a:pt x="266" y="930"/>
                  <a:pt x="267" y="928"/>
                </a:cubicBezTo>
                <a:cubicBezTo>
                  <a:pt x="267" y="926"/>
                  <a:pt x="267" y="926"/>
                  <a:pt x="269" y="925"/>
                </a:cubicBezTo>
                <a:cubicBezTo>
                  <a:pt x="270" y="925"/>
                  <a:pt x="272" y="925"/>
                  <a:pt x="273" y="924"/>
                </a:cubicBezTo>
                <a:cubicBezTo>
                  <a:pt x="274" y="924"/>
                  <a:pt x="274" y="923"/>
                  <a:pt x="275" y="923"/>
                </a:cubicBezTo>
                <a:cubicBezTo>
                  <a:pt x="276" y="923"/>
                  <a:pt x="278" y="921"/>
                  <a:pt x="279" y="921"/>
                </a:cubicBezTo>
                <a:cubicBezTo>
                  <a:pt x="280" y="921"/>
                  <a:pt x="279" y="922"/>
                  <a:pt x="280" y="922"/>
                </a:cubicBezTo>
                <a:cubicBezTo>
                  <a:pt x="280" y="923"/>
                  <a:pt x="281" y="922"/>
                  <a:pt x="281" y="923"/>
                </a:cubicBezTo>
                <a:cubicBezTo>
                  <a:pt x="281" y="924"/>
                  <a:pt x="281" y="924"/>
                  <a:pt x="282" y="924"/>
                </a:cubicBezTo>
                <a:cubicBezTo>
                  <a:pt x="282" y="924"/>
                  <a:pt x="282" y="924"/>
                  <a:pt x="282" y="924"/>
                </a:cubicBezTo>
                <a:cubicBezTo>
                  <a:pt x="283" y="922"/>
                  <a:pt x="283" y="921"/>
                  <a:pt x="284" y="920"/>
                </a:cubicBezTo>
                <a:cubicBezTo>
                  <a:pt x="285" y="920"/>
                  <a:pt x="286" y="920"/>
                  <a:pt x="286" y="919"/>
                </a:cubicBezTo>
                <a:cubicBezTo>
                  <a:pt x="286" y="918"/>
                  <a:pt x="286" y="917"/>
                  <a:pt x="285" y="917"/>
                </a:cubicBezTo>
                <a:cubicBezTo>
                  <a:pt x="285" y="914"/>
                  <a:pt x="288" y="916"/>
                  <a:pt x="289" y="915"/>
                </a:cubicBezTo>
                <a:cubicBezTo>
                  <a:pt x="288" y="914"/>
                  <a:pt x="286" y="913"/>
                  <a:pt x="287" y="912"/>
                </a:cubicBezTo>
                <a:cubicBezTo>
                  <a:pt x="288" y="911"/>
                  <a:pt x="289" y="912"/>
                  <a:pt x="290" y="910"/>
                </a:cubicBezTo>
                <a:cubicBezTo>
                  <a:pt x="290" y="908"/>
                  <a:pt x="291" y="908"/>
                  <a:pt x="292" y="907"/>
                </a:cubicBezTo>
                <a:cubicBezTo>
                  <a:pt x="293" y="907"/>
                  <a:pt x="294" y="907"/>
                  <a:pt x="294" y="907"/>
                </a:cubicBezTo>
                <a:cubicBezTo>
                  <a:pt x="295" y="906"/>
                  <a:pt x="296" y="906"/>
                  <a:pt x="298" y="906"/>
                </a:cubicBezTo>
                <a:cubicBezTo>
                  <a:pt x="298" y="905"/>
                  <a:pt x="299" y="905"/>
                  <a:pt x="300" y="905"/>
                </a:cubicBezTo>
                <a:cubicBezTo>
                  <a:pt x="301" y="905"/>
                  <a:pt x="301" y="904"/>
                  <a:pt x="301" y="903"/>
                </a:cubicBezTo>
                <a:cubicBezTo>
                  <a:pt x="301" y="902"/>
                  <a:pt x="303" y="901"/>
                  <a:pt x="303" y="900"/>
                </a:cubicBezTo>
                <a:cubicBezTo>
                  <a:pt x="303" y="899"/>
                  <a:pt x="301" y="897"/>
                  <a:pt x="300" y="897"/>
                </a:cubicBezTo>
                <a:cubicBezTo>
                  <a:pt x="299" y="897"/>
                  <a:pt x="298" y="897"/>
                  <a:pt x="297" y="896"/>
                </a:cubicBezTo>
                <a:cubicBezTo>
                  <a:pt x="296" y="895"/>
                  <a:pt x="296" y="894"/>
                  <a:pt x="295" y="894"/>
                </a:cubicBezTo>
                <a:cubicBezTo>
                  <a:pt x="294" y="894"/>
                  <a:pt x="293" y="894"/>
                  <a:pt x="292" y="894"/>
                </a:cubicBezTo>
                <a:cubicBezTo>
                  <a:pt x="291" y="894"/>
                  <a:pt x="291" y="894"/>
                  <a:pt x="290" y="894"/>
                </a:cubicBezTo>
                <a:cubicBezTo>
                  <a:pt x="289" y="894"/>
                  <a:pt x="288" y="894"/>
                  <a:pt x="287" y="894"/>
                </a:cubicBezTo>
                <a:cubicBezTo>
                  <a:pt x="286" y="894"/>
                  <a:pt x="285" y="893"/>
                  <a:pt x="285" y="892"/>
                </a:cubicBezTo>
                <a:cubicBezTo>
                  <a:pt x="285" y="891"/>
                  <a:pt x="286" y="890"/>
                  <a:pt x="286" y="890"/>
                </a:cubicBezTo>
                <a:cubicBezTo>
                  <a:pt x="286" y="889"/>
                  <a:pt x="286" y="888"/>
                  <a:pt x="287" y="888"/>
                </a:cubicBezTo>
                <a:cubicBezTo>
                  <a:pt x="287" y="887"/>
                  <a:pt x="288" y="887"/>
                  <a:pt x="288" y="886"/>
                </a:cubicBezTo>
                <a:cubicBezTo>
                  <a:pt x="289" y="885"/>
                  <a:pt x="288" y="886"/>
                  <a:pt x="287" y="885"/>
                </a:cubicBezTo>
                <a:cubicBezTo>
                  <a:pt x="287" y="884"/>
                  <a:pt x="288" y="884"/>
                  <a:pt x="289" y="884"/>
                </a:cubicBezTo>
                <a:cubicBezTo>
                  <a:pt x="289" y="884"/>
                  <a:pt x="290" y="884"/>
                  <a:pt x="290" y="883"/>
                </a:cubicBezTo>
                <a:cubicBezTo>
                  <a:pt x="291" y="882"/>
                  <a:pt x="293" y="883"/>
                  <a:pt x="294" y="882"/>
                </a:cubicBezTo>
                <a:cubicBezTo>
                  <a:pt x="296" y="880"/>
                  <a:pt x="292" y="880"/>
                  <a:pt x="293" y="879"/>
                </a:cubicBezTo>
                <a:cubicBezTo>
                  <a:pt x="293" y="878"/>
                  <a:pt x="295" y="879"/>
                  <a:pt x="295" y="879"/>
                </a:cubicBezTo>
                <a:cubicBezTo>
                  <a:pt x="296" y="878"/>
                  <a:pt x="296" y="878"/>
                  <a:pt x="296" y="877"/>
                </a:cubicBezTo>
                <a:cubicBezTo>
                  <a:pt x="297" y="876"/>
                  <a:pt x="297" y="876"/>
                  <a:pt x="298" y="876"/>
                </a:cubicBezTo>
                <a:cubicBezTo>
                  <a:pt x="299" y="875"/>
                  <a:pt x="299" y="874"/>
                  <a:pt x="299" y="874"/>
                </a:cubicBezTo>
                <a:cubicBezTo>
                  <a:pt x="301" y="872"/>
                  <a:pt x="302" y="873"/>
                  <a:pt x="302" y="875"/>
                </a:cubicBezTo>
                <a:cubicBezTo>
                  <a:pt x="302" y="876"/>
                  <a:pt x="301" y="877"/>
                  <a:pt x="301" y="877"/>
                </a:cubicBezTo>
                <a:cubicBezTo>
                  <a:pt x="302" y="878"/>
                  <a:pt x="303" y="876"/>
                  <a:pt x="303" y="876"/>
                </a:cubicBezTo>
                <a:cubicBezTo>
                  <a:pt x="304" y="876"/>
                  <a:pt x="304" y="876"/>
                  <a:pt x="305" y="876"/>
                </a:cubicBezTo>
                <a:cubicBezTo>
                  <a:pt x="306" y="876"/>
                  <a:pt x="307" y="874"/>
                  <a:pt x="308" y="874"/>
                </a:cubicBezTo>
                <a:cubicBezTo>
                  <a:pt x="309" y="873"/>
                  <a:pt x="311" y="872"/>
                  <a:pt x="310" y="871"/>
                </a:cubicBezTo>
                <a:cubicBezTo>
                  <a:pt x="309" y="870"/>
                  <a:pt x="306" y="871"/>
                  <a:pt x="306" y="870"/>
                </a:cubicBezTo>
                <a:cubicBezTo>
                  <a:pt x="306" y="869"/>
                  <a:pt x="308" y="868"/>
                  <a:pt x="309" y="868"/>
                </a:cubicBezTo>
                <a:cubicBezTo>
                  <a:pt x="311" y="868"/>
                  <a:pt x="312" y="868"/>
                  <a:pt x="313" y="867"/>
                </a:cubicBezTo>
                <a:cubicBezTo>
                  <a:pt x="314" y="866"/>
                  <a:pt x="314" y="866"/>
                  <a:pt x="315" y="865"/>
                </a:cubicBezTo>
                <a:cubicBezTo>
                  <a:pt x="316" y="865"/>
                  <a:pt x="317" y="865"/>
                  <a:pt x="317" y="864"/>
                </a:cubicBezTo>
                <a:cubicBezTo>
                  <a:pt x="319" y="863"/>
                  <a:pt x="317" y="862"/>
                  <a:pt x="316" y="861"/>
                </a:cubicBezTo>
                <a:cubicBezTo>
                  <a:pt x="315" y="861"/>
                  <a:pt x="315" y="859"/>
                  <a:pt x="314" y="858"/>
                </a:cubicBezTo>
                <a:cubicBezTo>
                  <a:pt x="313" y="857"/>
                  <a:pt x="311" y="857"/>
                  <a:pt x="310" y="856"/>
                </a:cubicBezTo>
                <a:cubicBezTo>
                  <a:pt x="311" y="855"/>
                  <a:pt x="313" y="855"/>
                  <a:pt x="314" y="855"/>
                </a:cubicBezTo>
                <a:cubicBezTo>
                  <a:pt x="315" y="855"/>
                  <a:pt x="317" y="855"/>
                  <a:pt x="319" y="855"/>
                </a:cubicBezTo>
                <a:cubicBezTo>
                  <a:pt x="319" y="855"/>
                  <a:pt x="320" y="854"/>
                  <a:pt x="321" y="854"/>
                </a:cubicBezTo>
                <a:cubicBezTo>
                  <a:pt x="321" y="854"/>
                  <a:pt x="322" y="854"/>
                  <a:pt x="323" y="854"/>
                </a:cubicBezTo>
                <a:cubicBezTo>
                  <a:pt x="324" y="854"/>
                  <a:pt x="325" y="854"/>
                  <a:pt x="325" y="853"/>
                </a:cubicBezTo>
                <a:cubicBezTo>
                  <a:pt x="325" y="853"/>
                  <a:pt x="324" y="852"/>
                  <a:pt x="324" y="852"/>
                </a:cubicBezTo>
                <a:cubicBezTo>
                  <a:pt x="323" y="851"/>
                  <a:pt x="324" y="849"/>
                  <a:pt x="325" y="848"/>
                </a:cubicBezTo>
                <a:cubicBezTo>
                  <a:pt x="326" y="848"/>
                  <a:pt x="327" y="848"/>
                  <a:pt x="328" y="847"/>
                </a:cubicBezTo>
                <a:cubicBezTo>
                  <a:pt x="329" y="846"/>
                  <a:pt x="330" y="845"/>
                  <a:pt x="332" y="844"/>
                </a:cubicBezTo>
                <a:cubicBezTo>
                  <a:pt x="333" y="843"/>
                  <a:pt x="334" y="842"/>
                  <a:pt x="334" y="841"/>
                </a:cubicBezTo>
                <a:cubicBezTo>
                  <a:pt x="335" y="840"/>
                  <a:pt x="335" y="838"/>
                  <a:pt x="336" y="837"/>
                </a:cubicBezTo>
                <a:cubicBezTo>
                  <a:pt x="337" y="836"/>
                  <a:pt x="338" y="836"/>
                  <a:pt x="339" y="835"/>
                </a:cubicBezTo>
                <a:cubicBezTo>
                  <a:pt x="342" y="834"/>
                  <a:pt x="345" y="834"/>
                  <a:pt x="348" y="832"/>
                </a:cubicBezTo>
                <a:cubicBezTo>
                  <a:pt x="349" y="831"/>
                  <a:pt x="350" y="830"/>
                  <a:pt x="351" y="829"/>
                </a:cubicBezTo>
                <a:cubicBezTo>
                  <a:pt x="352" y="828"/>
                  <a:pt x="352" y="828"/>
                  <a:pt x="353" y="827"/>
                </a:cubicBezTo>
                <a:cubicBezTo>
                  <a:pt x="354" y="827"/>
                  <a:pt x="354" y="827"/>
                  <a:pt x="355" y="827"/>
                </a:cubicBezTo>
                <a:cubicBezTo>
                  <a:pt x="357" y="827"/>
                  <a:pt x="358" y="825"/>
                  <a:pt x="359" y="824"/>
                </a:cubicBezTo>
                <a:cubicBezTo>
                  <a:pt x="360" y="823"/>
                  <a:pt x="360" y="823"/>
                  <a:pt x="361" y="823"/>
                </a:cubicBezTo>
                <a:cubicBezTo>
                  <a:pt x="362" y="823"/>
                  <a:pt x="362" y="823"/>
                  <a:pt x="363" y="823"/>
                </a:cubicBezTo>
                <a:cubicBezTo>
                  <a:pt x="365" y="823"/>
                  <a:pt x="366" y="824"/>
                  <a:pt x="368" y="824"/>
                </a:cubicBezTo>
                <a:cubicBezTo>
                  <a:pt x="369" y="824"/>
                  <a:pt x="369" y="824"/>
                  <a:pt x="370" y="824"/>
                </a:cubicBezTo>
                <a:cubicBezTo>
                  <a:pt x="371" y="824"/>
                  <a:pt x="371" y="824"/>
                  <a:pt x="372" y="823"/>
                </a:cubicBezTo>
                <a:cubicBezTo>
                  <a:pt x="373" y="823"/>
                  <a:pt x="373" y="824"/>
                  <a:pt x="374" y="823"/>
                </a:cubicBezTo>
                <a:cubicBezTo>
                  <a:pt x="374" y="823"/>
                  <a:pt x="375" y="822"/>
                  <a:pt x="375" y="822"/>
                </a:cubicBezTo>
                <a:cubicBezTo>
                  <a:pt x="376" y="821"/>
                  <a:pt x="377" y="820"/>
                  <a:pt x="379" y="820"/>
                </a:cubicBezTo>
                <a:cubicBezTo>
                  <a:pt x="380" y="820"/>
                  <a:pt x="382" y="819"/>
                  <a:pt x="383" y="819"/>
                </a:cubicBezTo>
                <a:cubicBezTo>
                  <a:pt x="383" y="819"/>
                  <a:pt x="384" y="820"/>
                  <a:pt x="385" y="820"/>
                </a:cubicBezTo>
                <a:cubicBezTo>
                  <a:pt x="383" y="820"/>
                  <a:pt x="382" y="820"/>
                  <a:pt x="381" y="821"/>
                </a:cubicBezTo>
                <a:cubicBezTo>
                  <a:pt x="379" y="821"/>
                  <a:pt x="376" y="823"/>
                  <a:pt x="375" y="826"/>
                </a:cubicBezTo>
                <a:cubicBezTo>
                  <a:pt x="374" y="826"/>
                  <a:pt x="374" y="827"/>
                  <a:pt x="373" y="828"/>
                </a:cubicBezTo>
                <a:cubicBezTo>
                  <a:pt x="372" y="828"/>
                  <a:pt x="372" y="828"/>
                  <a:pt x="371" y="828"/>
                </a:cubicBezTo>
                <a:cubicBezTo>
                  <a:pt x="370" y="829"/>
                  <a:pt x="370" y="830"/>
                  <a:pt x="371" y="830"/>
                </a:cubicBezTo>
                <a:cubicBezTo>
                  <a:pt x="372" y="830"/>
                  <a:pt x="372" y="830"/>
                  <a:pt x="372" y="831"/>
                </a:cubicBezTo>
                <a:cubicBezTo>
                  <a:pt x="373" y="831"/>
                  <a:pt x="373" y="832"/>
                  <a:pt x="375" y="833"/>
                </a:cubicBezTo>
                <a:cubicBezTo>
                  <a:pt x="375" y="833"/>
                  <a:pt x="376" y="833"/>
                  <a:pt x="377" y="833"/>
                </a:cubicBezTo>
                <a:cubicBezTo>
                  <a:pt x="378" y="833"/>
                  <a:pt x="379" y="834"/>
                  <a:pt x="379" y="835"/>
                </a:cubicBezTo>
                <a:cubicBezTo>
                  <a:pt x="380" y="835"/>
                  <a:pt x="381" y="835"/>
                  <a:pt x="382" y="836"/>
                </a:cubicBezTo>
                <a:cubicBezTo>
                  <a:pt x="383" y="836"/>
                  <a:pt x="384" y="836"/>
                  <a:pt x="384" y="837"/>
                </a:cubicBezTo>
                <a:cubicBezTo>
                  <a:pt x="384" y="838"/>
                  <a:pt x="383" y="837"/>
                  <a:pt x="382" y="837"/>
                </a:cubicBezTo>
                <a:cubicBezTo>
                  <a:pt x="382" y="836"/>
                  <a:pt x="381" y="836"/>
                  <a:pt x="381" y="836"/>
                </a:cubicBezTo>
                <a:cubicBezTo>
                  <a:pt x="380" y="836"/>
                  <a:pt x="379" y="836"/>
                  <a:pt x="378" y="836"/>
                </a:cubicBezTo>
                <a:cubicBezTo>
                  <a:pt x="377" y="835"/>
                  <a:pt x="375" y="835"/>
                  <a:pt x="374" y="836"/>
                </a:cubicBezTo>
                <a:cubicBezTo>
                  <a:pt x="373" y="836"/>
                  <a:pt x="372" y="837"/>
                  <a:pt x="371" y="838"/>
                </a:cubicBezTo>
                <a:cubicBezTo>
                  <a:pt x="370" y="838"/>
                  <a:pt x="369" y="837"/>
                  <a:pt x="367" y="837"/>
                </a:cubicBezTo>
                <a:cubicBezTo>
                  <a:pt x="367" y="837"/>
                  <a:pt x="366" y="837"/>
                  <a:pt x="365" y="836"/>
                </a:cubicBezTo>
                <a:cubicBezTo>
                  <a:pt x="364" y="836"/>
                  <a:pt x="363" y="834"/>
                  <a:pt x="362" y="834"/>
                </a:cubicBezTo>
                <a:cubicBezTo>
                  <a:pt x="360" y="834"/>
                  <a:pt x="359" y="835"/>
                  <a:pt x="358" y="836"/>
                </a:cubicBezTo>
                <a:cubicBezTo>
                  <a:pt x="356" y="837"/>
                  <a:pt x="356" y="837"/>
                  <a:pt x="354" y="838"/>
                </a:cubicBezTo>
                <a:cubicBezTo>
                  <a:pt x="351" y="839"/>
                  <a:pt x="349" y="842"/>
                  <a:pt x="345" y="842"/>
                </a:cubicBezTo>
                <a:cubicBezTo>
                  <a:pt x="343" y="842"/>
                  <a:pt x="342" y="842"/>
                  <a:pt x="343" y="844"/>
                </a:cubicBezTo>
                <a:cubicBezTo>
                  <a:pt x="343" y="845"/>
                  <a:pt x="343" y="846"/>
                  <a:pt x="343" y="846"/>
                </a:cubicBezTo>
                <a:cubicBezTo>
                  <a:pt x="344" y="848"/>
                  <a:pt x="346" y="849"/>
                  <a:pt x="345" y="851"/>
                </a:cubicBezTo>
                <a:cubicBezTo>
                  <a:pt x="345" y="852"/>
                  <a:pt x="344" y="853"/>
                  <a:pt x="344" y="853"/>
                </a:cubicBezTo>
                <a:cubicBezTo>
                  <a:pt x="342" y="856"/>
                  <a:pt x="342" y="859"/>
                  <a:pt x="340" y="861"/>
                </a:cubicBezTo>
                <a:cubicBezTo>
                  <a:pt x="339" y="862"/>
                  <a:pt x="337" y="863"/>
                  <a:pt x="337" y="865"/>
                </a:cubicBezTo>
                <a:cubicBezTo>
                  <a:pt x="335" y="867"/>
                  <a:pt x="332" y="870"/>
                  <a:pt x="333" y="873"/>
                </a:cubicBezTo>
                <a:cubicBezTo>
                  <a:pt x="333" y="874"/>
                  <a:pt x="334" y="875"/>
                  <a:pt x="335" y="875"/>
                </a:cubicBezTo>
                <a:cubicBezTo>
                  <a:pt x="336" y="875"/>
                  <a:pt x="337" y="876"/>
                  <a:pt x="338" y="876"/>
                </a:cubicBezTo>
                <a:cubicBezTo>
                  <a:pt x="339" y="876"/>
                  <a:pt x="339" y="876"/>
                  <a:pt x="339" y="876"/>
                </a:cubicBezTo>
                <a:cubicBezTo>
                  <a:pt x="340" y="877"/>
                  <a:pt x="340" y="877"/>
                  <a:pt x="340" y="878"/>
                </a:cubicBezTo>
                <a:cubicBezTo>
                  <a:pt x="342" y="878"/>
                  <a:pt x="343" y="876"/>
                  <a:pt x="344" y="875"/>
                </a:cubicBezTo>
                <a:cubicBezTo>
                  <a:pt x="345" y="875"/>
                  <a:pt x="345" y="875"/>
                  <a:pt x="346" y="875"/>
                </a:cubicBezTo>
                <a:cubicBezTo>
                  <a:pt x="347" y="874"/>
                  <a:pt x="347" y="874"/>
                  <a:pt x="348" y="873"/>
                </a:cubicBezTo>
                <a:cubicBezTo>
                  <a:pt x="349" y="873"/>
                  <a:pt x="349" y="874"/>
                  <a:pt x="349" y="874"/>
                </a:cubicBezTo>
                <a:cubicBezTo>
                  <a:pt x="349" y="875"/>
                  <a:pt x="348" y="876"/>
                  <a:pt x="347" y="876"/>
                </a:cubicBezTo>
                <a:cubicBezTo>
                  <a:pt x="346" y="877"/>
                  <a:pt x="346" y="878"/>
                  <a:pt x="344" y="879"/>
                </a:cubicBezTo>
                <a:cubicBezTo>
                  <a:pt x="343" y="879"/>
                  <a:pt x="341" y="879"/>
                  <a:pt x="342" y="881"/>
                </a:cubicBezTo>
                <a:cubicBezTo>
                  <a:pt x="342" y="882"/>
                  <a:pt x="343" y="882"/>
                  <a:pt x="342" y="883"/>
                </a:cubicBezTo>
                <a:cubicBezTo>
                  <a:pt x="341" y="884"/>
                  <a:pt x="341" y="883"/>
                  <a:pt x="341" y="882"/>
                </a:cubicBezTo>
                <a:cubicBezTo>
                  <a:pt x="340" y="880"/>
                  <a:pt x="338" y="881"/>
                  <a:pt x="337" y="882"/>
                </a:cubicBezTo>
                <a:cubicBezTo>
                  <a:pt x="336" y="883"/>
                  <a:pt x="334" y="882"/>
                  <a:pt x="334" y="884"/>
                </a:cubicBezTo>
                <a:cubicBezTo>
                  <a:pt x="333" y="885"/>
                  <a:pt x="333" y="885"/>
                  <a:pt x="332" y="885"/>
                </a:cubicBezTo>
                <a:cubicBezTo>
                  <a:pt x="331" y="886"/>
                  <a:pt x="331" y="886"/>
                  <a:pt x="331" y="887"/>
                </a:cubicBezTo>
                <a:cubicBezTo>
                  <a:pt x="330" y="889"/>
                  <a:pt x="331" y="889"/>
                  <a:pt x="333" y="889"/>
                </a:cubicBezTo>
                <a:cubicBezTo>
                  <a:pt x="333" y="890"/>
                  <a:pt x="334" y="890"/>
                  <a:pt x="334" y="890"/>
                </a:cubicBezTo>
                <a:cubicBezTo>
                  <a:pt x="335" y="891"/>
                  <a:pt x="335" y="891"/>
                  <a:pt x="336" y="891"/>
                </a:cubicBezTo>
                <a:cubicBezTo>
                  <a:pt x="338" y="890"/>
                  <a:pt x="339" y="890"/>
                  <a:pt x="341" y="890"/>
                </a:cubicBezTo>
                <a:cubicBezTo>
                  <a:pt x="342" y="889"/>
                  <a:pt x="344" y="889"/>
                  <a:pt x="345" y="888"/>
                </a:cubicBezTo>
                <a:cubicBezTo>
                  <a:pt x="347" y="888"/>
                  <a:pt x="349" y="887"/>
                  <a:pt x="350" y="887"/>
                </a:cubicBezTo>
                <a:cubicBezTo>
                  <a:pt x="352" y="886"/>
                  <a:pt x="353" y="885"/>
                  <a:pt x="355" y="884"/>
                </a:cubicBezTo>
                <a:cubicBezTo>
                  <a:pt x="356" y="884"/>
                  <a:pt x="358" y="884"/>
                  <a:pt x="359" y="883"/>
                </a:cubicBezTo>
                <a:cubicBezTo>
                  <a:pt x="360" y="883"/>
                  <a:pt x="361" y="881"/>
                  <a:pt x="361" y="880"/>
                </a:cubicBezTo>
                <a:cubicBezTo>
                  <a:pt x="360" y="880"/>
                  <a:pt x="359" y="880"/>
                  <a:pt x="359" y="879"/>
                </a:cubicBezTo>
                <a:cubicBezTo>
                  <a:pt x="359" y="878"/>
                  <a:pt x="360" y="879"/>
                  <a:pt x="361" y="879"/>
                </a:cubicBezTo>
                <a:cubicBezTo>
                  <a:pt x="362" y="879"/>
                  <a:pt x="362" y="879"/>
                  <a:pt x="362" y="880"/>
                </a:cubicBezTo>
                <a:cubicBezTo>
                  <a:pt x="362" y="881"/>
                  <a:pt x="361" y="882"/>
                  <a:pt x="362" y="882"/>
                </a:cubicBezTo>
                <a:cubicBezTo>
                  <a:pt x="363" y="881"/>
                  <a:pt x="363" y="879"/>
                  <a:pt x="364" y="878"/>
                </a:cubicBezTo>
                <a:cubicBezTo>
                  <a:pt x="364" y="877"/>
                  <a:pt x="365" y="875"/>
                  <a:pt x="366" y="875"/>
                </a:cubicBezTo>
                <a:cubicBezTo>
                  <a:pt x="367" y="876"/>
                  <a:pt x="366" y="876"/>
                  <a:pt x="366" y="877"/>
                </a:cubicBezTo>
                <a:cubicBezTo>
                  <a:pt x="365" y="877"/>
                  <a:pt x="365" y="878"/>
                  <a:pt x="365" y="879"/>
                </a:cubicBezTo>
                <a:cubicBezTo>
                  <a:pt x="364" y="879"/>
                  <a:pt x="365" y="880"/>
                  <a:pt x="364" y="880"/>
                </a:cubicBezTo>
                <a:cubicBezTo>
                  <a:pt x="364" y="881"/>
                  <a:pt x="363" y="881"/>
                  <a:pt x="364" y="882"/>
                </a:cubicBezTo>
                <a:cubicBezTo>
                  <a:pt x="365" y="882"/>
                  <a:pt x="365" y="880"/>
                  <a:pt x="367" y="880"/>
                </a:cubicBezTo>
                <a:cubicBezTo>
                  <a:pt x="368" y="879"/>
                  <a:pt x="369" y="880"/>
                  <a:pt x="369" y="878"/>
                </a:cubicBezTo>
                <a:cubicBezTo>
                  <a:pt x="369" y="876"/>
                  <a:pt x="369" y="875"/>
                  <a:pt x="371" y="875"/>
                </a:cubicBezTo>
                <a:cubicBezTo>
                  <a:pt x="371" y="875"/>
                  <a:pt x="371" y="875"/>
                  <a:pt x="372" y="875"/>
                </a:cubicBezTo>
                <a:cubicBezTo>
                  <a:pt x="372" y="875"/>
                  <a:pt x="372" y="875"/>
                  <a:pt x="372" y="874"/>
                </a:cubicBezTo>
                <a:cubicBezTo>
                  <a:pt x="373" y="874"/>
                  <a:pt x="375" y="873"/>
                  <a:pt x="375" y="874"/>
                </a:cubicBezTo>
                <a:cubicBezTo>
                  <a:pt x="376" y="875"/>
                  <a:pt x="375" y="876"/>
                  <a:pt x="376" y="876"/>
                </a:cubicBezTo>
                <a:cubicBezTo>
                  <a:pt x="376" y="876"/>
                  <a:pt x="376" y="876"/>
                  <a:pt x="376" y="876"/>
                </a:cubicBezTo>
                <a:cubicBezTo>
                  <a:pt x="377" y="877"/>
                  <a:pt x="376" y="875"/>
                  <a:pt x="376" y="874"/>
                </a:cubicBezTo>
                <a:cubicBezTo>
                  <a:pt x="376" y="874"/>
                  <a:pt x="376" y="873"/>
                  <a:pt x="376" y="873"/>
                </a:cubicBezTo>
                <a:cubicBezTo>
                  <a:pt x="376" y="872"/>
                  <a:pt x="376" y="872"/>
                  <a:pt x="376" y="871"/>
                </a:cubicBezTo>
                <a:cubicBezTo>
                  <a:pt x="376" y="871"/>
                  <a:pt x="375" y="871"/>
                  <a:pt x="375" y="871"/>
                </a:cubicBezTo>
                <a:cubicBezTo>
                  <a:pt x="375" y="870"/>
                  <a:pt x="376" y="869"/>
                  <a:pt x="376" y="869"/>
                </a:cubicBezTo>
                <a:cubicBezTo>
                  <a:pt x="378" y="869"/>
                  <a:pt x="379" y="871"/>
                  <a:pt x="379" y="872"/>
                </a:cubicBezTo>
                <a:cubicBezTo>
                  <a:pt x="379" y="873"/>
                  <a:pt x="379" y="874"/>
                  <a:pt x="380" y="873"/>
                </a:cubicBezTo>
                <a:cubicBezTo>
                  <a:pt x="381" y="873"/>
                  <a:pt x="380" y="872"/>
                  <a:pt x="380" y="871"/>
                </a:cubicBezTo>
                <a:cubicBezTo>
                  <a:pt x="380" y="870"/>
                  <a:pt x="381" y="868"/>
                  <a:pt x="382" y="868"/>
                </a:cubicBezTo>
                <a:cubicBezTo>
                  <a:pt x="383" y="867"/>
                  <a:pt x="383" y="867"/>
                  <a:pt x="383" y="866"/>
                </a:cubicBezTo>
                <a:cubicBezTo>
                  <a:pt x="383" y="865"/>
                  <a:pt x="383" y="865"/>
                  <a:pt x="383" y="864"/>
                </a:cubicBezTo>
                <a:cubicBezTo>
                  <a:pt x="383" y="863"/>
                  <a:pt x="384" y="863"/>
                  <a:pt x="384" y="864"/>
                </a:cubicBezTo>
                <a:cubicBezTo>
                  <a:pt x="385" y="864"/>
                  <a:pt x="385" y="865"/>
                  <a:pt x="385" y="866"/>
                </a:cubicBezTo>
                <a:cubicBezTo>
                  <a:pt x="385" y="867"/>
                  <a:pt x="386" y="867"/>
                  <a:pt x="386" y="867"/>
                </a:cubicBezTo>
                <a:cubicBezTo>
                  <a:pt x="387" y="868"/>
                  <a:pt x="386" y="869"/>
                  <a:pt x="387" y="869"/>
                </a:cubicBezTo>
                <a:cubicBezTo>
                  <a:pt x="388" y="870"/>
                  <a:pt x="388" y="866"/>
                  <a:pt x="388" y="865"/>
                </a:cubicBezTo>
                <a:cubicBezTo>
                  <a:pt x="390" y="863"/>
                  <a:pt x="392" y="865"/>
                  <a:pt x="393" y="866"/>
                </a:cubicBezTo>
                <a:cubicBezTo>
                  <a:pt x="394" y="867"/>
                  <a:pt x="394" y="867"/>
                  <a:pt x="395" y="867"/>
                </a:cubicBezTo>
                <a:cubicBezTo>
                  <a:pt x="396" y="867"/>
                  <a:pt x="396" y="868"/>
                  <a:pt x="397" y="868"/>
                </a:cubicBezTo>
                <a:cubicBezTo>
                  <a:pt x="398" y="869"/>
                  <a:pt x="399" y="868"/>
                  <a:pt x="400" y="867"/>
                </a:cubicBezTo>
                <a:cubicBezTo>
                  <a:pt x="401" y="866"/>
                  <a:pt x="402" y="865"/>
                  <a:pt x="404" y="864"/>
                </a:cubicBezTo>
                <a:cubicBezTo>
                  <a:pt x="405" y="864"/>
                  <a:pt x="405" y="863"/>
                  <a:pt x="406" y="862"/>
                </a:cubicBezTo>
                <a:cubicBezTo>
                  <a:pt x="406" y="861"/>
                  <a:pt x="407" y="860"/>
                  <a:pt x="408" y="859"/>
                </a:cubicBezTo>
                <a:cubicBezTo>
                  <a:pt x="408" y="859"/>
                  <a:pt x="409" y="859"/>
                  <a:pt x="410" y="860"/>
                </a:cubicBezTo>
                <a:cubicBezTo>
                  <a:pt x="410" y="860"/>
                  <a:pt x="412" y="860"/>
                  <a:pt x="411" y="859"/>
                </a:cubicBezTo>
                <a:cubicBezTo>
                  <a:pt x="411" y="858"/>
                  <a:pt x="410" y="858"/>
                  <a:pt x="410" y="857"/>
                </a:cubicBezTo>
                <a:cubicBezTo>
                  <a:pt x="409" y="857"/>
                  <a:pt x="408" y="857"/>
                  <a:pt x="408" y="857"/>
                </a:cubicBezTo>
                <a:cubicBezTo>
                  <a:pt x="407" y="857"/>
                  <a:pt x="406" y="858"/>
                  <a:pt x="406" y="857"/>
                </a:cubicBezTo>
                <a:cubicBezTo>
                  <a:pt x="406" y="855"/>
                  <a:pt x="408" y="854"/>
                  <a:pt x="409" y="854"/>
                </a:cubicBezTo>
                <a:cubicBezTo>
                  <a:pt x="410" y="853"/>
                  <a:pt x="410" y="852"/>
                  <a:pt x="411" y="852"/>
                </a:cubicBezTo>
                <a:cubicBezTo>
                  <a:pt x="412" y="851"/>
                  <a:pt x="415" y="852"/>
                  <a:pt x="414" y="850"/>
                </a:cubicBezTo>
                <a:cubicBezTo>
                  <a:pt x="414" y="849"/>
                  <a:pt x="413" y="850"/>
                  <a:pt x="412" y="849"/>
                </a:cubicBezTo>
                <a:cubicBezTo>
                  <a:pt x="412" y="848"/>
                  <a:pt x="412" y="847"/>
                  <a:pt x="412" y="847"/>
                </a:cubicBezTo>
                <a:cubicBezTo>
                  <a:pt x="411" y="845"/>
                  <a:pt x="410" y="849"/>
                  <a:pt x="410" y="849"/>
                </a:cubicBezTo>
                <a:cubicBezTo>
                  <a:pt x="409" y="850"/>
                  <a:pt x="408" y="852"/>
                  <a:pt x="406" y="852"/>
                </a:cubicBezTo>
                <a:cubicBezTo>
                  <a:pt x="405" y="852"/>
                  <a:pt x="404" y="850"/>
                  <a:pt x="403" y="851"/>
                </a:cubicBezTo>
                <a:cubicBezTo>
                  <a:pt x="402" y="851"/>
                  <a:pt x="401" y="852"/>
                  <a:pt x="401" y="850"/>
                </a:cubicBezTo>
                <a:cubicBezTo>
                  <a:pt x="401" y="850"/>
                  <a:pt x="402" y="849"/>
                  <a:pt x="402" y="849"/>
                </a:cubicBezTo>
                <a:cubicBezTo>
                  <a:pt x="403" y="848"/>
                  <a:pt x="403" y="847"/>
                  <a:pt x="403" y="847"/>
                </a:cubicBezTo>
                <a:cubicBezTo>
                  <a:pt x="404" y="846"/>
                  <a:pt x="405" y="847"/>
                  <a:pt x="405" y="847"/>
                </a:cubicBezTo>
                <a:cubicBezTo>
                  <a:pt x="406" y="847"/>
                  <a:pt x="409" y="847"/>
                  <a:pt x="408" y="845"/>
                </a:cubicBezTo>
                <a:cubicBezTo>
                  <a:pt x="408" y="844"/>
                  <a:pt x="408" y="844"/>
                  <a:pt x="408" y="843"/>
                </a:cubicBezTo>
                <a:cubicBezTo>
                  <a:pt x="408" y="843"/>
                  <a:pt x="409" y="842"/>
                  <a:pt x="407" y="842"/>
                </a:cubicBezTo>
                <a:cubicBezTo>
                  <a:pt x="407" y="842"/>
                  <a:pt x="407" y="843"/>
                  <a:pt x="406" y="844"/>
                </a:cubicBezTo>
                <a:cubicBezTo>
                  <a:pt x="405" y="844"/>
                  <a:pt x="404" y="844"/>
                  <a:pt x="405" y="843"/>
                </a:cubicBezTo>
                <a:cubicBezTo>
                  <a:pt x="405" y="842"/>
                  <a:pt x="406" y="842"/>
                  <a:pt x="405" y="841"/>
                </a:cubicBezTo>
                <a:cubicBezTo>
                  <a:pt x="405" y="840"/>
                  <a:pt x="404" y="841"/>
                  <a:pt x="404" y="842"/>
                </a:cubicBezTo>
                <a:cubicBezTo>
                  <a:pt x="403" y="842"/>
                  <a:pt x="403" y="842"/>
                  <a:pt x="402" y="842"/>
                </a:cubicBezTo>
                <a:cubicBezTo>
                  <a:pt x="401" y="843"/>
                  <a:pt x="401" y="844"/>
                  <a:pt x="400" y="843"/>
                </a:cubicBezTo>
                <a:cubicBezTo>
                  <a:pt x="400" y="842"/>
                  <a:pt x="402" y="842"/>
                  <a:pt x="403" y="840"/>
                </a:cubicBezTo>
                <a:cubicBezTo>
                  <a:pt x="403" y="839"/>
                  <a:pt x="403" y="839"/>
                  <a:pt x="404" y="839"/>
                </a:cubicBezTo>
                <a:cubicBezTo>
                  <a:pt x="405" y="838"/>
                  <a:pt x="406" y="839"/>
                  <a:pt x="407" y="838"/>
                </a:cubicBezTo>
                <a:cubicBezTo>
                  <a:pt x="407" y="837"/>
                  <a:pt x="407" y="836"/>
                  <a:pt x="407" y="836"/>
                </a:cubicBezTo>
                <a:cubicBezTo>
                  <a:pt x="408" y="835"/>
                  <a:pt x="409" y="835"/>
                  <a:pt x="410" y="833"/>
                </a:cubicBezTo>
                <a:cubicBezTo>
                  <a:pt x="410" y="833"/>
                  <a:pt x="410" y="832"/>
                  <a:pt x="409" y="832"/>
                </a:cubicBezTo>
                <a:cubicBezTo>
                  <a:pt x="409" y="831"/>
                  <a:pt x="408" y="832"/>
                  <a:pt x="408" y="832"/>
                </a:cubicBezTo>
                <a:cubicBezTo>
                  <a:pt x="407" y="833"/>
                  <a:pt x="406" y="834"/>
                  <a:pt x="405" y="834"/>
                </a:cubicBezTo>
                <a:cubicBezTo>
                  <a:pt x="405" y="833"/>
                  <a:pt x="407" y="831"/>
                  <a:pt x="408" y="831"/>
                </a:cubicBezTo>
                <a:cubicBezTo>
                  <a:pt x="410" y="830"/>
                  <a:pt x="412" y="831"/>
                  <a:pt x="413" y="830"/>
                </a:cubicBezTo>
                <a:cubicBezTo>
                  <a:pt x="414" y="830"/>
                  <a:pt x="415" y="830"/>
                  <a:pt x="415" y="829"/>
                </a:cubicBezTo>
                <a:cubicBezTo>
                  <a:pt x="416" y="829"/>
                  <a:pt x="416" y="827"/>
                  <a:pt x="417" y="827"/>
                </a:cubicBezTo>
                <a:cubicBezTo>
                  <a:pt x="417" y="829"/>
                  <a:pt x="416" y="829"/>
                  <a:pt x="415" y="831"/>
                </a:cubicBezTo>
                <a:cubicBezTo>
                  <a:pt x="415" y="831"/>
                  <a:pt x="415" y="832"/>
                  <a:pt x="414" y="833"/>
                </a:cubicBezTo>
                <a:cubicBezTo>
                  <a:pt x="414" y="833"/>
                  <a:pt x="413" y="834"/>
                  <a:pt x="413" y="834"/>
                </a:cubicBezTo>
                <a:cubicBezTo>
                  <a:pt x="412" y="835"/>
                  <a:pt x="412" y="836"/>
                  <a:pt x="413" y="836"/>
                </a:cubicBezTo>
                <a:cubicBezTo>
                  <a:pt x="413" y="837"/>
                  <a:pt x="414" y="837"/>
                  <a:pt x="414" y="838"/>
                </a:cubicBezTo>
                <a:cubicBezTo>
                  <a:pt x="414" y="838"/>
                  <a:pt x="414" y="839"/>
                  <a:pt x="415" y="839"/>
                </a:cubicBezTo>
                <a:cubicBezTo>
                  <a:pt x="416" y="839"/>
                  <a:pt x="417" y="838"/>
                  <a:pt x="418" y="837"/>
                </a:cubicBezTo>
                <a:cubicBezTo>
                  <a:pt x="418" y="837"/>
                  <a:pt x="418" y="837"/>
                  <a:pt x="418" y="837"/>
                </a:cubicBezTo>
                <a:cubicBezTo>
                  <a:pt x="419" y="836"/>
                  <a:pt x="420" y="837"/>
                  <a:pt x="421" y="836"/>
                </a:cubicBezTo>
                <a:cubicBezTo>
                  <a:pt x="421" y="835"/>
                  <a:pt x="421" y="834"/>
                  <a:pt x="421" y="833"/>
                </a:cubicBezTo>
                <a:cubicBezTo>
                  <a:pt x="422" y="833"/>
                  <a:pt x="422" y="833"/>
                  <a:pt x="422" y="833"/>
                </a:cubicBezTo>
                <a:cubicBezTo>
                  <a:pt x="422" y="832"/>
                  <a:pt x="422" y="832"/>
                  <a:pt x="422" y="832"/>
                </a:cubicBezTo>
                <a:cubicBezTo>
                  <a:pt x="423" y="830"/>
                  <a:pt x="423" y="831"/>
                  <a:pt x="423" y="832"/>
                </a:cubicBezTo>
                <a:cubicBezTo>
                  <a:pt x="423" y="833"/>
                  <a:pt x="422" y="833"/>
                  <a:pt x="422" y="834"/>
                </a:cubicBezTo>
                <a:cubicBezTo>
                  <a:pt x="422" y="834"/>
                  <a:pt x="422" y="835"/>
                  <a:pt x="422" y="836"/>
                </a:cubicBezTo>
                <a:cubicBezTo>
                  <a:pt x="422" y="836"/>
                  <a:pt x="422" y="838"/>
                  <a:pt x="423" y="837"/>
                </a:cubicBezTo>
                <a:cubicBezTo>
                  <a:pt x="423" y="837"/>
                  <a:pt x="423" y="835"/>
                  <a:pt x="424" y="835"/>
                </a:cubicBezTo>
                <a:cubicBezTo>
                  <a:pt x="425" y="835"/>
                  <a:pt x="425" y="837"/>
                  <a:pt x="425" y="837"/>
                </a:cubicBezTo>
                <a:cubicBezTo>
                  <a:pt x="425" y="837"/>
                  <a:pt x="426" y="836"/>
                  <a:pt x="427" y="836"/>
                </a:cubicBezTo>
                <a:cubicBezTo>
                  <a:pt x="427" y="836"/>
                  <a:pt x="428" y="836"/>
                  <a:pt x="428" y="835"/>
                </a:cubicBezTo>
                <a:cubicBezTo>
                  <a:pt x="428" y="835"/>
                  <a:pt x="428" y="835"/>
                  <a:pt x="429" y="834"/>
                </a:cubicBezTo>
                <a:cubicBezTo>
                  <a:pt x="432" y="833"/>
                  <a:pt x="436" y="836"/>
                  <a:pt x="439" y="834"/>
                </a:cubicBezTo>
                <a:cubicBezTo>
                  <a:pt x="439" y="833"/>
                  <a:pt x="440" y="833"/>
                  <a:pt x="440" y="832"/>
                </a:cubicBezTo>
                <a:cubicBezTo>
                  <a:pt x="442" y="830"/>
                  <a:pt x="445" y="832"/>
                  <a:pt x="446" y="829"/>
                </a:cubicBezTo>
                <a:cubicBezTo>
                  <a:pt x="445" y="833"/>
                  <a:pt x="441" y="831"/>
                  <a:pt x="440" y="833"/>
                </a:cubicBezTo>
                <a:cubicBezTo>
                  <a:pt x="440" y="834"/>
                  <a:pt x="440" y="834"/>
                  <a:pt x="440" y="835"/>
                </a:cubicBezTo>
                <a:cubicBezTo>
                  <a:pt x="439" y="835"/>
                  <a:pt x="439" y="836"/>
                  <a:pt x="439" y="836"/>
                </a:cubicBezTo>
                <a:cubicBezTo>
                  <a:pt x="439" y="837"/>
                  <a:pt x="440" y="837"/>
                  <a:pt x="440" y="838"/>
                </a:cubicBezTo>
                <a:cubicBezTo>
                  <a:pt x="440" y="838"/>
                  <a:pt x="440" y="839"/>
                  <a:pt x="440" y="839"/>
                </a:cubicBezTo>
                <a:cubicBezTo>
                  <a:pt x="441" y="840"/>
                  <a:pt x="442" y="840"/>
                  <a:pt x="442" y="840"/>
                </a:cubicBezTo>
                <a:cubicBezTo>
                  <a:pt x="443" y="840"/>
                  <a:pt x="443" y="841"/>
                  <a:pt x="444" y="840"/>
                </a:cubicBezTo>
                <a:cubicBezTo>
                  <a:pt x="444" y="840"/>
                  <a:pt x="445" y="840"/>
                  <a:pt x="445" y="840"/>
                </a:cubicBezTo>
                <a:cubicBezTo>
                  <a:pt x="446" y="839"/>
                  <a:pt x="448" y="839"/>
                  <a:pt x="448" y="841"/>
                </a:cubicBezTo>
                <a:cubicBezTo>
                  <a:pt x="447" y="841"/>
                  <a:pt x="447" y="841"/>
                  <a:pt x="446" y="841"/>
                </a:cubicBezTo>
                <a:cubicBezTo>
                  <a:pt x="445" y="842"/>
                  <a:pt x="444" y="842"/>
                  <a:pt x="444" y="842"/>
                </a:cubicBezTo>
                <a:cubicBezTo>
                  <a:pt x="442" y="842"/>
                  <a:pt x="440" y="842"/>
                  <a:pt x="441" y="844"/>
                </a:cubicBezTo>
                <a:cubicBezTo>
                  <a:pt x="441" y="844"/>
                  <a:pt x="442" y="844"/>
                  <a:pt x="443" y="843"/>
                </a:cubicBezTo>
                <a:cubicBezTo>
                  <a:pt x="444" y="843"/>
                  <a:pt x="446" y="842"/>
                  <a:pt x="447" y="842"/>
                </a:cubicBezTo>
                <a:cubicBezTo>
                  <a:pt x="448" y="842"/>
                  <a:pt x="450" y="841"/>
                  <a:pt x="451" y="842"/>
                </a:cubicBezTo>
                <a:cubicBezTo>
                  <a:pt x="451" y="843"/>
                  <a:pt x="451" y="844"/>
                  <a:pt x="450" y="844"/>
                </a:cubicBezTo>
                <a:cubicBezTo>
                  <a:pt x="450" y="845"/>
                  <a:pt x="449" y="845"/>
                  <a:pt x="449" y="845"/>
                </a:cubicBezTo>
                <a:cubicBezTo>
                  <a:pt x="448" y="846"/>
                  <a:pt x="449" y="846"/>
                  <a:pt x="450" y="846"/>
                </a:cubicBezTo>
                <a:cubicBezTo>
                  <a:pt x="451" y="845"/>
                  <a:pt x="451" y="845"/>
                  <a:pt x="452" y="845"/>
                </a:cubicBezTo>
                <a:cubicBezTo>
                  <a:pt x="453" y="844"/>
                  <a:pt x="453" y="844"/>
                  <a:pt x="454" y="844"/>
                </a:cubicBezTo>
                <a:cubicBezTo>
                  <a:pt x="455" y="844"/>
                  <a:pt x="455" y="844"/>
                  <a:pt x="456" y="844"/>
                </a:cubicBezTo>
                <a:cubicBezTo>
                  <a:pt x="457" y="844"/>
                  <a:pt x="460" y="843"/>
                  <a:pt x="461" y="844"/>
                </a:cubicBezTo>
                <a:cubicBezTo>
                  <a:pt x="462" y="845"/>
                  <a:pt x="460" y="847"/>
                  <a:pt x="460" y="848"/>
                </a:cubicBezTo>
                <a:cubicBezTo>
                  <a:pt x="459" y="849"/>
                  <a:pt x="459" y="849"/>
                  <a:pt x="458" y="849"/>
                </a:cubicBezTo>
                <a:cubicBezTo>
                  <a:pt x="458" y="850"/>
                  <a:pt x="457" y="850"/>
                  <a:pt x="456" y="850"/>
                </a:cubicBezTo>
                <a:cubicBezTo>
                  <a:pt x="455" y="851"/>
                  <a:pt x="458" y="852"/>
                  <a:pt x="459" y="852"/>
                </a:cubicBezTo>
                <a:cubicBezTo>
                  <a:pt x="461" y="852"/>
                  <a:pt x="462" y="852"/>
                  <a:pt x="464" y="852"/>
                </a:cubicBezTo>
                <a:cubicBezTo>
                  <a:pt x="466" y="852"/>
                  <a:pt x="468" y="852"/>
                  <a:pt x="469" y="852"/>
                </a:cubicBezTo>
                <a:cubicBezTo>
                  <a:pt x="470" y="852"/>
                  <a:pt x="471" y="852"/>
                  <a:pt x="472" y="852"/>
                </a:cubicBezTo>
                <a:cubicBezTo>
                  <a:pt x="473" y="851"/>
                  <a:pt x="475" y="850"/>
                  <a:pt x="476" y="849"/>
                </a:cubicBezTo>
                <a:cubicBezTo>
                  <a:pt x="476" y="848"/>
                  <a:pt x="477" y="848"/>
                  <a:pt x="478" y="847"/>
                </a:cubicBezTo>
                <a:cubicBezTo>
                  <a:pt x="479" y="847"/>
                  <a:pt x="479" y="846"/>
                  <a:pt x="479" y="845"/>
                </a:cubicBezTo>
                <a:cubicBezTo>
                  <a:pt x="480" y="846"/>
                  <a:pt x="478" y="849"/>
                  <a:pt x="478" y="850"/>
                </a:cubicBezTo>
                <a:cubicBezTo>
                  <a:pt x="478" y="851"/>
                  <a:pt x="478" y="852"/>
                  <a:pt x="478" y="853"/>
                </a:cubicBezTo>
                <a:cubicBezTo>
                  <a:pt x="477" y="853"/>
                  <a:pt x="476" y="853"/>
                  <a:pt x="476" y="854"/>
                </a:cubicBezTo>
                <a:cubicBezTo>
                  <a:pt x="476" y="855"/>
                  <a:pt x="477" y="856"/>
                  <a:pt x="477" y="856"/>
                </a:cubicBezTo>
                <a:cubicBezTo>
                  <a:pt x="477" y="857"/>
                  <a:pt x="478" y="857"/>
                  <a:pt x="480" y="857"/>
                </a:cubicBezTo>
                <a:cubicBezTo>
                  <a:pt x="481" y="858"/>
                  <a:pt x="482" y="859"/>
                  <a:pt x="483" y="859"/>
                </a:cubicBezTo>
                <a:cubicBezTo>
                  <a:pt x="485" y="860"/>
                  <a:pt x="486" y="860"/>
                  <a:pt x="488" y="860"/>
                </a:cubicBezTo>
                <a:cubicBezTo>
                  <a:pt x="490" y="862"/>
                  <a:pt x="493" y="863"/>
                  <a:pt x="495" y="864"/>
                </a:cubicBezTo>
                <a:cubicBezTo>
                  <a:pt x="498" y="864"/>
                  <a:pt x="501" y="864"/>
                  <a:pt x="504" y="864"/>
                </a:cubicBezTo>
                <a:cubicBezTo>
                  <a:pt x="512" y="863"/>
                  <a:pt x="519" y="862"/>
                  <a:pt x="527" y="863"/>
                </a:cubicBezTo>
                <a:cubicBezTo>
                  <a:pt x="528" y="863"/>
                  <a:pt x="528" y="863"/>
                  <a:pt x="529" y="864"/>
                </a:cubicBezTo>
                <a:cubicBezTo>
                  <a:pt x="530" y="864"/>
                  <a:pt x="531" y="864"/>
                  <a:pt x="531" y="864"/>
                </a:cubicBezTo>
                <a:cubicBezTo>
                  <a:pt x="533" y="863"/>
                  <a:pt x="535" y="864"/>
                  <a:pt x="536" y="864"/>
                </a:cubicBezTo>
                <a:cubicBezTo>
                  <a:pt x="537" y="865"/>
                  <a:pt x="539" y="865"/>
                  <a:pt x="540" y="865"/>
                </a:cubicBezTo>
                <a:cubicBezTo>
                  <a:pt x="542" y="866"/>
                  <a:pt x="544" y="868"/>
                  <a:pt x="546" y="866"/>
                </a:cubicBezTo>
                <a:cubicBezTo>
                  <a:pt x="547" y="865"/>
                  <a:pt x="547" y="865"/>
                  <a:pt x="548" y="865"/>
                </a:cubicBezTo>
                <a:cubicBezTo>
                  <a:pt x="549" y="865"/>
                  <a:pt x="551" y="865"/>
                  <a:pt x="550" y="864"/>
                </a:cubicBezTo>
                <a:cubicBezTo>
                  <a:pt x="549" y="863"/>
                  <a:pt x="548" y="863"/>
                  <a:pt x="548" y="862"/>
                </a:cubicBezTo>
                <a:cubicBezTo>
                  <a:pt x="549" y="862"/>
                  <a:pt x="550" y="863"/>
                  <a:pt x="551" y="863"/>
                </a:cubicBezTo>
                <a:cubicBezTo>
                  <a:pt x="551" y="864"/>
                  <a:pt x="551" y="865"/>
                  <a:pt x="551" y="865"/>
                </a:cubicBezTo>
                <a:cubicBezTo>
                  <a:pt x="551" y="866"/>
                  <a:pt x="552" y="865"/>
                  <a:pt x="552" y="866"/>
                </a:cubicBezTo>
                <a:cubicBezTo>
                  <a:pt x="553" y="867"/>
                  <a:pt x="551" y="867"/>
                  <a:pt x="550" y="868"/>
                </a:cubicBezTo>
                <a:cubicBezTo>
                  <a:pt x="550" y="868"/>
                  <a:pt x="550" y="868"/>
                  <a:pt x="549" y="868"/>
                </a:cubicBezTo>
                <a:cubicBezTo>
                  <a:pt x="549" y="869"/>
                  <a:pt x="548" y="868"/>
                  <a:pt x="548" y="869"/>
                </a:cubicBezTo>
                <a:cubicBezTo>
                  <a:pt x="550" y="870"/>
                  <a:pt x="552" y="871"/>
                  <a:pt x="554" y="871"/>
                </a:cubicBezTo>
                <a:cubicBezTo>
                  <a:pt x="556" y="871"/>
                  <a:pt x="558" y="873"/>
                  <a:pt x="560" y="873"/>
                </a:cubicBezTo>
                <a:cubicBezTo>
                  <a:pt x="562" y="874"/>
                  <a:pt x="563" y="873"/>
                  <a:pt x="565" y="873"/>
                </a:cubicBezTo>
                <a:cubicBezTo>
                  <a:pt x="566" y="874"/>
                  <a:pt x="568" y="874"/>
                  <a:pt x="569" y="874"/>
                </a:cubicBezTo>
                <a:cubicBezTo>
                  <a:pt x="571" y="875"/>
                  <a:pt x="572" y="874"/>
                  <a:pt x="574" y="874"/>
                </a:cubicBezTo>
                <a:cubicBezTo>
                  <a:pt x="575" y="874"/>
                  <a:pt x="575" y="873"/>
                  <a:pt x="576" y="873"/>
                </a:cubicBezTo>
                <a:cubicBezTo>
                  <a:pt x="577" y="873"/>
                  <a:pt x="578" y="873"/>
                  <a:pt x="579" y="872"/>
                </a:cubicBezTo>
                <a:cubicBezTo>
                  <a:pt x="580" y="872"/>
                  <a:pt x="581" y="871"/>
                  <a:pt x="582" y="871"/>
                </a:cubicBezTo>
                <a:cubicBezTo>
                  <a:pt x="583" y="870"/>
                  <a:pt x="584" y="869"/>
                  <a:pt x="585" y="868"/>
                </a:cubicBezTo>
                <a:cubicBezTo>
                  <a:pt x="587" y="866"/>
                  <a:pt x="586" y="870"/>
                  <a:pt x="586" y="871"/>
                </a:cubicBezTo>
                <a:cubicBezTo>
                  <a:pt x="586" y="871"/>
                  <a:pt x="586" y="872"/>
                  <a:pt x="586" y="873"/>
                </a:cubicBezTo>
                <a:cubicBezTo>
                  <a:pt x="587" y="873"/>
                  <a:pt x="588" y="873"/>
                  <a:pt x="588" y="874"/>
                </a:cubicBezTo>
                <a:cubicBezTo>
                  <a:pt x="588" y="876"/>
                  <a:pt x="587" y="876"/>
                  <a:pt x="585" y="877"/>
                </a:cubicBezTo>
                <a:cubicBezTo>
                  <a:pt x="585" y="878"/>
                  <a:pt x="585" y="879"/>
                  <a:pt x="584" y="879"/>
                </a:cubicBezTo>
                <a:cubicBezTo>
                  <a:pt x="583" y="879"/>
                  <a:pt x="583" y="879"/>
                  <a:pt x="582" y="879"/>
                </a:cubicBezTo>
                <a:cubicBezTo>
                  <a:pt x="582" y="881"/>
                  <a:pt x="585" y="881"/>
                  <a:pt x="586" y="881"/>
                </a:cubicBezTo>
                <a:cubicBezTo>
                  <a:pt x="586" y="882"/>
                  <a:pt x="587" y="882"/>
                  <a:pt x="587" y="883"/>
                </a:cubicBezTo>
                <a:cubicBezTo>
                  <a:pt x="589" y="883"/>
                  <a:pt x="591" y="884"/>
                  <a:pt x="593" y="885"/>
                </a:cubicBezTo>
                <a:cubicBezTo>
                  <a:pt x="594" y="886"/>
                  <a:pt x="595" y="887"/>
                  <a:pt x="596" y="888"/>
                </a:cubicBezTo>
                <a:cubicBezTo>
                  <a:pt x="598" y="888"/>
                  <a:pt x="599" y="888"/>
                  <a:pt x="601" y="889"/>
                </a:cubicBezTo>
                <a:cubicBezTo>
                  <a:pt x="602" y="890"/>
                  <a:pt x="603" y="891"/>
                  <a:pt x="604" y="891"/>
                </a:cubicBezTo>
                <a:cubicBezTo>
                  <a:pt x="606" y="891"/>
                  <a:pt x="607" y="890"/>
                  <a:pt x="608" y="891"/>
                </a:cubicBezTo>
                <a:cubicBezTo>
                  <a:pt x="609" y="893"/>
                  <a:pt x="606" y="891"/>
                  <a:pt x="607" y="892"/>
                </a:cubicBezTo>
                <a:cubicBezTo>
                  <a:pt x="607" y="893"/>
                  <a:pt x="608" y="893"/>
                  <a:pt x="609" y="894"/>
                </a:cubicBezTo>
                <a:cubicBezTo>
                  <a:pt x="610" y="894"/>
                  <a:pt x="611" y="896"/>
                  <a:pt x="612" y="896"/>
                </a:cubicBezTo>
                <a:cubicBezTo>
                  <a:pt x="615" y="898"/>
                  <a:pt x="617" y="900"/>
                  <a:pt x="619" y="902"/>
                </a:cubicBezTo>
                <a:cubicBezTo>
                  <a:pt x="621" y="902"/>
                  <a:pt x="622" y="903"/>
                  <a:pt x="623" y="904"/>
                </a:cubicBezTo>
                <a:cubicBezTo>
                  <a:pt x="624" y="904"/>
                  <a:pt x="625" y="906"/>
                  <a:pt x="626" y="907"/>
                </a:cubicBezTo>
                <a:cubicBezTo>
                  <a:pt x="627" y="907"/>
                  <a:pt x="629" y="908"/>
                  <a:pt x="630" y="909"/>
                </a:cubicBezTo>
                <a:cubicBezTo>
                  <a:pt x="631" y="909"/>
                  <a:pt x="632" y="910"/>
                  <a:pt x="634" y="911"/>
                </a:cubicBezTo>
                <a:cubicBezTo>
                  <a:pt x="635" y="912"/>
                  <a:pt x="636" y="913"/>
                  <a:pt x="638" y="913"/>
                </a:cubicBezTo>
                <a:cubicBezTo>
                  <a:pt x="638" y="914"/>
                  <a:pt x="639" y="915"/>
                  <a:pt x="640" y="916"/>
                </a:cubicBezTo>
                <a:cubicBezTo>
                  <a:pt x="641" y="916"/>
                  <a:pt x="642" y="918"/>
                  <a:pt x="644" y="918"/>
                </a:cubicBezTo>
                <a:cubicBezTo>
                  <a:pt x="644" y="918"/>
                  <a:pt x="645" y="918"/>
                  <a:pt x="645" y="919"/>
                </a:cubicBezTo>
                <a:cubicBezTo>
                  <a:pt x="646" y="919"/>
                  <a:pt x="646" y="919"/>
                  <a:pt x="646" y="920"/>
                </a:cubicBezTo>
                <a:cubicBezTo>
                  <a:pt x="647" y="920"/>
                  <a:pt x="648" y="919"/>
                  <a:pt x="648" y="918"/>
                </a:cubicBezTo>
                <a:cubicBezTo>
                  <a:pt x="648" y="918"/>
                  <a:pt x="647" y="917"/>
                  <a:pt x="647" y="917"/>
                </a:cubicBezTo>
                <a:cubicBezTo>
                  <a:pt x="647" y="916"/>
                  <a:pt x="648" y="916"/>
                  <a:pt x="648" y="916"/>
                </a:cubicBezTo>
                <a:cubicBezTo>
                  <a:pt x="649" y="916"/>
                  <a:pt x="649" y="917"/>
                  <a:pt x="650" y="918"/>
                </a:cubicBezTo>
                <a:cubicBezTo>
                  <a:pt x="651" y="918"/>
                  <a:pt x="651" y="917"/>
                  <a:pt x="652" y="917"/>
                </a:cubicBezTo>
                <a:cubicBezTo>
                  <a:pt x="652" y="917"/>
                  <a:pt x="653" y="917"/>
                  <a:pt x="654" y="917"/>
                </a:cubicBezTo>
                <a:cubicBezTo>
                  <a:pt x="654" y="917"/>
                  <a:pt x="655" y="917"/>
                  <a:pt x="654" y="916"/>
                </a:cubicBezTo>
                <a:cubicBezTo>
                  <a:pt x="654" y="916"/>
                  <a:pt x="653" y="916"/>
                  <a:pt x="652" y="916"/>
                </a:cubicBezTo>
                <a:cubicBezTo>
                  <a:pt x="651" y="915"/>
                  <a:pt x="651" y="915"/>
                  <a:pt x="652" y="914"/>
                </a:cubicBezTo>
                <a:cubicBezTo>
                  <a:pt x="652" y="914"/>
                  <a:pt x="653" y="915"/>
                  <a:pt x="654" y="915"/>
                </a:cubicBezTo>
                <a:cubicBezTo>
                  <a:pt x="655" y="915"/>
                  <a:pt x="655" y="915"/>
                  <a:pt x="656" y="915"/>
                </a:cubicBezTo>
                <a:cubicBezTo>
                  <a:pt x="656" y="915"/>
                  <a:pt x="657" y="916"/>
                  <a:pt x="658" y="916"/>
                </a:cubicBezTo>
                <a:cubicBezTo>
                  <a:pt x="659" y="916"/>
                  <a:pt x="661" y="915"/>
                  <a:pt x="660" y="913"/>
                </a:cubicBezTo>
                <a:cubicBezTo>
                  <a:pt x="660" y="913"/>
                  <a:pt x="660" y="913"/>
                  <a:pt x="659" y="912"/>
                </a:cubicBezTo>
                <a:cubicBezTo>
                  <a:pt x="659" y="912"/>
                  <a:pt x="659" y="911"/>
                  <a:pt x="658" y="910"/>
                </a:cubicBezTo>
                <a:cubicBezTo>
                  <a:pt x="658" y="909"/>
                  <a:pt x="657" y="908"/>
                  <a:pt x="656" y="907"/>
                </a:cubicBezTo>
                <a:cubicBezTo>
                  <a:pt x="655" y="907"/>
                  <a:pt x="655" y="907"/>
                  <a:pt x="654" y="906"/>
                </a:cubicBezTo>
                <a:cubicBezTo>
                  <a:pt x="654" y="905"/>
                  <a:pt x="654" y="905"/>
                  <a:pt x="653" y="905"/>
                </a:cubicBezTo>
                <a:cubicBezTo>
                  <a:pt x="652" y="904"/>
                  <a:pt x="651" y="903"/>
                  <a:pt x="650" y="902"/>
                </a:cubicBezTo>
                <a:cubicBezTo>
                  <a:pt x="650" y="901"/>
                  <a:pt x="649" y="901"/>
                  <a:pt x="648" y="901"/>
                </a:cubicBezTo>
                <a:cubicBezTo>
                  <a:pt x="648" y="901"/>
                  <a:pt x="647" y="900"/>
                  <a:pt x="647" y="900"/>
                </a:cubicBezTo>
                <a:cubicBezTo>
                  <a:pt x="646" y="899"/>
                  <a:pt x="644" y="899"/>
                  <a:pt x="643" y="900"/>
                </a:cubicBezTo>
                <a:cubicBezTo>
                  <a:pt x="642" y="900"/>
                  <a:pt x="641" y="900"/>
                  <a:pt x="641" y="899"/>
                </a:cubicBezTo>
                <a:cubicBezTo>
                  <a:pt x="640" y="899"/>
                  <a:pt x="641" y="899"/>
                  <a:pt x="642" y="898"/>
                </a:cubicBezTo>
                <a:cubicBezTo>
                  <a:pt x="643" y="897"/>
                  <a:pt x="640" y="896"/>
                  <a:pt x="640" y="894"/>
                </a:cubicBezTo>
                <a:cubicBezTo>
                  <a:pt x="641" y="894"/>
                  <a:pt x="642" y="896"/>
                  <a:pt x="642" y="896"/>
                </a:cubicBezTo>
                <a:cubicBezTo>
                  <a:pt x="643" y="897"/>
                  <a:pt x="644" y="897"/>
                  <a:pt x="645" y="897"/>
                </a:cubicBezTo>
                <a:cubicBezTo>
                  <a:pt x="646" y="898"/>
                  <a:pt x="646" y="899"/>
                  <a:pt x="647" y="898"/>
                </a:cubicBezTo>
                <a:cubicBezTo>
                  <a:pt x="647" y="897"/>
                  <a:pt x="647" y="896"/>
                  <a:pt x="649" y="897"/>
                </a:cubicBezTo>
                <a:cubicBezTo>
                  <a:pt x="651" y="898"/>
                  <a:pt x="650" y="899"/>
                  <a:pt x="650" y="901"/>
                </a:cubicBezTo>
                <a:cubicBezTo>
                  <a:pt x="651" y="902"/>
                  <a:pt x="653" y="902"/>
                  <a:pt x="654" y="902"/>
                </a:cubicBezTo>
                <a:cubicBezTo>
                  <a:pt x="655" y="902"/>
                  <a:pt x="657" y="903"/>
                  <a:pt x="658" y="902"/>
                </a:cubicBezTo>
                <a:cubicBezTo>
                  <a:pt x="659" y="902"/>
                  <a:pt x="660" y="901"/>
                  <a:pt x="661" y="900"/>
                </a:cubicBezTo>
                <a:cubicBezTo>
                  <a:pt x="661" y="899"/>
                  <a:pt x="663" y="898"/>
                  <a:pt x="664" y="899"/>
                </a:cubicBezTo>
                <a:cubicBezTo>
                  <a:pt x="663" y="899"/>
                  <a:pt x="662" y="899"/>
                  <a:pt x="661" y="900"/>
                </a:cubicBezTo>
                <a:cubicBezTo>
                  <a:pt x="660" y="901"/>
                  <a:pt x="660" y="902"/>
                  <a:pt x="660" y="903"/>
                </a:cubicBezTo>
                <a:cubicBezTo>
                  <a:pt x="660" y="905"/>
                  <a:pt x="661" y="905"/>
                  <a:pt x="662" y="906"/>
                </a:cubicBezTo>
                <a:cubicBezTo>
                  <a:pt x="663" y="907"/>
                  <a:pt x="662" y="909"/>
                  <a:pt x="663" y="910"/>
                </a:cubicBezTo>
                <a:cubicBezTo>
                  <a:pt x="664" y="910"/>
                  <a:pt x="665" y="911"/>
                  <a:pt x="664" y="912"/>
                </a:cubicBezTo>
                <a:cubicBezTo>
                  <a:pt x="664" y="913"/>
                  <a:pt x="663" y="912"/>
                  <a:pt x="663" y="912"/>
                </a:cubicBezTo>
                <a:cubicBezTo>
                  <a:pt x="662" y="913"/>
                  <a:pt x="662" y="914"/>
                  <a:pt x="663" y="915"/>
                </a:cubicBezTo>
                <a:cubicBezTo>
                  <a:pt x="664" y="915"/>
                  <a:pt x="665" y="914"/>
                  <a:pt x="666" y="914"/>
                </a:cubicBezTo>
                <a:cubicBezTo>
                  <a:pt x="667" y="914"/>
                  <a:pt x="668" y="914"/>
                  <a:pt x="669" y="914"/>
                </a:cubicBezTo>
                <a:cubicBezTo>
                  <a:pt x="669" y="914"/>
                  <a:pt x="670" y="915"/>
                  <a:pt x="671" y="915"/>
                </a:cubicBezTo>
                <a:cubicBezTo>
                  <a:pt x="671" y="915"/>
                  <a:pt x="672" y="915"/>
                  <a:pt x="672" y="915"/>
                </a:cubicBezTo>
                <a:cubicBezTo>
                  <a:pt x="673" y="916"/>
                  <a:pt x="673" y="916"/>
                  <a:pt x="673" y="917"/>
                </a:cubicBezTo>
                <a:cubicBezTo>
                  <a:pt x="674" y="917"/>
                  <a:pt x="674" y="918"/>
                  <a:pt x="674" y="918"/>
                </a:cubicBezTo>
                <a:cubicBezTo>
                  <a:pt x="675" y="918"/>
                  <a:pt x="676" y="918"/>
                  <a:pt x="676" y="918"/>
                </a:cubicBezTo>
                <a:cubicBezTo>
                  <a:pt x="678" y="919"/>
                  <a:pt x="678" y="919"/>
                  <a:pt x="679" y="918"/>
                </a:cubicBezTo>
                <a:cubicBezTo>
                  <a:pt x="679" y="917"/>
                  <a:pt x="680" y="917"/>
                  <a:pt x="680" y="916"/>
                </a:cubicBezTo>
                <a:cubicBezTo>
                  <a:pt x="680" y="914"/>
                  <a:pt x="679" y="913"/>
                  <a:pt x="678" y="911"/>
                </a:cubicBezTo>
                <a:cubicBezTo>
                  <a:pt x="678" y="910"/>
                  <a:pt x="678" y="908"/>
                  <a:pt x="678" y="907"/>
                </a:cubicBezTo>
                <a:cubicBezTo>
                  <a:pt x="678" y="905"/>
                  <a:pt x="678" y="905"/>
                  <a:pt x="677" y="903"/>
                </a:cubicBezTo>
                <a:cubicBezTo>
                  <a:pt x="676" y="902"/>
                  <a:pt x="676" y="901"/>
                  <a:pt x="676" y="900"/>
                </a:cubicBezTo>
                <a:cubicBezTo>
                  <a:pt x="675" y="898"/>
                  <a:pt x="674" y="897"/>
                  <a:pt x="674" y="896"/>
                </a:cubicBezTo>
                <a:cubicBezTo>
                  <a:pt x="673" y="895"/>
                  <a:pt x="674" y="893"/>
                  <a:pt x="673" y="892"/>
                </a:cubicBezTo>
                <a:cubicBezTo>
                  <a:pt x="672" y="891"/>
                  <a:pt x="672" y="891"/>
                  <a:pt x="671" y="891"/>
                </a:cubicBezTo>
                <a:cubicBezTo>
                  <a:pt x="671" y="890"/>
                  <a:pt x="671" y="889"/>
                  <a:pt x="672" y="889"/>
                </a:cubicBezTo>
                <a:cubicBezTo>
                  <a:pt x="673" y="889"/>
                  <a:pt x="673" y="890"/>
                  <a:pt x="673" y="891"/>
                </a:cubicBezTo>
                <a:cubicBezTo>
                  <a:pt x="674" y="892"/>
                  <a:pt x="674" y="891"/>
                  <a:pt x="674" y="890"/>
                </a:cubicBezTo>
                <a:cubicBezTo>
                  <a:pt x="674" y="889"/>
                  <a:pt x="674" y="888"/>
                  <a:pt x="673" y="888"/>
                </a:cubicBezTo>
                <a:cubicBezTo>
                  <a:pt x="673" y="887"/>
                  <a:pt x="672" y="886"/>
                  <a:pt x="673" y="886"/>
                </a:cubicBezTo>
                <a:cubicBezTo>
                  <a:pt x="674" y="886"/>
                  <a:pt x="674" y="889"/>
                  <a:pt x="675" y="889"/>
                </a:cubicBezTo>
                <a:cubicBezTo>
                  <a:pt x="675" y="890"/>
                  <a:pt x="676" y="890"/>
                  <a:pt x="676" y="891"/>
                </a:cubicBezTo>
                <a:cubicBezTo>
                  <a:pt x="676" y="892"/>
                  <a:pt x="676" y="893"/>
                  <a:pt x="676" y="893"/>
                </a:cubicBezTo>
                <a:cubicBezTo>
                  <a:pt x="677" y="894"/>
                  <a:pt x="677" y="894"/>
                  <a:pt x="678" y="894"/>
                </a:cubicBezTo>
                <a:cubicBezTo>
                  <a:pt x="678" y="896"/>
                  <a:pt x="678" y="897"/>
                  <a:pt x="678" y="899"/>
                </a:cubicBezTo>
                <a:cubicBezTo>
                  <a:pt x="678" y="899"/>
                  <a:pt x="678" y="899"/>
                  <a:pt x="678" y="900"/>
                </a:cubicBezTo>
                <a:cubicBezTo>
                  <a:pt x="678" y="900"/>
                  <a:pt x="679" y="900"/>
                  <a:pt x="679" y="901"/>
                </a:cubicBezTo>
                <a:cubicBezTo>
                  <a:pt x="679" y="902"/>
                  <a:pt x="679" y="905"/>
                  <a:pt x="680" y="904"/>
                </a:cubicBezTo>
                <a:cubicBezTo>
                  <a:pt x="681" y="903"/>
                  <a:pt x="681" y="903"/>
                  <a:pt x="682" y="903"/>
                </a:cubicBezTo>
                <a:cubicBezTo>
                  <a:pt x="683" y="903"/>
                  <a:pt x="683" y="903"/>
                  <a:pt x="684" y="904"/>
                </a:cubicBezTo>
                <a:cubicBezTo>
                  <a:pt x="684" y="905"/>
                  <a:pt x="684" y="906"/>
                  <a:pt x="683" y="906"/>
                </a:cubicBezTo>
                <a:cubicBezTo>
                  <a:pt x="682" y="906"/>
                  <a:pt x="682" y="905"/>
                  <a:pt x="682" y="906"/>
                </a:cubicBezTo>
                <a:cubicBezTo>
                  <a:pt x="682" y="906"/>
                  <a:pt x="682" y="907"/>
                  <a:pt x="682" y="907"/>
                </a:cubicBezTo>
                <a:cubicBezTo>
                  <a:pt x="682" y="907"/>
                  <a:pt x="683" y="907"/>
                  <a:pt x="683" y="908"/>
                </a:cubicBezTo>
                <a:cubicBezTo>
                  <a:pt x="683" y="908"/>
                  <a:pt x="683" y="908"/>
                  <a:pt x="683" y="909"/>
                </a:cubicBezTo>
                <a:cubicBezTo>
                  <a:pt x="683" y="909"/>
                  <a:pt x="684" y="909"/>
                  <a:pt x="684" y="910"/>
                </a:cubicBezTo>
                <a:cubicBezTo>
                  <a:pt x="685" y="910"/>
                  <a:pt x="685" y="912"/>
                  <a:pt x="686" y="913"/>
                </a:cubicBezTo>
                <a:cubicBezTo>
                  <a:pt x="686" y="914"/>
                  <a:pt x="687" y="914"/>
                  <a:pt x="687" y="915"/>
                </a:cubicBezTo>
                <a:cubicBezTo>
                  <a:pt x="688" y="916"/>
                  <a:pt x="690" y="916"/>
                  <a:pt x="691" y="917"/>
                </a:cubicBezTo>
                <a:cubicBezTo>
                  <a:pt x="691" y="917"/>
                  <a:pt x="691" y="918"/>
                  <a:pt x="692" y="918"/>
                </a:cubicBezTo>
                <a:cubicBezTo>
                  <a:pt x="692" y="919"/>
                  <a:pt x="694" y="919"/>
                  <a:pt x="695" y="919"/>
                </a:cubicBezTo>
                <a:cubicBezTo>
                  <a:pt x="696" y="919"/>
                  <a:pt x="697" y="919"/>
                  <a:pt x="697" y="919"/>
                </a:cubicBezTo>
                <a:cubicBezTo>
                  <a:pt x="698" y="920"/>
                  <a:pt x="699" y="920"/>
                  <a:pt x="699" y="920"/>
                </a:cubicBezTo>
                <a:cubicBezTo>
                  <a:pt x="700" y="919"/>
                  <a:pt x="699" y="918"/>
                  <a:pt x="700" y="918"/>
                </a:cubicBezTo>
                <a:cubicBezTo>
                  <a:pt x="700" y="917"/>
                  <a:pt x="701" y="917"/>
                  <a:pt x="701" y="916"/>
                </a:cubicBezTo>
                <a:cubicBezTo>
                  <a:pt x="701" y="916"/>
                  <a:pt x="701" y="915"/>
                  <a:pt x="701" y="914"/>
                </a:cubicBezTo>
                <a:cubicBezTo>
                  <a:pt x="701" y="913"/>
                  <a:pt x="701" y="913"/>
                  <a:pt x="702" y="912"/>
                </a:cubicBezTo>
                <a:cubicBezTo>
                  <a:pt x="703" y="912"/>
                  <a:pt x="703" y="912"/>
                  <a:pt x="703" y="911"/>
                </a:cubicBezTo>
                <a:cubicBezTo>
                  <a:pt x="703" y="911"/>
                  <a:pt x="703" y="911"/>
                  <a:pt x="704" y="911"/>
                </a:cubicBezTo>
                <a:cubicBezTo>
                  <a:pt x="704" y="911"/>
                  <a:pt x="703" y="912"/>
                  <a:pt x="703" y="913"/>
                </a:cubicBezTo>
                <a:cubicBezTo>
                  <a:pt x="703" y="913"/>
                  <a:pt x="702" y="913"/>
                  <a:pt x="702" y="914"/>
                </a:cubicBezTo>
                <a:cubicBezTo>
                  <a:pt x="702" y="915"/>
                  <a:pt x="702" y="916"/>
                  <a:pt x="702" y="916"/>
                </a:cubicBezTo>
                <a:cubicBezTo>
                  <a:pt x="702" y="918"/>
                  <a:pt x="700" y="918"/>
                  <a:pt x="700" y="919"/>
                </a:cubicBezTo>
                <a:cubicBezTo>
                  <a:pt x="700" y="920"/>
                  <a:pt x="701" y="921"/>
                  <a:pt x="701" y="921"/>
                </a:cubicBezTo>
                <a:cubicBezTo>
                  <a:pt x="701" y="922"/>
                  <a:pt x="701" y="923"/>
                  <a:pt x="701" y="923"/>
                </a:cubicBezTo>
                <a:cubicBezTo>
                  <a:pt x="701" y="924"/>
                  <a:pt x="702" y="925"/>
                  <a:pt x="703" y="925"/>
                </a:cubicBezTo>
                <a:cubicBezTo>
                  <a:pt x="704" y="925"/>
                  <a:pt x="705" y="926"/>
                  <a:pt x="706" y="925"/>
                </a:cubicBezTo>
                <a:cubicBezTo>
                  <a:pt x="706" y="925"/>
                  <a:pt x="706" y="923"/>
                  <a:pt x="707" y="924"/>
                </a:cubicBezTo>
                <a:cubicBezTo>
                  <a:pt x="708" y="924"/>
                  <a:pt x="707" y="925"/>
                  <a:pt x="707" y="926"/>
                </a:cubicBezTo>
                <a:cubicBezTo>
                  <a:pt x="708" y="926"/>
                  <a:pt x="709" y="927"/>
                  <a:pt x="709" y="928"/>
                </a:cubicBezTo>
                <a:cubicBezTo>
                  <a:pt x="708" y="929"/>
                  <a:pt x="704" y="926"/>
                  <a:pt x="706" y="929"/>
                </a:cubicBezTo>
                <a:cubicBezTo>
                  <a:pt x="706" y="929"/>
                  <a:pt x="707" y="929"/>
                  <a:pt x="707" y="930"/>
                </a:cubicBezTo>
                <a:cubicBezTo>
                  <a:pt x="708" y="931"/>
                  <a:pt x="708" y="931"/>
                  <a:pt x="708" y="932"/>
                </a:cubicBezTo>
                <a:cubicBezTo>
                  <a:pt x="709" y="934"/>
                  <a:pt x="709" y="930"/>
                  <a:pt x="710" y="930"/>
                </a:cubicBezTo>
                <a:cubicBezTo>
                  <a:pt x="711" y="929"/>
                  <a:pt x="711" y="932"/>
                  <a:pt x="711" y="933"/>
                </a:cubicBezTo>
                <a:cubicBezTo>
                  <a:pt x="711" y="934"/>
                  <a:pt x="711" y="934"/>
                  <a:pt x="712" y="934"/>
                </a:cubicBezTo>
                <a:cubicBezTo>
                  <a:pt x="713" y="934"/>
                  <a:pt x="714" y="935"/>
                  <a:pt x="713" y="936"/>
                </a:cubicBezTo>
                <a:cubicBezTo>
                  <a:pt x="713" y="938"/>
                  <a:pt x="711" y="935"/>
                  <a:pt x="710" y="935"/>
                </a:cubicBezTo>
                <a:cubicBezTo>
                  <a:pt x="708" y="934"/>
                  <a:pt x="709" y="937"/>
                  <a:pt x="710" y="938"/>
                </a:cubicBezTo>
                <a:cubicBezTo>
                  <a:pt x="710" y="938"/>
                  <a:pt x="712" y="938"/>
                  <a:pt x="712" y="938"/>
                </a:cubicBezTo>
                <a:cubicBezTo>
                  <a:pt x="713" y="939"/>
                  <a:pt x="713" y="939"/>
                  <a:pt x="713" y="940"/>
                </a:cubicBezTo>
                <a:cubicBezTo>
                  <a:pt x="712" y="941"/>
                  <a:pt x="712" y="941"/>
                  <a:pt x="712" y="942"/>
                </a:cubicBezTo>
                <a:cubicBezTo>
                  <a:pt x="712" y="943"/>
                  <a:pt x="712" y="943"/>
                  <a:pt x="713" y="944"/>
                </a:cubicBezTo>
                <a:cubicBezTo>
                  <a:pt x="713" y="944"/>
                  <a:pt x="714" y="944"/>
                  <a:pt x="714" y="944"/>
                </a:cubicBezTo>
                <a:cubicBezTo>
                  <a:pt x="714" y="945"/>
                  <a:pt x="714" y="945"/>
                  <a:pt x="714" y="946"/>
                </a:cubicBezTo>
                <a:cubicBezTo>
                  <a:pt x="715" y="947"/>
                  <a:pt x="717" y="945"/>
                  <a:pt x="718" y="946"/>
                </a:cubicBezTo>
                <a:cubicBezTo>
                  <a:pt x="720" y="948"/>
                  <a:pt x="716" y="948"/>
                  <a:pt x="715" y="948"/>
                </a:cubicBezTo>
                <a:cubicBezTo>
                  <a:pt x="715" y="948"/>
                  <a:pt x="714" y="947"/>
                  <a:pt x="713" y="948"/>
                </a:cubicBezTo>
                <a:cubicBezTo>
                  <a:pt x="713" y="948"/>
                  <a:pt x="713" y="949"/>
                  <a:pt x="713" y="949"/>
                </a:cubicBezTo>
                <a:cubicBezTo>
                  <a:pt x="713" y="949"/>
                  <a:pt x="712" y="949"/>
                  <a:pt x="712" y="950"/>
                </a:cubicBezTo>
                <a:cubicBezTo>
                  <a:pt x="712" y="951"/>
                  <a:pt x="715" y="950"/>
                  <a:pt x="716" y="950"/>
                </a:cubicBezTo>
                <a:cubicBezTo>
                  <a:pt x="718" y="951"/>
                  <a:pt x="719" y="951"/>
                  <a:pt x="720" y="952"/>
                </a:cubicBezTo>
                <a:cubicBezTo>
                  <a:pt x="721" y="952"/>
                  <a:pt x="721" y="952"/>
                  <a:pt x="722" y="952"/>
                </a:cubicBezTo>
                <a:cubicBezTo>
                  <a:pt x="723" y="953"/>
                  <a:pt x="724" y="954"/>
                  <a:pt x="725" y="954"/>
                </a:cubicBezTo>
                <a:cubicBezTo>
                  <a:pt x="726" y="954"/>
                  <a:pt x="727" y="954"/>
                  <a:pt x="727" y="954"/>
                </a:cubicBezTo>
                <a:cubicBezTo>
                  <a:pt x="727" y="955"/>
                  <a:pt x="727" y="956"/>
                  <a:pt x="727" y="956"/>
                </a:cubicBezTo>
                <a:cubicBezTo>
                  <a:pt x="726" y="957"/>
                  <a:pt x="726" y="956"/>
                  <a:pt x="725" y="956"/>
                </a:cubicBezTo>
                <a:cubicBezTo>
                  <a:pt x="724" y="956"/>
                  <a:pt x="726" y="959"/>
                  <a:pt x="726" y="959"/>
                </a:cubicBezTo>
                <a:cubicBezTo>
                  <a:pt x="727" y="960"/>
                  <a:pt x="727" y="960"/>
                  <a:pt x="728" y="960"/>
                </a:cubicBezTo>
                <a:cubicBezTo>
                  <a:pt x="728" y="961"/>
                  <a:pt x="729" y="961"/>
                  <a:pt x="729" y="961"/>
                </a:cubicBezTo>
                <a:cubicBezTo>
                  <a:pt x="730" y="962"/>
                  <a:pt x="730" y="963"/>
                  <a:pt x="731" y="962"/>
                </a:cubicBezTo>
                <a:cubicBezTo>
                  <a:pt x="732" y="962"/>
                  <a:pt x="732" y="961"/>
                  <a:pt x="733" y="961"/>
                </a:cubicBezTo>
                <a:cubicBezTo>
                  <a:pt x="735" y="962"/>
                  <a:pt x="734" y="963"/>
                  <a:pt x="733" y="964"/>
                </a:cubicBezTo>
                <a:cubicBezTo>
                  <a:pt x="732" y="965"/>
                  <a:pt x="732" y="965"/>
                  <a:pt x="732" y="966"/>
                </a:cubicBezTo>
                <a:cubicBezTo>
                  <a:pt x="732" y="967"/>
                  <a:pt x="733" y="967"/>
                  <a:pt x="733" y="967"/>
                </a:cubicBezTo>
                <a:cubicBezTo>
                  <a:pt x="734" y="968"/>
                  <a:pt x="734" y="968"/>
                  <a:pt x="735" y="968"/>
                </a:cubicBezTo>
                <a:cubicBezTo>
                  <a:pt x="736" y="969"/>
                  <a:pt x="736" y="970"/>
                  <a:pt x="737" y="971"/>
                </a:cubicBezTo>
                <a:cubicBezTo>
                  <a:pt x="738" y="971"/>
                  <a:pt x="739" y="971"/>
                  <a:pt x="739" y="972"/>
                </a:cubicBezTo>
                <a:cubicBezTo>
                  <a:pt x="739" y="974"/>
                  <a:pt x="737" y="971"/>
                  <a:pt x="737" y="973"/>
                </a:cubicBezTo>
                <a:cubicBezTo>
                  <a:pt x="736" y="973"/>
                  <a:pt x="736" y="974"/>
                  <a:pt x="736" y="975"/>
                </a:cubicBezTo>
                <a:cubicBezTo>
                  <a:pt x="736" y="975"/>
                  <a:pt x="736" y="976"/>
                  <a:pt x="736" y="977"/>
                </a:cubicBezTo>
                <a:cubicBezTo>
                  <a:pt x="737" y="978"/>
                  <a:pt x="737" y="980"/>
                  <a:pt x="738" y="980"/>
                </a:cubicBezTo>
                <a:cubicBezTo>
                  <a:pt x="739" y="980"/>
                  <a:pt x="740" y="980"/>
                  <a:pt x="741" y="980"/>
                </a:cubicBezTo>
                <a:cubicBezTo>
                  <a:pt x="741" y="980"/>
                  <a:pt x="741" y="981"/>
                  <a:pt x="742" y="982"/>
                </a:cubicBezTo>
                <a:cubicBezTo>
                  <a:pt x="743" y="983"/>
                  <a:pt x="743" y="981"/>
                  <a:pt x="744" y="980"/>
                </a:cubicBezTo>
                <a:cubicBezTo>
                  <a:pt x="744" y="979"/>
                  <a:pt x="744" y="979"/>
                  <a:pt x="744" y="978"/>
                </a:cubicBezTo>
                <a:cubicBezTo>
                  <a:pt x="744" y="977"/>
                  <a:pt x="743" y="977"/>
                  <a:pt x="743" y="976"/>
                </a:cubicBezTo>
                <a:cubicBezTo>
                  <a:pt x="742" y="976"/>
                  <a:pt x="742" y="975"/>
                  <a:pt x="743" y="975"/>
                </a:cubicBezTo>
                <a:cubicBezTo>
                  <a:pt x="743" y="975"/>
                  <a:pt x="744" y="976"/>
                  <a:pt x="744" y="977"/>
                </a:cubicBezTo>
                <a:cubicBezTo>
                  <a:pt x="745" y="977"/>
                  <a:pt x="746" y="978"/>
                  <a:pt x="746" y="979"/>
                </a:cubicBezTo>
                <a:cubicBezTo>
                  <a:pt x="745" y="980"/>
                  <a:pt x="745" y="980"/>
                  <a:pt x="744" y="981"/>
                </a:cubicBezTo>
                <a:cubicBezTo>
                  <a:pt x="744" y="981"/>
                  <a:pt x="744" y="982"/>
                  <a:pt x="744" y="983"/>
                </a:cubicBezTo>
                <a:cubicBezTo>
                  <a:pt x="744" y="984"/>
                  <a:pt x="744" y="984"/>
                  <a:pt x="744" y="985"/>
                </a:cubicBezTo>
                <a:cubicBezTo>
                  <a:pt x="744" y="986"/>
                  <a:pt x="743" y="986"/>
                  <a:pt x="743" y="986"/>
                </a:cubicBezTo>
                <a:cubicBezTo>
                  <a:pt x="742" y="987"/>
                  <a:pt x="743" y="988"/>
                  <a:pt x="743" y="989"/>
                </a:cubicBezTo>
                <a:cubicBezTo>
                  <a:pt x="742" y="990"/>
                  <a:pt x="742" y="990"/>
                  <a:pt x="741" y="990"/>
                </a:cubicBezTo>
                <a:cubicBezTo>
                  <a:pt x="741" y="991"/>
                  <a:pt x="741" y="991"/>
                  <a:pt x="740" y="991"/>
                </a:cubicBezTo>
                <a:cubicBezTo>
                  <a:pt x="740" y="991"/>
                  <a:pt x="740" y="992"/>
                  <a:pt x="740" y="992"/>
                </a:cubicBezTo>
                <a:cubicBezTo>
                  <a:pt x="739" y="992"/>
                  <a:pt x="739" y="992"/>
                  <a:pt x="738" y="993"/>
                </a:cubicBezTo>
                <a:cubicBezTo>
                  <a:pt x="738" y="993"/>
                  <a:pt x="739" y="994"/>
                  <a:pt x="739" y="995"/>
                </a:cubicBezTo>
                <a:cubicBezTo>
                  <a:pt x="739" y="995"/>
                  <a:pt x="739" y="996"/>
                  <a:pt x="739" y="996"/>
                </a:cubicBezTo>
                <a:cubicBezTo>
                  <a:pt x="740" y="998"/>
                  <a:pt x="742" y="998"/>
                  <a:pt x="742" y="999"/>
                </a:cubicBezTo>
                <a:cubicBezTo>
                  <a:pt x="743" y="999"/>
                  <a:pt x="744" y="1000"/>
                  <a:pt x="744" y="999"/>
                </a:cubicBezTo>
                <a:cubicBezTo>
                  <a:pt x="745" y="998"/>
                  <a:pt x="744" y="996"/>
                  <a:pt x="745" y="995"/>
                </a:cubicBezTo>
                <a:cubicBezTo>
                  <a:pt x="745" y="994"/>
                  <a:pt x="745" y="994"/>
                  <a:pt x="746" y="994"/>
                </a:cubicBezTo>
                <a:cubicBezTo>
                  <a:pt x="746" y="994"/>
                  <a:pt x="746" y="993"/>
                  <a:pt x="746" y="993"/>
                </a:cubicBezTo>
                <a:cubicBezTo>
                  <a:pt x="747" y="992"/>
                  <a:pt x="748" y="993"/>
                  <a:pt x="749" y="992"/>
                </a:cubicBezTo>
                <a:cubicBezTo>
                  <a:pt x="750" y="991"/>
                  <a:pt x="749" y="990"/>
                  <a:pt x="748" y="990"/>
                </a:cubicBezTo>
                <a:cubicBezTo>
                  <a:pt x="747" y="990"/>
                  <a:pt x="746" y="989"/>
                  <a:pt x="747" y="989"/>
                </a:cubicBezTo>
                <a:cubicBezTo>
                  <a:pt x="747" y="988"/>
                  <a:pt x="748" y="988"/>
                  <a:pt x="749" y="988"/>
                </a:cubicBezTo>
                <a:cubicBezTo>
                  <a:pt x="750" y="988"/>
                  <a:pt x="750" y="988"/>
                  <a:pt x="751" y="987"/>
                </a:cubicBezTo>
                <a:cubicBezTo>
                  <a:pt x="752" y="987"/>
                  <a:pt x="752" y="987"/>
                  <a:pt x="753" y="986"/>
                </a:cubicBezTo>
                <a:cubicBezTo>
                  <a:pt x="754" y="986"/>
                  <a:pt x="754" y="986"/>
                  <a:pt x="755" y="986"/>
                </a:cubicBezTo>
                <a:cubicBezTo>
                  <a:pt x="756" y="986"/>
                  <a:pt x="756" y="985"/>
                  <a:pt x="757" y="985"/>
                </a:cubicBezTo>
                <a:cubicBezTo>
                  <a:pt x="758" y="985"/>
                  <a:pt x="758" y="985"/>
                  <a:pt x="759" y="985"/>
                </a:cubicBezTo>
                <a:cubicBezTo>
                  <a:pt x="760" y="984"/>
                  <a:pt x="760" y="983"/>
                  <a:pt x="761" y="984"/>
                </a:cubicBezTo>
                <a:cubicBezTo>
                  <a:pt x="761" y="984"/>
                  <a:pt x="761" y="984"/>
                  <a:pt x="761" y="985"/>
                </a:cubicBezTo>
                <a:cubicBezTo>
                  <a:pt x="760" y="985"/>
                  <a:pt x="760" y="986"/>
                  <a:pt x="760" y="986"/>
                </a:cubicBezTo>
                <a:cubicBezTo>
                  <a:pt x="760" y="988"/>
                  <a:pt x="758" y="987"/>
                  <a:pt x="756" y="987"/>
                </a:cubicBezTo>
                <a:cubicBezTo>
                  <a:pt x="756" y="987"/>
                  <a:pt x="755" y="987"/>
                  <a:pt x="754" y="987"/>
                </a:cubicBezTo>
                <a:cubicBezTo>
                  <a:pt x="753" y="987"/>
                  <a:pt x="754" y="988"/>
                  <a:pt x="753" y="989"/>
                </a:cubicBezTo>
                <a:cubicBezTo>
                  <a:pt x="753" y="989"/>
                  <a:pt x="752" y="989"/>
                  <a:pt x="751" y="989"/>
                </a:cubicBezTo>
                <a:cubicBezTo>
                  <a:pt x="750" y="990"/>
                  <a:pt x="752" y="990"/>
                  <a:pt x="752" y="991"/>
                </a:cubicBezTo>
                <a:cubicBezTo>
                  <a:pt x="753" y="991"/>
                  <a:pt x="753" y="992"/>
                  <a:pt x="752" y="992"/>
                </a:cubicBezTo>
                <a:cubicBezTo>
                  <a:pt x="751" y="992"/>
                  <a:pt x="751" y="992"/>
                  <a:pt x="751" y="991"/>
                </a:cubicBezTo>
                <a:cubicBezTo>
                  <a:pt x="750" y="990"/>
                  <a:pt x="750" y="991"/>
                  <a:pt x="750" y="992"/>
                </a:cubicBezTo>
                <a:cubicBezTo>
                  <a:pt x="750" y="993"/>
                  <a:pt x="749" y="993"/>
                  <a:pt x="749" y="993"/>
                </a:cubicBezTo>
                <a:cubicBezTo>
                  <a:pt x="749" y="994"/>
                  <a:pt x="749" y="994"/>
                  <a:pt x="749" y="995"/>
                </a:cubicBezTo>
                <a:cubicBezTo>
                  <a:pt x="749" y="996"/>
                  <a:pt x="749" y="996"/>
                  <a:pt x="750" y="997"/>
                </a:cubicBezTo>
                <a:cubicBezTo>
                  <a:pt x="751" y="997"/>
                  <a:pt x="751" y="998"/>
                  <a:pt x="751" y="998"/>
                </a:cubicBezTo>
                <a:cubicBezTo>
                  <a:pt x="750" y="999"/>
                  <a:pt x="749" y="999"/>
                  <a:pt x="748" y="1000"/>
                </a:cubicBezTo>
                <a:cubicBezTo>
                  <a:pt x="746" y="1000"/>
                  <a:pt x="747" y="1003"/>
                  <a:pt x="746" y="1005"/>
                </a:cubicBezTo>
                <a:cubicBezTo>
                  <a:pt x="746" y="1005"/>
                  <a:pt x="746" y="1006"/>
                  <a:pt x="746" y="1007"/>
                </a:cubicBezTo>
                <a:cubicBezTo>
                  <a:pt x="746" y="1008"/>
                  <a:pt x="747" y="1008"/>
                  <a:pt x="748" y="1008"/>
                </a:cubicBezTo>
                <a:cubicBezTo>
                  <a:pt x="748" y="1009"/>
                  <a:pt x="748" y="1010"/>
                  <a:pt x="748" y="1010"/>
                </a:cubicBezTo>
                <a:cubicBezTo>
                  <a:pt x="749" y="1011"/>
                  <a:pt x="749" y="1010"/>
                  <a:pt x="749" y="1010"/>
                </a:cubicBezTo>
                <a:cubicBezTo>
                  <a:pt x="750" y="1008"/>
                  <a:pt x="749" y="1007"/>
                  <a:pt x="751" y="1006"/>
                </a:cubicBezTo>
                <a:cubicBezTo>
                  <a:pt x="751" y="1005"/>
                  <a:pt x="751" y="1005"/>
                  <a:pt x="752" y="1004"/>
                </a:cubicBezTo>
                <a:cubicBezTo>
                  <a:pt x="752" y="1003"/>
                  <a:pt x="753" y="1003"/>
                  <a:pt x="753" y="1002"/>
                </a:cubicBezTo>
                <a:cubicBezTo>
                  <a:pt x="754" y="1002"/>
                  <a:pt x="754" y="1001"/>
                  <a:pt x="754" y="1001"/>
                </a:cubicBezTo>
                <a:cubicBezTo>
                  <a:pt x="754" y="1000"/>
                  <a:pt x="755" y="1001"/>
                  <a:pt x="755" y="1001"/>
                </a:cubicBezTo>
                <a:cubicBezTo>
                  <a:pt x="756" y="1002"/>
                  <a:pt x="757" y="1002"/>
                  <a:pt x="757" y="1001"/>
                </a:cubicBezTo>
                <a:cubicBezTo>
                  <a:pt x="758" y="1001"/>
                  <a:pt x="759" y="1000"/>
                  <a:pt x="759" y="1001"/>
                </a:cubicBezTo>
                <a:cubicBezTo>
                  <a:pt x="759" y="1002"/>
                  <a:pt x="758" y="1002"/>
                  <a:pt x="758" y="1002"/>
                </a:cubicBezTo>
                <a:cubicBezTo>
                  <a:pt x="758" y="1002"/>
                  <a:pt x="758" y="1002"/>
                  <a:pt x="757" y="1003"/>
                </a:cubicBezTo>
                <a:cubicBezTo>
                  <a:pt x="757" y="1003"/>
                  <a:pt x="757" y="1004"/>
                  <a:pt x="757" y="1004"/>
                </a:cubicBezTo>
                <a:cubicBezTo>
                  <a:pt x="757" y="1004"/>
                  <a:pt x="757" y="1004"/>
                  <a:pt x="757" y="1004"/>
                </a:cubicBezTo>
                <a:cubicBezTo>
                  <a:pt x="756" y="1006"/>
                  <a:pt x="758" y="1007"/>
                  <a:pt x="759" y="1005"/>
                </a:cubicBezTo>
                <a:cubicBezTo>
                  <a:pt x="759" y="1004"/>
                  <a:pt x="759" y="1003"/>
                  <a:pt x="760" y="1005"/>
                </a:cubicBezTo>
                <a:cubicBezTo>
                  <a:pt x="760" y="1005"/>
                  <a:pt x="760" y="1006"/>
                  <a:pt x="760" y="1006"/>
                </a:cubicBezTo>
                <a:cubicBezTo>
                  <a:pt x="761" y="1007"/>
                  <a:pt x="761" y="1007"/>
                  <a:pt x="761" y="1007"/>
                </a:cubicBezTo>
                <a:cubicBezTo>
                  <a:pt x="761" y="1007"/>
                  <a:pt x="761" y="1008"/>
                  <a:pt x="761" y="1008"/>
                </a:cubicBezTo>
                <a:cubicBezTo>
                  <a:pt x="762" y="1009"/>
                  <a:pt x="762" y="1008"/>
                  <a:pt x="762" y="1008"/>
                </a:cubicBezTo>
                <a:cubicBezTo>
                  <a:pt x="762" y="1007"/>
                  <a:pt x="763" y="1006"/>
                  <a:pt x="763" y="1006"/>
                </a:cubicBezTo>
                <a:cubicBezTo>
                  <a:pt x="764" y="1005"/>
                  <a:pt x="764" y="1005"/>
                  <a:pt x="764" y="1005"/>
                </a:cubicBezTo>
                <a:cubicBezTo>
                  <a:pt x="764" y="1004"/>
                  <a:pt x="764" y="1003"/>
                  <a:pt x="764" y="1002"/>
                </a:cubicBezTo>
                <a:cubicBezTo>
                  <a:pt x="765" y="1002"/>
                  <a:pt x="765" y="1001"/>
                  <a:pt x="765" y="1001"/>
                </a:cubicBezTo>
                <a:cubicBezTo>
                  <a:pt x="765" y="1000"/>
                  <a:pt x="765" y="999"/>
                  <a:pt x="765" y="998"/>
                </a:cubicBezTo>
                <a:cubicBezTo>
                  <a:pt x="765" y="998"/>
                  <a:pt x="765" y="997"/>
                  <a:pt x="765" y="997"/>
                </a:cubicBezTo>
                <a:cubicBezTo>
                  <a:pt x="764" y="996"/>
                  <a:pt x="765" y="995"/>
                  <a:pt x="765" y="995"/>
                </a:cubicBezTo>
                <a:cubicBezTo>
                  <a:pt x="765" y="994"/>
                  <a:pt x="765" y="993"/>
                  <a:pt x="764" y="993"/>
                </a:cubicBezTo>
                <a:cubicBezTo>
                  <a:pt x="763" y="991"/>
                  <a:pt x="763" y="990"/>
                  <a:pt x="762" y="990"/>
                </a:cubicBezTo>
                <a:cubicBezTo>
                  <a:pt x="761" y="989"/>
                  <a:pt x="761" y="988"/>
                  <a:pt x="762" y="988"/>
                </a:cubicBezTo>
                <a:cubicBezTo>
                  <a:pt x="763" y="988"/>
                  <a:pt x="763" y="989"/>
                  <a:pt x="763" y="989"/>
                </a:cubicBezTo>
                <a:cubicBezTo>
                  <a:pt x="763" y="990"/>
                  <a:pt x="764" y="990"/>
                  <a:pt x="764" y="991"/>
                </a:cubicBezTo>
                <a:cubicBezTo>
                  <a:pt x="765" y="991"/>
                  <a:pt x="765" y="992"/>
                  <a:pt x="765" y="993"/>
                </a:cubicBezTo>
                <a:cubicBezTo>
                  <a:pt x="765" y="993"/>
                  <a:pt x="766" y="994"/>
                  <a:pt x="766" y="995"/>
                </a:cubicBezTo>
                <a:cubicBezTo>
                  <a:pt x="766" y="995"/>
                  <a:pt x="766" y="996"/>
                  <a:pt x="766" y="997"/>
                </a:cubicBezTo>
                <a:cubicBezTo>
                  <a:pt x="766" y="998"/>
                  <a:pt x="767" y="998"/>
                  <a:pt x="767" y="999"/>
                </a:cubicBezTo>
                <a:cubicBezTo>
                  <a:pt x="767" y="1001"/>
                  <a:pt x="766" y="1002"/>
                  <a:pt x="766" y="1003"/>
                </a:cubicBezTo>
                <a:cubicBezTo>
                  <a:pt x="766" y="1004"/>
                  <a:pt x="768" y="1006"/>
                  <a:pt x="767" y="1006"/>
                </a:cubicBezTo>
                <a:cubicBezTo>
                  <a:pt x="766" y="1006"/>
                  <a:pt x="766" y="1006"/>
                  <a:pt x="766" y="1006"/>
                </a:cubicBezTo>
                <a:cubicBezTo>
                  <a:pt x="765" y="1006"/>
                  <a:pt x="765" y="1006"/>
                  <a:pt x="765" y="1006"/>
                </a:cubicBezTo>
                <a:cubicBezTo>
                  <a:pt x="765" y="1007"/>
                  <a:pt x="764" y="1007"/>
                  <a:pt x="764" y="1007"/>
                </a:cubicBezTo>
                <a:cubicBezTo>
                  <a:pt x="763" y="1008"/>
                  <a:pt x="763" y="1010"/>
                  <a:pt x="764" y="1011"/>
                </a:cubicBezTo>
                <a:cubicBezTo>
                  <a:pt x="764" y="1012"/>
                  <a:pt x="765" y="1012"/>
                  <a:pt x="765" y="1012"/>
                </a:cubicBezTo>
                <a:cubicBezTo>
                  <a:pt x="765" y="1013"/>
                  <a:pt x="764" y="1013"/>
                  <a:pt x="764" y="1014"/>
                </a:cubicBezTo>
                <a:cubicBezTo>
                  <a:pt x="764" y="1015"/>
                  <a:pt x="765" y="1015"/>
                  <a:pt x="765" y="1016"/>
                </a:cubicBezTo>
                <a:cubicBezTo>
                  <a:pt x="765" y="1016"/>
                  <a:pt x="765" y="1017"/>
                  <a:pt x="765" y="1017"/>
                </a:cubicBezTo>
                <a:cubicBezTo>
                  <a:pt x="765" y="1017"/>
                  <a:pt x="765" y="1017"/>
                  <a:pt x="766" y="1018"/>
                </a:cubicBezTo>
                <a:cubicBezTo>
                  <a:pt x="766" y="1019"/>
                  <a:pt x="766" y="1020"/>
                  <a:pt x="767" y="1021"/>
                </a:cubicBezTo>
                <a:cubicBezTo>
                  <a:pt x="767" y="1021"/>
                  <a:pt x="768" y="1021"/>
                  <a:pt x="768" y="1021"/>
                </a:cubicBezTo>
                <a:cubicBezTo>
                  <a:pt x="769" y="1021"/>
                  <a:pt x="770" y="1021"/>
                  <a:pt x="771" y="1021"/>
                </a:cubicBezTo>
                <a:cubicBezTo>
                  <a:pt x="772" y="1021"/>
                  <a:pt x="774" y="1020"/>
                  <a:pt x="774" y="1019"/>
                </a:cubicBezTo>
                <a:cubicBezTo>
                  <a:pt x="775" y="1018"/>
                  <a:pt x="776" y="1017"/>
                  <a:pt x="777" y="1016"/>
                </a:cubicBezTo>
                <a:cubicBezTo>
                  <a:pt x="777" y="1016"/>
                  <a:pt x="778" y="1015"/>
                  <a:pt x="778" y="1015"/>
                </a:cubicBezTo>
                <a:cubicBezTo>
                  <a:pt x="779" y="1014"/>
                  <a:pt x="779" y="1014"/>
                  <a:pt x="779" y="1013"/>
                </a:cubicBezTo>
                <a:cubicBezTo>
                  <a:pt x="779" y="1012"/>
                  <a:pt x="780" y="1013"/>
                  <a:pt x="780" y="1013"/>
                </a:cubicBezTo>
                <a:cubicBezTo>
                  <a:pt x="782" y="1013"/>
                  <a:pt x="781" y="1013"/>
                  <a:pt x="782" y="1014"/>
                </a:cubicBezTo>
                <a:cubicBezTo>
                  <a:pt x="783" y="1015"/>
                  <a:pt x="783" y="1014"/>
                  <a:pt x="783" y="1014"/>
                </a:cubicBezTo>
                <a:cubicBezTo>
                  <a:pt x="784" y="1013"/>
                  <a:pt x="784" y="1014"/>
                  <a:pt x="785" y="1014"/>
                </a:cubicBezTo>
                <a:cubicBezTo>
                  <a:pt x="785" y="1014"/>
                  <a:pt x="787" y="1014"/>
                  <a:pt x="787" y="1014"/>
                </a:cubicBezTo>
                <a:cubicBezTo>
                  <a:pt x="787" y="1018"/>
                  <a:pt x="782" y="1014"/>
                  <a:pt x="782" y="1017"/>
                </a:cubicBezTo>
                <a:cubicBezTo>
                  <a:pt x="782" y="1018"/>
                  <a:pt x="782" y="1019"/>
                  <a:pt x="782" y="1019"/>
                </a:cubicBezTo>
                <a:cubicBezTo>
                  <a:pt x="782" y="1020"/>
                  <a:pt x="781" y="1020"/>
                  <a:pt x="781" y="1020"/>
                </a:cubicBezTo>
                <a:cubicBezTo>
                  <a:pt x="780" y="1021"/>
                  <a:pt x="781" y="1022"/>
                  <a:pt x="780" y="1023"/>
                </a:cubicBezTo>
                <a:cubicBezTo>
                  <a:pt x="779" y="1024"/>
                  <a:pt x="778" y="1022"/>
                  <a:pt x="777" y="1024"/>
                </a:cubicBezTo>
                <a:cubicBezTo>
                  <a:pt x="777" y="1026"/>
                  <a:pt x="778" y="1026"/>
                  <a:pt x="779" y="1027"/>
                </a:cubicBezTo>
                <a:cubicBezTo>
                  <a:pt x="780" y="1027"/>
                  <a:pt x="781" y="1028"/>
                  <a:pt x="781" y="1028"/>
                </a:cubicBezTo>
                <a:cubicBezTo>
                  <a:pt x="782" y="1028"/>
                  <a:pt x="783" y="1028"/>
                  <a:pt x="783" y="1028"/>
                </a:cubicBezTo>
                <a:cubicBezTo>
                  <a:pt x="784" y="1029"/>
                  <a:pt x="783" y="1030"/>
                  <a:pt x="783" y="1030"/>
                </a:cubicBezTo>
                <a:cubicBezTo>
                  <a:pt x="783" y="1031"/>
                  <a:pt x="784" y="1031"/>
                  <a:pt x="783" y="1032"/>
                </a:cubicBezTo>
                <a:cubicBezTo>
                  <a:pt x="783" y="1032"/>
                  <a:pt x="783" y="1032"/>
                  <a:pt x="783" y="1032"/>
                </a:cubicBezTo>
                <a:cubicBezTo>
                  <a:pt x="782" y="1032"/>
                  <a:pt x="782" y="1031"/>
                  <a:pt x="782" y="1031"/>
                </a:cubicBezTo>
                <a:cubicBezTo>
                  <a:pt x="781" y="1030"/>
                  <a:pt x="781" y="1030"/>
                  <a:pt x="780" y="1029"/>
                </a:cubicBezTo>
                <a:cubicBezTo>
                  <a:pt x="780" y="1029"/>
                  <a:pt x="780" y="1028"/>
                  <a:pt x="779" y="1028"/>
                </a:cubicBezTo>
                <a:cubicBezTo>
                  <a:pt x="778" y="1027"/>
                  <a:pt x="778" y="1027"/>
                  <a:pt x="778" y="1026"/>
                </a:cubicBezTo>
                <a:cubicBezTo>
                  <a:pt x="777" y="1026"/>
                  <a:pt x="777" y="1025"/>
                  <a:pt x="776" y="1025"/>
                </a:cubicBezTo>
                <a:cubicBezTo>
                  <a:pt x="776" y="1025"/>
                  <a:pt x="776" y="1026"/>
                  <a:pt x="775" y="1027"/>
                </a:cubicBezTo>
                <a:cubicBezTo>
                  <a:pt x="775" y="1028"/>
                  <a:pt x="775" y="1030"/>
                  <a:pt x="775" y="1032"/>
                </a:cubicBezTo>
                <a:cubicBezTo>
                  <a:pt x="775" y="1032"/>
                  <a:pt x="775" y="1032"/>
                  <a:pt x="776" y="1033"/>
                </a:cubicBezTo>
                <a:cubicBezTo>
                  <a:pt x="777" y="1034"/>
                  <a:pt x="778" y="1032"/>
                  <a:pt x="780" y="1033"/>
                </a:cubicBezTo>
                <a:cubicBezTo>
                  <a:pt x="781" y="1034"/>
                  <a:pt x="778" y="1035"/>
                  <a:pt x="779" y="1036"/>
                </a:cubicBezTo>
                <a:cubicBezTo>
                  <a:pt x="779" y="1037"/>
                  <a:pt x="780" y="1037"/>
                  <a:pt x="781" y="1037"/>
                </a:cubicBezTo>
                <a:cubicBezTo>
                  <a:pt x="781" y="1037"/>
                  <a:pt x="782" y="1038"/>
                  <a:pt x="782" y="1038"/>
                </a:cubicBezTo>
                <a:cubicBezTo>
                  <a:pt x="783" y="1038"/>
                  <a:pt x="784" y="1038"/>
                  <a:pt x="784" y="1038"/>
                </a:cubicBezTo>
                <a:cubicBezTo>
                  <a:pt x="785" y="1037"/>
                  <a:pt x="786" y="1038"/>
                  <a:pt x="786" y="1038"/>
                </a:cubicBezTo>
                <a:cubicBezTo>
                  <a:pt x="786" y="1040"/>
                  <a:pt x="786" y="1039"/>
                  <a:pt x="785" y="1039"/>
                </a:cubicBezTo>
                <a:cubicBezTo>
                  <a:pt x="784" y="1038"/>
                  <a:pt x="783" y="1039"/>
                  <a:pt x="783" y="1040"/>
                </a:cubicBezTo>
                <a:cubicBezTo>
                  <a:pt x="782" y="1041"/>
                  <a:pt x="782" y="1042"/>
                  <a:pt x="782" y="1043"/>
                </a:cubicBezTo>
                <a:cubicBezTo>
                  <a:pt x="783" y="1044"/>
                  <a:pt x="783" y="1044"/>
                  <a:pt x="784" y="1044"/>
                </a:cubicBezTo>
                <a:cubicBezTo>
                  <a:pt x="785" y="1046"/>
                  <a:pt x="782" y="1046"/>
                  <a:pt x="781" y="1046"/>
                </a:cubicBezTo>
                <a:cubicBezTo>
                  <a:pt x="778" y="1046"/>
                  <a:pt x="780" y="1047"/>
                  <a:pt x="779" y="1049"/>
                </a:cubicBezTo>
                <a:cubicBezTo>
                  <a:pt x="779" y="1049"/>
                  <a:pt x="778" y="1049"/>
                  <a:pt x="778" y="1050"/>
                </a:cubicBezTo>
                <a:cubicBezTo>
                  <a:pt x="777" y="1050"/>
                  <a:pt x="777" y="1051"/>
                  <a:pt x="777" y="1052"/>
                </a:cubicBezTo>
                <a:cubicBezTo>
                  <a:pt x="777" y="1053"/>
                  <a:pt x="776" y="1053"/>
                  <a:pt x="775" y="1053"/>
                </a:cubicBezTo>
                <a:cubicBezTo>
                  <a:pt x="775" y="1053"/>
                  <a:pt x="774" y="1053"/>
                  <a:pt x="774" y="1054"/>
                </a:cubicBezTo>
                <a:cubicBezTo>
                  <a:pt x="774" y="1054"/>
                  <a:pt x="775" y="1054"/>
                  <a:pt x="776" y="1055"/>
                </a:cubicBezTo>
                <a:cubicBezTo>
                  <a:pt x="776" y="1055"/>
                  <a:pt x="777" y="1056"/>
                  <a:pt x="777" y="1056"/>
                </a:cubicBezTo>
                <a:cubicBezTo>
                  <a:pt x="778" y="1057"/>
                  <a:pt x="778" y="1058"/>
                  <a:pt x="778" y="1058"/>
                </a:cubicBezTo>
                <a:cubicBezTo>
                  <a:pt x="779" y="1059"/>
                  <a:pt x="780" y="1059"/>
                  <a:pt x="780" y="1060"/>
                </a:cubicBezTo>
                <a:cubicBezTo>
                  <a:pt x="781" y="1060"/>
                  <a:pt x="781" y="1061"/>
                  <a:pt x="781" y="1061"/>
                </a:cubicBezTo>
                <a:cubicBezTo>
                  <a:pt x="782" y="1062"/>
                  <a:pt x="783" y="1062"/>
                  <a:pt x="784" y="1063"/>
                </a:cubicBezTo>
                <a:cubicBezTo>
                  <a:pt x="785" y="1064"/>
                  <a:pt x="786" y="1066"/>
                  <a:pt x="789" y="1066"/>
                </a:cubicBezTo>
                <a:cubicBezTo>
                  <a:pt x="791" y="1066"/>
                  <a:pt x="789" y="1063"/>
                  <a:pt x="788" y="1062"/>
                </a:cubicBezTo>
                <a:cubicBezTo>
                  <a:pt x="788" y="1061"/>
                  <a:pt x="787" y="1061"/>
                  <a:pt x="787" y="1060"/>
                </a:cubicBezTo>
                <a:cubicBezTo>
                  <a:pt x="786" y="1060"/>
                  <a:pt x="786" y="1059"/>
                  <a:pt x="786" y="1058"/>
                </a:cubicBezTo>
                <a:cubicBezTo>
                  <a:pt x="785" y="1057"/>
                  <a:pt x="783" y="1057"/>
                  <a:pt x="782" y="1056"/>
                </a:cubicBezTo>
                <a:cubicBezTo>
                  <a:pt x="782" y="1055"/>
                  <a:pt x="782" y="1055"/>
                  <a:pt x="782" y="1054"/>
                </a:cubicBezTo>
                <a:cubicBezTo>
                  <a:pt x="782" y="1053"/>
                  <a:pt x="781" y="1053"/>
                  <a:pt x="781" y="1052"/>
                </a:cubicBezTo>
                <a:cubicBezTo>
                  <a:pt x="781" y="1051"/>
                  <a:pt x="781" y="1051"/>
                  <a:pt x="782" y="1051"/>
                </a:cubicBezTo>
                <a:cubicBezTo>
                  <a:pt x="782" y="1051"/>
                  <a:pt x="783" y="1052"/>
                  <a:pt x="783" y="1053"/>
                </a:cubicBezTo>
                <a:cubicBezTo>
                  <a:pt x="783" y="1053"/>
                  <a:pt x="783" y="1054"/>
                  <a:pt x="784" y="1055"/>
                </a:cubicBezTo>
                <a:cubicBezTo>
                  <a:pt x="785" y="1055"/>
                  <a:pt x="785" y="1054"/>
                  <a:pt x="786" y="1054"/>
                </a:cubicBezTo>
                <a:cubicBezTo>
                  <a:pt x="788" y="1054"/>
                  <a:pt x="787" y="1056"/>
                  <a:pt x="788" y="1057"/>
                </a:cubicBezTo>
                <a:cubicBezTo>
                  <a:pt x="788" y="1058"/>
                  <a:pt x="789" y="1060"/>
                  <a:pt x="790" y="1061"/>
                </a:cubicBezTo>
                <a:cubicBezTo>
                  <a:pt x="790" y="1062"/>
                  <a:pt x="791" y="1062"/>
                  <a:pt x="792" y="1062"/>
                </a:cubicBezTo>
                <a:cubicBezTo>
                  <a:pt x="793" y="1063"/>
                  <a:pt x="793" y="1063"/>
                  <a:pt x="793" y="1064"/>
                </a:cubicBezTo>
                <a:cubicBezTo>
                  <a:pt x="793" y="1065"/>
                  <a:pt x="794" y="1065"/>
                  <a:pt x="794" y="1065"/>
                </a:cubicBezTo>
                <a:cubicBezTo>
                  <a:pt x="795" y="1064"/>
                  <a:pt x="795" y="1063"/>
                  <a:pt x="795" y="1063"/>
                </a:cubicBezTo>
                <a:cubicBezTo>
                  <a:pt x="796" y="1061"/>
                  <a:pt x="797" y="1060"/>
                  <a:pt x="796" y="1059"/>
                </a:cubicBezTo>
                <a:cubicBezTo>
                  <a:pt x="795" y="1057"/>
                  <a:pt x="795" y="1056"/>
                  <a:pt x="794" y="1055"/>
                </a:cubicBezTo>
                <a:cubicBezTo>
                  <a:pt x="793" y="1054"/>
                  <a:pt x="791" y="1053"/>
                  <a:pt x="791" y="1052"/>
                </a:cubicBezTo>
                <a:cubicBezTo>
                  <a:pt x="793" y="1052"/>
                  <a:pt x="794" y="1053"/>
                  <a:pt x="795" y="1054"/>
                </a:cubicBezTo>
                <a:cubicBezTo>
                  <a:pt x="795" y="1054"/>
                  <a:pt x="796" y="1055"/>
                  <a:pt x="797" y="1056"/>
                </a:cubicBezTo>
                <a:cubicBezTo>
                  <a:pt x="797" y="1056"/>
                  <a:pt x="798" y="1056"/>
                  <a:pt x="799" y="1056"/>
                </a:cubicBezTo>
                <a:cubicBezTo>
                  <a:pt x="800" y="1057"/>
                  <a:pt x="800" y="1058"/>
                  <a:pt x="800" y="1058"/>
                </a:cubicBezTo>
                <a:cubicBezTo>
                  <a:pt x="800" y="1059"/>
                  <a:pt x="801" y="1060"/>
                  <a:pt x="801" y="1059"/>
                </a:cubicBezTo>
                <a:cubicBezTo>
                  <a:pt x="802" y="1059"/>
                  <a:pt x="801" y="1057"/>
                  <a:pt x="801" y="1056"/>
                </a:cubicBezTo>
                <a:cubicBezTo>
                  <a:pt x="803" y="1056"/>
                  <a:pt x="802" y="1059"/>
                  <a:pt x="802" y="1060"/>
                </a:cubicBezTo>
                <a:cubicBezTo>
                  <a:pt x="804" y="1060"/>
                  <a:pt x="804" y="1058"/>
                  <a:pt x="804" y="1057"/>
                </a:cubicBezTo>
                <a:cubicBezTo>
                  <a:pt x="805" y="1057"/>
                  <a:pt x="806" y="1056"/>
                  <a:pt x="806" y="1055"/>
                </a:cubicBezTo>
                <a:cubicBezTo>
                  <a:pt x="807" y="1055"/>
                  <a:pt x="806" y="1054"/>
                  <a:pt x="807" y="1053"/>
                </a:cubicBezTo>
                <a:cubicBezTo>
                  <a:pt x="807" y="1053"/>
                  <a:pt x="808" y="1053"/>
                  <a:pt x="808" y="1052"/>
                </a:cubicBezTo>
                <a:cubicBezTo>
                  <a:pt x="808" y="1050"/>
                  <a:pt x="805" y="1051"/>
                  <a:pt x="805" y="1052"/>
                </a:cubicBezTo>
                <a:cubicBezTo>
                  <a:pt x="804" y="1052"/>
                  <a:pt x="802" y="1052"/>
                  <a:pt x="803" y="1051"/>
                </a:cubicBezTo>
                <a:cubicBezTo>
                  <a:pt x="803" y="1051"/>
                  <a:pt x="804" y="1051"/>
                  <a:pt x="804" y="1050"/>
                </a:cubicBezTo>
                <a:cubicBezTo>
                  <a:pt x="804" y="1050"/>
                  <a:pt x="804" y="1048"/>
                  <a:pt x="805" y="1049"/>
                </a:cubicBezTo>
                <a:cubicBezTo>
                  <a:pt x="806" y="1049"/>
                  <a:pt x="806" y="1050"/>
                  <a:pt x="806" y="1049"/>
                </a:cubicBezTo>
                <a:cubicBezTo>
                  <a:pt x="806" y="1048"/>
                  <a:pt x="806" y="1046"/>
                  <a:pt x="807" y="1046"/>
                </a:cubicBezTo>
                <a:cubicBezTo>
                  <a:pt x="808" y="1047"/>
                  <a:pt x="807" y="1047"/>
                  <a:pt x="808" y="1047"/>
                </a:cubicBezTo>
                <a:cubicBezTo>
                  <a:pt x="808" y="1047"/>
                  <a:pt x="809" y="1047"/>
                  <a:pt x="809" y="1046"/>
                </a:cubicBezTo>
                <a:cubicBezTo>
                  <a:pt x="811" y="1045"/>
                  <a:pt x="812" y="1044"/>
                  <a:pt x="813" y="1042"/>
                </a:cubicBezTo>
                <a:cubicBezTo>
                  <a:pt x="814" y="1042"/>
                  <a:pt x="813" y="1044"/>
                  <a:pt x="812" y="1045"/>
                </a:cubicBezTo>
                <a:cubicBezTo>
                  <a:pt x="812" y="1045"/>
                  <a:pt x="811" y="1046"/>
                  <a:pt x="811" y="1046"/>
                </a:cubicBezTo>
                <a:cubicBezTo>
                  <a:pt x="812" y="1046"/>
                  <a:pt x="813" y="1046"/>
                  <a:pt x="813" y="1046"/>
                </a:cubicBezTo>
                <a:cubicBezTo>
                  <a:pt x="813" y="1047"/>
                  <a:pt x="810" y="1048"/>
                  <a:pt x="810" y="1049"/>
                </a:cubicBezTo>
                <a:cubicBezTo>
                  <a:pt x="809" y="1050"/>
                  <a:pt x="810" y="1052"/>
                  <a:pt x="810" y="1053"/>
                </a:cubicBezTo>
                <a:cubicBezTo>
                  <a:pt x="810" y="1055"/>
                  <a:pt x="811" y="1056"/>
                  <a:pt x="812" y="1056"/>
                </a:cubicBezTo>
                <a:cubicBezTo>
                  <a:pt x="813" y="1057"/>
                  <a:pt x="814" y="1057"/>
                  <a:pt x="814" y="1057"/>
                </a:cubicBezTo>
                <a:cubicBezTo>
                  <a:pt x="815" y="1057"/>
                  <a:pt x="815" y="1058"/>
                  <a:pt x="815" y="1058"/>
                </a:cubicBezTo>
                <a:cubicBezTo>
                  <a:pt x="817" y="1059"/>
                  <a:pt x="818" y="1058"/>
                  <a:pt x="819" y="1057"/>
                </a:cubicBezTo>
                <a:cubicBezTo>
                  <a:pt x="821" y="1057"/>
                  <a:pt x="822" y="1057"/>
                  <a:pt x="823" y="1059"/>
                </a:cubicBezTo>
                <a:cubicBezTo>
                  <a:pt x="822" y="1059"/>
                  <a:pt x="821" y="1058"/>
                  <a:pt x="820" y="1058"/>
                </a:cubicBezTo>
                <a:cubicBezTo>
                  <a:pt x="819" y="1058"/>
                  <a:pt x="818" y="1059"/>
                  <a:pt x="817" y="1059"/>
                </a:cubicBezTo>
                <a:cubicBezTo>
                  <a:pt x="815" y="1060"/>
                  <a:pt x="815" y="1059"/>
                  <a:pt x="813" y="1058"/>
                </a:cubicBezTo>
                <a:cubicBezTo>
                  <a:pt x="812" y="1057"/>
                  <a:pt x="811" y="1058"/>
                  <a:pt x="809" y="1057"/>
                </a:cubicBezTo>
                <a:cubicBezTo>
                  <a:pt x="808" y="1056"/>
                  <a:pt x="807" y="1055"/>
                  <a:pt x="807" y="1057"/>
                </a:cubicBezTo>
                <a:cubicBezTo>
                  <a:pt x="806" y="1057"/>
                  <a:pt x="807" y="1058"/>
                  <a:pt x="807" y="1059"/>
                </a:cubicBezTo>
                <a:cubicBezTo>
                  <a:pt x="807" y="1059"/>
                  <a:pt x="807" y="1060"/>
                  <a:pt x="807" y="1060"/>
                </a:cubicBezTo>
                <a:cubicBezTo>
                  <a:pt x="807" y="1062"/>
                  <a:pt x="809" y="1062"/>
                  <a:pt x="810" y="1063"/>
                </a:cubicBezTo>
                <a:cubicBezTo>
                  <a:pt x="810" y="1064"/>
                  <a:pt x="810" y="1065"/>
                  <a:pt x="809" y="1064"/>
                </a:cubicBezTo>
                <a:cubicBezTo>
                  <a:pt x="809" y="1064"/>
                  <a:pt x="809" y="1063"/>
                  <a:pt x="808" y="1063"/>
                </a:cubicBezTo>
                <a:cubicBezTo>
                  <a:pt x="807" y="1063"/>
                  <a:pt x="806" y="1063"/>
                  <a:pt x="806" y="1063"/>
                </a:cubicBezTo>
                <a:cubicBezTo>
                  <a:pt x="805" y="1063"/>
                  <a:pt x="804" y="1063"/>
                  <a:pt x="804" y="1064"/>
                </a:cubicBezTo>
                <a:cubicBezTo>
                  <a:pt x="803" y="1065"/>
                  <a:pt x="804" y="1067"/>
                  <a:pt x="804" y="1068"/>
                </a:cubicBezTo>
                <a:cubicBezTo>
                  <a:pt x="803" y="1069"/>
                  <a:pt x="802" y="1070"/>
                  <a:pt x="802" y="1072"/>
                </a:cubicBezTo>
                <a:cubicBezTo>
                  <a:pt x="802" y="1073"/>
                  <a:pt x="803" y="1074"/>
                  <a:pt x="803" y="1075"/>
                </a:cubicBezTo>
                <a:cubicBezTo>
                  <a:pt x="803" y="1076"/>
                  <a:pt x="803" y="1077"/>
                  <a:pt x="803" y="1077"/>
                </a:cubicBezTo>
                <a:cubicBezTo>
                  <a:pt x="804" y="1078"/>
                  <a:pt x="804" y="1078"/>
                  <a:pt x="805" y="1078"/>
                </a:cubicBezTo>
                <a:cubicBezTo>
                  <a:pt x="805" y="1079"/>
                  <a:pt x="806" y="1080"/>
                  <a:pt x="807" y="1081"/>
                </a:cubicBezTo>
                <a:cubicBezTo>
                  <a:pt x="808" y="1081"/>
                  <a:pt x="809" y="1080"/>
                  <a:pt x="810" y="1080"/>
                </a:cubicBezTo>
                <a:cubicBezTo>
                  <a:pt x="811" y="1080"/>
                  <a:pt x="811" y="1080"/>
                  <a:pt x="812" y="1080"/>
                </a:cubicBezTo>
                <a:cubicBezTo>
                  <a:pt x="812" y="1080"/>
                  <a:pt x="813" y="1080"/>
                  <a:pt x="813" y="1081"/>
                </a:cubicBezTo>
                <a:cubicBezTo>
                  <a:pt x="813" y="1081"/>
                  <a:pt x="813" y="1081"/>
                  <a:pt x="812" y="1082"/>
                </a:cubicBezTo>
                <a:cubicBezTo>
                  <a:pt x="812" y="1082"/>
                  <a:pt x="812" y="1083"/>
                  <a:pt x="811" y="1083"/>
                </a:cubicBezTo>
                <a:cubicBezTo>
                  <a:pt x="811" y="1083"/>
                  <a:pt x="810" y="1083"/>
                  <a:pt x="810" y="1084"/>
                </a:cubicBezTo>
                <a:cubicBezTo>
                  <a:pt x="809" y="1085"/>
                  <a:pt x="810" y="1085"/>
                  <a:pt x="811" y="1085"/>
                </a:cubicBezTo>
                <a:cubicBezTo>
                  <a:pt x="812" y="1085"/>
                  <a:pt x="813" y="1085"/>
                  <a:pt x="813" y="1086"/>
                </a:cubicBezTo>
                <a:cubicBezTo>
                  <a:pt x="814" y="1086"/>
                  <a:pt x="814" y="1086"/>
                  <a:pt x="814" y="1086"/>
                </a:cubicBezTo>
                <a:cubicBezTo>
                  <a:pt x="814" y="1087"/>
                  <a:pt x="814" y="1087"/>
                  <a:pt x="814" y="1087"/>
                </a:cubicBezTo>
                <a:cubicBezTo>
                  <a:pt x="816" y="1088"/>
                  <a:pt x="815" y="1084"/>
                  <a:pt x="815" y="1083"/>
                </a:cubicBezTo>
                <a:cubicBezTo>
                  <a:pt x="816" y="1083"/>
                  <a:pt x="816" y="1082"/>
                  <a:pt x="816" y="1081"/>
                </a:cubicBezTo>
                <a:cubicBezTo>
                  <a:pt x="816" y="1081"/>
                  <a:pt x="815" y="1080"/>
                  <a:pt x="815" y="1080"/>
                </a:cubicBezTo>
                <a:cubicBezTo>
                  <a:pt x="815" y="1079"/>
                  <a:pt x="815" y="1079"/>
                  <a:pt x="815" y="1078"/>
                </a:cubicBezTo>
                <a:cubicBezTo>
                  <a:pt x="816" y="1077"/>
                  <a:pt x="815" y="1077"/>
                  <a:pt x="815" y="1076"/>
                </a:cubicBezTo>
                <a:cubicBezTo>
                  <a:pt x="815" y="1075"/>
                  <a:pt x="816" y="1074"/>
                  <a:pt x="816" y="1075"/>
                </a:cubicBezTo>
                <a:cubicBezTo>
                  <a:pt x="817" y="1075"/>
                  <a:pt x="816" y="1076"/>
                  <a:pt x="817" y="1076"/>
                </a:cubicBezTo>
                <a:cubicBezTo>
                  <a:pt x="817" y="1078"/>
                  <a:pt x="818" y="1077"/>
                  <a:pt x="818" y="1076"/>
                </a:cubicBezTo>
                <a:cubicBezTo>
                  <a:pt x="819" y="1076"/>
                  <a:pt x="820" y="1076"/>
                  <a:pt x="820" y="1077"/>
                </a:cubicBezTo>
                <a:cubicBezTo>
                  <a:pt x="821" y="1077"/>
                  <a:pt x="821" y="1076"/>
                  <a:pt x="822" y="1076"/>
                </a:cubicBezTo>
                <a:cubicBezTo>
                  <a:pt x="823" y="1075"/>
                  <a:pt x="823" y="1076"/>
                  <a:pt x="823" y="1077"/>
                </a:cubicBezTo>
                <a:cubicBezTo>
                  <a:pt x="823" y="1078"/>
                  <a:pt x="822" y="1080"/>
                  <a:pt x="821" y="1081"/>
                </a:cubicBezTo>
                <a:cubicBezTo>
                  <a:pt x="821" y="1082"/>
                  <a:pt x="821" y="1084"/>
                  <a:pt x="821" y="1085"/>
                </a:cubicBezTo>
                <a:cubicBezTo>
                  <a:pt x="821" y="1085"/>
                  <a:pt x="821" y="1087"/>
                  <a:pt x="820" y="1087"/>
                </a:cubicBezTo>
                <a:cubicBezTo>
                  <a:pt x="820" y="1086"/>
                  <a:pt x="820" y="1085"/>
                  <a:pt x="820" y="1085"/>
                </a:cubicBezTo>
                <a:cubicBezTo>
                  <a:pt x="820" y="1083"/>
                  <a:pt x="821" y="1081"/>
                  <a:pt x="820" y="1080"/>
                </a:cubicBezTo>
                <a:cubicBezTo>
                  <a:pt x="820" y="1080"/>
                  <a:pt x="819" y="1080"/>
                  <a:pt x="819" y="1080"/>
                </a:cubicBezTo>
                <a:cubicBezTo>
                  <a:pt x="819" y="1079"/>
                  <a:pt x="819" y="1079"/>
                  <a:pt x="819" y="1079"/>
                </a:cubicBezTo>
                <a:cubicBezTo>
                  <a:pt x="819" y="1078"/>
                  <a:pt x="819" y="1077"/>
                  <a:pt x="818" y="1077"/>
                </a:cubicBezTo>
                <a:cubicBezTo>
                  <a:pt x="818" y="1078"/>
                  <a:pt x="818" y="1079"/>
                  <a:pt x="818" y="1080"/>
                </a:cubicBezTo>
                <a:cubicBezTo>
                  <a:pt x="818" y="1080"/>
                  <a:pt x="817" y="1080"/>
                  <a:pt x="817" y="1081"/>
                </a:cubicBezTo>
                <a:cubicBezTo>
                  <a:pt x="816" y="1083"/>
                  <a:pt x="818" y="1083"/>
                  <a:pt x="818" y="1084"/>
                </a:cubicBezTo>
                <a:cubicBezTo>
                  <a:pt x="818" y="1085"/>
                  <a:pt x="816" y="1086"/>
                  <a:pt x="816" y="1087"/>
                </a:cubicBezTo>
                <a:cubicBezTo>
                  <a:pt x="817" y="1088"/>
                  <a:pt x="819" y="1088"/>
                  <a:pt x="818" y="1089"/>
                </a:cubicBezTo>
                <a:cubicBezTo>
                  <a:pt x="818" y="1090"/>
                  <a:pt x="817" y="1090"/>
                  <a:pt x="818" y="1090"/>
                </a:cubicBezTo>
                <a:cubicBezTo>
                  <a:pt x="819" y="1091"/>
                  <a:pt x="820" y="1090"/>
                  <a:pt x="820" y="1090"/>
                </a:cubicBezTo>
                <a:cubicBezTo>
                  <a:pt x="821" y="1090"/>
                  <a:pt x="821" y="1089"/>
                  <a:pt x="821" y="1089"/>
                </a:cubicBezTo>
                <a:cubicBezTo>
                  <a:pt x="822" y="1088"/>
                  <a:pt x="823" y="1089"/>
                  <a:pt x="823" y="1088"/>
                </a:cubicBezTo>
                <a:cubicBezTo>
                  <a:pt x="824" y="1087"/>
                  <a:pt x="823" y="1087"/>
                  <a:pt x="823" y="1086"/>
                </a:cubicBezTo>
                <a:cubicBezTo>
                  <a:pt x="823" y="1085"/>
                  <a:pt x="824" y="1085"/>
                  <a:pt x="825" y="1086"/>
                </a:cubicBezTo>
                <a:cubicBezTo>
                  <a:pt x="825" y="1086"/>
                  <a:pt x="824" y="1086"/>
                  <a:pt x="824" y="1086"/>
                </a:cubicBezTo>
                <a:cubicBezTo>
                  <a:pt x="824" y="1087"/>
                  <a:pt x="824" y="1087"/>
                  <a:pt x="825" y="1087"/>
                </a:cubicBezTo>
                <a:cubicBezTo>
                  <a:pt x="825" y="1088"/>
                  <a:pt x="825" y="1089"/>
                  <a:pt x="826" y="1089"/>
                </a:cubicBezTo>
                <a:cubicBezTo>
                  <a:pt x="827" y="1090"/>
                  <a:pt x="828" y="1089"/>
                  <a:pt x="828" y="1088"/>
                </a:cubicBezTo>
                <a:cubicBezTo>
                  <a:pt x="828" y="1088"/>
                  <a:pt x="829" y="1089"/>
                  <a:pt x="828" y="1089"/>
                </a:cubicBezTo>
                <a:cubicBezTo>
                  <a:pt x="828" y="1090"/>
                  <a:pt x="828" y="1090"/>
                  <a:pt x="828" y="1090"/>
                </a:cubicBezTo>
                <a:cubicBezTo>
                  <a:pt x="828" y="1091"/>
                  <a:pt x="828" y="1091"/>
                  <a:pt x="828" y="1092"/>
                </a:cubicBezTo>
                <a:cubicBezTo>
                  <a:pt x="828" y="1092"/>
                  <a:pt x="828" y="1093"/>
                  <a:pt x="828" y="1093"/>
                </a:cubicBezTo>
                <a:cubicBezTo>
                  <a:pt x="830" y="1093"/>
                  <a:pt x="830" y="1091"/>
                  <a:pt x="831" y="1090"/>
                </a:cubicBezTo>
                <a:cubicBezTo>
                  <a:pt x="831" y="1090"/>
                  <a:pt x="832" y="1090"/>
                  <a:pt x="833" y="1090"/>
                </a:cubicBezTo>
                <a:cubicBezTo>
                  <a:pt x="833" y="1090"/>
                  <a:pt x="833" y="1091"/>
                  <a:pt x="833" y="1091"/>
                </a:cubicBezTo>
                <a:cubicBezTo>
                  <a:pt x="832" y="1092"/>
                  <a:pt x="832" y="1091"/>
                  <a:pt x="832" y="1092"/>
                </a:cubicBezTo>
                <a:cubicBezTo>
                  <a:pt x="831" y="1092"/>
                  <a:pt x="831" y="1092"/>
                  <a:pt x="831" y="1092"/>
                </a:cubicBezTo>
                <a:cubicBezTo>
                  <a:pt x="830" y="1093"/>
                  <a:pt x="830" y="1093"/>
                  <a:pt x="829" y="1094"/>
                </a:cubicBezTo>
                <a:cubicBezTo>
                  <a:pt x="828" y="1094"/>
                  <a:pt x="828" y="1097"/>
                  <a:pt x="828" y="1098"/>
                </a:cubicBezTo>
                <a:cubicBezTo>
                  <a:pt x="829" y="1099"/>
                  <a:pt x="829" y="1099"/>
                  <a:pt x="829" y="1100"/>
                </a:cubicBezTo>
                <a:cubicBezTo>
                  <a:pt x="829" y="1100"/>
                  <a:pt x="829" y="1101"/>
                  <a:pt x="828" y="1101"/>
                </a:cubicBezTo>
                <a:cubicBezTo>
                  <a:pt x="828" y="1103"/>
                  <a:pt x="828" y="1104"/>
                  <a:pt x="828" y="1106"/>
                </a:cubicBezTo>
                <a:cubicBezTo>
                  <a:pt x="828" y="1107"/>
                  <a:pt x="828" y="1109"/>
                  <a:pt x="829" y="1110"/>
                </a:cubicBezTo>
                <a:cubicBezTo>
                  <a:pt x="829" y="1110"/>
                  <a:pt x="830" y="1110"/>
                  <a:pt x="830" y="1111"/>
                </a:cubicBezTo>
                <a:cubicBezTo>
                  <a:pt x="830" y="1112"/>
                  <a:pt x="831" y="1113"/>
                  <a:pt x="832" y="1113"/>
                </a:cubicBezTo>
                <a:cubicBezTo>
                  <a:pt x="833" y="1113"/>
                  <a:pt x="835" y="1113"/>
                  <a:pt x="835" y="1111"/>
                </a:cubicBezTo>
                <a:cubicBezTo>
                  <a:pt x="835" y="1113"/>
                  <a:pt x="833" y="1115"/>
                  <a:pt x="832" y="1116"/>
                </a:cubicBezTo>
                <a:cubicBezTo>
                  <a:pt x="831" y="1116"/>
                  <a:pt x="829" y="1116"/>
                  <a:pt x="830" y="1117"/>
                </a:cubicBezTo>
                <a:cubicBezTo>
                  <a:pt x="831" y="1118"/>
                  <a:pt x="832" y="1118"/>
                  <a:pt x="833" y="1118"/>
                </a:cubicBezTo>
                <a:cubicBezTo>
                  <a:pt x="835" y="1118"/>
                  <a:pt x="836" y="1117"/>
                  <a:pt x="837" y="1118"/>
                </a:cubicBezTo>
                <a:cubicBezTo>
                  <a:pt x="837" y="1119"/>
                  <a:pt x="834" y="1118"/>
                  <a:pt x="833" y="1119"/>
                </a:cubicBezTo>
                <a:cubicBezTo>
                  <a:pt x="832" y="1119"/>
                  <a:pt x="832" y="1119"/>
                  <a:pt x="831" y="1119"/>
                </a:cubicBezTo>
                <a:cubicBezTo>
                  <a:pt x="828" y="1120"/>
                  <a:pt x="831" y="1121"/>
                  <a:pt x="832" y="1122"/>
                </a:cubicBezTo>
                <a:cubicBezTo>
                  <a:pt x="833" y="1123"/>
                  <a:pt x="833" y="1123"/>
                  <a:pt x="834" y="1123"/>
                </a:cubicBezTo>
                <a:cubicBezTo>
                  <a:pt x="835" y="1123"/>
                  <a:pt x="836" y="1123"/>
                  <a:pt x="836" y="1124"/>
                </a:cubicBezTo>
                <a:cubicBezTo>
                  <a:pt x="836" y="1125"/>
                  <a:pt x="835" y="1125"/>
                  <a:pt x="835" y="1126"/>
                </a:cubicBezTo>
                <a:cubicBezTo>
                  <a:pt x="836" y="1126"/>
                  <a:pt x="837" y="1127"/>
                  <a:pt x="837" y="1127"/>
                </a:cubicBezTo>
                <a:cubicBezTo>
                  <a:pt x="838" y="1127"/>
                  <a:pt x="840" y="1128"/>
                  <a:pt x="841" y="1128"/>
                </a:cubicBezTo>
                <a:cubicBezTo>
                  <a:pt x="842" y="1129"/>
                  <a:pt x="842" y="1128"/>
                  <a:pt x="843" y="1129"/>
                </a:cubicBezTo>
                <a:cubicBezTo>
                  <a:pt x="844" y="1129"/>
                  <a:pt x="845" y="1130"/>
                  <a:pt x="846" y="1130"/>
                </a:cubicBezTo>
                <a:cubicBezTo>
                  <a:pt x="847" y="1129"/>
                  <a:pt x="847" y="1129"/>
                  <a:pt x="848" y="1128"/>
                </a:cubicBezTo>
                <a:cubicBezTo>
                  <a:pt x="849" y="1128"/>
                  <a:pt x="850" y="1128"/>
                  <a:pt x="850" y="1128"/>
                </a:cubicBezTo>
                <a:cubicBezTo>
                  <a:pt x="851" y="1128"/>
                  <a:pt x="851" y="1128"/>
                  <a:pt x="852" y="1129"/>
                </a:cubicBezTo>
                <a:cubicBezTo>
                  <a:pt x="853" y="1129"/>
                  <a:pt x="853" y="1129"/>
                  <a:pt x="854" y="1129"/>
                </a:cubicBezTo>
                <a:cubicBezTo>
                  <a:pt x="855" y="1129"/>
                  <a:pt x="855" y="1130"/>
                  <a:pt x="856" y="1130"/>
                </a:cubicBezTo>
                <a:cubicBezTo>
                  <a:pt x="857" y="1130"/>
                  <a:pt x="857" y="1130"/>
                  <a:pt x="858" y="1130"/>
                </a:cubicBezTo>
                <a:cubicBezTo>
                  <a:pt x="859" y="1130"/>
                  <a:pt x="859" y="1130"/>
                  <a:pt x="860" y="1130"/>
                </a:cubicBezTo>
                <a:cubicBezTo>
                  <a:pt x="861" y="1130"/>
                  <a:pt x="862" y="1131"/>
                  <a:pt x="862" y="1131"/>
                </a:cubicBezTo>
                <a:cubicBezTo>
                  <a:pt x="863" y="1131"/>
                  <a:pt x="864" y="1131"/>
                  <a:pt x="864" y="1131"/>
                </a:cubicBezTo>
                <a:cubicBezTo>
                  <a:pt x="866" y="1131"/>
                  <a:pt x="866" y="1132"/>
                  <a:pt x="865" y="1133"/>
                </a:cubicBezTo>
                <a:cubicBezTo>
                  <a:pt x="864" y="1133"/>
                  <a:pt x="863" y="1133"/>
                  <a:pt x="863" y="1134"/>
                </a:cubicBezTo>
                <a:cubicBezTo>
                  <a:pt x="863" y="1135"/>
                  <a:pt x="863" y="1136"/>
                  <a:pt x="863" y="1136"/>
                </a:cubicBezTo>
                <a:cubicBezTo>
                  <a:pt x="863" y="1136"/>
                  <a:pt x="864" y="1136"/>
                  <a:pt x="864" y="1136"/>
                </a:cubicBezTo>
                <a:cubicBezTo>
                  <a:pt x="864" y="1136"/>
                  <a:pt x="865" y="1136"/>
                  <a:pt x="865" y="1136"/>
                </a:cubicBezTo>
                <a:cubicBezTo>
                  <a:pt x="865" y="1137"/>
                  <a:pt x="863" y="1138"/>
                  <a:pt x="862" y="1139"/>
                </a:cubicBezTo>
                <a:cubicBezTo>
                  <a:pt x="861" y="1141"/>
                  <a:pt x="863" y="1139"/>
                  <a:pt x="864" y="1140"/>
                </a:cubicBezTo>
                <a:cubicBezTo>
                  <a:pt x="865" y="1140"/>
                  <a:pt x="865" y="1140"/>
                  <a:pt x="866" y="1140"/>
                </a:cubicBezTo>
                <a:cubicBezTo>
                  <a:pt x="866" y="1140"/>
                  <a:pt x="867" y="1140"/>
                  <a:pt x="867" y="1140"/>
                </a:cubicBezTo>
                <a:cubicBezTo>
                  <a:pt x="869" y="1140"/>
                  <a:pt x="871" y="1140"/>
                  <a:pt x="872" y="1140"/>
                </a:cubicBezTo>
                <a:cubicBezTo>
                  <a:pt x="874" y="1140"/>
                  <a:pt x="874" y="1140"/>
                  <a:pt x="874" y="1140"/>
                </a:cubicBezTo>
                <a:cubicBezTo>
                  <a:pt x="876" y="1142"/>
                  <a:pt x="875" y="1139"/>
                  <a:pt x="876" y="1138"/>
                </a:cubicBezTo>
                <a:cubicBezTo>
                  <a:pt x="877" y="1138"/>
                  <a:pt x="876" y="1140"/>
                  <a:pt x="877" y="1141"/>
                </a:cubicBezTo>
                <a:cubicBezTo>
                  <a:pt x="878" y="1141"/>
                  <a:pt x="879" y="1140"/>
                  <a:pt x="879" y="1140"/>
                </a:cubicBezTo>
                <a:cubicBezTo>
                  <a:pt x="880" y="1140"/>
                  <a:pt x="881" y="1139"/>
                  <a:pt x="882" y="1140"/>
                </a:cubicBezTo>
                <a:cubicBezTo>
                  <a:pt x="882" y="1140"/>
                  <a:pt x="883" y="1140"/>
                  <a:pt x="883" y="1141"/>
                </a:cubicBezTo>
                <a:cubicBezTo>
                  <a:pt x="884" y="1141"/>
                  <a:pt x="884" y="1140"/>
                  <a:pt x="884" y="1140"/>
                </a:cubicBezTo>
                <a:cubicBezTo>
                  <a:pt x="886" y="1141"/>
                  <a:pt x="886" y="1141"/>
                  <a:pt x="887" y="1140"/>
                </a:cubicBezTo>
                <a:cubicBezTo>
                  <a:pt x="887" y="1140"/>
                  <a:pt x="888" y="1138"/>
                  <a:pt x="888" y="1138"/>
                </a:cubicBezTo>
                <a:cubicBezTo>
                  <a:pt x="889" y="1138"/>
                  <a:pt x="889" y="1139"/>
                  <a:pt x="888" y="1139"/>
                </a:cubicBezTo>
                <a:cubicBezTo>
                  <a:pt x="888" y="1140"/>
                  <a:pt x="887" y="1140"/>
                  <a:pt x="887" y="1141"/>
                </a:cubicBezTo>
                <a:cubicBezTo>
                  <a:pt x="887" y="1141"/>
                  <a:pt x="887" y="1143"/>
                  <a:pt x="887" y="1143"/>
                </a:cubicBezTo>
                <a:cubicBezTo>
                  <a:pt x="887" y="1144"/>
                  <a:pt x="887" y="1144"/>
                  <a:pt x="888" y="1144"/>
                </a:cubicBezTo>
                <a:cubicBezTo>
                  <a:pt x="888" y="1143"/>
                  <a:pt x="888" y="1143"/>
                  <a:pt x="889" y="1143"/>
                </a:cubicBezTo>
                <a:cubicBezTo>
                  <a:pt x="890" y="1143"/>
                  <a:pt x="890" y="1143"/>
                  <a:pt x="891" y="1144"/>
                </a:cubicBezTo>
                <a:cubicBezTo>
                  <a:pt x="892" y="1145"/>
                  <a:pt x="894" y="1144"/>
                  <a:pt x="895" y="1144"/>
                </a:cubicBezTo>
                <a:cubicBezTo>
                  <a:pt x="894" y="1144"/>
                  <a:pt x="894" y="1145"/>
                  <a:pt x="894" y="1146"/>
                </a:cubicBezTo>
                <a:cubicBezTo>
                  <a:pt x="895" y="1146"/>
                  <a:pt x="895" y="1146"/>
                  <a:pt x="895" y="1147"/>
                </a:cubicBezTo>
                <a:cubicBezTo>
                  <a:pt x="895" y="1148"/>
                  <a:pt x="895" y="1149"/>
                  <a:pt x="895" y="1149"/>
                </a:cubicBezTo>
                <a:cubicBezTo>
                  <a:pt x="895" y="1150"/>
                  <a:pt x="895" y="1150"/>
                  <a:pt x="895" y="1151"/>
                </a:cubicBezTo>
                <a:cubicBezTo>
                  <a:pt x="895" y="1154"/>
                  <a:pt x="893" y="1151"/>
                  <a:pt x="892" y="1152"/>
                </a:cubicBezTo>
                <a:cubicBezTo>
                  <a:pt x="891" y="1153"/>
                  <a:pt x="894" y="1153"/>
                  <a:pt x="894" y="1154"/>
                </a:cubicBezTo>
                <a:cubicBezTo>
                  <a:pt x="894" y="1154"/>
                  <a:pt x="894" y="1155"/>
                  <a:pt x="895" y="1155"/>
                </a:cubicBezTo>
                <a:cubicBezTo>
                  <a:pt x="895" y="1155"/>
                  <a:pt x="895" y="1155"/>
                  <a:pt x="896" y="1155"/>
                </a:cubicBezTo>
                <a:cubicBezTo>
                  <a:pt x="896" y="1155"/>
                  <a:pt x="897" y="1156"/>
                  <a:pt x="898" y="1156"/>
                </a:cubicBezTo>
                <a:cubicBezTo>
                  <a:pt x="898" y="1156"/>
                  <a:pt x="899" y="1157"/>
                  <a:pt x="899" y="1157"/>
                </a:cubicBezTo>
                <a:cubicBezTo>
                  <a:pt x="900" y="1158"/>
                  <a:pt x="901" y="1158"/>
                  <a:pt x="901" y="1158"/>
                </a:cubicBezTo>
                <a:cubicBezTo>
                  <a:pt x="903" y="1158"/>
                  <a:pt x="904" y="1160"/>
                  <a:pt x="905" y="1159"/>
                </a:cubicBezTo>
                <a:cubicBezTo>
                  <a:pt x="905" y="1159"/>
                  <a:pt x="906" y="1159"/>
                  <a:pt x="907" y="1159"/>
                </a:cubicBezTo>
                <a:cubicBezTo>
                  <a:pt x="907" y="1158"/>
                  <a:pt x="907" y="1157"/>
                  <a:pt x="907" y="1157"/>
                </a:cubicBezTo>
                <a:cubicBezTo>
                  <a:pt x="908" y="1156"/>
                  <a:pt x="908" y="1156"/>
                  <a:pt x="909" y="1156"/>
                </a:cubicBezTo>
                <a:cubicBezTo>
                  <a:pt x="909" y="1156"/>
                  <a:pt x="910" y="1158"/>
                  <a:pt x="911" y="1158"/>
                </a:cubicBezTo>
                <a:cubicBezTo>
                  <a:pt x="911" y="1159"/>
                  <a:pt x="910" y="1160"/>
                  <a:pt x="911" y="1161"/>
                </a:cubicBezTo>
                <a:cubicBezTo>
                  <a:pt x="911" y="1161"/>
                  <a:pt x="912" y="1161"/>
                  <a:pt x="913" y="1162"/>
                </a:cubicBezTo>
                <a:cubicBezTo>
                  <a:pt x="913" y="1162"/>
                  <a:pt x="914" y="1161"/>
                  <a:pt x="915" y="1161"/>
                </a:cubicBezTo>
                <a:cubicBezTo>
                  <a:pt x="915" y="1162"/>
                  <a:pt x="914" y="1162"/>
                  <a:pt x="914" y="1163"/>
                </a:cubicBezTo>
                <a:cubicBezTo>
                  <a:pt x="914" y="1163"/>
                  <a:pt x="914" y="1164"/>
                  <a:pt x="914" y="1164"/>
                </a:cubicBezTo>
                <a:cubicBezTo>
                  <a:pt x="914" y="1164"/>
                  <a:pt x="914" y="1164"/>
                  <a:pt x="913" y="1165"/>
                </a:cubicBezTo>
                <a:cubicBezTo>
                  <a:pt x="913" y="1165"/>
                  <a:pt x="913" y="1166"/>
                  <a:pt x="914" y="1167"/>
                </a:cubicBezTo>
                <a:cubicBezTo>
                  <a:pt x="914" y="1167"/>
                  <a:pt x="914" y="1167"/>
                  <a:pt x="915" y="1167"/>
                </a:cubicBezTo>
                <a:cubicBezTo>
                  <a:pt x="915" y="1167"/>
                  <a:pt x="915" y="1168"/>
                  <a:pt x="915" y="1168"/>
                </a:cubicBezTo>
                <a:cubicBezTo>
                  <a:pt x="915" y="1168"/>
                  <a:pt x="916" y="1168"/>
                  <a:pt x="917" y="1168"/>
                </a:cubicBezTo>
                <a:cubicBezTo>
                  <a:pt x="917" y="1169"/>
                  <a:pt x="917" y="1170"/>
                  <a:pt x="918" y="1170"/>
                </a:cubicBezTo>
                <a:cubicBezTo>
                  <a:pt x="919" y="1170"/>
                  <a:pt x="919" y="1169"/>
                  <a:pt x="920" y="1169"/>
                </a:cubicBezTo>
                <a:cubicBezTo>
                  <a:pt x="920" y="1167"/>
                  <a:pt x="920" y="1166"/>
                  <a:pt x="922" y="1165"/>
                </a:cubicBezTo>
                <a:cubicBezTo>
                  <a:pt x="923" y="1165"/>
                  <a:pt x="924" y="1165"/>
                  <a:pt x="924" y="1164"/>
                </a:cubicBezTo>
                <a:cubicBezTo>
                  <a:pt x="924" y="1164"/>
                  <a:pt x="924" y="1162"/>
                  <a:pt x="925" y="1163"/>
                </a:cubicBezTo>
                <a:cubicBezTo>
                  <a:pt x="926" y="1163"/>
                  <a:pt x="925" y="1166"/>
                  <a:pt x="924" y="1166"/>
                </a:cubicBezTo>
                <a:cubicBezTo>
                  <a:pt x="924" y="1167"/>
                  <a:pt x="924" y="1167"/>
                  <a:pt x="924" y="1168"/>
                </a:cubicBezTo>
                <a:cubicBezTo>
                  <a:pt x="924" y="1168"/>
                  <a:pt x="924" y="1168"/>
                  <a:pt x="923" y="1169"/>
                </a:cubicBezTo>
                <a:cubicBezTo>
                  <a:pt x="923" y="1170"/>
                  <a:pt x="923" y="1170"/>
                  <a:pt x="924" y="1170"/>
                </a:cubicBezTo>
                <a:cubicBezTo>
                  <a:pt x="925" y="1170"/>
                  <a:pt x="925" y="1170"/>
                  <a:pt x="925" y="1171"/>
                </a:cubicBezTo>
                <a:cubicBezTo>
                  <a:pt x="926" y="1171"/>
                  <a:pt x="927" y="1172"/>
                  <a:pt x="926" y="1173"/>
                </a:cubicBezTo>
                <a:cubicBezTo>
                  <a:pt x="925" y="1173"/>
                  <a:pt x="925" y="1172"/>
                  <a:pt x="924" y="1173"/>
                </a:cubicBezTo>
                <a:cubicBezTo>
                  <a:pt x="924" y="1174"/>
                  <a:pt x="925" y="1174"/>
                  <a:pt x="925" y="1174"/>
                </a:cubicBezTo>
                <a:cubicBezTo>
                  <a:pt x="926" y="1174"/>
                  <a:pt x="926" y="1175"/>
                  <a:pt x="926" y="1175"/>
                </a:cubicBezTo>
                <a:cubicBezTo>
                  <a:pt x="927" y="1176"/>
                  <a:pt x="928" y="1176"/>
                  <a:pt x="928" y="1176"/>
                </a:cubicBezTo>
                <a:cubicBezTo>
                  <a:pt x="929" y="1177"/>
                  <a:pt x="927" y="1180"/>
                  <a:pt x="928" y="1180"/>
                </a:cubicBezTo>
                <a:cubicBezTo>
                  <a:pt x="929" y="1180"/>
                  <a:pt x="930" y="1178"/>
                  <a:pt x="931" y="1179"/>
                </a:cubicBezTo>
                <a:cubicBezTo>
                  <a:pt x="932" y="1179"/>
                  <a:pt x="932" y="1180"/>
                  <a:pt x="933" y="1180"/>
                </a:cubicBezTo>
                <a:cubicBezTo>
                  <a:pt x="935" y="1181"/>
                  <a:pt x="933" y="1184"/>
                  <a:pt x="935" y="1185"/>
                </a:cubicBezTo>
                <a:cubicBezTo>
                  <a:pt x="936" y="1185"/>
                  <a:pt x="936" y="1185"/>
                  <a:pt x="936" y="1187"/>
                </a:cubicBezTo>
                <a:cubicBezTo>
                  <a:pt x="936" y="1187"/>
                  <a:pt x="936" y="1188"/>
                  <a:pt x="937" y="1188"/>
                </a:cubicBezTo>
                <a:cubicBezTo>
                  <a:pt x="938" y="1188"/>
                  <a:pt x="938" y="1187"/>
                  <a:pt x="939" y="1187"/>
                </a:cubicBezTo>
                <a:cubicBezTo>
                  <a:pt x="940" y="1187"/>
                  <a:pt x="939" y="1188"/>
                  <a:pt x="940" y="1188"/>
                </a:cubicBezTo>
                <a:cubicBezTo>
                  <a:pt x="940" y="1189"/>
                  <a:pt x="940" y="1190"/>
                  <a:pt x="941" y="1191"/>
                </a:cubicBezTo>
                <a:cubicBezTo>
                  <a:pt x="941" y="1191"/>
                  <a:pt x="940" y="1192"/>
                  <a:pt x="940" y="1192"/>
                </a:cubicBezTo>
                <a:cubicBezTo>
                  <a:pt x="940" y="1193"/>
                  <a:pt x="940" y="1194"/>
                  <a:pt x="940" y="1195"/>
                </a:cubicBezTo>
                <a:cubicBezTo>
                  <a:pt x="940" y="1195"/>
                  <a:pt x="939" y="1195"/>
                  <a:pt x="938" y="1195"/>
                </a:cubicBezTo>
                <a:cubicBezTo>
                  <a:pt x="938" y="1196"/>
                  <a:pt x="937" y="1196"/>
                  <a:pt x="936" y="1197"/>
                </a:cubicBezTo>
                <a:cubicBezTo>
                  <a:pt x="936" y="1197"/>
                  <a:pt x="936" y="1198"/>
                  <a:pt x="935" y="1198"/>
                </a:cubicBezTo>
                <a:cubicBezTo>
                  <a:pt x="935" y="1199"/>
                  <a:pt x="934" y="1199"/>
                  <a:pt x="934" y="1200"/>
                </a:cubicBezTo>
                <a:cubicBezTo>
                  <a:pt x="934" y="1200"/>
                  <a:pt x="935" y="1201"/>
                  <a:pt x="935" y="1201"/>
                </a:cubicBezTo>
                <a:cubicBezTo>
                  <a:pt x="936" y="1202"/>
                  <a:pt x="936" y="1202"/>
                  <a:pt x="936" y="1203"/>
                </a:cubicBezTo>
                <a:cubicBezTo>
                  <a:pt x="936" y="1203"/>
                  <a:pt x="937" y="1204"/>
                  <a:pt x="938" y="1204"/>
                </a:cubicBezTo>
                <a:cubicBezTo>
                  <a:pt x="938" y="1205"/>
                  <a:pt x="938" y="1205"/>
                  <a:pt x="938" y="1206"/>
                </a:cubicBezTo>
                <a:cubicBezTo>
                  <a:pt x="938" y="1207"/>
                  <a:pt x="939" y="1207"/>
                  <a:pt x="940" y="1207"/>
                </a:cubicBezTo>
                <a:cubicBezTo>
                  <a:pt x="940" y="1207"/>
                  <a:pt x="941" y="1206"/>
                  <a:pt x="940" y="1206"/>
                </a:cubicBezTo>
                <a:cubicBezTo>
                  <a:pt x="939" y="1205"/>
                  <a:pt x="939" y="1205"/>
                  <a:pt x="939" y="1204"/>
                </a:cubicBezTo>
                <a:cubicBezTo>
                  <a:pt x="939" y="1203"/>
                  <a:pt x="939" y="1203"/>
                  <a:pt x="938" y="1202"/>
                </a:cubicBezTo>
                <a:cubicBezTo>
                  <a:pt x="937" y="1202"/>
                  <a:pt x="937" y="1201"/>
                  <a:pt x="937" y="1200"/>
                </a:cubicBezTo>
                <a:cubicBezTo>
                  <a:pt x="937" y="1200"/>
                  <a:pt x="938" y="1200"/>
                  <a:pt x="938" y="1199"/>
                </a:cubicBezTo>
                <a:cubicBezTo>
                  <a:pt x="939" y="1199"/>
                  <a:pt x="939" y="1197"/>
                  <a:pt x="941" y="1198"/>
                </a:cubicBezTo>
                <a:cubicBezTo>
                  <a:pt x="942" y="1199"/>
                  <a:pt x="942" y="1200"/>
                  <a:pt x="942" y="1201"/>
                </a:cubicBezTo>
                <a:cubicBezTo>
                  <a:pt x="942" y="1202"/>
                  <a:pt x="942" y="1203"/>
                  <a:pt x="942" y="1204"/>
                </a:cubicBezTo>
                <a:cubicBezTo>
                  <a:pt x="943" y="1204"/>
                  <a:pt x="943" y="1204"/>
                  <a:pt x="944" y="1205"/>
                </a:cubicBezTo>
                <a:cubicBezTo>
                  <a:pt x="945" y="1205"/>
                  <a:pt x="945" y="1206"/>
                  <a:pt x="945" y="1206"/>
                </a:cubicBezTo>
                <a:cubicBezTo>
                  <a:pt x="945" y="1207"/>
                  <a:pt x="944" y="1207"/>
                  <a:pt x="944" y="1208"/>
                </a:cubicBezTo>
                <a:cubicBezTo>
                  <a:pt x="943" y="1209"/>
                  <a:pt x="943" y="1209"/>
                  <a:pt x="943" y="1210"/>
                </a:cubicBezTo>
                <a:cubicBezTo>
                  <a:pt x="942" y="1211"/>
                  <a:pt x="942" y="1211"/>
                  <a:pt x="942" y="1212"/>
                </a:cubicBezTo>
                <a:cubicBezTo>
                  <a:pt x="942" y="1213"/>
                  <a:pt x="943" y="1213"/>
                  <a:pt x="942" y="1214"/>
                </a:cubicBezTo>
                <a:cubicBezTo>
                  <a:pt x="942" y="1214"/>
                  <a:pt x="941" y="1214"/>
                  <a:pt x="942" y="1215"/>
                </a:cubicBezTo>
                <a:cubicBezTo>
                  <a:pt x="942" y="1216"/>
                  <a:pt x="943" y="1216"/>
                  <a:pt x="943" y="1217"/>
                </a:cubicBezTo>
                <a:cubicBezTo>
                  <a:pt x="943" y="1217"/>
                  <a:pt x="942" y="1218"/>
                  <a:pt x="942" y="1219"/>
                </a:cubicBezTo>
                <a:cubicBezTo>
                  <a:pt x="942" y="1220"/>
                  <a:pt x="943" y="1220"/>
                  <a:pt x="943" y="1220"/>
                </a:cubicBezTo>
                <a:cubicBezTo>
                  <a:pt x="943" y="1221"/>
                  <a:pt x="943" y="1222"/>
                  <a:pt x="943" y="1223"/>
                </a:cubicBezTo>
                <a:cubicBezTo>
                  <a:pt x="942" y="1224"/>
                  <a:pt x="941" y="1225"/>
                  <a:pt x="940" y="1226"/>
                </a:cubicBezTo>
                <a:cubicBezTo>
                  <a:pt x="939" y="1226"/>
                  <a:pt x="939" y="1226"/>
                  <a:pt x="938" y="1227"/>
                </a:cubicBezTo>
                <a:cubicBezTo>
                  <a:pt x="938" y="1228"/>
                  <a:pt x="937" y="1228"/>
                  <a:pt x="937" y="1229"/>
                </a:cubicBezTo>
                <a:cubicBezTo>
                  <a:pt x="935" y="1229"/>
                  <a:pt x="934" y="1229"/>
                  <a:pt x="933" y="1230"/>
                </a:cubicBezTo>
                <a:cubicBezTo>
                  <a:pt x="932" y="1230"/>
                  <a:pt x="932" y="1231"/>
                  <a:pt x="931" y="1231"/>
                </a:cubicBezTo>
                <a:cubicBezTo>
                  <a:pt x="930" y="1230"/>
                  <a:pt x="931" y="1230"/>
                  <a:pt x="931" y="1229"/>
                </a:cubicBezTo>
                <a:cubicBezTo>
                  <a:pt x="931" y="1228"/>
                  <a:pt x="931" y="1226"/>
                  <a:pt x="932" y="1225"/>
                </a:cubicBezTo>
                <a:cubicBezTo>
                  <a:pt x="932" y="1224"/>
                  <a:pt x="933" y="1224"/>
                  <a:pt x="933" y="1225"/>
                </a:cubicBezTo>
                <a:cubicBezTo>
                  <a:pt x="934" y="1225"/>
                  <a:pt x="933" y="1226"/>
                  <a:pt x="933" y="1227"/>
                </a:cubicBezTo>
                <a:cubicBezTo>
                  <a:pt x="933" y="1228"/>
                  <a:pt x="934" y="1227"/>
                  <a:pt x="934" y="1227"/>
                </a:cubicBezTo>
                <a:cubicBezTo>
                  <a:pt x="935" y="1226"/>
                  <a:pt x="935" y="1225"/>
                  <a:pt x="935" y="1225"/>
                </a:cubicBezTo>
                <a:cubicBezTo>
                  <a:pt x="936" y="1224"/>
                  <a:pt x="937" y="1225"/>
                  <a:pt x="937" y="1224"/>
                </a:cubicBezTo>
                <a:cubicBezTo>
                  <a:pt x="938" y="1224"/>
                  <a:pt x="938" y="1223"/>
                  <a:pt x="939" y="1223"/>
                </a:cubicBezTo>
                <a:cubicBezTo>
                  <a:pt x="940" y="1222"/>
                  <a:pt x="940" y="1220"/>
                  <a:pt x="939" y="1219"/>
                </a:cubicBezTo>
                <a:cubicBezTo>
                  <a:pt x="939" y="1218"/>
                  <a:pt x="939" y="1218"/>
                  <a:pt x="939" y="1217"/>
                </a:cubicBezTo>
                <a:cubicBezTo>
                  <a:pt x="939" y="1216"/>
                  <a:pt x="938" y="1216"/>
                  <a:pt x="938" y="1216"/>
                </a:cubicBezTo>
                <a:cubicBezTo>
                  <a:pt x="937" y="1215"/>
                  <a:pt x="937" y="1214"/>
                  <a:pt x="938" y="1214"/>
                </a:cubicBezTo>
                <a:cubicBezTo>
                  <a:pt x="938" y="1213"/>
                  <a:pt x="938" y="1213"/>
                  <a:pt x="939" y="1213"/>
                </a:cubicBezTo>
                <a:cubicBezTo>
                  <a:pt x="939" y="1213"/>
                  <a:pt x="940" y="1213"/>
                  <a:pt x="940" y="1213"/>
                </a:cubicBezTo>
                <a:cubicBezTo>
                  <a:pt x="942" y="1213"/>
                  <a:pt x="940" y="1211"/>
                  <a:pt x="939" y="1210"/>
                </a:cubicBezTo>
                <a:cubicBezTo>
                  <a:pt x="939" y="1210"/>
                  <a:pt x="940" y="1209"/>
                  <a:pt x="939" y="1209"/>
                </a:cubicBezTo>
                <a:cubicBezTo>
                  <a:pt x="938" y="1209"/>
                  <a:pt x="939" y="1210"/>
                  <a:pt x="938" y="1210"/>
                </a:cubicBezTo>
                <a:cubicBezTo>
                  <a:pt x="938" y="1211"/>
                  <a:pt x="937" y="1211"/>
                  <a:pt x="937" y="1211"/>
                </a:cubicBezTo>
                <a:cubicBezTo>
                  <a:pt x="937" y="1212"/>
                  <a:pt x="936" y="1214"/>
                  <a:pt x="936" y="1213"/>
                </a:cubicBezTo>
                <a:cubicBezTo>
                  <a:pt x="935" y="1213"/>
                  <a:pt x="936" y="1211"/>
                  <a:pt x="936" y="1211"/>
                </a:cubicBezTo>
                <a:cubicBezTo>
                  <a:pt x="936" y="1210"/>
                  <a:pt x="937" y="1210"/>
                  <a:pt x="937" y="1210"/>
                </a:cubicBezTo>
                <a:cubicBezTo>
                  <a:pt x="938" y="1209"/>
                  <a:pt x="937" y="1208"/>
                  <a:pt x="936" y="1208"/>
                </a:cubicBezTo>
                <a:cubicBezTo>
                  <a:pt x="936" y="1207"/>
                  <a:pt x="935" y="1206"/>
                  <a:pt x="935" y="1205"/>
                </a:cubicBezTo>
                <a:cubicBezTo>
                  <a:pt x="935" y="1204"/>
                  <a:pt x="934" y="1203"/>
                  <a:pt x="933" y="1203"/>
                </a:cubicBezTo>
                <a:cubicBezTo>
                  <a:pt x="933" y="1204"/>
                  <a:pt x="934" y="1205"/>
                  <a:pt x="933" y="1206"/>
                </a:cubicBezTo>
                <a:cubicBezTo>
                  <a:pt x="932" y="1206"/>
                  <a:pt x="931" y="1206"/>
                  <a:pt x="931" y="1206"/>
                </a:cubicBezTo>
                <a:cubicBezTo>
                  <a:pt x="930" y="1205"/>
                  <a:pt x="930" y="1205"/>
                  <a:pt x="929" y="1204"/>
                </a:cubicBezTo>
                <a:cubicBezTo>
                  <a:pt x="928" y="1203"/>
                  <a:pt x="928" y="1202"/>
                  <a:pt x="926" y="1202"/>
                </a:cubicBezTo>
                <a:cubicBezTo>
                  <a:pt x="925" y="1202"/>
                  <a:pt x="923" y="1202"/>
                  <a:pt x="922" y="1202"/>
                </a:cubicBezTo>
                <a:cubicBezTo>
                  <a:pt x="921" y="1202"/>
                  <a:pt x="919" y="1202"/>
                  <a:pt x="918" y="1202"/>
                </a:cubicBezTo>
                <a:cubicBezTo>
                  <a:pt x="916" y="1202"/>
                  <a:pt x="915" y="1202"/>
                  <a:pt x="913" y="1202"/>
                </a:cubicBezTo>
                <a:cubicBezTo>
                  <a:pt x="913" y="1202"/>
                  <a:pt x="912" y="1201"/>
                  <a:pt x="912" y="1201"/>
                </a:cubicBezTo>
                <a:cubicBezTo>
                  <a:pt x="911" y="1201"/>
                  <a:pt x="910" y="1201"/>
                  <a:pt x="909" y="1201"/>
                </a:cubicBezTo>
                <a:cubicBezTo>
                  <a:pt x="908" y="1201"/>
                  <a:pt x="907" y="1201"/>
                  <a:pt x="905" y="1200"/>
                </a:cubicBezTo>
                <a:cubicBezTo>
                  <a:pt x="904" y="1200"/>
                  <a:pt x="903" y="1199"/>
                  <a:pt x="901" y="1198"/>
                </a:cubicBezTo>
                <a:cubicBezTo>
                  <a:pt x="900" y="1198"/>
                  <a:pt x="898" y="1198"/>
                  <a:pt x="897" y="1198"/>
                </a:cubicBezTo>
                <a:cubicBezTo>
                  <a:pt x="896" y="1197"/>
                  <a:pt x="895" y="1195"/>
                  <a:pt x="894" y="1196"/>
                </a:cubicBezTo>
                <a:cubicBezTo>
                  <a:pt x="893" y="1197"/>
                  <a:pt x="894" y="1200"/>
                  <a:pt x="894" y="1201"/>
                </a:cubicBezTo>
                <a:cubicBezTo>
                  <a:pt x="894" y="1203"/>
                  <a:pt x="894" y="1206"/>
                  <a:pt x="895" y="1207"/>
                </a:cubicBezTo>
                <a:cubicBezTo>
                  <a:pt x="896" y="1208"/>
                  <a:pt x="896" y="1209"/>
                  <a:pt x="897" y="1210"/>
                </a:cubicBezTo>
                <a:cubicBezTo>
                  <a:pt x="897" y="1212"/>
                  <a:pt x="897" y="1212"/>
                  <a:pt x="898" y="1213"/>
                </a:cubicBezTo>
                <a:cubicBezTo>
                  <a:pt x="899" y="1214"/>
                  <a:pt x="899" y="1215"/>
                  <a:pt x="899" y="1216"/>
                </a:cubicBezTo>
                <a:cubicBezTo>
                  <a:pt x="900" y="1217"/>
                  <a:pt x="900" y="1218"/>
                  <a:pt x="901" y="1218"/>
                </a:cubicBezTo>
                <a:cubicBezTo>
                  <a:pt x="901" y="1219"/>
                  <a:pt x="901" y="1220"/>
                  <a:pt x="902" y="1221"/>
                </a:cubicBezTo>
                <a:cubicBezTo>
                  <a:pt x="902" y="1222"/>
                  <a:pt x="903" y="1223"/>
                  <a:pt x="903" y="1225"/>
                </a:cubicBezTo>
                <a:cubicBezTo>
                  <a:pt x="904" y="1226"/>
                  <a:pt x="904" y="1227"/>
                  <a:pt x="905" y="1228"/>
                </a:cubicBezTo>
                <a:cubicBezTo>
                  <a:pt x="905" y="1229"/>
                  <a:pt x="905" y="1231"/>
                  <a:pt x="905" y="1233"/>
                </a:cubicBezTo>
                <a:cubicBezTo>
                  <a:pt x="905" y="1233"/>
                  <a:pt x="905" y="1235"/>
                  <a:pt x="906" y="1234"/>
                </a:cubicBezTo>
                <a:cubicBezTo>
                  <a:pt x="906" y="1234"/>
                  <a:pt x="906" y="1233"/>
                  <a:pt x="906" y="1232"/>
                </a:cubicBezTo>
                <a:cubicBezTo>
                  <a:pt x="907" y="1231"/>
                  <a:pt x="908" y="1233"/>
                  <a:pt x="909" y="1233"/>
                </a:cubicBezTo>
                <a:cubicBezTo>
                  <a:pt x="910" y="1233"/>
                  <a:pt x="910" y="1233"/>
                  <a:pt x="910" y="1233"/>
                </a:cubicBezTo>
                <a:cubicBezTo>
                  <a:pt x="911" y="1234"/>
                  <a:pt x="910" y="1234"/>
                  <a:pt x="910" y="1234"/>
                </a:cubicBezTo>
                <a:cubicBezTo>
                  <a:pt x="910" y="1235"/>
                  <a:pt x="909" y="1235"/>
                  <a:pt x="909" y="1235"/>
                </a:cubicBezTo>
                <a:cubicBezTo>
                  <a:pt x="908" y="1235"/>
                  <a:pt x="908" y="1236"/>
                  <a:pt x="908" y="1236"/>
                </a:cubicBezTo>
                <a:cubicBezTo>
                  <a:pt x="907" y="1236"/>
                  <a:pt x="907" y="1236"/>
                  <a:pt x="907" y="1236"/>
                </a:cubicBezTo>
                <a:cubicBezTo>
                  <a:pt x="906" y="1236"/>
                  <a:pt x="906" y="1236"/>
                  <a:pt x="906" y="1237"/>
                </a:cubicBezTo>
                <a:cubicBezTo>
                  <a:pt x="907" y="1238"/>
                  <a:pt x="907" y="1239"/>
                  <a:pt x="909" y="1239"/>
                </a:cubicBezTo>
                <a:cubicBezTo>
                  <a:pt x="909" y="1239"/>
                  <a:pt x="912" y="1239"/>
                  <a:pt x="912" y="1240"/>
                </a:cubicBezTo>
                <a:cubicBezTo>
                  <a:pt x="912" y="1240"/>
                  <a:pt x="911" y="1240"/>
                  <a:pt x="911" y="1240"/>
                </a:cubicBezTo>
                <a:cubicBezTo>
                  <a:pt x="911" y="1241"/>
                  <a:pt x="911" y="1241"/>
                  <a:pt x="911" y="1241"/>
                </a:cubicBezTo>
                <a:cubicBezTo>
                  <a:pt x="911" y="1241"/>
                  <a:pt x="911" y="1242"/>
                  <a:pt x="911" y="1242"/>
                </a:cubicBezTo>
                <a:cubicBezTo>
                  <a:pt x="911" y="1242"/>
                  <a:pt x="910" y="1242"/>
                  <a:pt x="910" y="1242"/>
                </a:cubicBezTo>
                <a:cubicBezTo>
                  <a:pt x="910" y="1242"/>
                  <a:pt x="910" y="1242"/>
                  <a:pt x="910" y="1243"/>
                </a:cubicBezTo>
                <a:cubicBezTo>
                  <a:pt x="910" y="1243"/>
                  <a:pt x="911" y="1243"/>
                  <a:pt x="911" y="1244"/>
                </a:cubicBezTo>
                <a:cubicBezTo>
                  <a:pt x="911" y="1245"/>
                  <a:pt x="911" y="1245"/>
                  <a:pt x="911" y="1246"/>
                </a:cubicBezTo>
                <a:cubicBezTo>
                  <a:pt x="910" y="1247"/>
                  <a:pt x="910" y="1247"/>
                  <a:pt x="910" y="1247"/>
                </a:cubicBezTo>
                <a:cubicBezTo>
                  <a:pt x="910" y="1248"/>
                  <a:pt x="910" y="1249"/>
                  <a:pt x="909" y="1248"/>
                </a:cubicBezTo>
                <a:cubicBezTo>
                  <a:pt x="909" y="1248"/>
                  <a:pt x="909" y="1247"/>
                  <a:pt x="909" y="1247"/>
                </a:cubicBezTo>
                <a:cubicBezTo>
                  <a:pt x="909" y="1246"/>
                  <a:pt x="909" y="1246"/>
                  <a:pt x="908" y="1245"/>
                </a:cubicBezTo>
                <a:cubicBezTo>
                  <a:pt x="908" y="1244"/>
                  <a:pt x="909" y="1243"/>
                  <a:pt x="908" y="1242"/>
                </a:cubicBezTo>
                <a:cubicBezTo>
                  <a:pt x="907" y="1243"/>
                  <a:pt x="908" y="1244"/>
                  <a:pt x="908" y="1245"/>
                </a:cubicBezTo>
                <a:cubicBezTo>
                  <a:pt x="908" y="1246"/>
                  <a:pt x="908" y="1247"/>
                  <a:pt x="908" y="1248"/>
                </a:cubicBezTo>
                <a:cubicBezTo>
                  <a:pt x="908" y="1249"/>
                  <a:pt x="907" y="1251"/>
                  <a:pt x="908" y="1251"/>
                </a:cubicBezTo>
                <a:cubicBezTo>
                  <a:pt x="909" y="1252"/>
                  <a:pt x="910" y="1251"/>
                  <a:pt x="911" y="1251"/>
                </a:cubicBezTo>
                <a:cubicBezTo>
                  <a:pt x="912" y="1252"/>
                  <a:pt x="913" y="1251"/>
                  <a:pt x="914" y="1252"/>
                </a:cubicBezTo>
                <a:cubicBezTo>
                  <a:pt x="914" y="1252"/>
                  <a:pt x="915" y="1252"/>
                  <a:pt x="916" y="1252"/>
                </a:cubicBezTo>
                <a:cubicBezTo>
                  <a:pt x="917" y="1253"/>
                  <a:pt x="918" y="1253"/>
                  <a:pt x="920" y="1253"/>
                </a:cubicBezTo>
                <a:cubicBezTo>
                  <a:pt x="921" y="1253"/>
                  <a:pt x="921" y="1253"/>
                  <a:pt x="922" y="1253"/>
                </a:cubicBezTo>
                <a:cubicBezTo>
                  <a:pt x="923" y="1253"/>
                  <a:pt x="924" y="1253"/>
                  <a:pt x="923" y="1254"/>
                </a:cubicBezTo>
                <a:cubicBezTo>
                  <a:pt x="922" y="1254"/>
                  <a:pt x="921" y="1254"/>
                  <a:pt x="921" y="1254"/>
                </a:cubicBezTo>
                <a:cubicBezTo>
                  <a:pt x="919" y="1255"/>
                  <a:pt x="919" y="1255"/>
                  <a:pt x="918" y="1255"/>
                </a:cubicBezTo>
                <a:cubicBezTo>
                  <a:pt x="917" y="1255"/>
                  <a:pt x="916" y="1255"/>
                  <a:pt x="915" y="1255"/>
                </a:cubicBezTo>
                <a:cubicBezTo>
                  <a:pt x="914" y="1255"/>
                  <a:pt x="912" y="1254"/>
                  <a:pt x="911" y="1254"/>
                </a:cubicBezTo>
                <a:cubicBezTo>
                  <a:pt x="911" y="1253"/>
                  <a:pt x="911" y="1252"/>
                  <a:pt x="910" y="1253"/>
                </a:cubicBezTo>
                <a:cubicBezTo>
                  <a:pt x="909" y="1253"/>
                  <a:pt x="910" y="1254"/>
                  <a:pt x="910" y="1255"/>
                </a:cubicBezTo>
                <a:cubicBezTo>
                  <a:pt x="910" y="1256"/>
                  <a:pt x="909" y="1258"/>
                  <a:pt x="909" y="1259"/>
                </a:cubicBezTo>
                <a:cubicBezTo>
                  <a:pt x="909" y="1261"/>
                  <a:pt x="909" y="1262"/>
                  <a:pt x="909" y="1264"/>
                </a:cubicBezTo>
                <a:cubicBezTo>
                  <a:pt x="909" y="1265"/>
                  <a:pt x="909" y="1267"/>
                  <a:pt x="909" y="1269"/>
                </a:cubicBezTo>
                <a:cubicBezTo>
                  <a:pt x="909" y="1270"/>
                  <a:pt x="910" y="1272"/>
                  <a:pt x="910" y="1273"/>
                </a:cubicBezTo>
                <a:cubicBezTo>
                  <a:pt x="910" y="1275"/>
                  <a:pt x="910" y="1276"/>
                  <a:pt x="910" y="1278"/>
                </a:cubicBezTo>
                <a:cubicBezTo>
                  <a:pt x="910" y="1281"/>
                  <a:pt x="908" y="1284"/>
                  <a:pt x="908" y="1287"/>
                </a:cubicBezTo>
                <a:cubicBezTo>
                  <a:pt x="908" y="1289"/>
                  <a:pt x="908" y="1291"/>
                  <a:pt x="908" y="1293"/>
                </a:cubicBezTo>
                <a:cubicBezTo>
                  <a:pt x="908" y="1294"/>
                  <a:pt x="908" y="1296"/>
                  <a:pt x="908" y="1298"/>
                </a:cubicBezTo>
                <a:cubicBezTo>
                  <a:pt x="908" y="1303"/>
                  <a:pt x="906" y="1308"/>
                  <a:pt x="906" y="1313"/>
                </a:cubicBezTo>
                <a:cubicBezTo>
                  <a:pt x="906" y="1314"/>
                  <a:pt x="906" y="1315"/>
                  <a:pt x="905" y="1316"/>
                </a:cubicBezTo>
                <a:cubicBezTo>
                  <a:pt x="905" y="1318"/>
                  <a:pt x="905" y="1320"/>
                  <a:pt x="904" y="1321"/>
                </a:cubicBezTo>
                <a:cubicBezTo>
                  <a:pt x="904" y="1322"/>
                  <a:pt x="903" y="1323"/>
                  <a:pt x="903" y="1324"/>
                </a:cubicBezTo>
                <a:cubicBezTo>
                  <a:pt x="903" y="1325"/>
                  <a:pt x="906" y="1323"/>
                  <a:pt x="905" y="1325"/>
                </a:cubicBezTo>
                <a:cubicBezTo>
                  <a:pt x="905" y="1326"/>
                  <a:pt x="904" y="1327"/>
                  <a:pt x="903" y="1328"/>
                </a:cubicBezTo>
                <a:cubicBezTo>
                  <a:pt x="902" y="1329"/>
                  <a:pt x="901" y="1330"/>
                  <a:pt x="900" y="1331"/>
                </a:cubicBezTo>
                <a:cubicBezTo>
                  <a:pt x="899" y="1332"/>
                  <a:pt x="900" y="1334"/>
                  <a:pt x="899" y="1335"/>
                </a:cubicBezTo>
                <a:cubicBezTo>
                  <a:pt x="898" y="1337"/>
                  <a:pt x="897" y="1338"/>
                  <a:pt x="898" y="1339"/>
                </a:cubicBezTo>
                <a:cubicBezTo>
                  <a:pt x="898" y="1340"/>
                  <a:pt x="899" y="1341"/>
                  <a:pt x="899" y="1342"/>
                </a:cubicBezTo>
                <a:cubicBezTo>
                  <a:pt x="900" y="1342"/>
                  <a:pt x="900" y="1343"/>
                  <a:pt x="901" y="1344"/>
                </a:cubicBezTo>
                <a:cubicBezTo>
                  <a:pt x="901" y="1344"/>
                  <a:pt x="901" y="1345"/>
                  <a:pt x="901" y="1345"/>
                </a:cubicBezTo>
                <a:cubicBezTo>
                  <a:pt x="900" y="1347"/>
                  <a:pt x="900" y="1347"/>
                  <a:pt x="900" y="1349"/>
                </a:cubicBezTo>
                <a:cubicBezTo>
                  <a:pt x="900" y="1350"/>
                  <a:pt x="901" y="1352"/>
                  <a:pt x="901" y="1353"/>
                </a:cubicBezTo>
                <a:cubicBezTo>
                  <a:pt x="901" y="1355"/>
                  <a:pt x="901" y="1356"/>
                  <a:pt x="902" y="1357"/>
                </a:cubicBezTo>
                <a:cubicBezTo>
                  <a:pt x="903" y="1358"/>
                  <a:pt x="904" y="1359"/>
                  <a:pt x="905" y="1361"/>
                </a:cubicBezTo>
                <a:cubicBezTo>
                  <a:pt x="905" y="1362"/>
                  <a:pt x="905" y="1363"/>
                  <a:pt x="905" y="1364"/>
                </a:cubicBezTo>
                <a:cubicBezTo>
                  <a:pt x="905" y="1364"/>
                  <a:pt x="905" y="1365"/>
                  <a:pt x="905" y="1366"/>
                </a:cubicBezTo>
                <a:cubicBezTo>
                  <a:pt x="905" y="1369"/>
                  <a:pt x="905" y="1372"/>
                  <a:pt x="905" y="1375"/>
                </a:cubicBezTo>
                <a:cubicBezTo>
                  <a:pt x="905" y="1377"/>
                  <a:pt x="905" y="1378"/>
                  <a:pt x="905" y="1379"/>
                </a:cubicBezTo>
                <a:cubicBezTo>
                  <a:pt x="905" y="1381"/>
                  <a:pt x="904" y="1383"/>
                  <a:pt x="904" y="1384"/>
                </a:cubicBezTo>
                <a:cubicBezTo>
                  <a:pt x="904" y="1386"/>
                  <a:pt x="904" y="1387"/>
                  <a:pt x="904" y="1388"/>
                </a:cubicBezTo>
                <a:cubicBezTo>
                  <a:pt x="905" y="1389"/>
                  <a:pt x="905" y="1388"/>
                  <a:pt x="906" y="1389"/>
                </a:cubicBezTo>
                <a:cubicBezTo>
                  <a:pt x="906" y="1389"/>
                  <a:pt x="905" y="1390"/>
                  <a:pt x="905" y="1390"/>
                </a:cubicBezTo>
                <a:cubicBezTo>
                  <a:pt x="904" y="1391"/>
                  <a:pt x="903" y="1392"/>
                  <a:pt x="903" y="1393"/>
                </a:cubicBezTo>
                <a:cubicBezTo>
                  <a:pt x="902" y="1394"/>
                  <a:pt x="901" y="1395"/>
                  <a:pt x="901" y="1397"/>
                </a:cubicBezTo>
                <a:cubicBezTo>
                  <a:pt x="901" y="1400"/>
                  <a:pt x="903" y="1402"/>
                  <a:pt x="905" y="1404"/>
                </a:cubicBezTo>
                <a:cubicBezTo>
                  <a:pt x="905" y="1406"/>
                  <a:pt x="907" y="1406"/>
                  <a:pt x="908" y="1408"/>
                </a:cubicBezTo>
                <a:cubicBezTo>
                  <a:pt x="909" y="1409"/>
                  <a:pt x="909" y="1410"/>
                  <a:pt x="910" y="1411"/>
                </a:cubicBezTo>
                <a:cubicBezTo>
                  <a:pt x="910" y="1412"/>
                  <a:pt x="911" y="1413"/>
                  <a:pt x="912" y="1414"/>
                </a:cubicBezTo>
                <a:cubicBezTo>
                  <a:pt x="913" y="1416"/>
                  <a:pt x="914" y="1419"/>
                  <a:pt x="914" y="1421"/>
                </a:cubicBezTo>
                <a:cubicBezTo>
                  <a:pt x="913" y="1422"/>
                  <a:pt x="913" y="1422"/>
                  <a:pt x="913" y="1424"/>
                </a:cubicBezTo>
                <a:cubicBezTo>
                  <a:pt x="913" y="1426"/>
                  <a:pt x="914" y="1428"/>
                  <a:pt x="915" y="1429"/>
                </a:cubicBezTo>
                <a:cubicBezTo>
                  <a:pt x="916" y="1432"/>
                  <a:pt x="914" y="1435"/>
                  <a:pt x="916" y="1437"/>
                </a:cubicBezTo>
                <a:cubicBezTo>
                  <a:pt x="917" y="1438"/>
                  <a:pt x="918" y="1438"/>
                  <a:pt x="918" y="1439"/>
                </a:cubicBezTo>
                <a:cubicBezTo>
                  <a:pt x="918" y="1439"/>
                  <a:pt x="918" y="1440"/>
                  <a:pt x="919" y="1441"/>
                </a:cubicBezTo>
                <a:cubicBezTo>
                  <a:pt x="920" y="1442"/>
                  <a:pt x="921" y="1443"/>
                  <a:pt x="922" y="1444"/>
                </a:cubicBezTo>
                <a:cubicBezTo>
                  <a:pt x="922" y="1445"/>
                  <a:pt x="923" y="1446"/>
                  <a:pt x="924" y="1447"/>
                </a:cubicBezTo>
                <a:cubicBezTo>
                  <a:pt x="925" y="1447"/>
                  <a:pt x="925" y="1448"/>
                  <a:pt x="925" y="1448"/>
                </a:cubicBezTo>
                <a:cubicBezTo>
                  <a:pt x="926" y="1449"/>
                  <a:pt x="926" y="1449"/>
                  <a:pt x="926" y="1450"/>
                </a:cubicBezTo>
                <a:cubicBezTo>
                  <a:pt x="927" y="1451"/>
                  <a:pt x="928" y="1452"/>
                  <a:pt x="929" y="1453"/>
                </a:cubicBezTo>
                <a:cubicBezTo>
                  <a:pt x="929" y="1454"/>
                  <a:pt x="930" y="1454"/>
                  <a:pt x="930" y="1455"/>
                </a:cubicBezTo>
                <a:cubicBezTo>
                  <a:pt x="930" y="1455"/>
                  <a:pt x="930" y="1456"/>
                  <a:pt x="930" y="1457"/>
                </a:cubicBezTo>
                <a:cubicBezTo>
                  <a:pt x="931" y="1457"/>
                  <a:pt x="930" y="1456"/>
                  <a:pt x="931" y="1456"/>
                </a:cubicBezTo>
                <a:cubicBezTo>
                  <a:pt x="931" y="1456"/>
                  <a:pt x="932" y="1456"/>
                  <a:pt x="932" y="1456"/>
                </a:cubicBezTo>
                <a:cubicBezTo>
                  <a:pt x="933" y="1457"/>
                  <a:pt x="933" y="1457"/>
                  <a:pt x="934" y="1458"/>
                </a:cubicBezTo>
                <a:cubicBezTo>
                  <a:pt x="934" y="1459"/>
                  <a:pt x="935" y="1459"/>
                  <a:pt x="936" y="1459"/>
                </a:cubicBezTo>
                <a:cubicBezTo>
                  <a:pt x="937" y="1460"/>
                  <a:pt x="937" y="1460"/>
                  <a:pt x="938" y="1460"/>
                </a:cubicBezTo>
                <a:cubicBezTo>
                  <a:pt x="939" y="1461"/>
                  <a:pt x="939" y="1461"/>
                  <a:pt x="939" y="1462"/>
                </a:cubicBezTo>
                <a:cubicBezTo>
                  <a:pt x="941" y="1462"/>
                  <a:pt x="941" y="1460"/>
                  <a:pt x="941" y="1459"/>
                </a:cubicBezTo>
                <a:cubicBezTo>
                  <a:pt x="941" y="1459"/>
                  <a:pt x="941" y="1458"/>
                  <a:pt x="941" y="1458"/>
                </a:cubicBezTo>
                <a:cubicBezTo>
                  <a:pt x="941" y="1457"/>
                  <a:pt x="940" y="1457"/>
                  <a:pt x="940" y="1456"/>
                </a:cubicBezTo>
                <a:cubicBezTo>
                  <a:pt x="940" y="1456"/>
                  <a:pt x="941" y="1456"/>
                  <a:pt x="941" y="1455"/>
                </a:cubicBezTo>
                <a:cubicBezTo>
                  <a:pt x="942" y="1455"/>
                  <a:pt x="942" y="1455"/>
                  <a:pt x="942" y="1454"/>
                </a:cubicBezTo>
                <a:cubicBezTo>
                  <a:pt x="942" y="1454"/>
                  <a:pt x="942" y="1454"/>
                  <a:pt x="943" y="1454"/>
                </a:cubicBezTo>
                <a:cubicBezTo>
                  <a:pt x="944" y="1454"/>
                  <a:pt x="945" y="1456"/>
                  <a:pt x="946" y="1456"/>
                </a:cubicBezTo>
                <a:cubicBezTo>
                  <a:pt x="948" y="1456"/>
                  <a:pt x="948" y="1455"/>
                  <a:pt x="949" y="1454"/>
                </a:cubicBezTo>
                <a:cubicBezTo>
                  <a:pt x="951" y="1453"/>
                  <a:pt x="952" y="1455"/>
                  <a:pt x="953" y="1455"/>
                </a:cubicBezTo>
                <a:cubicBezTo>
                  <a:pt x="953" y="1455"/>
                  <a:pt x="954" y="1456"/>
                  <a:pt x="955" y="1455"/>
                </a:cubicBezTo>
                <a:cubicBezTo>
                  <a:pt x="956" y="1455"/>
                  <a:pt x="956" y="1455"/>
                  <a:pt x="957" y="1455"/>
                </a:cubicBezTo>
                <a:cubicBezTo>
                  <a:pt x="957" y="1456"/>
                  <a:pt x="954" y="1456"/>
                  <a:pt x="953" y="1456"/>
                </a:cubicBezTo>
                <a:cubicBezTo>
                  <a:pt x="952" y="1455"/>
                  <a:pt x="951" y="1455"/>
                  <a:pt x="949" y="1456"/>
                </a:cubicBezTo>
                <a:cubicBezTo>
                  <a:pt x="948" y="1456"/>
                  <a:pt x="947" y="1456"/>
                  <a:pt x="945" y="1456"/>
                </a:cubicBezTo>
                <a:cubicBezTo>
                  <a:pt x="944" y="1456"/>
                  <a:pt x="944" y="1456"/>
                  <a:pt x="944" y="1457"/>
                </a:cubicBezTo>
                <a:cubicBezTo>
                  <a:pt x="943" y="1457"/>
                  <a:pt x="943" y="1458"/>
                  <a:pt x="943" y="1458"/>
                </a:cubicBezTo>
                <a:cubicBezTo>
                  <a:pt x="942" y="1458"/>
                  <a:pt x="942" y="1459"/>
                  <a:pt x="942" y="1460"/>
                </a:cubicBezTo>
                <a:cubicBezTo>
                  <a:pt x="942" y="1460"/>
                  <a:pt x="943" y="1460"/>
                  <a:pt x="943" y="1461"/>
                </a:cubicBezTo>
                <a:cubicBezTo>
                  <a:pt x="943" y="1461"/>
                  <a:pt x="943" y="1461"/>
                  <a:pt x="943" y="1462"/>
                </a:cubicBezTo>
                <a:cubicBezTo>
                  <a:pt x="943" y="1462"/>
                  <a:pt x="943" y="1462"/>
                  <a:pt x="944" y="1463"/>
                </a:cubicBezTo>
                <a:cubicBezTo>
                  <a:pt x="944" y="1463"/>
                  <a:pt x="944" y="1464"/>
                  <a:pt x="945" y="1465"/>
                </a:cubicBezTo>
                <a:cubicBezTo>
                  <a:pt x="945" y="1465"/>
                  <a:pt x="946" y="1466"/>
                  <a:pt x="946" y="1466"/>
                </a:cubicBezTo>
                <a:cubicBezTo>
                  <a:pt x="946" y="1467"/>
                  <a:pt x="946" y="1467"/>
                  <a:pt x="947" y="1468"/>
                </a:cubicBezTo>
                <a:cubicBezTo>
                  <a:pt x="947" y="1468"/>
                  <a:pt x="948" y="1470"/>
                  <a:pt x="947" y="1470"/>
                </a:cubicBezTo>
                <a:cubicBezTo>
                  <a:pt x="947" y="1469"/>
                  <a:pt x="946" y="1468"/>
                  <a:pt x="946" y="1468"/>
                </a:cubicBezTo>
                <a:cubicBezTo>
                  <a:pt x="945" y="1467"/>
                  <a:pt x="943" y="1468"/>
                  <a:pt x="943" y="1466"/>
                </a:cubicBezTo>
                <a:cubicBezTo>
                  <a:pt x="943" y="1465"/>
                  <a:pt x="944" y="1465"/>
                  <a:pt x="943" y="1464"/>
                </a:cubicBezTo>
                <a:cubicBezTo>
                  <a:pt x="943" y="1464"/>
                  <a:pt x="943" y="1463"/>
                  <a:pt x="943" y="1462"/>
                </a:cubicBezTo>
                <a:cubicBezTo>
                  <a:pt x="942" y="1462"/>
                  <a:pt x="942" y="1462"/>
                  <a:pt x="941" y="1462"/>
                </a:cubicBezTo>
                <a:cubicBezTo>
                  <a:pt x="940" y="1463"/>
                  <a:pt x="940" y="1463"/>
                  <a:pt x="940" y="1464"/>
                </a:cubicBezTo>
                <a:cubicBezTo>
                  <a:pt x="940" y="1465"/>
                  <a:pt x="940" y="1467"/>
                  <a:pt x="940" y="1468"/>
                </a:cubicBezTo>
                <a:cubicBezTo>
                  <a:pt x="940" y="1469"/>
                  <a:pt x="941" y="1470"/>
                  <a:pt x="941" y="1471"/>
                </a:cubicBezTo>
                <a:cubicBezTo>
                  <a:pt x="942" y="1472"/>
                  <a:pt x="942" y="1474"/>
                  <a:pt x="942" y="1475"/>
                </a:cubicBezTo>
                <a:cubicBezTo>
                  <a:pt x="942" y="1476"/>
                  <a:pt x="943" y="1476"/>
                  <a:pt x="943" y="1477"/>
                </a:cubicBezTo>
                <a:cubicBezTo>
                  <a:pt x="944" y="1477"/>
                  <a:pt x="944" y="1478"/>
                  <a:pt x="944" y="1478"/>
                </a:cubicBezTo>
                <a:cubicBezTo>
                  <a:pt x="945" y="1479"/>
                  <a:pt x="946" y="1479"/>
                  <a:pt x="947" y="1479"/>
                </a:cubicBezTo>
                <a:cubicBezTo>
                  <a:pt x="948" y="1480"/>
                  <a:pt x="949" y="1481"/>
                  <a:pt x="949" y="1481"/>
                </a:cubicBezTo>
                <a:cubicBezTo>
                  <a:pt x="950" y="1481"/>
                  <a:pt x="951" y="1481"/>
                  <a:pt x="952" y="1482"/>
                </a:cubicBezTo>
                <a:cubicBezTo>
                  <a:pt x="953" y="1482"/>
                  <a:pt x="953" y="1482"/>
                  <a:pt x="953" y="1483"/>
                </a:cubicBezTo>
                <a:cubicBezTo>
                  <a:pt x="953" y="1483"/>
                  <a:pt x="953" y="1483"/>
                  <a:pt x="954" y="1484"/>
                </a:cubicBezTo>
                <a:cubicBezTo>
                  <a:pt x="954" y="1485"/>
                  <a:pt x="955" y="1486"/>
                  <a:pt x="955" y="1488"/>
                </a:cubicBezTo>
                <a:cubicBezTo>
                  <a:pt x="954" y="1488"/>
                  <a:pt x="954" y="1489"/>
                  <a:pt x="954" y="1489"/>
                </a:cubicBezTo>
                <a:cubicBezTo>
                  <a:pt x="953" y="1489"/>
                  <a:pt x="952" y="1489"/>
                  <a:pt x="952" y="1489"/>
                </a:cubicBezTo>
                <a:cubicBezTo>
                  <a:pt x="951" y="1490"/>
                  <a:pt x="952" y="1492"/>
                  <a:pt x="952" y="1493"/>
                </a:cubicBezTo>
                <a:cubicBezTo>
                  <a:pt x="952" y="1494"/>
                  <a:pt x="952" y="1495"/>
                  <a:pt x="953" y="1496"/>
                </a:cubicBezTo>
                <a:cubicBezTo>
                  <a:pt x="953" y="1497"/>
                  <a:pt x="954" y="1498"/>
                  <a:pt x="954" y="1499"/>
                </a:cubicBezTo>
                <a:cubicBezTo>
                  <a:pt x="955" y="1500"/>
                  <a:pt x="956" y="1501"/>
                  <a:pt x="957" y="1502"/>
                </a:cubicBezTo>
                <a:cubicBezTo>
                  <a:pt x="958" y="1503"/>
                  <a:pt x="958" y="1505"/>
                  <a:pt x="959" y="1506"/>
                </a:cubicBezTo>
                <a:cubicBezTo>
                  <a:pt x="960" y="1507"/>
                  <a:pt x="961" y="1507"/>
                  <a:pt x="962" y="1508"/>
                </a:cubicBezTo>
                <a:cubicBezTo>
                  <a:pt x="964" y="1510"/>
                  <a:pt x="965" y="1512"/>
                  <a:pt x="967" y="1514"/>
                </a:cubicBezTo>
                <a:cubicBezTo>
                  <a:pt x="968" y="1515"/>
                  <a:pt x="969" y="1516"/>
                  <a:pt x="970" y="1517"/>
                </a:cubicBezTo>
                <a:cubicBezTo>
                  <a:pt x="970" y="1518"/>
                  <a:pt x="971" y="1518"/>
                  <a:pt x="971" y="1518"/>
                </a:cubicBezTo>
                <a:cubicBezTo>
                  <a:pt x="972" y="1519"/>
                  <a:pt x="973" y="1519"/>
                  <a:pt x="973" y="1520"/>
                </a:cubicBezTo>
                <a:cubicBezTo>
                  <a:pt x="973" y="1521"/>
                  <a:pt x="973" y="1522"/>
                  <a:pt x="974" y="1523"/>
                </a:cubicBezTo>
                <a:cubicBezTo>
                  <a:pt x="975" y="1524"/>
                  <a:pt x="976" y="1525"/>
                  <a:pt x="977" y="1526"/>
                </a:cubicBezTo>
                <a:cubicBezTo>
                  <a:pt x="978" y="1528"/>
                  <a:pt x="978" y="1529"/>
                  <a:pt x="978" y="1530"/>
                </a:cubicBezTo>
                <a:cubicBezTo>
                  <a:pt x="978" y="1532"/>
                  <a:pt x="978" y="1533"/>
                  <a:pt x="978" y="1535"/>
                </a:cubicBezTo>
                <a:cubicBezTo>
                  <a:pt x="978" y="1536"/>
                  <a:pt x="978" y="1538"/>
                  <a:pt x="980" y="1539"/>
                </a:cubicBezTo>
                <a:cubicBezTo>
                  <a:pt x="980" y="1539"/>
                  <a:pt x="981" y="1539"/>
                  <a:pt x="981" y="1539"/>
                </a:cubicBezTo>
                <a:cubicBezTo>
                  <a:pt x="982" y="1539"/>
                  <a:pt x="983" y="1540"/>
                  <a:pt x="983" y="1540"/>
                </a:cubicBezTo>
                <a:cubicBezTo>
                  <a:pt x="985" y="1541"/>
                  <a:pt x="986" y="1541"/>
                  <a:pt x="987" y="1541"/>
                </a:cubicBezTo>
                <a:cubicBezTo>
                  <a:pt x="989" y="1541"/>
                  <a:pt x="990" y="1542"/>
                  <a:pt x="992" y="1542"/>
                </a:cubicBezTo>
                <a:cubicBezTo>
                  <a:pt x="992" y="1542"/>
                  <a:pt x="993" y="1542"/>
                  <a:pt x="994" y="1542"/>
                </a:cubicBezTo>
                <a:cubicBezTo>
                  <a:pt x="995" y="1543"/>
                  <a:pt x="996" y="1543"/>
                  <a:pt x="997" y="1542"/>
                </a:cubicBezTo>
                <a:cubicBezTo>
                  <a:pt x="999" y="1542"/>
                  <a:pt x="1000" y="1542"/>
                  <a:pt x="1001" y="1542"/>
                </a:cubicBezTo>
                <a:cubicBezTo>
                  <a:pt x="1002" y="1543"/>
                  <a:pt x="1003" y="1543"/>
                  <a:pt x="1004" y="1544"/>
                </a:cubicBezTo>
                <a:cubicBezTo>
                  <a:pt x="1005" y="1545"/>
                  <a:pt x="1006" y="1546"/>
                  <a:pt x="1008" y="1546"/>
                </a:cubicBezTo>
                <a:cubicBezTo>
                  <a:pt x="1008" y="1547"/>
                  <a:pt x="1009" y="1547"/>
                  <a:pt x="1010" y="1548"/>
                </a:cubicBezTo>
                <a:cubicBezTo>
                  <a:pt x="1010" y="1548"/>
                  <a:pt x="1011" y="1548"/>
                  <a:pt x="1012" y="1549"/>
                </a:cubicBezTo>
                <a:cubicBezTo>
                  <a:pt x="1012" y="1549"/>
                  <a:pt x="1012" y="1549"/>
                  <a:pt x="1013" y="1550"/>
                </a:cubicBezTo>
                <a:cubicBezTo>
                  <a:pt x="1014" y="1550"/>
                  <a:pt x="1015" y="1551"/>
                  <a:pt x="1016" y="1551"/>
                </a:cubicBezTo>
                <a:cubicBezTo>
                  <a:pt x="1017" y="1551"/>
                  <a:pt x="1019" y="1550"/>
                  <a:pt x="1020" y="1550"/>
                </a:cubicBezTo>
                <a:cubicBezTo>
                  <a:pt x="1022" y="1550"/>
                  <a:pt x="1022" y="1552"/>
                  <a:pt x="1022" y="1553"/>
                </a:cubicBezTo>
                <a:cubicBezTo>
                  <a:pt x="1022" y="1554"/>
                  <a:pt x="1022" y="1555"/>
                  <a:pt x="1022" y="1556"/>
                </a:cubicBezTo>
                <a:cubicBezTo>
                  <a:pt x="1023" y="1556"/>
                  <a:pt x="1023" y="1557"/>
                  <a:pt x="1024" y="1557"/>
                </a:cubicBezTo>
                <a:cubicBezTo>
                  <a:pt x="1024" y="1558"/>
                  <a:pt x="1024" y="1558"/>
                  <a:pt x="1025" y="1558"/>
                </a:cubicBezTo>
                <a:cubicBezTo>
                  <a:pt x="1026" y="1558"/>
                  <a:pt x="1026" y="1557"/>
                  <a:pt x="1026" y="1557"/>
                </a:cubicBezTo>
                <a:cubicBezTo>
                  <a:pt x="1027" y="1557"/>
                  <a:pt x="1027" y="1557"/>
                  <a:pt x="1027" y="1557"/>
                </a:cubicBezTo>
                <a:cubicBezTo>
                  <a:pt x="1028" y="1557"/>
                  <a:pt x="1029" y="1557"/>
                  <a:pt x="1030" y="1558"/>
                </a:cubicBezTo>
                <a:cubicBezTo>
                  <a:pt x="1031" y="1558"/>
                  <a:pt x="1032" y="1560"/>
                  <a:pt x="1033" y="1560"/>
                </a:cubicBezTo>
                <a:cubicBezTo>
                  <a:pt x="1034" y="1561"/>
                  <a:pt x="1035" y="1561"/>
                  <a:pt x="1036" y="1562"/>
                </a:cubicBezTo>
                <a:cubicBezTo>
                  <a:pt x="1037" y="1563"/>
                  <a:pt x="1037" y="1563"/>
                  <a:pt x="1038" y="1563"/>
                </a:cubicBezTo>
                <a:cubicBezTo>
                  <a:pt x="1039" y="1564"/>
                  <a:pt x="1039" y="1563"/>
                  <a:pt x="1040" y="1564"/>
                </a:cubicBezTo>
                <a:cubicBezTo>
                  <a:pt x="1040" y="1564"/>
                  <a:pt x="1041" y="1565"/>
                  <a:pt x="1041" y="1566"/>
                </a:cubicBezTo>
                <a:cubicBezTo>
                  <a:pt x="1042" y="1567"/>
                  <a:pt x="1043" y="1568"/>
                  <a:pt x="1044" y="1569"/>
                </a:cubicBezTo>
                <a:cubicBezTo>
                  <a:pt x="1044" y="1569"/>
                  <a:pt x="1044" y="1570"/>
                  <a:pt x="1045" y="1570"/>
                </a:cubicBezTo>
                <a:cubicBezTo>
                  <a:pt x="1045" y="1571"/>
                  <a:pt x="1045" y="1572"/>
                  <a:pt x="1045" y="1572"/>
                </a:cubicBezTo>
                <a:cubicBezTo>
                  <a:pt x="1045" y="1573"/>
                  <a:pt x="1046" y="1573"/>
                  <a:pt x="1046" y="1574"/>
                </a:cubicBezTo>
                <a:cubicBezTo>
                  <a:pt x="1046" y="1575"/>
                  <a:pt x="1046" y="1575"/>
                  <a:pt x="1046" y="1576"/>
                </a:cubicBezTo>
                <a:cubicBezTo>
                  <a:pt x="1046" y="1576"/>
                  <a:pt x="1047" y="1576"/>
                  <a:pt x="1047" y="1577"/>
                </a:cubicBezTo>
                <a:cubicBezTo>
                  <a:pt x="1048" y="1578"/>
                  <a:pt x="1048" y="1579"/>
                  <a:pt x="1048" y="1581"/>
                </a:cubicBezTo>
                <a:cubicBezTo>
                  <a:pt x="1049" y="1582"/>
                  <a:pt x="1049" y="1583"/>
                  <a:pt x="1050" y="1584"/>
                </a:cubicBezTo>
                <a:cubicBezTo>
                  <a:pt x="1051" y="1585"/>
                  <a:pt x="1051" y="1587"/>
                  <a:pt x="1052" y="1588"/>
                </a:cubicBezTo>
                <a:cubicBezTo>
                  <a:pt x="1052" y="1590"/>
                  <a:pt x="1053" y="1591"/>
                  <a:pt x="1054" y="1592"/>
                </a:cubicBezTo>
                <a:cubicBezTo>
                  <a:pt x="1054" y="1593"/>
                  <a:pt x="1055" y="1594"/>
                  <a:pt x="1056" y="1596"/>
                </a:cubicBezTo>
                <a:cubicBezTo>
                  <a:pt x="1056" y="1596"/>
                  <a:pt x="1056" y="1597"/>
                  <a:pt x="1057" y="1598"/>
                </a:cubicBezTo>
                <a:cubicBezTo>
                  <a:pt x="1057" y="1598"/>
                  <a:pt x="1057" y="1599"/>
                  <a:pt x="1057" y="1600"/>
                </a:cubicBezTo>
                <a:cubicBezTo>
                  <a:pt x="1057" y="1601"/>
                  <a:pt x="1058" y="1601"/>
                  <a:pt x="1058" y="1602"/>
                </a:cubicBezTo>
                <a:cubicBezTo>
                  <a:pt x="1059" y="1602"/>
                  <a:pt x="1059" y="1603"/>
                  <a:pt x="1059" y="1604"/>
                </a:cubicBezTo>
                <a:cubicBezTo>
                  <a:pt x="1059" y="1604"/>
                  <a:pt x="1060" y="1605"/>
                  <a:pt x="1060" y="1606"/>
                </a:cubicBezTo>
                <a:cubicBezTo>
                  <a:pt x="1060" y="1606"/>
                  <a:pt x="1060" y="1607"/>
                  <a:pt x="1060" y="1608"/>
                </a:cubicBezTo>
                <a:cubicBezTo>
                  <a:pt x="1061" y="1611"/>
                  <a:pt x="1063" y="1613"/>
                  <a:pt x="1064" y="1616"/>
                </a:cubicBezTo>
                <a:cubicBezTo>
                  <a:pt x="1064" y="1617"/>
                  <a:pt x="1064" y="1618"/>
                  <a:pt x="1065" y="1618"/>
                </a:cubicBezTo>
                <a:cubicBezTo>
                  <a:pt x="1065" y="1619"/>
                  <a:pt x="1066" y="1620"/>
                  <a:pt x="1066" y="1620"/>
                </a:cubicBezTo>
                <a:cubicBezTo>
                  <a:pt x="1067" y="1621"/>
                  <a:pt x="1068" y="1622"/>
                  <a:pt x="1069" y="1622"/>
                </a:cubicBezTo>
                <a:cubicBezTo>
                  <a:pt x="1069" y="1623"/>
                  <a:pt x="1070" y="1623"/>
                  <a:pt x="1071" y="1624"/>
                </a:cubicBezTo>
                <a:cubicBezTo>
                  <a:pt x="1072" y="1625"/>
                  <a:pt x="1073" y="1626"/>
                  <a:pt x="1073" y="1627"/>
                </a:cubicBezTo>
                <a:cubicBezTo>
                  <a:pt x="1073" y="1629"/>
                  <a:pt x="1073" y="1630"/>
                  <a:pt x="1073" y="1632"/>
                </a:cubicBezTo>
                <a:cubicBezTo>
                  <a:pt x="1073" y="1633"/>
                  <a:pt x="1072" y="1634"/>
                  <a:pt x="1073" y="1635"/>
                </a:cubicBezTo>
                <a:cubicBezTo>
                  <a:pt x="1074" y="1635"/>
                  <a:pt x="1074" y="1634"/>
                  <a:pt x="1074" y="1633"/>
                </a:cubicBezTo>
                <a:cubicBezTo>
                  <a:pt x="1075" y="1632"/>
                  <a:pt x="1075" y="1633"/>
                  <a:pt x="1076" y="1634"/>
                </a:cubicBezTo>
                <a:cubicBezTo>
                  <a:pt x="1076" y="1635"/>
                  <a:pt x="1077" y="1636"/>
                  <a:pt x="1078" y="1637"/>
                </a:cubicBezTo>
                <a:cubicBezTo>
                  <a:pt x="1078" y="1639"/>
                  <a:pt x="1078" y="1641"/>
                  <a:pt x="1078" y="1642"/>
                </a:cubicBezTo>
                <a:cubicBezTo>
                  <a:pt x="1078" y="1644"/>
                  <a:pt x="1078" y="1645"/>
                  <a:pt x="1079" y="1646"/>
                </a:cubicBezTo>
                <a:cubicBezTo>
                  <a:pt x="1080" y="1648"/>
                  <a:pt x="1081" y="1648"/>
                  <a:pt x="1082" y="1649"/>
                </a:cubicBezTo>
                <a:cubicBezTo>
                  <a:pt x="1083" y="1650"/>
                  <a:pt x="1083" y="1651"/>
                  <a:pt x="1085" y="1652"/>
                </a:cubicBezTo>
                <a:cubicBezTo>
                  <a:pt x="1086" y="1653"/>
                  <a:pt x="1088" y="1653"/>
                  <a:pt x="1089" y="1654"/>
                </a:cubicBezTo>
                <a:cubicBezTo>
                  <a:pt x="1090" y="1655"/>
                  <a:pt x="1091" y="1657"/>
                  <a:pt x="1093" y="1657"/>
                </a:cubicBezTo>
                <a:cubicBezTo>
                  <a:pt x="1094" y="1657"/>
                  <a:pt x="1095" y="1657"/>
                  <a:pt x="1097" y="1658"/>
                </a:cubicBezTo>
                <a:cubicBezTo>
                  <a:pt x="1097" y="1659"/>
                  <a:pt x="1098" y="1660"/>
                  <a:pt x="1099" y="1660"/>
                </a:cubicBezTo>
                <a:cubicBezTo>
                  <a:pt x="1099" y="1661"/>
                  <a:pt x="1100" y="1661"/>
                  <a:pt x="1101" y="1662"/>
                </a:cubicBezTo>
                <a:cubicBezTo>
                  <a:pt x="1102" y="1663"/>
                  <a:pt x="1103" y="1665"/>
                  <a:pt x="1104" y="1666"/>
                </a:cubicBezTo>
                <a:cubicBezTo>
                  <a:pt x="1105" y="1667"/>
                  <a:pt x="1106" y="1668"/>
                  <a:pt x="1107" y="1669"/>
                </a:cubicBezTo>
                <a:cubicBezTo>
                  <a:pt x="1107" y="1669"/>
                  <a:pt x="1108" y="1670"/>
                  <a:pt x="1108" y="1670"/>
                </a:cubicBezTo>
                <a:cubicBezTo>
                  <a:pt x="1109" y="1671"/>
                  <a:pt x="1110" y="1672"/>
                  <a:pt x="1110" y="1673"/>
                </a:cubicBezTo>
                <a:cubicBezTo>
                  <a:pt x="1111" y="1673"/>
                  <a:pt x="1112" y="1674"/>
                  <a:pt x="1112" y="1675"/>
                </a:cubicBezTo>
                <a:cubicBezTo>
                  <a:pt x="1112" y="1676"/>
                  <a:pt x="1113" y="1677"/>
                  <a:pt x="1113" y="1678"/>
                </a:cubicBezTo>
                <a:cubicBezTo>
                  <a:pt x="1113" y="1679"/>
                  <a:pt x="1113" y="1680"/>
                  <a:pt x="1113" y="1681"/>
                </a:cubicBezTo>
                <a:cubicBezTo>
                  <a:pt x="1113" y="1682"/>
                  <a:pt x="1112" y="1683"/>
                  <a:pt x="1112" y="1683"/>
                </a:cubicBezTo>
                <a:cubicBezTo>
                  <a:pt x="1112" y="1684"/>
                  <a:pt x="1112" y="1686"/>
                  <a:pt x="1112" y="1687"/>
                </a:cubicBezTo>
                <a:cubicBezTo>
                  <a:pt x="1112" y="1688"/>
                  <a:pt x="1112" y="1688"/>
                  <a:pt x="1111" y="1689"/>
                </a:cubicBezTo>
                <a:cubicBezTo>
                  <a:pt x="1111" y="1689"/>
                  <a:pt x="1109" y="1689"/>
                  <a:pt x="1110" y="1690"/>
                </a:cubicBezTo>
                <a:cubicBezTo>
                  <a:pt x="1110" y="1691"/>
                  <a:pt x="1111" y="1690"/>
                  <a:pt x="1112" y="1690"/>
                </a:cubicBezTo>
                <a:cubicBezTo>
                  <a:pt x="1113" y="1691"/>
                  <a:pt x="1112" y="1692"/>
                  <a:pt x="1112" y="1692"/>
                </a:cubicBezTo>
                <a:cubicBezTo>
                  <a:pt x="1112" y="1693"/>
                  <a:pt x="1111" y="1694"/>
                  <a:pt x="1112" y="1695"/>
                </a:cubicBezTo>
                <a:cubicBezTo>
                  <a:pt x="1112" y="1696"/>
                  <a:pt x="1113" y="1695"/>
                  <a:pt x="1113" y="1694"/>
                </a:cubicBezTo>
                <a:cubicBezTo>
                  <a:pt x="1114" y="1694"/>
                  <a:pt x="1115" y="1694"/>
                  <a:pt x="1115" y="1694"/>
                </a:cubicBezTo>
                <a:cubicBezTo>
                  <a:pt x="1116" y="1693"/>
                  <a:pt x="1115" y="1692"/>
                  <a:pt x="1116" y="1692"/>
                </a:cubicBezTo>
                <a:cubicBezTo>
                  <a:pt x="1117" y="1692"/>
                  <a:pt x="1117" y="1694"/>
                  <a:pt x="1117" y="1695"/>
                </a:cubicBezTo>
                <a:cubicBezTo>
                  <a:pt x="1118" y="1696"/>
                  <a:pt x="1119" y="1697"/>
                  <a:pt x="1119" y="1698"/>
                </a:cubicBezTo>
                <a:cubicBezTo>
                  <a:pt x="1119" y="1699"/>
                  <a:pt x="1118" y="1700"/>
                  <a:pt x="1118" y="1699"/>
                </a:cubicBezTo>
                <a:cubicBezTo>
                  <a:pt x="1117" y="1698"/>
                  <a:pt x="1117" y="1698"/>
                  <a:pt x="1117" y="1697"/>
                </a:cubicBezTo>
                <a:cubicBezTo>
                  <a:pt x="1116" y="1696"/>
                  <a:pt x="1114" y="1696"/>
                  <a:pt x="1113" y="1696"/>
                </a:cubicBezTo>
                <a:cubicBezTo>
                  <a:pt x="1111" y="1696"/>
                  <a:pt x="1111" y="1694"/>
                  <a:pt x="1109" y="1693"/>
                </a:cubicBezTo>
                <a:cubicBezTo>
                  <a:pt x="1108" y="1692"/>
                  <a:pt x="1107" y="1693"/>
                  <a:pt x="1105" y="1694"/>
                </a:cubicBezTo>
                <a:cubicBezTo>
                  <a:pt x="1104" y="1695"/>
                  <a:pt x="1103" y="1694"/>
                  <a:pt x="1101" y="1693"/>
                </a:cubicBezTo>
                <a:cubicBezTo>
                  <a:pt x="1100" y="1693"/>
                  <a:pt x="1098" y="1693"/>
                  <a:pt x="1097" y="1693"/>
                </a:cubicBezTo>
                <a:cubicBezTo>
                  <a:pt x="1096" y="1693"/>
                  <a:pt x="1096" y="1693"/>
                  <a:pt x="1095" y="1692"/>
                </a:cubicBezTo>
                <a:cubicBezTo>
                  <a:pt x="1094" y="1692"/>
                  <a:pt x="1094" y="1691"/>
                  <a:pt x="1093" y="1691"/>
                </a:cubicBezTo>
                <a:cubicBezTo>
                  <a:pt x="1093" y="1693"/>
                  <a:pt x="1094" y="1694"/>
                  <a:pt x="1095" y="1696"/>
                </a:cubicBezTo>
                <a:cubicBezTo>
                  <a:pt x="1096" y="1697"/>
                  <a:pt x="1097" y="1698"/>
                  <a:pt x="1099" y="1699"/>
                </a:cubicBezTo>
                <a:cubicBezTo>
                  <a:pt x="1102" y="1700"/>
                  <a:pt x="1104" y="1703"/>
                  <a:pt x="1106" y="1705"/>
                </a:cubicBezTo>
                <a:cubicBezTo>
                  <a:pt x="1107" y="1707"/>
                  <a:pt x="1108" y="1707"/>
                  <a:pt x="1110" y="1708"/>
                </a:cubicBezTo>
                <a:cubicBezTo>
                  <a:pt x="1111" y="1709"/>
                  <a:pt x="1111" y="1709"/>
                  <a:pt x="1112" y="1710"/>
                </a:cubicBezTo>
                <a:cubicBezTo>
                  <a:pt x="1113" y="1710"/>
                  <a:pt x="1114" y="1711"/>
                  <a:pt x="1115" y="1712"/>
                </a:cubicBezTo>
                <a:cubicBezTo>
                  <a:pt x="1116" y="1713"/>
                  <a:pt x="1117" y="1714"/>
                  <a:pt x="1119" y="1714"/>
                </a:cubicBezTo>
                <a:cubicBezTo>
                  <a:pt x="1120" y="1715"/>
                  <a:pt x="1121" y="1716"/>
                  <a:pt x="1123" y="1716"/>
                </a:cubicBezTo>
                <a:cubicBezTo>
                  <a:pt x="1124" y="1716"/>
                  <a:pt x="1126" y="1715"/>
                  <a:pt x="1127" y="1715"/>
                </a:cubicBezTo>
                <a:cubicBezTo>
                  <a:pt x="1128" y="1715"/>
                  <a:pt x="1128" y="1715"/>
                  <a:pt x="1129" y="1715"/>
                </a:cubicBezTo>
                <a:cubicBezTo>
                  <a:pt x="1130" y="1715"/>
                  <a:pt x="1130" y="1714"/>
                  <a:pt x="1131" y="1714"/>
                </a:cubicBezTo>
                <a:cubicBezTo>
                  <a:pt x="1132" y="1713"/>
                  <a:pt x="1132" y="1716"/>
                  <a:pt x="1132" y="1717"/>
                </a:cubicBezTo>
                <a:cubicBezTo>
                  <a:pt x="1133" y="1718"/>
                  <a:pt x="1135" y="1719"/>
                  <a:pt x="1136" y="1720"/>
                </a:cubicBezTo>
                <a:cubicBezTo>
                  <a:pt x="1137" y="1721"/>
                  <a:pt x="1138" y="1722"/>
                  <a:pt x="1139" y="1723"/>
                </a:cubicBezTo>
                <a:cubicBezTo>
                  <a:pt x="1141" y="1725"/>
                  <a:pt x="1145" y="1727"/>
                  <a:pt x="1147" y="1728"/>
                </a:cubicBezTo>
                <a:cubicBezTo>
                  <a:pt x="1149" y="1729"/>
                  <a:pt x="1149" y="1730"/>
                  <a:pt x="1150" y="1731"/>
                </a:cubicBezTo>
                <a:cubicBezTo>
                  <a:pt x="1151" y="1732"/>
                  <a:pt x="1153" y="1733"/>
                  <a:pt x="1153" y="1735"/>
                </a:cubicBezTo>
                <a:cubicBezTo>
                  <a:pt x="1153" y="1736"/>
                  <a:pt x="1153" y="1736"/>
                  <a:pt x="1153" y="1737"/>
                </a:cubicBezTo>
                <a:cubicBezTo>
                  <a:pt x="1154" y="1738"/>
                  <a:pt x="1154" y="1739"/>
                  <a:pt x="1154" y="1739"/>
                </a:cubicBezTo>
                <a:cubicBezTo>
                  <a:pt x="1154" y="1741"/>
                  <a:pt x="1154" y="1743"/>
                  <a:pt x="1155" y="1744"/>
                </a:cubicBezTo>
                <a:cubicBezTo>
                  <a:pt x="1155" y="1746"/>
                  <a:pt x="1155" y="1748"/>
                  <a:pt x="1154" y="1749"/>
                </a:cubicBezTo>
                <a:cubicBezTo>
                  <a:pt x="1153" y="1750"/>
                  <a:pt x="1152" y="1751"/>
                  <a:pt x="1152" y="1753"/>
                </a:cubicBezTo>
                <a:cubicBezTo>
                  <a:pt x="1152" y="1755"/>
                  <a:pt x="1152" y="1756"/>
                  <a:pt x="1151" y="1757"/>
                </a:cubicBezTo>
                <a:cubicBezTo>
                  <a:pt x="1151" y="1757"/>
                  <a:pt x="1150" y="1758"/>
                  <a:pt x="1151" y="1759"/>
                </a:cubicBezTo>
                <a:cubicBezTo>
                  <a:pt x="1151" y="1759"/>
                  <a:pt x="1152" y="1759"/>
                  <a:pt x="1152" y="1760"/>
                </a:cubicBezTo>
                <a:cubicBezTo>
                  <a:pt x="1153" y="1761"/>
                  <a:pt x="1153" y="1763"/>
                  <a:pt x="1153" y="1764"/>
                </a:cubicBezTo>
                <a:cubicBezTo>
                  <a:pt x="1154" y="1765"/>
                  <a:pt x="1154" y="1766"/>
                  <a:pt x="1155" y="1765"/>
                </a:cubicBezTo>
                <a:cubicBezTo>
                  <a:pt x="1155" y="1764"/>
                  <a:pt x="1155" y="1763"/>
                  <a:pt x="1155" y="1762"/>
                </a:cubicBezTo>
                <a:cubicBezTo>
                  <a:pt x="1154" y="1761"/>
                  <a:pt x="1153" y="1760"/>
                  <a:pt x="1153" y="1759"/>
                </a:cubicBezTo>
                <a:cubicBezTo>
                  <a:pt x="1154" y="1757"/>
                  <a:pt x="1155" y="1759"/>
                  <a:pt x="1156" y="1760"/>
                </a:cubicBezTo>
                <a:cubicBezTo>
                  <a:pt x="1157" y="1761"/>
                  <a:pt x="1158" y="1761"/>
                  <a:pt x="1159" y="1762"/>
                </a:cubicBezTo>
                <a:cubicBezTo>
                  <a:pt x="1160" y="1763"/>
                  <a:pt x="1161" y="1763"/>
                  <a:pt x="1163" y="1764"/>
                </a:cubicBezTo>
                <a:cubicBezTo>
                  <a:pt x="1165" y="1766"/>
                  <a:pt x="1167" y="1768"/>
                  <a:pt x="1170" y="1769"/>
                </a:cubicBezTo>
                <a:cubicBezTo>
                  <a:pt x="1172" y="1771"/>
                  <a:pt x="1174" y="1773"/>
                  <a:pt x="1177" y="1775"/>
                </a:cubicBezTo>
                <a:cubicBezTo>
                  <a:pt x="1178" y="1776"/>
                  <a:pt x="1179" y="1777"/>
                  <a:pt x="1180" y="1778"/>
                </a:cubicBezTo>
                <a:cubicBezTo>
                  <a:pt x="1182" y="1779"/>
                  <a:pt x="1183" y="1780"/>
                  <a:pt x="1184" y="1781"/>
                </a:cubicBezTo>
                <a:cubicBezTo>
                  <a:pt x="1187" y="1783"/>
                  <a:pt x="1189" y="1785"/>
                  <a:pt x="1192" y="1787"/>
                </a:cubicBezTo>
                <a:cubicBezTo>
                  <a:pt x="1193" y="1788"/>
                  <a:pt x="1194" y="1789"/>
                  <a:pt x="1194" y="1791"/>
                </a:cubicBezTo>
                <a:cubicBezTo>
                  <a:pt x="1195" y="1791"/>
                  <a:pt x="1195" y="1792"/>
                  <a:pt x="1196" y="1793"/>
                </a:cubicBezTo>
                <a:cubicBezTo>
                  <a:pt x="1196" y="1793"/>
                  <a:pt x="1196" y="1794"/>
                  <a:pt x="1196" y="1795"/>
                </a:cubicBezTo>
                <a:cubicBezTo>
                  <a:pt x="1197" y="1796"/>
                  <a:pt x="1198" y="1797"/>
                  <a:pt x="1199" y="1799"/>
                </a:cubicBezTo>
                <a:cubicBezTo>
                  <a:pt x="1199" y="1800"/>
                  <a:pt x="1200" y="1802"/>
                  <a:pt x="1201" y="1800"/>
                </a:cubicBezTo>
                <a:cubicBezTo>
                  <a:pt x="1202" y="1799"/>
                  <a:pt x="1203" y="1798"/>
                  <a:pt x="1204" y="1797"/>
                </a:cubicBezTo>
                <a:cubicBezTo>
                  <a:pt x="1206" y="1796"/>
                  <a:pt x="1207" y="1797"/>
                  <a:pt x="1208" y="1796"/>
                </a:cubicBezTo>
                <a:cubicBezTo>
                  <a:pt x="1210" y="1794"/>
                  <a:pt x="1211" y="1790"/>
                  <a:pt x="1209" y="1787"/>
                </a:cubicBezTo>
                <a:cubicBezTo>
                  <a:pt x="1208" y="1786"/>
                  <a:pt x="1206" y="1785"/>
                  <a:pt x="1205" y="1784"/>
                </a:cubicBezTo>
                <a:cubicBezTo>
                  <a:pt x="1204" y="1783"/>
                  <a:pt x="1204" y="1780"/>
                  <a:pt x="1203" y="1778"/>
                </a:cubicBezTo>
                <a:cubicBezTo>
                  <a:pt x="1203" y="1776"/>
                  <a:pt x="1202" y="1776"/>
                  <a:pt x="1201" y="1776"/>
                </a:cubicBezTo>
                <a:cubicBezTo>
                  <a:pt x="1199" y="1776"/>
                  <a:pt x="1198" y="1776"/>
                  <a:pt x="1197" y="1774"/>
                </a:cubicBezTo>
                <a:cubicBezTo>
                  <a:pt x="1196" y="1773"/>
                  <a:pt x="1196" y="1772"/>
                  <a:pt x="1195" y="1770"/>
                </a:cubicBezTo>
                <a:cubicBezTo>
                  <a:pt x="1194" y="1769"/>
                  <a:pt x="1192" y="1768"/>
                  <a:pt x="1192" y="1770"/>
                </a:cubicBezTo>
                <a:cubicBezTo>
                  <a:pt x="1191" y="1770"/>
                  <a:pt x="1191" y="1772"/>
                  <a:pt x="1191" y="1772"/>
                </a:cubicBezTo>
                <a:cubicBezTo>
                  <a:pt x="1190" y="1773"/>
                  <a:pt x="1188" y="1772"/>
                  <a:pt x="1188" y="1772"/>
                </a:cubicBezTo>
                <a:cubicBezTo>
                  <a:pt x="1187" y="1772"/>
                  <a:pt x="1186" y="1772"/>
                  <a:pt x="1186" y="1771"/>
                </a:cubicBezTo>
                <a:cubicBezTo>
                  <a:pt x="1185" y="1771"/>
                  <a:pt x="1185" y="1770"/>
                  <a:pt x="1185" y="1769"/>
                </a:cubicBezTo>
                <a:cubicBezTo>
                  <a:pt x="1184" y="1768"/>
                  <a:pt x="1184" y="1766"/>
                  <a:pt x="1184" y="1765"/>
                </a:cubicBezTo>
                <a:cubicBezTo>
                  <a:pt x="1184" y="1763"/>
                  <a:pt x="1184" y="1762"/>
                  <a:pt x="1184" y="1760"/>
                </a:cubicBezTo>
                <a:cubicBezTo>
                  <a:pt x="1184" y="1759"/>
                  <a:pt x="1183" y="1757"/>
                  <a:pt x="1183" y="1755"/>
                </a:cubicBezTo>
                <a:cubicBezTo>
                  <a:pt x="1182" y="1754"/>
                  <a:pt x="1181" y="1753"/>
                  <a:pt x="1180" y="1752"/>
                </a:cubicBezTo>
                <a:cubicBezTo>
                  <a:pt x="1180" y="1750"/>
                  <a:pt x="1179" y="1749"/>
                  <a:pt x="1179" y="1748"/>
                </a:cubicBezTo>
                <a:cubicBezTo>
                  <a:pt x="1178" y="1746"/>
                  <a:pt x="1178" y="1744"/>
                  <a:pt x="1177" y="1743"/>
                </a:cubicBezTo>
                <a:cubicBezTo>
                  <a:pt x="1177" y="1741"/>
                  <a:pt x="1175" y="1741"/>
                  <a:pt x="1174" y="1739"/>
                </a:cubicBezTo>
                <a:cubicBezTo>
                  <a:pt x="1174" y="1739"/>
                  <a:pt x="1174" y="1738"/>
                  <a:pt x="1173" y="1737"/>
                </a:cubicBezTo>
                <a:cubicBezTo>
                  <a:pt x="1173" y="1736"/>
                  <a:pt x="1173" y="1735"/>
                  <a:pt x="1174" y="1734"/>
                </a:cubicBezTo>
                <a:cubicBezTo>
                  <a:pt x="1174" y="1733"/>
                  <a:pt x="1177" y="1731"/>
                  <a:pt x="1175" y="1731"/>
                </a:cubicBezTo>
                <a:cubicBezTo>
                  <a:pt x="1174" y="1731"/>
                  <a:pt x="1173" y="1733"/>
                  <a:pt x="1172" y="1733"/>
                </a:cubicBezTo>
                <a:cubicBezTo>
                  <a:pt x="1171" y="1733"/>
                  <a:pt x="1171" y="1730"/>
                  <a:pt x="1170" y="1729"/>
                </a:cubicBezTo>
                <a:cubicBezTo>
                  <a:pt x="1170" y="1728"/>
                  <a:pt x="1169" y="1727"/>
                  <a:pt x="1169" y="1726"/>
                </a:cubicBezTo>
                <a:cubicBezTo>
                  <a:pt x="1168" y="1724"/>
                  <a:pt x="1169" y="1722"/>
                  <a:pt x="1168" y="1721"/>
                </a:cubicBezTo>
                <a:cubicBezTo>
                  <a:pt x="1167" y="1720"/>
                  <a:pt x="1166" y="1719"/>
                  <a:pt x="1166" y="1717"/>
                </a:cubicBezTo>
                <a:cubicBezTo>
                  <a:pt x="1165" y="1716"/>
                  <a:pt x="1165" y="1716"/>
                  <a:pt x="1164" y="1715"/>
                </a:cubicBezTo>
                <a:cubicBezTo>
                  <a:pt x="1164" y="1715"/>
                  <a:pt x="1163" y="1715"/>
                  <a:pt x="1162" y="1715"/>
                </a:cubicBezTo>
                <a:cubicBezTo>
                  <a:pt x="1162" y="1715"/>
                  <a:pt x="1162" y="1713"/>
                  <a:pt x="1162" y="1713"/>
                </a:cubicBezTo>
                <a:cubicBezTo>
                  <a:pt x="1161" y="1712"/>
                  <a:pt x="1160" y="1711"/>
                  <a:pt x="1160" y="1712"/>
                </a:cubicBezTo>
                <a:cubicBezTo>
                  <a:pt x="1160" y="1713"/>
                  <a:pt x="1161" y="1713"/>
                  <a:pt x="1161" y="1714"/>
                </a:cubicBezTo>
                <a:cubicBezTo>
                  <a:pt x="1161" y="1714"/>
                  <a:pt x="1161" y="1714"/>
                  <a:pt x="1161" y="1715"/>
                </a:cubicBezTo>
                <a:cubicBezTo>
                  <a:pt x="1161" y="1715"/>
                  <a:pt x="1161" y="1716"/>
                  <a:pt x="1161" y="1716"/>
                </a:cubicBezTo>
                <a:cubicBezTo>
                  <a:pt x="1162" y="1717"/>
                  <a:pt x="1162" y="1718"/>
                  <a:pt x="1162" y="1718"/>
                </a:cubicBezTo>
                <a:cubicBezTo>
                  <a:pt x="1162" y="1719"/>
                  <a:pt x="1162" y="1720"/>
                  <a:pt x="1161" y="1719"/>
                </a:cubicBezTo>
                <a:cubicBezTo>
                  <a:pt x="1161" y="1719"/>
                  <a:pt x="1160" y="1718"/>
                  <a:pt x="1160" y="1717"/>
                </a:cubicBezTo>
                <a:cubicBezTo>
                  <a:pt x="1160" y="1717"/>
                  <a:pt x="1159" y="1716"/>
                  <a:pt x="1159" y="1715"/>
                </a:cubicBezTo>
                <a:cubicBezTo>
                  <a:pt x="1159" y="1715"/>
                  <a:pt x="1159" y="1714"/>
                  <a:pt x="1159" y="1713"/>
                </a:cubicBezTo>
                <a:cubicBezTo>
                  <a:pt x="1159" y="1713"/>
                  <a:pt x="1158" y="1712"/>
                  <a:pt x="1158" y="1712"/>
                </a:cubicBezTo>
                <a:cubicBezTo>
                  <a:pt x="1157" y="1711"/>
                  <a:pt x="1158" y="1708"/>
                  <a:pt x="1156" y="1708"/>
                </a:cubicBezTo>
                <a:cubicBezTo>
                  <a:pt x="1155" y="1707"/>
                  <a:pt x="1153" y="1708"/>
                  <a:pt x="1152" y="1706"/>
                </a:cubicBezTo>
                <a:cubicBezTo>
                  <a:pt x="1151" y="1705"/>
                  <a:pt x="1150" y="1704"/>
                  <a:pt x="1150" y="1703"/>
                </a:cubicBezTo>
                <a:cubicBezTo>
                  <a:pt x="1149" y="1702"/>
                  <a:pt x="1148" y="1700"/>
                  <a:pt x="1148" y="1699"/>
                </a:cubicBezTo>
                <a:cubicBezTo>
                  <a:pt x="1147" y="1697"/>
                  <a:pt x="1146" y="1695"/>
                  <a:pt x="1145" y="1693"/>
                </a:cubicBezTo>
                <a:cubicBezTo>
                  <a:pt x="1144" y="1692"/>
                  <a:pt x="1143" y="1691"/>
                  <a:pt x="1142" y="1689"/>
                </a:cubicBezTo>
                <a:cubicBezTo>
                  <a:pt x="1141" y="1688"/>
                  <a:pt x="1141" y="1687"/>
                  <a:pt x="1140" y="1687"/>
                </a:cubicBezTo>
                <a:cubicBezTo>
                  <a:pt x="1139" y="1685"/>
                  <a:pt x="1140" y="1683"/>
                  <a:pt x="1139" y="1681"/>
                </a:cubicBezTo>
                <a:cubicBezTo>
                  <a:pt x="1139" y="1679"/>
                  <a:pt x="1139" y="1678"/>
                  <a:pt x="1137" y="1678"/>
                </a:cubicBezTo>
                <a:cubicBezTo>
                  <a:pt x="1135" y="1678"/>
                  <a:pt x="1134" y="1678"/>
                  <a:pt x="1133" y="1676"/>
                </a:cubicBezTo>
                <a:cubicBezTo>
                  <a:pt x="1132" y="1675"/>
                  <a:pt x="1131" y="1674"/>
                  <a:pt x="1130" y="1673"/>
                </a:cubicBezTo>
                <a:cubicBezTo>
                  <a:pt x="1129" y="1672"/>
                  <a:pt x="1130" y="1670"/>
                  <a:pt x="1129" y="1669"/>
                </a:cubicBezTo>
                <a:cubicBezTo>
                  <a:pt x="1128" y="1667"/>
                  <a:pt x="1126" y="1668"/>
                  <a:pt x="1125" y="1667"/>
                </a:cubicBezTo>
                <a:cubicBezTo>
                  <a:pt x="1123" y="1666"/>
                  <a:pt x="1123" y="1665"/>
                  <a:pt x="1122" y="1663"/>
                </a:cubicBezTo>
                <a:cubicBezTo>
                  <a:pt x="1121" y="1661"/>
                  <a:pt x="1120" y="1660"/>
                  <a:pt x="1119" y="1659"/>
                </a:cubicBezTo>
                <a:cubicBezTo>
                  <a:pt x="1118" y="1657"/>
                  <a:pt x="1117" y="1656"/>
                  <a:pt x="1116" y="1654"/>
                </a:cubicBezTo>
                <a:cubicBezTo>
                  <a:pt x="1115" y="1653"/>
                  <a:pt x="1114" y="1651"/>
                  <a:pt x="1112" y="1650"/>
                </a:cubicBezTo>
                <a:cubicBezTo>
                  <a:pt x="1111" y="1649"/>
                  <a:pt x="1110" y="1649"/>
                  <a:pt x="1110" y="1648"/>
                </a:cubicBezTo>
                <a:cubicBezTo>
                  <a:pt x="1109" y="1647"/>
                  <a:pt x="1108" y="1647"/>
                  <a:pt x="1107" y="1646"/>
                </a:cubicBezTo>
                <a:cubicBezTo>
                  <a:pt x="1105" y="1644"/>
                  <a:pt x="1103" y="1641"/>
                  <a:pt x="1103" y="1638"/>
                </a:cubicBezTo>
                <a:cubicBezTo>
                  <a:pt x="1103" y="1637"/>
                  <a:pt x="1103" y="1635"/>
                  <a:pt x="1103" y="1634"/>
                </a:cubicBezTo>
                <a:cubicBezTo>
                  <a:pt x="1103" y="1632"/>
                  <a:pt x="1102" y="1631"/>
                  <a:pt x="1101" y="1630"/>
                </a:cubicBezTo>
                <a:cubicBezTo>
                  <a:pt x="1101" y="1628"/>
                  <a:pt x="1101" y="1627"/>
                  <a:pt x="1100" y="1625"/>
                </a:cubicBezTo>
                <a:cubicBezTo>
                  <a:pt x="1099" y="1623"/>
                  <a:pt x="1099" y="1623"/>
                  <a:pt x="1099" y="1621"/>
                </a:cubicBezTo>
                <a:cubicBezTo>
                  <a:pt x="1099" y="1618"/>
                  <a:pt x="1099" y="1615"/>
                  <a:pt x="1099" y="1612"/>
                </a:cubicBezTo>
                <a:cubicBezTo>
                  <a:pt x="1099" y="1610"/>
                  <a:pt x="1099" y="1609"/>
                  <a:pt x="1099" y="1607"/>
                </a:cubicBezTo>
                <a:cubicBezTo>
                  <a:pt x="1099" y="1606"/>
                  <a:pt x="1099" y="1606"/>
                  <a:pt x="1099" y="1605"/>
                </a:cubicBezTo>
                <a:cubicBezTo>
                  <a:pt x="1098" y="1604"/>
                  <a:pt x="1099" y="1604"/>
                  <a:pt x="1098" y="1603"/>
                </a:cubicBezTo>
                <a:cubicBezTo>
                  <a:pt x="1098" y="1602"/>
                  <a:pt x="1096" y="1600"/>
                  <a:pt x="1097" y="1600"/>
                </a:cubicBezTo>
                <a:cubicBezTo>
                  <a:pt x="1099" y="1601"/>
                  <a:pt x="1099" y="1602"/>
                  <a:pt x="1100" y="1603"/>
                </a:cubicBezTo>
                <a:cubicBezTo>
                  <a:pt x="1100" y="1604"/>
                  <a:pt x="1100" y="1605"/>
                  <a:pt x="1101" y="1605"/>
                </a:cubicBezTo>
                <a:cubicBezTo>
                  <a:pt x="1102" y="1605"/>
                  <a:pt x="1102" y="1604"/>
                  <a:pt x="1102" y="1604"/>
                </a:cubicBezTo>
                <a:cubicBezTo>
                  <a:pt x="1104" y="1603"/>
                  <a:pt x="1104" y="1605"/>
                  <a:pt x="1105" y="1606"/>
                </a:cubicBezTo>
                <a:cubicBezTo>
                  <a:pt x="1106" y="1607"/>
                  <a:pt x="1108" y="1607"/>
                  <a:pt x="1109" y="1607"/>
                </a:cubicBezTo>
                <a:cubicBezTo>
                  <a:pt x="1110" y="1608"/>
                  <a:pt x="1110" y="1608"/>
                  <a:pt x="1111" y="1609"/>
                </a:cubicBezTo>
                <a:cubicBezTo>
                  <a:pt x="1111" y="1609"/>
                  <a:pt x="1112" y="1609"/>
                  <a:pt x="1112" y="1609"/>
                </a:cubicBezTo>
                <a:cubicBezTo>
                  <a:pt x="1113" y="1609"/>
                  <a:pt x="1116" y="1609"/>
                  <a:pt x="1116" y="1608"/>
                </a:cubicBezTo>
                <a:cubicBezTo>
                  <a:pt x="1116" y="1607"/>
                  <a:pt x="1115" y="1607"/>
                  <a:pt x="1115" y="1606"/>
                </a:cubicBezTo>
                <a:cubicBezTo>
                  <a:pt x="1115" y="1606"/>
                  <a:pt x="1117" y="1606"/>
                  <a:pt x="1117" y="1606"/>
                </a:cubicBezTo>
                <a:cubicBezTo>
                  <a:pt x="1119" y="1606"/>
                  <a:pt x="1119" y="1607"/>
                  <a:pt x="1120" y="1609"/>
                </a:cubicBezTo>
                <a:cubicBezTo>
                  <a:pt x="1121" y="1610"/>
                  <a:pt x="1123" y="1610"/>
                  <a:pt x="1124" y="1611"/>
                </a:cubicBezTo>
                <a:cubicBezTo>
                  <a:pt x="1126" y="1612"/>
                  <a:pt x="1127" y="1612"/>
                  <a:pt x="1128" y="1614"/>
                </a:cubicBezTo>
                <a:cubicBezTo>
                  <a:pt x="1129" y="1615"/>
                  <a:pt x="1130" y="1616"/>
                  <a:pt x="1131" y="1616"/>
                </a:cubicBezTo>
                <a:cubicBezTo>
                  <a:pt x="1133" y="1616"/>
                  <a:pt x="1134" y="1617"/>
                  <a:pt x="1135" y="1618"/>
                </a:cubicBezTo>
                <a:cubicBezTo>
                  <a:pt x="1136" y="1620"/>
                  <a:pt x="1134" y="1621"/>
                  <a:pt x="1134" y="1622"/>
                </a:cubicBezTo>
                <a:cubicBezTo>
                  <a:pt x="1134" y="1624"/>
                  <a:pt x="1134" y="1626"/>
                  <a:pt x="1134" y="1627"/>
                </a:cubicBezTo>
                <a:cubicBezTo>
                  <a:pt x="1135" y="1629"/>
                  <a:pt x="1136" y="1629"/>
                  <a:pt x="1136" y="1631"/>
                </a:cubicBezTo>
                <a:cubicBezTo>
                  <a:pt x="1136" y="1633"/>
                  <a:pt x="1137" y="1634"/>
                  <a:pt x="1138" y="1636"/>
                </a:cubicBezTo>
                <a:cubicBezTo>
                  <a:pt x="1139" y="1637"/>
                  <a:pt x="1140" y="1638"/>
                  <a:pt x="1140" y="1640"/>
                </a:cubicBezTo>
                <a:cubicBezTo>
                  <a:pt x="1141" y="1641"/>
                  <a:pt x="1141" y="1641"/>
                  <a:pt x="1141" y="1642"/>
                </a:cubicBezTo>
                <a:cubicBezTo>
                  <a:pt x="1142" y="1644"/>
                  <a:pt x="1143" y="1645"/>
                  <a:pt x="1143" y="1647"/>
                </a:cubicBezTo>
                <a:cubicBezTo>
                  <a:pt x="1144" y="1648"/>
                  <a:pt x="1144" y="1650"/>
                  <a:pt x="1145" y="1652"/>
                </a:cubicBezTo>
                <a:cubicBezTo>
                  <a:pt x="1145" y="1652"/>
                  <a:pt x="1146" y="1653"/>
                  <a:pt x="1146" y="1653"/>
                </a:cubicBezTo>
                <a:cubicBezTo>
                  <a:pt x="1147" y="1654"/>
                  <a:pt x="1148" y="1656"/>
                  <a:pt x="1148" y="1657"/>
                </a:cubicBezTo>
                <a:cubicBezTo>
                  <a:pt x="1148" y="1657"/>
                  <a:pt x="1148" y="1658"/>
                  <a:pt x="1148" y="1659"/>
                </a:cubicBezTo>
                <a:cubicBezTo>
                  <a:pt x="1148" y="1660"/>
                  <a:pt x="1149" y="1659"/>
                  <a:pt x="1150" y="1659"/>
                </a:cubicBezTo>
                <a:cubicBezTo>
                  <a:pt x="1151" y="1659"/>
                  <a:pt x="1152" y="1660"/>
                  <a:pt x="1152" y="1660"/>
                </a:cubicBezTo>
                <a:cubicBezTo>
                  <a:pt x="1153" y="1661"/>
                  <a:pt x="1153" y="1665"/>
                  <a:pt x="1152" y="1664"/>
                </a:cubicBezTo>
                <a:cubicBezTo>
                  <a:pt x="1151" y="1664"/>
                  <a:pt x="1152" y="1661"/>
                  <a:pt x="1150" y="1661"/>
                </a:cubicBezTo>
                <a:cubicBezTo>
                  <a:pt x="1149" y="1660"/>
                  <a:pt x="1148" y="1661"/>
                  <a:pt x="1147" y="1662"/>
                </a:cubicBezTo>
                <a:cubicBezTo>
                  <a:pt x="1147" y="1663"/>
                  <a:pt x="1147" y="1663"/>
                  <a:pt x="1147" y="1664"/>
                </a:cubicBezTo>
                <a:cubicBezTo>
                  <a:pt x="1146" y="1664"/>
                  <a:pt x="1146" y="1665"/>
                  <a:pt x="1146" y="1666"/>
                </a:cubicBezTo>
                <a:cubicBezTo>
                  <a:pt x="1146" y="1667"/>
                  <a:pt x="1145" y="1667"/>
                  <a:pt x="1145" y="1668"/>
                </a:cubicBezTo>
                <a:cubicBezTo>
                  <a:pt x="1145" y="1669"/>
                  <a:pt x="1146" y="1668"/>
                  <a:pt x="1146" y="1669"/>
                </a:cubicBezTo>
                <a:cubicBezTo>
                  <a:pt x="1147" y="1669"/>
                  <a:pt x="1147" y="1670"/>
                  <a:pt x="1147" y="1670"/>
                </a:cubicBezTo>
                <a:cubicBezTo>
                  <a:pt x="1147" y="1670"/>
                  <a:pt x="1147" y="1670"/>
                  <a:pt x="1148" y="1670"/>
                </a:cubicBezTo>
                <a:cubicBezTo>
                  <a:pt x="1148" y="1671"/>
                  <a:pt x="1149" y="1671"/>
                  <a:pt x="1149" y="1671"/>
                </a:cubicBezTo>
                <a:cubicBezTo>
                  <a:pt x="1150" y="1672"/>
                  <a:pt x="1151" y="1670"/>
                  <a:pt x="1151" y="1670"/>
                </a:cubicBezTo>
                <a:cubicBezTo>
                  <a:pt x="1151" y="1670"/>
                  <a:pt x="1152" y="1669"/>
                  <a:pt x="1152" y="1669"/>
                </a:cubicBezTo>
                <a:cubicBezTo>
                  <a:pt x="1152" y="1668"/>
                  <a:pt x="1152" y="1668"/>
                  <a:pt x="1152" y="1667"/>
                </a:cubicBezTo>
                <a:cubicBezTo>
                  <a:pt x="1152" y="1666"/>
                  <a:pt x="1152" y="1666"/>
                  <a:pt x="1153" y="1666"/>
                </a:cubicBezTo>
                <a:cubicBezTo>
                  <a:pt x="1153" y="1666"/>
                  <a:pt x="1153" y="1667"/>
                  <a:pt x="1154" y="1667"/>
                </a:cubicBezTo>
                <a:cubicBezTo>
                  <a:pt x="1154" y="1668"/>
                  <a:pt x="1155" y="1668"/>
                  <a:pt x="1155" y="1669"/>
                </a:cubicBezTo>
                <a:cubicBezTo>
                  <a:pt x="1155" y="1669"/>
                  <a:pt x="1156" y="1670"/>
                  <a:pt x="1156" y="1670"/>
                </a:cubicBezTo>
                <a:cubicBezTo>
                  <a:pt x="1157" y="1671"/>
                  <a:pt x="1158" y="1671"/>
                  <a:pt x="1159" y="1673"/>
                </a:cubicBezTo>
                <a:cubicBezTo>
                  <a:pt x="1160" y="1674"/>
                  <a:pt x="1161" y="1675"/>
                  <a:pt x="1162" y="1676"/>
                </a:cubicBezTo>
                <a:cubicBezTo>
                  <a:pt x="1164" y="1677"/>
                  <a:pt x="1165" y="1679"/>
                  <a:pt x="1167" y="1681"/>
                </a:cubicBezTo>
                <a:cubicBezTo>
                  <a:pt x="1169" y="1683"/>
                  <a:pt x="1171" y="1686"/>
                  <a:pt x="1173" y="1687"/>
                </a:cubicBezTo>
                <a:cubicBezTo>
                  <a:pt x="1174" y="1688"/>
                  <a:pt x="1176" y="1689"/>
                  <a:pt x="1177" y="1690"/>
                </a:cubicBezTo>
                <a:cubicBezTo>
                  <a:pt x="1178" y="1690"/>
                  <a:pt x="1179" y="1690"/>
                  <a:pt x="1181" y="1691"/>
                </a:cubicBezTo>
                <a:cubicBezTo>
                  <a:pt x="1182" y="1691"/>
                  <a:pt x="1182" y="1691"/>
                  <a:pt x="1183" y="1691"/>
                </a:cubicBezTo>
                <a:cubicBezTo>
                  <a:pt x="1184" y="1691"/>
                  <a:pt x="1185" y="1691"/>
                  <a:pt x="1185" y="1691"/>
                </a:cubicBezTo>
                <a:cubicBezTo>
                  <a:pt x="1187" y="1692"/>
                  <a:pt x="1185" y="1693"/>
                  <a:pt x="1185" y="1694"/>
                </a:cubicBezTo>
                <a:cubicBezTo>
                  <a:pt x="1185" y="1696"/>
                  <a:pt x="1185" y="1698"/>
                  <a:pt x="1185" y="1699"/>
                </a:cubicBezTo>
                <a:cubicBezTo>
                  <a:pt x="1185" y="1700"/>
                  <a:pt x="1187" y="1701"/>
                  <a:pt x="1187" y="1702"/>
                </a:cubicBezTo>
                <a:cubicBezTo>
                  <a:pt x="1188" y="1704"/>
                  <a:pt x="1189" y="1705"/>
                  <a:pt x="1190" y="1705"/>
                </a:cubicBezTo>
                <a:cubicBezTo>
                  <a:pt x="1191" y="1706"/>
                  <a:pt x="1192" y="1707"/>
                  <a:pt x="1194" y="1708"/>
                </a:cubicBezTo>
                <a:cubicBezTo>
                  <a:pt x="1195" y="1708"/>
                  <a:pt x="1197" y="1708"/>
                  <a:pt x="1198" y="1709"/>
                </a:cubicBezTo>
                <a:cubicBezTo>
                  <a:pt x="1199" y="1709"/>
                  <a:pt x="1199" y="1711"/>
                  <a:pt x="1200" y="1712"/>
                </a:cubicBezTo>
                <a:cubicBezTo>
                  <a:pt x="1200" y="1714"/>
                  <a:pt x="1201" y="1714"/>
                  <a:pt x="1203" y="1715"/>
                </a:cubicBezTo>
                <a:cubicBezTo>
                  <a:pt x="1204" y="1715"/>
                  <a:pt x="1205" y="1715"/>
                  <a:pt x="1206" y="1716"/>
                </a:cubicBezTo>
                <a:cubicBezTo>
                  <a:pt x="1208" y="1717"/>
                  <a:pt x="1209" y="1717"/>
                  <a:pt x="1210" y="1718"/>
                </a:cubicBezTo>
                <a:cubicBezTo>
                  <a:pt x="1212" y="1720"/>
                  <a:pt x="1213" y="1722"/>
                  <a:pt x="1215" y="1724"/>
                </a:cubicBezTo>
                <a:cubicBezTo>
                  <a:pt x="1216" y="1726"/>
                  <a:pt x="1214" y="1726"/>
                  <a:pt x="1213" y="1727"/>
                </a:cubicBezTo>
                <a:cubicBezTo>
                  <a:pt x="1212" y="1728"/>
                  <a:pt x="1212" y="1730"/>
                  <a:pt x="1211" y="1731"/>
                </a:cubicBezTo>
                <a:cubicBezTo>
                  <a:pt x="1211" y="1732"/>
                  <a:pt x="1210" y="1732"/>
                  <a:pt x="1210" y="1733"/>
                </a:cubicBezTo>
                <a:cubicBezTo>
                  <a:pt x="1210" y="1734"/>
                  <a:pt x="1210" y="1734"/>
                  <a:pt x="1210" y="1735"/>
                </a:cubicBezTo>
                <a:cubicBezTo>
                  <a:pt x="1210" y="1736"/>
                  <a:pt x="1209" y="1739"/>
                  <a:pt x="1210" y="1739"/>
                </a:cubicBezTo>
                <a:cubicBezTo>
                  <a:pt x="1210" y="1739"/>
                  <a:pt x="1211" y="1738"/>
                  <a:pt x="1211" y="1738"/>
                </a:cubicBezTo>
                <a:cubicBezTo>
                  <a:pt x="1212" y="1739"/>
                  <a:pt x="1211" y="1740"/>
                  <a:pt x="1211" y="1740"/>
                </a:cubicBezTo>
                <a:cubicBezTo>
                  <a:pt x="1212" y="1741"/>
                  <a:pt x="1213" y="1740"/>
                  <a:pt x="1214" y="1740"/>
                </a:cubicBezTo>
                <a:cubicBezTo>
                  <a:pt x="1215" y="1741"/>
                  <a:pt x="1216" y="1743"/>
                  <a:pt x="1217" y="1742"/>
                </a:cubicBezTo>
                <a:cubicBezTo>
                  <a:pt x="1217" y="1742"/>
                  <a:pt x="1217" y="1741"/>
                  <a:pt x="1218" y="1741"/>
                </a:cubicBezTo>
                <a:cubicBezTo>
                  <a:pt x="1218" y="1741"/>
                  <a:pt x="1219" y="1741"/>
                  <a:pt x="1219" y="1742"/>
                </a:cubicBezTo>
                <a:cubicBezTo>
                  <a:pt x="1219" y="1742"/>
                  <a:pt x="1219" y="1743"/>
                  <a:pt x="1219" y="1743"/>
                </a:cubicBezTo>
                <a:cubicBezTo>
                  <a:pt x="1218" y="1744"/>
                  <a:pt x="1217" y="1745"/>
                  <a:pt x="1219" y="1745"/>
                </a:cubicBezTo>
                <a:cubicBezTo>
                  <a:pt x="1221" y="1745"/>
                  <a:pt x="1222" y="1746"/>
                  <a:pt x="1223" y="1746"/>
                </a:cubicBezTo>
                <a:cubicBezTo>
                  <a:pt x="1224" y="1746"/>
                  <a:pt x="1226" y="1747"/>
                  <a:pt x="1227" y="1747"/>
                </a:cubicBezTo>
                <a:cubicBezTo>
                  <a:pt x="1229" y="1748"/>
                  <a:pt x="1230" y="1748"/>
                  <a:pt x="1231" y="1749"/>
                </a:cubicBezTo>
                <a:cubicBezTo>
                  <a:pt x="1232" y="1750"/>
                  <a:pt x="1233" y="1751"/>
                  <a:pt x="1235" y="1752"/>
                </a:cubicBezTo>
                <a:cubicBezTo>
                  <a:pt x="1235" y="1752"/>
                  <a:pt x="1236" y="1752"/>
                  <a:pt x="1237" y="1753"/>
                </a:cubicBezTo>
                <a:cubicBezTo>
                  <a:pt x="1237" y="1753"/>
                  <a:pt x="1238" y="1754"/>
                  <a:pt x="1238" y="1754"/>
                </a:cubicBezTo>
                <a:cubicBezTo>
                  <a:pt x="1240" y="1756"/>
                  <a:pt x="1240" y="1760"/>
                  <a:pt x="1240" y="1762"/>
                </a:cubicBezTo>
                <a:cubicBezTo>
                  <a:pt x="1240" y="1764"/>
                  <a:pt x="1241" y="1765"/>
                  <a:pt x="1242" y="1765"/>
                </a:cubicBezTo>
                <a:cubicBezTo>
                  <a:pt x="1243" y="1765"/>
                  <a:pt x="1244" y="1765"/>
                  <a:pt x="1244" y="1766"/>
                </a:cubicBezTo>
                <a:cubicBezTo>
                  <a:pt x="1245" y="1766"/>
                  <a:pt x="1245" y="1767"/>
                  <a:pt x="1246" y="1767"/>
                </a:cubicBezTo>
                <a:cubicBezTo>
                  <a:pt x="1247" y="1768"/>
                  <a:pt x="1247" y="1765"/>
                  <a:pt x="1249" y="1766"/>
                </a:cubicBezTo>
                <a:cubicBezTo>
                  <a:pt x="1250" y="1766"/>
                  <a:pt x="1250" y="1767"/>
                  <a:pt x="1249" y="1767"/>
                </a:cubicBezTo>
                <a:cubicBezTo>
                  <a:pt x="1248" y="1768"/>
                  <a:pt x="1248" y="1767"/>
                  <a:pt x="1248" y="1769"/>
                </a:cubicBezTo>
                <a:cubicBezTo>
                  <a:pt x="1248" y="1770"/>
                  <a:pt x="1250" y="1770"/>
                  <a:pt x="1251" y="1771"/>
                </a:cubicBezTo>
                <a:cubicBezTo>
                  <a:pt x="1252" y="1772"/>
                  <a:pt x="1253" y="1773"/>
                  <a:pt x="1254" y="1774"/>
                </a:cubicBezTo>
                <a:cubicBezTo>
                  <a:pt x="1255" y="1775"/>
                  <a:pt x="1257" y="1776"/>
                  <a:pt x="1258" y="1777"/>
                </a:cubicBezTo>
                <a:cubicBezTo>
                  <a:pt x="1259" y="1778"/>
                  <a:pt x="1260" y="1780"/>
                  <a:pt x="1261" y="1781"/>
                </a:cubicBezTo>
                <a:cubicBezTo>
                  <a:pt x="1262" y="1782"/>
                  <a:pt x="1263" y="1783"/>
                  <a:pt x="1264" y="1784"/>
                </a:cubicBezTo>
                <a:cubicBezTo>
                  <a:pt x="1265" y="1785"/>
                  <a:pt x="1265" y="1786"/>
                  <a:pt x="1266" y="1788"/>
                </a:cubicBezTo>
                <a:cubicBezTo>
                  <a:pt x="1268" y="1789"/>
                  <a:pt x="1269" y="1791"/>
                  <a:pt x="1271" y="1792"/>
                </a:cubicBezTo>
                <a:cubicBezTo>
                  <a:pt x="1272" y="1794"/>
                  <a:pt x="1273" y="1795"/>
                  <a:pt x="1274" y="1796"/>
                </a:cubicBezTo>
                <a:cubicBezTo>
                  <a:pt x="1276" y="1797"/>
                  <a:pt x="1276" y="1799"/>
                  <a:pt x="1278" y="1800"/>
                </a:cubicBezTo>
                <a:cubicBezTo>
                  <a:pt x="1278" y="1801"/>
                  <a:pt x="1280" y="1802"/>
                  <a:pt x="1281" y="1803"/>
                </a:cubicBezTo>
                <a:cubicBezTo>
                  <a:pt x="1282" y="1805"/>
                  <a:pt x="1282" y="1806"/>
                  <a:pt x="1284" y="1807"/>
                </a:cubicBezTo>
                <a:cubicBezTo>
                  <a:pt x="1285" y="1808"/>
                  <a:pt x="1285" y="1809"/>
                  <a:pt x="1286" y="1810"/>
                </a:cubicBezTo>
                <a:cubicBezTo>
                  <a:pt x="1287" y="1812"/>
                  <a:pt x="1288" y="1813"/>
                  <a:pt x="1288" y="1815"/>
                </a:cubicBezTo>
                <a:cubicBezTo>
                  <a:pt x="1288" y="1817"/>
                  <a:pt x="1287" y="1818"/>
                  <a:pt x="1288" y="1820"/>
                </a:cubicBezTo>
                <a:cubicBezTo>
                  <a:pt x="1288" y="1822"/>
                  <a:pt x="1289" y="1823"/>
                  <a:pt x="1290" y="1824"/>
                </a:cubicBezTo>
                <a:cubicBezTo>
                  <a:pt x="1291" y="1825"/>
                  <a:pt x="1290" y="1826"/>
                  <a:pt x="1292" y="1828"/>
                </a:cubicBezTo>
                <a:cubicBezTo>
                  <a:pt x="1292" y="1828"/>
                  <a:pt x="1293" y="1829"/>
                  <a:pt x="1293" y="1829"/>
                </a:cubicBezTo>
                <a:cubicBezTo>
                  <a:pt x="1294" y="1830"/>
                  <a:pt x="1294" y="1830"/>
                  <a:pt x="1294" y="1831"/>
                </a:cubicBezTo>
                <a:cubicBezTo>
                  <a:pt x="1295" y="1831"/>
                  <a:pt x="1295" y="1831"/>
                  <a:pt x="1295" y="1832"/>
                </a:cubicBezTo>
                <a:cubicBezTo>
                  <a:pt x="1296" y="1833"/>
                  <a:pt x="1297" y="1834"/>
                  <a:pt x="1296" y="1835"/>
                </a:cubicBezTo>
                <a:cubicBezTo>
                  <a:pt x="1296" y="1836"/>
                  <a:pt x="1295" y="1837"/>
                  <a:pt x="1295" y="1838"/>
                </a:cubicBezTo>
                <a:cubicBezTo>
                  <a:pt x="1294" y="1839"/>
                  <a:pt x="1294" y="1840"/>
                  <a:pt x="1294" y="1841"/>
                </a:cubicBezTo>
                <a:cubicBezTo>
                  <a:pt x="1293" y="1842"/>
                  <a:pt x="1293" y="1844"/>
                  <a:pt x="1292" y="1844"/>
                </a:cubicBezTo>
                <a:cubicBezTo>
                  <a:pt x="1292" y="1845"/>
                  <a:pt x="1289" y="1845"/>
                  <a:pt x="1290" y="1846"/>
                </a:cubicBezTo>
                <a:cubicBezTo>
                  <a:pt x="1290" y="1847"/>
                  <a:pt x="1292" y="1847"/>
                  <a:pt x="1292" y="1847"/>
                </a:cubicBezTo>
                <a:cubicBezTo>
                  <a:pt x="1293" y="1848"/>
                  <a:pt x="1294" y="1848"/>
                  <a:pt x="1294" y="1848"/>
                </a:cubicBezTo>
                <a:cubicBezTo>
                  <a:pt x="1295" y="1848"/>
                  <a:pt x="1297" y="1850"/>
                  <a:pt x="1296" y="1851"/>
                </a:cubicBezTo>
                <a:cubicBezTo>
                  <a:pt x="1295" y="1852"/>
                  <a:pt x="1294" y="1852"/>
                  <a:pt x="1294" y="1852"/>
                </a:cubicBezTo>
                <a:cubicBezTo>
                  <a:pt x="1293" y="1852"/>
                  <a:pt x="1293" y="1852"/>
                  <a:pt x="1292" y="1852"/>
                </a:cubicBezTo>
                <a:cubicBezTo>
                  <a:pt x="1291" y="1853"/>
                  <a:pt x="1289" y="1853"/>
                  <a:pt x="1288" y="1854"/>
                </a:cubicBezTo>
                <a:cubicBezTo>
                  <a:pt x="1287" y="1855"/>
                  <a:pt x="1287" y="1856"/>
                  <a:pt x="1288" y="1858"/>
                </a:cubicBezTo>
                <a:cubicBezTo>
                  <a:pt x="1289" y="1859"/>
                  <a:pt x="1289" y="1860"/>
                  <a:pt x="1290" y="1861"/>
                </a:cubicBezTo>
                <a:cubicBezTo>
                  <a:pt x="1290" y="1863"/>
                  <a:pt x="1291" y="1864"/>
                  <a:pt x="1292" y="1865"/>
                </a:cubicBezTo>
                <a:cubicBezTo>
                  <a:pt x="1293" y="1866"/>
                  <a:pt x="1294" y="1867"/>
                  <a:pt x="1295" y="1868"/>
                </a:cubicBezTo>
                <a:cubicBezTo>
                  <a:pt x="1295" y="1869"/>
                  <a:pt x="1295" y="1870"/>
                  <a:pt x="1296" y="1871"/>
                </a:cubicBezTo>
                <a:cubicBezTo>
                  <a:pt x="1296" y="1872"/>
                  <a:pt x="1297" y="1873"/>
                  <a:pt x="1298" y="1873"/>
                </a:cubicBezTo>
                <a:cubicBezTo>
                  <a:pt x="1300" y="1876"/>
                  <a:pt x="1302" y="1877"/>
                  <a:pt x="1304" y="1879"/>
                </a:cubicBezTo>
                <a:cubicBezTo>
                  <a:pt x="1307" y="1881"/>
                  <a:pt x="1310" y="1882"/>
                  <a:pt x="1313" y="1883"/>
                </a:cubicBezTo>
                <a:cubicBezTo>
                  <a:pt x="1315" y="1884"/>
                  <a:pt x="1316" y="1885"/>
                  <a:pt x="1318" y="1886"/>
                </a:cubicBezTo>
                <a:cubicBezTo>
                  <a:pt x="1319" y="1886"/>
                  <a:pt x="1319" y="1887"/>
                  <a:pt x="1320" y="1887"/>
                </a:cubicBezTo>
                <a:cubicBezTo>
                  <a:pt x="1321" y="1887"/>
                  <a:pt x="1321" y="1887"/>
                  <a:pt x="1321" y="1887"/>
                </a:cubicBezTo>
                <a:cubicBezTo>
                  <a:pt x="1321" y="1887"/>
                  <a:pt x="1322" y="1887"/>
                  <a:pt x="1322" y="1888"/>
                </a:cubicBezTo>
                <a:cubicBezTo>
                  <a:pt x="1323" y="1888"/>
                  <a:pt x="1323" y="1888"/>
                  <a:pt x="1324" y="1889"/>
                </a:cubicBezTo>
                <a:cubicBezTo>
                  <a:pt x="1325" y="1890"/>
                  <a:pt x="1326" y="1891"/>
                  <a:pt x="1327" y="1893"/>
                </a:cubicBezTo>
                <a:cubicBezTo>
                  <a:pt x="1329" y="1895"/>
                  <a:pt x="1330" y="1898"/>
                  <a:pt x="1333" y="1900"/>
                </a:cubicBezTo>
                <a:cubicBezTo>
                  <a:pt x="1336" y="1901"/>
                  <a:pt x="1339" y="1902"/>
                  <a:pt x="1342" y="1903"/>
                </a:cubicBezTo>
                <a:cubicBezTo>
                  <a:pt x="1344" y="1903"/>
                  <a:pt x="1345" y="1904"/>
                  <a:pt x="1347" y="1904"/>
                </a:cubicBezTo>
                <a:cubicBezTo>
                  <a:pt x="1348" y="1904"/>
                  <a:pt x="1348" y="1904"/>
                  <a:pt x="1349" y="1905"/>
                </a:cubicBezTo>
                <a:cubicBezTo>
                  <a:pt x="1350" y="1905"/>
                  <a:pt x="1352" y="1906"/>
                  <a:pt x="1353" y="1906"/>
                </a:cubicBezTo>
                <a:cubicBezTo>
                  <a:pt x="1354" y="1907"/>
                  <a:pt x="1355" y="1907"/>
                  <a:pt x="1355" y="1907"/>
                </a:cubicBezTo>
                <a:cubicBezTo>
                  <a:pt x="1357" y="1907"/>
                  <a:pt x="1358" y="1908"/>
                  <a:pt x="1359" y="1908"/>
                </a:cubicBezTo>
                <a:cubicBezTo>
                  <a:pt x="1360" y="1908"/>
                  <a:pt x="1361" y="1907"/>
                  <a:pt x="1363" y="1907"/>
                </a:cubicBezTo>
                <a:cubicBezTo>
                  <a:pt x="1364" y="1907"/>
                  <a:pt x="1365" y="1907"/>
                  <a:pt x="1366" y="1908"/>
                </a:cubicBezTo>
                <a:cubicBezTo>
                  <a:pt x="1367" y="1909"/>
                  <a:pt x="1368" y="1910"/>
                  <a:pt x="1369" y="1911"/>
                </a:cubicBezTo>
                <a:cubicBezTo>
                  <a:pt x="1370" y="1912"/>
                  <a:pt x="1371" y="1912"/>
                  <a:pt x="1372" y="1913"/>
                </a:cubicBezTo>
                <a:cubicBezTo>
                  <a:pt x="1373" y="1914"/>
                  <a:pt x="1374" y="1915"/>
                  <a:pt x="1376" y="1916"/>
                </a:cubicBezTo>
                <a:cubicBezTo>
                  <a:pt x="1377" y="1917"/>
                  <a:pt x="1378" y="1918"/>
                  <a:pt x="1379" y="1919"/>
                </a:cubicBezTo>
                <a:cubicBezTo>
                  <a:pt x="1380" y="1919"/>
                  <a:pt x="1382" y="1920"/>
                  <a:pt x="1383" y="1921"/>
                </a:cubicBezTo>
                <a:cubicBezTo>
                  <a:pt x="1384" y="1921"/>
                  <a:pt x="1386" y="1922"/>
                  <a:pt x="1387" y="1922"/>
                </a:cubicBezTo>
                <a:cubicBezTo>
                  <a:pt x="1388" y="1923"/>
                  <a:pt x="1388" y="1923"/>
                  <a:pt x="1389" y="1923"/>
                </a:cubicBezTo>
                <a:cubicBezTo>
                  <a:pt x="1390" y="1924"/>
                  <a:pt x="1390" y="1924"/>
                  <a:pt x="1391" y="1924"/>
                </a:cubicBezTo>
                <a:cubicBezTo>
                  <a:pt x="1392" y="1924"/>
                  <a:pt x="1393" y="1925"/>
                  <a:pt x="1393" y="1925"/>
                </a:cubicBezTo>
                <a:cubicBezTo>
                  <a:pt x="1394" y="1926"/>
                  <a:pt x="1395" y="1926"/>
                  <a:pt x="1396" y="1926"/>
                </a:cubicBezTo>
                <a:cubicBezTo>
                  <a:pt x="1398" y="1927"/>
                  <a:pt x="1400" y="1927"/>
                  <a:pt x="1401" y="1928"/>
                </a:cubicBezTo>
                <a:cubicBezTo>
                  <a:pt x="1404" y="1929"/>
                  <a:pt x="1406" y="1930"/>
                  <a:pt x="1409" y="1932"/>
                </a:cubicBezTo>
                <a:cubicBezTo>
                  <a:pt x="1412" y="1933"/>
                  <a:pt x="1415" y="1934"/>
                  <a:pt x="1418" y="1935"/>
                </a:cubicBezTo>
                <a:cubicBezTo>
                  <a:pt x="1421" y="1936"/>
                  <a:pt x="1424" y="1936"/>
                  <a:pt x="1428" y="1938"/>
                </a:cubicBezTo>
                <a:cubicBezTo>
                  <a:pt x="1429" y="1938"/>
                  <a:pt x="1431" y="1939"/>
                  <a:pt x="1432" y="1940"/>
                </a:cubicBezTo>
                <a:cubicBezTo>
                  <a:pt x="1433" y="1941"/>
                  <a:pt x="1433" y="1941"/>
                  <a:pt x="1434" y="1942"/>
                </a:cubicBezTo>
                <a:cubicBezTo>
                  <a:pt x="1435" y="1942"/>
                  <a:pt x="1436" y="1942"/>
                  <a:pt x="1437" y="1943"/>
                </a:cubicBezTo>
                <a:cubicBezTo>
                  <a:pt x="1439" y="1944"/>
                  <a:pt x="1441" y="1944"/>
                  <a:pt x="1443" y="1945"/>
                </a:cubicBezTo>
                <a:cubicBezTo>
                  <a:pt x="1444" y="1945"/>
                  <a:pt x="1445" y="1946"/>
                  <a:pt x="1447" y="1947"/>
                </a:cubicBezTo>
                <a:cubicBezTo>
                  <a:pt x="1448" y="1947"/>
                  <a:pt x="1449" y="1948"/>
                  <a:pt x="1450" y="1949"/>
                </a:cubicBezTo>
                <a:cubicBezTo>
                  <a:pt x="1452" y="1949"/>
                  <a:pt x="1453" y="1950"/>
                  <a:pt x="1455" y="1950"/>
                </a:cubicBezTo>
                <a:cubicBezTo>
                  <a:pt x="1456" y="1950"/>
                  <a:pt x="1458" y="1950"/>
                  <a:pt x="1459" y="1950"/>
                </a:cubicBezTo>
                <a:cubicBezTo>
                  <a:pt x="1461" y="1950"/>
                  <a:pt x="1462" y="1950"/>
                  <a:pt x="1464" y="1951"/>
                </a:cubicBezTo>
                <a:cubicBezTo>
                  <a:pt x="1465" y="1952"/>
                  <a:pt x="1466" y="1953"/>
                  <a:pt x="1467" y="1953"/>
                </a:cubicBezTo>
                <a:cubicBezTo>
                  <a:pt x="1470" y="1955"/>
                  <a:pt x="1473" y="1955"/>
                  <a:pt x="1476" y="1956"/>
                </a:cubicBezTo>
                <a:cubicBezTo>
                  <a:pt x="1477" y="1956"/>
                  <a:pt x="1479" y="1956"/>
                  <a:pt x="1480" y="1955"/>
                </a:cubicBezTo>
                <a:cubicBezTo>
                  <a:pt x="1481" y="1955"/>
                  <a:pt x="1482" y="1955"/>
                  <a:pt x="1482" y="1955"/>
                </a:cubicBezTo>
                <a:cubicBezTo>
                  <a:pt x="1483" y="1955"/>
                  <a:pt x="1484" y="1954"/>
                  <a:pt x="1485" y="1954"/>
                </a:cubicBezTo>
                <a:cubicBezTo>
                  <a:pt x="1486" y="1954"/>
                  <a:pt x="1488" y="1953"/>
                  <a:pt x="1489" y="1953"/>
                </a:cubicBezTo>
                <a:cubicBezTo>
                  <a:pt x="1490" y="1952"/>
                  <a:pt x="1491" y="1951"/>
                  <a:pt x="1493" y="1951"/>
                </a:cubicBezTo>
                <a:cubicBezTo>
                  <a:pt x="1494" y="1950"/>
                  <a:pt x="1496" y="1950"/>
                  <a:pt x="1497" y="1950"/>
                </a:cubicBezTo>
                <a:cubicBezTo>
                  <a:pt x="1501" y="1948"/>
                  <a:pt x="1504" y="1944"/>
                  <a:pt x="1508" y="1945"/>
                </a:cubicBezTo>
                <a:cubicBezTo>
                  <a:pt x="1509" y="1945"/>
                  <a:pt x="1512" y="1945"/>
                  <a:pt x="1511" y="1944"/>
                </a:cubicBezTo>
                <a:cubicBezTo>
                  <a:pt x="1510" y="1943"/>
                  <a:pt x="1508" y="1944"/>
                  <a:pt x="1507" y="1944"/>
                </a:cubicBezTo>
                <a:cubicBezTo>
                  <a:pt x="1508" y="1943"/>
                  <a:pt x="1508" y="1943"/>
                  <a:pt x="1508" y="1942"/>
                </a:cubicBezTo>
                <a:cubicBezTo>
                  <a:pt x="1509" y="1942"/>
                  <a:pt x="1509" y="1941"/>
                  <a:pt x="1510" y="1941"/>
                </a:cubicBezTo>
                <a:cubicBezTo>
                  <a:pt x="1512" y="1940"/>
                  <a:pt x="1511" y="1943"/>
                  <a:pt x="1512" y="1943"/>
                </a:cubicBezTo>
                <a:cubicBezTo>
                  <a:pt x="1513" y="1944"/>
                  <a:pt x="1514" y="1941"/>
                  <a:pt x="1515" y="1942"/>
                </a:cubicBezTo>
                <a:cubicBezTo>
                  <a:pt x="1516" y="1944"/>
                  <a:pt x="1512" y="1943"/>
                  <a:pt x="1513" y="1945"/>
                </a:cubicBezTo>
                <a:cubicBezTo>
                  <a:pt x="1514" y="1945"/>
                  <a:pt x="1516" y="1944"/>
                  <a:pt x="1517" y="1944"/>
                </a:cubicBezTo>
                <a:cubicBezTo>
                  <a:pt x="1518" y="1944"/>
                  <a:pt x="1519" y="1944"/>
                  <a:pt x="1520" y="1945"/>
                </a:cubicBezTo>
                <a:cubicBezTo>
                  <a:pt x="1521" y="1945"/>
                  <a:pt x="1521" y="1946"/>
                  <a:pt x="1522" y="1946"/>
                </a:cubicBezTo>
                <a:cubicBezTo>
                  <a:pt x="1523" y="1946"/>
                  <a:pt x="1524" y="1946"/>
                  <a:pt x="1524" y="1946"/>
                </a:cubicBezTo>
                <a:cubicBezTo>
                  <a:pt x="1525" y="1946"/>
                  <a:pt x="1528" y="1949"/>
                  <a:pt x="1527" y="1947"/>
                </a:cubicBezTo>
                <a:cubicBezTo>
                  <a:pt x="1527" y="1946"/>
                  <a:pt x="1525" y="1946"/>
                  <a:pt x="1524" y="1945"/>
                </a:cubicBezTo>
                <a:cubicBezTo>
                  <a:pt x="1523" y="1944"/>
                  <a:pt x="1521" y="1945"/>
                  <a:pt x="1521" y="1943"/>
                </a:cubicBezTo>
                <a:cubicBezTo>
                  <a:pt x="1523" y="1942"/>
                  <a:pt x="1525" y="1945"/>
                  <a:pt x="1527" y="1946"/>
                </a:cubicBezTo>
                <a:cubicBezTo>
                  <a:pt x="1528" y="1946"/>
                  <a:pt x="1529" y="1947"/>
                  <a:pt x="1530" y="1947"/>
                </a:cubicBezTo>
                <a:cubicBezTo>
                  <a:pt x="1531" y="1948"/>
                  <a:pt x="1531" y="1949"/>
                  <a:pt x="1532" y="1950"/>
                </a:cubicBezTo>
                <a:cubicBezTo>
                  <a:pt x="1533" y="1950"/>
                  <a:pt x="1534" y="1951"/>
                  <a:pt x="1534" y="1951"/>
                </a:cubicBezTo>
                <a:cubicBezTo>
                  <a:pt x="1536" y="1953"/>
                  <a:pt x="1537" y="1954"/>
                  <a:pt x="1538" y="1955"/>
                </a:cubicBezTo>
                <a:cubicBezTo>
                  <a:pt x="1539" y="1956"/>
                  <a:pt x="1540" y="1956"/>
                  <a:pt x="1541" y="1957"/>
                </a:cubicBezTo>
                <a:cubicBezTo>
                  <a:pt x="1543" y="1958"/>
                  <a:pt x="1544" y="1959"/>
                  <a:pt x="1545" y="1960"/>
                </a:cubicBezTo>
                <a:cubicBezTo>
                  <a:pt x="1546" y="1961"/>
                  <a:pt x="1547" y="1962"/>
                  <a:pt x="1548" y="1963"/>
                </a:cubicBezTo>
                <a:cubicBezTo>
                  <a:pt x="1549" y="1964"/>
                  <a:pt x="1550" y="1965"/>
                  <a:pt x="1551" y="1965"/>
                </a:cubicBezTo>
                <a:cubicBezTo>
                  <a:pt x="1554" y="1966"/>
                  <a:pt x="1554" y="1969"/>
                  <a:pt x="1556" y="1971"/>
                </a:cubicBezTo>
                <a:cubicBezTo>
                  <a:pt x="1557" y="1972"/>
                  <a:pt x="1558" y="1973"/>
                  <a:pt x="1559" y="1974"/>
                </a:cubicBezTo>
                <a:cubicBezTo>
                  <a:pt x="1560" y="1974"/>
                  <a:pt x="1560" y="1975"/>
                  <a:pt x="1560" y="1976"/>
                </a:cubicBezTo>
                <a:cubicBezTo>
                  <a:pt x="1561" y="1976"/>
                  <a:pt x="1561" y="1976"/>
                  <a:pt x="1562" y="1977"/>
                </a:cubicBezTo>
                <a:cubicBezTo>
                  <a:pt x="1562" y="1978"/>
                  <a:pt x="1563" y="1978"/>
                  <a:pt x="1563" y="1979"/>
                </a:cubicBezTo>
                <a:cubicBezTo>
                  <a:pt x="1564" y="1979"/>
                  <a:pt x="1565" y="1979"/>
                  <a:pt x="1565" y="1980"/>
                </a:cubicBezTo>
                <a:cubicBezTo>
                  <a:pt x="1566" y="1981"/>
                  <a:pt x="1567" y="1981"/>
                  <a:pt x="1568" y="1982"/>
                </a:cubicBezTo>
                <a:cubicBezTo>
                  <a:pt x="1570" y="1984"/>
                  <a:pt x="1572" y="1986"/>
                  <a:pt x="1574" y="1987"/>
                </a:cubicBezTo>
                <a:cubicBezTo>
                  <a:pt x="1575" y="1988"/>
                  <a:pt x="1576" y="1988"/>
                  <a:pt x="1578" y="1989"/>
                </a:cubicBezTo>
                <a:cubicBezTo>
                  <a:pt x="1579" y="1990"/>
                  <a:pt x="1581" y="1990"/>
                  <a:pt x="1582" y="1991"/>
                </a:cubicBezTo>
                <a:cubicBezTo>
                  <a:pt x="1585" y="1991"/>
                  <a:pt x="1587" y="1993"/>
                  <a:pt x="1590" y="1993"/>
                </a:cubicBezTo>
                <a:cubicBezTo>
                  <a:pt x="1593" y="1993"/>
                  <a:pt x="1596" y="1992"/>
                  <a:pt x="1599" y="1993"/>
                </a:cubicBezTo>
                <a:cubicBezTo>
                  <a:pt x="1601" y="1993"/>
                  <a:pt x="1602" y="1993"/>
                  <a:pt x="1603" y="1994"/>
                </a:cubicBezTo>
                <a:cubicBezTo>
                  <a:pt x="1604" y="1995"/>
                  <a:pt x="1605" y="1996"/>
                  <a:pt x="1607" y="1996"/>
                </a:cubicBezTo>
                <a:cubicBezTo>
                  <a:pt x="1608" y="1997"/>
                  <a:pt x="1609" y="1997"/>
                  <a:pt x="1611" y="1998"/>
                </a:cubicBezTo>
                <a:cubicBezTo>
                  <a:pt x="1612" y="1998"/>
                  <a:pt x="1614" y="1999"/>
                  <a:pt x="1615" y="1999"/>
                </a:cubicBezTo>
                <a:cubicBezTo>
                  <a:pt x="1616" y="2000"/>
                  <a:pt x="1618" y="2001"/>
                  <a:pt x="1619" y="2002"/>
                </a:cubicBezTo>
                <a:cubicBezTo>
                  <a:pt x="1621" y="2002"/>
                  <a:pt x="1623" y="2002"/>
                  <a:pt x="1624" y="2002"/>
                </a:cubicBezTo>
                <a:cubicBezTo>
                  <a:pt x="1626" y="2003"/>
                  <a:pt x="1628" y="2004"/>
                  <a:pt x="1630" y="2004"/>
                </a:cubicBezTo>
                <a:cubicBezTo>
                  <a:pt x="1631" y="2005"/>
                  <a:pt x="1632" y="2006"/>
                  <a:pt x="1633" y="2006"/>
                </a:cubicBezTo>
                <a:cubicBezTo>
                  <a:pt x="1635" y="2007"/>
                  <a:pt x="1636" y="2007"/>
                  <a:pt x="1638" y="2007"/>
                </a:cubicBezTo>
                <a:cubicBezTo>
                  <a:pt x="1639" y="2008"/>
                  <a:pt x="1641" y="2008"/>
                  <a:pt x="1642" y="2008"/>
                </a:cubicBezTo>
                <a:cubicBezTo>
                  <a:pt x="1644" y="2007"/>
                  <a:pt x="1645" y="2008"/>
                  <a:pt x="1647" y="2008"/>
                </a:cubicBezTo>
                <a:cubicBezTo>
                  <a:pt x="1648" y="2008"/>
                  <a:pt x="1650" y="2008"/>
                  <a:pt x="1651" y="2009"/>
                </a:cubicBezTo>
                <a:cubicBezTo>
                  <a:pt x="1653" y="2009"/>
                  <a:pt x="1656" y="2008"/>
                  <a:pt x="1656" y="2006"/>
                </a:cubicBezTo>
                <a:cubicBezTo>
                  <a:pt x="1656" y="2005"/>
                  <a:pt x="1655" y="2004"/>
                  <a:pt x="1657" y="2003"/>
                </a:cubicBezTo>
                <a:cubicBezTo>
                  <a:pt x="1657" y="2002"/>
                  <a:pt x="1659" y="2002"/>
                  <a:pt x="1660" y="2002"/>
                </a:cubicBezTo>
                <a:cubicBezTo>
                  <a:pt x="1661" y="2002"/>
                  <a:pt x="1662" y="2003"/>
                  <a:pt x="1663" y="2003"/>
                </a:cubicBezTo>
                <a:cubicBezTo>
                  <a:pt x="1664" y="2003"/>
                  <a:pt x="1665" y="2003"/>
                  <a:pt x="1665" y="2004"/>
                </a:cubicBezTo>
                <a:cubicBezTo>
                  <a:pt x="1665" y="2005"/>
                  <a:pt x="1663" y="2005"/>
                  <a:pt x="1663" y="2005"/>
                </a:cubicBezTo>
                <a:cubicBezTo>
                  <a:pt x="1662" y="2006"/>
                  <a:pt x="1662" y="2006"/>
                  <a:pt x="1663" y="2007"/>
                </a:cubicBezTo>
                <a:cubicBezTo>
                  <a:pt x="1663" y="2007"/>
                  <a:pt x="1663" y="2007"/>
                  <a:pt x="1663" y="2007"/>
                </a:cubicBezTo>
                <a:cubicBezTo>
                  <a:pt x="1664" y="2007"/>
                  <a:pt x="1664" y="2008"/>
                  <a:pt x="1664" y="2008"/>
                </a:cubicBezTo>
                <a:cubicBezTo>
                  <a:pt x="1664" y="2009"/>
                  <a:pt x="1665" y="2009"/>
                  <a:pt x="1666" y="2009"/>
                </a:cubicBezTo>
                <a:cubicBezTo>
                  <a:pt x="1666" y="2010"/>
                  <a:pt x="1666" y="2010"/>
                  <a:pt x="1666" y="2011"/>
                </a:cubicBezTo>
                <a:cubicBezTo>
                  <a:pt x="1666" y="2012"/>
                  <a:pt x="1667" y="2012"/>
                  <a:pt x="1667" y="2013"/>
                </a:cubicBezTo>
                <a:cubicBezTo>
                  <a:pt x="1667" y="2013"/>
                  <a:pt x="1666" y="2014"/>
                  <a:pt x="1665" y="2013"/>
                </a:cubicBezTo>
                <a:cubicBezTo>
                  <a:pt x="1665" y="2013"/>
                  <a:pt x="1665" y="2013"/>
                  <a:pt x="1665" y="2013"/>
                </a:cubicBezTo>
                <a:cubicBezTo>
                  <a:pt x="1664" y="2013"/>
                  <a:pt x="1664" y="2013"/>
                  <a:pt x="1664" y="2012"/>
                </a:cubicBezTo>
                <a:cubicBezTo>
                  <a:pt x="1663" y="2012"/>
                  <a:pt x="1663" y="2011"/>
                  <a:pt x="1663" y="2011"/>
                </a:cubicBezTo>
                <a:cubicBezTo>
                  <a:pt x="1662" y="2010"/>
                  <a:pt x="1661" y="2011"/>
                  <a:pt x="1661" y="2011"/>
                </a:cubicBezTo>
                <a:cubicBezTo>
                  <a:pt x="1660" y="2011"/>
                  <a:pt x="1659" y="2012"/>
                  <a:pt x="1659" y="2012"/>
                </a:cubicBezTo>
                <a:cubicBezTo>
                  <a:pt x="1658" y="2013"/>
                  <a:pt x="1659" y="2015"/>
                  <a:pt x="1660" y="2015"/>
                </a:cubicBezTo>
                <a:cubicBezTo>
                  <a:pt x="1661" y="2016"/>
                  <a:pt x="1661" y="2016"/>
                  <a:pt x="1662" y="2016"/>
                </a:cubicBezTo>
                <a:cubicBezTo>
                  <a:pt x="1662" y="2016"/>
                  <a:pt x="1663" y="2017"/>
                  <a:pt x="1663" y="2017"/>
                </a:cubicBezTo>
                <a:cubicBezTo>
                  <a:pt x="1664" y="2018"/>
                  <a:pt x="1664" y="2018"/>
                  <a:pt x="1665" y="2019"/>
                </a:cubicBezTo>
                <a:cubicBezTo>
                  <a:pt x="1665" y="2020"/>
                  <a:pt x="1667" y="2020"/>
                  <a:pt x="1668" y="2021"/>
                </a:cubicBezTo>
                <a:cubicBezTo>
                  <a:pt x="1670" y="2023"/>
                  <a:pt x="1672" y="2025"/>
                  <a:pt x="1674" y="2026"/>
                </a:cubicBezTo>
                <a:cubicBezTo>
                  <a:pt x="1676" y="2027"/>
                  <a:pt x="1677" y="2028"/>
                  <a:pt x="1678" y="2029"/>
                </a:cubicBezTo>
                <a:cubicBezTo>
                  <a:pt x="1678" y="2030"/>
                  <a:pt x="1679" y="2031"/>
                  <a:pt x="1679" y="2033"/>
                </a:cubicBezTo>
                <a:cubicBezTo>
                  <a:pt x="1681" y="2035"/>
                  <a:pt x="1682" y="2037"/>
                  <a:pt x="1685" y="2039"/>
                </a:cubicBezTo>
                <a:cubicBezTo>
                  <a:pt x="1685" y="2040"/>
                  <a:pt x="1686" y="2040"/>
                  <a:pt x="1686" y="2041"/>
                </a:cubicBezTo>
                <a:cubicBezTo>
                  <a:pt x="1687" y="2041"/>
                  <a:pt x="1688" y="2041"/>
                  <a:pt x="1688" y="2042"/>
                </a:cubicBezTo>
                <a:cubicBezTo>
                  <a:pt x="1690" y="2043"/>
                  <a:pt x="1690" y="2045"/>
                  <a:pt x="1691" y="2046"/>
                </a:cubicBezTo>
                <a:cubicBezTo>
                  <a:pt x="1692" y="2046"/>
                  <a:pt x="1693" y="2047"/>
                  <a:pt x="1694" y="2047"/>
                </a:cubicBezTo>
                <a:cubicBezTo>
                  <a:pt x="1695" y="2048"/>
                  <a:pt x="1695" y="2048"/>
                  <a:pt x="1696" y="2049"/>
                </a:cubicBezTo>
                <a:cubicBezTo>
                  <a:pt x="1696" y="2049"/>
                  <a:pt x="1696" y="2050"/>
                  <a:pt x="1697" y="2050"/>
                </a:cubicBezTo>
                <a:cubicBezTo>
                  <a:pt x="1697" y="2051"/>
                  <a:pt x="1698" y="2051"/>
                  <a:pt x="1698" y="2051"/>
                </a:cubicBezTo>
                <a:cubicBezTo>
                  <a:pt x="1699" y="2051"/>
                  <a:pt x="1699" y="2052"/>
                  <a:pt x="1699" y="2053"/>
                </a:cubicBezTo>
                <a:cubicBezTo>
                  <a:pt x="1698" y="2054"/>
                  <a:pt x="1698" y="2055"/>
                  <a:pt x="1696" y="2055"/>
                </a:cubicBezTo>
                <a:cubicBezTo>
                  <a:pt x="1696" y="2055"/>
                  <a:pt x="1695" y="2055"/>
                  <a:pt x="1694" y="2056"/>
                </a:cubicBezTo>
                <a:cubicBezTo>
                  <a:pt x="1694" y="2057"/>
                  <a:pt x="1696" y="2056"/>
                  <a:pt x="1696" y="2057"/>
                </a:cubicBezTo>
                <a:cubicBezTo>
                  <a:pt x="1697" y="2057"/>
                  <a:pt x="1697" y="2057"/>
                  <a:pt x="1698" y="2057"/>
                </a:cubicBezTo>
                <a:cubicBezTo>
                  <a:pt x="1698" y="2058"/>
                  <a:pt x="1699" y="2058"/>
                  <a:pt x="1700" y="2058"/>
                </a:cubicBezTo>
                <a:cubicBezTo>
                  <a:pt x="1701" y="2059"/>
                  <a:pt x="1701" y="2061"/>
                  <a:pt x="1700" y="2062"/>
                </a:cubicBezTo>
                <a:cubicBezTo>
                  <a:pt x="1700" y="2063"/>
                  <a:pt x="1698" y="2063"/>
                  <a:pt x="1698" y="2064"/>
                </a:cubicBezTo>
                <a:cubicBezTo>
                  <a:pt x="1697" y="2066"/>
                  <a:pt x="1698" y="2067"/>
                  <a:pt x="1698" y="2069"/>
                </a:cubicBezTo>
                <a:cubicBezTo>
                  <a:pt x="1699" y="2070"/>
                  <a:pt x="1699" y="2070"/>
                  <a:pt x="1699" y="2072"/>
                </a:cubicBezTo>
                <a:cubicBezTo>
                  <a:pt x="1699" y="2073"/>
                  <a:pt x="1699" y="2074"/>
                  <a:pt x="1699" y="2075"/>
                </a:cubicBezTo>
                <a:cubicBezTo>
                  <a:pt x="1700" y="2076"/>
                  <a:pt x="1701" y="2076"/>
                  <a:pt x="1703" y="2077"/>
                </a:cubicBezTo>
                <a:cubicBezTo>
                  <a:pt x="1704" y="2077"/>
                  <a:pt x="1705" y="2078"/>
                  <a:pt x="1706" y="2079"/>
                </a:cubicBezTo>
                <a:cubicBezTo>
                  <a:pt x="1707" y="2079"/>
                  <a:pt x="1708" y="2080"/>
                  <a:pt x="1709" y="2081"/>
                </a:cubicBezTo>
                <a:cubicBezTo>
                  <a:pt x="1710" y="2082"/>
                  <a:pt x="1711" y="2084"/>
                  <a:pt x="1711" y="2084"/>
                </a:cubicBezTo>
                <a:cubicBezTo>
                  <a:pt x="1713" y="2084"/>
                  <a:pt x="1714" y="2082"/>
                  <a:pt x="1714" y="2081"/>
                </a:cubicBezTo>
                <a:cubicBezTo>
                  <a:pt x="1714" y="2081"/>
                  <a:pt x="1714" y="2080"/>
                  <a:pt x="1715" y="2080"/>
                </a:cubicBezTo>
                <a:cubicBezTo>
                  <a:pt x="1716" y="2079"/>
                  <a:pt x="1717" y="2080"/>
                  <a:pt x="1717" y="2079"/>
                </a:cubicBezTo>
                <a:cubicBezTo>
                  <a:pt x="1717" y="2078"/>
                  <a:pt x="1715" y="2077"/>
                  <a:pt x="1714" y="2077"/>
                </a:cubicBezTo>
                <a:cubicBezTo>
                  <a:pt x="1712" y="2076"/>
                  <a:pt x="1712" y="2075"/>
                  <a:pt x="1711" y="2074"/>
                </a:cubicBezTo>
                <a:cubicBezTo>
                  <a:pt x="1711" y="2073"/>
                  <a:pt x="1709" y="2072"/>
                  <a:pt x="1710" y="2071"/>
                </a:cubicBezTo>
                <a:cubicBezTo>
                  <a:pt x="1710" y="2070"/>
                  <a:pt x="1710" y="2071"/>
                  <a:pt x="1711" y="2071"/>
                </a:cubicBezTo>
                <a:cubicBezTo>
                  <a:pt x="1711" y="2071"/>
                  <a:pt x="1712" y="2072"/>
                  <a:pt x="1713" y="2072"/>
                </a:cubicBezTo>
                <a:cubicBezTo>
                  <a:pt x="1714" y="2072"/>
                  <a:pt x="1715" y="2073"/>
                  <a:pt x="1716" y="2074"/>
                </a:cubicBezTo>
                <a:cubicBezTo>
                  <a:pt x="1717" y="2075"/>
                  <a:pt x="1719" y="2075"/>
                  <a:pt x="1720" y="2076"/>
                </a:cubicBezTo>
                <a:cubicBezTo>
                  <a:pt x="1721" y="2077"/>
                  <a:pt x="1720" y="2078"/>
                  <a:pt x="1720" y="2080"/>
                </a:cubicBezTo>
                <a:cubicBezTo>
                  <a:pt x="1721" y="2081"/>
                  <a:pt x="1721" y="2082"/>
                  <a:pt x="1722" y="2083"/>
                </a:cubicBezTo>
                <a:cubicBezTo>
                  <a:pt x="1723" y="2084"/>
                  <a:pt x="1725" y="2084"/>
                  <a:pt x="1726" y="2085"/>
                </a:cubicBezTo>
                <a:cubicBezTo>
                  <a:pt x="1727" y="2085"/>
                  <a:pt x="1728" y="2085"/>
                  <a:pt x="1730" y="2086"/>
                </a:cubicBezTo>
                <a:cubicBezTo>
                  <a:pt x="1731" y="2086"/>
                  <a:pt x="1732" y="2087"/>
                  <a:pt x="1733" y="2088"/>
                </a:cubicBezTo>
                <a:cubicBezTo>
                  <a:pt x="1734" y="2088"/>
                  <a:pt x="1735" y="2089"/>
                  <a:pt x="1736" y="2090"/>
                </a:cubicBezTo>
                <a:cubicBezTo>
                  <a:pt x="1737" y="2091"/>
                  <a:pt x="1738" y="2091"/>
                  <a:pt x="1739" y="2092"/>
                </a:cubicBezTo>
                <a:cubicBezTo>
                  <a:pt x="1741" y="2093"/>
                  <a:pt x="1743" y="2095"/>
                  <a:pt x="1743" y="2096"/>
                </a:cubicBezTo>
                <a:cubicBezTo>
                  <a:pt x="1743" y="2097"/>
                  <a:pt x="1742" y="2098"/>
                  <a:pt x="1742" y="2099"/>
                </a:cubicBezTo>
                <a:cubicBezTo>
                  <a:pt x="1741" y="2099"/>
                  <a:pt x="1742" y="2100"/>
                  <a:pt x="1741" y="2101"/>
                </a:cubicBezTo>
                <a:cubicBezTo>
                  <a:pt x="1741" y="2102"/>
                  <a:pt x="1741" y="2102"/>
                  <a:pt x="1741" y="2103"/>
                </a:cubicBezTo>
                <a:cubicBezTo>
                  <a:pt x="1741" y="2104"/>
                  <a:pt x="1742" y="2105"/>
                  <a:pt x="1742" y="2106"/>
                </a:cubicBezTo>
                <a:cubicBezTo>
                  <a:pt x="1743" y="2107"/>
                  <a:pt x="1745" y="2107"/>
                  <a:pt x="1746" y="2108"/>
                </a:cubicBezTo>
                <a:cubicBezTo>
                  <a:pt x="1747" y="2108"/>
                  <a:pt x="1747" y="2108"/>
                  <a:pt x="1748" y="2108"/>
                </a:cubicBezTo>
                <a:cubicBezTo>
                  <a:pt x="1748" y="2108"/>
                  <a:pt x="1749" y="2109"/>
                  <a:pt x="1750" y="2109"/>
                </a:cubicBezTo>
                <a:cubicBezTo>
                  <a:pt x="1751" y="2108"/>
                  <a:pt x="1748" y="2107"/>
                  <a:pt x="1748" y="2106"/>
                </a:cubicBezTo>
                <a:cubicBezTo>
                  <a:pt x="1748" y="2105"/>
                  <a:pt x="1748" y="2105"/>
                  <a:pt x="1747" y="2104"/>
                </a:cubicBezTo>
                <a:cubicBezTo>
                  <a:pt x="1747" y="2104"/>
                  <a:pt x="1746" y="2103"/>
                  <a:pt x="1746" y="2103"/>
                </a:cubicBezTo>
                <a:cubicBezTo>
                  <a:pt x="1747" y="2102"/>
                  <a:pt x="1750" y="2102"/>
                  <a:pt x="1751" y="2103"/>
                </a:cubicBezTo>
                <a:cubicBezTo>
                  <a:pt x="1751" y="2103"/>
                  <a:pt x="1751" y="2103"/>
                  <a:pt x="1751" y="2103"/>
                </a:cubicBezTo>
                <a:cubicBezTo>
                  <a:pt x="1752" y="2104"/>
                  <a:pt x="1752" y="2104"/>
                  <a:pt x="1752" y="2104"/>
                </a:cubicBezTo>
                <a:cubicBezTo>
                  <a:pt x="1753" y="2104"/>
                  <a:pt x="1753" y="2105"/>
                  <a:pt x="1753" y="2106"/>
                </a:cubicBezTo>
                <a:cubicBezTo>
                  <a:pt x="1753" y="2106"/>
                  <a:pt x="1753" y="2107"/>
                  <a:pt x="1753" y="2108"/>
                </a:cubicBezTo>
                <a:cubicBezTo>
                  <a:pt x="1753" y="2109"/>
                  <a:pt x="1753" y="2110"/>
                  <a:pt x="1754" y="2111"/>
                </a:cubicBezTo>
                <a:cubicBezTo>
                  <a:pt x="1755" y="2112"/>
                  <a:pt x="1755" y="2113"/>
                  <a:pt x="1756" y="2114"/>
                </a:cubicBezTo>
                <a:cubicBezTo>
                  <a:pt x="1757" y="2115"/>
                  <a:pt x="1757" y="2115"/>
                  <a:pt x="1757" y="2116"/>
                </a:cubicBezTo>
                <a:cubicBezTo>
                  <a:pt x="1757" y="2117"/>
                  <a:pt x="1757" y="2117"/>
                  <a:pt x="1757" y="2118"/>
                </a:cubicBezTo>
                <a:cubicBezTo>
                  <a:pt x="1759" y="2118"/>
                  <a:pt x="1758" y="2116"/>
                  <a:pt x="1758" y="2115"/>
                </a:cubicBezTo>
                <a:cubicBezTo>
                  <a:pt x="1758" y="2114"/>
                  <a:pt x="1759" y="2114"/>
                  <a:pt x="1760" y="2113"/>
                </a:cubicBezTo>
                <a:cubicBezTo>
                  <a:pt x="1760" y="2112"/>
                  <a:pt x="1760" y="2111"/>
                  <a:pt x="1762" y="2110"/>
                </a:cubicBezTo>
                <a:cubicBezTo>
                  <a:pt x="1763" y="2110"/>
                  <a:pt x="1765" y="2110"/>
                  <a:pt x="1766" y="2110"/>
                </a:cubicBezTo>
                <a:cubicBezTo>
                  <a:pt x="1767" y="2110"/>
                  <a:pt x="1768" y="2109"/>
                  <a:pt x="1770" y="2109"/>
                </a:cubicBezTo>
                <a:cubicBezTo>
                  <a:pt x="1772" y="2110"/>
                  <a:pt x="1771" y="2111"/>
                  <a:pt x="1772" y="2113"/>
                </a:cubicBezTo>
                <a:cubicBezTo>
                  <a:pt x="1773" y="2114"/>
                  <a:pt x="1775" y="2112"/>
                  <a:pt x="1776" y="2112"/>
                </a:cubicBezTo>
                <a:cubicBezTo>
                  <a:pt x="1778" y="2111"/>
                  <a:pt x="1778" y="2112"/>
                  <a:pt x="1779" y="2113"/>
                </a:cubicBezTo>
                <a:cubicBezTo>
                  <a:pt x="1780" y="2114"/>
                  <a:pt x="1780" y="2113"/>
                  <a:pt x="1781" y="2113"/>
                </a:cubicBezTo>
                <a:cubicBezTo>
                  <a:pt x="1782" y="2113"/>
                  <a:pt x="1782" y="2114"/>
                  <a:pt x="1782" y="2114"/>
                </a:cubicBezTo>
                <a:cubicBezTo>
                  <a:pt x="1783" y="2115"/>
                  <a:pt x="1783" y="2116"/>
                  <a:pt x="1783" y="2116"/>
                </a:cubicBezTo>
                <a:cubicBezTo>
                  <a:pt x="1783" y="2117"/>
                  <a:pt x="1783" y="2118"/>
                  <a:pt x="1783" y="2118"/>
                </a:cubicBezTo>
                <a:cubicBezTo>
                  <a:pt x="1784" y="2119"/>
                  <a:pt x="1784" y="2119"/>
                  <a:pt x="1785" y="2119"/>
                </a:cubicBezTo>
                <a:cubicBezTo>
                  <a:pt x="1785" y="2120"/>
                  <a:pt x="1785" y="2121"/>
                  <a:pt x="1786" y="2121"/>
                </a:cubicBezTo>
                <a:cubicBezTo>
                  <a:pt x="1786" y="2122"/>
                  <a:pt x="1787" y="2122"/>
                  <a:pt x="1787" y="2122"/>
                </a:cubicBezTo>
                <a:cubicBezTo>
                  <a:pt x="1788" y="2123"/>
                  <a:pt x="1788" y="2123"/>
                  <a:pt x="1788" y="2123"/>
                </a:cubicBezTo>
                <a:cubicBezTo>
                  <a:pt x="1789" y="2124"/>
                  <a:pt x="1789" y="2123"/>
                  <a:pt x="1790" y="2123"/>
                </a:cubicBezTo>
                <a:cubicBezTo>
                  <a:pt x="1790" y="2123"/>
                  <a:pt x="1791" y="2123"/>
                  <a:pt x="1791" y="2124"/>
                </a:cubicBezTo>
                <a:cubicBezTo>
                  <a:pt x="1791" y="2124"/>
                  <a:pt x="1791" y="2124"/>
                  <a:pt x="1792" y="2124"/>
                </a:cubicBezTo>
                <a:cubicBezTo>
                  <a:pt x="1792" y="2125"/>
                  <a:pt x="1793" y="2124"/>
                  <a:pt x="1793" y="2123"/>
                </a:cubicBezTo>
                <a:cubicBezTo>
                  <a:pt x="1793" y="2122"/>
                  <a:pt x="1792" y="2120"/>
                  <a:pt x="1793" y="2119"/>
                </a:cubicBezTo>
                <a:cubicBezTo>
                  <a:pt x="1794" y="2119"/>
                  <a:pt x="1795" y="2119"/>
                  <a:pt x="1795" y="2119"/>
                </a:cubicBezTo>
                <a:cubicBezTo>
                  <a:pt x="1796" y="2120"/>
                  <a:pt x="1796" y="2121"/>
                  <a:pt x="1796" y="2121"/>
                </a:cubicBezTo>
                <a:cubicBezTo>
                  <a:pt x="1796" y="2123"/>
                  <a:pt x="1796" y="2122"/>
                  <a:pt x="1797" y="2123"/>
                </a:cubicBezTo>
                <a:cubicBezTo>
                  <a:pt x="1797" y="2123"/>
                  <a:pt x="1797" y="2124"/>
                  <a:pt x="1797" y="2125"/>
                </a:cubicBezTo>
                <a:cubicBezTo>
                  <a:pt x="1798" y="2126"/>
                  <a:pt x="1798" y="2127"/>
                  <a:pt x="1799" y="2127"/>
                </a:cubicBezTo>
                <a:cubicBezTo>
                  <a:pt x="1800" y="2129"/>
                  <a:pt x="1799" y="2129"/>
                  <a:pt x="1798" y="2131"/>
                </a:cubicBezTo>
                <a:cubicBezTo>
                  <a:pt x="1798" y="2133"/>
                  <a:pt x="1799" y="2133"/>
                  <a:pt x="1801" y="2133"/>
                </a:cubicBezTo>
                <a:cubicBezTo>
                  <a:pt x="1802" y="2133"/>
                  <a:pt x="1804" y="2133"/>
                  <a:pt x="1805" y="2132"/>
                </a:cubicBezTo>
                <a:cubicBezTo>
                  <a:pt x="1806" y="2132"/>
                  <a:pt x="1808" y="2131"/>
                  <a:pt x="1809" y="2130"/>
                </a:cubicBezTo>
                <a:cubicBezTo>
                  <a:pt x="1810" y="2129"/>
                  <a:pt x="1811" y="2129"/>
                  <a:pt x="1813" y="2129"/>
                </a:cubicBezTo>
                <a:cubicBezTo>
                  <a:pt x="1813" y="2129"/>
                  <a:pt x="1814" y="2128"/>
                  <a:pt x="1815" y="2128"/>
                </a:cubicBezTo>
                <a:cubicBezTo>
                  <a:pt x="1816" y="2128"/>
                  <a:pt x="1816" y="2128"/>
                  <a:pt x="1817" y="2128"/>
                </a:cubicBezTo>
                <a:cubicBezTo>
                  <a:pt x="1819" y="2126"/>
                  <a:pt x="1817" y="2125"/>
                  <a:pt x="1816" y="2124"/>
                </a:cubicBezTo>
                <a:cubicBezTo>
                  <a:pt x="1815" y="2124"/>
                  <a:pt x="1814" y="2123"/>
                  <a:pt x="1814" y="2121"/>
                </a:cubicBezTo>
                <a:cubicBezTo>
                  <a:pt x="1813" y="2120"/>
                  <a:pt x="1812" y="2119"/>
                  <a:pt x="1811" y="2118"/>
                </a:cubicBezTo>
                <a:cubicBezTo>
                  <a:pt x="1810" y="2117"/>
                  <a:pt x="1809" y="2116"/>
                  <a:pt x="1808" y="2115"/>
                </a:cubicBezTo>
                <a:cubicBezTo>
                  <a:pt x="1808" y="2113"/>
                  <a:pt x="1808" y="2111"/>
                  <a:pt x="1809" y="2111"/>
                </a:cubicBezTo>
                <a:cubicBezTo>
                  <a:pt x="1811" y="2109"/>
                  <a:pt x="1812" y="2111"/>
                  <a:pt x="1813" y="2111"/>
                </a:cubicBezTo>
                <a:cubicBezTo>
                  <a:pt x="1814" y="2110"/>
                  <a:pt x="1816" y="2109"/>
                  <a:pt x="1817" y="2108"/>
                </a:cubicBezTo>
                <a:cubicBezTo>
                  <a:pt x="1817" y="2108"/>
                  <a:pt x="1818" y="2107"/>
                  <a:pt x="1819" y="2107"/>
                </a:cubicBezTo>
                <a:cubicBezTo>
                  <a:pt x="1819" y="2107"/>
                  <a:pt x="1820" y="2106"/>
                  <a:pt x="1821" y="2106"/>
                </a:cubicBezTo>
                <a:cubicBezTo>
                  <a:pt x="1822" y="2105"/>
                  <a:pt x="1822" y="2105"/>
                  <a:pt x="1822" y="2104"/>
                </a:cubicBezTo>
                <a:cubicBezTo>
                  <a:pt x="1823" y="2103"/>
                  <a:pt x="1822" y="2103"/>
                  <a:pt x="1822" y="2103"/>
                </a:cubicBezTo>
                <a:cubicBezTo>
                  <a:pt x="1822" y="2102"/>
                  <a:pt x="1822" y="2102"/>
                  <a:pt x="1822" y="2101"/>
                </a:cubicBezTo>
                <a:cubicBezTo>
                  <a:pt x="1823" y="2100"/>
                  <a:pt x="1823" y="2099"/>
                  <a:pt x="1824" y="2098"/>
                </a:cubicBezTo>
                <a:cubicBezTo>
                  <a:pt x="1825" y="2098"/>
                  <a:pt x="1826" y="2097"/>
                  <a:pt x="1827" y="2096"/>
                </a:cubicBezTo>
                <a:cubicBezTo>
                  <a:pt x="1828" y="2096"/>
                  <a:pt x="1829" y="2096"/>
                  <a:pt x="1829" y="2096"/>
                </a:cubicBezTo>
                <a:cubicBezTo>
                  <a:pt x="1830" y="2096"/>
                  <a:pt x="1831" y="2096"/>
                  <a:pt x="1832" y="2096"/>
                </a:cubicBezTo>
                <a:cubicBezTo>
                  <a:pt x="1833" y="2096"/>
                  <a:pt x="1834" y="2095"/>
                  <a:pt x="1836" y="2095"/>
                </a:cubicBezTo>
                <a:cubicBezTo>
                  <a:pt x="1836" y="2096"/>
                  <a:pt x="1837" y="2096"/>
                  <a:pt x="1837" y="2096"/>
                </a:cubicBezTo>
                <a:cubicBezTo>
                  <a:pt x="1838" y="2097"/>
                  <a:pt x="1838" y="2097"/>
                  <a:pt x="1839" y="2097"/>
                </a:cubicBezTo>
                <a:cubicBezTo>
                  <a:pt x="1840" y="2098"/>
                  <a:pt x="1841" y="2098"/>
                  <a:pt x="1841" y="2098"/>
                </a:cubicBezTo>
                <a:cubicBezTo>
                  <a:pt x="1842" y="2099"/>
                  <a:pt x="1842" y="2100"/>
                  <a:pt x="1843" y="2100"/>
                </a:cubicBezTo>
                <a:cubicBezTo>
                  <a:pt x="1843" y="2100"/>
                  <a:pt x="1844" y="2100"/>
                  <a:pt x="1844" y="2100"/>
                </a:cubicBezTo>
                <a:cubicBezTo>
                  <a:pt x="1844" y="2100"/>
                  <a:pt x="1845" y="2101"/>
                  <a:pt x="1845" y="2101"/>
                </a:cubicBezTo>
                <a:cubicBezTo>
                  <a:pt x="1846" y="2101"/>
                  <a:pt x="1846" y="2102"/>
                  <a:pt x="1846" y="2102"/>
                </a:cubicBezTo>
                <a:cubicBezTo>
                  <a:pt x="1847" y="2102"/>
                  <a:pt x="1847" y="2103"/>
                  <a:pt x="1847" y="2103"/>
                </a:cubicBezTo>
                <a:cubicBezTo>
                  <a:pt x="1848" y="2103"/>
                  <a:pt x="1848" y="2105"/>
                  <a:pt x="1849" y="2106"/>
                </a:cubicBezTo>
                <a:cubicBezTo>
                  <a:pt x="1849" y="2106"/>
                  <a:pt x="1849" y="2109"/>
                  <a:pt x="1849" y="2109"/>
                </a:cubicBezTo>
                <a:cubicBezTo>
                  <a:pt x="1850" y="2109"/>
                  <a:pt x="1850" y="2109"/>
                  <a:pt x="1850" y="2108"/>
                </a:cubicBezTo>
                <a:cubicBezTo>
                  <a:pt x="1851" y="2107"/>
                  <a:pt x="1851" y="2105"/>
                  <a:pt x="1852" y="2105"/>
                </a:cubicBezTo>
                <a:cubicBezTo>
                  <a:pt x="1854" y="2105"/>
                  <a:pt x="1854" y="2107"/>
                  <a:pt x="1853" y="2108"/>
                </a:cubicBezTo>
                <a:cubicBezTo>
                  <a:pt x="1853" y="2108"/>
                  <a:pt x="1854" y="2108"/>
                  <a:pt x="1854" y="2108"/>
                </a:cubicBezTo>
                <a:cubicBezTo>
                  <a:pt x="1855" y="2108"/>
                  <a:pt x="1855" y="2108"/>
                  <a:pt x="1855" y="2107"/>
                </a:cubicBezTo>
                <a:cubicBezTo>
                  <a:pt x="1856" y="2106"/>
                  <a:pt x="1858" y="2107"/>
                  <a:pt x="1859" y="2108"/>
                </a:cubicBezTo>
                <a:cubicBezTo>
                  <a:pt x="1859" y="2108"/>
                  <a:pt x="1859" y="2109"/>
                  <a:pt x="1860" y="2109"/>
                </a:cubicBezTo>
                <a:cubicBezTo>
                  <a:pt x="1860" y="2110"/>
                  <a:pt x="1861" y="2110"/>
                  <a:pt x="1861" y="2110"/>
                </a:cubicBezTo>
                <a:cubicBezTo>
                  <a:pt x="1863" y="2111"/>
                  <a:pt x="1860" y="2111"/>
                  <a:pt x="1859" y="2111"/>
                </a:cubicBezTo>
                <a:cubicBezTo>
                  <a:pt x="1858" y="2111"/>
                  <a:pt x="1857" y="2110"/>
                  <a:pt x="1856" y="2109"/>
                </a:cubicBezTo>
                <a:cubicBezTo>
                  <a:pt x="1856" y="2109"/>
                  <a:pt x="1856" y="2108"/>
                  <a:pt x="1855" y="2108"/>
                </a:cubicBezTo>
                <a:cubicBezTo>
                  <a:pt x="1855" y="2109"/>
                  <a:pt x="1854" y="2109"/>
                  <a:pt x="1854" y="2110"/>
                </a:cubicBezTo>
                <a:cubicBezTo>
                  <a:pt x="1853" y="2111"/>
                  <a:pt x="1853" y="2112"/>
                  <a:pt x="1851" y="2113"/>
                </a:cubicBezTo>
                <a:cubicBezTo>
                  <a:pt x="1850" y="2114"/>
                  <a:pt x="1850" y="2114"/>
                  <a:pt x="1850" y="2116"/>
                </a:cubicBezTo>
                <a:cubicBezTo>
                  <a:pt x="1850" y="2117"/>
                  <a:pt x="1851" y="2117"/>
                  <a:pt x="1851" y="2118"/>
                </a:cubicBezTo>
                <a:cubicBezTo>
                  <a:pt x="1851" y="2119"/>
                  <a:pt x="1851" y="2119"/>
                  <a:pt x="1851" y="2120"/>
                </a:cubicBezTo>
                <a:cubicBezTo>
                  <a:pt x="1852" y="2121"/>
                  <a:pt x="1853" y="2122"/>
                  <a:pt x="1853" y="2123"/>
                </a:cubicBezTo>
                <a:cubicBezTo>
                  <a:pt x="1854" y="2125"/>
                  <a:pt x="1855" y="2126"/>
                  <a:pt x="1856" y="2127"/>
                </a:cubicBezTo>
                <a:cubicBezTo>
                  <a:pt x="1857" y="2128"/>
                  <a:pt x="1857" y="2129"/>
                  <a:pt x="1858" y="2130"/>
                </a:cubicBezTo>
                <a:cubicBezTo>
                  <a:pt x="1859" y="2130"/>
                  <a:pt x="1859" y="2131"/>
                  <a:pt x="1860" y="2131"/>
                </a:cubicBezTo>
                <a:cubicBezTo>
                  <a:pt x="1860" y="2132"/>
                  <a:pt x="1860" y="2132"/>
                  <a:pt x="1861" y="2133"/>
                </a:cubicBezTo>
                <a:cubicBezTo>
                  <a:pt x="1861" y="2134"/>
                  <a:pt x="1863" y="2134"/>
                  <a:pt x="1863" y="2135"/>
                </a:cubicBezTo>
                <a:cubicBezTo>
                  <a:pt x="1864" y="2137"/>
                  <a:pt x="1864" y="2138"/>
                  <a:pt x="1866" y="2138"/>
                </a:cubicBezTo>
                <a:cubicBezTo>
                  <a:pt x="1866" y="2139"/>
                  <a:pt x="1867" y="2139"/>
                  <a:pt x="1867" y="2140"/>
                </a:cubicBezTo>
                <a:cubicBezTo>
                  <a:pt x="1868" y="2141"/>
                  <a:pt x="1868" y="2142"/>
                  <a:pt x="1869" y="2143"/>
                </a:cubicBezTo>
                <a:cubicBezTo>
                  <a:pt x="1870" y="2143"/>
                  <a:pt x="1871" y="2143"/>
                  <a:pt x="1871" y="2144"/>
                </a:cubicBezTo>
                <a:cubicBezTo>
                  <a:pt x="1872" y="2145"/>
                  <a:pt x="1872" y="2147"/>
                  <a:pt x="1872" y="2148"/>
                </a:cubicBezTo>
                <a:cubicBezTo>
                  <a:pt x="1871" y="2149"/>
                  <a:pt x="1870" y="2150"/>
                  <a:pt x="1870" y="2151"/>
                </a:cubicBezTo>
                <a:cubicBezTo>
                  <a:pt x="1869" y="2153"/>
                  <a:pt x="1869" y="2154"/>
                  <a:pt x="1870" y="2155"/>
                </a:cubicBezTo>
                <a:cubicBezTo>
                  <a:pt x="1871" y="2156"/>
                  <a:pt x="1871" y="2158"/>
                  <a:pt x="1872" y="2159"/>
                </a:cubicBezTo>
                <a:cubicBezTo>
                  <a:pt x="1873" y="2160"/>
                  <a:pt x="1874" y="2161"/>
                  <a:pt x="1874" y="2162"/>
                </a:cubicBezTo>
                <a:cubicBezTo>
                  <a:pt x="1874" y="2163"/>
                  <a:pt x="1874" y="2163"/>
                  <a:pt x="1874" y="2164"/>
                </a:cubicBezTo>
                <a:cubicBezTo>
                  <a:pt x="1873" y="2165"/>
                  <a:pt x="1873" y="2165"/>
                  <a:pt x="1872" y="2165"/>
                </a:cubicBezTo>
                <a:cubicBezTo>
                  <a:pt x="1872" y="2166"/>
                  <a:pt x="1871" y="2166"/>
                  <a:pt x="1871" y="2166"/>
                </a:cubicBezTo>
                <a:cubicBezTo>
                  <a:pt x="1870" y="2167"/>
                  <a:pt x="1869" y="2167"/>
                  <a:pt x="1869" y="2168"/>
                </a:cubicBezTo>
                <a:cubicBezTo>
                  <a:pt x="1869" y="2168"/>
                  <a:pt x="1869" y="2168"/>
                  <a:pt x="1869" y="2169"/>
                </a:cubicBezTo>
                <a:cubicBezTo>
                  <a:pt x="2373" y="2169"/>
                  <a:pt x="2373" y="2169"/>
                  <a:pt x="2373" y="2169"/>
                </a:cubicBezTo>
                <a:cubicBezTo>
                  <a:pt x="2373" y="2169"/>
                  <a:pt x="2372" y="2168"/>
                  <a:pt x="2372" y="2168"/>
                </a:cubicBezTo>
                <a:cubicBezTo>
                  <a:pt x="2370" y="2168"/>
                  <a:pt x="2369" y="2168"/>
                  <a:pt x="2368" y="2167"/>
                </a:cubicBezTo>
                <a:close/>
                <a:moveTo>
                  <a:pt x="2243" y="1041"/>
                </a:moveTo>
                <a:cubicBezTo>
                  <a:pt x="2244" y="1041"/>
                  <a:pt x="2244" y="1041"/>
                  <a:pt x="2245" y="1041"/>
                </a:cubicBezTo>
                <a:cubicBezTo>
                  <a:pt x="2247" y="1041"/>
                  <a:pt x="2248" y="1041"/>
                  <a:pt x="2249" y="1040"/>
                </a:cubicBezTo>
                <a:cubicBezTo>
                  <a:pt x="2251" y="1039"/>
                  <a:pt x="2252" y="1040"/>
                  <a:pt x="2254" y="1039"/>
                </a:cubicBezTo>
                <a:cubicBezTo>
                  <a:pt x="2254" y="1039"/>
                  <a:pt x="2255" y="1039"/>
                  <a:pt x="2255" y="1040"/>
                </a:cubicBezTo>
                <a:cubicBezTo>
                  <a:pt x="2254" y="1040"/>
                  <a:pt x="2253" y="1040"/>
                  <a:pt x="2253" y="1040"/>
                </a:cubicBezTo>
                <a:cubicBezTo>
                  <a:pt x="2251" y="1041"/>
                  <a:pt x="2250" y="1040"/>
                  <a:pt x="2249" y="1041"/>
                </a:cubicBezTo>
                <a:cubicBezTo>
                  <a:pt x="2248" y="1041"/>
                  <a:pt x="2247" y="1041"/>
                  <a:pt x="2245" y="1042"/>
                </a:cubicBezTo>
                <a:cubicBezTo>
                  <a:pt x="2244" y="1042"/>
                  <a:pt x="2244" y="1043"/>
                  <a:pt x="2242" y="1043"/>
                </a:cubicBezTo>
                <a:cubicBezTo>
                  <a:pt x="2242" y="1043"/>
                  <a:pt x="2241" y="1043"/>
                  <a:pt x="2241" y="1043"/>
                </a:cubicBezTo>
                <a:cubicBezTo>
                  <a:pt x="2239" y="1042"/>
                  <a:pt x="2242" y="1041"/>
                  <a:pt x="2243" y="1041"/>
                </a:cubicBezTo>
                <a:close/>
                <a:moveTo>
                  <a:pt x="2226" y="1060"/>
                </a:moveTo>
                <a:cubicBezTo>
                  <a:pt x="2227" y="1059"/>
                  <a:pt x="2227" y="1058"/>
                  <a:pt x="2228" y="1058"/>
                </a:cubicBezTo>
                <a:cubicBezTo>
                  <a:pt x="2229" y="1058"/>
                  <a:pt x="2228" y="1059"/>
                  <a:pt x="2229" y="1059"/>
                </a:cubicBezTo>
                <a:cubicBezTo>
                  <a:pt x="2230" y="1059"/>
                  <a:pt x="2230" y="1058"/>
                  <a:pt x="2230" y="1058"/>
                </a:cubicBezTo>
                <a:cubicBezTo>
                  <a:pt x="2230" y="1057"/>
                  <a:pt x="2229" y="1057"/>
                  <a:pt x="2229" y="1056"/>
                </a:cubicBezTo>
                <a:cubicBezTo>
                  <a:pt x="2229" y="1056"/>
                  <a:pt x="2229" y="1055"/>
                  <a:pt x="2229" y="1054"/>
                </a:cubicBezTo>
                <a:cubicBezTo>
                  <a:pt x="2230" y="1053"/>
                  <a:pt x="2230" y="1053"/>
                  <a:pt x="2230" y="1052"/>
                </a:cubicBezTo>
                <a:cubicBezTo>
                  <a:pt x="2231" y="1049"/>
                  <a:pt x="2234" y="1048"/>
                  <a:pt x="2237" y="1048"/>
                </a:cubicBezTo>
                <a:cubicBezTo>
                  <a:pt x="2238" y="1048"/>
                  <a:pt x="2240" y="1048"/>
                  <a:pt x="2241" y="1048"/>
                </a:cubicBezTo>
                <a:cubicBezTo>
                  <a:pt x="2243" y="1048"/>
                  <a:pt x="2244" y="1047"/>
                  <a:pt x="2246" y="1046"/>
                </a:cubicBezTo>
                <a:cubicBezTo>
                  <a:pt x="2247" y="1045"/>
                  <a:pt x="2249" y="1046"/>
                  <a:pt x="2251" y="1045"/>
                </a:cubicBezTo>
                <a:cubicBezTo>
                  <a:pt x="2252" y="1044"/>
                  <a:pt x="2253" y="1043"/>
                  <a:pt x="2254" y="1042"/>
                </a:cubicBezTo>
                <a:cubicBezTo>
                  <a:pt x="2256" y="1042"/>
                  <a:pt x="2257" y="1042"/>
                  <a:pt x="2259" y="1041"/>
                </a:cubicBezTo>
                <a:cubicBezTo>
                  <a:pt x="2259" y="1040"/>
                  <a:pt x="2260" y="1040"/>
                  <a:pt x="2260" y="1040"/>
                </a:cubicBezTo>
                <a:cubicBezTo>
                  <a:pt x="2261" y="1040"/>
                  <a:pt x="2262" y="1040"/>
                  <a:pt x="2263" y="1040"/>
                </a:cubicBezTo>
                <a:cubicBezTo>
                  <a:pt x="2263" y="1039"/>
                  <a:pt x="2262" y="1038"/>
                  <a:pt x="2263" y="1038"/>
                </a:cubicBezTo>
                <a:cubicBezTo>
                  <a:pt x="2264" y="1038"/>
                  <a:pt x="2265" y="1039"/>
                  <a:pt x="2264" y="1039"/>
                </a:cubicBezTo>
                <a:cubicBezTo>
                  <a:pt x="2265" y="1040"/>
                  <a:pt x="2266" y="1040"/>
                  <a:pt x="2267" y="1040"/>
                </a:cubicBezTo>
                <a:cubicBezTo>
                  <a:pt x="2268" y="1040"/>
                  <a:pt x="2272" y="1039"/>
                  <a:pt x="2272" y="1040"/>
                </a:cubicBezTo>
                <a:cubicBezTo>
                  <a:pt x="2272" y="1041"/>
                  <a:pt x="2268" y="1041"/>
                  <a:pt x="2268" y="1041"/>
                </a:cubicBezTo>
                <a:cubicBezTo>
                  <a:pt x="2267" y="1041"/>
                  <a:pt x="2266" y="1041"/>
                  <a:pt x="2265" y="1041"/>
                </a:cubicBezTo>
                <a:cubicBezTo>
                  <a:pt x="2265" y="1041"/>
                  <a:pt x="2264" y="1042"/>
                  <a:pt x="2263" y="1042"/>
                </a:cubicBezTo>
                <a:cubicBezTo>
                  <a:pt x="2262" y="1042"/>
                  <a:pt x="2262" y="1042"/>
                  <a:pt x="2261" y="1042"/>
                </a:cubicBezTo>
                <a:cubicBezTo>
                  <a:pt x="2260" y="1042"/>
                  <a:pt x="2260" y="1043"/>
                  <a:pt x="2259" y="1043"/>
                </a:cubicBezTo>
                <a:cubicBezTo>
                  <a:pt x="2258" y="1044"/>
                  <a:pt x="2258" y="1044"/>
                  <a:pt x="2257" y="1044"/>
                </a:cubicBezTo>
                <a:cubicBezTo>
                  <a:pt x="2256" y="1044"/>
                  <a:pt x="2255" y="1044"/>
                  <a:pt x="2254" y="1045"/>
                </a:cubicBezTo>
                <a:cubicBezTo>
                  <a:pt x="2254" y="1045"/>
                  <a:pt x="2254" y="1046"/>
                  <a:pt x="2253" y="1046"/>
                </a:cubicBezTo>
                <a:cubicBezTo>
                  <a:pt x="2252" y="1047"/>
                  <a:pt x="2251" y="1047"/>
                  <a:pt x="2251" y="1047"/>
                </a:cubicBezTo>
                <a:cubicBezTo>
                  <a:pt x="2250" y="1048"/>
                  <a:pt x="2251" y="1051"/>
                  <a:pt x="2250" y="1052"/>
                </a:cubicBezTo>
                <a:cubicBezTo>
                  <a:pt x="2249" y="1053"/>
                  <a:pt x="2247" y="1052"/>
                  <a:pt x="2246" y="1052"/>
                </a:cubicBezTo>
                <a:cubicBezTo>
                  <a:pt x="2244" y="1052"/>
                  <a:pt x="2243" y="1053"/>
                  <a:pt x="2242" y="1054"/>
                </a:cubicBezTo>
                <a:cubicBezTo>
                  <a:pt x="2241" y="1055"/>
                  <a:pt x="2240" y="1056"/>
                  <a:pt x="2238" y="1056"/>
                </a:cubicBezTo>
                <a:cubicBezTo>
                  <a:pt x="2237" y="1056"/>
                  <a:pt x="2235" y="1055"/>
                  <a:pt x="2234" y="1056"/>
                </a:cubicBezTo>
                <a:cubicBezTo>
                  <a:pt x="2233" y="1057"/>
                  <a:pt x="2234" y="1058"/>
                  <a:pt x="2233" y="1058"/>
                </a:cubicBezTo>
                <a:cubicBezTo>
                  <a:pt x="2233" y="1059"/>
                  <a:pt x="2232" y="1059"/>
                  <a:pt x="2232" y="1059"/>
                </a:cubicBezTo>
                <a:cubicBezTo>
                  <a:pt x="2231" y="1061"/>
                  <a:pt x="2231" y="1060"/>
                  <a:pt x="2230" y="1061"/>
                </a:cubicBezTo>
                <a:cubicBezTo>
                  <a:pt x="2229" y="1061"/>
                  <a:pt x="2229" y="1062"/>
                  <a:pt x="2228" y="1062"/>
                </a:cubicBezTo>
                <a:cubicBezTo>
                  <a:pt x="2228" y="1063"/>
                  <a:pt x="2228" y="1063"/>
                  <a:pt x="2228" y="1063"/>
                </a:cubicBezTo>
                <a:cubicBezTo>
                  <a:pt x="2227" y="1063"/>
                  <a:pt x="2227" y="1063"/>
                  <a:pt x="2227" y="1062"/>
                </a:cubicBezTo>
                <a:cubicBezTo>
                  <a:pt x="2227" y="1061"/>
                  <a:pt x="2226" y="1061"/>
                  <a:pt x="2225" y="1062"/>
                </a:cubicBezTo>
                <a:cubicBezTo>
                  <a:pt x="2225" y="1062"/>
                  <a:pt x="2224" y="1062"/>
                  <a:pt x="2224" y="1061"/>
                </a:cubicBezTo>
                <a:cubicBezTo>
                  <a:pt x="2224" y="1060"/>
                  <a:pt x="2225" y="1060"/>
                  <a:pt x="2226" y="1060"/>
                </a:cubicBezTo>
                <a:close/>
                <a:moveTo>
                  <a:pt x="2213" y="1049"/>
                </a:moveTo>
                <a:cubicBezTo>
                  <a:pt x="2213" y="1049"/>
                  <a:pt x="2214" y="1050"/>
                  <a:pt x="2215" y="1050"/>
                </a:cubicBezTo>
                <a:cubicBezTo>
                  <a:pt x="2216" y="1050"/>
                  <a:pt x="2217" y="1050"/>
                  <a:pt x="2218" y="1050"/>
                </a:cubicBezTo>
                <a:cubicBezTo>
                  <a:pt x="2218" y="1051"/>
                  <a:pt x="2219" y="1051"/>
                  <a:pt x="2219" y="1051"/>
                </a:cubicBezTo>
                <a:cubicBezTo>
                  <a:pt x="2220" y="1051"/>
                  <a:pt x="2221" y="1053"/>
                  <a:pt x="2220" y="1052"/>
                </a:cubicBezTo>
                <a:cubicBezTo>
                  <a:pt x="2219" y="1051"/>
                  <a:pt x="2216" y="1050"/>
                  <a:pt x="2215" y="1050"/>
                </a:cubicBezTo>
                <a:cubicBezTo>
                  <a:pt x="2214" y="1050"/>
                  <a:pt x="2214" y="1051"/>
                  <a:pt x="2213" y="1051"/>
                </a:cubicBezTo>
                <a:cubicBezTo>
                  <a:pt x="2212" y="1050"/>
                  <a:pt x="2212" y="1049"/>
                  <a:pt x="2213" y="1049"/>
                </a:cubicBezTo>
                <a:close/>
                <a:moveTo>
                  <a:pt x="1838" y="1342"/>
                </a:moveTo>
                <a:cubicBezTo>
                  <a:pt x="1837" y="1343"/>
                  <a:pt x="1835" y="1344"/>
                  <a:pt x="1833" y="1345"/>
                </a:cubicBezTo>
                <a:cubicBezTo>
                  <a:pt x="1831" y="1347"/>
                  <a:pt x="1828" y="1349"/>
                  <a:pt x="1826" y="1351"/>
                </a:cubicBezTo>
                <a:cubicBezTo>
                  <a:pt x="1824" y="1352"/>
                  <a:pt x="1823" y="1353"/>
                  <a:pt x="1821" y="1354"/>
                </a:cubicBezTo>
                <a:cubicBezTo>
                  <a:pt x="1820" y="1354"/>
                  <a:pt x="1820" y="1355"/>
                  <a:pt x="1819" y="1355"/>
                </a:cubicBezTo>
                <a:cubicBezTo>
                  <a:pt x="1816" y="1356"/>
                  <a:pt x="1813" y="1358"/>
                  <a:pt x="1810" y="1359"/>
                </a:cubicBezTo>
                <a:cubicBezTo>
                  <a:pt x="1807" y="1359"/>
                  <a:pt x="1805" y="1360"/>
                  <a:pt x="1802" y="1361"/>
                </a:cubicBezTo>
                <a:cubicBezTo>
                  <a:pt x="1800" y="1362"/>
                  <a:pt x="1799" y="1362"/>
                  <a:pt x="1797" y="1363"/>
                </a:cubicBezTo>
                <a:cubicBezTo>
                  <a:pt x="1795" y="1363"/>
                  <a:pt x="1794" y="1364"/>
                  <a:pt x="1792" y="1365"/>
                </a:cubicBezTo>
                <a:cubicBezTo>
                  <a:pt x="1791" y="1365"/>
                  <a:pt x="1790" y="1367"/>
                  <a:pt x="1788" y="1368"/>
                </a:cubicBezTo>
                <a:cubicBezTo>
                  <a:pt x="1787" y="1369"/>
                  <a:pt x="1785" y="1370"/>
                  <a:pt x="1783" y="1371"/>
                </a:cubicBezTo>
                <a:cubicBezTo>
                  <a:pt x="1780" y="1373"/>
                  <a:pt x="1777" y="1373"/>
                  <a:pt x="1773" y="1373"/>
                </a:cubicBezTo>
                <a:cubicBezTo>
                  <a:pt x="1771" y="1373"/>
                  <a:pt x="1770" y="1374"/>
                  <a:pt x="1768" y="1375"/>
                </a:cubicBezTo>
                <a:cubicBezTo>
                  <a:pt x="1766" y="1376"/>
                  <a:pt x="1764" y="1375"/>
                  <a:pt x="1761" y="1375"/>
                </a:cubicBezTo>
                <a:cubicBezTo>
                  <a:pt x="1761" y="1375"/>
                  <a:pt x="1761" y="1375"/>
                  <a:pt x="1760" y="1375"/>
                </a:cubicBezTo>
                <a:cubicBezTo>
                  <a:pt x="1760" y="1374"/>
                  <a:pt x="1760" y="1374"/>
                  <a:pt x="1760" y="1374"/>
                </a:cubicBezTo>
                <a:cubicBezTo>
                  <a:pt x="1759" y="1374"/>
                  <a:pt x="1756" y="1374"/>
                  <a:pt x="1756" y="1373"/>
                </a:cubicBezTo>
                <a:cubicBezTo>
                  <a:pt x="1756" y="1373"/>
                  <a:pt x="1758" y="1373"/>
                  <a:pt x="1758" y="1373"/>
                </a:cubicBezTo>
                <a:cubicBezTo>
                  <a:pt x="1759" y="1373"/>
                  <a:pt x="1759" y="1372"/>
                  <a:pt x="1760" y="1372"/>
                </a:cubicBezTo>
                <a:cubicBezTo>
                  <a:pt x="1760" y="1372"/>
                  <a:pt x="1761" y="1372"/>
                  <a:pt x="1762" y="1372"/>
                </a:cubicBezTo>
                <a:cubicBezTo>
                  <a:pt x="1762" y="1371"/>
                  <a:pt x="1761" y="1371"/>
                  <a:pt x="1761" y="1371"/>
                </a:cubicBezTo>
                <a:cubicBezTo>
                  <a:pt x="1760" y="1371"/>
                  <a:pt x="1760" y="1370"/>
                  <a:pt x="1759" y="1370"/>
                </a:cubicBezTo>
                <a:cubicBezTo>
                  <a:pt x="1758" y="1370"/>
                  <a:pt x="1758" y="1370"/>
                  <a:pt x="1757" y="1370"/>
                </a:cubicBezTo>
                <a:cubicBezTo>
                  <a:pt x="1756" y="1369"/>
                  <a:pt x="1754" y="1368"/>
                  <a:pt x="1753" y="1368"/>
                </a:cubicBezTo>
                <a:cubicBezTo>
                  <a:pt x="1752" y="1368"/>
                  <a:pt x="1752" y="1368"/>
                  <a:pt x="1751" y="1368"/>
                </a:cubicBezTo>
                <a:cubicBezTo>
                  <a:pt x="1750" y="1368"/>
                  <a:pt x="1750" y="1367"/>
                  <a:pt x="1749" y="1367"/>
                </a:cubicBezTo>
                <a:cubicBezTo>
                  <a:pt x="1748" y="1366"/>
                  <a:pt x="1745" y="1366"/>
                  <a:pt x="1747" y="1365"/>
                </a:cubicBezTo>
                <a:cubicBezTo>
                  <a:pt x="1748" y="1364"/>
                  <a:pt x="1748" y="1364"/>
                  <a:pt x="1748" y="1363"/>
                </a:cubicBezTo>
                <a:cubicBezTo>
                  <a:pt x="1748" y="1363"/>
                  <a:pt x="1749" y="1362"/>
                  <a:pt x="1750" y="1362"/>
                </a:cubicBezTo>
                <a:cubicBezTo>
                  <a:pt x="1750" y="1361"/>
                  <a:pt x="1750" y="1361"/>
                  <a:pt x="1750" y="1360"/>
                </a:cubicBezTo>
                <a:cubicBezTo>
                  <a:pt x="1751" y="1359"/>
                  <a:pt x="1751" y="1358"/>
                  <a:pt x="1751" y="1358"/>
                </a:cubicBezTo>
                <a:cubicBezTo>
                  <a:pt x="1752" y="1358"/>
                  <a:pt x="1753" y="1359"/>
                  <a:pt x="1754" y="1359"/>
                </a:cubicBezTo>
                <a:cubicBezTo>
                  <a:pt x="1754" y="1359"/>
                  <a:pt x="1755" y="1359"/>
                  <a:pt x="1756" y="1360"/>
                </a:cubicBezTo>
                <a:cubicBezTo>
                  <a:pt x="1757" y="1361"/>
                  <a:pt x="1758" y="1361"/>
                  <a:pt x="1760" y="1361"/>
                </a:cubicBezTo>
                <a:cubicBezTo>
                  <a:pt x="1761" y="1360"/>
                  <a:pt x="1763" y="1359"/>
                  <a:pt x="1764" y="1360"/>
                </a:cubicBezTo>
                <a:cubicBezTo>
                  <a:pt x="1765" y="1361"/>
                  <a:pt x="1765" y="1361"/>
                  <a:pt x="1765" y="1362"/>
                </a:cubicBezTo>
                <a:cubicBezTo>
                  <a:pt x="1766" y="1362"/>
                  <a:pt x="1766" y="1362"/>
                  <a:pt x="1766" y="1361"/>
                </a:cubicBezTo>
                <a:cubicBezTo>
                  <a:pt x="1766" y="1359"/>
                  <a:pt x="1766" y="1359"/>
                  <a:pt x="1768" y="1357"/>
                </a:cubicBezTo>
                <a:cubicBezTo>
                  <a:pt x="1768" y="1357"/>
                  <a:pt x="1769" y="1356"/>
                  <a:pt x="1770" y="1356"/>
                </a:cubicBezTo>
                <a:cubicBezTo>
                  <a:pt x="1771" y="1356"/>
                  <a:pt x="1771" y="1356"/>
                  <a:pt x="1772" y="1355"/>
                </a:cubicBezTo>
                <a:cubicBezTo>
                  <a:pt x="1773" y="1355"/>
                  <a:pt x="1773" y="1354"/>
                  <a:pt x="1774" y="1354"/>
                </a:cubicBezTo>
                <a:cubicBezTo>
                  <a:pt x="1775" y="1353"/>
                  <a:pt x="1777" y="1353"/>
                  <a:pt x="1778" y="1353"/>
                </a:cubicBezTo>
                <a:cubicBezTo>
                  <a:pt x="1779" y="1352"/>
                  <a:pt x="1780" y="1351"/>
                  <a:pt x="1781" y="1350"/>
                </a:cubicBezTo>
                <a:cubicBezTo>
                  <a:pt x="1782" y="1349"/>
                  <a:pt x="1783" y="1348"/>
                  <a:pt x="1784" y="1347"/>
                </a:cubicBezTo>
                <a:cubicBezTo>
                  <a:pt x="1785" y="1346"/>
                  <a:pt x="1787" y="1345"/>
                  <a:pt x="1788" y="1345"/>
                </a:cubicBezTo>
                <a:cubicBezTo>
                  <a:pt x="1791" y="1343"/>
                  <a:pt x="1794" y="1344"/>
                  <a:pt x="1798" y="1344"/>
                </a:cubicBezTo>
                <a:cubicBezTo>
                  <a:pt x="1800" y="1344"/>
                  <a:pt x="1802" y="1345"/>
                  <a:pt x="1804" y="1345"/>
                </a:cubicBezTo>
                <a:cubicBezTo>
                  <a:pt x="1806" y="1346"/>
                  <a:pt x="1808" y="1346"/>
                  <a:pt x="1810" y="1346"/>
                </a:cubicBezTo>
                <a:cubicBezTo>
                  <a:pt x="1811" y="1346"/>
                  <a:pt x="1812" y="1346"/>
                  <a:pt x="1812" y="1346"/>
                </a:cubicBezTo>
                <a:cubicBezTo>
                  <a:pt x="1813" y="1347"/>
                  <a:pt x="1813" y="1347"/>
                  <a:pt x="1814" y="1347"/>
                </a:cubicBezTo>
                <a:cubicBezTo>
                  <a:pt x="1815" y="1346"/>
                  <a:pt x="1813" y="1345"/>
                  <a:pt x="1813" y="1345"/>
                </a:cubicBezTo>
                <a:cubicBezTo>
                  <a:pt x="1812" y="1345"/>
                  <a:pt x="1810" y="1346"/>
                  <a:pt x="1809" y="1345"/>
                </a:cubicBezTo>
                <a:cubicBezTo>
                  <a:pt x="1808" y="1343"/>
                  <a:pt x="1814" y="1342"/>
                  <a:pt x="1815" y="1342"/>
                </a:cubicBezTo>
                <a:cubicBezTo>
                  <a:pt x="1817" y="1341"/>
                  <a:pt x="1818" y="1340"/>
                  <a:pt x="1819" y="1339"/>
                </a:cubicBezTo>
                <a:cubicBezTo>
                  <a:pt x="1821" y="1339"/>
                  <a:pt x="1823" y="1339"/>
                  <a:pt x="1824" y="1339"/>
                </a:cubicBezTo>
                <a:cubicBezTo>
                  <a:pt x="1826" y="1339"/>
                  <a:pt x="1827" y="1339"/>
                  <a:pt x="1829" y="1339"/>
                </a:cubicBezTo>
                <a:cubicBezTo>
                  <a:pt x="1830" y="1338"/>
                  <a:pt x="1831" y="1338"/>
                  <a:pt x="1833" y="1338"/>
                </a:cubicBezTo>
                <a:cubicBezTo>
                  <a:pt x="1834" y="1338"/>
                  <a:pt x="1835" y="1338"/>
                  <a:pt x="1836" y="1338"/>
                </a:cubicBezTo>
                <a:cubicBezTo>
                  <a:pt x="1838" y="1338"/>
                  <a:pt x="1838" y="1338"/>
                  <a:pt x="1838" y="1336"/>
                </a:cubicBezTo>
                <a:cubicBezTo>
                  <a:pt x="1838" y="1335"/>
                  <a:pt x="1838" y="1335"/>
                  <a:pt x="1837" y="1335"/>
                </a:cubicBezTo>
                <a:cubicBezTo>
                  <a:pt x="1837" y="1334"/>
                  <a:pt x="1836" y="1334"/>
                  <a:pt x="1837" y="1333"/>
                </a:cubicBezTo>
                <a:cubicBezTo>
                  <a:pt x="1837" y="1332"/>
                  <a:pt x="1839" y="1333"/>
                  <a:pt x="1839" y="1333"/>
                </a:cubicBezTo>
                <a:cubicBezTo>
                  <a:pt x="1841" y="1334"/>
                  <a:pt x="1840" y="1335"/>
                  <a:pt x="1840" y="1336"/>
                </a:cubicBezTo>
                <a:cubicBezTo>
                  <a:pt x="1840" y="1337"/>
                  <a:pt x="1840" y="1338"/>
                  <a:pt x="1841" y="1339"/>
                </a:cubicBezTo>
                <a:cubicBezTo>
                  <a:pt x="1841" y="1340"/>
                  <a:pt x="1839" y="1341"/>
                  <a:pt x="1838" y="1342"/>
                </a:cubicBezTo>
                <a:close/>
                <a:moveTo>
                  <a:pt x="1757" y="1350"/>
                </a:moveTo>
                <a:cubicBezTo>
                  <a:pt x="1757" y="1348"/>
                  <a:pt x="1758" y="1347"/>
                  <a:pt x="1759" y="1346"/>
                </a:cubicBezTo>
                <a:cubicBezTo>
                  <a:pt x="1760" y="1345"/>
                  <a:pt x="1760" y="1343"/>
                  <a:pt x="1761" y="1342"/>
                </a:cubicBezTo>
                <a:cubicBezTo>
                  <a:pt x="1763" y="1342"/>
                  <a:pt x="1762" y="1345"/>
                  <a:pt x="1763" y="1346"/>
                </a:cubicBezTo>
                <a:cubicBezTo>
                  <a:pt x="1763" y="1347"/>
                  <a:pt x="1765" y="1346"/>
                  <a:pt x="1766" y="1347"/>
                </a:cubicBezTo>
                <a:cubicBezTo>
                  <a:pt x="1767" y="1348"/>
                  <a:pt x="1767" y="1348"/>
                  <a:pt x="1767" y="1349"/>
                </a:cubicBezTo>
                <a:cubicBezTo>
                  <a:pt x="1768" y="1350"/>
                  <a:pt x="1768" y="1350"/>
                  <a:pt x="1768" y="1351"/>
                </a:cubicBezTo>
                <a:cubicBezTo>
                  <a:pt x="1767" y="1352"/>
                  <a:pt x="1765" y="1352"/>
                  <a:pt x="1764" y="1352"/>
                </a:cubicBezTo>
                <a:cubicBezTo>
                  <a:pt x="1763" y="1352"/>
                  <a:pt x="1762" y="1351"/>
                  <a:pt x="1762" y="1351"/>
                </a:cubicBezTo>
                <a:cubicBezTo>
                  <a:pt x="1761" y="1351"/>
                  <a:pt x="1760" y="1352"/>
                  <a:pt x="1760" y="1352"/>
                </a:cubicBezTo>
                <a:cubicBezTo>
                  <a:pt x="1758" y="1352"/>
                  <a:pt x="1757" y="1352"/>
                  <a:pt x="1757" y="1350"/>
                </a:cubicBezTo>
                <a:close/>
                <a:moveTo>
                  <a:pt x="1825" y="1325"/>
                </a:moveTo>
                <a:cubicBezTo>
                  <a:pt x="1825" y="1324"/>
                  <a:pt x="1826" y="1324"/>
                  <a:pt x="1826" y="1323"/>
                </a:cubicBezTo>
                <a:cubicBezTo>
                  <a:pt x="1826" y="1323"/>
                  <a:pt x="1826" y="1322"/>
                  <a:pt x="1827" y="1321"/>
                </a:cubicBezTo>
                <a:cubicBezTo>
                  <a:pt x="1827" y="1320"/>
                  <a:pt x="1829" y="1319"/>
                  <a:pt x="1830" y="1318"/>
                </a:cubicBezTo>
                <a:cubicBezTo>
                  <a:pt x="1832" y="1317"/>
                  <a:pt x="1833" y="1317"/>
                  <a:pt x="1834" y="1317"/>
                </a:cubicBezTo>
                <a:cubicBezTo>
                  <a:pt x="1835" y="1316"/>
                  <a:pt x="1836" y="1314"/>
                  <a:pt x="1837" y="1314"/>
                </a:cubicBezTo>
                <a:cubicBezTo>
                  <a:pt x="1839" y="1314"/>
                  <a:pt x="1840" y="1314"/>
                  <a:pt x="1842" y="1314"/>
                </a:cubicBezTo>
                <a:cubicBezTo>
                  <a:pt x="1844" y="1314"/>
                  <a:pt x="1847" y="1313"/>
                  <a:pt x="1849" y="1312"/>
                </a:cubicBezTo>
                <a:cubicBezTo>
                  <a:pt x="1853" y="1312"/>
                  <a:pt x="1856" y="1311"/>
                  <a:pt x="1859" y="1311"/>
                </a:cubicBezTo>
                <a:cubicBezTo>
                  <a:pt x="1862" y="1310"/>
                  <a:pt x="1865" y="1309"/>
                  <a:pt x="1867" y="1310"/>
                </a:cubicBezTo>
                <a:cubicBezTo>
                  <a:pt x="1868" y="1310"/>
                  <a:pt x="1868" y="1311"/>
                  <a:pt x="1868" y="1311"/>
                </a:cubicBezTo>
                <a:cubicBezTo>
                  <a:pt x="1870" y="1313"/>
                  <a:pt x="1872" y="1309"/>
                  <a:pt x="1874" y="1311"/>
                </a:cubicBezTo>
                <a:cubicBezTo>
                  <a:pt x="1874" y="1312"/>
                  <a:pt x="1875" y="1313"/>
                  <a:pt x="1875" y="1313"/>
                </a:cubicBezTo>
                <a:cubicBezTo>
                  <a:pt x="1876" y="1314"/>
                  <a:pt x="1876" y="1314"/>
                  <a:pt x="1877" y="1314"/>
                </a:cubicBezTo>
                <a:cubicBezTo>
                  <a:pt x="1878" y="1314"/>
                  <a:pt x="1878" y="1313"/>
                  <a:pt x="1879" y="1312"/>
                </a:cubicBezTo>
                <a:cubicBezTo>
                  <a:pt x="1879" y="1311"/>
                  <a:pt x="1880" y="1310"/>
                  <a:pt x="1881" y="1309"/>
                </a:cubicBezTo>
                <a:cubicBezTo>
                  <a:pt x="1882" y="1307"/>
                  <a:pt x="1883" y="1307"/>
                  <a:pt x="1885" y="1306"/>
                </a:cubicBezTo>
                <a:cubicBezTo>
                  <a:pt x="1887" y="1305"/>
                  <a:pt x="1890" y="1304"/>
                  <a:pt x="1893" y="1303"/>
                </a:cubicBezTo>
                <a:cubicBezTo>
                  <a:pt x="1894" y="1302"/>
                  <a:pt x="1896" y="1301"/>
                  <a:pt x="1898" y="1300"/>
                </a:cubicBezTo>
                <a:cubicBezTo>
                  <a:pt x="1899" y="1299"/>
                  <a:pt x="1901" y="1299"/>
                  <a:pt x="1903" y="1298"/>
                </a:cubicBezTo>
                <a:cubicBezTo>
                  <a:pt x="1902" y="1299"/>
                  <a:pt x="1901" y="1299"/>
                  <a:pt x="1901" y="1300"/>
                </a:cubicBezTo>
                <a:cubicBezTo>
                  <a:pt x="1899" y="1302"/>
                  <a:pt x="1897" y="1304"/>
                  <a:pt x="1896" y="1307"/>
                </a:cubicBezTo>
                <a:cubicBezTo>
                  <a:pt x="1896" y="1309"/>
                  <a:pt x="1898" y="1309"/>
                  <a:pt x="1898" y="1310"/>
                </a:cubicBezTo>
                <a:cubicBezTo>
                  <a:pt x="1898" y="1312"/>
                  <a:pt x="1897" y="1313"/>
                  <a:pt x="1896" y="1313"/>
                </a:cubicBezTo>
                <a:cubicBezTo>
                  <a:pt x="1895" y="1314"/>
                  <a:pt x="1894" y="1314"/>
                  <a:pt x="1895" y="1315"/>
                </a:cubicBezTo>
                <a:cubicBezTo>
                  <a:pt x="1895" y="1316"/>
                  <a:pt x="1896" y="1316"/>
                  <a:pt x="1896" y="1317"/>
                </a:cubicBezTo>
                <a:cubicBezTo>
                  <a:pt x="1898" y="1318"/>
                  <a:pt x="1898" y="1319"/>
                  <a:pt x="1897" y="1320"/>
                </a:cubicBezTo>
                <a:cubicBezTo>
                  <a:pt x="1897" y="1322"/>
                  <a:pt x="1895" y="1322"/>
                  <a:pt x="1894" y="1322"/>
                </a:cubicBezTo>
                <a:cubicBezTo>
                  <a:pt x="1892" y="1323"/>
                  <a:pt x="1891" y="1323"/>
                  <a:pt x="1890" y="1324"/>
                </a:cubicBezTo>
                <a:cubicBezTo>
                  <a:pt x="1889" y="1326"/>
                  <a:pt x="1887" y="1325"/>
                  <a:pt x="1886" y="1326"/>
                </a:cubicBezTo>
                <a:cubicBezTo>
                  <a:pt x="1886" y="1327"/>
                  <a:pt x="1885" y="1328"/>
                  <a:pt x="1885" y="1328"/>
                </a:cubicBezTo>
                <a:cubicBezTo>
                  <a:pt x="1884" y="1329"/>
                  <a:pt x="1881" y="1330"/>
                  <a:pt x="1880" y="1329"/>
                </a:cubicBezTo>
                <a:cubicBezTo>
                  <a:pt x="1880" y="1329"/>
                  <a:pt x="1880" y="1329"/>
                  <a:pt x="1880" y="1328"/>
                </a:cubicBezTo>
                <a:cubicBezTo>
                  <a:pt x="1879" y="1328"/>
                  <a:pt x="1879" y="1328"/>
                  <a:pt x="1879" y="1328"/>
                </a:cubicBezTo>
                <a:cubicBezTo>
                  <a:pt x="1878" y="1328"/>
                  <a:pt x="1877" y="1327"/>
                  <a:pt x="1876" y="1327"/>
                </a:cubicBezTo>
                <a:cubicBezTo>
                  <a:pt x="1873" y="1327"/>
                  <a:pt x="1871" y="1331"/>
                  <a:pt x="1868" y="1330"/>
                </a:cubicBezTo>
                <a:cubicBezTo>
                  <a:pt x="1867" y="1329"/>
                  <a:pt x="1866" y="1328"/>
                  <a:pt x="1865" y="1327"/>
                </a:cubicBezTo>
                <a:cubicBezTo>
                  <a:pt x="1863" y="1327"/>
                  <a:pt x="1861" y="1327"/>
                  <a:pt x="1860" y="1327"/>
                </a:cubicBezTo>
                <a:cubicBezTo>
                  <a:pt x="1859" y="1326"/>
                  <a:pt x="1859" y="1326"/>
                  <a:pt x="1859" y="1325"/>
                </a:cubicBezTo>
                <a:cubicBezTo>
                  <a:pt x="1858" y="1325"/>
                  <a:pt x="1857" y="1325"/>
                  <a:pt x="1857" y="1325"/>
                </a:cubicBezTo>
                <a:cubicBezTo>
                  <a:pt x="1855" y="1325"/>
                  <a:pt x="1854" y="1325"/>
                  <a:pt x="1852" y="1325"/>
                </a:cubicBezTo>
                <a:cubicBezTo>
                  <a:pt x="1851" y="1326"/>
                  <a:pt x="1850" y="1327"/>
                  <a:pt x="1848" y="1327"/>
                </a:cubicBezTo>
                <a:cubicBezTo>
                  <a:pt x="1846" y="1327"/>
                  <a:pt x="1845" y="1328"/>
                  <a:pt x="1844" y="1328"/>
                </a:cubicBezTo>
                <a:cubicBezTo>
                  <a:pt x="1842" y="1328"/>
                  <a:pt x="1841" y="1327"/>
                  <a:pt x="1840" y="1328"/>
                </a:cubicBezTo>
                <a:cubicBezTo>
                  <a:pt x="1839" y="1329"/>
                  <a:pt x="1838" y="1329"/>
                  <a:pt x="1837" y="1329"/>
                </a:cubicBezTo>
                <a:cubicBezTo>
                  <a:pt x="1836" y="1329"/>
                  <a:pt x="1835" y="1329"/>
                  <a:pt x="1834" y="1328"/>
                </a:cubicBezTo>
                <a:cubicBezTo>
                  <a:pt x="1833" y="1328"/>
                  <a:pt x="1833" y="1329"/>
                  <a:pt x="1832" y="1329"/>
                </a:cubicBezTo>
                <a:cubicBezTo>
                  <a:pt x="1831" y="1329"/>
                  <a:pt x="1831" y="1330"/>
                  <a:pt x="1830" y="1330"/>
                </a:cubicBezTo>
                <a:cubicBezTo>
                  <a:pt x="1829" y="1330"/>
                  <a:pt x="1828" y="1330"/>
                  <a:pt x="1827" y="1330"/>
                </a:cubicBezTo>
                <a:cubicBezTo>
                  <a:pt x="1826" y="1329"/>
                  <a:pt x="1824" y="1329"/>
                  <a:pt x="1823" y="1328"/>
                </a:cubicBezTo>
                <a:cubicBezTo>
                  <a:pt x="1823" y="1327"/>
                  <a:pt x="1824" y="1326"/>
                  <a:pt x="1825" y="1325"/>
                </a:cubicBezTo>
                <a:close/>
                <a:moveTo>
                  <a:pt x="1733" y="1246"/>
                </a:moveTo>
                <a:cubicBezTo>
                  <a:pt x="1733" y="1247"/>
                  <a:pt x="1732" y="1249"/>
                  <a:pt x="1733" y="1251"/>
                </a:cubicBezTo>
                <a:cubicBezTo>
                  <a:pt x="1733" y="1252"/>
                  <a:pt x="1734" y="1254"/>
                  <a:pt x="1733" y="1254"/>
                </a:cubicBezTo>
                <a:cubicBezTo>
                  <a:pt x="1732" y="1254"/>
                  <a:pt x="1731" y="1252"/>
                  <a:pt x="1731" y="1251"/>
                </a:cubicBezTo>
                <a:cubicBezTo>
                  <a:pt x="1731" y="1250"/>
                  <a:pt x="1731" y="1249"/>
                  <a:pt x="1731" y="1249"/>
                </a:cubicBezTo>
                <a:cubicBezTo>
                  <a:pt x="1730" y="1248"/>
                  <a:pt x="1729" y="1247"/>
                  <a:pt x="1729" y="1246"/>
                </a:cubicBezTo>
                <a:cubicBezTo>
                  <a:pt x="1728" y="1244"/>
                  <a:pt x="1732" y="1244"/>
                  <a:pt x="1733" y="1246"/>
                </a:cubicBezTo>
                <a:close/>
                <a:moveTo>
                  <a:pt x="1727" y="1258"/>
                </a:moveTo>
                <a:cubicBezTo>
                  <a:pt x="1729" y="1258"/>
                  <a:pt x="1730" y="1259"/>
                  <a:pt x="1731" y="1259"/>
                </a:cubicBezTo>
                <a:cubicBezTo>
                  <a:pt x="1733" y="1259"/>
                  <a:pt x="1734" y="1260"/>
                  <a:pt x="1736" y="1260"/>
                </a:cubicBezTo>
                <a:cubicBezTo>
                  <a:pt x="1738" y="1259"/>
                  <a:pt x="1739" y="1260"/>
                  <a:pt x="1741" y="1260"/>
                </a:cubicBezTo>
                <a:cubicBezTo>
                  <a:pt x="1742" y="1261"/>
                  <a:pt x="1743" y="1261"/>
                  <a:pt x="1744" y="1261"/>
                </a:cubicBezTo>
                <a:cubicBezTo>
                  <a:pt x="1746" y="1261"/>
                  <a:pt x="1747" y="1262"/>
                  <a:pt x="1749" y="1262"/>
                </a:cubicBezTo>
                <a:cubicBezTo>
                  <a:pt x="1750" y="1262"/>
                  <a:pt x="1749" y="1261"/>
                  <a:pt x="1749" y="1260"/>
                </a:cubicBezTo>
                <a:cubicBezTo>
                  <a:pt x="1749" y="1260"/>
                  <a:pt x="1749" y="1259"/>
                  <a:pt x="1748" y="1259"/>
                </a:cubicBezTo>
                <a:cubicBezTo>
                  <a:pt x="1748" y="1259"/>
                  <a:pt x="1748" y="1259"/>
                  <a:pt x="1747" y="1259"/>
                </a:cubicBezTo>
                <a:cubicBezTo>
                  <a:pt x="1746" y="1260"/>
                  <a:pt x="1744" y="1260"/>
                  <a:pt x="1744" y="1258"/>
                </a:cubicBezTo>
                <a:cubicBezTo>
                  <a:pt x="1744" y="1258"/>
                  <a:pt x="1744" y="1257"/>
                  <a:pt x="1743" y="1257"/>
                </a:cubicBezTo>
                <a:cubicBezTo>
                  <a:pt x="1742" y="1257"/>
                  <a:pt x="1742" y="1257"/>
                  <a:pt x="1741" y="1257"/>
                </a:cubicBezTo>
                <a:cubicBezTo>
                  <a:pt x="1740" y="1258"/>
                  <a:pt x="1738" y="1258"/>
                  <a:pt x="1738" y="1257"/>
                </a:cubicBezTo>
                <a:cubicBezTo>
                  <a:pt x="1737" y="1256"/>
                  <a:pt x="1739" y="1255"/>
                  <a:pt x="1739" y="1254"/>
                </a:cubicBezTo>
                <a:cubicBezTo>
                  <a:pt x="1739" y="1253"/>
                  <a:pt x="1738" y="1252"/>
                  <a:pt x="1737" y="1251"/>
                </a:cubicBezTo>
                <a:cubicBezTo>
                  <a:pt x="1737" y="1250"/>
                  <a:pt x="1738" y="1250"/>
                  <a:pt x="1738" y="1251"/>
                </a:cubicBezTo>
                <a:cubicBezTo>
                  <a:pt x="1739" y="1251"/>
                  <a:pt x="1739" y="1252"/>
                  <a:pt x="1740" y="1252"/>
                </a:cubicBezTo>
                <a:cubicBezTo>
                  <a:pt x="1742" y="1252"/>
                  <a:pt x="1743" y="1252"/>
                  <a:pt x="1745" y="1252"/>
                </a:cubicBezTo>
                <a:cubicBezTo>
                  <a:pt x="1746" y="1253"/>
                  <a:pt x="1748" y="1253"/>
                  <a:pt x="1749" y="1253"/>
                </a:cubicBezTo>
                <a:cubicBezTo>
                  <a:pt x="1750" y="1253"/>
                  <a:pt x="1750" y="1253"/>
                  <a:pt x="1751" y="1254"/>
                </a:cubicBezTo>
                <a:cubicBezTo>
                  <a:pt x="1752" y="1254"/>
                  <a:pt x="1752" y="1254"/>
                  <a:pt x="1753" y="1254"/>
                </a:cubicBezTo>
                <a:cubicBezTo>
                  <a:pt x="1754" y="1254"/>
                  <a:pt x="1755" y="1254"/>
                  <a:pt x="1755" y="1254"/>
                </a:cubicBezTo>
                <a:cubicBezTo>
                  <a:pt x="1756" y="1254"/>
                  <a:pt x="1756" y="1255"/>
                  <a:pt x="1757" y="1255"/>
                </a:cubicBezTo>
                <a:cubicBezTo>
                  <a:pt x="1759" y="1255"/>
                  <a:pt x="1760" y="1254"/>
                  <a:pt x="1762" y="1254"/>
                </a:cubicBezTo>
                <a:cubicBezTo>
                  <a:pt x="1762" y="1253"/>
                  <a:pt x="1763" y="1253"/>
                  <a:pt x="1764" y="1254"/>
                </a:cubicBezTo>
                <a:cubicBezTo>
                  <a:pt x="1764" y="1254"/>
                  <a:pt x="1765" y="1254"/>
                  <a:pt x="1765" y="1255"/>
                </a:cubicBezTo>
                <a:cubicBezTo>
                  <a:pt x="1766" y="1255"/>
                  <a:pt x="1767" y="1254"/>
                  <a:pt x="1768" y="1254"/>
                </a:cubicBezTo>
                <a:cubicBezTo>
                  <a:pt x="1768" y="1254"/>
                  <a:pt x="1769" y="1254"/>
                  <a:pt x="1770" y="1254"/>
                </a:cubicBezTo>
                <a:cubicBezTo>
                  <a:pt x="1771" y="1254"/>
                  <a:pt x="1772" y="1255"/>
                  <a:pt x="1774" y="1256"/>
                </a:cubicBezTo>
                <a:cubicBezTo>
                  <a:pt x="1775" y="1256"/>
                  <a:pt x="1776" y="1256"/>
                  <a:pt x="1778" y="1256"/>
                </a:cubicBezTo>
                <a:cubicBezTo>
                  <a:pt x="1779" y="1256"/>
                  <a:pt x="1779" y="1256"/>
                  <a:pt x="1780" y="1256"/>
                </a:cubicBezTo>
                <a:cubicBezTo>
                  <a:pt x="1781" y="1256"/>
                  <a:pt x="1781" y="1257"/>
                  <a:pt x="1782" y="1257"/>
                </a:cubicBezTo>
                <a:cubicBezTo>
                  <a:pt x="1782" y="1258"/>
                  <a:pt x="1783" y="1258"/>
                  <a:pt x="1783" y="1258"/>
                </a:cubicBezTo>
                <a:cubicBezTo>
                  <a:pt x="1784" y="1258"/>
                  <a:pt x="1783" y="1259"/>
                  <a:pt x="1784" y="1259"/>
                </a:cubicBezTo>
                <a:cubicBezTo>
                  <a:pt x="1785" y="1259"/>
                  <a:pt x="1787" y="1258"/>
                  <a:pt x="1788" y="1258"/>
                </a:cubicBezTo>
                <a:cubicBezTo>
                  <a:pt x="1790" y="1259"/>
                  <a:pt x="1791" y="1260"/>
                  <a:pt x="1792" y="1260"/>
                </a:cubicBezTo>
                <a:cubicBezTo>
                  <a:pt x="1793" y="1259"/>
                  <a:pt x="1793" y="1259"/>
                  <a:pt x="1794" y="1259"/>
                </a:cubicBezTo>
                <a:cubicBezTo>
                  <a:pt x="1795" y="1258"/>
                  <a:pt x="1795" y="1259"/>
                  <a:pt x="1796" y="1259"/>
                </a:cubicBezTo>
                <a:cubicBezTo>
                  <a:pt x="1797" y="1260"/>
                  <a:pt x="1798" y="1260"/>
                  <a:pt x="1800" y="1260"/>
                </a:cubicBezTo>
                <a:cubicBezTo>
                  <a:pt x="1801" y="1261"/>
                  <a:pt x="1802" y="1262"/>
                  <a:pt x="1803" y="1263"/>
                </a:cubicBezTo>
                <a:cubicBezTo>
                  <a:pt x="1804" y="1264"/>
                  <a:pt x="1806" y="1265"/>
                  <a:pt x="1807" y="1266"/>
                </a:cubicBezTo>
                <a:cubicBezTo>
                  <a:pt x="1809" y="1267"/>
                  <a:pt x="1810" y="1269"/>
                  <a:pt x="1811" y="1270"/>
                </a:cubicBezTo>
                <a:cubicBezTo>
                  <a:pt x="1812" y="1271"/>
                  <a:pt x="1812" y="1272"/>
                  <a:pt x="1813" y="1272"/>
                </a:cubicBezTo>
                <a:cubicBezTo>
                  <a:pt x="1814" y="1273"/>
                  <a:pt x="1817" y="1274"/>
                  <a:pt x="1816" y="1276"/>
                </a:cubicBezTo>
                <a:cubicBezTo>
                  <a:pt x="1815" y="1277"/>
                  <a:pt x="1815" y="1277"/>
                  <a:pt x="1816" y="1278"/>
                </a:cubicBezTo>
                <a:cubicBezTo>
                  <a:pt x="1817" y="1279"/>
                  <a:pt x="1817" y="1280"/>
                  <a:pt x="1817" y="1281"/>
                </a:cubicBezTo>
                <a:cubicBezTo>
                  <a:pt x="1817" y="1282"/>
                  <a:pt x="1817" y="1283"/>
                  <a:pt x="1818" y="1284"/>
                </a:cubicBezTo>
                <a:cubicBezTo>
                  <a:pt x="1819" y="1285"/>
                  <a:pt x="1820" y="1287"/>
                  <a:pt x="1821" y="1288"/>
                </a:cubicBezTo>
                <a:cubicBezTo>
                  <a:pt x="1822" y="1289"/>
                  <a:pt x="1824" y="1289"/>
                  <a:pt x="1824" y="1290"/>
                </a:cubicBezTo>
                <a:cubicBezTo>
                  <a:pt x="1824" y="1291"/>
                  <a:pt x="1821" y="1291"/>
                  <a:pt x="1821" y="1290"/>
                </a:cubicBezTo>
                <a:cubicBezTo>
                  <a:pt x="1820" y="1289"/>
                  <a:pt x="1820" y="1287"/>
                  <a:pt x="1818" y="1288"/>
                </a:cubicBezTo>
                <a:cubicBezTo>
                  <a:pt x="1818" y="1289"/>
                  <a:pt x="1817" y="1289"/>
                  <a:pt x="1816" y="1289"/>
                </a:cubicBezTo>
                <a:cubicBezTo>
                  <a:pt x="1815" y="1289"/>
                  <a:pt x="1815" y="1289"/>
                  <a:pt x="1815" y="1290"/>
                </a:cubicBezTo>
                <a:cubicBezTo>
                  <a:pt x="1815" y="1292"/>
                  <a:pt x="1817" y="1292"/>
                  <a:pt x="1818" y="1294"/>
                </a:cubicBezTo>
                <a:cubicBezTo>
                  <a:pt x="1818" y="1294"/>
                  <a:pt x="1817" y="1295"/>
                  <a:pt x="1817" y="1295"/>
                </a:cubicBezTo>
                <a:cubicBezTo>
                  <a:pt x="1816" y="1296"/>
                  <a:pt x="1816" y="1297"/>
                  <a:pt x="1816" y="1297"/>
                </a:cubicBezTo>
                <a:cubicBezTo>
                  <a:pt x="1815" y="1297"/>
                  <a:pt x="1815" y="1298"/>
                  <a:pt x="1814" y="1297"/>
                </a:cubicBezTo>
                <a:cubicBezTo>
                  <a:pt x="1813" y="1297"/>
                  <a:pt x="1813" y="1297"/>
                  <a:pt x="1812" y="1297"/>
                </a:cubicBezTo>
                <a:cubicBezTo>
                  <a:pt x="1812" y="1296"/>
                  <a:pt x="1811" y="1296"/>
                  <a:pt x="1810" y="1296"/>
                </a:cubicBezTo>
                <a:cubicBezTo>
                  <a:pt x="1808" y="1296"/>
                  <a:pt x="1807" y="1296"/>
                  <a:pt x="1806" y="1295"/>
                </a:cubicBezTo>
                <a:cubicBezTo>
                  <a:pt x="1805" y="1294"/>
                  <a:pt x="1805" y="1294"/>
                  <a:pt x="1804" y="1293"/>
                </a:cubicBezTo>
                <a:cubicBezTo>
                  <a:pt x="1804" y="1292"/>
                  <a:pt x="1804" y="1292"/>
                  <a:pt x="1803" y="1291"/>
                </a:cubicBezTo>
                <a:cubicBezTo>
                  <a:pt x="1801" y="1290"/>
                  <a:pt x="1801" y="1294"/>
                  <a:pt x="1799" y="1294"/>
                </a:cubicBezTo>
                <a:cubicBezTo>
                  <a:pt x="1798" y="1294"/>
                  <a:pt x="1798" y="1293"/>
                  <a:pt x="1798" y="1292"/>
                </a:cubicBezTo>
                <a:cubicBezTo>
                  <a:pt x="1797" y="1292"/>
                  <a:pt x="1797" y="1292"/>
                  <a:pt x="1796" y="1291"/>
                </a:cubicBezTo>
                <a:cubicBezTo>
                  <a:pt x="1796" y="1291"/>
                  <a:pt x="1795" y="1291"/>
                  <a:pt x="1794" y="1291"/>
                </a:cubicBezTo>
                <a:cubicBezTo>
                  <a:pt x="1793" y="1289"/>
                  <a:pt x="1796" y="1289"/>
                  <a:pt x="1797" y="1289"/>
                </a:cubicBezTo>
                <a:cubicBezTo>
                  <a:pt x="1797" y="1288"/>
                  <a:pt x="1797" y="1287"/>
                  <a:pt x="1797" y="1287"/>
                </a:cubicBezTo>
                <a:cubicBezTo>
                  <a:pt x="1797" y="1286"/>
                  <a:pt x="1798" y="1286"/>
                  <a:pt x="1797" y="1285"/>
                </a:cubicBezTo>
                <a:cubicBezTo>
                  <a:pt x="1796" y="1285"/>
                  <a:pt x="1796" y="1286"/>
                  <a:pt x="1796" y="1286"/>
                </a:cubicBezTo>
                <a:cubicBezTo>
                  <a:pt x="1795" y="1287"/>
                  <a:pt x="1794" y="1286"/>
                  <a:pt x="1794" y="1286"/>
                </a:cubicBezTo>
                <a:cubicBezTo>
                  <a:pt x="1793" y="1285"/>
                  <a:pt x="1793" y="1285"/>
                  <a:pt x="1792" y="1285"/>
                </a:cubicBezTo>
                <a:cubicBezTo>
                  <a:pt x="1792" y="1284"/>
                  <a:pt x="1792" y="1283"/>
                  <a:pt x="1792" y="1282"/>
                </a:cubicBezTo>
                <a:cubicBezTo>
                  <a:pt x="1791" y="1282"/>
                  <a:pt x="1791" y="1282"/>
                  <a:pt x="1791" y="1281"/>
                </a:cubicBezTo>
                <a:cubicBezTo>
                  <a:pt x="1791" y="1280"/>
                  <a:pt x="1792" y="1279"/>
                  <a:pt x="1791" y="1279"/>
                </a:cubicBezTo>
                <a:cubicBezTo>
                  <a:pt x="1791" y="1278"/>
                  <a:pt x="1788" y="1278"/>
                  <a:pt x="1787" y="1278"/>
                </a:cubicBezTo>
                <a:cubicBezTo>
                  <a:pt x="1786" y="1278"/>
                  <a:pt x="1786" y="1277"/>
                  <a:pt x="1785" y="1277"/>
                </a:cubicBezTo>
                <a:cubicBezTo>
                  <a:pt x="1784" y="1277"/>
                  <a:pt x="1784" y="1278"/>
                  <a:pt x="1783" y="1278"/>
                </a:cubicBezTo>
                <a:cubicBezTo>
                  <a:pt x="1782" y="1278"/>
                  <a:pt x="1781" y="1278"/>
                  <a:pt x="1782" y="1279"/>
                </a:cubicBezTo>
                <a:cubicBezTo>
                  <a:pt x="1782" y="1279"/>
                  <a:pt x="1783" y="1279"/>
                  <a:pt x="1784" y="1279"/>
                </a:cubicBezTo>
                <a:cubicBezTo>
                  <a:pt x="1784" y="1280"/>
                  <a:pt x="1784" y="1280"/>
                  <a:pt x="1785" y="1281"/>
                </a:cubicBezTo>
                <a:cubicBezTo>
                  <a:pt x="1785" y="1282"/>
                  <a:pt x="1786" y="1282"/>
                  <a:pt x="1786" y="1282"/>
                </a:cubicBezTo>
                <a:cubicBezTo>
                  <a:pt x="1787" y="1283"/>
                  <a:pt x="1788" y="1284"/>
                  <a:pt x="1789" y="1285"/>
                </a:cubicBezTo>
                <a:cubicBezTo>
                  <a:pt x="1789" y="1286"/>
                  <a:pt x="1789" y="1287"/>
                  <a:pt x="1790" y="1288"/>
                </a:cubicBezTo>
                <a:cubicBezTo>
                  <a:pt x="1790" y="1289"/>
                  <a:pt x="1791" y="1290"/>
                  <a:pt x="1791" y="1291"/>
                </a:cubicBezTo>
                <a:cubicBezTo>
                  <a:pt x="1791" y="1291"/>
                  <a:pt x="1790" y="1292"/>
                  <a:pt x="1791" y="1293"/>
                </a:cubicBezTo>
                <a:cubicBezTo>
                  <a:pt x="1791" y="1293"/>
                  <a:pt x="1791" y="1294"/>
                  <a:pt x="1791" y="1295"/>
                </a:cubicBezTo>
                <a:cubicBezTo>
                  <a:pt x="1791" y="1295"/>
                  <a:pt x="1790" y="1296"/>
                  <a:pt x="1790" y="1296"/>
                </a:cubicBezTo>
                <a:cubicBezTo>
                  <a:pt x="1788" y="1299"/>
                  <a:pt x="1785" y="1299"/>
                  <a:pt x="1784" y="1302"/>
                </a:cubicBezTo>
                <a:cubicBezTo>
                  <a:pt x="1784" y="1304"/>
                  <a:pt x="1784" y="1305"/>
                  <a:pt x="1782" y="1306"/>
                </a:cubicBezTo>
                <a:cubicBezTo>
                  <a:pt x="1782" y="1307"/>
                  <a:pt x="1781" y="1307"/>
                  <a:pt x="1781" y="1308"/>
                </a:cubicBezTo>
                <a:cubicBezTo>
                  <a:pt x="1781" y="1308"/>
                  <a:pt x="1782" y="1309"/>
                  <a:pt x="1782" y="1309"/>
                </a:cubicBezTo>
                <a:cubicBezTo>
                  <a:pt x="1782" y="1311"/>
                  <a:pt x="1782" y="1312"/>
                  <a:pt x="1782" y="1314"/>
                </a:cubicBezTo>
                <a:cubicBezTo>
                  <a:pt x="1782" y="1316"/>
                  <a:pt x="1782" y="1318"/>
                  <a:pt x="1781" y="1320"/>
                </a:cubicBezTo>
                <a:cubicBezTo>
                  <a:pt x="1780" y="1322"/>
                  <a:pt x="1778" y="1323"/>
                  <a:pt x="1777" y="1325"/>
                </a:cubicBezTo>
                <a:cubicBezTo>
                  <a:pt x="1776" y="1327"/>
                  <a:pt x="1775" y="1327"/>
                  <a:pt x="1774" y="1328"/>
                </a:cubicBezTo>
                <a:cubicBezTo>
                  <a:pt x="1773" y="1329"/>
                  <a:pt x="1772" y="1331"/>
                  <a:pt x="1771" y="1332"/>
                </a:cubicBezTo>
                <a:cubicBezTo>
                  <a:pt x="1771" y="1332"/>
                  <a:pt x="1770" y="1333"/>
                  <a:pt x="1770" y="1333"/>
                </a:cubicBezTo>
                <a:cubicBezTo>
                  <a:pt x="1769" y="1334"/>
                  <a:pt x="1769" y="1333"/>
                  <a:pt x="1768" y="1333"/>
                </a:cubicBezTo>
                <a:cubicBezTo>
                  <a:pt x="1768" y="1333"/>
                  <a:pt x="1767" y="1333"/>
                  <a:pt x="1766" y="1332"/>
                </a:cubicBezTo>
                <a:cubicBezTo>
                  <a:pt x="1766" y="1332"/>
                  <a:pt x="1766" y="1331"/>
                  <a:pt x="1766" y="1330"/>
                </a:cubicBezTo>
                <a:cubicBezTo>
                  <a:pt x="1766" y="1330"/>
                  <a:pt x="1766" y="1329"/>
                  <a:pt x="1765" y="1329"/>
                </a:cubicBezTo>
                <a:cubicBezTo>
                  <a:pt x="1765" y="1328"/>
                  <a:pt x="1765" y="1327"/>
                  <a:pt x="1765" y="1326"/>
                </a:cubicBezTo>
                <a:cubicBezTo>
                  <a:pt x="1765" y="1324"/>
                  <a:pt x="1764" y="1321"/>
                  <a:pt x="1764" y="1318"/>
                </a:cubicBezTo>
                <a:cubicBezTo>
                  <a:pt x="1764" y="1316"/>
                  <a:pt x="1764" y="1314"/>
                  <a:pt x="1762" y="1311"/>
                </a:cubicBezTo>
                <a:cubicBezTo>
                  <a:pt x="1761" y="1309"/>
                  <a:pt x="1758" y="1308"/>
                  <a:pt x="1755" y="1308"/>
                </a:cubicBezTo>
                <a:cubicBezTo>
                  <a:pt x="1753" y="1309"/>
                  <a:pt x="1752" y="1310"/>
                  <a:pt x="1751" y="1311"/>
                </a:cubicBezTo>
                <a:cubicBezTo>
                  <a:pt x="1749" y="1313"/>
                  <a:pt x="1747" y="1313"/>
                  <a:pt x="1745" y="1314"/>
                </a:cubicBezTo>
                <a:cubicBezTo>
                  <a:pt x="1743" y="1315"/>
                  <a:pt x="1742" y="1316"/>
                  <a:pt x="1741" y="1317"/>
                </a:cubicBezTo>
                <a:cubicBezTo>
                  <a:pt x="1740" y="1317"/>
                  <a:pt x="1738" y="1319"/>
                  <a:pt x="1737" y="1318"/>
                </a:cubicBezTo>
                <a:cubicBezTo>
                  <a:pt x="1736" y="1318"/>
                  <a:pt x="1737" y="1315"/>
                  <a:pt x="1737" y="1314"/>
                </a:cubicBezTo>
                <a:cubicBezTo>
                  <a:pt x="1737" y="1313"/>
                  <a:pt x="1737" y="1311"/>
                  <a:pt x="1738" y="1311"/>
                </a:cubicBezTo>
                <a:cubicBezTo>
                  <a:pt x="1739" y="1309"/>
                  <a:pt x="1741" y="1310"/>
                  <a:pt x="1742" y="1309"/>
                </a:cubicBezTo>
                <a:cubicBezTo>
                  <a:pt x="1744" y="1308"/>
                  <a:pt x="1743" y="1307"/>
                  <a:pt x="1744" y="1305"/>
                </a:cubicBezTo>
                <a:cubicBezTo>
                  <a:pt x="1744" y="1303"/>
                  <a:pt x="1745" y="1302"/>
                  <a:pt x="1747" y="1302"/>
                </a:cubicBezTo>
                <a:cubicBezTo>
                  <a:pt x="1748" y="1302"/>
                  <a:pt x="1748" y="1302"/>
                  <a:pt x="1749" y="1301"/>
                </a:cubicBezTo>
                <a:cubicBezTo>
                  <a:pt x="1749" y="1300"/>
                  <a:pt x="1749" y="1299"/>
                  <a:pt x="1749" y="1298"/>
                </a:cubicBezTo>
                <a:cubicBezTo>
                  <a:pt x="1749" y="1295"/>
                  <a:pt x="1751" y="1291"/>
                  <a:pt x="1749" y="1288"/>
                </a:cubicBezTo>
                <a:cubicBezTo>
                  <a:pt x="1749" y="1287"/>
                  <a:pt x="1749" y="1286"/>
                  <a:pt x="1748" y="1286"/>
                </a:cubicBezTo>
                <a:cubicBezTo>
                  <a:pt x="1748" y="1285"/>
                  <a:pt x="1747" y="1285"/>
                  <a:pt x="1747" y="1284"/>
                </a:cubicBezTo>
                <a:cubicBezTo>
                  <a:pt x="1746" y="1283"/>
                  <a:pt x="1746" y="1282"/>
                  <a:pt x="1748" y="1282"/>
                </a:cubicBezTo>
                <a:cubicBezTo>
                  <a:pt x="1748" y="1283"/>
                  <a:pt x="1750" y="1285"/>
                  <a:pt x="1750" y="1283"/>
                </a:cubicBezTo>
                <a:cubicBezTo>
                  <a:pt x="1750" y="1282"/>
                  <a:pt x="1749" y="1281"/>
                  <a:pt x="1748" y="1280"/>
                </a:cubicBezTo>
                <a:cubicBezTo>
                  <a:pt x="1747" y="1279"/>
                  <a:pt x="1748" y="1277"/>
                  <a:pt x="1747" y="1277"/>
                </a:cubicBezTo>
                <a:cubicBezTo>
                  <a:pt x="1746" y="1276"/>
                  <a:pt x="1745" y="1276"/>
                  <a:pt x="1745" y="1275"/>
                </a:cubicBezTo>
                <a:cubicBezTo>
                  <a:pt x="1744" y="1275"/>
                  <a:pt x="1744" y="1275"/>
                  <a:pt x="1743" y="1274"/>
                </a:cubicBezTo>
                <a:cubicBezTo>
                  <a:pt x="1742" y="1273"/>
                  <a:pt x="1741" y="1272"/>
                  <a:pt x="1739" y="1272"/>
                </a:cubicBezTo>
                <a:cubicBezTo>
                  <a:pt x="1738" y="1272"/>
                  <a:pt x="1737" y="1272"/>
                  <a:pt x="1736" y="1272"/>
                </a:cubicBezTo>
                <a:cubicBezTo>
                  <a:pt x="1735" y="1272"/>
                  <a:pt x="1735" y="1272"/>
                  <a:pt x="1734" y="1272"/>
                </a:cubicBezTo>
                <a:cubicBezTo>
                  <a:pt x="1733" y="1271"/>
                  <a:pt x="1733" y="1270"/>
                  <a:pt x="1731" y="1269"/>
                </a:cubicBezTo>
                <a:cubicBezTo>
                  <a:pt x="1729" y="1266"/>
                  <a:pt x="1725" y="1268"/>
                  <a:pt x="1723" y="1266"/>
                </a:cubicBezTo>
                <a:cubicBezTo>
                  <a:pt x="1722" y="1265"/>
                  <a:pt x="1721" y="1264"/>
                  <a:pt x="1719" y="1264"/>
                </a:cubicBezTo>
                <a:cubicBezTo>
                  <a:pt x="1718" y="1264"/>
                  <a:pt x="1716" y="1264"/>
                  <a:pt x="1715" y="1264"/>
                </a:cubicBezTo>
                <a:cubicBezTo>
                  <a:pt x="1715" y="1265"/>
                  <a:pt x="1714" y="1266"/>
                  <a:pt x="1714" y="1267"/>
                </a:cubicBezTo>
                <a:cubicBezTo>
                  <a:pt x="1714" y="1268"/>
                  <a:pt x="1714" y="1268"/>
                  <a:pt x="1714" y="1269"/>
                </a:cubicBezTo>
                <a:cubicBezTo>
                  <a:pt x="1714" y="1270"/>
                  <a:pt x="1713" y="1270"/>
                  <a:pt x="1713" y="1271"/>
                </a:cubicBezTo>
                <a:cubicBezTo>
                  <a:pt x="1713" y="1273"/>
                  <a:pt x="1716" y="1273"/>
                  <a:pt x="1714" y="1274"/>
                </a:cubicBezTo>
                <a:cubicBezTo>
                  <a:pt x="1713" y="1275"/>
                  <a:pt x="1711" y="1275"/>
                  <a:pt x="1710" y="1275"/>
                </a:cubicBezTo>
                <a:cubicBezTo>
                  <a:pt x="1709" y="1275"/>
                  <a:pt x="1707" y="1276"/>
                  <a:pt x="1706" y="1277"/>
                </a:cubicBezTo>
                <a:cubicBezTo>
                  <a:pt x="1705" y="1279"/>
                  <a:pt x="1707" y="1281"/>
                  <a:pt x="1706" y="1283"/>
                </a:cubicBezTo>
                <a:cubicBezTo>
                  <a:pt x="1705" y="1284"/>
                  <a:pt x="1705" y="1285"/>
                  <a:pt x="1704" y="1285"/>
                </a:cubicBezTo>
                <a:cubicBezTo>
                  <a:pt x="1703" y="1285"/>
                  <a:pt x="1703" y="1285"/>
                  <a:pt x="1702" y="1286"/>
                </a:cubicBezTo>
                <a:cubicBezTo>
                  <a:pt x="1702" y="1286"/>
                  <a:pt x="1701" y="1289"/>
                  <a:pt x="1701" y="1289"/>
                </a:cubicBezTo>
                <a:cubicBezTo>
                  <a:pt x="1701" y="1288"/>
                  <a:pt x="1700" y="1287"/>
                  <a:pt x="1701" y="1287"/>
                </a:cubicBezTo>
                <a:cubicBezTo>
                  <a:pt x="1701" y="1286"/>
                  <a:pt x="1701" y="1286"/>
                  <a:pt x="1702" y="1285"/>
                </a:cubicBezTo>
                <a:cubicBezTo>
                  <a:pt x="1702" y="1284"/>
                  <a:pt x="1702" y="1283"/>
                  <a:pt x="1702" y="1283"/>
                </a:cubicBezTo>
                <a:cubicBezTo>
                  <a:pt x="1702" y="1282"/>
                  <a:pt x="1702" y="1281"/>
                  <a:pt x="1702" y="1280"/>
                </a:cubicBezTo>
                <a:cubicBezTo>
                  <a:pt x="1702" y="1279"/>
                  <a:pt x="1700" y="1281"/>
                  <a:pt x="1699" y="1282"/>
                </a:cubicBezTo>
                <a:cubicBezTo>
                  <a:pt x="1699" y="1283"/>
                  <a:pt x="1698" y="1285"/>
                  <a:pt x="1697" y="1285"/>
                </a:cubicBezTo>
                <a:cubicBezTo>
                  <a:pt x="1696" y="1285"/>
                  <a:pt x="1696" y="1284"/>
                  <a:pt x="1695" y="1285"/>
                </a:cubicBezTo>
                <a:cubicBezTo>
                  <a:pt x="1695" y="1285"/>
                  <a:pt x="1693" y="1286"/>
                  <a:pt x="1693" y="1286"/>
                </a:cubicBezTo>
                <a:cubicBezTo>
                  <a:pt x="1692" y="1287"/>
                  <a:pt x="1692" y="1288"/>
                  <a:pt x="1691" y="1289"/>
                </a:cubicBezTo>
                <a:cubicBezTo>
                  <a:pt x="1690" y="1290"/>
                  <a:pt x="1689" y="1292"/>
                  <a:pt x="1688" y="1293"/>
                </a:cubicBezTo>
                <a:cubicBezTo>
                  <a:pt x="1687" y="1294"/>
                  <a:pt x="1686" y="1294"/>
                  <a:pt x="1686" y="1295"/>
                </a:cubicBezTo>
                <a:cubicBezTo>
                  <a:pt x="1685" y="1297"/>
                  <a:pt x="1685" y="1298"/>
                  <a:pt x="1685" y="1300"/>
                </a:cubicBezTo>
                <a:cubicBezTo>
                  <a:pt x="1685" y="1301"/>
                  <a:pt x="1685" y="1302"/>
                  <a:pt x="1685" y="1303"/>
                </a:cubicBezTo>
                <a:cubicBezTo>
                  <a:pt x="1684" y="1305"/>
                  <a:pt x="1683" y="1306"/>
                  <a:pt x="1683" y="1308"/>
                </a:cubicBezTo>
                <a:cubicBezTo>
                  <a:pt x="1683" y="1310"/>
                  <a:pt x="1684" y="1312"/>
                  <a:pt x="1685" y="1314"/>
                </a:cubicBezTo>
                <a:cubicBezTo>
                  <a:pt x="1685" y="1315"/>
                  <a:pt x="1685" y="1316"/>
                  <a:pt x="1684" y="1317"/>
                </a:cubicBezTo>
                <a:cubicBezTo>
                  <a:pt x="1684" y="1319"/>
                  <a:pt x="1684" y="1320"/>
                  <a:pt x="1684" y="1321"/>
                </a:cubicBezTo>
                <a:cubicBezTo>
                  <a:pt x="1684" y="1323"/>
                  <a:pt x="1684" y="1325"/>
                  <a:pt x="1685" y="1326"/>
                </a:cubicBezTo>
                <a:cubicBezTo>
                  <a:pt x="1685" y="1327"/>
                  <a:pt x="1685" y="1327"/>
                  <a:pt x="1686" y="1327"/>
                </a:cubicBezTo>
                <a:cubicBezTo>
                  <a:pt x="1687" y="1328"/>
                  <a:pt x="1688" y="1329"/>
                  <a:pt x="1688" y="1330"/>
                </a:cubicBezTo>
                <a:cubicBezTo>
                  <a:pt x="1689" y="1331"/>
                  <a:pt x="1688" y="1333"/>
                  <a:pt x="1688" y="1335"/>
                </a:cubicBezTo>
                <a:cubicBezTo>
                  <a:pt x="1688" y="1336"/>
                  <a:pt x="1689" y="1336"/>
                  <a:pt x="1689" y="1337"/>
                </a:cubicBezTo>
                <a:cubicBezTo>
                  <a:pt x="1689" y="1338"/>
                  <a:pt x="1689" y="1339"/>
                  <a:pt x="1689" y="1340"/>
                </a:cubicBezTo>
                <a:cubicBezTo>
                  <a:pt x="1689" y="1342"/>
                  <a:pt x="1688" y="1343"/>
                  <a:pt x="1688" y="1345"/>
                </a:cubicBezTo>
                <a:cubicBezTo>
                  <a:pt x="1688" y="1346"/>
                  <a:pt x="1687" y="1346"/>
                  <a:pt x="1687" y="1347"/>
                </a:cubicBezTo>
                <a:cubicBezTo>
                  <a:pt x="1687" y="1348"/>
                  <a:pt x="1687" y="1349"/>
                  <a:pt x="1687" y="1349"/>
                </a:cubicBezTo>
                <a:cubicBezTo>
                  <a:pt x="1686" y="1351"/>
                  <a:pt x="1685" y="1352"/>
                  <a:pt x="1684" y="1354"/>
                </a:cubicBezTo>
                <a:cubicBezTo>
                  <a:pt x="1683" y="1355"/>
                  <a:pt x="1682" y="1356"/>
                  <a:pt x="1682" y="1357"/>
                </a:cubicBezTo>
                <a:cubicBezTo>
                  <a:pt x="1681" y="1358"/>
                  <a:pt x="1680" y="1360"/>
                  <a:pt x="1679" y="1361"/>
                </a:cubicBezTo>
                <a:cubicBezTo>
                  <a:pt x="1679" y="1362"/>
                  <a:pt x="1678" y="1362"/>
                  <a:pt x="1678" y="1363"/>
                </a:cubicBezTo>
                <a:cubicBezTo>
                  <a:pt x="1677" y="1363"/>
                  <a:pt x="1677" y="1364"/>
                  <a:pt x="1677" y="1365"/>
                </a:cubicBezTo>
                <a:cubicBezTo>
                  <a:pt x="1676" y="1366"/>
                  <a:pt x="1675" y="1366"/>
                  <a:pt x="1674" y="1367"/>
                </a:cubicBezTo>
                <a:cubicBezTo>
                  <a:pt x="1671" y="1369"/>
                  <a:pt x="1669" y="1370"/>
                  <a:pt x="1666" y="1369"/>
                </a:cubicBezTo>
                <a:cubicBezTo>
                  <a:pt x="1664" y="1368"/>
                  <a:pt x="1663" y="1366"/>
                  <a:pt x="1662" y="1364"/>
                </a:cubicBezTo>
                <a:cubicBezTo>
                  <a:pt x="1660" y="1362"/>
                  <a:pt x="1658" y="1358"/>
                  <a:pt x="1658" y="1355"/>
                </a:cubicBezTo>
                <a:cubicBezTo>
                  <a:pt x="1657" y="1353"/>
                  <a:pt x="1657" y="1351"/>
                  <a:pt x="1657" y="1350"/>
                </a:cubicBezTo>
                <a:cubicBezTo>
                  <a:pt x="1656" y="1347"/>
                  <a:pt x="1656" y="1345"/>
                  <a:pt x="1656" y="1343"/>
                </a:cubicBezTo>
                <a:cubicBezTo>
                  <a:pt x="1655" y="1340"/>
                  <a:pt x="1655" y="1336"/>
                  <a:pt x="1655" y="1333"/>
                </a:cubicBezTo>
                <a:cubicBezTo>
                  <a:pt x="1655" y="1330"/>
                  <a:pt x="1655" y="1328"/>
                  <a:pt x="1655" y="1326"/>
                </a:cubicBezTo>
                <a:cubicBezTo>
                  <a:pt x="1656" y="1324"/>
                  <a:pt x="1656" y="1322"/>
                  <a:pt x="1656" y="1320"/>
                </a:cubicBezTo>
                <a:cubicBezTo>
                  <a:pt x="1657" y="1319"/>
                  <a:pt x="1657" y="1318"/>
                  <a:pt x="1657" y="1317"/>
                </a:cubicBezTo>
                <a:cubicBezTo>
                  <a:pt x="1658" y="1316"/>
                  <a:pt x="1658" y="1314"/>
                  <a:pt x="1658" y="1313"/>
                </a:cubicBezTo>
                <a:cubicBezTo>
                  <a:pt x="1658" y="1311"/>
                  <a:pt x="1658" y="1310"/>
                  <a:pt x="1658" y="1309"/>
                </a:cubicBezTo>
                <a:cubicBezTo>
                  <a:pt x="1659" y="1308"/>
                  <a:pt x="1659" y="1307"/>
                  <a:pt x="1659" y="1307"/>
                </a:cubicBezTo>
                <a:cubicBezTo>
                  <a:pt x="1660" y="1306"/>
                  <a:pt x="1660" y="1306"/>
                  <a:pt x="1661" y="1305"/>
                </a:cubicBezTo>
                <a:cubicBezTo>
                  <a:pt x="1661" y="1305"/>
                  <a:pt x="1661" y="1304"/>
                  <a:pt x="1661" y="1304"/>
                </a:cubicBezTo>
                <a:cubicBezTo>
                  <a:pt x="1661" y="1302"/>
                  <a:pt x="1662" y="1301"/>
                  <a:pt x="1662" y="1299"/>
                </a:cubicBezTo>
                <a:cubicBezTo>
                  <a:pt x="1663" y="1298"/>
                  <a:pt x="1663" y="1296"/>
                  <a:pt x="1664" y="1295"/>
                </a:cubicBezTo>
                <a:cubicBezTo>
                  <a:pt x="1665" y="1294"/>
                  <a:pt x="1665" y="1293"/>
                  <a:pt x="1665" y="1292"/>
                </a:cubicBezTo>
                <a:cubicBezTo>
                  <a:pt x="1665" y="1291"/>
                  <a:pt x="1665" y="1289"/>
                  <a:pt x="1665" y="1289"/>
                </a:cubicBezTo>
                <a:cubicBezTo>
                  <a:pt x="1666" y="1288"/>
                  <a:pt x="1666" y="1288"/>
                  <a:pt x="1667" y="1288"/>
                </a:cubicBezTo>
                <a:cubicBezTo>
                  <a:pt x="1668" y="1288"/>
                  <a:pt x="1668" y="1287"/>
                  <a:pt x="1668" y="1287"/>
                </a:cubicBezTo>
                <a:cubicBezTo>
                  <a:pt x="1669" y="1285"/>
                  <a:pt x="1670" y="1285"/>
                  <a:pt x="1671" y="1283"/>
                </a:cubicBezTo>
                <a:cubicBezTo>
                  <a:pt x="1671" y="1282"/>
                  <a:pt x="1671" y="1281"/>
                  <a:pt x="1672" y="1279"/>
                </a:cubicBezTo>
                <a:cubicBezTo>
                  <a:pt x="1672" y="1278"/>
                  <a:pt x="1672" y="1277"/>
                  <a:pt x="1672" y="1276"/>
                </a:cubicBezTo>
                <a:cubicBezTo>
                  <a:pt x="1671" y="1275"/>
                  <a:pt x="1670" y="1278"/>
                  <a:pt x="1670" y="1278"/>
                </a:cubicBezTo>
                <a:cubicBezTo>
                  <a:pt x="1670" y="1279"/>
                  <a:pt x="1669" y="1280"/>
                  <a:pt x="1668" y="1280"/>
                </a:cubicBezTo>
                <a:cubicBezTo>
                  <a:pt x="1667" y="1282"/>
                  <a:pt x="1666" y="1283"/>
                  <a:pt x="1665" y="1285"/>
                </a:cubicBezTo>
                <a:cubicBezTo>
                  <a:pt x="1664" y="1287"/>
                  <a:pt x="1661" y="1287"/>
                  <a:pt x="1659" y="1289"/>
                </a:cubicBezTo>
                <a:cubicBezTo>
                  <a:pt x="1659" y="1290"/>
                  <a:pt x="1658" y="1291"/>
                  <a:pt x="1658" y="1291"/>
                </a:cubicBezTo>
                <a:cubicBezTo>
                  <a:pt x="1658" y="1292"/>
                  <a:pt x="1657" y="1292"/>
                  <a:pt x="1656" y="1293"/>
                </a:cubicBezTo>
                <a:cubicBezTo>
                  <a:pt x="1655" y="1294"/>
                  <a:pt x="1655" y="1295"/>
                  <a:pt x="1654" y="1296"/>
                </a:cubicBezTo>
                <a:cubicBezTo>
                  <a:pt x="1653" y="1297"/>
                  <a:pt x="1652" y="1295"/>
                  <a:pt x="1652" y="1294"/>
                </a:cubicBezTo>
                <a:cubicBezTo>
                  <a:pt x="1653" y="1293"/>
                  <a:pt x="1653" y="1291"/>
                  <a:pt x="1654" y="1290"/>
                </a:cubicBezTo>
                <a:cubicBezTo>
                  <a:pt x="1655" y="1290"/>
                  <a:pt x="1655" y="1289"/>
                  <a:pt x="1655" y="1288"/>
                </a:cubicBezTo>
                <a:cubicBezTo>
                  <a:pt x="1655" y="1288"/>
                  <a:pt x="1655" y="1287"/>
                  <a:pt x="1655" y="1286"/>
                </a:cubicBezTo>
                <a:cubicBezTo>
                  <a:pt x="1656" y="1286"/>
                  <a:pt x="1657" y="1286"/>
                  <a:pt x="1657" y="1285"/>
                </a:cubicBezTo>
                <a:cubicBezTo>
                  <a:pt x="1658" y="1285"/>
                  <a:pt x="1658" y="1285"/>
                  <a:pt x="1659" y="1284"/>
                </a:cubicBezTo>
                <a:cubicBezTo>
                  <a:pt x="1659" y="1284"/>
                  <a:pt x="1660" y="1283"/>
                  <a:pt x="1660" y="1282"/>
                </a:cubicBezTo>
                <a:cubicBezTo>
                  <a:pt x="1661" y="1282"/>
                  <a:pt x="1661" y="1281"/>
                  <a:pt x="1662" y="1280"/>
                </a:cubicBezTo>
                <a:cubicBezTo>
                  <a:pt x="1662" y="1279"/>
                  <a:pt x="1662" y="1278"/>
                  <a:pt x="1663" y="1278"/>
                </a:cubicBezTo>
                <a:cubicBezTo>
                  <a:pt x="1663" y="1277"/>
                  <a:pt x="1664" y="1276"/>
                  <a:pt x="1665" y="1275"/>
                </a:cubicBezTo>
                <a:cubicBezTo>
                  <a:pt x="1667" y="1274"/>
                  <a:pt x="1667" y="1271"/>
                  <a:pt x="1668" y="1270"/>
                </a:cubicBezTo>
                <a:cubicBezTo>
                  <a:pt x="1669" y="1268"/>
                  <a:pt x="1671" y="1268"/>
                  <a:pt x="1671" y="1266"/>
                </a:cubicBezTo>
                <a:cubicBezTo>
                  <a:pt x="1672" y="1265"/>
                  <a:pt x="1671" y="1262"/>
                  <a:pt x="1672" y="1263"/>
                </a:cubicBezTo>
                <a:cubicBezTo>
                  <a:pt x="1674" y="1264"/>
                  <a:pt x="1673" y="1266"/>
                  <a:pt x="1673" y="1267"/>
                </a:cubicBezTo>
                <a:cubicBezTo>
                  <a:pt x="1674" y="1268"/>
                  <a:pt x="1674" y="1267"/>
                  <a:pt x="1675" y="1266"/>
                </a:cubicBezTo>
                <a:cubicBezTo>
                  <a:pt x="1675" y="1265"/>
                  <a:pt x="1676" y="1265"/>
                  <a:pt x="1676" y="1265"/>
                </a:cubicBezTo>
                <a:cubicBezTo>
                  <a:pt x="1677" y="1264"/>
                  <a:pt x="1677" y="1263"/>
                  <a:pt x="1677" y="1263"/>
                </a:cubicBezTo>
                <a:cubicBezTo>
                  <a:pt x="1678" y="1262"/>
                  <a:pt x="1679" y="1263"/>
                  <a:pt x="1679" y="1263"/>
                </a:cubicBezTo>
                <a:cubicBezTo>
                  <a:pt x="1680" y="1263"/>
                  <a:pt x="1680" y="1262"/>
                  <a:pt x="1681" y="1262"/>
                </a:cubicBezTo>
                <a:cubicBezTo>
                  <a:pt x="1681" y="1262"/>
                  <a:pt x="1682" y="1262"/>
                  <a:pt x="1682" y="1263"/>
                </a:cubicBezTo>
                <a:cubicBezTo>
                  <a:pt x="1682" y="1264"/>
                  <a:pt x="1680" y="1264"/>
                  <a:pt x="1680" y="1265"/>
                </a:cubicBezTo>
                <a:cubicBezTo>
                  <a:pt x="1679" y="1266"/>
                  <a:pt x="1679" y="1269"/>
                  <a:pt x="1680" y="1269"/>
                </a:cubicBezTo>
                <a:cubicBezTo>
                  <a:pt x="1681" y="1269"/>
                  <a:pt x="1682" y="1266"/>
                  <a:pt x="1682" y="1266"/>
                </a:cubicBezTo>
                <a:cubicBezTo>
                  <a:pt x="1684" y="1265"/>
                  <a:pt x="1685" y="1265"/>
                  <a:pt x="1686" y="1264"/>
                </a:cubicBezTo>
                <a:cubicBezTo>
                  <a:pt x="1687" y="1263"/>
                  <a:pt x="1687" y="1261"/>
                  <a:pt x="1688" y="1260"/>
                </a:cubicBezTo>
                <a:cubicBezTo>
                  <a:pt x="1689" y="1260"/>
                  <a:pt x="1691" y="1260"/>
                  <a:pt x="1692" y="1260"/>
                </a:cubicBezTo>
                <a:cubicBezTo>
                  <a:pt x="1694" y="1261"/>
                  <a:pt x="1695" y="1260"/>
                  <a:pt x="1697" y="1259"/>
                </a:cubicBezTo>
                <a:cubicBezTo>
                  <a:pt x="1698" y="1259"/>
                  <a:pt x="1699" y="1260"/>
                  <a:pt x="1701" y="1259"/>
                </a:cubicBezTo>
                <a:cubicBezTo>
                  <a:pt x="1701" y="1259"/>
                  <a:pt x="1702" y="1258"/>
                  <a:pt x="1702" y="1258"/>
                </a:cubicBezTo>
                <a:cubicBezTo>
                  <a:pt x="1703" y="1257"/>
                  <a:pt x="1703" y="1257"/>
                  <a:pt x="1704" y="1256"/>
                </a:cubicBezTo>
                <a:cubicBezTo>
                  <a:pt x="1705" y="1256"/>
                  <a:pt x="1707" y="1256"/>
                  <a:pt x="1708" y="1257"/>
                </a:cubicBezTo>
                <a:cubicBezTo>
                  <a:pt x="1710" y="1257"/>
                  <a:pt x="1711" y="1257"/>
                  <a:pt x="1712" y="1258"/>
                </a:cubicBezTo>
                <a:cubicBezTo>
                  <a:pt x="1713" y="1258"/>
                  <a:pt x="1714" y="1258"/>
                  <a:pt x="1714" y="1259"/>
                </a:cubicBezTo>
                <a:cubicBezTo>
                  <a:pt x="1715" y="1259"/>
                  <a:pt x="1715" y="1260"/>
                  <a:pt x="1715" y="1260"/>
                </a:cubicBezTo>
                <a:cubicBezTo>
                  <a:pt x="1716" y="1261"/>
                  <a:pt x="1717" y="1261"/>
                  <a:pt x="1717" y="1261"/>
                </a:cubicBezTo>
                <a:cubicBezTo>
                  <a:pt x="1718" y="1262"/>
                  <a:pt x="1718" y="1263"/>
                  <a:pt x="1718" y="1263"/>
                </a:cubicBezTo>
                <a:cubicBezTo>
                  <a:pt x="1720" y="1263"/>
                  <a:pt x="1721" y="1261"/>
                  <a:pt x="1721" y="1260"/>
                </a:cubicBezTo>
                <a:cubicBezTo>
                  <a:pt x="1721" y="1258"/>
                  <a:pt x="1721" y="1256"/>
                  <a:pt x="1723" y="1257"/>
                </a:cubicBezTo>
                <a:cubicBezTo>
                  <a:pt x="1724" y="1258"/>
                  <a:pt x="1724" y="1258"/>
                  <a:pt x="1725" y="1258"/>
                </a:cubicBezTo>
                <a:cubicBezTo>
                  <a:pt x="1726" y="1258"/>
                  <a:pt x="1726" y="1258"/>
                  <a:pt x="1727" y="1258"/>
                </a:cubicBezTo>
                <a:close/>
                <a:moveTo>
                  <a:pt x="1570" y="1237"/>
                </a:moveTo>
                <a:cubicBezTo>
                  <a:pt x="1571" y="1237"/>
                  <a:pt x="1571" y="1236"/>
                  <a:pt x="1572" y="1236"/>
                </a:cubicBezTo>
                <a:cubicBezTo>
                  <a:pt x="1573" y="1235"/>
                  <a:pt x="1574" y="1234"/>
                  <a:pt x="1575" y="1233"/>
                </a:cubicBezTo>
                <a:cubicBezTo>
                  <a:pt x="1576" y="1232"/>
                  <a:pt x="1577" y="1232"/>
                  <a:pt x="1578" y="1231"/>
                </a:cubicBezTo>
                <a:cubicBezTo>
                  <a:pt x="1579" y="1230"/>
                  <a:pt x="1580" y="1229"/>
                  <a:pt x="1581" y="1228"/>
                </a:cubicBezTo>
                <a:cubicBezTo>
                  <a:pt x="1582" y="1227"/>
                  <a:pt x="1584" y="1226"/>
                  <a:pt x="1585" y="1225"/>
                </a:cubicBezTo>
                <a:cubicBezTo>
                  <a:pt x="1586" y="1224"/>
                  <a:pt x="1588" y="1223"/>
                  <a:pt x="1589" y="1221"/>
                </a:cubicBezTo>
                <a:cubicBezTo>
                  <a:pt x="1590" y="1221"/>
                  <a:pt x="1591" y="1220"/>
                  <a:pt x="1591" y="1220"/>
                </a:cubicBezTo>
                <a:cubicBezTo>
                  <a:pt x="1592" y="1219"/>
                  <a:pt x="1592" y="1219"/>
                  <a:pt x="1593" y="1218"/>
                </a:cubicBezTo>
                <a:cubicBezTo>
                  <a:pt x="1594" y="1217"/>
                  <a:pt x="1596" y="1217"/>
                  <a:pt x="1597" y="1216"/>
                </a:cubicBezTo>
                <a:cubicBezTo>
                  <a:pt x="1600" y="1214"/>
                  <a:pt x="1603" y="1213"/>
                  <a:pt x="1606" y="1212"/>
                </a:cubicBezTo>
                <a:cubicBezTo>
                  <a:pt x="1609" y="1211"/>
                  <a:pt x="1609" y="1211"/>
                  <a:pt x="1609" y="1211"/>
                </a:cubicBezTo>
                <a:cubicBezTo>
                  <a:pt x="1610" y="1211"/>
                  <a:pt x="1611" y="1210"/>
                  <a:pt x="1612" y="1210"/>
                </a:cubicBezTo>
                <a:cubicBezTo>
                  <a:pt x="1615" y="1209"/>
                  <a:pt x="1618" y="1208"/>
                  <a:pt x="1620" y="1207"/>
                </a:cubicBezTo>
                <a:cubicBezTo>
                  <a:pt x="1622" y="1206"/>
                  <a:pt x="1623" y="1206"/>
                  <a:pt x="1624" y="1205"/>
                </a:cubicBezTo>
                <a:cubicBezTo>
                  <a:pt x="1625" y="1203"/>
                  <a:pt x="1626" y="1201"/>
                  <a:pt x="1627" y="1200"/>
                </a:cubicBezTo>
                <a:cubicBezTo>
                  <a:pt x="1627" y="1199"/>
                  <a:pt x="1628" y="1199"/>
                  <a:pt x="1628" y="1198"/>
                </a:cubicBezTo>
                <a:cubicBezTo>
                  <a:pt x="1628" y="1197"/>
                  <a:pt x="1627" y="1197"/>
                  <a:pt x="1628" y="1196"/>
                </a:cubicBezTo>
                <a:cubicBezTo>
                  <a:pt x="1628" y="1195"/>
                  <a:pt x="1629" y="1193"/>
                  <a:pt x="1630" y="1193"/>
                </a:cubicBezTo>
                <a:cubicBezTo>
                  <a:pt x="1631" y="1193"/>
                  <a:pt x="1631" y="1193"/>
                  <a:pt x="1632" y="1193"/>
                </a:cubicBezTo>
                <a:cubicBezTo>
                  <a:pt x="1633" y="1193"/>
                  <a:pt x="1633" y="1193"/>
                  <a:pt x="1634" y="1192"/>
                </a:cubicBezTo>
                <a:cubicBezTo>
                  <a:pt x="1635" y="1192"/>
                  <a:pt x="1636" y="1191"/>
                  <a:pt x="1636" y="1192"/>
                </a:cubicBezTo>
                <a:cubicBezTo>
                  <a:pt x="1637" y="1193"/>
                  <a:pt x="1635" y="1193"/>
                  <a:pt x="1635" y="1194"/>
                </a:cubicBezTo>
                <a:cubicBezTo>
                  <a:pt x="1635" y="1194"/>
                  <a:pt x="1635" y="1195"/>
                  <a:pt x="1635" y="1196"/>
                </a:cubicBezTo>
                <a:cubicBezTo>
                  <a:pt x="1635" y="1197"/>
                  <a:pt x="1634" y="1196"/>
                  <a:pt x="1634" y="1197"/>
                </a:cubicBezTo>
                <a:cubicBezTo>
                  <a:pt x="1633" y="1197"/>
                  <a:pt x="1633" y="1198"/>
                  <a:pt x="1634" y="1198"/>
                </a:cubicBezTo>
                <a:cubicBezTo>
                  <a:pt x="1634" y="1198"/>
                  <a:pt x="1634" y="1198"/>
                  <a:pt x="1635" y="1198"/>
                </a:cubicBezTo>
                <a:cubicBezTo>
                  <a:pt x="1635" y="1198"/>
                  <a:pt x="1635" y="1198"/>
                  <a:pt x="1636" y="1197"/>
                </a:cubicBezTo>
                <a:cubicBezTo>
                  <a:pt x="1636" y="1197"/>
                  <a:pt x="1636" y="1197"/>
                  <a:pt x="1637" y="1196"/>
                </a:cubicBezTo>
                <a:cubicBezTo>
                  <a:pt x="1637" y="1195"/>
                  <a:pt x="1637" y="1195"/>
                  <a:pt x="1638" y="1194"/>
                </a:cubicBezTo>
                <a:cubicBezTo>
                  <a:pt x="1639" y="1193"/>
                  <a:pt x="1638" y="1192"/>
                  <a:pt x="1639" y="1191"/>
                </a:cubicBezTo>
                <a:cubicBezTo>
                  <a:pt x="1640" y="1190"/>
                  <a:pt x="1641" y="1190"/>
                  <a:pt x="1641" y="1189"/>
                </a:cubicBezTo>
                <a:cubicBezTo>
                  <a:pt x="1641" y="1188"/>
                  <a:pt x="1641" y="1188"/>
                  <a:pt x="1641" y="1187"/>
                </a:cubicBezTo>
                <a:cubicBezTo>
                  <a:pt x="1641" y="1186"/>
                  <a:pt x="1642" y="1186"/>
                  <a:pt x="1642" y="1185"/>
                </a:cubicBezTo>
                <a:cubicBezTo>
                  <a:pt x="1642" y="1185"/>
                  <a:pt x="1642" y="1184"/>
                  <a:pt x="1642" y="1184"/>
                </a:cubicBezTo>
                <a:cubicBezTo>
                  <a:pt x="1643" y="1184"/>
                  <a:pt x="1643" y="1184"/>
                  <a:pt x="1644" y="1185"/>
                </a:cubicBezTo>
                <a:cubicBezTo>
                  <a:pt x="1645" y="1185"/>
                  <a:pt x="1645" y="1185"/>
                  <a:pt x="1645" y="1187"/>
                </a:cubicBezTo>
                <a:cubicBezTo>
                  <a:pt x="1646" y="1188"/>
                  <a:pt x="1644" y="1189"/>
                  <a:pt x="1643" y="1190"/>
                </a:cubicBezTo>
                <a:cubicBezTo>
                  <a:pt x="1643" y="1190"/>
                  <a:pt x="1642" y="1191"/>
                  <a:pt x="1642" y="1191"/>
                </a:cubicBezTo>
                <a:cubicBezTo>
                  <a:pt x="1641" y="1192"/>
                  <a:pt x="1641" y="1193"/>
                  <a:pt x="1641" y="1194"/>
                </a:cubicBezTo>
                <a:cubicBezTo>
                  <a:pt x="1641" y="1194"/>
                  <a:pt x="1640" y="1196"/>
                  <a:pt x="1642" y="1195"/>
                </a:cubicBezTo>
                <a:cubicBezTo>
                  <a:pt x="1642" y="1195"/>
                  <a:pt x="1642" y="1194"/>
                  <a:pt x="1642" y="1193"/>
                </a:cubicBezTo>
                <a:cubicBezTo>
                  <a:pt x="1643" y="1192"/>
                  <a:pt x="1643" y="1192"/>
                  <a:pt x="1644" y="1192"/>
                </a:cubicBezTo>
                <a:cubicBezTo>
                  <a:pt x="1645" y="1192"/>
                  <a:pt x="1646" y="1192"/>
                  <a:pt x="1646" y="1191"/>
                </a:cubicBezTo>
                <a:cubicBezTo>
                  <a:pt x="1646" y="1190"/>
                  <a:pt x="1645" y="1191"/>
                  <a:pt x="1646" y="1190"/>
                </a:cubicBezTo>
                <a:cubicBezTo>
                  <a:pt x="1646" y="1189"/>
                  <a:pt x="1647" y="1190"/>
                  <a:pt x="1648" y="1189"/>
                </a:cubicBezTo>
                <a:cubicBezTo>
                  <a:pt x="1648" y="1189"/>
                  <a:pt x="1649" y="1189"/>
                  <a:pt x="1650" y="1189"/>
                </a:cubicBezTo>
                <a:cubicBezTo>
                  <a:pt x="1650" y="1188"/>
                  <a:pt x="1650" y="1188"/>
                  <a:pt x="1650" y="1187"/>
                </a:cubicBezTo>
                <a:cubicBezTo>
                  <a:pt x="1650" y="1186"/>
                  <a:pt x="1652" y="1185"/>
                  <a:pt x="1653" y="1185"/>
                </a:cubicBezTo>
                <a:cubicBezTo>
                  <a:pt x="1654" y="1185"/>
                  <a:pt x="1657" y="1186"/>
                  <a:pt x="1657" y="1185"/>
                </a:cubicBezTo>
                <a:cubicBezTo>
                  <a:pt x="1658" y="1183"/>
                  <a:pt x="1654" y="1183"/>
                  <a:pt x="1654" y="1183"/>
                </a:cubicBezTo>
                <a:cubicBezTo>
                  <a:pt x="1652" y="1183"/>
                  <a:pt x="1652" y="1185"/>
                  <a:pt x="1651" y="1185"/>
                </a:cubicBezTo>
                <a:cubicBezTo>
                  <a:pt x="1650" y="1185"/>
                  <a:pt x="1650" y="1185"/>
                  <a:pt x="1649" y="1184"/>
                </a:cubicBezTo>
                <a:cubicBezTo>
                  <a:pt x="1648" y="1184"/>
                  <a:pt x="1648" y="1184"/>
                  <a:pt x="1648" y="1183"/>
                </a:cubicBezTo>
                <a:cubicBezTo>
                  <a:pt x="1648" y="1182"/>
                  <a:pt x="1647" y="1182"/>
                  <a:pt x="1647" y="1181"/>
                </a:cubicBezTo>
                <a:cubicBezTo>
                  <a:pt x="1648" y="1180"/>
                  <a:pt x="1649" y="1180"/>
                  <a:pt x="1650" y="1180"/>
                </a:cubicBezTo>
                <a:cubicBezTo>
                  <a:pt x="1651" y="1180"/>
                  <a:pt x="1653" y="1180"/>
                  <a:pt x="1654" y="1181"/>
                </a:cubicBezTo>
                <a:cubicBezTo>
                  <a:pt x="1655" y="1181"/>
                  <a:pt x="1656" y="1181"/>
                  <a:pt x="1657" y="1182"/>
                </a:cubicBezTo>
                <a:cubicBezTo>
                  <a:pt x="1658" y="1183"/>
                  <a:pt x="1659" y="1183"/>
                  <a:pt x="1660" y="1184"/>
                </a:cubicBezTo>
                <a:cubicBezTo>
                  <a:pt x="1662" y="1184"/>
                  <a:pt x="1663" y="1184"/>
                  <a:pt x="1665" y="1184"/>
                </a:cubicBezTo>
                <a:cubicBezTo>
                  <a:pt x="1665" y="1184"/>
                  <a:pt x="1666" y="1185"/>
                  <a:pt x="1667" y="1185"/>
                </a:cubicBezTo>
                <a:cubicBezTo>
                  <a:pt x="1667" y="1186"/>
                  <a:pt x="1667" y="1186"/>
                  <a:pt x="1668" y="1187"/>
                </a:cubicBezTo>
                <a:cubicBezTo>
                  <a:pt x="1669" y="1187"/>
                  <a:pt x="1671" y="1186"/>
                  <a:pt x="1672" y="1186"/>
                </a:cubicBezTo>
                <a:cubicBezTo>
                  <a:pt x="1674" y="1185"/>
                  <a:pt x="1675" y="1186"/>
                  <a:pt x="1677" y="1186"/>
                </a:cubicBezTo>
                <a:cubicBezTo>
                  <a:pt x="1680" y="1185"/>
                  <a:pt x="1683" y="1185"/>
                  <a:pt x="1685" y="1187"/>
                </a:cubicBezTo>
                <a:cubicBezTo>
                  <a:pt x="1686" y="1188"/>
                  <a:pt x="1686" y="1189"/>
                  <a:pt x="1687" y="1191"/>
                </a:cubicBezTo>
                <a:cubicBezTo>
                  <a:pt x="1688" y="1192"/>
                  <a:pt x="1688" y="1193"/>
                  <a:pt x="1689" y="1195"/>
                </a:cubicBezTo>
                <a:cubicBezTo>
                  <a:pt x="1689" y="1196"/>
                  <a:pt x="1690" y="1198"/>
                  <a:pt x="1690" y="1199"/>
                </a:cubicBezTo>
                <a:cubicBezTo>
                  <a:pt x="1690" y="1201"/>
                  <a:pt x="1691" y="1201"/>
                  <a:pt x="1692" y="1202"/>
                </a:cubicBezTo>
                <a:cubicBezTo>
                  <a:pt x="1693" y="1203"/>
                  <a:pt x="1694" y="1205"/>
                  <a:pt x="1695" y="1206"/>
                </a:cubicBezTo>
                <a:cubicBezTo>
                  <a:pt x="1696" y="1207"/>
                  <a:pt x="1698" y="1207"/>
                  <a:pt x="1699" y="1207"/>
                </a:cubicBezTo>
                <a:cubicBezTo>
                  <a:pt x="1701" y="1208"/>
                  <a:pt x="1702" y="1209"/>
                  <a:pt x="1703" y="1209"/>
                </a:cubicBezTo>
                <a:cubicBezTo>
                  <a:pt x="1705" y="1209"/>
                  <a:pt x="1706" y="1208"/>
                  <a:pt x="1708" y="1208"/>
                </a:cubicBezTo>
                <a:cubicBezTo>
                  <a:pt x="1709" y="1207"/>
                  <a:pt x="1718" y="1206"/>
                  <a:pt x="1717" y="1210"/>
                </a:cubicBezTo>
                <a:cubicBezTo>
                  <a:pt x="1716" y="1210"/>
                  <a:pt x="1716" y="1211"/>
                  <a:pt x="1715" y="1211"/>
                </a:cubicBezTo>
                <a:cubicBezTo>
                  <a:pt x="1715" y="1212"/>
                  <a:pt x="1715" y="1213"/>
                  <a:pt x="1715" y="1214"/>
                </a:cubicBezTo>
                <a:cubicBezTo>
                  <a:pt x="1714" y="1215"/>
                  <a:pt x="1713" y="1216"/>
                  <a:pt x="1714" y="1217"/>
                </a:cubicBezTo>
                <a:cubicBezTo>
                  <a:pt x="1714" y="1218"/>
                  <a:pt x="1715" y="1218"/>
                  <a:pt x="1716" y="1218"/>
                </a:cubicBezTo>
                <a:cubicBezTo>
                  <a:pt x="1716" y="1219"/>
                  <a:pt x="1717" y="1219"/>
                  <a:pt x="1717" y="1220"/>
                </a:cubicBezTo>
                <a:cubicBezTo>
                  <a:pt x="1718" y="1221"/>
                  <a:pt x="1719" y="1222"/>
                  <a:pt x="1720" y="1222"/>
                </a:cubicBezTo>
                <a:cubicBezTo>
                  <a:pt x="1722" y="1223"/>
                  <a:pt x="1723" y="1224"/>
                  <a:pt x="1722" y="1225"/>
                </a:cubicBezTo>
                <a:cubicBezTo>
                  <a:pt x="1722" y="1226"/>
                  <a:pt x="1721" y="1226"/>
                  <a:pt x="1721" y="1227"/>
                </a:cubicBezTo>
                <a:cubicBezTo>
                  <a:pt x="1721" y="1228"/>
                  <a:pt x="1721" y="1228"/>
                  <a:pt x="1720" y="1229"/>
                </a:cubicBezTo>
                <a:cubicBezTo>
                  <a:pt x="1720" y="1230"/>
                  <a:pt x="1719" y="1231"/>
                  <a:pt x="1719" y="1232"/>
                </a:cubicBezTo>
                <a:cubicBezTo>
                  <a:pt x="1719" y="1234"/>
                  <a:pt x="1721" y="1235"/>
                  <a:pt x="1722" y="1236"/>
                </a:cubicBezTo>
                <a:cubicBezTo>
                  <a:pt x="1722" y="1236"/>
                  <a:pt x="1723" y="1236"/>
                  <a:pt x="1724" y="1237"/>
                </a:cubicBezTo>
                <a:cubicBezTo>
                  <a:pt x="1724" y="1238"/>
                  <a:pt x="1723" y="1238"/>
                  <a:pt x="1723" y="1239"/>
                </a:cubicBezTo>
                <a:cubicBezTo>
                  <a:pt x="1723" y="1240"/>
                  <a:pt x="1723" y="1240"/>
                  <a:pt x="1724" y="1241"/>
                </a:cubicBezTo>
                <a:cubicBezTo>
                  <a:pt x="1724" y="1241"/>
                  <a:pt x="1724" y="1241"/>
                  <a:pt x="1723" y="1242"/>
                </a:cubicBezTo>
                <a:cubicBezTo>
                  <a:pt x="1723" y="1243"/>
                  <a:pt x="1724" y="1244"/>
                  <a:pt x="1723" y="1244"/>
                </a:cubicBezTo>
                <a:cubicBezTo>
                  <a:pt x="1723" y="1245"/>
                  <a:pt x="1722" y="1245"/>
                  <a:pt x="1722" y="1245"/>
                </a:cubicBezTo>
                <a:cubicBezTo>
                  <a:pt x="1721" y="1244"/>
                  <a:pt x="1721" y="1244"/>
                  <a:pt x="1720" y="1244"/>
                </a:cubicBezTo>
                <a:cubicBezTo>
                  <a:pt x="1719" y="1244"/>
                  <a:pt x="1719" y="1244"/>
                  <a:pt x="1718" y="1244"/>
                </a:cubicBezTo>
                <a:cubicBezTo>
                  <a:pt x="1717" y="1244"/>
                  <a:pt x="1717" y="1243"/>
                  <a:pt x="1716" y="1243"/>
                </a:cubicBezTo>
                <a:cubicBezTo>
                  <a:pt x="1716" y="1243"/>
                  <a:pt x="1715" y="1243"/>
                  <a:pt x="1714" y="1243"/>
                </a:cubicBezTo>
                <a:cubicBezTo>
                  <a:pt x="1714" y="1242"/>
                  <a:pt x="1714" y="1241"/>
                  <a:pt x="1714" y="1241"/>
                </a:cubicBezTo>
                <a:cubicBezTo>
                  <a:pt x="1714" y="1240"/>
                  <a:pt x="1715" y="1240"/>
                  <a:pt x="1715" y="1240"/>
                </a:cubicBezTo>
                <a:cubicBezTo>
                  <a:pt x="1716" y="1239"/>
                  <a:pt x="1715" y="1239"/>
                  <a:pt x="1714" y="1239"/>
                </a:cubicBezTo>
                <a:cubicBezTo>
                  <a:pt x="1713" y="1239"/>
                  <a:pt x="1711" y="1239"/>
                  <a:pt x="1710" y="1239"/>
                </a:cubicBezTo>
                <a:cubicBezTo>
                  <a:pt x="1707" y="1240"/>
                  <a:pt x="1704" y="1240"/>
                  <a:pt x="1701" y="1240"/>
                </a:cubicBezTo>
                <a:cubicBezTo>
                  <a:pt x="1698" y="1241"/>
                  <a:pt x="1695" y="1241"/>
                  <a:pt x="1692" y="1242"/>
                </a:cubicBezTo>
                <a:cubicBezTo>
                  <a:pt x="1689" y="1242"/>
                  <a:pt x="1686" y="1243"/>
                  <a:pt x="1684" y="1245"/>
                </a:cubicBezTo>
                <a:cubicBezTo>
                  <a:pt x="1683" y="1246"/>
                  <a:pt x="1682" y="1247"/>
                  <a:pt x="1681" y="1247"/>
                </a:cubicBezTo>
                <a:cubicBezTo>
                  <a:pt x="1679" y="1247"/>
                  <a:pt x="1678" y="1246"/>
                  <a:pt x="1677" y="1246"/>
                </a:cubicBezTo>
                <a:cubicBezTo>
                  <a:pt x="1675" y="1246"/>
                  <a:pt x="1674" y="1245"/>
                  <a:pt x="1673" y="1245"/>
                </a:cubicBezTo>
                <a:cubicBezTo>
                  <a:pt x="1671" y="1245"/>
                  <a:pt x="1670" y="1244"/>
                  <a:pt x="1669" y="1244"/>
                </a:cubicBezTo>
                <a:cubicBezTo>
                  <a:pt x="1667" y="1244"/>
                  <a:pt x="1666" y="1244"/>
                  <a:pt x="1664" y="1243"/>
                </a:cubicBezTo>
                <a:cubicBezTo>
                  <a:pt x="1663" y="1242"/>
                  <a:pt x="1663" y="1241"/>
                  <a:pt x="1662" y="1240"/>
                </a:cubicBezTo>
                <a:cubicBezTo>
                  <a:pt x="1661" y="1237"/>
                  <a:pt x="1658" y="1236"/>
                  <a:pt x="1655" y="1235"/>
                </a:cubicBezTo>
                <a:cubicBezTo>
                  <a:pt x="1654" y="1234"/>
                  <a:pt x="1653" y="1235"/>
                  <a:pt x="1652" y="1234"/>
                </a:cubicBezTo>
                <a:cubicBezTo>
                  <a:pt x="1651" y="1234"/>
                  <a:pt x="1650" y="1234"/>
                  <a:pt x="1650" y="1233"/>
                </a:cubicBezTo>
                <a:cubicBezTo>
                  <a:pt x="1649" y="1233"/>
                  <a:pt x="1649" y="1233"/>
                  <a:pt x="1648" y="1234"/>
                </a:cubicBezTo>
                <a:cubicBezTo>
                  <a:pt x="1648" y="1235"/>
                  <a:pt x="1647" y="1235"/>
                  <a:pt x="1646" y="1235"/>
                </a:cubicBezTo>
                <a:cubicBezTo>
                  <a:pt x="1646" y="1235"/>
                  <a:pt x="1645" y="1235"/>
                  <a:pt x="1645" y="1236"/>
                </a:cubicBezTo>
                <a:cubicBezTo>
                  <a:pt x="1644" y="1237"/>
                  <a:pt x="1645" y="1237"/>
                  <a:pt x="1644" y="1238"/>
                </a:cubicBezTo>
                <a:cubicBezTo>
                  <a:pt x="1643" y="1239"/>
                  <a:pt x="1643" y="1238"/>
                  <a:pt x="1643" y="1237"/>
                </a:cubicBezTo>
                <a:cubicBezTo>
                  <a:pt x="1643" y="1236"/>
                  <a:pt x="1643" y="1234"/>
                  <a:pt x="1643" y="1233"/>
                </a:cubicBezTo>
                <a:cubicBezTo>
                  <a:pt x="1644" y="1233"/>
                  <a:pt x="1644" y="1233"/>
                  <a:pt x="1645" y="1232"/>
                </a:cubicBezTo>
                <a:cubicBezTo>
                  <a:pt x="1645" y="1232"/>
                  <a:pt x="1646" y="1231"/>
                  <a:pt x="1646" y="1231"/>
                </a:cubicBezTo>
                <a:cubicBezTo>
                  <a:pt x="1647" y="1230"/>
                  <a:pt x="1648" y="1230"/>
                  <a:pt x="1648" y="1230"/>
                </a:cubicBezTo>
                <a:cubicBezTo>
                  <a:pt x="1649" y="1229"/>
                  <a:pt x="1649" y="1228"/>
                  <a:pt x="1650" y="1228"/>
                </a:cubicBezTo>
                <a:cubicBezTo>
                  <a:pt x="1650" y="1227"/>
                  <a:pt x="1651" y="1226"/>
                  <a:pt x="1651" y="1226"/>
                </a:cubicBezTo>
                <a:cubicBezTo>
                  <a:pt x="1652" y="1226"/>
                  <a:pt x="1653" y="1225"/>
                  <a:pt x="1653" y="1225"/>
                </a:cubicBezTo>
                <a:cubicBezTo>
                  <a:pt x="1653" y="1224"/>
                  <a:pt x="1653" y="1223"/>
                  <a:pt x="1653" y="1223"/>
                </a:cubicBezTo>
                <a:cubicBezTo>
                  <a:pt x="1654" y="1222"/>
                  <a:pt x="1655" y="1223"/>
                  <a:pt x="1656" y="1223"/>
                </a:cubicBezTo>
                <a:cubicBezTo>
                  <a:pt x="1656" y="1223"/>
                  <a:pt x="1657" y="1223"/>
                  <a:pt x="1658" y="1223"/>
                </a:cubicBezTo>
                <a:cubicBezTo>
                  <a:pt x="1658" y="1222"/>
                  <a:pt x="1657" y="1222"/>
                  <a:pt x="1657" y="1221"/>
                </a:cubicBezTo>
                <a:cubicBezTo>
                  <a:pt x="1656" y="1221"/>
                  <a:pt x="1655" y="1220"/>
                  <a:pt x="1653" y="1220"/>
                </a:cubicBezTo>
                <a:cubicBezTo>
                  <a:pt x="1653" y="1220"/>
                  <a:pt x="1652" y="1220"/>
                  <a:pt x="1651" y="1220"/>
                </a:cubicBezTo>
                <a:cubicBezTo>
                  <a:pt x="1650" y="1220"/>
                  <a:pt x="1648" y="1220"/>
                  <a:pt x="1646" y="1221"/>
                </a:cubicBezTo>
                <a:cubicBezTo>
                  <a:pt x="1645" y="1221"/>
                  <a:pt x="1644" y="1223"/>
                  <a:pt x="1643" y="1223"/>
                </a:cubicBezTo>
                <a:cubicBezTo>
                  <a:pt x="1642" y="1224"/>
                  <a:pt x="1642" y="1224"/>
                  <a:pt x="1642" y="1225"/>
                </a:cubicBezTo>
                <a:cubicBezTo>
                  <a:pt x="1641" y="1226"/>
                  <a:pt x="1642" y="1227"/>
                  <a:pt x="1641" y="1227"/>
                </a:cubicBezTo>
                <a:cubicBezTo>
                  <a:pt x="1640" y="1227"/>
                  <a:pt x="1640" y="1227"/>
                  <a:pt x="1639" y="1227"/>
                </a:cubicBezTo>
                <a:cubicBezTo>
                  <a:pt x="1638" y="1226"/>
                  <a:pt x="1638" y="1227"/>
                  <a:pt x="1637" y="1227"/>
                </a:cubicBezTo>
                <a:cubicBezTo>
                  <a:pt x="1636" y="1228"/>
                  <a:pt x="1636" y="1228"/>
                  <a:pt x="1634" y="1229"/>
                </a:cubicBezTo>
                <a:cubicBezTo>
                  <a:pt x="1631" y="1229"/>
                  <a:pt x="1630" y="1232"/>
                  <a:pt x="1627" y="1233"/>
                </a:cubicBezTo>
                <a:cubicBezTo>
                  <a:pt x="1626" y="1233"/>
                  <a:pt x="1624" y="1233"/>
                  <a:pt x="1623" y="1234"/>
                </a:cubicBezTo>
                <a:cubicBezTo>
                  <a:pt x="1621" y="1234"/>
                  <a:pt x="1621" y="1235"/>
                  <a:pt x="1619" y="1236"/>
                </a:cubicBezTo>
                <a:cubicBezTo>
                  <a:pt x="1618" y="1237"/>
                  <a:pt x="1617" y="1237"/>
                  <a:pt x="1615" y="1238"/>
                </a:cubicBezTo>
                <a:cubicBezTo>
                  <a:pt x="1614" y="1238"/>
                  <a:pt x="1612" y="1240"/>
                  <a:pt x="1611" y="1240"/>
                </a:cubicBezTo>
                <a:cubicBezTo>
                  <a:pt x="1609" y="1241"/>
                  <a:pt x="1608" y="1240"/>
                  <a:pt x="1607" y="1241"/>
                </a:cubicBezTo>
                <a:cubicBezTo>
                  <a:pt x="1605" y="1243"/>
                  <a:pt x="1603" y="1245"/>
                  <a:pt x="1600" y="1243"/>
                </a:cubicBezTo>
                <a:cubicBezTo>
                  <a:pt x="1600" y="1243"/>
                  <a:pt x="1599" y="1242"/>
                  <a:pt x="1598" y="1242"/>
                </a:cubicBezTo>
                <a:cubicBezTo>
                  <a:pt x="1598" y="1242"/>
                  <a:pt x="1597" y="1242"/>
                  <a:pt x="1596" y="1241"/>
                </a:cubicBezTo>
                <a:cubicBezTo>
                  <a:pt x="1596" y="1241"/>
                  <a:pt x="1596" y="1240"/>
                  <a:pt x="1595" y="1239"/>
                </a:cubicBezTo>
                <a:cubicBezTo>
                  <a:pt x="1594" y="1239"/>
                  <a:pt x="1594" y="1240"/>
                  <a:pt x="1593" y="1239"/>
                </a:cubicBezTo>
                <a:cubicBezTo>
                  <a:pt x="1593" y="1238"/>
                  <a:pt x="1594" y="1238"/>
                  <a:pt x="1595" y="1238"/>
                </a:cubicBezTo>
                <a:cubicBezTo>
                  <a:pt x="1595" y="1237"/>
                  <a:pt x="1595" y="1236"/>
                  <a:pt x="1595" y="1236"/>
                </a:cubicBezTo>
                <a:cubicBezTo>
                  <a:pt x="1595" y="1235"/>
                  <a:pt x="1596" y="1235"/>
                  <a:pt x="1595" y="1234"/>
                </a:cubicBezTo>
                <a:cubicBezTo>
                  <a:pt x="1594" y="1234"/>
                  <a:pt x="1592" y="1234"/>
                  <a:pt x="1591" y="1234"/>
                </a:cubicBezTo>
                <a:cubicBezTo>
                  <a:pt x="1590" y="1235"/>
                  <a:pt x="1589" y="1236"/>
                  <a:pt x="1587" y="1236"/>
                </a:cubicBezTo>
                <a:cubicBezTo>
                  <a:pt x="1586" y="1236"/>
                  <a:pt x="1585" y="1236"/>
                  <a:pt x="1584" y="1236"/>
                </a:cubicBezTo>
                <a:cubicBezTo>
                  <a:pt x="1583" y="1237"/>
                  <a:pt x="1582" y="1238"/>
                  <a:pt x="1581" y="1238"/>
                </a:cubicBezTo>
                <a:cubicBezTo>
                  <a:pt x="1579" y="1239"/>
                  <a:pt x="1578" y="1239"/>
                  <a:pt x="1576" y="1239"/>
                </a:cubicBezTo>
                <a:cubicBezTo>
                  <a:pt x="1576" y="1240"/>
                  <a:pt x="1575" y="1240"/>
                  <a:pt x="1574" y="1240"/>
                </a:cubicBezTo>
                <a:cubicBezTo>
                  <a:pt x="1574" y="1240"/>
                  <a:pt x="1574" y="1240"/>
                  <a:pt x="1573" y="1240"/>
                </a:cubicBezTo>
                <a:cubicBezTo>
                  <a:pt x="1572" y="1240"/>
                  <a:pt x="1572" y="1239"/>
                  <a:pt x="1571" y="1239"/>
                </a:cubicBezTo>
                <a:cubicBezTo>
                  <a:pt x="1570" y="1239"/>
                  <a:pt x="1569" y="1239"/>
                  <a:pt x="1569" y="1238"/>
                </a:cubicBezTo>
                <a:cubicBezTo>
                  <a:pt x="1568" y="1238"/>
                  <a:pt x="1570" y="1238"/>
                  <a:pt x="1570" y="1237"/>
                </a:cubicBezTo>
                <a:close/>
                <a:moveTo>
                  <a:pt x="153" y="657"/>
                </a:moveTo>
                <a:cubicBezTo>
                  <a:pt x="152" y="657"/>
                  <a:pt x="151" y="657"/>
                  <a:pt x="149" y="656"/>
                </a:cubicBezTo>
                <a:cubicBezTo>
                  <a:pt x="148" y="656"/>
                  <a:pt x="147" y="655"/>
                  <a:pt x="145" y="654"/>
                </a:cubicBezTo>
                <a:cubicBezTo>
                  <a:pt x="144" y="654"/>
                  <a:pt x="143" y="653"/>
                  <a:pt x="142" y="652"/>
                </a:cubicBezTo>
                <a:cubicBezTo>
                  <a:pt x="141" y="652"/>
                  <a:pt x="137" y="652"/>
                  <a:pt x="140" y="651"/>
                </a:cubicBezTo>
                <a:cubicBezTo>
                  <a:pt x="141" y="650"/>
                  <a:pt x="143" y="649"/>
                  <a:pt x="144" y="648"/>
                </a:cubicBezTo>
                <a:cubicBezTo>
                  <a:pt x="146" y="648"/>
                  <a:pt x="147" y="648"/>
                  <a:pt x="149" y="649"/>
                </a:cubicBezTo>
                <a:cubicBezTo>
                  <a:pt x="150" y="649"/>
                  <a:pt x="151" y="651"/>
                  <a:pt x="153" y="651"/>
                </a:cubicBezTo>
                <a:cubicBezTo>
                  <a:pt x="153" y="651"/>
                  <a:pt x="154" y="651"/>
                  <a:pt x="154" y="650"/>
                </a:cubicBezTo>
                <a:cubicBezTo>
                  <a:pt x="155" y="650"/>
                  <a:pt x="156" y="650"/>
                  <a:pt x="157" y="650"/>
                </a:cubicBezTo>
                <a:cubicBezTo>
                  <a:pt x="158" y="649"/>
                  <a:pt x="160" y="648"/>
                  <a:pt x="160" y="650"/>
                </a:cubicBezTo>
                <a:cubicBezTo>
                  <a:pt x="159" y="651"/>
                  <a:pt x="159" y="651"/>
                  <a:pt x="160" y="652"/>
                </a:cubicBezTo>
                <a:cubicBezTo>
                  <a:pt x="160" y="653"/>
                  <a:pt x="160" y="654"/>
                  <a:pt x="160" y="654"/>
                </a:cubicBezTo>
                <a:cubicBezTo>
                  <a:pt x="161" y="658"/>
                  <a:pt x="155" y="657"/>
                  <a:pt x="153" y="657"/>
                </a:cubicBezTo>
                <a:close/>
                <a:moveTo>
                  <a:pt x="593" y="877"/>
                </a:moveTo>
                <a:cubicBezTo>
                  <a:pt x="593" y="877"/>
                  <a:pt x="593" y="877"/>
                  <a:pt x="593" y="877"/>
                </a:cubicBezTo>
                <a:cubicBezTo>
                  <a:pt x="593" y="877"/>
                  <a:pt x="592" y="877"/>
                  <a:pt x="592" y="877"/>
                </a:cubicBezTo>
                <a:cubicBezTo>
                  <a:pt x="592" y="876"/>
                  <a:pt x="593" y="875"/>
                  <a:pt x="593" y="875"/>
                </a:cubicBezTo>
                <a:cubicBezTo>
                  <a:pt x="593" y="875"/>
                  <a:pt x="593" y="875"/>
                  <a:pt x="593" y="876"/>
                </a:cubicBezTo>
                <a:cubicBezTo>
                  <a:pt x="593" y="876"/>
                  <a:pt x="593" y="876"/>
                  <a:pt x="593" y="877"/>
                </a:cubicBezTo>
                <a:close/>
                <a:moveTo>
                  <a:pt x="597" y="871"/>
                </a:moveTo>
                <a:cubicBezTo>
                  <a:pt x="597" y="870"/>
                  <a:pt x="595" y="869"/>
                  <a:pt x="595" y="869"/>
                </a:cubicBezTo>
                <a:cubicBezTo>
                  <a:pt x="594" y="869"/>
                  <a:pt x="594" y="871"/>
                  <a:pt x="593" y="871"/>
                </a:cubicBezTo>
                <a:cubicBezTo>
                  <a:pt x="593" y="872"/>
                  <a:pt x="592" y="872"/>
                  <a:pt x="592" y="873"/>
                </a:cubicBezTo>
                <a:cubicBezTo>
                  <a:pt x="593" y="871"/>
                  <a:pt x="592" y="868"/>
                  <a:pt x="591" y="867"/>
                </a:cubicBezTo>
                <a:cubicBezTo>
                  <a:pt x="590" y="867"/>
                  <a:pt x="590" y="866"/>
                  <a:pt x="590" y="866"/>
                </a:cubicBezTo>
                <a:cubicBezTo>
                  <a:pt x="589" y="866"/>
                  <a:pt x="589" y="867"/>
                  <a:pt x="589" y="867"/>
                </a:cubicBezTo>
                <a:cubicBezTo>
                  <a:pt x="587" y="867"/>
                  <a:pt x="588" y="865"/>
                  <a:pt x="589" y="864"/>
                </a:cubicBezTo>
                <a:cubicBezTo>
                  <a:pt x="589" y="864"/>
                  <a:pt x="589" y="865"/>
                  <a:pt x="589" y="865"/>
                </a:cubicBezTo>
                <a:cubicBezTo>
                  <a:pt x="590" y="866"/>
                  <a:pt x="590" y="866"/>
                  <a:pt x="591" y="866"/>
                </a:cubicBezTo>
                <a:cubicBezTo>
                  <a:pt x="592" y="866"/>
                  <a:pt x="592" y="866"/>
                  <a:pt x="593" y="867"/>
                </a:cubicBezTo>
                <a:cubicBezTo>
                  <a:pt x="594" y="868"/>
                  <a:pt x="594" y="868"/>
                  <a:pt x="596" y="869"/>
                </a:cubicBezTo>
                <a:cubicBezTo>
                  <a:pt x="596" y="869"/>
                  <a:pt x="598" y="870"/>
                  <a:pt x="597" y="871"/>
                </a:cubicBezTo>
                <a:close/>
                <a:moveTo>
                  <a:pt x="688" y="568"/>
                </a:moveTo>
                <a:cubicBezTo>
                  <a:pt x="688" y="569"/>
                  <a:pt x="686" y="568"/>
                  <a:pt x="685" y="568"/>
                </a:cubicBezTo>
                <a:cubicBezTo>
                  <a:pt x="685" y="568"/>
                  <a:pt x="683" y="568"/>
                  <a:pt x="684" y="567"/>
                </a:cubicBezTo>
                <a:cubicBezTo>
                  <a:pt x="684" y="566"/>
                  <a:pt x="685" y="567"/>
                  <a:pt x="686" y="567"/>
                </a:cubicBezTo>
                <a:cubicBezTo>
                  <a:pt x="686" y="568"/>
                  <a:pt x="688" y="567"/>
                  <a:pt x="688" y="568"/>
                </a:cubicBezTo>
                <a:close/>
                <a:moveTo>
                  <a:pt x="690" y="568"/>
                </a:moveTo>
                <a:cubicBezTo>
                  <a:pt x="689" y="568"/>
                  <a:pt x="688" y="566"/>
                  <a:pt x="688" y="566"/>
                </a:cubicBezTo>
                <a:cubicBezTo>
                  <a:pt x="688" y="565"/>
                  <a:pt x="689" y="564"/>
                  <a:pt x="690" y="564"/>
                </a:cubicBezTo>
                <a:cubicBezTo>
                  <a:pt x="690" y="564"/>
                  <a:pt x="689" y="566"/>
                  <a:pt x="689" y="566"/>
                </a:cubicBezTo>
                <a:cubicBezTo>
                  <a:pt x="689" y="566"/>
                  <a:pt x="691" y="568"/>
                  <a:pt x="690" y="568"/>
                </a:cubicBezTo>
                <a:close/>
                <a:moveTo>
                  <a:pt x="848" y="1091"/>
                </a:moveTo>
                <a:cubicBezTo>
                  <a:pt x="848" y="1091"/>
                  <a:pt x="847" y="1092"/>
                  <a:pt x="847" y="1092"/>
                </a:cubicBezTo>
                <a:cubicBezTo>
                  <a:pt x="846" y="1092"/>
                  <a:pt x="846" y="1091"/>
                  <a:pt x="845" y="1091"/>
                </a:cubicBezTo>
                <a:cubicBezTo>
                  <a:pt x="845" y="1090"/>
                  <a:pt x="844" y="1090"/>
                  <a:pt x="844" y="1090"/>
                </a:cubicBezTo>
                <a:cubicBezTo>
                  <a:pt x="841" y="1090"/>
                  <a:pt x="841" y="1090"/>
                  <a:pt x="840" y="1092"/>
                </a:cubicBezTo>
                <a:cubicBezTo>
                  <a:pt x="840" y="1094"/>
                  <a:pt x="838" y="1093"/>
                  <a:pt x="837" y="1094"/>
                </a:cubicBezTo>
                <a:cubicBezTo>
                  <a:pt x="837" y="1095"/>
                  <a:pt x="838" y="1097"/>
                  <a:pt x="837" y="1097"/>
                </a:cubicBezTo>
                <a:cubicBezTo>
                  <a:pt x="837" y="1097"/>
                  <a:pt x="836" y="1095"/>
                  <a:pt x="836" y="1095"/>
                </a:cubicBezTo>
                <a:cubicBezTo>
                  <a:pt x="836" y="1095"/>
                  <a:pt x="835" y="1095"/>
                  <a:pt x="834" y="1095"/>
                </a:cubicBezTo>
                <a:cubicBezTo>
                  <a:pt x="834" y="1094"/>
                  <a:pt x="835" y="1094"/>
                  <a:pt x="835" y="1093"/>
                </a:cubicBezTo>
                <a:cubicBezTo>
                  <a:pt x="837" y="1093"/>
                  <a:pt x="838" y="1092"/>
                  <a:pt x="839" y="1091"/>
                </a:cubicBezTo>
                <a:cubicBezTo>
                  <a:pt x="840" y="1090"/>
                  <a:pt x="840" y="1090"/>
                  <a:pt x="841" y="1089"/>
                </a:cubicBezTo>
                <a:cubicBezTo>
                  <a:pt x="841" y="1088"/>
                  <a:pt x="840" y="1088"/>
                  <a:pt x="841" y="1087"/>
                </a:cubicBezTo>
                <a:cubicBezTo>
                  <a:pt x="841" y="1085"/>
                  <a:pt x="842" y="1088"/>
                  <a:pt x="843" y="1089"/>
                </a:cubicBezTo>
                <a:cubicBezTo>
                  <a:pt x="844" y="1089"/>
                  <a:pt x="846" y="1089"/>
                  <a:pt x="847" y="1089"/>
                </a:cubicBezTo>
                <a:cubicBezTo>
                  <a:pt x="848" y="1090"/>
                  <a:pt x="848" y="1090"/>
                  <a:pt x="848" y="1091"/>
                </a:cubicBezTo>
                <a:close/>
                <a:moveTo>
                  <a:pt x="862" y="1129"/>
                </a:moveTo>
                <a:cubicBezTo>
                  <a:pt x="861" y="1129"/>
                  <a:pt x="860" y="1128"/>
                  <a:pt x="860" y="1128"/>
                </a:cubicBezTo>
                <a:cubicBezTo>
                  <a:pt x="859" y="1128"/>
                  <a:pt x="859" y="1128"/>
                  <a:pt x="858" y="1128"/>
                </a:cubicBezTo>
                <a:cubicBezTo>
                  <a:pt x="855" y="1128"/>
                  <a:pt x="856" y="1124"/>
                  <a:pt x="858" y="1125"/>
                </a:cubicBezTo>
                <a:cubicBezTo>
                  <a:pt x="859" y="1125"/>
                  <a:pt x="859" y="1126"/>
                  <a:pt x="859" y="1127"/>
                </a:cubicBezTo>
                <a:cubicBezTo>
                  <a:pt x="860" y="1127"/>
                  <a:pt x="862" y="1128"/>
                  <a:pt x="862" y="1129"/>
                </a:cubicBezTo>
                <a:close/>
                <a:moveTo>
                  <a:pt x="932" y="1215"/>
                </a:moveTo>
                <a:cubicBezTo>
                  <a:pt x="932" y="1214"/>
                  <a:pt x="932" y="1214"/>
                  <a:pt x="932" y="1213"/>
                </a:cubicBezTo>
                <a:cubicBezTo>
                  <a:pt x="932" y="1213"/>
                  <a:pt x="932" y="1213"/>
                  <a:pt x="932" y="1213"/>
                </a:cubicBezTo>
                <a:cubicBezTo>
                  <a:pt x="932" y="1212"/>
                  <a:pt x="932" y="1211"/>
                  <a:pt x="933" y="1212"/>
                </a:cubicBezTo>
                <a:cubicBezTo>
                  <a:pt x="933" y="1212"/>
                  <a:pt x="933" y="1213"/>
                  <a:pt x="933" y="1214"/>
                </a:cubicBezTo>
                <a:cubicBezTo>
                  <a:pt x="933" y="1214"/>
                  <a:pt x="933" y="1214"/>
                  <a:pt x="932" y="1215"/>
                </a:cubicBezTo>
                <a:cubicBezTo>
                  <a:pt x="932" y="1215"/>
                  <a:pt x="932" y="1215"/>
                  <a:pt x="932" y="1215"/>
                </a:cubicBezTo>
                <a:cubicBezTo>
                  <a:pt x="931" y="1217"/>
                  <a:pt x="931" y="1215"/>
                  <a:pt x="932" y="1215"/>
                </a:cubicBezTo>
                <a:close/>
                <a:moveTo>
                  <a:pt x="1040" y="658"/>
                </a:moveTo>
                <a:cubicBezTo>
                  <a:pt x="1040" y="659"/>
                  <a:pt x="1040" y="660"/>
                  <a:pt x="1040" y="661"/>
                </a:cubicBezTo>
                <a:cubicBezTo>
                  <a:pt x="1040" y="662"/>
                  <a:pt x="1040" y="662"/>
                  <a:pt x="1039" y="663"/>
                </a:cubicBezTo>
                <a:cubicBezTo>
                  <a:pt x="1038" y="664"/>
                  <a:pt x="1038" y="665"/>
                  <a:pt x="1037" y="667"/>
                </a:cubicBezTo>
                <a:cubicBezTo>
                  <a:pt x="1037" y="667"/>
                  <a:pt x="1037" y="668"/>
                  <a:pt x="1037" y="669"/>
                </a:cubicBezTo>
                <a:cubicBezTo>
                  <a:pt x="1037" y="669"/>
                  <a:pt x="1037" y="669"/>
                  <a:pt x="1036" y="670"/>
                </a:cubicBezTo>
                <a:cubicBezTo>
                  <a:pt x="1036" y="670"/>
                  <a:pt x="1034" y="670"/>
                  <a:pt x="1034" y="669"/>
                </a:cubicBezTo>
                <a:cubicBezTo>
                  <a:pt x="1033" y="669"/>
                  <a:pt x="1033" y="669"/>
                  <a:pt x="1032" y="669"/>
                </a:cubicBezTo>
                <a:cubicBezTo>
                  <a:pt x="1031" y="669"/>
                  <a:pt x="1030" y="670"/>
                  <a:pt x="1030" y="671"/>
                </a:cubicBezTo>
                <a:cubicBezTo>
                  <a:pt x="1029" y="672"/>
                  <a:pt x="1030" y="674"/>
                  <a:pt x="1029" y="675"/>
                </a:cubicBezTo>
                <a:cubicBezTo>
                  <a:pt x="1029" y="675"/>
                  <a:pt x="1028" y="676"/>
                  <a:pt x="1028" y="677"/>
                </a:cubicBezTo>
                <a:cubicBezTo>
                  <a:pt x="1028" y="678"/>
                  <a:pt x="1029" y="678"/>
                  <a:pt x="1030" y="678"/>
                </a:cubicBezTo>
                <a:cubicBezTo>
                  <a:pt x="1031" y="678"/>
                  <a:pt x="1031" y="677"/>
                  <a:pt x="1032" y="677"/>
                </a:cubicBezTo>
                <a:cubicBezTo>
                  <a:pt x="1033" y="677"/>
                  <a:pt x="1033" y="677"/>
                  <a:pt x="1034" y="676"/>
                </a:cubicBezTo>
                <a:cubicBezTo>
                  <a:pt x="1035" y="676"/>
                  <a:pt x="1036" y="676"/>
                  <a:pt x="1036" y="676"/>
                </a:cubicBezTo>
                <a:cubicBezTo>
                  <a:pt x="1037" y="677"/>
                  <a:pt x="1036" y="678"/>
                  <a:pt x="1036" y="678"/>
                </a:cubicBezTo>
                <a:cubicBezTo>
                  <a:pt x="1036" y="679"/>
                  <a:pt x="1036" y="680"/>
                  <a:pt x="1036" y="680"/>
                </a:cubicBezTo>
                <a:cubicBezTo>
                  <a:pt x="1036" y="680"/>
                  <a:pt x="1034" y="680"/>
                  <a:pt x="1034" y="680"/>
                </a:cubicBezTo>
                <a:cubicBezTo>
                  <a:pt x="1033" y="680"/>
                  <a:pt x="1032" y="680"/>
                  <a:pt x="1031" y="681"/>
                </a:cubicBezTo>
                <a:cubicBezTo>
                  <a:pt x="1031" y="682"/>
                  <a:pt x="1031" y="682"/>
                  <a:pt x="1030" y="682"/>
                </a:cubicBezTo>
                <a:cubicBezTo>
                  <a:pt x="1029" y="682"/>
                  <a:pt x="1028" y="682"/>
                  <a:pt x="1027" y="682"/>
                </a:cubicBezTo>
                <a:cubicBezTo>
                  <a:pt x="1027" y="682"/>
                  <a:pt x="1026" y="682"/>
                  <a:pt x="1026" y="681"/>
                </a:cubicBezTo>
                <a:cubicBezTo>
                  <a:pt x="1025" y="681"/>
                  <a:pt x="1024" y="681"/>
                  <a:pt x="1024" y="681"/>
                </a:cubicBezTo>
                <a:cubicBezTo>
                  <a:pt x="1023" y="682"/>
                  <a:pt x="1023" y="682"/>
                  <a:pt x="1022" y="683"/>
                </a:cubicBezTo>
                <a:cubicBezTo>
                  <a:pt x="1019" y="685"/>
                  <a:pt x="1017" y="679"/>
                  <a:pt x="1015" y="678"/>
                </a:cubicBezTo>
                <a:cubicBezTo>
                  <a:pt x="1013" y="677"/>
                  <a:pt x="1011" y="677"/>
                  <a:pt x="1009" y="677"/>
                </a:cubicBezTo>
                <a:cubicBezTo>
                  <a:pt x="1006" y="677"/>
                  <a:pt x="1003" y="677"/>
                  <a:pt x="1000" y="677"/>
                </a:cubicBezTo>
                <a:cubicBezTo>
                  <a:pt x="999" y="677"/>
                  <a:pt x="996" y="677"/>
                  <a:pt x="996" y="679"/>
                </a:cubicBezTo>
                <a:cubicBezTo>
                  <a:pt x="996" y="679"/>
                  <a:pt x="998" y="679"/>
                  <a:pt x="998" y="680"/>
                </a:cubicBezTo>
                <a:cubicBezTo>
                  <a:pt x="998" y="681"/>
                  <a:pt x="996" y="682"/>
                  <a:pt x="996" y="682"/>
                </a:cubicBezTo>
                <a:cubicBezTo>
                  <a:pt x="995" y="682"/>
                  <a:pt x="995" y="682"/>
                  <a:pt x="994" y="682"/>
                </a:cubicBezTo>
                <a:cubicBezTo>
                  <a:pt x="994" y="682"/>
                  <a:pt x="993" y="683"/>
                  <a:pt x="993" y="683"/>
                </a:cubicBezTo>
                <a:cubicBezTo>
                  <a:pt x="992" y="684"/>
                  <a:pt x="991" y="684"/>
                  <a:pt x="990" y="683"/>
                </a:cubicBezTo>
                <a:cubicBezTo>
                  <a:pt x="989" y="685"/>
                  <a:pt x="991" y="685"/>
                  <a:pt x="992" y="686"/>
                </a:cubicBezTo>
                <a:cubicBezTo>
                  <a:pt x="993" y="687"/>
                  <a:pt x="994" y="688"/>
                  <a:pt x="996" y="688"/>
                </a:cubicBezTo>
                <a:cubicBezTo>
                  <a:pt x="996" y="688"/>
                  <a:pt x="997" y="688"/>
                  <a:pt x="998" y="689"/>
                </a:cubicBezTo>
                <a:cubicBezTo>
                  <a:pt x="998" y="689"/>
                  <a:pt x="999" y="690"/>
                  <a:pt x="999" y="690"/>
                </a:cubicBezTo>
                <a:cubicBezTo>
                  <a:pt x="1000" y="691"/>
                  <a:pt x="1001" y="693"/>
                  <a:pt x="1001" y="694"/>
                </a:cubicBezTo>
                <a:cubicBezTo>
                  <a:pt x="1001" y="694"/>
                  <a:pt x="999" y="693"/>
                  <a:pt x="998" y="693"/>
                </a:cubicBezTo>
                <a:cubicBezTo>
                  <a:pt x="998" y="693"/>
                  <a:pt x="996" y="693"/>
                  <a:pt x="995" y="693"/>
                </a:cubicBezTo>
                <a:cubicBezTo>
                  <a:pt x="994" y="694"/>
                  <a:pt x="993" y="694"/>
                  <a:pt x="992" y="694"/>
                </a:cubicBezTo>
                <a:cubicBezTo>
                  <a:pt x="990" y="695"/>
                  <a:pt x="988" y="697"/>
                  <a:pt x="986" y="699"/>
                </a:cubicBezTo>
                <a:cubicBezTo>
                  <a:pt x="984" y="700"/>
                  <a:pt x="982" y="700"/>
                  <a:pt x="980" y="701"/>
                </a:cubicBezTo>
                <a:cubicBezTo>
                  <a:pt x="978" y="703"/>
                  <a:pt x="977" y="704"/>
                  <a:pt x="975" y="705"/>
                </a:cubicBezTo>
                <a:cubicBezTo>
                  <a:pt x="972" y="707"/>
                  <a:pt x="970" y="710"/>
                  <a:pt x="967" y="711"/>
                </a:cubicBezTo>
                <a:cubicBezTo>
                  <a:pt x="966" y="711"/>
                  <a:pt x="966" y="711"/>
                  <a:pt x="965" y="711"/>
                </a:cubicBezTo>
                <a:cubicBezTo>
                  <a:pt x="964" y="711"/>
                  <a:pt x="964" y="710"/>
                  <a:pt x="963" y="709"/>
                </a:cubicBezTo>
                <a:cubicBezTo>
                  <a:pt x="962" y="709"/>
                  <a:pt x="960" y="709"/>
                  <a:pt x="961" y="707"/>
                </a:cubicBezTo>
                <a:cubicBezTo>
                  <a:pt x="961" y="706"/>
                  <a:pt x="962" y="707"/>
                  <a:pt x="962" y="707"/>
                </a:cubicBezTo>
                <a:cubicBezTo>
                  <a:pt x="963" y="706"/>
                  <a:pt x="964" y="705"/>
                  <a:pt x="965" y="705"/>
                </a:cubicBezTo>
                <a:cubicBezTo>
                  <a:pt x="965" y="706"/>
                  <a:pt x="966" y="706"/>
                  <a:pt x="967" y="706"/>
                </a:cubicBezTo>
                <a:cubicBezTo>
                  <a:pt x="967" y="705"/>
                  <a:pt x="968" y="705"/>
                  <a:pt x="969" y="705"/>
                </a:cubicBezTo>
                <a:cubicBezTo>
                  <a:pt x="970" y="705"/>
                  <a:pt x="971" y="704"/>
                  <a:pt x="971" y="703"/>
                </a:cubicBezTo>
                <a:cubicBezTo>
                  <a:pt x="971" y="702"/>
                  <a:pt x="971" y="701"/>
                  <a:pt x="972" y="700"/>
                </a:cubicBezTo>
                <a:cubicBezTo>
                  <a:pt x="973" y="699"/>
                  <a:pt x="974" y="699"/>
                  <a:pt x="975" y="699"/>
                </a:cubicBezTo>
                <a:cubicBezTo>
                  <a:pt x="977" y="698"/>
                  <a:pt x="978" y="698"/>
                  <a:pt x="979" y="696"/>
                </a:cubicBezTo>
                <a:cubicBezTo>
                  <a:pt x="980" y="695"/>
                  <a:pt x="981" y="693"/>
                  <a:pt x="983" y="692"/>
                </a:cubicBezTo>
                <a:cubicBezTo>
                  <a:pt x="984" y="691"/>
                  <a:pt x="984" y="690"/>
                  <a:pt x="984" y="688"/>
                </a:cubicBezTo>
                <a:cubicBezTo>
                  <a:pt x="983" y="687"/>
                  <a:pt x="983" y="687"/>
                  <a:pt x="983" y="686"/>
                </a:cubicBezTo>
                <a:cubicBezTo>
                  <a:pt x="983" y="685"/>
                  <a:pt x="983" y="685"/>
                  <a:pt x="982" y="685"/>
                </a:cubicBezTo>
                <a:cubicBezTo>
                  <a:pt x="981" y="685"/>
                  <a:pt x="980" y="685"/>
                  <a:pt x="979" y="685"/>
                </a:cubicBezTo>
                <a:cubicBezTo>
                  <a:pt x="977" y="684"/>
                  <a:pt x="975" y="684"/>
                  <a:pt x="973" y="684"/>
                </a:cubicBezTo>
                <a:cubicBezTo>
                  <a:pt x="971" y="685"/>
                  <a:pt x="970" y="687"/>
                  <a:pt x="968" y="688"/>
                </a:cubicBezTo>
                <a:cubicBezTo>
                  <a:pt x="967" y="688"/>
                  <a:pt x="965" y="690"/>
                  <a:pt x="964" y="690"/>
                </a:cubicBezTo>
                <a:cubicBezTo>
                  <a:pt x="962" y="691"/>
                  <a:pt x="961" y="690"/>
                  <a:pt x="960" y="692"/>
                </a:cubicBezTo>
                <a:cubicBezTo>
                  <a:pt x="959" y="692"/>
                  <a:pt x="959" y="693"/>
                  <a:pt x="959" y="694"/>
                </a:cubicBezTo>
                <a:cubicBezTo>
                  <a:pt x="959" y="695"/>
                  <a:pt x="959" y="695"/>
                  <a:pt x="958" y="695"/>
                </a:cubicBezTo>
                <a:cubicBezTo>
                  <a:pt x="958" y="695"/>
                  <a:pt x="957" y="696"/>
                  <a:pt x="957" y="697"/>
                </a:cubicBezTo>
                <a:cubicBezTo>
                  <a:pt x="958" y="697"/>
                  <a:pt x="958" y="698"/>
                  <a:pt x="958" y="698"/>
                </a:cubicBezTo>
                <a:cubicBezTo>
                  <a:pt x="958" y="700"/>
                  <a:pt x="956" y="700"/>
                  <a:pt x="955" y="701"/>
                </a:cubicBezTo>
                <a:cubicBezTo>
                  <a:pt x="954" y="703"/>
                  <a:pt x="953" y="704"/>
                  <a:pt x="951" y="705"/>
                </a:cubicBezTo>
                <a:cubicBezTo>
                  <a:pt x="948" y="706"/>
                  <a:pt x="945" y="704"/>
                  <a:pt x="942" y="704"/>
                </a:cubicBezTo>
                <a:cubicBezTo>
                  <a:pt x="939" y="703"/>
                  <a:pt x="937" y="704"/>
                  <a:pt x="935" y="703"/>
                </a:cubicBezTo>
                <a:cubicBezTo>
                  <a:pt x="933" y="703"/>
                  <a:pt x="931" y="702"/>
                  <a:pt x="929" y="702"/>
                </a:cubicBezTo>
                <a:cubicBezTo>
                  <a:pt x="927" y="702"/>
                  <a:pt x="926" y="702"/>
                  <a:pt x="924" y="702"/>
                </a:cubicBezTo>
                <a:cubicBezTo>
                  <a:pt x="923" y="701"/>
                  <a:pt x="921" y="701"/>
                  <a:pt x="920" y="700"/>
                </a:cubicBezTo>
                <a:cubicBezTo>
                  <a:pt x="919" y="700"/>
                  <a:pt x="918" y="700"/>
                  <a:pt x="919" y="699"/>
                </a:cubicBezTo>
                <a:cubicBezTo>
                  <a:pt x="919" y="698"/>
                  <a:pt x="920" y="698"/>
                  <a:pt x="920" y="698"/>
                </a:cubicBezTo>
                <a:cubicBezTo>
                  <a:pt x="922" y="698"/>
                  <a:pt x="923" y="697"/>
                  <a:pt x="925" y="697"/>
                </a:cubicBezTo>
                <a:cubicBezTo>
                  <a:pt x="926" y="697"/>
                  <a:pt x="928" y="698"/>
                  <a:pt x="929" y="697"/>
                </a:cubicBezTo>
                <a:cubicBezTo>
                  <a:pt x="931" y="697"/>
                  <a:pt x="931" y="696"/>
                  <a:pt x="933" y="695"/>
                </a:cubicBezTo>
                <a:cubicBezTo>
                  <a:pt x="935" y="694"/>
                  <a:pt x="936" y="693"/>
                  <a:pt x="934" y="691"/>
                </a:cubicBezTo>
                <a:cubicBezTo>
                  <a:pt x="933" y="690"/>
                  <a:pt x="930" y="690"/>
                  <a:pt x="932" y="687"/>
                </a:cubicBezTo>
                <a:cubicBezTo>
                  <a:pt x="933" y="687"/>
                  <a:pt x="933" y="687"/>
                  <a:pt x="934" y="687"/>
                </a:cubicBezTo>
                <a:cubicBezTo>
                  <a:pt x="935" y="686"/>
                  <a:pt x="935" y="686"/>
                  <a:pt x="936" y="685"/>
                </a:cubicBezTo>
                <a:cubicBezTo>
                  <a:pt x="938" y="683"/>
                  <a:pt x="941" y="685"/>
                  <a:pt x="943" y="684"/>
                </a:cubicBezTo>
                <a:cubicBezTo>
                  <a:pt x="943" y="683"/>
                  <a:pt x="943" y="683"/>
                  <a:pt x="943" y="683"/>
                </a:cubicBezTo>
                <a:cubicBezTo>
                  <a:pt x="943" y="682"/>
                  <a:pt x="944" y="682"/>
                  <a:pt x="944" y="682"/>
                </a:cubicBezTo>
                <a:cubicBezTo>
                  <a:pt x="945" y="681"/>
                  <a:pt x="945" y="681"/>
                  <a:pt x="944" y="680"/>
                </a:cubicBezTo>
                <a:cubicBezTo>
                  <a:pt x="944" y="679"/>
                  <a:pt x="943" y="679"/>
                  <a:pt x="943" y="678"/>
                </a:cubicBezTo>
                <a:cubicBezTo>
                  <a:pt x="943" y="678"/>
                  <a:pt x="943" y="677"/>
                  <a:pt x="942" y="676"/>
                </a:cubicBezTo>
                <a:cubicBezTo>
                  <a:pt x="941" y="675"/>
                  <a:pt x="939" y="675"/>
                  <a:pt x="938" y="674"/>
                </a:cubicBezTo>
                <a:cubicBezTo>
                  <a:pt x="937" y="674"/>
                  <a:pt x="935" y="673"/>
                  <a:pt x="935" y="672"/>
                </a:cubicBezTo>
                <a:cubicBezTo>
                  <a:pt x="936" y="672"/>
                  <a:pt x="936" y="672"/>
                  <a:pt x="937" y="672"/>
                </a:cubicBezTo>
                <a:cubicBezTo>
                  <a:pt x="938" y="672"/>
                  <a:pt x="938" y="671"/>
                  <a:pt x="939" y="671"/>
                </a:cubicBezTo>
                <a:cubicBezTo>
                  <a:pt x="940" y="670"/>
                  <a:pt x="942" y="671"/>
                  <a:pt x="944" y="671"/>
                </a:cubicBezTo>
                <a:cubicBezTo>
                  <a:pt x="945" y="671"/>
                  <a:pt x="946" y="671"/>
                  <a:pt x="948" y="671"/>
                </a:cubicBezTo>
                <a:cubicBezTo>
                  <a:pt x="949" y="672"/>
                  <a:pt x="951" y="673"/>
                  <a:pt x="952" y="673"/>
                </a:cubicBezTo>
                <a:cubicBezTo>
                  <a:pt x="953" y="673"/>
                  <a:pt x="953" y="673"/>
                  <a:pt x="954" y="673"/>
                </a:cubicBezTo>
                <a:cubicBezTo>
                  <a:pt x="955" y="673"/>
                  <a:pt x="955" y="673"/>
                  <a:pt x="956" y="674"/>
                </a:cubicBezTo>
                <a:cubicBezTo>
                  <a:pt x="958" y="674"/>
                  <a:pt x="961" y="673"/>
                  <a:pt x="964" y="671"/>
                </a:cubicBezTo>
                <a:cubicBezTo>
                  <a:pt x="964" y="671"/>
                  <a:pt x="968" y="669"/>
                  <a:pt x="966" y="668"/>
                </a:cubicBezTo>
                <a:cubicBezTo>
                  <a:pt x="965" y="668"/>
                  <a:pt x="964" y="668"/>
                  <a:pt x="963" y="668"/>
                </a:cubicBezTo>
                <a:cubicBezTo>
                  <a:pt x="963" y="668"/>
                  <a:pt x="962" y="667"/>
                  <a:pt x="961" y="667"/>
                </a:cubicBezTo>
                <a:cubicBezTo>
                  <a:pt x="960" y="665"/>
                  <a:pt x="958" y="665"/>
                  <a:pt x="956" y="664"/>
                </a:cubicBezTo>
                <a:cubicBezTo>
                  <a:pt x="955" y="664"/>
                  <a:pt x="954" y="663"/>
                  <a:pt x="954" y="663"/>
                </a:cubicBezTo>
                <a:cubicBezTo>
                  <a:pt x="953" y="662"/>
                  <a:pt x="952" y="662"/>
                  <a:pt x="951" y="662"/>
                </a:cubicBezTo>
                <a:cubicBezTo>
                  <a:pt x="949" y="661"/>
                  <a:pt x="947" y="661"/>
                  <a:pt x="945" y="661"/>
                </a:cubicBezTo>
                <a:cubicBezTo>
                  <a:pt x="943" y="661"/>
                  <a:pt x="941" y="661"/>
                  <a:pt x="939" y="661"/>
                </a:cubicBezTo>
                <a:cubicBezTo>
                  <a:pt x="937" y="661"/>
                  <a:pt x="934" y="661"/>
                  <a:pt x="932" y="661"/>
                </a:cubicBezTo>
                <a:cubicBezTo>
                  <a:pt x="932" y="661"/>
                  <a:pt x="931" y="661"/>
                  <a:pt x="930" y="661"/>
                </a:cubicBezTo>
                <a:cubicBezTo>
                  <a:pt x="929" y="662"/>
                  <a:pt x="928" y="661"/>
                  <a:pt x="928" y="662"/>
                </a:cubicBezTo>
                <a:cubicBezTo>
                  <a:pt x="927" y="662"/>
                  <a:pt x="928" y="663"/>
                  <a:pt x="928" y="663"/>
                </a:cubicBezTo>
                <a:cubicBezTo>
                  <a:pt x="929" y="663"/>
                  <a:pt x="930" y="663"/>
                  <a:pt x="930" y="664"/>
                </a:cubicBezTo>
                <a:cubicBezTo>
                  <a:pt x="930" y="665"/>
                  <a:pt x="930" y="665"/>
                  <a:pt x="930" y="666"/>
                </a:cubicBezTo>
                <a:cubicBezTo>
                  <a:pt x="929" y="666"/>
                  <a:pt x="928" y="666"/>
                  <a:pt x="928" y="666"/>
                </a:cubicBezTo>
                <a:cubicBezTo>
                  <a:pt x="926" y="665"/>
                  <a:pt x="925" y="666"/>
                  <a:pt x="924" y="665"/>
                </a:cubicBezTo>
                <a:cubicBezTo>
                  <a:pt x="923" y="665"/>
                  <a:pt x="921" y="665"/>
                  <a:pt x="920" y="665"/>
                </a:cubicBezTo>
                <a:cubicBezTo>
                  <a:pt x="918" y="665"/>
                  <a:pt x="916" y="666"/>
                  <a:pt x="914" y="666"/>
                </a:cubicBezTo>
                <a:cubicBezTo>
                  <a:pt x="913" y="666"/>
                  <a:pt x="912" y="666"/>
                  <a:pt x="912" y="666"/>
                </a:cubicBezTo>
                <a:cubicBezTo>
                  <a:pt x="910" y="666"/>
                  <a:pt x="910" y="665"/>
                  <a:pt x="909" y="665"/>
                </a:cubicBezTo>
                <a:cubicBezTo>
                  <a:pt x="907" y="664"/>
                  <a:pt x="906" y="665"/>
                  <a:pt x="904" y="665"/>
                </a:cubicBezTo>
                <a:cubicBezTo>
                  <a:pt x="902" y="665"/>
                  <a:pt x="900" y="665"/>
                  <a:pt x="898" y="665"/>
                </a:cubicBezTo>
                <a:cubicBezTo>
                  <a:pt x="898" y="665"/>
                  <a:pt x="896" y="665"/>
                  <a:pt x="896" y="665"/>
                </a:cubicBezTo>
                <a:cubicBezTo>
                  <a:pt x="895" y="666"/>
                  <a:pt x="896" y="666"/>
                  <a:pt x="896" y="667"/>
                </a:cubicBezTo>
                <a:cubicBezTo>
                  <a:pt x="897" y="668"/>
                  <a:pt x="896" y="668"/>
                  <a:pt x="895" y="668"/>
                </a:cubicBezTo>
                <a:cubicBezTo>
                  <a:pt x="894" y="668"/>
                  <a:pt x="893" y="669"/>
                  <a:pt x="892" y="671"/>
                </a:cubicBezTo>
                <a:cubicBezTo>
                  <a:pt x="892" y="671"/>
                  <a:pt x="892" y="672"/>
                  <a:pt x="892" y="673"/>
                </a:cubicBezTo>
                <a:cubicBezTo>
                  <a:pt x="891" y="674"/>
                  <a:pt x="890" y="672"/>
                  <a:pt x="890" y="672"/>
                </a:cubicBezTo>
                <a:cubicBezTo>
                  <a:pt x="890" y="671"/>
                  <a:pt x="890" y="671"/>
                  <a:pt x="889" y="670"/>
                </a:cubicBezTo>
                <a:cubicBezTo>
                  <a:pt x="889" y="670"/>
                  <a:pt x="889" y="669"/>
                  <a:pt x="888" y="668"/>
                </a:cubicBezTo>
                <a:cubicBezTo>
                  <a:pt x="888" y="668"/>
                  <a:pt x="887" y="668"/>
                  <a:pt x="887" y="667"/>
                </a:cubicBezTo>
                <a:cubicBezTo>
                  <a:pt x="886" y="666"/>
                  <a:pt x="886" y="664"/>
                  <a:pt x="887" y="663"/>
                </a:cubicBezTo>
                <a:cubicBezTo>
                  <a:pt x="887" y="662"/>
                  <a:pt x="887" y="661"/>
                  <a:pt x="888" y="661"/>
                </a:cubicBezTo>
                <a:cubicBezTo>
                  <a:pt x="889" y="661"/>
                  <a:pt x="889" y="662"/>
                  <a:pt x="890" y="662"/>
                </a:cubicBezTo>
                <a:cubicBezTo>
                  <a:pt x="892" y="663"/>
                  <a:pt x="893" y="661"/>
                  <a:pt x="894" y="661"/>
                </a:cubicBezTo>
                <a:cubicBezTo>
                  <a:pt x="895" y="661"/>
                  <a:pt x="895" y="661"/>
                  <a:pt x="896" y="661"/>
                </a:cubicBezTo>
                <a:cubicBezTo>
                  <a:pt x="897" y="662"/>
                  <a:pt x="897" y="662"/>
                  <a:pt x="898" y="662"/>
                </a:cubicBezTo>
                <a:cubicBezTo>
                  <a:pt x="900" y="661"/>
                  <a:pt x="901" y="661"/>
                  <a:pt x="902" y="659"/>
                </a:cubicBezTo>
                <a:cubicBezTo>
                  <a:pt x="903" y="659"/>
                  <a:pt x="904" y="658"/>
                  <a:pt x="905" y="659"/>
                </a:cubicBezTo>
                <a:cubicBezTo>
                  <a:pt x="905" y="659"/>
                  <a:pt x="906" y="659"/>
                  <a:pt x="907" y="660"/>
                </a:cubicBezTo>
                <a:cubicBezTo>
                  <a:pt x="908" y="660"/>
                  <a:pt x="908" y="660"/>
                  <a:pt x="909" y="660"/>
                </a:cubicBezTo>
                <a:cubicBezTo>
                  <a:pt x="910" y="660"/>
                  <a:pt x="911" y="659"/>
                  <a:pt x="912" y="658"/>
                </a:cubicBezTo>
                <a:cubicBezTo>
                  <a:pt x="913" y="658"/>
                  <a:pt x="914" y="658"/>
                  <a:pt x="915" y="658"/>
                </a:cubicBezTo>
                <a:cubicBezTo>
                  <a:pt x="917" y="657"/>
                  <a:pt x="919" y="657"/>
                  <a:pt x="920" y="656"/>
                </a:cubicBezTo>
                <a:cubicBezTo>
                  <a:pt x="922" y="655"/>
                  <a:pt x="923" y="654"/>
                  <a:pt x="925" y="654"/>
                </a:cubicBezTo>
                <a:cubicBezTo>
                  <a:pt x="927" y="654"/>
                  <a:pt x="929" y="655"/>
                  <a:pt x="931" y="653"/>
                </a:cubicBezTo>
                <a:cubicBezTo>
                  <a:pt x="931" y="653"/>
                  <a:pt x="931" y="653"/>
                  <a:pt x="932" y="652"/>
                </a:cubicBezTo>
                <a:cubicBezTo>
                  <a:pt x="933" y="652"/>
                  <a:pt x="934" y="652"/>
                  <a:pt x="935" y="652"/>
                </a:cubicBezTo>
                <a:cubicBezTo>
                  <a:pt x="936" y="652"/>
                  <a:pt x="936" y="653"/>
                  <a:pt x="937" y="652"/>
                </a:cubicBezTo>
                <a:cubicBezTo>
                  <a:pt x="938" y="652"/>
                  <a:pt x="939" y="652"/>
                  <a:pt x="940" y="651"/>
                </a:cubicBezTo>
                <a:cubicBezTo>
                  <a:pt x="940" y="651"/>
                  <a:pt x="941" y="651"/>
                  <a:pt x="942" y="651"/>
                </a:cubicBezTo>
                <a:cubicBezTo>
                  <a:pt x="943" y="651"/>
                  <a:pt x="944" y="652"/>
                  <a:pt x="945" y="651"/>
                </a:cubicBezTo>
                <a:cubicBezTo>
                  <a:pt x="945" y="651"/>
                  <a:pt x="946" y="650"/>
                  <a:pt x="947" y="650"/>
                </a:cubicBezTo>
                <a:cubicBezTo>
                  <a:pt x="948" y="650"/>
                  <a:pt x="949" y="649"/>
                  <a:pt x="950" y="649"/>
                </a:cubicBezTo>
                <a:cubicBezTo>
                  <a:pt x="953" y="649"/>
                  <a:pt x="955" y="648"/>
                  <a:pt x="957" y="648"/>
                </a:cubicBezTo>
                <a:cubicBezTo>
                  <a:pt x="958" y="647"/>
                  <a:pt x="959" y="647"/>
                  <a:pt x="960" y="647"/>
                </a:cubicBezTo>
                <a:cubicBezTo>
                  <a:pt x="961" y="646"/>
                  <a:pt x="962" y="645"/>
                  <a:pt x="964" y="645"/>
                </a:cubicBezTo>
                <a:cubicBezTo>
                  <a:pt x="965" y="644"/>
                  <a:pt x="965" y="644"/>
                  <a:pt x="965" y="644"/>
                </a:cubicBezTo>
                <a:cubicBezTo>
                  <a:pt x="967" y="642"/>
                  <a:pt x="968" y="641"/>
                  <a:pt x="970" y="642"/>
                </a:cubicBezTo>
                <a:cubicBezTo>
                  <a:pt x="971" y="642"/>
                  <a:pt x="972" y="642"/>
                  <a:pt x="973" y="642"/>
                </a:cubicBezTo>
                <a:cubicBezTo>
                  <a:pt x="974" y="642"/>
                  <a:pt x="974" y="641"/>
                  <a:pt x="975" y="641"/>
                </a:cubicBezTo>
                <a:cubicBezTo>
                  <a:pt x="976" y="640"/>
                  <a:pt x="978" y="641"/>
                  <a:pt x="979" y="640"/>
                </a:cubicBezTo>
                <a:cubicBezTo>
                  <a:pt x="980" y="639"/>
                  <a:pt x="981" y="638"/>
                  <a:pt x="981" y="638"/>
                </a:cubicBezTo>
                <a:cubicBezTo>
                  <a:pt x="982" y="638"/>
                  <a:pt x="983" y="638"/>
                  <a:pt x="984" y="638"/>
                </a:cubicBezTo>
                <a:cubicBezTo>
                  <a:pt x="985" y="638"/>
                  <a:pt x="986" y="638"/>
                  <a:pt x="988" y="637"/>
                </a:cubicBezTo>
                <a:cubicBezTo>
                  <a:pt x="989" y="636"/>
                  <a:pt x="990" y="635"/>
                  <a:pt x="992" y="636"/>
                </a:cubicBezTo>
                <a:cubicBezTo>
                  <a:pt x="993" y="636"/>
                  <a:pt x="993" y="636"/>
                  <a:pt x="994" y="637"/>
                </a:cubicBezTo>
                <a:cubicBezTo>
                  <a:pt x="994" y="637"/>
                  <a:pt x="995" y="637"/>
                  <a:pt x="996" y="637"/>
                </a:cubicBezTo>
                <a:cubicBezTo>
                  <a:pt x="996" y="637"/>
                  <a:pt x="997" y="637"/>
                  <a:pt x="998" y="638"/>
                </a:cubicBezTo>
                <a:cubicBezTo>
                  <a:pt x="998" y="638"/>
                  <a:pt x="999" y="639"/>
                  <a:pt x="1000" y="639"/>
                </a:cubicBezTo>
                <a:cubicBezTo>
                  <a:pt x="1001" y="639"/>
                  <a:pt x="1003" y="639"/>
                  <a:pt x="1004" y="639"/>
                </a:cubicBezTo>
                <a:cubicBezTo>
                  <a:pt x="1005" y="639"/>
                  <a:pt x="1006" y="640"/>
                  <a:pt x="1007" y="640"/>
                </a:cubicBezTo>
                <a:cubicBezTo>
                  <a:pt x="1008" y="640"/>
                  <a:pt x="1009" y="640"/>
                  <a:pt x="1009" y="640"/>
                </a:cubicBezTo>
                <a:cubicBezTo>
                  <a:pt x="1010" y="640"/>
                  <a:pt x="1010" y="641"/>
                  <a:pt x="1009" y="641"/>
                </a:cubicBezTo>
                <a:cubicBezTo>
                  <a:pt x="1009" y="641"/>
                  <a:pt x="1009" y="641"/>
                  <a:pt x="1008" y="641"/>
                </a:cubicBezTo>
                <a:cubicBezTo>
                  <a:pt x="1008" y="641"/>
                  <a:pt x="1008" y="641"/>
                  <a:pt x="1007" y="642"/>
                </a:cubicBezTo>
                <a:cubicBezTo>
                  <a:pt x="1006" y="642"/>
                  <a:pt x="1005" y="643"/>
                  <a:pt x="1004" y="643"/>
                </a:cubicBezTo>
                <a:cubicBezTo>
                  <a:pt x="1003" y="643"/>
                  <a:pt x="1003" y="644"/>
                  <a:pt x="1002" y="645"/>
                </a:cubicBezTo>
                <a:cubicBezTo>
                  <a:pt x="1000" y="646"/>
                  <a:pt x="998" y="644"/>
                  <a:pt x="997" y="646"/>
                </a:cubicBezTo>
                <a:cubicBezTo>
                  <a:pt x="996" y="646"/>
                  <a:pt x="996" y="647"/>
                  <a:pt x="995" y="647"/>
                </a:cubicBezTo>
                <a:cubicBezTo>
                  <a:pt x="994" y="647"/>
                  <a:pt x="993" y="647"/>
                  <a:pt x="992" y="647"/>
                </a:cubicBezTo>
                <a:cubicBezTo>
                  <a:pt x="991" y="648"/>
                  <a:pt x="990" y="648"/>
                  <a:pt x="989" y="649"/>
                </a:cubicBezTo>
                <a:cubicBezTo>
                  <a:pt x="988" y="650"/>
                  <a:pt x="987" y="651"/>
                  <a:pt x="986" y="652"/>
                </a:cubicBezTo>
                <a:cubicBezTo>
                  <a:pt x="984" y="653"/>
                  <a:pt x="983" y="653"/>
                  <a:pt x="984" y="655"/>
                </a:cubicBezTo>
                <a:cubicBezTo>
                  <a:pt x="984" y="655"/>
                  <a:pt x="984" y="656"/>
                  <a:pt x="984" y="656"/>
                </a:cubicBezTo>
                <a:cubicBezTo>
                  <a:pt x="984" y="657"/>
                  <a:pt x="983" y="657"/>
                  <a:pt x="983" y="657"/>
                </a:cubicBezTo>
                <a:cubicBezTo>
                  <a:pt x="981" y="659"/>
                  <a:pt x="985" y="658"/>
                  <a:pt x="985" y="658"/>
                </a:cubicBezTo>
                <a:cubicBezTo>
                  <a:pt x="987" y="658"/>
                  <a:pt x="989" y="658"/>
                  <a:pt x="991" y="658"/>
                </a:cubicBezTo>
                <a:cubicBezTo>
                  <a:pt x="991" y="658"/>
                  <a:pt x="992" y="658"/>
                  <a:pt x="992" y="658"/>
                </a:cubicBezTo>
                <a:cubicBezTo>
                  <a:pt x="992" y="658"/>
                  <a:pt x="992" y="659"/>
                  <a:pt x="992" y="659"/>
                </a:cubicBezTo>
                <a:cubicBezTo>
                  <a:pt x="994" y="660"/>
                  <a:pt x="995" y="659"/>
                  <a:pt x="996" y="659"/>
                </a:cubicBezTo>
                <a:cubicBezTo>
                  <a:pt x="997" y="660"/>
                  <a:pt x="997" y="660"/>
                  <a:pt x="997" y="660"/>
                </a:cubicBezTo>
                <a:cubicBezTo>
                  <a:pt x="1000" y="661"/>
                  <a:pt x="1003" y="660"/>
                  <a:pt x="1005" y="659"/>
                </a:cubicBezTo>
                <a:cubicBezTo>
                  <a:pt x="1006" y="659"/>
                  <a:pt x="1008" y="659"/>
                  <a:pt x="1009" y="660"/>
                </a:cubicBezTo>
                <a:cubicBezTo>
                  <a:pt x="1013" y="661"/>
                  <a:pt x="1016" y="661"/>
                  <a:pt x="1019" y="659"/>
                </a:cubicBezTo>
                <a:cubicBezTo>
                  <a:pt x="1022" y="658"/>
                  <a:pt x="1025" y="659"/>
                  <a:pt x="1027" y="657"/>
                </a:cubicBezTo>
                <a:cubicBezTo>
                  <a:pt x="1027" y="656"/>
                  <a:pt x="1030" y="656"/>
                  <a:pt x="1029" y="655"/>
                </a:cubicBezTo>
                <a:cubicBezTo>
                  <a:pt x="1029" y="654"/>
                  <a:pt x="1029" y="654"/>
                  <a:pt x="1029" y="654"/>
                </a:cubicBezTo>
                <a:cubicBezTo>
                  <a:pt x="1029" y="653"/>
                  <a:pt x="1029" y="653"/>
                  <a:pt x="1030" y="653"/>
                </a:cubicBezTo>
                <a:cubicBezTo>
                  <a:pt x="1031" y="652"/>
                  <a:pt x="1032" y="652"/>
                  <a:pt x="1033" y="651"/>
                </a:cubicBezTo>
                <a:cubicBezTo>
                  <a:pt x="1034" y="650"/>
                  <a:pt x="1035" y="649"/>
                  <a:pt x="1037" y="649"/>
                </a:cubicBezTo>
                <a:cubicBezTo>
                  <a:pt x="1037" y="649"/>
                  <a:pt x="1038" y="649"/>
                  <a:pt x="1039" y="649"/>
                </a:cubicBezTo>
                <a:cubicBezTo>
                  <a:pt x="1040" y="648"/>
                  <a:pt x="1040" y="648"/>
                  <a:pt x="1041" y="648"/>
                </a:cubicBezTo>
                <a:cubicBezTo>
                  <a:pt x="1042" y="647"/>
                  <a:pt x="1041" y="648"/>
                  <a:pt x="1041" y="649"/>
                </a:cubicBezTo>
                <a:cubicBezTo>
                  <a:pt x="1040" y="650"/>
                  <a:pt x="1039" y="650"/>
                  <a:pt x="1039" y="650"/>
                </a:cubicBezTo>
                <a:cubicBezTo>
                  <a:pt x="1038" y="651"/>
                  <a:pt x="1038" y="653"/>
                  <a:pt x="1037" y="654"/>
                </a:cubicBezTo>
                <a:cubicBezTo>
                  <a:pt x="1036" y="655"/>
                  <a:pt x="1034" y="655"/>
                  <a:pt x="1035" y="656"/>
                </a:cubicBezTo>
                <a:cubicBezTo>
                  <a:pt x="1035" y="657"/>
                  <a:pt x="1035" y="657"/>
                  <a:pt x="1035" y="657"/>
                </a:cubicBezTo>
                <a:cubicBezTo>
                  <a:pt x="1036" y="657"/>
                  <a:pt x="1035" y="658"/>
                  <a:pt x="1036" y="658"/>
                </a:cubicBezTo>
                <a:cubicBezTo>
                  <a:pt x="1037" y="658"/>
                  <a:pt x="1037" y="657"/>
                  <a:pt x="1037" y="656"/>
                </a:cubicBezTo>
                <a:cubicBezTo>
                  <a:pt x="1038" y="656"/>
                  <a:pt x="1039" y="656"/>
                  <a:pt x="1040" y="656"/>
                </a:cubicBezTo>
                <a:cubicBezTo>
                  <a:pt x="1040" y="656"/>
                  <a:pt x="1040" y="656"/>
                  <a:pt x="1041" y="656"/>
                </a:cubicBezTo>
                <a:cubicBezTo>
                  <a:pt x="1041" y="656"/>
                  <a:pt x="1041" y="655"/>
                  <a:pt x="1042" y="655"/>
                </a:cubicBezTo>
                <a:cubicBezTo>
                  <a:pt x="1044" y="655"/>
                  <a:pt x="1041" y="658"/>
                  <a:pt x="1040" y="658"/>
                </a:cubicBezTo>
                <a:close/>
                <a:moveTo>
                  <a:pt x="1198" y="782"/>
                </a:moveTo>
                <a:cubicBezTo>
                  <a:pt x="1198" y="783"/>
                  <a:pt x="1197" y="783"/>
                  <a:pt x="1196" y="783"/>
                </a:cubicBezTo>
                <a:cubicBezTo>
                  <a:pt x="1195" y="783"/>
                  <a:pt x="1195" y="783"/>
                  <a:pt x="1194" y="783"/>
                </a:cubicBezTo>
                <a:cubicBezTo>
                  <a:pt x="1192" y="783"/>
                  <a:pt x="1191" y="784"/>
                  <a:pt x="1190" y="784"/>
                </a:cubicBezTo>
                <a:cubicBezTo>
                  <a:pt x="1189" y="784"/>
                  <a:pt x="1189" y="784"/>
                  <a:pt x="1188" y="785"/>
                </a:cubicBezTo>
                <a:cubicBezTo>
                  <a:pt x="1187" y="785"/>
                  <a:pt x="1187" y="786"/>
                  <a:pt x="1186" y="785"/>
                </a:cubicBezTo>
                <a:cubicBezTo>
                  <a:pt x="1185" y="785"/>
                  <a:pt x="1185" y="784"/>
                  <a:pt x="1184" y="784"/>
                </a:cubicBezTo>
                <a:cubicBezTo>
                  <a:pt x="1183" y="784"/>
                  <a:pt x="1183" y="785"/>
                  <a:pt x="1183" y="785"/>
                </a:cubicBezTo>
                <a:cubicBezTo>
                  <a:pt x="1183" y="786"/>
                  <a:pt x="1183" y="786"/>
                  <a:pt x="1184" y="786"/>
                </a:cubicBezTo>
                <a:cubicBezTo>
                  <a:pt x="1185" y="787"/>
                  <a:pt x="1185" y="787"/>
                  <a:pt x="1186" y="787"/>
                </a:cubicBezTo>
                <a:cubicBezTo>
                  <a:pt x="1187" y="787"/>
                  <a:pt x="1188" y="786"/>
                  <a:pt x="1189" y="786"/>
                </a:cubicBezTo>
                <a:cubicBezTo>
                  <a:pt x="1189" y="787"/>
                  <a:pt x="1188" y="787"/>
                  <a:pt x="1188" y="787"/>
                </a:cubicBezTo>
                <a:cubicBezTo>
                  <a:pt x="1188" y="788"/>
                  <a:pt x="1188" y="789"/>
                  <a:pt x="1189" y="788"/>
                </a:cubicBezTo>
                <a:cubicBezTo>
                  <a:pt x="1190" y="788"/>
                  <a:pt x="1190" y="786"/>
                  <a:pt x="1191" y="786"/>
                </a:cubicBezTo>
                <a:cubicBezTo>
                  <a:pt x="1192" y="785"/>
                  <a:pt x="1192" y="785"/>
                  <a:pt x="1192" y="786"/>
                </a:cubicBezTo>
                <a:cubicBezTo>
                  <a:pt x="1193" y="786"/>
                  <a:pt x="1193" y="786"/>
                  <a:pt x="1193" y="787"/>
                </a:cubicBezTo>
                <a:cubicBezTo>
                  <a:pt x="1193" y="787"/>
                  <a:pt x="1194" y="787"/>
                  <a:pt x="1194" y="787"/>
                </a:cubicBezTo>
                <a:cubicBezTo>
                  <a:pt x="1196" y="786"/>
                  <a:pt x="1197" y="786"/>
                  <a:pt x="1198" y="785"/>
                </a:cubicBezTo>
                <a:cubicBezTo>
                  <a:pt x="1200" y="785"/>
                  <a:pt x="1199" y="786"/>
                  <a:pt x="1198" y="787"/>
                </a:cubicBezTo>
                <a:cubicBezTo>
                  <a:pt x="1196" y="787"/>
                  <a:pt x="1196" y="788"/>
                  <a:pt x="1194" y="789"/>
                </a:cubicBezTo>
                <a:cubicBezTo>
                  <a:pt x="1194" y="789"/>
                  <a:pt x="1193" y="789"/>
                  <a:pt x="1193" y="789"/>
                </a:cubicBezTo>
                <a:cubicBezTo>
                  <a:pt x="1192" y="790"/>
                  <a:pt x="1192" y="790"/>
                  <a:pt x="1191" y="790"/>
                </a:cubicBezTo>
                <a:cubicBezTo>
                  <a:pt x="1190" y="791"/>
                  <a:pt x="1189" y="791"/>
                  <a:pt x="1188" y="791"/>
                </a:cubicBezTo>
                <a:cubicBezTo>
                  <a:pt x="1187" y="790"/>
                  <a:pt x="1186" y="790"/>
                  <a:pt x="1185" y="791"/>
                </a:cubicBezTo>
                <a:cubicBezTo>
                  <a:pt x="1184" y="791"/>
                  <a:pt x="1184" y="791"/>
                  <a:pt x="1183" y="790"/>
                </a:cubicBezTo>
                <a:cubicBezTo>
                  <a:pt x="1182" y="790"/>
                  <a:pt x="1180" y="790"/>
                  <a:pt x="1179" y="790"/>
                </a:cubicBezTo>
                <a:cubicBezTo>
                  <a:pt x="1175" y="790"/>
                  <a:pt x="1174" y="793"/>
                  <a:pt x="1171" y="795"/>
                </a:cubicBezTo>
                <a:cubicBezTo>
                  <a:pt x="1169" y="797"/>
                  <a:pt x="1166" y="798"/>
                  <a:pt x="1164" y="800"/>
                </a:cubicBezTo>
                <a:cubicBezTo>
                  <a:pt x="1164" y="800"/>
                  <a:pt x="1161" y="803"/>
                  <a:pt x="1164" y="802"/>
                </a:cubicBezTo>
                <a:cubicBezTo>
                  <a:pt x="1165" y="802"/>
                  <a:pt x="1166" y="800"/>
                  <a:pt x="1167" y="800"/>
                </a:cubicBezTo>
                <a:cubicBezTo>
                  <a:pt x="1167" y="801"/>
                  <a:pt x="1167" y="802"/>
                  <a:pt x="1166" y="802"/>
                </a:cubicBezTo>
                <a:cubicBezTo>
                  <a:pt x="1165" y="803"/>
                  <a:pt x="1165" y="803"/>
                  <a:pt x="1164" y="804"/>
                </a:cubicBezTo>
                <a:cubicBezTo>
                  <a:pt x="1163" y="805"/>
                  <a:pt x="1162" y="806"/>
                  <a:pt x="1161" y="806"/>
                </a:cubicBezTo>
                <a:cubicBezTo>
                  <a:pt x="1160" y="807"/>
                  <a:pt x="1158" y="808"/>
                  <a:pt x="1157" y="809"/>
                </a:cubicBezTo>
                <a:cubicBezTo>
                  <a:pt x="1156" y="810"/>
                  <a:pt x="1155" y="811"/>
                  <a:pt x="1153" y="812"/>
                </a:cubicBezTo>
                <a:cubicBezTo>
                  <a:pt x="1152" y="813"/>
                  <a:pt x="1151" y="814"/>
                  <a:pt x="1150" y="816"/>
                </a:cubicBezTo>
                <a:cubicBezTo>
                  <a:pt x="1146" y="821"/>
                  <a:pt x="1138" y="818"/>
                  <a:pt x="1132" y="819"/>
                </a:cubicBezTo>
                <a:cubicBezTo>
                  <a:pt x="1129" y="819"/>
                  <a:pt x="1127" y="822"/>
                  <a:pt x="1125" y="824"/>
                </a:cubicBezTo>
                <a:cubicBezTo>
                  <a:pt x="1124" y="825"/>
                  <a:pt x="1122" y="826"/>
                  <a:pt x="1121" y="827"/>
                </a:cubicBezTo>
                <a:cubicBezTo>
                  <a:pt x="1121" y="828"/>
                  <a:pt x="1120" y="828"/>
                  <a:pt x="1121" y="829"/>
                </a:cubicBezTo>
                <a:cubicBezTo>
                  <a:pt x="1121" y="829"/>
                  <a:pt x="1122" y="829"/>
                  <a:pt x="1123" y="830"/>
                </a:cubicBezTo>
                <a:cubicBezTo>
                  <a:pt x="1123" y="831"/>
                  <a:pt x="1122" y="832"/>
                  <a:pt x="1121" y="832"/>
                </a:cubicBezTo>
                <a:cubicBezTo>
                  <a:pt x="1121" y="833"/>
                  <a:pt x="1120" y="834"/>
                  <a:pt x="1120" y="834"/>
                </a:cubicBezTo>
                <a:cubicBezTo>
                  <a:pt x="1119" y="835"/>
                  <a:pt x="1116" y="835"/>
                  <a:pt x="1115" y="835"/>
                </a:cubicBezTo>
                <a:cubicBezTo>
                  <a:pt x="1113" y="835"/>
                  <a:pt x="1111" y="835"/>
                  <a:pt x="1109" y="836"/>
                </a:cubicBezTo>
                <a:cubicBezTo>
                  <a:pt x="1107" y="836"/>
                  <a:pt x="1106" y="836"/>
                  <a:pt x="1104" y="836"/>
                </a:cubicBezTo>
                <a:cubicBezTo>
                  <a:pt x="1101" y="837"/>
                  <a:pt x="1097" y="837"/>
                  <a:pt x="1093" y="838"/>
                </a:cubicBezTo>
                <a:cubicBezTo>
                  <a:pt x="1090" y="838"/>
                  <a:pt x="1086" y="839"/>
                  <a:pt x="1082" y="839"/>
                </a:cubicBezTo>
                <a:cubicBezTo>
                  <a:pt x="1081" y="839"/>
                  <a:pt x="1079" y="838"/>
                  <a:pt x="1078" y="838"/>
                </a:cubicBezTo>
                <a:cubicBezTo>
                  <a:pt x="1076" y="838"/>
                  <a:pt x="1075" y="838"/>
                  <a:pt x="1073" y="838"/>
                </a:cubicBezTo>
                <a:cubicBezTo>
                  <a:pt x="1070" y="837"/>
                  <a:pt x="1067" y="837"/>
                  <a:pt x="1065" y="835"/>
                </a:cubicBezTo>
                <a:cubicBezTo>
                  <a:pt x="1063" y="834"/>
                  <a:pt x="1061" y="833"/>
                  <a:pt x="1059" y="833"/>
                </a:cubicBezTo>
                <a:cubicBezTo>
                  <a:pt x="1057" y="833"/>
                  <a:pt x="1055" y="833"/>
                  <a:pt x="1054" y="833"/>
                </a:cubicBezTo>
                <a:cubicBezTo>
                  <a:pt x="1052" y="833"/>
                  <a:pt x="1051" y="833"/>
                  <a:pt x="1049" y="832"/>
                </a:cubicBezTo>
                <a:cubicBezTo>
                  <a:pt x="1048" y="832"/>
                  <a:pt x="1047" y="830"/>
                  <a:pt x="1046" y="830"/>
                </a:cubicBezTo>
                <a:cubicBezTo>
                  <a:pt x="1045" y="829"/>
                  <a:pt x="1044" y="828"/>
                  <a:pt x="1044" y="827"/>
                </a:cubicBezTo>
                <a:cubicBezTo>
                  <a:pt x="1043" y="826"/>
                  <a:pt x="1043" y="825"/>
                  <a:pt x="1044" y="825"/>
                </a:cubicBezTo>
                <a:cubicBezTo>
                  <a:pt x="1045" y="825"/>
                  <a:pt x="1045" y="826"/>
                  <a:pt x="1046" y="826"/>
                </a:cubicBezTo>
                <a:cubicBezTo>
                  <a:pt x="1047" y="827"/>
                  <a:pt x="1049" y="826"/>
                  <a:pt x="1051" y="826"/>
                </a:cubicBezTo>
                <a:cubicBezTo>
                  <a:pt x="1052" y="826"/>
                  <a:pt x="1054" y="828"/>
                  <a:pt x="1055" y="828"/>
                </a:cubicBezTo>
                <a:cubicBezTo>
                  <a:pt x="1056" y="828"/>
                  <a:pt x="1059" y="828"/>
                  <a:pt x="1059" y="827"/>
                </a:cubicBezTo>
                <a:cubicBezTo>
                  <a:pt x="1059" y="826"/>
                  <a:pt x="1058" y="826"/>
                  <a:pt x="1058" y="825"/>
                </a:cubicBezTo>
                <a:cubicBezTo>
                  <a:pt x="1058" y="824"/>
                  <a:pt x="1059" y="824"/>
                  <a:pt x="1060" y="824"/>
                </a:cubicBezTo>
                <a:cubicBezTo>
                  <a:pt x="1061" y="824"/>
                  <a:pt x="1063" y="824"/>
                  <a:pt x="1065" y="825"/>
                </a:cubicBezTo>
                <a:cubicBezTo>
                  <a:pt x="1065" y="825"/>
                  <a:pt x="1066" y="825"/>
                  <a:pt x="1066" y="825"/>
                </a:cubicBezTo>
                <a:cubicBezTo>
                  <a:pt x="1067" y="826"/>
                  <a:pt x="1068" y="826"/>
                  <a:pt x="1069" y="826"/>
                </a:cubicBezTo>
                <a:cubicBezTo>
                  <a:pt x="1070" y="826"/>
                  <a:pt x="1071" y="826"/>
                  <a:pt x="1071" y="826"/>
                </a:cubicBezTo>
                <a:cubicBezTo>
                  <a:pt x="1072" y="827"/>
                  <a:pt x="1072" y="827"/>
                  <a:pt x="1073" y="827"/>
                </a:cubicBezTo>
                <a:cubicBezTo>
                  <a:pt x="1075" y="828"/>
                  <a:pt x="1076" y="827"/>
                  <a:pt x="1077" y="826"/>
                </a:cubicBezTo>
                <a:cubicBezTo>
                  <a:pt x="1078" y="825"/>
                  <a:pt x="1078" y="824"/>
                  <a:pt x="1077" y="824"/>
                </a:cubicBezTo>
                <a:cubicBezTo>
                  <a:pt x="1076" y="823"/>
                  <a:pt x="1073" y="822"/>
                  <a:pt x="1075" y="821"/>
                </a:cubicBezTo>
                <a:cubicBezTo>
                  <a:pt x="1076" y="821"/>
                  <a:pt x="1079" y="822"/>
                  <a:pt x="1079" y="821"/>
                </a:cubicBezTo>
                <a:cubicBezTo>
                  <a:pt x="1080" y="820"/>
                  <a:pt x="1078" y="819"/>
                  <a:pt x="1079" y="817"/>
                </a:cubicBezTo>
                <a:cubicBezTo>
                  <a:pt x="1080" y="816"/>
                  <a:pt x="1081" y="816"/>
                  <a:pt x="1082" y="815"/>
                </a:cubicBezTo>
                <a:cubicBezTo>
                  <a:pt x="1083" y="814"/>
                  <a:pt x="1083" y="814"/>
                  <a:pt x="1083" y="814"/>
                </a:cubicBezTo>
                <a:cubicBezTo>
                  <a:pt x="1083" y="813"/>
                  <a:pt x="1084" y="813"/>
                  <a:pt x="1084" y="813"/>
                </a:cubicBezTo>
                <a:cubicBezTo>
                  <a:pt x="1084" y="812"/>
                  <a:pt x="1083" y="811"/>
                  <a:pt x="1084" y="811"/>
                </a:cubicBezTo>
                <a:cubicBezTo>
                  <a:pt x="1085" y="808"/>
                  <a:pt x="1090" y="810"/>
                  <a:pt x="1092" y="811"/>
                </a:cubicBezTo>
                <a:cubicBezTo>
                  <a:pt x="1093" y="811"/>
                  <a:pt x="1094" y="811"/>
                  <a:pt x="1095" y="811"/>
                </a:cubicBezTo>
                <a:cubicBezTo>
                  <a:pt x="1095" y="811"/>
                  <a:pt x="1096" y="811"/>
                  <a:pt x="1097" y="811"/>
                </a:cubicBezTo>
                <a:cubicBezTo>
                  <a:pt x="1097" y="810"/>
                  <a:pt x="1098" y="810"/>
                  <a:pt x="1098" y="810"/>
                </a:cubicBezTo>
                <a:cubicBezTo>
                  <a:pt x="1099" y="809"/>
                  <a:pt x="1100" y="809"/>
                  <a:pt x="1101" y="808"/>
                </a:cubicBezTo>
                <a:cubicBezTo>
                  <a:pt x="1102" y="808"/>
                  <a:pt x="1102" y="805"/>
                  <a:pt x="1102" y="805"/>
                </a:cubicBezTo>
                <a:cubicBezTo>
                  <a:pt x="1101" y="804"/>
                  <a:pt x="1100" y="804"/>
                  <a:pt x="1100" y="804"/>
                </a:cubicBezTo>
                <a:cubicBezTo>
                  <a:pt x="1099" y="803"/>
                  <a:pt x="1099" y="802"/>
                  <a:pt x="1099" y="802"/>
                </a:cubicBezTo>
                <a:cubicBezTo>
                  <a:pt x="1098" y="800"/>
                  <a:pt x="1096" y="801"/>
                  <a:pt x="1094" y="800"/>
                </a:cubicBezTo>
                <a:cubicBezTo>
                  <a:pt x="1093" y="800"/>
                  <a:pt x="1094" y="797"/>
                  <a:pt x="1093" y="796"/>
                </a:cubicBezTo>
                <a:cubicBezTo>
                  <a:pt x="1092" y="796"/>
                  <a:pt x="1092" y="795"/>
                  <a:pt x="1091" y="795"/>
                </a:cubicBezTo>
                <a:cubicBezTo>
                  <a:pt x="1090" y="795"/>
                  <a:pt x="1089" y="795"/>
                  <a:pt x="1089" y="795"/>
                </a:cubicBezTo>
                <a:cubicBezTo>
                  <a:pt x="1088" y="794"/>
                  <a:pt x="1089" y="794"/>
                  <a:pt x="1090" y="793"/>
                </a:cubicBezTo>
                <a:cubicBezTo>
                  <a:pt x="1090" y="792"/>
                  <a:pt x="1090" y="792"/>
                  <a:pt x="1089" y="792"/>
                </a:cubicBezTo>
                <a:cubicBezTo>
                  <a:pt x="1087" y="791"/>
                  <a:pt x="1089" y="789"/>
                  <a:pt x="1089" y="788"/>
                </a:cubicBezTo>
                <a:cubicBezTo>
                  <a:pt x="1089" y="786"/>
                  <a:pt x="1087" y="787"/>
                  <a:pt x="1086" y="787"/>
                </a:cubicBezTo>
                <a:cubicBezTo>
                  <a:pt x="1084" y="788"/>
                  <a:pt x="1083" y="788"/>
                  <a:pt x="1081" y="787"/>
                </a:cubicBezTo>
                <a:cubicBezTo>
                  <a:pt x="1079" y="787"/>
                  <a:pt x="1079" y="786"/>
                  <a:pt x="1079" y="784"/>
                </a:cubicBezTo>
                <a:cubicBezTo>
                  <a:pt x="1079" y="782"/>
                  <a:pt x="1078" y="782"/>
                  <a:pt x="1076" y="781"/>
                </a:cubicBezTo>
                <a:cubicBezTo>
                  <a:pt x="1075" y="781"/>
                  <a:pt x="1072" y="781"/>
                  <a:pt x="1073" y="779"/>
                </a:cubicBezTo>
                <a:cubicBezTo>
                  <a:pt x="1074" y="777"/>
                  <a:pt x="1075" y="779"/>
                  <a:pt x="1076" y="779"/>
                </a:cubicBezTo>
                <a:cubicBezTo>
                  <a:pt x="1077" y="780"/>
                  <a:pt x="1078" y="780"/>
                  <a:pt x="1079" y="780"/>
                </a:cubicBezTo>
                <a:cubicBezTo>
                  <a:pt x="1079" y="780"/>
                  <a:pt x="1080" y="781"/>
                  <a:pt x="1080" y="781"/>
                </a:cubicBezTo>
                <a:cubicBezTo>
                  <a:pt x="1081" y="783"/>
                  <a:pt x="1083" y="783"/>
                  <a:pt x="1084" y="783"/>
                </a:cubicBezTo>
                <a:cubicBezTo>
                  <a:pt x="1086" y="783"/>
                  <a:pt x="1087" y="783"/>
                  <a:pt x="1088" y="784"/>
                </a:cubicBezTo>
                <a:cubicBezTo>
                  <a:pt x="1090" y="785"/>
                  <a:pt x="1090" y="787"/>
                  <a:pt x="1092" y="787"/>
                </a:cubicBezTo>
                <a:cubicBezTo>
                  <a:pt x="1095" y="787"/>
                  <a:pt x="1097" y="788"/>
                  <a:pt x="1099" y="790"/>
                </a:cubicBezTo>
                <a:cubicBezTo>
                  <a:pt x="1101" y="791"/>
                  <a:pt x="1102" y="791"/>
                  <a:pt x="1104" y="791"/>
                </a:cubicBezTo>
                <a:cubicBezTo>
                  <a:pt x="1105" y="791"/>
                  <a:pt x="1106" y="791"/>
                  <a:pt x="1106" y="791"/>
                </a:cubicBezTo>
                <a:cubicBezTo>
                  <a:pt x="1107" y="791"/>
                  <a:pt x="1107" y="790"/>
                  <a:pt x="1108" y="790"/>
                </a:cubicBezTo>
                <a:cubicBezTo>
                  <a:pt x="1110" y="789"/>
                  <a:pt x="1110" y="791"/>
                  <a:pt x="1110" y="792"/>
                </a:cubicBezTo>
                <a:cubicBezTo>
                  <a:pt x="1111" y="793"/>
                  <a:pt x="1113" y="794"/>
                  <a:pt x="1114" y="794"/>
                </a:cubicBezTo>
                <a:cubicBezTo>
                  <a:pt x="1116" y="795"/>
                  <a:pt x="1116" y="796"/>
                  <a:pt x="1117" y="797"/>
                </a:cubicBezTo>
                <a:cubicBezTo>
                  <a:pt x="1118" y="798"/>
                  <a:pt x="1120" y="798"/>
                  <a:pt x="1121" y="799"/>
                </a:cubicBezTo>
                <a:cubicBezTo>
                  <a:pt x="1123" y="800"/>
                  <a:pt x="1123" y="801"/>
                  <a:pt x="1125" y="802"/>
                </a:cubicBezTo>
                <a:cubicBezTo>
                  <a:pt x="1126" y="802"/>
                  <a:pt x="1128" y="802"/>
                  <a:pt x="1129" y="803"/>
                </a:cubicBezTo>
                <a:cubicBezTo>
                  <a:pt x="1130" y="803"/>
                  <a:pt x="1131" y="804"/>
                  <a:pt x="1132" y="803"/>
                </a:cubicBezTo>
                <a:cubicBezTo>
                  <a:pt x="1133" y="803"/>
                  <a:pt x="1133" y="802"/>
                  <a:pt x="1134" y="802"/>
                </a:cubicBezTo>
                <a:cubicBezTo>
                  <a:pt x="1135" y="802"/>
                  <a:pt x="1136" y="802"/>
                  <a:pt x="1136" y="802"/>
                </a:cubicBezTo>
                <a:cubicBezTo>
                  <a:pt x="1137" y="801"/>
                  <a:pt x="1137" y="801"/>
                  <a:pt x="1138" y="801"/>
                </a:cubicBezTo>
                <a:cubicBezTo>
                  <a:pt x="1139" y="801"/>
                  <a:pt x="1140" y="802"/>
                  <a:pt x="1141" y="802"/>
                </a:cubicBezTo>
                <a:cubicBezTo>
                  <a:pt x="1142" y="801"/>
                  <a:pt x="1143" y="801"/>
                  <a:pt x="1144" y="800"/>
                </a:cubicBezTo>
                <a:cubicBezTo>
                  <a:pt x="1148" y="800"/>
                  <a:pt x="1150" y="800"/>
                  <a:pt x="1153" y="797"/>
                </a:cubicBezTo>
                <a:cubicBezTo>
                  <a:pt x="1155" y="796"/>
                  <a:pt x="1157" y="793"/>
                  <a:pt x="1159" y="792"/>
                </a:cubicBezTo>
                <a:cubicBezTo>
                  <a:pt x="1162" y="790"/>
                  <a:pt x="1165" y="792"/>
                  <a:pt x="1167" y="789"/>
                </a:cubicBezTo>
                <a:cubicBezTo>
                  <a:pt x="1169" y="787"/>
                  <a:pt x="1171" y="785"/>
                  <a:pt x="1174" y="784"/>
                </a:cubicBezTo>
                <a:cubicBezTo>
                  <a:pt x="1175" y="784"/>
                  <a:pt x="1176" y="783"/>
                  <a:pt x="1178" y="782"/>
                </a:cubicBezTo>
                <a:cubicBezTo>
                  <a:pt x="1179" y="782"/>
                  <a:pt x="1181" y="782"/>
                  <a:pt x="1182" y="782"/>
                </a:cubicBezTo>
                <a:cubicBezTo>
                  <a:pt x="1184" y="782"/>
                  <a:pt x="1185" y="782"/>
                  <a:pt x="1187" y="782"/>
                </a:cubicBezTo>
                <a:cubicBezTo>
                  <a:pt x="1189" y="781"/>
                  <a:pt x="1188" y="780"/>
                  <a:pt x="1188" y="778"/>
                </a:cubicBezTo>
                <a:cubicBezTo>
                  <a:pt x="1189" y="777"/>
                  <a:pt x="1191" y="778"/>
                  <a:pt x="1192" y="778"/>
                </a:cubicBezTo>
                <a:cubicBezTo>
                  <a:pt x="1194" y="778"/>
                  <a:pt x="1196" y="777"/>
                  <a:pt x="1197" y="778"/>
                </a:cubicBezTo>
                <a:cubicBezTo>
                  <a:pt x="1198" y="778"/>
                  <a:pt x="1198" y="778"/>
                  <a:pt x="1199" y="779"/>
                </a:cubicBezTo>
                <a:cubicBezTo>
                  <a:pt x="1199" y="780"/>
                  <a:pt x="1199" y="779"/>
                  <a:pt x="1198" y="779"/>
                </a:cubicBezTo>
                <a:cubicBezTo>
                  <a:pt x="1197" y="779"/>
                  <a:pt x="1195" y="779"/>
                  <a:pt x="1194" y="778"/>
                </a:cubicBezTo>
                <a:cubicBezTo>
                  <a:pt x="1193" y="778"/>
                  <a:pt x="1190" y="778"/>
                  <a:pt x="1191" y="780"/>
                </a:cubicBezTo>
                <a:cubicBezTo>
                  <a:pt x="1192" y="780"/>
                  <a:pt x="1192" y="780"/>
                  <a:pt x="1192" y="781"/>
                </a:cubicBezTo>
                <a:cubicBezTo>
                  <a:pt x="1193" y="782"/>
                  <a:pt x="1193" y="782"/>
                  <a:pt x="1194" y="782"/>
                </a:cubicBezTo>
                <a:cubicBezTo>
                  <a:pt x="1195" y="782"/>
                  <a:pt x="1197" y="781"/>
                  <a:pt x="1198" y="781"/>
                </a:cubicBezTo>
                <a:cubicBezTo>
                  <a:pt x="1199" y="781"/>
                  <a:pt x="1202" y="780"/>
                  <a:pt x="1202" y="781"/>
                </a:cubicBezTo>
                <a:cubicBezTo>
                  <a:pt x="1203" y="783"/>
                  <a:pt x="1199" y="782"/>
                  <a:pt x="1198" y="782"/>
                </a:cubicBezTo>
                <a:close/>
                <a:moveTo>
                  <a:pt x="1218" y="779"/>
                </a:moveTo>
                <a:cubicBezTo>
                  <a:pt x="1217" y="780"/>
                  <a:pt x="1217" y="780"/>
                  <a:pt x="1216" y="780"/>
                </a:cubicBezTo>
                <a:cubicBezTo>
                  <a:pt x="1216" y="781"/>
                  <a:pt x="1215" y="781"/>
                  <a:pt x="1215" y="782"/>
                </a:cubicBezTo>
                <a:cubicBezTo>
                  <a:pt x="1214" y="782"/>
                  <a:pt x="1214" y="783"/>
                  <a:pt x="1213" y="783"/>
                </a:cubicBezTo>
                <a:cubicBezTo>
                  <a:pt x="1212" y="782"/>
                  <a:pt x="1213" y="781"/>
                  <a:pt x="1213" y="780"/>
                </a:cubicBezTo>
                <a:cubicBezTo>
                  <a:pt x="1212" y="779"/>
                  <a:pt x="1211" y="779"/>
                  <a:pt x="1209" y="779"/>
                </a:cubicBezTo>
                <a:cubicBezTo>
                  <a:pt x="1208" y="779"/>
                  <a:pt x="1206" y="779"/>
                  <a:pt x="1205" y="778"/>
                </a:cubicBezTo>
                <a:cubicBezTo>
                  <a:pt x="1202" y="777"/>
                  <a:pt x="1199" y="777"/>
                  <a:pt x="1196" y="776"/>
                </a:cubicBezTo>
                <a:cubicBezTo>
                  <a:pt x="1195" y="776"/>
                  <a:pt x="1193" y="776"/>
                  <a:pt x="1192" y="776"/>
                </a:cubicBezTo>
                <a:cubicBezTo>
                  <a:pt x="1190" y="776"/>
                  <a:pt x="1189" y="776"/>
                  <a:pt x="1187" y="776"/>
                </a:cubicBezTo>
                <a:cubicBezTo>
                  <a:pt x="1186" y="776"/>
                  <a:pt x="1184" y="776"/>
                  <a:pt x="1183" y="776"/>
                </a:cubicBezTo>
                <a:cubicBezTo>
                  <a:pt x="1181" y="777"/>
                  <a:pt x="1180" y="778"/>
                  <a:pt x="1179" y="778"/>
                </a:cubicBezTo>
                <a:cubicBezTo>
                  <a:pt x="1176" y="779"/>
                  <a:pt x="1174" y="780"/>
                  <a:pt x="1172" y="781"/>
                </a:cubicBezTo>
                <a:cubicBezTo>
                  <a:pt x="1171" y="782"/>
                  <a:pt x="1170" y="782"/>
                  <a:pt x="1169" y="783"/>
                </a:cubicBezTo>
                <a:cubicBezTo>
                  <a:pt x="1168" y="784"/>
                  <a:pt x="1167" y="785"/>
                  <a:pt x="1167" y="786"/>
                </a:cubicBezTo>
                <a:cubicBezTo>
                  <a:pt x="1166" y="786"/>
                  <a:pt x="1165" y="788"/>
                  <a:pt x="1165" y="787"/>
                </a:cubicBezTo>
                <a:cubicBezTo>
                  <a:pt x="1164" y="786"/>
                  <a:pt x="1166" y="784"/>
                  <a:pt x="1166" y="784"/>
                </a:cubicBezTo>
                <a:cubicBezTo>
                  <a:pt x="1167" y="783"/>
                  <a:pt x="1167" y="782"/>
                  <a:pt x="1168" y="782"/>
                </a:cubicBezTo>
                <a:cubicBezTo>
                  <a:pt x="1169" y="780"/>
                  <a:pt x="1172" y="779"/>
                  <a:pt x="1174" y="777"/>
                </a:cubicBezTo>
                <a:cubicBezTo>
                  <a:pt x="1175" y="776"/>
                  <a:pt x="1176" y="776"/>
                  <a:pt x="1178" y="775"/>
                </a:cubicBezTo>
                <a:cubicBezTo>
                  <a:pt x="1181" y="774"/>
                  <a:pt x="1183" y="773"/>
                  <a:pt x="1186" y="773"/>
                </a:cubicBezTo>
                <a:cubicBezTo>
                  <a:pt x="1189" y="773"/>
                  <a:pt x="1193" y="772"/>
                  <a:pt x="1196" y="773"/>
                </a:cubicBezTo>
                <a:cubicBezTo>
                  <a:pt x="1199" y="773"/>
                  <a:pt x="1202" y="774"/>
                  <a:pt x="1205" y="775"/>
                </a:cubicBezTo>
                <a:cubicBezTo>
                  <a:pt x="1206" y="775"/>
                  <a:pt x="1208" y="775"/>
                  <a:pt x="1209" y="775"/>
                </a:cubicBezTo>
                <a:cubicBezTo>
                  <a:pt x="1211" y="775"/>
                  <a:pt x="1213" y="775"/>
                  <a:pt x="1214" y="775"/>
                </a:cubicBezTo>
                <a:cubicBezTo>
                  <a:pt x="1215" y="776"/>
                  <a:pt x="1216" y="777"/>
                  <a:pt x="1217" y="777"/>
                </a:cubicBezTo>
                <a:cubicBezTo>
                  <a:pt x="1218" y="778"/>
                  <a:pt x="1219" y="777"/>
                  <a:pt x="1219" y="778"/>
                </a:cubicBezTo>
                <a:cubicBezTo>
                  <a:pt x="1220" y="779"/>
                  <a:pt x="1219" y="779"/>
                  <a:pt x="1218" y="779"/>
                </a:cubicBezTo>
                <a:close/>
                <a:moveTo>
                  <a:pt x="1457" y="1749"/>
                </a:moveTo>
                <a:cubicBezTo>
                  <a:pt x="1456" y="1750"/>
                  <a:pt x="1456" y="1751"/>
                  <a:pt x="1456" y="1753"/>
                </a:cubicBezTo>
                <a:cubicBezTo>
                  <a:pt x="1455" y="1755"/>
                  <a:pt x="1454" y="1758"/>
                  <a:pt x="1453" y="1760"/>
                </a:cubicBezTo>
                <a:cubicBezTo>
                  <a:pt x="1452" y="1766"/>
                  <a:pt x="1452" y="1772"/>
                  <a:pt x="1452" y="1778"/>
                </a:cubicBezTo>
                <a:cubicBezTo>
                  <a:pt x="1451" y="1778"/>
                  <a:pt x="1452" y="1778"/>
                  <a:pt x="1451" y="1779"/>
                </a:cubicBezTo>
                <a:cubicBezTo>
                  <a:pt x="1451" y="1778"/>
                  <a:pt x="1451" y="1778"/>
                  <a:pt x="1451" y="1777"/>
                </a:cubicBezTo>
                <a:cubicBezTo>
                  <a:pt x="1451" y="1776"/>
                  <a:pt x="1451" y="1776"/>
                  <a:pt x="1450" y="1775"/>
                </a:cubicBezTo>
                <a:cubicBezTo>
                  <a:pt x="1449" y="1774"/>
                  <a:pt x="1450" y="1772"/>
                  <a:pt x="1450" y="1771"/>
                </a:cubicBezTo>
                <a:cubicBezTo>
                  <a:pt x="1450" y="1769"/>
                  <a:pt x="1451" y="1768"/>
                  <a:pt x="1450" y="1767"/>
                </a:cubicBezTo>
                <a:cubicBezTo>
                  <a:pt x="1450" y="1766"/>
                  <a:pt x="1450" y="1765"/>
                  <a:pt x="1450" y="1764"/>
                </a:cubicBezTo>
                <a:cubicBezTo>
                  <a:pt x="1450" y="1764"/>
                  <a:pt x="1451" y="1763"/>
                  <a:pt x="1451" y="1763"/>
                </a:cubicBezTo>
                <a:cubicBezTo>
                  <a:pt x="1452" y="1762"/>
                  <a:pt x="1452" y="1761"/>
                  <a:pt x="1452" y="1761"/>
                </a:cubicBezTo>
                <a:cubicBezTo>
                  <a:pt x="1452" y="1760"/>
                  <a:pt x="1453" y="1760"/>
                  <a:pt x="1453" y="1759"/>
                </a:cubicBezTo>
                <a:cubicBezTo>
                  <a:pt x="1453" y="1758"/>
                  <a:pt x="1453" y="1757"/>
                  <a:pt x="1453" y="1757"/>
                </a:cubicBezTo>
                <a:cubicBezTo>
                  <a:pt x="1453" y="1756"/>
                  <a:pt x="1452" y="1755"/>
                  <a:pt x="1452" y="1755"/>
                </a:cubicBezTo>
                <a:cubicBezTo>
                  <a:pt x="1452" y="1754"/>
                  <a:pt x="1452" y="1754"/>
                  <a:pt x="1452" y="1753"/>
                </a:cubicBezTo>
                <a:cubicBezTo>
                  <a:pt x="1452" y="1752"/>
                  <a:pt x="1452" y="1752"/>
                  <a:pt x="1452" y="1751"/>
                </a:cubicBezTo>
                <a:cubicBezTo>
                  <a:pt x="1451" y="1750"/>
                  <a:pt x="1452" y="1750"/>
                  <a:pt x="1452" y="1749"/>
                </a:cubicBezTo>
                <a:cubicBezTo>
                  <a:pt x="1452" y="1748"/>
                  <a:pt x="1452" y="1748"/>
                  <a:pt x="1453" y="1747"/>
                </a:cubicBezTo>
                <a:cubicBezTo>
                  <a:pt x="1454" y="1747"/>
                  <a:pt x="1454" y="1750"/>
                  <a:pt x="1456" y="1749"/>
                </a:cubicBezTo>
                <a:cubicBezTo>
                  <a:pt x="1457" y="1748"/>
                  <a:pt x="1456" y="1745"/>
                  <a:pt x="1457" y="1745"/>
                </a:cubicBezTo>
                <a:cubicBezTo>
                  <a:pt x="1458" y="1746"/>
                  <a:pt x="1457" y="1748"/>
                  <a:pt x="1457" y="1749"/>
                </a:cubicBezTo>
                <a:close/>
                <a:moveTo>
                  <a:pt x="1473" y="1682"/>
                </a:moveTo>
                <a:cubicBezTo>
                  <a:pt x="1473" y="1683"/>
                  <a:pt x="1471" y="1684"/>
                  <a:pt x="1471" y="1685"/>
                </a:cubicBezTo>
                <a:cubicBezTo>
                  <a:pt x="1470" y="1685"/>
                  <a:pt x="1470" y="1686"/>
                  <a:pt x="1469" y="1686"/>
                </a:cubicBezTo>
                <a:cubicBezTo>
                  <a:pt x="1469" y="1687"/>
                  <a:pt x="1468" y="1686"/>
                  <a:pt x="1468" y="1687"/>
                </a:cubicBezTo>
                <a:cubicBezTo>
                  <a:pt x="1467" y="1688"/>
                  <a:pt x="1466" y="1689"/>
                  <a:pt x="1466" y="1690"/>
                </a:cubicBezTo>
                <a:cubicBezTo>
                  <a:pt x="1465" y="1692"/>
                  <a:pt x="1463" y="1694"/>
                  <a:pt x="1462" y="1696"/>
                </a:cubicBezTo>
                <a:cubicBezTo>
                  <a:pt x="1461" y="1700"/>
                  <a:pt x="1459" y="1703"/>
                  <a:pt x="1459" y="1707"/>
                </a:cubicBezTo>
                <a:cubicBezTo>
                  <a:pt x="1458" y="1710"/>
                  <a:pt x="1458" y="1713"/>
                  <a:pt x="1459" y="1716"/>
                </a:cubicBezTo>
                <a:cubicBezTo>
                  <a:pt x="1459" y="1718"/>
                  <a:pt x="1460" y="1721"/>
                  <a:pt x="1461" y="1723"/>
                </a:cubicBezTo>
                <a:cubicBezTo>
                  <a:pt x="1462" y="1725"/>
                  <a:pt x="1462" y="1726"/>
                  <a:pt x="1463" y="1728"/>
                </a:cubicBezTo>
                <a:cubicBezTo>
                  <a:pt x="1463" y="1729"/>
                  <a:pt x="1464" y="1732"/>
                  <a:pt x="1462" y="1733"/>
                </a:cubicBezTo>
                <a:cubicBezTo>
                  <a:pt x="1460" y="1734"/>
                  <a:pt x="1459" y="1729"/>
                  <a:pt x="1459" y="1728"/>
                </a:cubicBezTo>
                <a:cubicBezTo>
                  <a:pt x="1459" y="1727"/>
                  <a:pt x="1459" y="1726"/>
                  <a:pt x="1458" y="1725"/>
                </a:cubicBezTo>
                <a:cubicBezTo>
                  <a:pt x="1458" y="1724"/>
                  <a:pt x="1458" y="1724"/>
                  <a:pt x="1458" y="1723"/>
                </a:cubicBezTo>
                <a:cubicBezTo>
                  <a:pt x="1458" y="1722"/>
                  <a:pt x="1458" y="1722"/>
                  <a:pt x="1457" y="1721"/>
                </a:cubicBezTo>
                <a:cubicBezTo>
                  <a:pt x="1457" y="1721"/>
                  <a:pt x="1457" y="1720"/>
                  <a:pt x="1457" y="1720"/>
                </a:cubicBezTo>
                <a:cubicBezTo>
                  <a:pt x="1456" y="1719"/>
                  <a:pt x="1457" y="1718"/>
                  <a:pt x="1456" y="1718"/>
                </a:cubicBezTo>
                <a:cubicBezTo>
                  <a:pt x="1456" y="1717"/>
                  <a:pt x="1455" y="1717"/>
                  <a:pt x="1455" y="1716"/>
                </a:cubicBezTo>
                <a:cubicBezTo>
                  <a:pt x="1455" y="1715"/>
                  <a:pt x="1456" y="1714"/>
                  <a:pt x="1456" y="1714"/>
                </a:cubicBezTo>
                <a:cubicBezTo>
                  <a:pt x="1455" y="1713"/>
                  <a:pt x="1455" y="1712"/>
                  <a:pt x="1455" y="1712"/>
                </a:cubicBezTo>
                <a:cubicBezTo>
                  <a:pt x="1455" y="1711"/>
                  <a:pt x="1456" y="1711"/>
                  <a:pt x="1456" y="1710"/>
                </a:cubicBezTo>
                <a:cubicBezTo>
                  <a:pt x="1457" y="1709"/>
                  <a:pt x="1457" y="1708"/>
                  <a:pt x="1457" y="1707"/>
                </a:cubicBezTo>
                <a:cubicBezTo>
                  <a:pt x="1457" y="1705"/>
                  <a:pt x="1457" y="1705"/>
                  <a:pt x="1456" y="1705"/>
                </a:cubicBezTo>
                <a:cubicBezTo>
                  <a:pt x="1455" y="1705"/>
                  <a:pt x="1455" y="1704"/>
                  <a:pt x="1455" y="1705"/>
                </a:cubicBezTo>
                <a:cubicBezTo>
                  <a:pt x="1454" y="1705"/>
                  <a:pt x="1454" y="1706"/>
                  <a:pt x="1453" y="1705"/>
                </a:cubicBezTo>
                <a:cubicBezTo>
                  <a:pt x="1453" y="1705"/>
                  <a:pt x="1453" y="1704"/>
                  <a:pt x="1453" y="1704"/>
                </a:cubicBezTo>
                <a:cubicBezTo>
                  <a:pt x="1452" y="1703"/>
                  <a:pt x="1451" y="1704"/>
                  <a:pt x="1451" y="1703"/>
                </a:cubicBezTo>
                <a:cubicBezTo>
                  <a:pt x="1451" y="1703"/>
                  <a:pt x="1451" y="1703"/>
                  <a:pt x="1451" y="1702"/>
                </a:cubicBezTo>
                <a:cubicBezTo>
                  <a:pt x="1451" y="1702"/>
                  <a:pt x="1451" y="1702"/>
                  <a:pt x="1451" y="1701"/>
                </a:cubicBezTo>
                <a:cubicBezTo>
                  <a:pt x="1451" y="1701"/>
                  <a:pt x="1451" y="1700"/>
                  <a:pt x="1451" y="1701"/>
                </a:cubicBezTo>
                <a:cubicBezTo>
                  <a:pt x="1452" y="1701"/>
                  <a:pt x="1452" y="1702"/>
                  <a:pt x="1452" y="1702"/>
                </a:cubicBezTo>
                <a:cubicBezTo>
                  <a:pt x="1453" y="1703"/>
                  <a:pt x="1453" y="1704"/>
                  <a:pt x="1454" y="1704"/>
                </a:cubicBezTo>
                <a:cubicBezTo>
                  <a:pt x="1455" y="1704"/>
                  <a:pt x="1455" y="1703"/>
                  <a:pt x="1456" y="1704"/>
                </a:cubicBezTo>
                <a:cubicBezTo>
                  <a:pt x="1456" y="1704"/>
                  <a:pt x="1457" y="1704"/>
                  <a:pt x="1457" y="1704"/>
                </a:cubicBezTo>
                <a:cubicBezTo>
                  <a:pt x="1458" y="1703"/>
                  <a:pt x="1459" y="1702"/>
                  <a:pt x="1459" y="1701"/>
                </a:cubicBezTo>
                <a:cubicBezTo>
                  <a:pt x="1460" y="1700"/>
                  <a:pt x="1460" y="1699"/>
                  <a:pt x="1460" y="1698"/>
                </a:cubicBezTo>
                <a:cubicBezTo>
                  <a:pt x="1461" y="1697"/>
                  <a:pt x="1461" y="1697"/>
                  <a:pt x="1461" y="1696"/>
                </a:cubicBezTo>
                <a:cubicBezTo>
                  <a:pt x="1461" y="1696"/>
                  <a:pt x="1462" y="1695"/>
                  <a:pt x="1461" y="1694"/>
                </a:cubicBezTo>
                <a:cubicBezTo>
                  <a:pt x="1461" y="1694"/>
                  <a:pt x="1460" y="1694"/>
                  <a:pt x="1460" y="1694"/>
                </a:cubicBezTo>
                <a:cubicBezTo>
                  <a:pt x="1460" y="1694"/>
                  <a:pt x="1460" y="1694"/>
                  <a:pt x="1459" y="1694"/>
                </a:cubicBezTo>
                <a:cubicBezTo>
                  <a:pt x="1459" y="1693"/>
                  <a:pt x="1459" y="1693"/>
                  <a:pt x="1459" y="1693"/>
                </a:cubicBezTo>
                <a:cubicBezTo>
                  <a:pt x="1459" y="1693"/>
                  <a:pt x="1458" y="1693"/>
                  <a:pt x="1458" y="1693"/>
                </a:cubicBezTo>
                <a:cubicBezTo>
                  <a:pt x="1457" y="1692"/>
                  <a:pt x="1458" y="1692"/>
                  <a:pt x="1459" y="1692"/>
                </a:cubicBezTo>
                <a:cubicBezTo>
                  <a:pt x="1459" y="1692"/>
                  <a:pt x="1460" y="1691"/>
                  <a:pt x="1460" y="1691"/>
                </a:cubicBezTo>
                <a:cubicBezTo>
                  <a:pt x="1461" y="1691"/>
                  <a:pt x="1461" y="1691"/>
                  <a:pt x="1461" y="1692"/>
                </a:cubicBezTo>
                <a:cubicBezTo>
                  <a:pt x="1462" y="1692"/>
                  <a:pt x="1462" y="1692"/>
                  <a:pt x="1462" y="1693"/>
                </a:cubicBezTo>
                <a:cubicBezTo>
                  <a:pt x="1462" y="1693"/>
                  <a:pt x="1463" y="1693"/>
                  <a:pt x="1463" y="1693"/>
                </a:cubicBezTo>
                <a:cubicBezTo>
                  <a:pt x="1463" y="1693"/>
                  <a:pt x="1463" y="1692"/>
                  <a:pt x="1463" y="1691"/>
                </a:cubicBezTo>
                <a:cubicBezTo>
                  <a:pt x="1463" y="1691"/>
                  <a:pt x="1464" y="1691"/>
                  <a:pt x="1464" y="1690"/>
                </a:cubicBezTo>
                <a:cubicBezTo>
                  <a:pt x="1465" y="1690"/>
                  <a:pt x="1465" y="1689"/>
                  <a:pt x="1465" y="1689"/>
                </a:cubicBezTo>
                <a:cubicBezTo>
                  <a:pt x="1466" y="1688"/>
                  <a:pt x="1466" y="1688"/>
                  <a:pt x="1466" y="1687"/>
                </a:cubicBezTo>
                <a:cubicBezTo>
                  <a:pt x="1466" y="1686"/>
                  <a:pt x="1466" y="1686"/>
                  <a:pt x="1465" y="1686"/>
                </a:cubicBezTo>
                <a:cubicBezTo>
                  <a:pt x="1465" y="1686"/>
                  <a:pt x="1463" y="1686"/>
                  <a:pt x="1464" y="1685"/>
                </a:cubicBezTo>
                <a:cubicBezTo>
                  <a:pt x="1464" y="1685"/>
                  <a:pt x="1465" y="1685"/>
                  <a:pt x="1466" y="1685"/>
                </a:cubicBezTo>
                <a:cubicBezTo>
                  <a:pt x="1466" y="1685"/>
                  <a:pt x="1467" y="1685"/>
                  <a:pt x="1467" y="1686"/>
                </a:cubicBezTo>
                <a:cubicBezTo>
                  <a:pt x="1467" y="1687"/>
                  <a:pt x="1468" y="1686"/>
                  <a:pt x="1468" y="1686"/>
                </a:cubicBezTo>
                <a:cubicBezTo>
                  <a:pt x="1468" y="1685"/>
                  <a:pt x="1468" y="1685"/>
                  <a:pt x="1468" y="1684"/>
                </a:cubicBezTo>
                <a:cubicBezTo>
                  <a:pt x="1469" y="1683"/>
                  <a:pt x="1469" y="1681"/>
                  <a:pt x="1469" y="1680"/>
                </a:cubicBezTo>
                <a:cubicBezTo>
                  <a:pt x="1469" y="1679"/>
                  <a:pt x="1470" y="1678"/>
                  <a:pt x="1470" y="1678"/>
                </a:cubicBezTo>
                <a:cubicBezTo>
                  <a:pt x="1471" y="1678"/>
                  <a:pt x="1471" y="1679"/>
                  <a:pt x="1471" y="1680"/>
                </a:cubicBezTo>
                <a:cubicBezTo>
                  <a:pt x="1472" y="1681"/>
                  <a:pt x="1474" y="1680"/>
                  <a:pt x="1473" y="1682"/>
                </a:cubicBezTo>
                <a:close/>
                <a:moveTo>
                  <a:pt x="1482" y="1673"/>
                </a:moveTo>
                <a:cubicBezTo>
                  <a:pt x="1483" y="1673"/>
                  <a:pt x="1483" y="1674"/>
                  <a:pt x="1483" y="1675"/>
                </a:cubicBezTo>
                <a:cubicBezTo>
                  <a:pt x="1483" y="1675"/>
                  <a:pt x="1482" y="1676"/>
                  <a:pt x="1483" y="1676"/>
                </a:cubicBezTo>
                <a:cubicBezTo>
                  <a:pt x="1483" y="1676"/>
                  <a:pt x="1484" y="1676"/>
                  <a:pt x="1485" y="1676"/>
                </a:cubicBezTo>
                <a:cubicBezTo>
                  <a:pt x="1485" y="1677"/>
                  <a:pt x="1482" y="1677"/>
                  <a:pt x="1481" y="1677"/>
                </a:cubicBezTo>
                <a:cubicBezTo>
                  <a:pt x="1479" y="1678"/>
                  <a:pt x="1479" y="1680"/>
                  <a:pt x="1478" y="1678"/>
                </a:cubicBezTo>
                <a:cubicBezTo>
                  <a:pt x="1477" y="1677"/>
                  <a:pt x="1476" y="1676"/>
                  <a:pt x="1476" y="1675"/>
                </a:cubicBezTo>
                <a:cubicBezTo>
                  <a:pt x="1476" y="1674"/>
                  <a:pt x="1474" y="1673"/>
                  <a:pt x="1475" y="1673"/>
                </a:cubicBezTo>
                <a:cubicBezTo>
                  <a:pt x="1475" y="1673"/>
                  <a:pt x="1475" y="1673"/>
                  <a:pt x="1475" y="1673"/>
                </a:cubicBezTo>
                <a:cubicBezTo>
                  <a:pt x="1476" y="1673"/>
                  <a:pt x="1476" y="1676"/>
                  <a:pt x="1478" y="1675"/>
                </a:cubicBezTo>
                <a:cubicBezTo>
                  <a:pt x="1478" y="1675"/>
                  <a:pt x="1478" y="1674"/>
                  <a:pt x="1479" y="1674"/>
                </a:cubicBezTo>
                <a:cubicBezTo>
                  <a:pt x="1480" y="1674"/>
                  <a:pt x="1481" y="1675"/>
                  <a:pt x="1481" y="1674"/>
                </a:cubicBezTo>
                <a:cubicBezTo>
                  <a:pt x="1482" y="1674"/>
                  <a:pt x="1481" y="1673"/>
                  <a:pt x="1482" y="1673"/>
                </a:cubicBezTo>
                <a:close/>
                <a:moveTo>
                  <a:pt x="1442" y="606"/>
                </a:moveTo>
                <a:cubicBezTo>
                  <a:pt x="1443" y="605"/>
                  <a:pt x="1444" y="605"/>
                  <a:pt x="1445" y="605"/>
                </a:cubicBezTo>
                <a:cubicBezTo>
                  <a:pt x="1446" y="604"/>
                  <a:pt x="1447" y="603"/>
                  <a:pt x="1447" y="603"/>
                </a:cubicBezTo>
                <a:cubicBezTo>
                  <a:pt x="1449" y="602"/>
                  <a:pt x="1453" y="599"/>
                  <a:pt x="1454" y="601"/>
                </a:cubicBezTo>
                <a:cubicBezTo>
                  <a:pt x="1455" y="602"/>
                  <a:pt x="1456" y="604"/>
                  <a:pt x="1457" y="604"/>
                </a:cubicBezTo>
                <a:cubicBezTo>
                  <a:pt x="1458" y="605"/>
                  <a:pt x="1458" y="605"/>
                  <a:pt x="1459" y="605"/>
                </a:cubicBezTo>
                <a:cubicBezTo>
                  <a:pt x="1460" y="605"/>
                  <a:pt x="1460" y="605"/>
                  <a:pt x="1460" y="605"/>
                </a:cubicBezTo>
                <a:cubicBezTo>
                  <a:pt x="1462" y="604"/>
                  <a:pt x="1463" y="606"/>
                  <a:pt x="1463" y="607"/>
                </a:cubicBezTo>
                <a:cubicBezTo>
                  <a:pt x="1463" y="608"/>
                  <a:pt x="1464" y="609"/>
                  <a:pt x="1463" y="609"/>
                </a:cubicBezTo>
                <a:cubicBezTo>
                  <a:pt x="1463" y="610"/>
                  <a:pt x="1462" y="610"/>
                  <a:pt x="1462" y="611"/>
                </a:cubicBezTo>
                <a:cubicBezTo>
                  <a:pt x="1463" y="612"/>
                  <a:pt x="1463" y="612"/>
                  <a:pt x="1463" y="613"/>
                </a:cubicBezTo>
                <a:cubicBezTo>
                  <a:pt x="1463" y="614"/>
                  <a:pt x="1462" y="614"/>
                  <a:pt x="1461" y="614"/>
                </a:cubicBezTo>
                <a:cubicBezTo>
                  <a:pt x="1459" y="614"/>
                  <a:pt x="1458" y="615"/>
                  <a:pt x="1457" y="615"/>
                </a:cubicBezTo>
                <a:cubicBezTo>
                  <a:pt x="1455" y="615"/>
                  <a:pt x="1454" y="615"/>
                  <a:pt x="1453" y="614"/>
                </a:cubicBezTo>
                <a:cubicBezTo>
                  <a:pt x="1451" y="613"/>
                  <a:pt x="1449" y="613"/>
                  <a:pt x="1447" y="611"/>
                </a:cubicBezTo>
                <a:cubicBezTo>
                  <a:pt x="1446" y="611"/>
                  <a:pt x="1445" y="610"/>
                  <a:pt x="1445" y="609"/>
                </a:cubicBezTo>
                <a:cubicBezTo>
                  <a:pt x="1444" y="608"/>
                  <a:pt x="1443" y="608"/>
                  <a:pt x="1442" y="607"/>
                </a:cubicBezTo>
                <a:cubicBezTo>
                  <a:pt x="1442" y="606"/>
                  <a:pt x="1442" y="606"/>
                  <a:pt x="1442" y="606"/>
                </a:cubicBezTo>
                <a:close/>
                <a:moveTo>
                  <a:pt x="1444" y="1097"/>
                </a:moveTo>
                <a:cubicBezTo>
                  <a:pt x="1443" y="1096"/>
                  <a:pt x="1442" y="1096"/>
                  <a:pt x="1442" y="1094"/>
                </a:cubicBezTo>
                <a:cubicBezTo>
                  <a:pt x="1441" y="1093"/>
                  <a:pt x="1441" y="1092"/>
                  <a:pt x="1440" y="1091"/>
                </a:cubicBezTo>
                <a:cubicBezTo>
                  <a:pt x="1439" y="1090"/>
                  <a:pt x="1437" y="1089"/>
                  <a:pt x="1437" y="1088"/>
                </a:cubicBezTo>
                <a:cubicBezTo>
                  <a:pt x="1436" y="1086"/>
                  <a:pt x="1436" y="1085"/>
                  <a:pt x="1434" y="1084"/>
                </a:cubicBezTo>
                <a:cubicBezTo>
                  <a:pt x="1433" y="1083"/>
                  <a:pt x="1432" y="1082"/>
                  <a:pt x="1431" y="1081"/>
                </a:cubicBezTo>
                <a:cubicBezTo>
                  <a:pt x="1429" y="1079"/>
                  <a:pt x="1429" y="1075"/>
                  <a:pt x="1430" y="1073"/>
                </a:cubicBezTo>
                <a:cubicBezTo>
                  <a:pt x="1431" y="1072"/>
                  <a:pt x="1433" y="1071"/>
                  <a:pt x="1434" y="1071"/>
                </a:cubicBezTo>
                <a:cubicBezTo>
                  <a:pt x="1435" y="1071"/>
                  <a:pt x="1436" y="1071"/>
                  <a:pt x="1437" y="1071"/>
                </a:cubicBezTo>
                <a:cubicBezTo>
                  <a:pt x="1437" y="1070"/>
                  <a:pt x="1436" y="1070"/>
                  <a:pt x="1435" y="1070"/>
                </a:cubicBezTo>
                <a:cubicBezTo>
                  <a:pt x="1434" y="1069"/>
                  <a:pt x="1433" y="1069"/>
                  <a:pt x="1432" y="1069"/>
                </a:cubicBezTo>
                <a:cubicBezTo>
                  <a:pt x="1429" y="1069"/>
                  <a:pt x="1425" y="1072"/>
                  <a:pt x="1423" y="1068"/>
                </a:cubicBezTo>
                <a:cubicBezTo>
                  <a:pt x="1423" y="1067"/>
                  <a:pt x="1423" y="1067"/>
                  <a:pt x="1422" y="1066"/>
                </a:cubicBezTo>
                <a:cubicBezTo>
                  <a:pt x="1421" y="1065"/>
                  <a:pt x="1421" y="1065"/>
                  <a:pt x="1421" y="1063"/>
                </a:cubicBezTo>
                <a:cubicBezTo>
                  <a:pt x="1421" y="1061"/>
                  <a:pt x="1422" y="1058"/>
                  <a:pt x="1423" y="1055"/>
                </a:cubicBezTo>
                <a:cubicBezTo>
                  <a:pt x="1423" y="1054"/>
                  <a:pt x="1423" y="1053"/>
                  <a:pt x="1423" y="1052"/>
                </a:cubicBezTo>
                <a:cubicBezTo>
                  <a:pt x="1423" y="1052"/>
                  <a:pt x="1424" y="1051"/>
                  <a:pt x="1424" y="1050"/>
                </a:cubicBezTo>
                <a:cubicBezTo>
                  <a:pt x="1425" y="1049"/>
                  <a:pt x="1425" y="1048"/>
                  <a:pt x="1425" y="1048"/>
                </a:cubicBezTo>
                <a:cubicBezTo>
                  <a:pt x="1426" y="1047"/>
                  <a:pt x="1427" y="1047"/>
                  <a:pt x="1427" y="1047"/>
                </a:cubicBezTo>
                <a:cubicBezTo>
                  <a:pt x="1428" y="1046"/>
                  <a:pt x="1428" y="1046"/>
                  <a:pt x="1429" y="1046"/>
                </a:cubicBezTo>
                <a:cubicBezTo>
                  <a:pt x="1430" y="1046"/>
                  <a:pt x="1430" y="1047"/>
                  <a:pt x="1431" y="1047"/>
                </a:cubicBezTo>
                <a:cubicBezTo>
                  <a:pt x="1432" y="1048"/>
                  <a:pt x="1434" y="1047"/>
                  <a:pt x="1435" y="1047"/>
                </a:cubicBezTo>
                <a:cubicBezTo>
                  <a:pt x="1437" y="1047"/>
                  <a:pt x="1438" y="1047"/>
                  <a:pt x="1440" y="1047"/>
                </a:cubicBezTo>
                <a:cubicBezTo>
                  <a:pt x="1441" y="1047"/>
                  <a:pt x="1443" y="1048"/>
                  <a:pt x="1444" y="1049"/>
                </a:cubicBezTo>
                <a:cubicBezTo>
                  <a:pt x="1444" y="1050"/>
                  <a:pt x="1444" y="1050"/>
                  <a:pt x="1445" y="1051"/>
                </a:cubicBezTo>
                <a:cubicBezTo>
                  <a:pt x="1445" y="1051"/>
                  <a:pt x="1446" y="1051"/>
                  <a:pt x="1447" y="1051"/>
                </a:cubicBezTo>
                <a:cubicBezTo>
                  <a:pt x="1447" y="1051"/>
                  <a:pt x="1448" y="1052"/>
                  <a:pt x="1449" y="1051"/>
                </a:cubicBezTo>
                <a:cubicBezTo>
                  <a:pt x="1449" y="1051"/>
                  <a:pt x="1448" y="1050"/>
                  <a:pt x="1448" y="1050"/>
                </a:cubicBezTo>
                <a:cubicBezTo>
                  <a:pt x="1448" y="1049"/>
                  <a:pt x="1447" y="1049"/>
                  <a:pt x="1446" y="1049"/>
                </a:cubicBezTo>
                <a:cubicBezTo>
                  <a:pt x="1445" y="1049"/>
                  <a:pt x="1445" y="1047"/>
                  <a:pt x="1444" y="1046"/>
                </a:cubicBezTo>
                <a:cubicBezTo>
                  <a:pt x="1443" y="1046"/>
                  <a:pt x="1441" y="1046"/>
                  <a:pt x="1440" y="1045"/>
                </a:cubicBezTo>
                <a:cubicBezTo>
                  <a:pt x="1439" y="1044"/>
                  <a:pt x="1441" y="1043"/>
                  <a:pt x="1441" y="1041"/>
                </a:cubicBezTo>
                <a:cubicBezTo>
                  <a:pt x="1441" y="1041"/>
                  <a:pt x="1441" y="1040"/>
                  <a:pt x="1441" y="1039"/>
                </a:cubicBezTo>
                <a:cubicBezTo>
                  <a:pt x="1441" y="1039"/>
                  <a:pt x="1442" y="1038"/>
                  <a:pt x="1442" y="1038"/>
                </a:cubicBezTo>
                <a:cubicBezTo>
                  <a:pt x="1443" y="1037"/>
                  <a:pt x="1443" y="1036"/>
                  <a:pt x="1443" y="1036"/>
                </a:cubicBezTo>
                <a:cubicBezTo>
                  <a:pt x="1443" y="1035"/>
                  <a:pt x="1444" y="1035"/>
                  <a:pt x="1445" y="1035"/>
                </a:cubicBezTo>
                <a:cubicBezTo>
                  <a:pt x="1447" y="1034"/>
                  <a:pt x="1444" y="1033"/>
                  <a:pt x="1445" y="1032"/>
                </a:cubicBezTo>
                <a:cubicBezTo>
                  <a:pt x="1446" y="1031"/>
                  <a:pt x="1446" y="1033"/>
                  <a:pt x="1446" y="1034"/>
                </a:cubicBezTo>
                <a:cubicBezTo>
                  <a:pt x="1447" y="1035"/>
                  <a:pt x="1448" y="1034"/>
                  <a:pt x="1449" y="1034"/>
                </a:cubicBezTo>
                <a:cubicBezTo>
                  <a:pt x="1450" y="1034"/>
                  <a:pt x="1449" y="1035"/>
                  <a:pt x="1448" y="1035"/>
                </a:cubicBezTo>
                <a:cubicBezTo>
                  <a:pt x="1448" y="1035"/>
                  <a:pt x="1447" y="1036"/>
                  <a:pt x="1447" y="1036"/>
                </a:cubicBezTo>
                <a:cubicBezTo>
                  <a:pt x="1446" y="1036"/>
                  <a:pt x="1445" y="1036"/>
                  <a:pt x="1445" y="1036"/>
                </a:cubicBezTo>
                <a:cubicBezTo>
                  <a:pt x="1444" y="1037"/>
                  <a:pt x="1444" y="1037"/>
                  <a:pt x="1443" y="1038"/>
                </a:cubicBezTo>
                <a:cubicBezTo>
                  <a:pt x="1442" y="1039"/>
                  <a:pt x="1442" y="1040"/>
                  <a:pt x="1442" y="1041"/>
                </a:cubicBezTo>
                <a:cubicBezTo>
                  <a:pt x="1442" y="1043"/>
                  <a:pt x="1442" y="1044"/>
                  <a:pt x="1443" y="1044"/>
                </a:cubicBezTo>
                <a:cubicBezTo>
                  <a:pt x="1444" y="1044"/>
                  <a:pt x="1444" y="1044"/>
                  <a:pt x="1445" y="1044"/>
                </a:cubicBezTo>
                <a:cubicBezTo>
                  <a:pt x="1445" y="1043"/>
                  <a:pt x="1446" y="1043"/>
                  <a:pt x="1447" y="1043"/>
                </a:cubicBezTo>
                <a:cubicBezTo>
                  <a:pt x="1447" y="1043"/>
                  <a:pt x="1449" y="1041"/>
                  <a:pt x="1449" y="1042"/>
                </a:cubicBezTo>
                <a:cubicBezTo>
                  <a:pt x="1448" y="1043"/>
                  <a:pt x="1447" y="1044"/>
                  <a:pt x="1447" y="1044"/>
                </a:cubicBezTo>
                <a:cubicBezTo>
                  <a:pt x="1445" y="1047"/>
                  <a:pt x="1449" y="1048"/>
                  <a:pt x="1449" y="1051"/>
                </a:cubicBezTo>
                <a:cubicBezTo>
                  <a:pt x="1450" y="1052"/>
                  <a:pt x="1449" y="1054"/>
                  <a:pt x="1450" y="1055"/>
                </a:cubicBezTo>
                <a:cubicBezTo>
                  <a:pt x="1451" y="1055"/>
                  <a:pt x="1451" y="1056"/>
                  <a:pt x="1452" y="1056"/>
                </a:cubicBezTo>
                <a:cubicBezTo>
                  <a:pt x="1452" y="1057"/>
                  <a:pt x="1453" y="1059"/>
                  <a:pt x="1453" y="1060"/>
                </a:cubicBezTo>
                <a:cubicBezTo>
                  <a:pt x="1453" y="1061"/>
                  <a:pt x="1454" y="1062"/>
                  <a:pt x="1455" y="1063"/>
                </a:cubicBezTo>
                <a:cubicBezTo>
                  <a:pt x="1456" y="1064"/>
                  <a:pt x="1457" y="1065"/>
                  <a:pt x="1457" y="1066"/>
                </a:cubicBezTo>
                <a:cubicBezTo>
                  <a:pt x="1457" y="1067"/>
                  <a:pt x="1457" y="1067"/>
                  <a:pt x="1458" y="1068"/>
                </a:cubicBezTo>
                <a:cubicBezTo>
                  <a:pt x="1458" y="1069"/>
                  <a:pt x="1458" y="1069"/>
                  <a:pt x="1458" y="1070"/>
                </a:cubicBezTo>
                <a:cubicBezTo>
                  <a:pt x="1459" y="1071"/>
                  <a:pt x="1458" y="1073"/>
                  <a:pt x="1458" y="1074"/>
                </a:cubicBezTo>
                <a:cubicBezTo>
                  <a:pt x="1458" y="1076"/>
                  <a:pt x="1459" y="1077"/>
                  <a:pt x="1460" y="1078"/>
                </a:cubicBezTo>
                <a:cubicBezTo>
                  <a:pt x="1461" y="1079"/>
                  <a:pt x="1462" y="1080"/>
                  <a:pt x="1463" y="1081"/>
                </a:cubicBezTo>
                <a:cubicBezTo>
                  <a:pt x="1465" y="1084"/>
                  <a:pt x="1466" y="1088"/>
                  <a:pt x="1466" y="1092"/>
                </a:cubicBezTo>
                <a:cubicBezTo>
                  <a:pt x="1466" y="1093"/>
                  <a:pt x="1466" y="1094"/>
                  <a:pt x="1467" y="1095"/>
                </a:cubicBezTo>
                <a:cubicBezTo>
                  <a:pt x="1467" y="1096"/>
                  <a:pt x="1467" y="1097"/>
                  <a:pt x="1468" y="1098"/>
                </a:cubicBezTo>
                <a:cubicBezTo>
                  <a:pt x="1469" y="1098"/>
                  <a:pt x="1469" y="1098"/>
                  <a:pt x="1469" y="1099"/>
                </a:cubicBezTo>
                <a:cubicBezTo>
                  <a:pt x="1470" y="1100"/>
                  <a:pt x="1469" y="1100"/>
                  <a:pt x="1469" y="1101"/>
                </a:cubicBezTo>
                <a:cubicBezTo>
                  <a:pt x="1469" y="1102"/>
                  <a:pt x="1470" y="1102"/>
                  <a:pt x="1470" y="1102"/>
                </a:cubicBezTo>
                <a:cubicBezTo>
                  <a:pt x="1471" y="1103"/>
                  <a:pt x="1473" y="1104"/>
                  <a:pt x="1474" y="1105"/>
                </a:cubicBezTo>
                <a:cubicBezTo>
                  <a:pt x="1474" y="1106"/>
                  <a:pt x="1473" y="1105"/>
                  <a:pt x="1472" y="1105"/>
                </a:cubicBezTo>
                <a:cubicBezTo>
                  <a:pt x="1472" y="1105"/>
                  <a:pt x="1472" y="1106"/>
                  <a:pt x="1472" y="1107"/>
                </a:cubicBezTo>
                <a:cubicBezTo>
                  <a:pt x="1473" y="1108"/>
                  <a:pt x="1474" y="1109"/>
                  <a:pt x="1475" y="1110"/>
                </a:cubicBezTo>
                <a:cubicBezTo>
                  <a:pt x="1475" y="1111"/>
                  <a:pt x="1475" y="1113"/>
                  <a:pt x="1476" y="1114"/>
                </a:cubicBezTo>
                <a:cubicBezTo>
                  <a:pt x="1477" y="1115"/>
                  <a:pt x="1478" y="1116"/>
                  <a:pt x="1479" y="1117"/>
                </a:cubicBezTo>
                <a:cubicBezTo>
                  <a:pt x="1480" y="1118"/>
                  <a:pt x="1481" y="1119"/>
                  <a:pt x="1481" y="1120"/>
                </a:cubicBezTo>
                <a:cubicBezTo>
                  <a:pt x="1481" y="1121"/>
                  <a:pt x="1480" y="1122"/>
                  <a:pt x="1479" y="1123"/>
                </a:cubicBezTo>
                <a:cubicBezTo>
                  <a:pt x="1478" y="1124"/>
                  <a:pt x="1479" y="1125"/>
                  <a:pt x="1479" y="1126"/>
                </a:cubicBezTo>
                <a:cubicBezTo>
                  <a:pt x="1479" y="1128"/>
                  <a:pt x="1479" y="1129"/>
                  <a:pt x="1479" y="1131"/>
                </a:cubicBezTo>
                <a:cubicBezTo>
                  <a:pt x="1478" y="1132"/>
                  <a:pt x="1480" y="1134"/>
                  <a:pt x="1480" y="1135"/>
                </a:cubicBezTo>
                <a:cubicBezTo>
                  <a:pt x="1480" y="1136"/>
                  <a:pt x="1480" y="1137"/>
                  <a:pt x="1479" y="1136"/>
                </a:cubicBezTo>
                <a:cubicBezTo>
                  <a:pt x="1479" y="1136"/>
                  <a:pt x="1478" y="1136"/>
                  <a:pt x="1478" y="1136"/>
                </a:cubicBezTo>
                <a:cubicBezTo>
                  <a:pt x="1478" y="1135"/>
                  <a:pt x="1477" y="1135"/>
                  <a:pt x="1477" y="1135"/>
                </a:cubicBezTo>
                <a:cubicBezTo>
                  <a:pt x="1477" y="1135"/>
                  <a:pt x="1477" y="1134"/>
                  <a:pt x="1476" y="1134"/>
                </a:cubicBezTo>
                <a:cubicBezTo>
                  <a:pt x="1474" y="1133"/>
                  <a:pt x="1475" y="1138"/>
                  <a:pt x="1475" y="1139"/>
                </a:cubicBezTo>
                <a:cubicBezTo>
                  <a:pt x="1475" y="1140"/>
                  <a:pt x="1475" y="1140"/>
                  <a:pt x="1474" y="1141"/>
                </a:cubicBezTo>
                <a:cubicBezTo>
                  <a:pt x="1474" y="1142"/>
                  <a:pt x="1473" y="1143"/>
                  <a:pt x="1472" y="1143"/>
                </a:cubicBezTo>
                <a:cubicBezTo>
                  <a:pt x="1471" y="1143"/>
                  <a:pt x="1469" y="1142"/>
                  <a:pt x="1468" y="1141"/>
                </a:cubicBezTo>
                <a:cubicBezTo>
                  <a:pt x="1467" y="1140"/>
                  <a:pt x="1467" y="1139"/>
                  <a:pt x="1467" y="1137"/>
                </a:cubicBezTo>
                <a:cubicBezTo>
                  <a:pt x="1468" y="1135"/>
                  <a:pt x="1467" y="1133"/>
                  <a:pt x="1467" y="1132"/>
                </a:cubicBezTo>
                <a:cubicBezTo>
                  <a:pt x="1468" y="1130"/>
                  <a:pt x="1468" y="1128"/>
                  <a:pt x="1468" y="1127"/>
                </a:cubicBezTo>
                <a:cubicBezTo>
                  <a:pt x="1469" y="1126"/>
                  <a:pt x="1468" y="1126"/>
                  <a:pt x="1468" y="1125"/>
                </a:cubicBezTo>
                <a:cubicBezTo>
                  <a:pt x="1469" y="1125"/>
                  <a:pt x="1469" y="1124"/>
                  <a:pt x="1469" y="1124"/>
                </a:cubicBezTo>
                <a:cubicBezTo>
                  <a:pt x="1470" y="1122"/>
                  <a:pt x="1471" y="1121"/>
                  <a:pt x="1472" y="1120"/>
                </a:cubicBezTo>
                <a:cubicBezTo>
                  <a:pt x="1472" y="1119"/>
                  <a:pt x="1475" y="1117"/>
                  <a:pt x="1474" y="1116"/>
                </a:cubicBezTo>
                <a:cubicBezTo>
                  <a:pt x="1473" y="1116"/>
                  <a:pt x="1473" y="1117"/>
                  <a:pt x="1472" y="1117"/>
                </a:cubicBezTo>
                <a:cubicBezTo>
                  <a:pt x="1471" y="1117"/>
                  <a:pt x="1471" y="1117"/>
                  <a:pt x="1470" y="1118"/>
                </a:cubicBezTo>
                <a:cubicBezTo>
                  <a:pt x="1470" y="1118"/>
                  <a:pt x="1469" y="1121"/>
                  <a:pt x="1468" y="1121"/>
                </a:cubicBezTo>
                <a:cubicBezTo>
                  <a:pt x="1466" y="1120"/>
                  <a:pt x="1468" y="1117"/>
                  <a:pt x="1469" y="1117"/>
                </a:cubicBezTo>
                <a:cubicBezTo>
                  <a:pt x="1469" y="1115"/>
                  <a:pt x="1469" y="1114"/>
                  <a:pt x="1470" y="1113"/>
                </a:cubicBezTo>
                <a:cubicBezTo>
                  <a:pt x="1471" y="1112"/>
                  <a:pt x="1472" y="1112"/>
                  <a:pt x="1472" y="1111"/>
                </a:cubicBezTo>
                <a:cubicBezTo>
                  <a:pt x="1472" y="1111"/>
                  <a:pt x="1472" y="1110"/>
                  <a:pt x="1472" y="1109"/>
                </a:cubicBezTo>
                <a:cubicBezTo>
                  <a:pt x="1470" y="1107"/>
                  <a:pt x="1465" y="1106"/>
                  <a:pt x="1464" y="1109"/>
                </a:cubicBezTo>
                <a:cubicBezTo>
                  <a:pt x="1464" y="1111"/>
                  <a:pt x="1464" y="1112"/>
                  <a:pt x="1463" y="1113"/>
                </a:cubicBezTo>
                <a:cubicBezTo>
                  <a:pt x="1463" y="1113"/>
                  <a:pt x="1462" y="1114"/>
                  <a:pt x="1461" y="1114"/>
                </a:cubicBezTo>
                <a:cubicBezTo>
                  <a:pt x="1460" y="1113"/>
                  <a:pt x="1461" y="1109"/>
                  <a:pt x="1461" y="1108"/>
                </a:cubicBezTo>
                <a:cubicBezTo>
                  <a:pt x="1462" y="1107"/>
                  <a:pt x="1462" y="1105"/>
                  <a:pt x="1462" y="1104"/>
                </a:cubicBezTo>
                <a:cubicBezTo>
                  <a:pt x="1462" y="1103"/>
                  <a:pt x="1462" y="1102"/>
                  <a:pt x="1462" y="1101"/>
                </a:cubicBezTo>
                <a:cubicBezTo>
                  <a:pt x="1462" y="1101"/>
                  <a:pt x="1461" y="1101"/>
                  <a:pt x="1461" y="1100"/>
                </a:cubicBezTo>
                <a:cubicBezTo>
                  <a:pt x="1460" y="1099"/>
                  <a:pt x="1459" y="1098"/>
                  <a:pt x="1457" y="1098"/>
                </a:cubicBezTo>
                <a:cubicBezTo>
                  <a:pt x="1456" y="1098"/>
                  <a:pt x="1456" y="1101"/>
                  <a:pt x="1454" y="1101"/>
                </a:cubicBezTo>
                <a:cubicBezTo>
                  <a:pt x="1454" y="1100"/>
                  <a:pt x="1455" y="1099"/>
                  <a:pt x="1455" y="1099"/>
                </a:cubicBezTo>
                <a:cubicBezTo>
                  <a:pt x="1455" y="1098"/>
                  <a:pt x="1455" y="1097"/>
                  <a:pt x="1456" y="1097"/>
                </a:cubicBezTo>
                <a:cubicBezTo>
                  <a:pt x="1457" y="1097"/>
                  <a:pt x="1458" y="1096"/>
                  <a:pt x="1457" y="1095"/>
                </a:cubicBezTo>
                <a:cubicBezTo>
                  <a:pt x="1456" y="1094"/>
                  <a:pt x="1454" y="1096"/>
                  <a:pt x="1453" y="1096"/>
                </a:cubicBezTo>
                <a:cubicBezTo>
                  <a:pt x="1452" y="1095"/>
                  <a:pt x="1453" y="1095"/>
                  <a:pt x="1452" y="1094"/>
                </a:cubicBezTo>
                <a:cubicBezTo>
                  <a:pt x="1452" y="1094"/>
                  <a:pt x="1451" y="1095"/>
                  <a:pt x="1451" y="1095"/>
                </a:cubicBezTo>
                <a:cubicBezTo>
                  <a:pt x="1450" y="1097"/>
                  <a:pt x="1451" y="1099"/>
                  <a:pt x="1450" y="1100"/>
                </a:cubicBezTo>
                <a:cubicBezTo>
                  <a:pt x="1450" y="1102"/>
                  <a:pt x="1448" y="1101"/>
                  <a:pt x="1447" y="1100"/>
                </a:cubicBezTo>
                <a:cubicBezTo>
                  <a:pt x="1445" y="1100"/>
                  <a:pt x="1445" y="1099"/>
                  <a:pt x="1444" y="1097"/>
                </a:cubicBezTo>
                <a:close/>
                <a:moveTo>
                  <a:pt x="1457" y="1835"/>
                </a:moveTo>
                <a:cubicBezTo>
                  <a:pt x="1456" y="1835"/>
                  <a:pt x="1456" y="1833"/>
                  <a:pt x="1456" y="1832"/>
                </a:cubicBezTo>
                <a:cubicBezTo>
                  <a:pt x="1455" y="1831"/>
                  <a:pt x="1454" y="1830"/>
                  <a:pt x="1454" y="1829"/>
                </a:cubicBezTo>
                <a:cubicBezTo>
                  <a:pt x="1453" y="1828"/>
                  <a:pt x="1453" y="1827"/>
                  <a:pt x="1453" y="1825"/>
                </a:cubicBezTo>
                <a:cubicBezTo>
                  <a:pt x="1452" y="1824"/>
                  <a:pt x="1452" y="1823"/>
                  <a:pt x="1453" y="1824"/>
                </a:cubicBezTo>
                <a:cubicBezTo>
                  <a:pt x="1455" y="1825"/>
                  <a:pt x="1455" y="1828"/>
                  <a:pt x="1457" y="1829"/>
                </a:cubicBezTo>
                <a:cubicBezTo>
                  <a:pt x="1458" y="1830"/>
                  <a:pt x="1458" y="1831"/>
                  <a:pt x="1458" y="1832"/>
                </a:cubicBezTo>
                <a:cubicBezTo>
                  <a:pt x="1458" y="1833"/>
                  <a:pt x="1457" y="1835"/>
                  <a:pt x="1457" y="1835"/>
                </a:cubicBezTo>
                <a:close/>
                <a:moveTo>
                  <a:pt x="1715" y="2052"/>
                </a:moveTo>
                <a:cubicBezTo>
                  <a:pt x="1715" y="2052"/>
                  <a:pt x="1714" y="2052"/>
                  <a:pt x="1714" y="2051"/>
                </a:cubicBezTo>
                <a:cubicBezTo>
                  <a:pt x="1713" y="2051"/>
                  <a:pt x="1712" y="2051"/>
                  <a:pt x="1712" y="2051"/>
                </a:cubicBezTo>
                <a:cubicBezTo>
                  <a:pt x="1710" y="2051"/>
                  <a:pt x="1709" y="2050"/>
                  <a:pt x="1708" y="2050"/>
                </a:cubicBezTo>
                <a:cubicBezTo>
                  <a:pt x="1706" y="2049"/>
                  <a:pt x="1705" y="2048"/>
                  <a:pt x="1704" y="2048"/>
                </a:cubicBezTo>
                <a:cubicBezTo>
                  <a:pt x="1703" y="2047"/>
                  <a:pt x="1702" y="2047"/>
                  <a:pt x="1701" y="2046"/>
                </a:cubicBezTo>
                <a:cubicBezTo>
                  <a:pt x="1699" y="2045"/>
                  <a:pt x="1699" y="2044"/>
                  <a:pt x="1698" y="2043"/>
                </a:cubicBezTo>
                <a:cubicBezTo>
                  <a:pt x="1697" y="2042"/>
                  <a:pt x="1697" y="2041"/>
                  <a:pt x="1697" y="2039"/>
                </a:cubicBezTo>
                <a:cubicBezTo>
                  <a:pt x="1697" y="2038"/>
                  <a:pt x="1695" y="2037"/>
                  <a:pt x="1695" y="2035"/>
                </a:cubicBezTo>
                <a:cubicBezTo>
                  <a:pt x="1696" y="2034"/>
                  <a:pt x="1696" y="2032"/>
                  <a:pt x="1696" y="2032"/>
                </a:cubicBezTo>
                <a:cubicBezTo>
                  <a:pt x="1697" y="2031"/>
                  <a:pt x="1697" y="2031"/>
                  <a:pt x="1698" y="2031"/>
                </a:cubicBezTo>
                <a:cubicBezTo>
                  <a:pt x="1699" y="2031"/>
                  <a:pt x="1700" y="2031"/>
                  <a:pt x="1700" y="2031"/>
                </a:cubicBezTo>
                <a:cubicBezTo>
                  <a:pt x="1701" y="2031"/>
                  <a:pt x="1702" y="2032"/>
                  <a:pt x="1702" y="2032"/>
                </a:cubicBezTo>
                <a:cubicBezTo>
                  <a:pt x="1703" y="2033"/>
                  <a:pt x="1704" y="2034"/>
                  <a:pt x="1705" y="2035"/>
                </a:cubicBezTo>
                <a:cubicBezTo>
                  <a:pt x="1707" y="2035"/>
                  <a:pt x="1707" y="2036"/>
                  <a:pt x="1708" y="2038"/>
                </a:cubicBezTo>
                <a:cubicBezTo>
                  <a:pt x="1709" y="2039"/>
                  <a:pt x="1711" y="2040"/>
                  <a:pt x="1712" y="2040"/>
                </a:cubicBezTo>
                <a:cubicBezTo>
                  <a:pt x="1713" y="2041"/>
                  <a:pt x="1714" y="2042"/>
                  <a:pt x="1715" y="2043"/>
                </a:cubicBezTo>
                <a:cubicBezTo>
                  <a:pt x="1715" y="2045"/>
                  <a:pt x="1717" y="2045"/>
                  <a:pt x="1717" y="2047"/>
                </a:cubicBezTo>
                <a:cubicBezTo>
                  <a:pt x="1718" y="2048"/>
                  <a:pt x="1718" y="2049"/>
                  <a:pt x="1718" y="2051"/>
                </a:cubicBezTo>
                <a:cubicBezTo>
                  <a:pt x="1718" y="2052"/>
                  <a:pt x="1716" y="2053"/>
                  <a:pt x="1715" y="2052"/>
                </a:cubicBezTo>
                <a:close/>
                <a:moveTo>
                  <a:pt x="1935" y="2056"/>
                </a:moveTo>
                <a:cubicBezTo>
                  <a:pt x="1934" y="2056"/>
                  <a:pt x="1934" y="2057"/>
                  <a:pt x="1934" y="2057"/>
                </a:cubicBezTo>
                <a:cubicBezTo>
                  <a:pt x="1933" y="2058"/>
                  <a:pt x="1933" y="2058"/>
                  <a:pt x="1932" y="2058"/>
                </a:cubicBezTo>
                <a:cubicBezTo>
                  <a:pt x="1931" y="2059"/>
                  <a:pt x="1929" y="2059"/>
                  <a:pt x="1930" y="2057"/>
                </a:cubicBezTo>
                <a:cubicBezTo>
                  <a:pt x="1931" y="2057"/>
                  <a:pt x="1931" y="2056"/>
                  <a:pt x="1931" y="2055"/>
                </a:cubicBezTo>
                <a:cubicBezTo>
                  <a:pt x="1931" y="2055"/>
                  <a:pt x="1931" y="2055"/>
                  <a:pt x="1931" y="2055"/>
                </a:cubicBezTo>
                <a:cubicBezTo>
                  <a:pt x="1932" y="2055"/>
                  <a:pt x="1934" y="2055"/>
                  <a:pt x="1935" y="2055"/>
                </a:cubicBezTo>
                <a:cubicBezTo>
                  <a:pt x="1935" y="2055"/>
                  <a:pt x="1935" y="2055"/>
                  <a:pt x="1935" y="2056"/>
                </a:cubicBezTo>
                <a:close/>
                <a:moveTo>
                  <a:pt x="2054" y="1899"/>
                </a:moveTo>
                <a:cubicBezTo>
                  <a:pt x="2054" y="1899"/>
                  <a:pt x="2054" y="1898"/>
                  <a:pt x="2054" y="1898"/>
                </a:cubicBezTo>
                <a:cubicBezTo>
                  <a:pt x="2055" y="1897"/>
                  <a:pt x="2055" y="1897"/>
                  <a:pt x="2055" y="1898"/>
                </a:cubicBezTo>
                <a:cubicBezTo>
                  <a:pt x="2056" y="1898"/>
                  <a:pt x="2056" y="1898"/>
                  <a:pt x="2056" y="1899"/>
                </a:cubicBezTo>
                <a:cubicBezTo>
                  <a:pt x="2057" y="1899"/>
                  <a:pt x="2057" y="1898"/>
                  <a:pt x="2058" y="1898"/>
                </a:cubicBezTo>
                <a:cubicBezTo>
                  <a:pt x="2058" y="1897"/>
                  <a:pt x="2058" y="1897"/>
                  <a:pt x="2058" y="1896"/>
                </a:cubicBezTo>
                <a:cubicBezTo>
                  <a:pt x="2058" y="1896"/>
                  <a:pt x="2058" y="1896"/>
                  <a:pt x="2058" y="1895"/>
                </a:cubicBezTo>
                <a:cubicBezTo>
                  <a:pt x="2059" y="1895"/>
                  <a:pt x="2060" y="1894"/>
                  <a:pt x="2060" y="1893"/>
                </a:cubicBezTo>
                <a:cubicBezTo>
                  <a:pt x="2060" y="1892"/>
                  <a:pt x="2059" y="1892"/>
                  <a:pt x="2059" y="1891"/>
                </a:cubicBezTo>
                <a:cubicBezTo>
                  <a:pt x="2058" y="1890"/>
                  <a:pt x="2058" y="1890"/>
                  <a:pt x="2057" y="1889"/>
                </a:cubicBezTo>
                <a:cubicBezTo>
                  <a:pt x="2056" y="1889"/>
                  <a:pt x="2055" y="1888"/>
                  <a:pt x="2054" y="1888"/>
                </a:cubicBezTo>
                <a:cubicBezTo>
                  <a:pt x="2054" y="1887"/>
                  <a:pt x="2053" y="1887"/>
                  <a:pt x="2053" y="1886"/>
                </a:cubicBezTo>
                <a:cubicBezTo>
                  <a:pt x="2052" y="1886"/>
                  <a:pt x="2052" y="1885"/>
                  <a:pt x="2051" y="1885"/>
                </a:cubicBezTo>
                <a:cubicBezTo>
                  <a:pt x="2051" y="1884"/>
                  <a:pt x="2050" y="1884"/>
                  <a:pt x="2050" y="1884"/>
                </a:cubicBezTo>
                <a:cubicBezTo>
                  <a:pt x="2049" y="1884"/>
                  <a:pt x="2049" y="1884"/>
                  <a:pt x="2049" y="1884"/>
                </a:cubicBezTo>
                <a:cubicBezTo>
                  <a:pt x="2048" y="1884"/>
                  <a:pt x="2048" y="1883"/>
                  <a:pt x="2048" y="1883"/>
                </a:cubicBezTo>
                <a:cubicBezTo>
                  <a:pt x="2047" y="1883"/>
                  <a:pt x="2046" y="1884"/>
                  <a:pt x="2046" y="1884"/>
                </a:cubicBezTo>
                <a:cubicBezTo>
                  <a:pt x="2045" y="1885"/>
                  <a:pt x="2044" y="1885"/>
                  <a:pt x="2044" y="1884"/>
                </a:cubicBezTo>
                <a:cubicBezTo>
                  <a:pt x="2044" y="1884"/>
                  <a:pt x="2043" y="1883"/>
                  <a:pt x="2043" y="1883"/>
                </a:cubicBezTo>
                <a:cubicBezTo>
                  <a:pt x="2042" y="1883"/>
                  <a:pt x="2042" y="1883"/>
                  <a:pt x="2042" y="1884"/>
                </a:cubicBezTo>
                <a:cubicBezTo>
                  <a:pt x="2041" y="1884"/>
                  <a:pt x="2041" y="1884"/>
                  <a:pt x="2040" y="1884"/>
                </a:cubicBezTo>
                <a:cubicBezTo>
                  <a:pt x="2040" y="1883"/>
                  <a:pt x="2039" y="1883"/>
                  <a:pt x="2038" y="1883"/>
                </a:cubicBezTo>
                <a:cubicBezTo>
                  <a:pt x="2037" y="1882"/>
                  <a:pt x="2037" y="1882"/>
                  <a:pt x="2036" y="1882"/>
                </a:cubicBezTo>
                <a:cubicBezTo>
                  <a:pt x="2035" y="1883"/>
                  <a:pt x="2035" y="1882"/>
                  <a:pt x="2034" y="1882"/>
                </a:cubicBezTo>
                <a:cubicBezTo>
                  <a:pt x="2034" y="1881"/>
                  <a:pt x="2033" y="1881"/>
                  <a:pt x="2033" y="1880"/>
                </a:cubicBezTo>
                <a:cubicBezTo>
                  <a:pt x="2033" y="1879"/>
                  <a:pt x="2034" y="1880"/>
                  <a:pt x="2035" y="1880"/>
                </a:cubicBezTo>
                <a:cubicBezTo>
                  <a:pt x="2035" y="1880"/>
                  <a:pt x="2036" y="1880"/>
                  <a:pt x="2036" y="1880"/>
                </a:cubicBezTo>
                <a:cubicBezTo>
                  <a:pt x="2037" y="1880"/>
                  <a:pt x="2037" y="1880"/>
                  <a:pt x="2037" y="1880"/>
                </a:cubicBezTo>
                <a:cubicBezTo>
                  <a:pt x="2038" y="1881"/>
                  <a:pt x="2039" y="1880"/>
                  <a:pt x="2040" y="1880"/>
                </a:cubicBezTo>
                <a:cubicBezTo>
                  <a:pt x="2040" y="1880"/>
                  <a:pt x="2041" y="1880"/>
                  <a:pt x="2042" y="1880"/>
                </a:cubicBezTo>
                <a:cubicBezTo>
                  <a:pt x="2042" y="1879"/>
                  <a:pt x="2041" y="1879"/>
                  <a:pt x="2041" y="1879"/>
                </a:cubicBezTo>
                <a:cubicBezTo>
                  <a:pt x="2040" y="1877"/>
                  <a:pt x="2042" y="1879"/>
                  <a:pt x="2042" y="1878"/>
                </a:cubicBezTo>
                <a:cubicBezTo>
                  <a:pt x="2043" y="1878"/>
                  <a:pt x="2043" y="1878"/>
                  <a:pt x="2042" y="1877"/>
                </a:cubicBezTo>
                <a:cubicBezTo>
                  <a:pt x="2042" y="1877"/>
                  <a:pt x="2041" y="1877"/>
                  <a:pt x="2041" y="1877"/>
                </a:cubicBezTo>
                <a:cubicBezTo>
                  <a:pt x="2040" y="1877"/>
                  <a:pt x="2040" y="1877"/>
                  <a:pt x="2041" y="1877"/>
                </a:cubicBezTo>
                <a:cubicBezTo>
                  <a:pt x="2041" y="1877"/>
                  <a:pt x="2041" y="1877"/>
                  <a:pt x="2041" y="1876"/>
                </a:cubicBezTo>
                <a:cubicBezTo>
                  <a:pt x="2041" y="1876"/>
                  <a:pt x="2041" y="1876"/>
                  <a:pt x="2041" y="1876"/>
                </a:cubicBezTo>
                <a:cubicBezTo>
                  <a:pt x="2040" y="1876"/>
                  <a:pt x="2040" y="1876"/>
                  <a:pt x="2040" y="1877"/>
                </a:cubicBezTo>
                <a:cubicBezTo>
                  <a:pt x="2039" y="1877"/>
                  <a:pt x="2039" y="1877"/>
                  <a:pt x="2039" y="1877"/>
                </a:cubicBezTo>
                <a:cubicBezTo>
                  <a:pt x="2038" y="1877"/>
                  <a:pt x="2038" y="1877"/>
                  <a:pt x="2038" y="1877"/>
                </a:cubicBezTo>
                <a:cubicBezTo>
                  <a:pt x="2038" y="1877"/>
                  <a:pt x="2037" y="1877"/>
                  <a:pt x="2037" y="1877"/>
                </a:cubicBezTo>
                <a:cubicBezTo>
                  <a:pt x="2037" y="1877"/>
                  <a:pt x="2036" y="1877"/>
                  <a:pt x="2036" y="1877"/>
                </a:cubicBezTo>
                <a:cubicBezTo>
                  <a:pt x="2035" y="1877"/>
                  <a:pt x="2035" y="1877"/>
                  <a:pt x="2034" y="1877"/>
                </a:cubicBezTo>
                <a:cubicBezTo>
                  <a:pt x="2033" y="1877"/>
                  <a:pt x="2033" y="1878"/>
                  <a:pt x="2032" y="1878"/>
                </a:cubicBezTo>
                <a:cubicBezTo>
                  <a:pt x="2031" y="1878"/>
                  <a:pt x="2030" y="1878"/>
                  <a:pt x="2029" y="1878"/>
                </a:cubicBezTo>
                <a:cubicBezTo>
                  <a:pt x="2029" y="1877"/>
                  <a:pt x="2028" y="1876"/>
                  <a:pt x="2028" y="1875"/>
                </a:cubicBezTo>
                <a:cubicBezTo>
                  <a:pt x="2028" y="1875"/>
                  <a:pt x="2027" y="1874"/>
                  <a:pt x="2027" y="1873"/>
                </a:cubicBezTo>
                <a:cubicBezTo>
                  <a:pt x="2027" y="1872"/>
                  <a:pt x="2027" y="1872"/>
                  <a:pt x="2027" y="1871"/>
                </a:cubicBezTo>
                <a:cubicBezTo>
                  <a:pt x="2027" y="1870"/>
                  <a:pt x="2026" y="1869"/>
                  <a:pt x="2025" y="1869"/>
                </a:cubicBezTo>
                <a:cubicBezTo>
                  <a:pt x="2024" y="1869"/>
                  <a:pt x="2024" y="1870"/>
                  <a:pt x="2023" y="1870"/>
                </a:cubicBezTo>
                <a:cubicBezTo>
                  <a:pt x="2022" y="1871"/>
                  <a:pt x="2021" y="1870"/>
                  <a:pt x="2020" y="1870"/>
                </a:cubicBezTo>
                <a:cubicBezTo>
                  <a:pt x="2020" y="1870"/>
                  <a:pt x="2019" y="1870"/>
                  <a:pt x="2018" y="1870"/>
                </a:cubicBezTo>
                <a:cubicBezTo>
                  <a:pt x="2018" y="1870"/>
                  <a:pt x="2018" y="1869"/>
                  <a:pt x="2018" y="1869"/>
                </a:cubicBezTo>
                <a:cubicBezTo>
                  <a:pt x="2017" y="1868"/>
                  <a:pt x="2017" y="1868"/>
                  <a:pt x="2016" y="1867"/>
                </a:cubicBezTo>
                <a:cubicBezTo>
                  <a:pt x="2015" y="1867"/>
                  <a:pt x="2014" y="1868"/>
                  <a:pt x="2014" y="1868"/>
                </a:cubicBezTo>
                <a:cubicBezTo>
                  <a:pt x="2013" y="1868"/>
                  <a:pt x="2012" y="1868"/>
                  <a:pt x="2011" y="1867"/>
                </a:cubicBezTo>
                <a:cubicBezTo>
                  <a:pt x="2011" y="1867"/>
                  <a:pt x="2010" y="1866"/>
                  <a:pt x="2010" y="1866"/>
                </a:cubicBezTo>
                <a:cubicBezTo>
                  <a:pt x="2009" y="1866"/>
                  <a:pt x="2009" y="1866"/>
                  <a:pt x="2008" y="1866"/>
                </a:cubicBezTo>
                <a:cubicBezTo>
                  <a:pt x="2008" y="1865"/>
                  <a:pt x="2008" y="1864"/>
                  <a:pt x="2007" y="1864"/>
                </a:cubicBezTo>
                <a:cubicBezTo>
                  <a:pt x="2006" y="1864"/>
                  <a:pt x="2006" y="1865"/>
                  <a:pt x="2006" y="1865"/>
                </a:cubicBezTo>
                <a:cubicBezTo>
                  <a:pt x="2005" y="1865"/>
                  <a:pt x="2005" y="1864"/>
                  <a:pt x="2005" y="1864"/>
                </a:cubicBezTo>
                <a:cubicBezTo>
                  <a:pt x="2004" y="1864"/>
                  <a:pt x="2003" y="1865"/>
                  <a:pt x="2002" y="1866"/>
                </a:cubicBezTo>
                <a:cubicBezTo>
                  <a:pt x="2001" y="1866"/>
                  <a:pt x="2001" y="1866"/>
                  <a:pt x="2001" y="1865"/>
                </a:cubicBezTo>
                <a:cubicBezTo>
                  <a:pt x="2000" y="1865"/>
                  <a:pt x="2000" y="1865"/>
                  <a:pt x="2000" y="1865"/>
                </a:cubicBezTo>
                <a:cubicBezTo>
                  <a:pt x="1999" y="1866"/>
                  <a:pt x="1999" y="1866"/>
                  <a:pt x="1999" y="1866"/>
                </a:cubicBezTo>
                <a:cubicBezTo>
                  <a:pt x="1998" y="1867"/>
                  <a:pt x="1996" y="1865"/>
                  <a:pt x="1995" y="1865"/>
                </a:cubicBezTo>
                <a:cubicBezTo>
                  <a:pt x="1993" y="1864"/>
                  <a:pt x="1991" y="1865"/>
                  <a:pt x="1990" y="1866"/>
                </a:cubicBezTo>
                <a:cubicBezTo>
                  <a:pt x="1989" y="1867"/>
                  <a:pt x="1989" y="1867"/>
                  <a:pt x="1989" y="1868"/>
                </a:cubicBezTo>
                <a:cubicBezTo>
                  <a:pt x="1989" y="1868"/>
                  <a:pt x="1989" y="1868"/>
                  <a:pt x="1989" y="1869"/>
                </a:cubicBezTo>
                <a:cubicBezTo>
                  <a:pt x="1989" y="1870"/>
                  <a:pt x="1989" y="1869"/>
                  <a:pt x="1988" y="1870"/>
                </a:cubicBezTo>
                <a:cubicBezTo>
                  <a:pt x="1987" y="1870"/>
                  <a:pt x="1988" y="1870"/>
                  <a:pt x="1987" y="1871"/>
                </a:cubicBezTo>
                <a:cubicBezTo>
                  <a:pt x="1986" y="1870"/>
                  <a:pt x="1987" y="1869"/>
                  <a:pt x="1986" y="1869"/>
                </a:cubicBezTo>
                <a:cubicBezTo>
                  <a:pt x="1985" y="1868"/>
                  <a:pt x="1984" y="1870"/>
                  <a:pt x="1983" y="1869"/>
                </a:cubicBezTo>
                <a:cubicBezTo>
                  <a:pt x="1983" y="1869"/>
                  <a:pt x="1983" y="1867"/>
                  <a:pt x="1982" y="1868"/>
                </a:cubicBezTo>
                <a:cubicBezTo>
                  <a:pt x="1982" y="1868"/>
                  <a:pt x="1982" y="1869"/>
                  <a:pt x="1981" y="1869"/>
                </a:cubicBezTo>
                <a:cubicBezTo>
                  <a:pt x="1981" y="1868"/>
                  <a:pt x="1981" y="1867"/>
                  <a:pt x="1980" y="1867"/>
                </a:cubicBezTo>
                <a:cubicBezTo>
                  <a:pt x="1980" y="1867"/>
                  <a:pt x="1979" y="1867"/>
                  <a:pt x="1979" y="1867"/>
                </a:cubicBezTo>
                <a:cubicBezTo>
                  <a:pt x="1978" y="1868"/>
                  <a:pt x="1978" y="1868"/>
                  <a:pt x="1978" y="1868"/>
                </a:cubicBezTo>
                <a:cubicBezTo>
                  <a:pt x="1977" y="1869"/>
                  <a:pt x="1977" y="1868"/>
                  <a:pt x="1977" y="1868"/>
                </a:cubicBezTo>
                <a:cubicBezTo>
                  <a:pt x="1977" y="1867"/>
                  <a:pt x="1976" y="1867"/>
                  <a:pt x="1976" y="1867"/>
                </a:cubicBezTo>
                <a:cubicBezTo>
                  <a:pt x="1975" y="1866"/>
                  <a:pt x="1975" y="1866"/>
                  <a:pt x="1975" y="1866"/>
                </a:cubicBezTo>
                <a:cubicBezTo>
                  <a:pt x="1974" y="1866"/>
                  <a:pt x="1974" y="1866"/>
                  <a:pt x="1973" y="1865"/>
                </a:cubicBezTo>
                <a:cubicBezTo>
                  <a:pt x="1973" y="1865"/>
                  <a:pt x="1972" y="1865"/>
                  <a:pt x="1972" y="1865"/>
                </a:cubicBezTo>
                <a:cubicBezTo>
                  <a:pt x="1971" y="1865"/>
                  <a:pt x="1970" y="1865"/>
                  <a:pt x="1969" y="1864"/>
                </a:cubicBezTo>
                <a:cubicBezTo>
                  <a:pt x="1968" y="1864"/>
                  <a:pt x="1968" y="1864"/>
                  <a:pt x="1967" y="1864"/>
                </a:cubicBezTo>
                <a:cubicBezTo>
                  <a:pt x="1966" y="1864"/>
                  <a:pt x="1965" y="1864"/>
                  <a:pt x="1964" y="1864"/>
                </a:cubicBezTo>
                <a:cubicBezTo>
                  <a:pt x="1963" y="1865"/>
                  <a:pt x="1962" y="1864"/>
                  <a:pt x="1961" y="1864"/>
                </a:cubicBezTo>
                <a:cubicBezTo>
                  <a:pt x="1960" y="1865"/>
                  <a:pt x="1959" y="1865"/>
                  <a:pt x="1958" y="1865"/>
                </a:cubicBezTo>
                <a:cubicBezTo>
                  <a:pt x="1957" y="1866"/>
                  <a:pt x="1954" y="1867"/>
                  <a:pt x="1954" y="1869"/>
                </a:cubicBezTo>
                <a:cubicBezTo>
                  <a:pt x="1954" y="1870"/>
                  <a:pt x="1955" y="1870"/>
                  <a:pt x="1956" y="1871"/>
                </a:cubicBezTo>
                <a:cubicBezTo>
                  <a:pt x="1956" y="1871"/>
                  <a:pt x="1956" y="1871"/>
                  <a:pt x="1957" y="1871"/>
                </a:cubicBezTo>
                <a:cubicBezTo>
                  <a:pt x="1957" y="1871"/>
                  <a:pt x="1958" y="1871"/>
                  <a:pt x="1958" y="1871"/>
                </a:cubicBezTo>
                <a:cubicBezTo>
                  <a:pt x="1959" y="1871"/>
                  <a:pt x="1960" y="1871"/>
                  <a:pt x="1960" y="1871"/>
                </a:cubicBezTo>
                <a:cubicBezTo>
                  <a:pt x="1961" y="1871"/>
                  <a:pt x="1962" y="1871"/>
                  <a:pt x="1963" y="1871"/>
                </a:cubicBezTo>
                <a:cubicBezTo>
                  <a:pt x="1964" y="1871"/>
                  <a:pt x="1964" y="1872"/>
                  <a:pt x="1965" y="1872"/>
                </a:cubicBezTo>
                <a:cubicBezTo>
                  <a:pt x="1966" y="1873"/>
                  <a:pt x="1967" y="1873"/>
                  <a:pt x="1968" y="1874"/>
                </a:cubicBezTo>
                <a:cubicBezTo>
                  <a:pt x="1968" y="1874"/>
                  <a:pt x="1968" y="1874"/>
                  <a:pt x="1968" y="1875"/>
                </a:cubicBezTo>
                <a:cubicBezTo>
                  <a:pt x="1969" y="1875"/>
                  <a:pt x="1969" y="1875"/>
                  <a:pt x="1969" y="1875"/>
                </a:cubicBezTo>
                <a:cubicBezTo>
                  <a:pt x="1970" y="1876"/>
                  <a:pt x="1968" y="1876"/>
                  <a:pt x="1968" y="1877"/>
                </a:cubicBezTo>
                <a:cubicBezTo>
                  <a:pt x="1968" y="1878"/>
                  <a:pt x="1969" y="1878"/>
                  <a:pt x="1969" y="1878"/>
                </a:cubicBezTo>
                <a:cubicBezTo>
                  <a:pt x="1969" y="1879"/>
                  <a:pt x="1969" y="1879"/>
                  <a:pt x="1968" y="1879"/>
                </a:cubicBezTo>
                <a:cubicBezTo>
                  <a:pt x="1968" y="1880"/>
                  <a:pt x="1968" y="1880"/>
                  <a:pt x="1967" y="1881"/>
                </a:cubicBezTo>
                <a:cubicBezTo>
                  <a:pt x="1967" y="1882"/>
                  <a:pt x="1967" y="1883"/>
                  <a:pt x="1967" y="1884"/>
                </a:cubicBezTo>
                <a:cubicBezTo>
                  <a:pt x="1968" y="1884"/>
                  <a:pt x="1968" y="1884"/>
                  <a:pt x="1968" y="1884"/>
                </a:cubicBezTo>
                <a:cubicBezTo>
                  <a:pt x="1969" y="1885"/>
                  <a:pt x="1969" y="1885"/>
                  <a:pt x="1969" y="1886"/>
                </a:cubicBezTo>
                <a:cubicBezTo>
                  <a:pt x="1970" y="1886"/>
                  <a:pt x="1970" y="1886"/>
                  <a:pt x="1971" y="1886"/>
                </a:cubicBezTo>
                <a:cubicBezTo>
                  <a:pt x="1972" y="1887"/>
                  <a:pt x="1972" y="1888"/>
                  <a:pt x="1973" y="1889"/>
                </a:cubicBezTo>
                <a:cubicBezTo>
                  <a:pt x="1973" y="1889"/>
                  <a:pt x="1974" y="1890"/>
                  <a:pt x="1974" y="1890"/>
                </a:cubicBezTo>
                <a:cubicBezTo>
                  <a:pt x="1975" y="1891"/>
                  <a:pt x="1975" y="1891"/>
                  <a:pt x="1976" y="1891"/>
                </a:cubicBezTo>
                <a:cubicBezTo>
                  <a:pt x="1977" y="1891"/>
                  <a:pt x="1977" y="1892"/>
                  <a:pt x="1977" y="1893"/>
                </a:cubicBezTo>
                <a:cubicBezTo>
                  <a:pt x="1977" y="1894"/>
                  <a:pt x="1977" y="1895"/>
                  <a:pt x="1976" y="1895"/>
                </a:cubicBezTo>
                <a:cubicBezTo>
                  <a:pt x="1975" y="1895"/>
                  <a:pt x="1975" y="1895"/>
                  <a:pt x="1974" y="1895"/>
                </a:cubicBezTo>
                <a:cubicBezTo>
                  <a:pt x="1974" y="1895"/>
                  <a:pt x="1974" y="1895"/>
                  <a:pt x="1973" y="1895"/>
                </a:cubicBezTo>
                <a:cubicBezTo>
                  <a:pt x="1973" y="1894"/>
                  <a:pt x="1973" y="1894"/>
                  <a:pt x="1972" y="1894"/>
                </a:cubicBezTo>
                <a:cubicBezTo>
                  <a:pt x="1972" y="1894"/>
                  <a:pt x="1971" y="1894"/>
                  <a:pt x="1971" y="1895"/>
                </a:cubicBezTo>
                <a:cubicBezTo>
                  <a:pt x="1970" y="1895"/>
                  <a:pt x="1970" y="1896"/>
                  <a:pt x="1970" y="1897"/>
                </a:cubicBezTo>
                <a:cubicBezTo>
                  <a:pt x="1969" y="1897"/>
                  <a:pt x="1968" y="1897"/>
                  <a:pt x="1967" y="1897"/>
                </a:cubicBezTo>
                <a:cubicBezTo>
                  <a:pt x="1966" y="1897"/>
                  <a:pt x="1966" y="1896"/>
                  <a:pt x="1965" y="1896"/>
                </a:cubicBezTo>
                <a:cubicBezTo>
                  <a:pt x="1964" y="1896"/>
                  <a:pt x="1963" y="1897"/>
                  <a:pt x="1962" y="1897"/>
                </a:cubicBezTo>
                <a:cubicBezTo>
                  <a:pt x="1961" y="1897"/>
                  <a:pt x="1961" y="1896"/>
                  <a:pt x="1960" y="1896"/>
                </a:cubicBezTo>
                <a:cubicBezTo>
                  <a:pt x="1959" y="1896"/>
                  <a:pt x="1958" y="1896"/>
                  <a:pt x="1957" y="1896"/>
                </a:cubicBezTo>
                <a:cubicBezTo>
                  <a:pt x="1956" y="1896"/>
                  <a:pt x="1955" y="1895"/>
                  <a:pt x="1955" y="1895"/>
                </a:cubicBezTo>
                <a:cubicBezTo>
                  <a:pt x="1954" y="1895"/>
                  <a:pt x="1953" y="1895"/>
                  <a:pt x="1951" y="1896"/>
                </a:cubicBezTo>
                <a:cubicBezTo>
                  <a:pt x="1951" y="1896"/>
                  <a:pt x="1949" y="1896"/>
                  <a:pt x="1949" y="1895"/>
                </a:cubicBezTo>
                <a:cubicBezTo>
                  <a:pt x="1949" y="1895"/>
                  <a:pt x="1949" y="1895"/>
                  <a:pt x="1950" y="1895"/>
                </a:cubicBezTo>
                <a:cubicBezTo>
                  <a:pt x="1950" y="1894"/>
                  <a:pt x="1951" y="1894"/>
                  <a:pt x="1951" y="1894"/>
                </a:cubicBezTo>
                <a:cubicBezTo>
                  <a:pt x="1951" y="1894"/>
                  <a:pt x="1952" y="1895"/>
                  <a:pt x="1952" y="1894"/>
                </a:cubicBezTo>
                <a:cubicBezTo>
                  <a:pt x="1952" y="1893"/>
                  <a:pt x="1950" y="1894"/>
                  <a:pt x="1950" y="1894"/>
                </a:cubicBezTo>
                <a:cubicBezTo>
                  <a:pt x="1950" y="1894"/>
                  <a:pt x="1949" y="1894"/>
                  <a:pt x="1949" y="1894"/>
                </a:cubicBezTo>
                <a:cubicBezTo>
                  <a:pt x="1948" y="1894"/>
                  <a:pt x="1948" y="1894"/>
                  <a:pt x="1948" y="1894"/>
                </a:cubicBezTo>
                <a:cubicBezTo>
                  <a:pt x="1947" y="1894"/>
                  <a:pt x="1947" y="1894"/>
                  <a:pt x="1946" y="1894"/>
                </a:cubicBezTo>
                <a:cubicBezTo>
                  <a:pt x="1946" y="1894"/>
                  <a:pt x="1946" y="1894"/>
                  <a:pt x="1945" y="1894"/>
                </a:cubicBezTo>
                <a:cubicBezTo>
                  <a:pt x="1945" y="1893"/>
                  <a:pt x="1944" y="1893"/>
                  <a:pt x="1943" y="1893"/>
                </a:cubicBezTo>
                <a:cubicBezTo>
                  <a:pt x="1942" y="1893"/>
                  <a:pt x="1942" y="1893"/>
                  <a:pt x="1942" y="1893"/>
                </a:cubicBezTo>
                <a:cubicBezTo>
                  <a:pt x="1941" y="1893"/>
                  <a:pt x="1941" y="1893"/>
                  <a:pt x="1941" y="1892"/>
                </a:cubicBezTo>
                <a:cubicBezTo>
                  <a:pt x="1940" y="1892"/>
                  <a:pt x="1939" y="1892"/>
                  <a:pt x="1939" y="1892"/>
                </a:cubicBezTo>
                <a:cubicBezTo>
                  <a:pt x="1938" y="1892"/>
                  <a:pt x="1937" y="1893"/>
                  <a:pt x="1936" y="1893"/>
                </a:cubicBezTo>
                <a:cubicBezTo>
                  <a:pt x="1935" y="1893"/>
                  <a:pt x="1935" y="1893"/>
                  <a:pt x="1934" y="1894"/>
                </a:cubicBezTo>
                <a:cubicBezTo>
                  <a:pt x="1933" y="1894"/>
                  <a:pt x="1933" y="1896"/>
                  <a:pt x="1933" y="1897"/>
                </a:cubicBezTo>
                <a:cubicBezTo>
                  <a:pt x="1933" y="1897"/>
                  <a:pt x="1933" y="1898"/>
                  <a:pt x="1934" y="1899"/>
                </a:cubicBezTo>
                <a:cubicBezTo>
                  <a:pt x="1934" y="1900"/>
                  <a:pt x="1935" y="1900"/>
                  <a:pt x="1936" y="1900"/>
                </a:cubicBezTo>
                <a:cubicBezTo>
                  <a:pt x="1937" y="1901"/>
                  <a:pt x="1938" y="1900"/>
                  <a:pt x="1938" y="1900"/>
                </a:cubicBezTo>
                <a:cubicBezTo>
                  <a:pt x="1939" y="1900"/>
                  <a:pt x="1940" y="1901"/>
                  <a:pt x="1941" y="1901"/>
                </a:cubicBezTo>
                <a:cubicBezTo>
                  <a:pt x="1942" y="1901"/>
                  <a:pt x="1942" y="1902"/>
                  <a:pt x="1943" y="1903"/>
                </a:cubicBezTo>
                <a:cubicBezTo>
                  <a:pt x="1943" y="1903"/>
                  <a:pt x="1943" y="1903"/>
                  <a:pt x="1944" y="1904"/>
                </a:cubicBezTo>
                <a:cubicBezTo>
                  <a:pt x="1944" y="1904"/>
                  <a:pt x="1944" y="1904"/>
                  <a:pt x="1945" y="1905"/>
                </a:cubicBezTo>
                <a:cubicBezTo>
                  <a:pt x="1945" y="1906"/>
                  <a:pt x="1946" y="1906"/>
                  <a:pt x="1946" y="1907"/>
                </a:cubicBezTo>
                <a:cubicBezTo>
                  <a:pt x="1947" y="1907"/>
                  <a:pt x="1948" y="1906"/>
                  <a:pt x="1948" y="1905"/>
                </a:cubicBezTo>
                <a:cubicBezTo>
                  <a:pt x="1947" y="1905"/>
                  <a:pt x="1947" y="1904"/>
                  <a:pt x="1947" y="1903"/>
                </a:cubicBezTo>
                <a:cubicBezTo>
                  <a:pt x="1947" y="1903"/>
                  <a:pt x="1948" y="1903"/>
                  <a:pt x="1949" y="1902"/>
                </a:cubicBezTo>
                <a:cubicBezTo>
                  <a:pt x="1949" y="1902"/>
                  <a:pt x="1950" y="1902"/>
                  <a:pt x="1950" y="1902"/>
                </a:cubicBezTo>
                <a:cubicBezTo>
                  <a:pt x="1950" y="1902"/>
                  <a:pt x="1951" y="1902"/>
                  <a:pt x="1951" y="1902"/>
                </a:cubicBezTo>
                <a:cubicBezTo>
                  <a:pt x="1952" y="1902"/>
                  <a:pt x="1952" y="1902"/>
                  <a:pt x="1953" y="1901"/>
                </a:cubicBezTo>
                <a:cubicBezTo>
                  <a:pt x="1953" y="1901"/>
                  <a:pt x="1953" y="1901"/>
                  <a:pt x="1954" y="1901"/>
                </a:cubicBezTo>
                <a:cubicBezTo>
                  <a:pt x="1954" y="1901"/>
                  <a:pt x="1955" y="1901"/>
                  <a:pt x="1955" y="1901"/>
                </a:cubicBezTo>
                <a:cubicBezTo>
                  <a:pt x="1956" y="1901"/>
                  <a:pt x="1956" y="1901"/>
                  <a:pt x="1956" y="1901"/>
                </a:cubicBezTo>
                <a:cubicBezTo>
                  <a:pt x="1957" y="1901"/>
                  <a:pt x="1958" y="1902"/>
                  <a:pt x="1959" y="1902"/>
                </a:cubicBezTo>
                <a:cubicBezTo>
                  <a:pt x="1960" y="1902"/>
                  <a:pt x="1961" y="1902"/>
                  <a:pt x="1962" y="1902"/>
                </a:cubicBezTo>
                <a:cubicBezTo>
                  <a:pt x="1963" y="1902"/>
                  <a:pt x="1964" y="1903"/>
                  <a:pt x="1965" y="1903"/>
                </a:cubicBezTo>
                <a:cubicBezTo>
                  <a:pt x="1966" y="1903"/>
                  <a:pt x="1966" y="1903"/>
                  <a:pt x="1967" y="1903"/>
                </a:cubicBezTo>
                <a:cubicBezTo>
                  <a:pt x="1968" y="1904"/>
                  <a:pt x="1968" y="1904"/>
                  <a:pt x="1969" y="1903"/>
                </a:cubicBezTo>
                <a:cubicBezTo>
                  <a:pt x="1970" y="1903"/>
                  <a:pt x="1972" y="1903"/>
                  <a:pt x="1973" y="1903"/>
                </a:cubicBezTo>
                <a:cubicBezTo>
                  <a:pt x="1973" y="1902"/>
                  <a:pt x="1974" y="1902"/>
                  <a:pt x="1974" y="1902"/>
                </a:cubicBezTo>
                <a:cubicBezTo>
                  <a:pt x="1975" y="1902"/>
                  <a:pt x="1975" y="1902"/>
                  <a:pt x="1976" y="1902"/>
                </a:cubicBezTo>
                <a:cubicBezTo>
                  <a:pt x="1978" y="1902"/>
                  <a:pt x="1980" y="1901"/>
                  <a:pt x="1982" y="1902"/>
                </a:cubicBezTo>
                <a:cubicBezTo>
                  <a:pt x="1983" y="1902"/>
                  <a:pt x="1984" y="1902"/>
                  <a:pt x="1985" y="1902"/>
                </a:cubicBezTo>
                <a:cubicBezTo>
                  <a:pt x="1986" y="1903"/>
                  <a:pt x="1986" y="1903"/>
                  <a:pt x="1987" y="1904"/>
                </a:cubicBezTo>
                <a:cubicBezTo>
                  <a:pt x="1988" y="1904"/>
                  <a:pt x="1989" y="1905"/>
                  <a:pt x="1990" y="1906"/>
                </a:cubicBezTo>
                <a:cubicBezTo>
                  <a:pt x="1990" y="1907"/>
                  <a:pt x="1991" y="1907"/>
                  <a:pt x="1991" y="1908"/>
                </a:cubicBezTo>
                <a:cubicBezTo>
                  <a:pt x="1992" y="1908"/>
                  <a:pt x="1991" y="1909"/>
                  <a:pt x="1991" y="1909"/>
                </a:cubicBezTo>
                <a:cubicBezTo>
                  <a:pt x="1992" y="1910"/>
                  <a:pt x="1992" y="1910"/>
                  <a:pt x="1992" y="1910"/>
                </a:cubicBezTo>
                <a:cubicBezTo>
                  <a:pt x="1992" y="1911"/>
                  <a:pt x="1991" y="1912"/>
                  <a:pt x="1992" y="1912"/>
                </a:cubicBezTo>
                <a:cubicBezTo>
                  <a:pt x="1993" y="1912"/>
                  <a:pt x="1994" y="1912"/>
                  <a:pt x="1995" y="1913"/>
                </a:cubicBezTo>
                <a:cubicBezTo>
                  <a:pt x="1995" y="1913"/>
                  <a:pt x="1995" y="1915"/>
                  <a:pt x="1996" y="1915"/>
                </a:cubicBezTo>
                <a:cubicBezTo>
                  <a:pt x="1998" y="1916"/>
                  <a:pt x="1998" y="1911"/>
                  <a:pt x="1999" y="1910"/>
                </a:cubicBezTo>
                <a:cubicBezTo>
                  <a:pt x="1999" y="1910"/>
                  <a:pt x="2000" y="1909"/>
                  <a:pt x="2001" y="1908"/>
                </a:cubicBezTo>
                <a:cubicBezTo>
                  <a:pt x="2001" y="1908"/>
                  <a:pt x="2001" y="1907"/>
                  <a:pt x="2001" y="1907"/>
                </a:cubicBezTo>
                <a:cubicBezTo>
                  <a:pt x="2002" y="1907"/>
                  <a:pt x="2002" y="1906"/>
                  <a:pt x="2002" y="1906"/>
                </a:cubicBezTo>
                <a:cubicBezTo>
                  <a:pt x="2002" y="1905"/>
                  <a:pt x="2003" y="1905"/>
                  <a:pt x="2003" y="1905"/>
                </a:cubicBezTo>
                <a:cubicBezTo>
                  <a:pt x="2004" y="1904"/>
                  <a:pt x="2003" y="1903"/>
                  <a:pt x="2003" y="1903"/>
                </a:cubicBezTo>
                <a:cubicBezTo>
                  <a:pt x="2003" y="1902"/>
                  <a:pt x="2003" y="1902"/>
                  <a:pt x="2003" y="1901"/>
                </a:cubicBezTo>
                <a:cubicBezTo>
                  <a:pt x="2003" y="1900"/>
                  <a:pt x="2003" y="1900"/>
                  <a:pt x="2004" y="1900"/>
                </a:cubicBezTo>
                <a:cubicBezTo>
                  <a:pt x="2005" y="1900"/>
                  <a:pt x="2005" y="1901"/>
                  <a:pt x="2006" y="1901"/>
                </a:cubicBezTo>
                <a:cubicBezTo>
                  <a:pt x="2006" y="1902"/>
                  <a:pt x="2007" y="1900"/>
                  <a:pt x="2008" y="1900"/>
                </a:cubicBezTo>
                <a:cubicBezTo>
                  <a:pt x="2008" y="1899"/>
                  <a:pt x="2009" y="1899"/>
                  <a:pt x="2010" y="1899"/>
                </a:cubicBezTo>
                <a:cubicBezTo>
                  <a:pt x="2011" y="1899"/>
                  <a:pt x="2010" y="1898"/>
                  <a:pt x="2011" y="1897"/>
                </a:cubicBezTo>
                <a:cubicBezTo>
                  <a:pt x="2012" y="1897"/>
                  <a:pt x="2013" y="1897"/>
                  <a:pt x="2013" y="1898"/>
                </a:cubicBezTo>
                <a:cubicBezTo>
                  <a:pt x="2014" y="1898"/>
                  <a:pt x="2013" y="1899"/>
                  <a:pt x="2013" y="1899"/>
                </a:cubicBezTo>
                <a:cubicBezTo>
                  <a:pt x="2013" y="1900"/>
                  <a:pt x="2013" y="1900"/>
                  <a:pt x="2013" y="1900"/>
                </a:cubicBezTo>
                <a:cubicBezTo>
                  <a:pt x="2013" y="1901"/>
                  <a:pt x="2014" y="1901"/>
                  <a:pt x="2014" y="1901"/>
                </a:cubicBezTo>
                <a:cubicBezTo>
                  <a:pt x="2015" y="1901"/>
                  <a:pt x="2015" y="1902"/>
                  <a:pt x="2015" y="1902"/>
                </a:cubicBezTo>
                <a:cubicBezTo>
                  <a:pt x="2016" y="1903"/>
                  <a:pt x="2016" y="1902"/>
                  <a:pt x="2017" y="1902"/>
                </a:cubicBezTo>
                <a:cubicBezTo>
                  <a:pt x="2018" y="1901"/>
                  <a:pt x="2019" y="1902"/>
                  <a:pt x="2020" y="1902"/>
                </a:cubicBezTo>
                <a:cubicBezTo>
                  <a:pt x="2021" y="1902"/>
                  <a:pt x="2022" y="1902"/>
                  <a:pt x="2023" y="1901"/>
                </a:cubicBezTo>
                <a:cubicBezTo>
                  <a:pt x="2023" y="1900"/>
                  <a:pt x="2024" y="1899"/>
                  <a:pt x="2024" y="1899"/>
                </a:cubicBezTo>
                <a:cubicBezTo>
                  <a:pt x="2024" y="1898"/>
                  <a:pt x="2025" y="1898"/>
                  <a:pt x="2026" y="1897"/>
                </a:cubicBezTo>
                <a:cubicBezTo>
                  <a:pt x="2026" y="1897"/>
                  <a:pt x="2027" y="1896"/>
                  <a:pt x="2028" y="1896"/>
                </a:cubicBezTo>
                <a:cubicBezTo>
                  <a:pt x="2028" y="1896"/>
                  <a:pt x="2028" y="1897"/>
                  <a:pt x="2029" y="1897"/>
                </a:cubicBezTo>
                <a:cubicBezTo>
                  <a:pt x="2029" y="1897"/>
                  <a:pt x="2030" y="1897"/>
                  <a:pt x="2030" y="1897"/>
                </a:cubicBezTo>
                <a:cubicBezTo>
                  <a:pt x="2030" y="1897"/>
                  <a:pt x="2031" y="1896"/>
                  <a:pt x="2031" y="1897"/>
                </a:cubicBezTo>
                <a:cubicBezTo>
                  <a:pt x="2032" y="1897"/>
                  <a:pt x="2032" y="1897"/>
                  <a:pt x="2033" y="1897"/>
                </a:cubicBezTo>
                <a:cubicBezTo>
                  <a:pt x="2033" y="1897"/>
                  <a:pt x="2033" y="1897"/>
                  <a:pt x="2034" y="1897"/>
                </a:cubicBezTo>
                <a:cubicBezTo>
                  <a:pt x="2034" y="1897"/>
                  <a:pt x="2035" y="1897"/>
                  <a:pt x="2035" y="1897"/>
                </a:cubicBezTo>
                <a:cubicBezTo>
                  <a:pt x="2036" y="1897"/>
                  <a:pt x="2036" y="1897"/>
                  <a:pt x="2036" y="1897"/>
                </a:cubicBezTo>
                <a:cubicBezTo>
                  <a:pt x="2037" y="1897"/>
                  <a:pt x="2038" y="1897"/>
                  <a:pt x="2039" y="1897"/>
                </a:cubicBezTo>
                <a:cubicBezTo>
                  <a:pt x="2040" y="1897"/>
                  <a:pt x="2041" y="1896"/>
                  <a:pt x="2042" y="1897"/>
                </a:cubicBezTo>
                <a:cubicBezTo>
                  <a:pt x="2042" y="1897"/>
                  <a:pt x="2042" y="1897"/>
                  <a:pt x="2043" y="1897"/>
                </a:cubicBezTo>
                <a:cubicBezTo>
                  <a:pt x="2044" y="1898"/>
                  <a:pt x="2044" y="1897"/>
                  <a:pt x="2045" y="1897"/>
                </a:cubicBezTo>
                <a:cubicBezTo>
                  <a:pt x="2045" y="1898"/>
                  <a:pt x="2045" y="1898"/>
                  <a:pt x="2045" y="1898"/>
                </a:cubicBezTo>
                <a:cubicBezTo>
                  <a:pt x="2046" y="1898"/>
                  <a:pt x="2046" y="1898"/>
                  <a:pt x="2047" y="1897"/>
                </a:cubicBezTo>
                <a:cubicBezTo>
                  <a:pt x="2047" y="1897"/>
                  <a:pt x="2048" y="1897"/>
                  <a:pt x="2049" y="1897"/>
                </a:cubicBezTo>
                <a:cubicBezTo>
                  <a:pt x="2050" y="1898"/>
                  <a:pt x="2050" y="1899"/>
                  <a:pt x="2050" y="1900"/>
                </a:cubicBezTo>
                <a:cubicBezTo>
                  <a:pt x="2051" y="1900"/>
                  <a:pt x="2052" y="1901"/>
                  <a:pt x="2052" y="1902"/>
                </a:cubicBezTo>
                <a:cubicBezTo>
                  <a:pt x="2051" y="1902"/>
                  <a:pt x="2050" y="1902"/>
                  <a:pt x="2051" y="1902"/>
                </a:cubicBezTo>
                <a:cubicBezTo>
                  <a:pt x="2051" y="1903"/>
                  <a:pt x="2051" y="1903"/>
                  <a:pt x="2052" y="1903"/>
                </a:cubicBezTo>
                <a:cubicBezTo>
                  <a:pt x="2052" y="1903"/>
                  <a:pt x="2052" y="1903"/>
                  <a:pt x="2052" y="1903"/>
                </a:cubicBezTo>
                <a:cubicBezTo>
                  <a:pt x="2052" y="1904"/>
                  <a:pt x="2054" y="1904"/>
                  <a:pt x="2054" y="1903"/>
                </a:cubicBezTo>
                <a:cubicBezTo>
                  <a:pt x="2055" y="1903"/>
                  <a:pt x="2055" y="1903"/>
                  <a:pt x="2055" y="1903"/>
                </a:cubicBezTo>
                <a:cubicBezTo>
                  <a:pt x="2054" y="1903"/>
                  <a:pt x="2054" y="1903"/>
                  <a:pt x="2053" y="1903"/>
                </a:cubicBezTo>
                <a:cubicBezTo>
                  <a:pt x="2052" y="1902"/>
                  <a:pt x="2052" y="1902"/>
                  <a:pt x="2053" y="1901"/>
                </a:cubicBezTo>
                <a:cubicBezTo>
                  <a:pt x="2054" y="1901"/>
                  <a:pt x="2054" y="1900"/>
                  <a:pt x="2054" y="1899"/>
                </a:cubicBezTo>
                <a:close/>
                <a:moveTo>
                  <a:pt x="2337" y="512"/>
                </a:moveTo>
                <a:cubicBezTo>
                  <a:pt x="2337" y="512"/>
                  <a:pt x="2334" y="509"/>
                  <a:pt x="2334" y="511"/>
                </a:cubicBezTo>
                <a:cubicBezTo>
                  <a:pt x="2334" y="512"/>
                  <a:pt x="2334" y="512"/>
                  <a:pt x="2335" y="513"/>
                </a:cubicBezTo>
                <a:cubicBezTo>
                  <a:pt x="2335" y="513"/>
                  <a:pt x="2335" y="513"/>
                  <a:pt x="2336" y="514"/>
                </a:cubicBezTo>
                <a:cubicBezTo>
                  <a:pt x="2336" y="514"/>
                  <a:pt x="2336" y="515"/>
                  <a:pt x="2336" y="515"/>
                </a:cubicBezTo>
                <a:cubicBezTo>
                  <a:pt x="2337" y="515"/>
                  <a:pt x="2337" y="515"/>
                  <a:pt x="2338" y="515"/>
                </a:cubicBezTo>
                <a:cubicBezTo>
                  <a:pt x="2339" y="515"/>
                  <a:pt x="2340" y="516"/>
                  <a:pt x="2341" y="515"/>
                </a:cubicBezTo>
                <a:cubicBezTo>
                  <a:pt x="2341" y="514"/>
                  <a:pt x="2338" y="513"/>
                  <a:pt x="2337" y="512"/>
                </a:cubicBezTo>
                <a:close/>
                <a:moveTo>
                  <a:pt x="2169" y="1917"/>
                </a:moveTo>
                <a:cubicBezTo>
                  <a:pt x="2168" y="1916"/>
                  <a:pt x="2168" y="1918"/>
                  <a:pt x="2168" y="1918"/>
                </a:cubicBezTo>
                <a:cubicBezTo>
                  <a:pt x="2170" y="1919"/>
                  <a:pt x="2169" y="1917"/>
                  <a:pt x="2169" y="1917"/>
                </a:cubicBezTo>
                <a:close/>
                <a:moveTo>
                  <a:pt x="2150" y="2050"/>
                </a:moveTo>
                <a:cubicBezTo>
                  <a:pt x="2149" y="2051"/>
                  <a:pt x="2149" y="2053"/>
                  <a:pt x="2147" y="2053"/>
                </a:cubicBezTo>
                <a:cubicBezTo>
                  <a:pt x="2147" y="2053"/>
                  <a:pt x="2147" y="2053"/>
                  <a:pt x="2146" y="2053"/>
                </a:cubicBezTo>
                <a:cubicBezTo>
                  <a:pt x="2146" y="2053"/>
                  <a:pt x="2146" y="2053"/>
                  <a:pt x="2145" y="2053"/>
                </a:cubicBezTo>
                <a:cubicBezTo>
                  <a:pt x="2145" y="2053"/>
                  <a:pt x="2144" y="2053"/>
                  <a:pt x="2144" y="2052"/>
                </a:cubicBezTo>
                <a:cubicBezTo>
                  <a:pt x="2143" y="2052"/>
                  <a:pt x="2142" y="2052"/>
                  <a:pt x="2141" y="2052"/>
                </a:cubicBezTo>
                <a:cubicBezTo>
                  <a:pt x="2141" y="2053"/>
                  <a:pt x="2143" y="2054"/>
                  <a:pt x="2143" y="2055"/>
                </a:cubicBezTo>
                <a:cubicBezTo>
                  <a:pt x="2144" y="2055"/>
                  <a:pt x="2144" y="2055"/>
                  <a:pt x="2145" y="2055"/>
                </a:cubicBezTo>
                <a:cubicBezTo>
                  <a:pt x="2147" y="2056"/>
                  <a:pt x="2147" y="2057"/>
                  <a:pt x="2148" y="2058"/>
                </a:cubicBezTo>
                <a:cubicBezTo>
                  <a:pt x="2149" y="2058"/>
                  <a:pt x="2149" y="2058"/>
                  <a:pt x="2149" y="2057"/>
                </a:cubicBezTo>
                <a:cubicBezTo>
                  <a:pt x="2150" y="2056"/>
                  <a:pt x="2149" y="2056"/>
                  <a:pt x="2151" y="2056"/>
                </a:cubicBezTo>
                <a:cubicBezTo>
                  <a:pt x="2151" y="2056"/>
                  <a:pt x="2152" y="2056"/>
                  <a:pt x="2152" y="2055"/>
                </a:cubicBezTo>
                <a:cubicBezTo>
                  <a:pt x="2152" y="2054"/>
                  <a:pt x="2152" y="2053"/>
                  <a:pt x="2152" y="2053"/>
                </a:cubicBezTo>
                <a:cubicBezTo>
                  <a:pt x="2151" y="2052"/>
                  <a:pt x="2152" y="2049"/>
                  <a:pt x="2150" y="2050"/>
                </a:cubicBezTo>
                <a:close/>
                <a:moveTo>
                  <a:pt x="2138" y="1895"/>
                </a:moveTo>
                <a:cubicBezTo>
                  <a:pt x="2138" y="1895"/>
                  <a:pt x="2137" y="1896"/>
                  <a:pt x="2138" y="1896"/>
                </a:cubicBezTo>
                <a:cubicBezTo>
                  <a:pt x="2138" y="1896"/>
                  <a:pt x="2139" y="1896"/>
                  <a:pt x="2139" y="1895"/>
                </a:cubicBezTo>
                <a:cubicBezTo>
                  <a:pt x="2140" y="1895"/>
                  <a:pt x="2140" y="1895"/>
                  <a:pt x="2140" y="1895"/>
                </a:cubicBezTo>
                <a:cubicBezTo>
                  <a:pt x="2140" y="1894"/>
                  <a:pt x="2138" y="1895"/>
                  <a:pt x="2138" y="1895"/>
                </a:cubicBezTo>
                <a:close/>
                <a:moveTo>
                  <a:pt x="2166" y="1905"/>
                </a:moveTo>
                <a:cubicBezTo>
                  <a:pt x="2165" y="1905"/>
                  <a:pt x="2164" y="1906"/>
                  <a:pt x="2165" y="1906"/>
                </a:cubicBezTo>
                <a:cubicBezTo>
                  <a:pt x="2165" y="1906"/>
                  <a:pt x="2166" y="1906"/>
                  <a:pt x="2166" y="1906"/>
                </a:cubicBezTo>
                <a:cubicBezTo>
                  <a:pt x="2166" y="1906"/>
                  <a:pt x="2166" y="1907"/>
                  <a:pt x="2167" y="1906"/>
                </a:cubicBezTo>
                <a:cubicBezTo>
                  <a:pt x="2167" y="1906"/>
                  <a:pt x="2168" y="1905"/>
                  <a:pt x="2168" y="1904"/>
                </a:cubicBezTo>
                <a:cubicBezTo>
                  <a:pt x="2167" y="1903"/>
                  <a:pt x="2166" y="1905"/>
                  <a:pt x="2166" y="1905"/>
                </a:cubicBezTo>
                <a:close/>
                <a:moveTo>
                  <a:pt x="2139" y="1889"/>
                </a:moveTo>
                <a:cubicBezTo>
                  <a:pt x="2139" y="1889"/>
                  <a:pt x="2138" y="1889"/>
                  <a:pt x="2138" y="1890"/>
                </a:cubicBezTo>
                <a:cubicBezTo>
                  <a:pt x="2138" y="1890"/>
                  <a:pt x="2137" y="1890"/>
                  <a:pt x="2137" y="1890"/>
                </a:cubicBezTo>
                <a:cubicBezTo>
                  <a:pt x="2138" y="1890"/>
                  <a:pt x="2138" y="1890"/>
                  <a:pt x="2139" y="1890"/>
                </a:cubicBezTo>
                <a:cubicBezTo>
                  <a:pt x="2139" y="1890"/>
                  <a:pt x="2140" y="1890"/>
                  <a:pt x="2140" y="1890"/>
                </a:cubicBezTo>
                <a:cubicBezTo>
                  <a:pt x="2141" y="1889"/>
                  <a:pt x="2139" y="1889"/>
                  <a:pt x="2139" y="1889"/>
                </a:cubicBezTo>
                <a:close/>
                <a:moveTo>
                  <a:pt x="2172" y="1921"/>
                </a:moveTo>
                <a:cubicBezTo>
                  <a:pt x="2173" y="1921"/>
                  <a:pt x="2173" y="1921"/>
                  <a:pt x="2173" y="1921"/>
                </a:cubicBezTo>
                <a:cubicBezTo>
                  <a:pt x="2173" y="1921"/>
                  <a:pt x="2174" y="1921"/>
                  <a:pt x="2174" y="1921"/>
                </a:cubicBezTo>
                <a:cubicBezTo>
                  <a:pt x="2174" y="1920"/>
                  <a:pt x="2172" y="1919"/>
                  <a:pt x="2172" y="1920"/>
                </a:cubicBezTo>
                <a:cubicBezTo>
                  <a:pt x="2171" y="1920"/>
                  <a:pt x="2172" y="1920"/>
                  <a:pt x="2172" y="1921"/>
                </a:cubicBezTo>
                <a:close/>
                <a:moveTo>
                  <a:pt x="2178" y="1924"/>
                </a:moveTo>
                <a:cubicBezTo>
                  <a:pt x="2178" y="1923"/>
                  <a:pt x="2177" y="1924"/>
                  <a:pt x="2177" y="1924"/>
                </a:cubicBezTo>
                <a:cubicBezTo>
                  <a:pt x="2176" y="1925"/>
                  <a:pt x="2177" y="1925"/>
                  <a:pt x="2177" y="1925"/>
                </a:cubicBezTo>
                <a:cubicBezTo>
                  <a:pt x="2177" y="1926"/>
                  <a:pt x="2177" y="1927"/>
                  <a:pt x="2177" y="1927"/>
                </a:cubicBezTo>
                <a:cubicBezTo>
                  <a:pt x="2178" y="1927"/>
                  <a:pt x="2178" y="1927"/>
                  <a:pt x="2178" y="1926"/>
                </a:cubicBezTo>
                <a:cubicBezTo>
                  <a:pt x="2179" y="1926"/>
                  <a:pt x="2178" y="1926"/>
                  <a:pt x="2178" y="1926"/>
                </a:cubicBezTo>
                <a:cubicBezTo>
                  <a:pt x="2178" y="1925"/>
                  <a:pt x="2179" y="1924"/>
                  <a:pt x="2178" y="1924"/>
                </a:cubicBezTo>
                <a:close/>
                <a:moveTo>
                  <a:pt x="2175" y="1923"/>
                </a:moveTo>
                <a:cubicBezTo>
                  <a:pt x="2176" y="1924"/>
                  <a:pt x="2176" y="1922"/>
                  <a:pt x="2175" y="1922"/>
                </a:cubicBezTo>
                <a:cubicBezTo>
                  <a:pt x="2174" y="1922"/>
                  <a:pt x="2174" y="1923"/>
                  <a:pt x="2175" y="1923"/>
                </a:cubicBezTo>
                <a:close/>
                <a:moveTo>
                  <a:pt x="2352" y="1216"/>
                </a:moveTo>
                <a:cubicBezTo>
                  <a:pt x="2352" y="1216"/>
                  <a:pt x="2351" y="1217"/>
                  <a:pt x="2351" y="1217"/>
                </a:cubicBezTo>
                <a:cubicBezTo>
                  <a:pt x="2350" y="1218"/>
                  <a:pt x="2350" y="1219"/>
                  <a:pt x="2351" y="1218"/>
                </a:cubicBezTo>
                <a:cubicBezTo>
                  <a:pt x="2351" y="1218"/>
                  <a:pt x="2353" y="1216"/>
                  <a:pt x="2352" y="1216"/>
                </a:cubicBezTo>
                <a:close/>
                <a:moveTo>
                  <a:pt x="2171" y="1909"/>
                </a:moveTo>
                <a:cubicBezTo>
                  <a:pt x="2171" y="1909"/>
                  <a:pt x="2172" y="1909"/>
                  <a:pt x="2172" y="1909"/>
                </a:cubicBezTo>
                <a:cubicBezTo>
                  <a:pt x="2172" y="1908"/>
                  <a:pt x="2170" y="1908"/>
                  <a:pt x="2171" y="1909"/>
                </a:cubicBezTo>
                <a:close/>
                <a:moveTo>
                  <a:pt x="2186" y="1934"/>
                </a:moveTo>
                <a:cubicBezTo>
                  <a:pt x="2186" y="1934"/>
                  <a:pt x="2187" y="1934"/>
                  <a:pt x="2187" y="1933"/>
                </a:cubicBezTo>
                <a:cubicBezTo>
                  <a:pt x="2186" y="1932"/>
                  <a:pt x="2185" y="1934"/>
                  <a:pt x="2186" y="1934"/>
                </a:cubicBezTo>
                <a:close/>
                <a:moveTo>
                  <a:pt x="2165" y="1903"/>
                </a:moveTo>
                <a:cubicBezTo>
                  <a:pt x="2165" y="1903"/>
                  <a:pt x="2165" y="1903"/>
                  <a:pt x="2165" y="1903"/>
                </a:cubicBezTo>
                <a:cubicBezTo>
                  <a:pt x="2165" y="1904"/>
                  <a:pt x="2167" y="1903"/>
                  <a:pt x="2167" y="1903"/>
                </a:cubicBezTo>
                <a:cubicBezTo>
                  <a:pt x="2167" y="1902"/>
                  <a:pt x="2169" y="1901"/>
                  <a:pt x="2168" y="1901"/>
                </a:cubicBezTo>
                <a:cubicBezTo>
                  <a:pt x="2168" y="1899"/>
                  <a:pt x="2165" y="1902"/>
                  <a:pt x="2165" y="1903"/>
                </a:cubicBezTo>
                <a:close/>
                <a:moveTo>
                  <a:pt x="2119" y="2056"/>
                </a:moveTo>
                <a:cubicBezTo>
                  <a:pt x="2120" y="2057"/>
                  <a:pt x="2121" y="2057"/>
                  <a:pt x="2122" y="2056"/>
                </a:cubicBezTo>
                <a:cubicBezTo>
                  <a:pt x="2123" y="2056"/>
                  <a:pt x="2123" y="2055"/>
                  <a:pt x="2122" y="2054"/>
                </a:cubicBezTo>
                <a:cubicBezTo>
                  <a:pt x="2121" y="2054"/>
                  <a:pt x="2117" y="2055"/>
                  <a:pt x="2119" y="2056"/>
                </a:cubicBezTo>
                <a:close/>
                <a:moveTo>
                  <a:pt x="2120" y="1899"/>
                </a:moveTo>
                <a:cubicBezTo>
                  <a:pt x="2119" y="1898"/>
                  <a:pt x="2119" y="1899"/>
                  <a:pt x="2119" y="1900"/>
                </a:cubicBezTo>
                <a:cubicBezTo>
                  <a:pt x="2120" y="1900"/>
                  <a:pt x="2120" y="1899"/>
                  <a:pt x="2120" y="1899"/>
                </a:cubicBezTo>
                <a:close/>
                <a:moveTo>
                  <a:pt x="2128" y="1898"/>
                </a:moveTo>
                <a:cubicBezTo>
                  <a:pt x="2127" y="1897"/>
                  <a:pt x="2124" y="1899"/>
                  <a:pt x="2127" y="1899"/>
                </a:cubicBezTo>
                <a:cubicBezTo>
                  <a:pt x="2127" y="1899"/>
                  <a:pt x="2127" y="1899"/>
                  <a:pt x="2128" y="1899"/>
                </a:cubicBezTo>
                <a:cubicBezTo>
                  <a:pt x="2128" y="1899"/>
                  <a:pt x="2128" y="1900"/>
                  <a:pt x="2129" y="1899"/>
                </a:cubicBezTo>
                <a:cubicBezTo>
                  <a:pt x="2130" y="1899"/>
                  <a:pt x="2129" y="1898"/>
                  <a:pt x="2128" y="1898"/>
                </a:cubicBezTo>
                <a:close/>
                <a:moveTo>
                  <a:pt x="2090" y="1291"/>
                </a:moveTo>
                <a:cubicBezTo>
                  <a:pt x="2090" y="1291"/>
                  <a:pt x="2091" y="1291"/>
                  <a:pt x="2091" y="1291"/>
                </a:cubicBezTo>
                <a:cubicBezTo>
                  <a:pt x="2091" y="1289"/>
                  <a:pt x="2090" y="1290"/>
                  <a:pt x="2089" y="1291"/>
                </a:cubicBezTo>
                <a:cubicBezTo>
                  <a:pt x="2089" y="1291"/>
                  <a:pt x="2089" y="1293"/>
                  <a:pt x="2089" y="1293"/>
                </a:cubicBezTo>
                <a:cubicBezTo>
                  <a:pt x="2090" y="1293"/>
                  <a:pt x="2090" y="1292"/>
                  <a:pt x="2090" y="1291"/>
                </a:cubicBezTo>
                <a:close/>
                <a:moveTo>
                  <a:pt x="2068" y="1903"/>
                </a:moveTo>
                <a:cubicBezTo>
                  <a:pt x="2068" y="1904"/>
                  <a:pt x="2068" y="1905"/>
                  <a:pt x="2069" y="1905"/>
                </a:cubicBezTo>
                <a:cubicBezTo>
                  <a:pt x="2069" y="1905"/>
                  <a:pt x="2070" y="1904"/>
                  <a:pt x="2070" y="1904"/>
                </a:cubicBezTo>
                <a:cubicBezTo>
                  <a:pt x="2070" y="1903"/>
                  <a:pt x="2070" y="1903"/>
                  <a:pt x="2069" y="1902"/>
                </a:cubicBezTo>
                <a:cubicBezTo>
                  <a:pt x="2069" y="1902"/>
                  <a:pt x="2068" y="1903"/>
                  <a:pt x="2068" y="1903"/>
                </a:cubicBezTo>
                <a:close/>
                <a:moveTo>
                  <a:pt x="2112" y="1898"/>
                </a:moveTo>
                <a:cubicBezTo>
                  <a:pt x="2112" y="1899"/>
                  <a:pt x="2112" y="1900"/>
                  <a:pt x="2111" y="1899"/>
                </a:cubicBezTo>
                <a:cubicBezTo>
                  <a:pt x="2111" y="1899"/>
                  <a:pt x="2111" y="1899"/>
                  <a:pt x="2111" y="1898"/>
                </a:cubicBezTo>
                <a:cubicBezTo>
                  <a:pt x="2111" y="1898"/>
                  <a:pt x="2110" y="1898"/>
                  <a:pt x="2110" y="1898"/>
                </a:cubicBezTo>
                <a:cubicBezTo>
                  <a:pt x="2109" y="1897"/>
                  <a:pt x="2108" y="1897"/>
                  <a:pt x="2107" y="1897"/>
                </a:cubicBezTo>
                <a:cubicBezTo>
                  <a:pt x="2106" y="1896"/>
                  <a:pt x="2105" y="1896"/>
                  <a:pt x="2104" y="1897"/>
                </a:cubicBezTo>
                <a:cubicBezTo>
                  <a:pt x="2102" y="1897"/>
                  <a:pt x="2101" y="1897"/>
                  <a:pt x="2100" y="1897"/>
                </a:cubicBezTo>
                <a:cubicBezTo>
                  <a:pt x="2099" y="1897"/>
                  <a:pt x="2099" y="1896"/>
                  <a:pt x="2098" y="1896"/>
                </a:cubicBezTo>
                <a:cubicBezTo>
                  <a:pt x="2097" y="1896"/>
                  <a:pt x="2097" y="1897"/>
                  <a:pt x="2096" y="1897"/>
                </a:cubicBezTo>
                <a:cubicBezTo>
                  <a:pt x="2095" y="1897"/>
                  <a:pt x="2094" y="1896"/>
                  <a:pt x="2093" y="1897"/>
                </a:cubicBezTo>
                <a:cubicBezTo>
                  <a:pt x="2092" y="1897"/>
                  <a:pt x="2091" y="1897"/>
                  <a:pt x="2091" y="1897"/>
                </a:cubicBezTo>
                <a:cubicBezTo>
                  <a:pt x="2090" y="1897"/>
                  <a:pt x="2090" y="1897"/>
                  <a:pt x="2089" y="1897"/>
                </a:cubicBezTo>
                <a:cubicBezTo>
                  <a:pt x="2088" y="1896"/>
                  <a:pt x="2087" y="1897"/>
                  <a:pt x="2086" y="1896"/>
                </a:cubicBezTo>
                <a:cubicBezTo>
                  <a:pt x="2084" y="1896"/>
                  <a:pt x="2083" y="1896"/>
                  <a:pt x="2082" y="1897"/>
                </a:cubicBezTo>
                <a:cubicBezTo>
                  <a:pt x="2082" y="1897"/>
                  <a:pt x="2082" y="1898"/>
                  <a:pt x="2081" y="1898"/>
                </a:cubicBezTo>
                <a:cubicBezTo>
                  <a:pt x="2081" y="1899"/>
                  <a:pt x="2080" y="1899"/>
                  <a:pt x="2080" y="1899"/>
                </a:cubicBezTo>
                <a:cubicBezTo>
                  <a:pt x="2079" y="1900"/>
                  <a:pt x="2080" y="1901"/>
                  <a:pt x="2081" y="1902"/>
                </a:cubicBezTo>
                <a:cubicBezTo>
                  <a:pt x="2082" y="1903"/>
                  <a:pt x="2082" y="1903"/>
                  <a:pt x="2081" y="1905"/>
                </a:cubicBezTo>
                <a:cubicBezTo>
                  <a:pt x="2081" y="1906"/>
                  <a:pt x="2081" y="1906"/>
                  <a:pt x="2081" y="1906"/>
                </a:cubicBezTo>
                <a:cubicBezTo>
                  <a:pt x="2082" y="1907"/>
                  <a:pt x="2081" y="1907"/>
                  <a:pt x="2081" y="1908"/>
                </a:cubicBezTo>
                <a:cubicBezTo>
                  <a:pt x="2080" y="1910"/>
                  <a:pt x="2082" y="1908"/>
                  <a:pt x="2083" y="1908"/>
                </a:cubicBezTo>
                <a:cubicBezTo>
                  <a:pt x="2084" y="1908"/>
                  <a:pt x="2085" y="1909"/>
                  <a:pt x="2086" y="1909"/>
                </a:cubicBezTo>
                <a:cubicBezTo>
                  <a:pt x="2087" y="1909"/>
                  <a:pt x="2088" y="1909"/>
                  <a:pt x="2088" y="1909"/>
                </a:cubicBezTo>
                <a:cubicBezTo>
                  <a:pt x="2089" y="1908"/>
                  <a:pt x="2088" y="1908"/>
                  <a:pt x="2089" y="1907"/>
                </a:cubicBezTo>
                <a:cubicBezTo>
                  <a:pt x="2090" y="1906"/>
                  <a:pt x="2091" y="1907"/>
                  <a:pt x="2092" y="1908"/>
                </a:cubicBezTo>
                <a:cubicBezTo>
                  <a:pt x="2093" y="1908"/>
                  <a:pt x="2093" y="1908"/>
                  <a:pt x="2094" y="1908"/>
                </a:cubicBezTo>
                <a:cubicBezTo>
                  <a:pt x="2094" y="1908"/>
                  <a:pt x="2095" y="1907"/>
                  <a:pt x="2096" y="1907"/>
                </a:cubicBezTo>
                <a:cubicBezTo>
                  <a:pt x="2096" y="1908"/>
                  <a:pt x="2097" y="1909"/>
                  <a:pt x="2097" y="1908"/>
                </a:cubicBezTo>
                <a:cubicBezTo>
                  <a:pt x="2098" y="1908"/>
                  <a:pt x="2098" y="1907"/>
                  <a:pt x="2099" y="1907"/>
                </a:cubicBezTo>
                <a:cubicBezTo>
                  <a:pt x="2100" y="1908"/>
                  <a:pt x="2100" y="1908"/>
                  <a:pt x="2101" y="1908"/>
                </a:cubicBezTo>
                <a:cubicBezTo>
                  <a:pt x="2102" y="1909"/>
                  <a:pt x="2103" y="1908"/>
                  <a:pt x="2104" y="1908"/>
                </a:cubicBezTo>
                <a:cubicBezTo>
                  <a:pt x="2105" y="1907"/>
                  <a:pt x="2106" y="1908"/>
                  <a:pt x="2106" y="1907"/>
                </a:cubicBezTo>
                <a:cubicBezTo>
                  <a:pt x="2107" y="1907"/>
                  <a:pt x="2107" y="1907"/>
                  <a:pt x="2107" y="1907"/>
                </a:cubicBezTo>
                <a:cubicBezTo>
                  <a:pt x="2107" y="1907"/>
                  <a:pt x="2108" y="1907"/>
                  <a:pt x="2108" y="1907"/>
                </a:cubicBezTo>
                <a:cubicBezTo>
                  <a:pt x="2109" y="1906"/>
                  <a:pt x="2109" y="1905"/>
                  <a:pt x="2110" y="1904"/>
                </a:cubicBezTo>
                <a:cubicBezTo>
                  <a:pt x="2111" y="1903"/>
                  <a:pt x="2112" y="1903"/>
                  <a:pt x="2113" y="1902"/>
                </a:cubicBezTo>
                <a:cubicBezTo>
                  <a:pt x="2113" y="1902"/>
                  <a:pt x="2113" y="1901"/>
                  <a:pt x="2113" y="1901"/>
                </a:cubicBezTo>
                <a:cubicBezTo>
                  <a:pt x="2113" y="1900"/>
                  <a:pt x="2113" y="1900"/>
                  <a:pt x="2113" y="1900"/>
                </a:cubicBezTo>
                <a:cubicBezTo>
                  <a:pt x="2113" y="1899"/>
                  <a:pt x="2113" y="1899"/>
                  <a:pt x="2113" y="1899"/>
                </a:cubicBezTo>
                <a:cubicBezTo>
                  <a:pt x="2113" y="1898"/>
                  <a:pt x="2113" y="1898"/>
                  <a:pt x="2112" y="1898"/>
                </a:cubicBezTo>
                <a:close/>
                <a:moveTo>
                  <a:pt x="2136" y="1896"/>
                </a:moveTo>
                <a:cubicBezTo>
                  <a:pt x="2136" y="1895"/>
                  <a:pt x="2136" y="1895"/>
                  <a:pt x="2135" y="1895"/>
                </a:cubicBezTo>
                <a:cubicBezTo>
                  <a:pt x="2135" y="1895"/>
                  <a:pt x="2135" y="1896"/>
                  <a:pt x="2135" y="1896"/>
                </a:cubicBezTo>
                <a:cubicBezTo>
                  <a:pt x="2135" y="1896"/>
                  <a:pt x="2134" y="1895"/>
                  <a:pt x="2134" y="1896"/>
                </a:cubicBezTo>
                <a:cubicBezTo>
                  <a:pt x="2133" y="1896"/>
                  <a:pt x="2133" y="1897"/>
                  <a:pt x="2133" y="1897"/>
                </a:cubicBezTo>
                <a:cubicBezTo>
                  <a:pt x="2132" y="1897"/>
                  <a:pt x="2130" y="1898"/>
                  <a:pt x="2130" y="1898"/>
                </a:cubicBezTo>
                <a:cubicBezTo>
                  <a:pt x="2130" y="1899"/>
                  <a:pt x="2131" y="1899"/>
                  <a:pt x="2131" y="1899"/>
                </a:cubicBezTo>
                <a:cubicBezTo>
                  <a:pt x="2132" y="1899"/>
                  <a:pt x="2132" y="1899"/>
                  <a:pt x="2133" y="1898"/>
                </a:cubicBezTo>
                <a:cubicBezTo>
                  <a:pt x="2133" y="1898"/>
                  <a:pt x="2134" y="1897"/>
                  <a:pt x="2134" y="1897"/>
                </a:cubicBezTo>
                <a:cubicBezTo>
                  <a:pt x="2135" y="1897"/>
                  <a:pt x="2135" y="1897"/>
                  <a:pt x="2136" y="1896"/>
                </a:cubicBezTo>
                <a:close/>
                <a:moveTo>
                  <a:pt x="2135" y="1898"/>
                </a:moveTo>
                <a:cubicBezTo>
                  <a:pt x="2134" y="1898"/>
                  <a:pt x="2133" y="1899"/>
                  <a:pt x="2134" y="1899"/>
                </a:cubicBezTo>
                <a:cubicBezTo>
                  <a:pt x="2135" y="1899"/>
                  <a:pt x="2136" y="1898"/>
                  <a:pt x="2135" y="1898"/>
                </a:cubicBezTo>
                <a:close/>
                <a:moveTo>
                  <a:pt x="2134" y="1591"/>
                </a:moveTo>
                <a:cubicBezTo>
                  <a:pt x="2135" y="1589"/>
                  <a:pt x="2135" y="1588"/>
                  <a:pt x="2134" y="1587"/>
                </a:cubicBezTo>
                <a:cubicBezTo>
                  <a:pt x="2134" y="1587"/>
                  <a:pt x="2132" y="1588"/>
                  <a:pt x="2131" y="1589"/>
                </a:cubicBezTo>
                <a:cubicBezTo>
                  <a:pt x="2131" y="1590"/>
                  <a:pt x="2131" y="1592"/>
                  <a:pt x="2131" y="1592"/>
                </a:cubicBezTo>
                <a:cubicBezTo>
                  <a:pt x="2132" y="1593"/>
                  <a:pt x="2133" y="1592"/>
                  <a:pt x="2134" y="1591"/>
                </a:cubicBezTo>
                <a:close/>
                <a:moveTo>
                  <a:pt x="2130" y="1913"/>
                </a:moveTo>
                <a:cubicBezTo>
                  <a:pt x="2131" y="1913"/>
                  <a:pt x="2131" y="1913"/>
                  <a:pt x="2132" y="1913"/>
                </a:cubicBezTo>
                <a:cubicBezTo>
                  <a:pt x="2132" y="1913"/>
                  <a:pt x="2133" y="1912"/>
                  <a:pt x="2134" y="1912"/>
                </a:cubicBezTo>
                <a:cubicBezTo>
                  <a:pt x="2134" y="1912"/>
                  <a:pt x="2135" y="1912"/>
                  <a:pt x="2135" y="1911"/>
                </a:cubicBezTo>
                <a:cubicBezTo>
                  <a:pt x="2134" y="1911"/>
                  <a:pt x="2134" y="1910"/>
                  <a:pt x="2134" y="1911"/>
                </a:cubicBezTo>
                <a:cubicBezTo>
                  <a:pt x="2133" y="1911"/>
                  <a:pt x="2133" y="1911"/>
                  <a:pt x="2133" y="1911"/>
                </a:cubicBezTo>
                <a:cubicBezTo>
                  <a:pt x="2132" y="1911"/>
                  <a:pt x="2132" y="1911"/>
                  <a:pt x="2132" y="1911"/>
                </a:cubicBezTo>
                <a:cubicBezTo>
                  <a:pt x="2131" y="1910"/>
                  <a:pt x="2130" y="1910"/>
                  <a:pt x="2129" y="1911"/>
                </a:cubicBezTo>
                <a:cubicBezTo>
                  <a:pt x="2129" y="1911"/>
                  <a:pt x="2129" y="1913"/>
                  <a:pt x="2129" y="1913"/>
                </a:cubicBezTo>
                <a:cubicBezTo>
                  <a:pt x="2130" y="1913"/>
                  <a:pt x="2130" y="1913"/>
                  <a:pt x="2130" y="1913"/>
                </a:cubicBezTo>
                <a:close/>
                <a:moveTo>
                  <a:pt x="2213" y="1990"/>
                </a:moveTo>
                <a:cubicBezTo>
                  <a:pt x="2213" y="1989"/>
                  <a:pt x="2213" y="1989"/>
                  <a:pt x="2213" y="1988"/>
                </a:cubicBezTo>
                <a:cubicBezTo>
                  <a:pt x="2212" y="1986"/>
                  <a:pt x="2211" y="1989"/>
                  <a:pt x="2211" y="1990"/>
                </a:cubicBezTo>
                <a:cubicBezTo>
                  <a:pt x="2211" y="1991"/>
                  <a:pt x="2211" y="1991"/>
                  <a:pt x="2210" y="1992"/>
                </a:cubicBezTo>
                <a:cubicBezTo>
                  <a:pt x="2210" y="1992"/>
                  <a:pt x="2210" y="1993"/>
                  <a:pt x="2210" y="1994"/>
                </a:cubicBezTo>
                <a:cubicBezTo>
                  <a:pt x="2210" y="1994"/>
                  <a:pt x="2210" y="1995"/>
                  <a:pt x="2210" y="1995"/>
                </a:cubicBezTo>
                <a:cubicBezTo>
                  <a:pt x="2211" y="1996"/>
                  <a:pt x="2211" y="1995"/>
                  <a:pt x="2212" y="1996"/>
                </a:cubicBezTo>
                <a:cubicBezTo>
                  <a:pt x="2213" y="1996"/>
                  <a:pt x="2212" y="1997"/>
                  <a:pt x="2213" y="1997"/>
                </a:cubicBezTo>
                <a:cubicBezTo>
                  <a:pt x="2214" y="1997"/>
                  <a:pt x="2214" y="1996"/>
                  <a:pt x="2214" y="1996"/>
                </a:cubicBezTo>
                <a:cubicBezTo>
                  <a:pt x="2214" y="1995"/>
                  <a:pt x="2213" y="1994"/>
                  <a:pt x="2213" y="1994"/>
                </a:cubicBezTo>
                <a:cubicBezTo>
                  <a:pt x="2213" y="1993"/>
                  <a:pt x="2214" y="1993"/>
                  <a:pt x="2214" y="1992"/>
                </a:cubicBezTo>
                <a:cubicBezTo>
                  <a:pt x="2214" y="1991"/>
                  <a:pt x="2214" y="1991"/>
                  <a:pt x="2213" y="1990"/>
                </a:cubicBezTo>
                <a:close/>
                <a:moveTo>
                  <a:pt x="2137" y="1209"/>
                </a:moveTo>
                <a:cubicBezTo>
                  <a:pt x="2136" y="1210"/>
                  <a:pt x="2136" y="1210"/>
                  <a:pt x="2135" y="1210"/>
                </a:cubicBezTo>
                <a:cubicBezTo>
                  <a:pt x="2134" y="1210"/>
                  <a:pt x="2133" y="1211"/>
                  <a:pt x="2134" y="1212"/>
                </a:cubicBezTo>
                <a:cubicBezTo>
                  <a:pt x="2135" y="1213"/>
                  <a:pt x="2136" y="1211"/>
                  <a:pt x="2136" y="1211"/>
                </a:cubicBezTo>
                <a:cubicBezTo>
                  <a:pt x="2137" y="1211"/>
                  <a:pt x="2137" y="1211"/>
                  <a:pt x="2138" y="1210"/>
                </a:cubicBezTo>
                <a:cubicBezTo>
                  <a:pt x="2138" y="1210"/>
                  <a:pt x="2138" y="1209"/>
                  <a:pt x="2138" y="1209"/>
                </a:cubicBezTo>
                <a:cubicBezTo>
                  <a:pt x="2138" y="1208"/>
                  <a:pt x="2137" y="1209"/>
                  <a:pt x="2137" y="1209"/>
                </a:cubicBezTo>
                <a:close/>
                <a:moveTo>
                  <a:pt x="2211" y="2059"/>
                </a:moveTo>
                <a:cubicBezTo>
                  <a:pt x="2212" y="2059"/>
                  <a:pt x="2212" y="2058"/>
                  <a:pt x="2211" y="2057"/>
                </a:cubicBezTo>
                <a:cubicBezTo>
                  <a:pt x="2211" y="2057"/>
                  <a:pt x="2210" y="2058"/>
                  <a:pt x="2209" y="2058"/>
                </a:cubicBezTo>
                <a:cubicBezTo>
                  <a:pt x="2208" y="2058"/>
                  <a:pt x="2206" y="2058"/>
                  <a:pt x="2205" y="2058"/>
                </a:cubicBezTo>
                <a:cubicBezTo>
                  <a:pt x="2203" y="2058"/>
                  <a:pt x="2202" y="2059"/>
                  <a:pt x="2200" y="2059"/>
                </a:cubicBezTo>
                <a:cubicBezTo>
                  <a:pt x="2199" y="2059"/>
                  <a:pt x="2197" y="2058"/>
                  <a:pt x="2198" y="2060"/>
                </a:cubicBezTo>
                <a:cubicBezTo>
                  <a:pt x="2198" y="2061"/>
                  <a:pt x="2198" y="2062"/>
                  <a:pt x="2199" y="2063"/>
                </a:cubicBezTo>
                <a:cubicBezTo>
                  <a:pt x="2200" y="2063"/>
                  <a:pt x="2200" y="2064"/>
                  <a:pt x="2200" y="2065"/>
                </a:cubicBezTo>
                <a:cubicBezTo>
                  <a:pt x="2200" y="2066"/>
                  <a:pt x="2201" y="2068"/>
                  <a:pt x="2200" y="2069"/>
                </a:cubicBezTo>
                <a:cubicBezTo>
                  <a:pt x="2200" y="2070"/>
                  <a:pt x="2199" y="2069"/>
                  <a:pt x="2198" y="2070"/>
                </a:cubicBezTo>
                <a:cubicBezTo>
                  <a:pt x="2197" y="2070"/>
                  <a:pt x="2197" y="2070"/>
                  <a:pt x="2197" y="2071"/>
                </a:cubicBezTo>
                <a:cubicBezTo>
                  <a:pt x="2195" y="2072"/>
                  <a:pt x="2194" y="2072"/>
                  <a:pt x="2193" y="2073"/>
                </a:cubicBezTo>
                <a:cubicBezTo>
                  <a:pt x="2192" y="2073"/>
                  <a:pt x="2191" y="2073"/>
                  <a:pt x="2192" y="2074"/>
                </a:cubicBezTo>
                <a:cubicBezTo>
                  <a:pt x="2192" y="2074"/>
                  <a:pt x="2194" y="2073"/>
                  <a:pt x="2194" y="2073"/>
                </a:cubicBezTo>
                <a:cubicBezTo>
                  <a:pt x="2196" y="2074"/>
                  <a:pt x="2197" y="2074"/>
                  <a:pt x="2199" y="2074"/>
                </a:cubicBezTo>
                <a:cubicBezTo>
                  <a:pt x="2200" y="2074"/>
                  <a:pt x="2202" y="2073"/>
                  <a:pt x="2204" y="2073"/>
                </a:cubicBezTo>
                <a:cubicBezTo>
                  <a:pt x="2205" y="2073"/>
                  <a:pt x="2207" y="2073"/>
                  <a:pt x="2208" y="2072"/>
                </a:cubicBezTo>
                <a:cubicBezTo>
                  <a:pt x="2210" y="2072"/>
                  <a:pt x="2210" y="2071"/>
                  <a:pt x="2210" y="2069"/>
                </a:cubicBezTo>
                <a:cubicBezTo>
                  <a:pt x="2210" y="2068"/>
                  <a:pt x="2209" y="2067"/>
                  <a:pt x="2209" y="2067"/>
                </a:cubicBezTo>
                <a:cubicBezTo>
                  <a:pt x="2209" y="2066"/>
                  <a:pt x="2209" y="2065"/>
                  <a:pt x="2209" y="2064"/>
                </a:cubicBezTo>
                <a:cubicBezTo>
                  <a:pt x="2209" y="2062"/>
                  <a:pt x="2210" y="2061"/>
                  <a:pt x="2211" y="2059"/>
                </a:cubicBezTo>
                <a:close/>
                <a:moveTo>
                  <a:pt x="2194" y="2033"/>
                </a:moveTo>
                <a:cubicBezTo>
                  <a:pt x="2194" y="2033"/>
                  <a:pt x="2196" y="2033"/>
                  <a:pt x="2196" y="2033"/>
                </a:cubicBezTo>
                <a:cubicBezTo>
                  <a:pt x="2197" y="2033"/>
                  <a:pt x="2197" y="2032"/>
                  <a:pt x="2197" y="2031"/>
                </a:cubicBezTo>
                <a:cubicBezTo>
                  <a:pt x="2197" y="2031"/>
                  <a:pt x="2197" y="2030"/>
                  <a:pt x="2197" y="2029"/>
                </a:cubicBezTo>
                <a:cubicBezTo>
                  <a:pt x="2198" y="2029"/>
                  <a:pt x="2198" y="2029"/>
                  <a:pt x="2198" y="2028"/>
                </a:cubicBezTo>
                <a:cubicBezTo>
                  <a:pt x="2197" y="2027"/>
                  <a:pt x="2195" y="2029"/>
                  <a:pt x="2195" y="2029"/>
                </a:cubicBezTo>
                <a:cubicBezTo>
                  <a:pt x="2195" y="2030"/>
                  <a:pt x="2195" y="2031"/>
                  <a:pt x="2195" y="2031"/>
                </a:cubicBezTo>
                <a:cubicBezTo>
                  <a:pt x="2194" y="2032"/>
                  <a:pt x="2194" y="2032"/>
                  <a:pt x="2194" y="2033"/>
                </a:cubicBezTo>
                <a:close/>
                <a:moveTo>
                  <a:pt x="2198" y="1948"/>
                </a:moveTo>
                <a:cubicBezTo>
                  <a:pt x="2199" y="1947"/>
                  <a:pt x="2198" y="1946"/>
                  <a:pt x="2198" y="1946"/>
                </a:cubicBezTo>
                <a:cubicBezTo>
                  <a:pt x="2198" y="1945"/>
                  <a:pt x="2198" y="1945"/>
                  <a:pt x="2198" y="1944"/>
                </a:cubicBezTo>
                <a:cubicBezTo>
                  <a:pt x="2198" y="1943"/>
                  <a:pt x="2198" y="1943"/>
                  <a:pt x="2197" y="1942"/>
                </a:cubicBezTo>
                <a:cubicBezTo>
                  <a:pt x="2197" y="1942"/>
                  <a:pt x="2196" y="1941"/>
                  <a:pt x="2196" y="1941"/>
                </a:cubicBezTo>
                <a:cubicBezTo>
                  <a:pt x="2195" y="1940"/>
                  <a:pt x="2193" y="1940"/>
                  <a:pt x="2193" y="1942"/>
                </a:cubicBezTo>
                <a:cubicBezTo>
                  <a:pt x="2193" y="1943"/>
                  <a:pt x="2193" y="1944"/>
                  <a:pt x="2194" y="1944"/>
                </a:cubicBezTo>
                <a:cubicBezTo>
                  <a:pt x="2194" y="1945"/>
                  <a:pt x="2194" y="1946"/>
                  <a:pt x="2194" y="1947"/>
                </a:cubicBezTo>
                <a:cubicBezTo>
                  <a:pt x="2194" y="1948"/>
                  <a:pt x="2195" y="1948"/>
                  <a:pt x="2195" y="1949"/>
                </a:cubicBezTo>
                <a:cubicBezTo>
                  <a:pt x="2195" y="1949"/>
                  <a:pt x="2195" y="1950"/>
                  <a:pt x="2196" y="1950"/>
                </a:cubicBezTo>
                <a:cubicBezTo>
                  <a:pt x="2197" y="1950"/>
                  <a:pt x="2196" y="1949"/>
                  <a:pt x="2197" y="1949"/>
                </a:cubicBezTo>
                <a:cubicBezTo>
                  <a:pt x="2197" y="1948"/>
                  <a:pt x="2198" y="1948"/>
                  <a:pt x="2198" y="1948"/>
                </a:cubicBezTo>
                <a:close/>
                <a:moveTo>
                  <a:pt x="2195" y="1175"/>
                </a:moveTo>
                <a:cubicBezTo>
                  <a:pt x="2195" y="1174"/>
                  <a:pt x="2194" y="1173"/>
                  <a:pt x="2193" y="1172"/>
                </a:cubicBezTo>
                <a:cubicBezTo>
                  <a:pt x="2192" y="1171"/>
                  <a:pt x="2191" y="1170"/>
                  <a:pt x="2190" y="1170"/>
                </a:cubicBezTo>
                <a:cubicBezTo>
                  <a:pt x="2187" y="1169"/>
                  <a:pt x="2184" y="1169"/>
                  <a:pt x="2181" y="1167"/>
                </a:cubicBezTo>
                <a:cubicBezTo>
                  <a:pt x="2180" y="1166"/>
                  <a:pt x="2179" y="1164"/>
                  <a:pt x="2178" y="1164"/>
                </a:cubicBezTo>
                <a:cubicBezTo>
                  <a:pt x="2176" y="1163"/>
                  <a:pt x="2175" y="1162"/>
                  <a:pt x="2174" y="1162"/>
                </a:cubicBezTo>
                <a:cubicBezTo>
                  <a:pt x="2170" y="1162"/>
                  <a:pt x="2168" y="1160"/>
                  <a:pt x="2165" y="1159"/>
                </a:cubicBezTo>
                <a:cubicBezTo>
                  <a:pt x="2162" y="1159"/>
                  <a:pt x="2159" y="1157"/>
                  <a:pt x="2156" y="1157"/>
                </a:cubicBezTo>
                <a:cubicBezTo>
                  <a:pt x="2153" y="1156"/>
                  <a:pt x="2150" y="1156"/>
                  <a:pt x="2147" y="1156"/>
                </a:cubicBezTo>
                <a:cubicBezTo>
                  <a:pt x="2146" y="1156"/>
                  <a:pt x="2144" y="1156"/>
                  <a:pt x="2142" y="1156"/>
                </a:cubicBezTo>
                <a:cubicBezTo>
                  <a:pt x="2141" y="1156"/>
                  <a:pt x="2140" y="1157"/>
                  <a:pt x="2139" y="1157"/>
                </a:cubicBezTo>
                <a:cubicBezTo>
                  <a:pt x="2139" y="1157"/>
                  <a:pt x="2138" y="1156"/>
                  <a:pt x="2137" y="1157"/>
                </a:cubicBezTo>
                <a:cubicBezTo>
                  <a:pt x="2136" y="1158"/>
                  <a:pt x="2140" y="1159"/>
                  <a:pt x="2141" y="1159"/>
                </a:cubicBezTo>
                <a:cubicBezTo>
                  <a:pt x="2142" y="1160"/>
                  <a:pt x="2144" y="1160"/>
                  <a:pt x="2146" y="1160"/>
                </a:cubicBezTo>
                <a:cubicBezTo>
                  <a:pt x="2147" y="1160"/>
                  <a:pt x="2147" y="1161"/>
                  <a:pt x="2148" y="1161"/>
                </a:cubicBezTo>
                <a:cubicBezTo>
                  <a:pt x="2148" y="1162"/>
                  <a:pt x="2149" y="1162"/>
                  <a:pt x="2150" y="1162"/>
                </a:cubicBezTo>
                <a:cubicBezTo>
                  <a:pt x="2151" y="1162"/>
                  <a:pt x="2152" y="1163"/>
                  <a:pt x="2153" y="1164"/>
                </a:cubicBezTo>
                <a:cubicBezTo>
                  <a:pt x="2154" y="1165"/>
                  <a:pt x="2155" y="1166"/>
                  <a:pt x="2156" y="1167"/>
                </a:cubicBezTo>
                <a:cubicBezTo>
                  <a:pt x="2157" y="1168"/>
                  <a:pt x="2156" y="1170"/>
                  <a:pt x="2158" y="1170"/>
                </a:cubicBezTo>
                <a:cubicBezTo>
                  <a:pt x="2159" y="1171"/>
                  <a:pt x="2160" y="1172"/>
                  <a:pt x="2162" y="1172"/>
                </a:cubicBezTo>
                <a:cubicBezTo>
                  <a:pt x="2163" y="1172"/>
                  <a:pt x="2165" y="1172"/>
                  <a:pt x="2166" y="1173"/>
                </a:cubicBezTo>
                <a:cubicBezTo>
                  <a:pt x="2168" y="1174"/>
                  <a:pt x="2169" y="1175"/>
                  <a:pt x="2171" y="1175"/>
                </a:cubicBezTo>
                <a:cubicBezTo>
                  <a:pt x="2172" y="1175"/>
                  <a:pt x="2174" y="1175"/>
                  <a:pt x="2175" y="1175"/>
                </a:cubicBezTo>
                <a:cubicBezTo>
                  <a:pt x="2177" y="1176"/>
                  <a:pt x="2178" y="1176"/>
                  <a:pt x="2180" y="1177"/>
                </a:cubicBezTo>
                <a:cubicBezTo>
                  <a:pt x="2181" y="1177"/>
                  <a:pt x="2183" y="1177"/>
                  <a:pt x="2184" y="1177"/>
                </a:cubicBezTo>
                <a:cubicBezTo>
                  <a:pt x="2186" y="1178"/>
                  <a:pt x="2187" y="1178"/>
                  <a:pt x="2189" y="1178"/>
                </a:cubicBezTo>
                <a:cubicBezTo>
                  <a:pt x="2191" y="1178"/>
                  <a:pt x="2192" y="1178"/>
                  <a:pt x="2193" y="1178"/>
                </a:cubicBezTo>
                <a:cubicBezTo>
                  <a:pt x="2195" y="1177"/>
                  <a:pt x="2196" y="1177"/>
                  <a:pt x="2195" y="1175"/>
                </a:cubicBezTo>
                <a:close/>
                <a:moveTo>
                  <a:pt x="2239" y="2010"/>
                </a:moveTo>
                <a:cubicBezTo>
                  <a:pt x="2239" y="2010"/>
                  <a:pt x="2240" y="2010"/>
                  <a:pt x="2240" y="2010"/>
                </a:cubicBezTo>
                <a:cubicBezTo>
                  <a:pt x="2240" y="2010"/>
                  <a:pt x="2240" y="2011"/>
                  <a:pt x="2240" y="2011"/>
                </a:cubicBezTo>
                <a:cubicBezTo>
                  <a:pt x="2241" y="2012"/>
                  <a:pt x="2241" y="2012"/>
                  <a:pt x="2242" y="2011"/>
                </a:cubicBezTo>
                <a:cubicBezTo>
                  <a:pt x="2242" y="2011"/>
                  <a:pt x="2243" y="2010"/>
                  <a:pt x="2243" y="2010"/>
                </a:cubicBezTo>
                <a:cubicBezTo>
                  <a:pt x="2243" y="2009"/>
                  <a:pt x="2242" y="2009"/>
                  <a:pt x="2242" y="2008"/>
                </a:cubicBezTo>
                <a:cubicBezTo>
                  <a:pt x="2241" y="2008"/>
                  <a:pt x="2240" y="2007"/>
                  <a:pt x="2240" y="2006"/>
                </a:cubicBezTo>
                <a:cubicBezTo>
                  <a:pt x="2239" y="2004"/>
                  <a:pt x="2238" y="2005"/>
                  <a:pt x="2238" y="2006"/>
                </a:cubicBezTo>
                <a:cubicBezTo>
                  <a:pt x="2239" y="2007"/>
                  <a:pt x="2239" y="2007"/>
                  <a:pt x="2239" y="2008"/>
                </a:cubicBezTo>
                <a:cubicBezTo>
                  <a:pt x="2239" y="2009"/>
                  <a:pt x="2238" y="2009"/>
                  <a:pt x="2239" y="2010"/>
                </a:cubicBezTo>
                <a:close/>
                <a:moveTo>
                  <a:pt x="2306" y="1235"/>
                </a:moveTo>
                <a:cubicBezTo>
                  <a:pt x="2307" y="1236"/>
                  <a:pt x="2307" y="1235"/>
                  <a:pt x="2307" y="1235"/>
                </a:cubicBezTo>
                <a:cubicBezTo>
                  <a:pt x="2307" y="1234"/>
                  <a:pt x="2307" y="1232"/>
                  <a:pt x="2307" y="1231"/>
                </a:cubicBezTo>
                <a:cubicBezTo>
                  <a:pt x="2307" y="1231"/>
                  <a:pt x="2307" y="1230"/>
                  <a:pt x="2307" y="1230"/>
                </a:cubicBezTo>
                <a:cubicBezTo>
                  <a:pt x="2306" y="1229"/>
                  <a:pt x="2306" y="1231"/>
                  <a:pt x="2306" y="1231"/>
                </a:cubicBezTo>
                <a:cubicBezTo>
                  <a:pt x="2306" y="1232"/>
                  <a:pt x="2306" y="1233"/>
                  <a:pt x="2306" y="1234"/>
                </a:cubicBezTo>
                <a:cubicBezTo>
                  <a:pt x="2306" y="1234"/>
                  <a:pt x="2306" y="1235"/>
                  <a:pt x="2306" y="1235"/>
                </a:cubicBezTo>
                <a:close/>
                <a:moveTo>
                  <a:pt x="2181" y="1252"/>
                </a:moveTo>
                <a:cubicBezTo>
                  <a:pt x="2182" y="1251"/>
                  <a:pt x="2183" y="1251"/>
                  <a:pt x="2184" y="1251"/>
                </a:cubicBezTo>
                <a:cubicBezTo>
                  <a:pt x="2184" y="1250"/>
                  <a:pt x="2184" y="1250"/>
                  <a:pt x="2185" y="1249"/>
                </a:cubicBezTo>
                <a:cubicBezTo>
                  <a:pt x="2186" y="1249"/>
                  <a:pt x="2186" y="1249"/>
                  <a:pt x="2187" y="1249"/>
                </a:cubicBezTo>
                <a:cubicBezTo>
                  <a:pt x="2188" y="1248"/>
                  <a:pt x="2190" y="1248"/>
                  <a:pt x="2189" y="1247"/>
                </a:cubicBezTo>
                <a:cubicBezTo>
                  <a:pt x="2189" y="1246"/>
                  <a:pt x="2188" y="1247"/>
                  <a:pt x="2187" y="1247"/>
                </a:cubicBezTo>
                <a:cubicBezTo>
                  <a:pt x="2186" y="1247"/>
                  <a:pt x="2185" y="1247"/>
                  <a:pt x="2184" y="1246"/>
                </a:cubicBezTo>
                <a:cubicBezTo>
                  <a:pt x="2179" y="1246"/>
                  <a:pt x="2175" y="1246"/>
                  <a:pt x="2170" y="1246"/>
                </a:cubicBezTo>
                <a:cubicBezTo>
                  <a:pt x="2167" y="1246"/>
                  <a:pt x="2163" y="1246"/>
                  <a:pt x="2160" y="1246"/>
                </a:cubicBezTo>
                <a:cubicBezTo>
                  <a:pt x="2158" y="1246"/>
                  <a:pt x="2157" y="1246"/>
                  <a:pt x="2155" y="1246"/>
                </a:cubicBezTo>
                <a:cubicBezTo>
                  <a:pt x="2154" y="1246"/>
                  <a:pt x="2153" y="1247"/>
                  <a:pt x="2152" y="1246"/>
                </a:cubicBezTo>
                <a:cubicBezTo>
                  <a:pt x="2151" y="1246"/>
                  <a:pt x="2150" y="1246"/>
                  <a:pt x="2150" y="1246"/>
                </a:cubicBezTo>
                <a:cubicBezTo>
                  <a:pt x="2150" y="1245"/>
                  <a:pt x="2151" y="1245"/>
                  <a:pt x="2151" y="1245"/>
                </a:cubicBezTo>
                <a:cubicBezTo>
                  <a:pt x="2152" y="1243"/>
                  <a:pt x="2151" y="1243"/>
                  <a:pt x="2150" y="1242"/>
                </a:cubicBezTo>
                <a:cubicBezTo>
                  <a:pt x="2150" y="1242"/>
                  <a:pt x="2149" y="1241"/>
                  <a:pt x="2149" y="1240"/>
                </a:cubicBezTo>
                <a:cubicBezTo>
                  <a:pt x="2148" y="1240"/>
                  <a:pt x="2147" y="1240"/>
                  <a:pt x="2147" y="1239"/>
                </a:cubicBezTo>
                <a:cubicBezTo>
                  <a:pt x="2147" y="1237"/>
                  <a:pt x="2148" y="1237"/>
                  <a:pt x="2148" y="1237"/>
                </a:cubicBezTo>
                <a:cubicBezTo>
                  <a:pt x="2149" y="1235"/>
                  <a:pt x="2149" y="1234"/>
                  <a:pt x="2148" y="1233"/>
                </a:cubicBezTo>
                <a:cubicBezTo>
                  <a:pt x="2148" y="1231"/>
                  <a:pt x="2147" y="1232"/>
                  <a:pt x="2146" y="1233"/>
                </a:cubicBezTo>
                <a:cubicBezTo>
                  <a:pt x="2145" y="1235"/>
                  <a:pt x="2144" y="1236"/>
                  <a:pt x="2143" y="1237"/>
                </a:cubicBezTo>
                <a:cubicBezTo>
                  <a:pt x="2143" y="1237"/>
                  <a:pt x="2142" y="1237"/>
                  <a:pt x="2141" y="1238"/>
                </a:cubicBezTo>
                <a:cubicBezTo>
                  <a:pt x="2141" y="1238"/>
                  <a:pt x="2141" y="1239"/>
                  <a:pt x="2141" y="1239"/>
                </a:cubicBezTo>
                <a:cubicBezTo>
                  <a:pt x="2140" y="1240"/>
                  <a:pt x="2139" y="1241"/>
                  <a:pt x="2140" y="1242"/>
                </a:cubicBezTo>
                <a:cubicBezTo>
                  <a:pt x="2141" y="1242"/>
                  <a:pt x="2141" y="1242"/>
                  <a:pt x="2142" y="1243"/>
                </a:cubicBezTo>
                <a:cubicBezTo>
                  <a:pt x="2142" y="1243"/>
                  <a:pt x="2142" y="1243"/>
                  <a:pt x="2143" y="1243"/>
                </a:cubicBezTo>
                <a:cubicBezTo>
                  <a:pt x="2144" y="1243"/>
                  <a:pt x="2146" y="1243"/>
                  <a:pt x="2146" y="1244"/>
                </a:cubicBezTo>
                <a:cubicBezTo>
                  <a:pt x="2146" y="1244"/>
                  <a:pt x="2146" y="1245"/>
                  <a:pt x="2146" y="1246"/>
                </a:cubicBezTo>
                <a:cubicBezTo>
                  <a:pt x="2145" y="1247"/>
                  <a:pt x="2146" y="1248"/>
                  <a:pt x="2146" y="1249"/>
                </a:cubicBezTo>
                <a:cubicBezTo>
                  <a:pt x="2147" y="1249"/>
                  <a:pt x="2147" y="1249"/>
                  <a:pt x="2148" y="1249"/>
                </a:cubicBezTo>
                <a:cubicBezTo>
                  <a:pt x="2149" y="1248"/>
                  <a:pt x="2151" y="1249"/>
                  <a:pt x="2152" y="1250"/>
                </a:cubicBezTo>
                <a:cubicBezTo>
                  <a:pt x="2152" y="1251"/>
                  <a:pt x="2152" y="1251"/>
                  <a:pt x="2153" y="1251"/>
                </a:cubicBezTo>
                <a:cubicBezTo>
                  <a:pt x="2154" y="1252"/>
                  <a:pt x="2154" y="1252"/>
                  <a:pt x="2155" y="1252"/>
                </a:cubicBezTo>
                <a:cubicBezTo>
                  <a:pt x="2155" y="1253"/>
                  <a:pt x="2156" y="1253"/>
                  <a:pt x="2156" y="1253"/>
                </a:cubicBezTo>
                <a:cubicBezTo>
                  <a:pt x="2158" y="1253"/>
                  <a:pt x="2159" y="1253"/>
                  <a:pt x="2160" y="1254"/>
                </a:cubicBezTo>
                <a:cubicBezTo>
                  <a:pt x="2161" y="1255"/>
                  <a:pt x="2161" y="1256"/>
                  <a:pt x="2162" y="1256"/>
                </a:cubicBezTo>
                <a:cubicBezTo>
                  <a:pt x="2164" y="1256"/>
                  <a:pt x="2163" y="1253"/>
                  <a:pt x="2165" y="1253"/>
                </a:cubicBezTo>
                <a:cubicBezTo>
                  <a:pt x="2166" y="1253"/>
                  <a:pt x="2168" y="1253"/>
                  <a:pt x="2168" y="1254"/>
                </a:cubicBezTo>
                <a:cubicBezTo>
                  <a:pt x="2169" y="1255"/>
                  <a:pt x="2167" y="1257"/>
                  <a:pt x="2169" y="1258"/>
                </a:cubicBezTo>
                <a:cubicBezTo>
                  <a:pt x="2171" y="1258"/>
                  <a:pt x="2172" y="1259"/>
                  <a:pt x="2173" y="1260"/>
                </a:cubicBezTo>
                <a:cubicBezTo>
                  <a:pt x="2175" y="1260"/>
                  <a:pt x="2176" y="1260"/>
                  <a:pt x="2178" y="1260"/>
                </a:cubicBezTo>
                <a:cubicBezTo>
                  <a:pt x="2178" y="1260"/>
                  <a:pt x="2179" y="1260"/>
                  <a:pt x="2180" y="1259"/>
                </a:cubicBezTo>
                <a:cubicBezTo>
                  <a:pt x="2180" y="1259"/>
                  <a:pt x="2179" y="1259"/>
                  <a:pt x="2179" y="1258"/>
                </a:cubicBezTo>
                <a:cubicBezTo>
                  <a:pt x="2179" y="1258"/>
                  <a:pt x="2180" y="1258"/>
                  <a:pt x="2180" y="1257"/>
                </a:cubicBezTo>
                <a:cubicBezTo>
                  <a:pt x="2180" y="1256"/>
                  <a:pt x="2177" y="1256"/>
                  <a:pt x="2178" y="1254"/>
                </a:cubicBezTo>
                <a:cubicBezTo>
                  <a:pt x="2179" y="1253"/>
                  <a:pt x="2180" y="1252"/>
                  <a:pt x="2181" y="1252"/>
                </a:cubicBezTo>
                <a:close/>
                <a:moveTo>
                  <a:pt x="2214" y="2051"/>
                </a:moveTo>
                <a:cubicBezTo>
                  <a:pt x="2215" y="2051"/>
                  <a:pt x="2215" y="2051"/>
                  <a:pt x="2216" y="2051"/>
                </a:cubicBezTo>
                <a:cubicBezTo>
                  <a:pt x="2216" y="2050"/>
                  <a:pt x="2217" y="2050"/>
                  <a:pt x="2217" y="2050"/>
                </a:cubicBezTo>
                <a:cubicBezTo>
                  <a:pt x="2218" y="2050"/>
                  <a:pt x="2218" y="2049"/>
                  <a:pt x="2219" y="2049"/>
                </a:cubicBezTo>
                <a:cubicBezTo>
                  <a:pt x="2219" y="2048"/>
                  <a:pt x="2220" y="2048"/>
                  <a:pt x="2220" y="2048"/>
                </a:cubicBezTo>
                <a:cubicBezTo>
                  <a:pt x="2221" y="2047"/>
                  <a:pt x="2220" y="2046"/>
                  <a:pt x="2219" y="2047"/>
                </a:cubicBezTo>
                <a:cubicBezTo>
                  <a:pt x="2219" y="2047"/>
                  <a:pt x="2218" y="2047"/>
                  <a:pt x="2218" y="2048"/>
                </a:cubicBezTo>
                <a:cubicBezTo>
                  <a:pt x="2217" y="2048"/>
                  <a:pt x="2216" y="2049"/>
                  <a:pt x="2216" y="2049"/>
                </a:cubicBezTo>
                <a:cubicBezTo>
                  <a:pt x="2215" y="2049"/>
                  <a:pt x="2213" y="2051"/>
                  <a:pt x="2214" y="2051"/>
                </a:cubicBezTo>
                <a:close/>
                <a:moveTo>
                  <a:pt x="2196" y="1925"/>
                </a:moveTo>
                <a:cubicBezTo>
                  <a:pt x="2195" y="1925"/>
                  <a:pt x="2195" y="1925"/>
                  <a:pt x="2194" y="1925"/>
                </a:cubicBezTo>
                <a:cubicBezTo>
                  <a:pt x="2193" y="1925"/>
                  <a:pt x="2194" y="1925"/>
                  <a:pt x="2193" y="1924"/>
                </a:cubicBezTo>
                <a:cubicBezTo>
                  <a:pt x="2193" y="1924"/>
                  <a:pt x="2192" y="1924"/>
                  <a:pt x="2192" y="1924"/>
                </a:cubicBezTo>
                <a:cubicBezTo>
                  <a:pt x="2192" y="1925"/>
                  <a:pt x="2192" y="1925"/>
                  <a:pt x="2192" y="1926"/>
                </a:cubicBezTo>
                <a:cubicBezTo>
                  <a:pt x="2192" y="1927"/>
                  <a:pt x="2192" y="1927"/>
                  <a:pt x="2193" y="1927"/>
                </a:cubicBezTo>
                <a:cubicBezTo>
                  <a:pt x="2193" y="1927"/>
                  <a:pt x="2194" y="1927"/>
                  <a:pt x="2194" y="1927"/>
                </a:cubicBezTo>
                <a:cubicBezTo>
                  <a:pt x="2195" y="1927"/>
                  <a:pt x="2195" y="1927"/>
                  <a:pt x="2196" y="1927"/>
                </a:cubicBezTo>
                <a:cubicBezTo>
                  <a:pt x="2196" y="1926"/>
                  <a:pt x="2197" y="1926"/>
                  <a:pt x="2196" y="1925"/>
                </a:cubicBezTo>
                <a:close/>
                <a:moveTo>
                  <a:pt x="2196" y="1221"/>
                </a:moveTo>
                <a:cubicBezTo>
                  <a:pt x="2196" y="1220"/>
                  <a:pt x="2197" y="1219"/>
                  <a:pt x="2198" y="1219"/>
                </a:cubicBezTo>
                <a:cubicBezTo>
                  <a:pt x="2199" y="1218"/>
                  <a:pt x="2198" y="1216"/>
                  <a:pt x="2197" y="1217"/>
                </a:cubicBezTo>
                <a:cubicBezTo>
                  <a:pt x="2196" y="1217"/>
                  <a:pt x="2196" y="1218"/>
                  <a:pt x="2195" y="1219"/>
                </a:cubicBezTo>
                <a:cubicBezTo>
                  <a:pt x="2194" y="1220"/>
                  <a:pt x="2194" y="1220"/>
                  <a:pt x="2193" y="1221"/>
                </a:cubicBezTo>
                <a:cubicBezTo>
                  <a:pt x="2192" y="1222"/>
                  <a:pt x="2191" y="1223"/>
                  <a:pt x="2191" y="1224"/>
                </a:cubicBezTo>
                <a:cubicBezTo>
                  <a:pt x="2191" y="1225"/>
                  <a:pt x="2190" y="1229"/>
                  <a:pt x="2191" y="1228"/>
                </a:cubicBezTo>
                <a:cubicBezTo>
                  <a:pt x="2192" y="1228"/>
                  <a:pt x="2192" y="1228"/>
                  <a:pt x="2192" y="1228"/>
                </a:cubicBezTo>
                <a:cubicBezTo>
                  <a:pt x="2192" y="1227"/>
                  <a:pt x="2193" y="1227"/>
                  <a:pt x="2193" y="1227"/>
                </a:cubicBezTo>
                <a:cubicBezTo>
                  <a:pt x="2194" y="1227"/>
                  <a:pt x="2194" y="1227"/>
                  <a:pt x="2193" y="1226"/>
                </a:cubicBezTo>
                <a:cubicBezTo>
                  <a:pt x="2193" y="1225"/>
                  <a:pt x="2192" y="1224"/>
                  <a:pt x="2193" y="1223"/>
                </a:cubicBezTo>
                <a:cubicBezTo>
                  <a:pt x="2194" y="1222"/>
                  <a:pt x="2195" y="1223"/>
                  <a:pt x="2196" y="1221"/>
                </a:cubicBezTo>
                <a:close/>
                <a:moveTo>
                  <a:pt x="2202" y="1958"/>
                </a:moveTo>
                <a:cubicBezTo>
                  <a:pt x="2201" y="1957"/>
                  <a:pt x="2201" y="1957"/>
                  <a:pt x="2201" y="1957"/>
                </a:cubicBezTo>
                <a:cubicBezTo>
                  <a:pt x="2200" y="1957"/>
                  <a:pt x="2200" y="1957"/>
                  <a:pt x="2200" y="1958"/>
                </a:cubicBezTo>
                <a:cubicBezTo>
                  <a:pt x="2200" y="1959"/>
                  <a:pt x="2200" y="1960"/>
                  <a:pt x="2200" y="1960"/>
                </a:cubicBezTo>
                <a:cubicBezTo>
                  <a:pt x="2201" y="1961"/>
                  <a:pt x="2201" y="1961"/>
                  <a:pt x="2201" y="1961"/>
                </a:cubicBezTo>
                <a:cubicBezTo>
                  <a:pt x="2201" y="1962"/>
                  <a:pt x="2201" y="1962"/>
                  <a:pt x="2201" y="1963"/>
                </a:cubicBezTo>
                <a:cubicBezTo>
                  <a:pt x="2201" y="1964"/>
                  <a:pt x="2202" y="1964"/>
                  <a:pt x="2202" y="1965"/>
                </a:cubicBezTo>
                <a:cubicBezTo>
                  <a:pt x="2203" y="1966"/>
                  <a:pt x="2202" y="1966"/>
                  <a:pt x="2203" y="1967"/>
                </a:cubicBezTo>
                <a:cubicBezTo>
                  <a:pt x="2204" y="1968"/>
                  <a:pt x="2204" y="1966"/>
                  <a:pt x="2204" y="1966"/>
                </a:cubicBezTo>
                <a:cubicBezTo>
                  <a:pt x="2204" y="1966"/>
                  <a:pt x="2205" y="1966"/>
                  <a:pt x="2205" y="1965"/>
                </a:cubicBezTo>
                <a:cubicBezTo>
                  <a:pt x="2205" y="1964"/>
                  <a:pt x="2205" y="1964"/>
                  <a:pt x="2205" y="1963"/>
                </a:cubicBezTo>
                <a:cubicBezTo>
                  <a:pt x="2205" y="1962"/>
                  <a:pt x="2205" y="1961"/>
                  <a:pt x="2204" y="1960"/>
                </a:cubicBezTo>
                <a:cubicBezTo>
                  <a:pt x="2204" y="1959"/>
                  <a:pt x="2204" y="1959"/>
                  <a:pt x="2203" y="1959"/>
                </a:cubicBezTo>
                <a:cubicBezTo>
                  <a:pt x="2203" y="1958"/>
                  <a:pt x="2202" y="1958"/>
                  <a:pt x="2202" y="1958"/>
                </a:cubicBezTo>
                <a:close/>
                <a:moveTo>
                  <a:pt x="2206" y="1951"/>
                </a:moveTo>
                <a:cubicBezTo>
                  <a:pt x="2206" y="1951"/>
                  <a:pt x="2206" y="1950"/>
                  <a:pt x="2206" y="1950"/>
                </a:cubicBezTo>
                <a:cubicBezTo>
                  <a:pt x="2206" y="1950"/>
                  <a:pt x="2207" y="1950"/>
                  <a:pt x="2207" y="1950"/>
                </a:cubicBezTo>
                <a:cubicBezTo>
                  <a:pt x="2207" y="1949"/>
                  <a:pt x="2206" y="1949"/>
                  <a:pt x="2206" y="1949"/>
                </a:cubicBezTo>
                <a:cubicBezTo>
                  <a:pt x="2205" y="1949"/>
                  <a:pt x="2204" y="1947"/>
                  <a:pt x="2204" y="1949"/>
                </a:cubicBezTo>
                <a:cubicBezTo>
                  <a:pt x="2204" y="1949"/>
                  <a:pt x="2203" y="1950"/>
                  <a:pt x="2203" y="1950"/>
                </a:cubicBezTo>
                <a:cubicBezTo>
                  <a:pt x="2203" y="1951"/>
                  <a:pt x="2203" y="1951"/>
                  <a:pt x="2204" y="1951"/>
                </a:cubicBezTo>
                <a:cubicBezTo>
                  <a:pt x="2205" y="1951"/>
                  <a:pt x="2205" y="1952"/>
                  <a:pt x="2206" y="1951"/>
                </a:cubicBezTo>
                <a:close/>
                <a:moveTo>
                  <a:pt x="2207" y="2013"/>
                </a:moveTo>
                <a:cubicBezTo>
                  <a:pt x="2207" y="2013"/>
                  <a:pt x="2208" y="2013"/>
                  <a:pt x="2207" y="2012"/>
                </a:cubicBezTo>
                <a:cubicBezTo>
                  <a:pt x="2207" y="2011"/>
                  <a:pt x="2206" y="2013"/>
                  <a:pt x="2207" y="2013"/>
                </a:cubicBezTo>
                <a:close/>
                <a:moveTo>
                  <a:pt x="2203" y="2025"/>
                </a:moveTo>
                <a:cubicBezTo>
                  <a:pt x="2204" y="2025"/>
                  <a:pt x="2204" y="2024"/>
                  <a:pt x="2204" y="2024"/>
                </a:cubicBezTo>
                <a:cubicBezTo>
                  <a:pt x="2205" y="2024"/>
                  <a:pt x="2205" y="2023"/>
                  <a:pt x="2205" y="2023"/>
                </a:cubicBezTo>
                <a:cubicBezTo>
                  <a:pt x="2206" y="2023"/>
                  <a:pt x="2206" y="2022"/>
                  <a:pt x="2205" y="2022"/>
                </a:cubicBezTo>
                <a:cubicBezTo>
                  <a:pt x="2205" y="2022"/>
                  <a:pt x="2205" y="2023"/>
                  <a:pt x="2204" y="2023"/>
                </a:cubicBezTo>
                <a:cubicBezTo>
                  <a:pt x="2204" y="2023"/>
                  <a:pt x="2204" y="2023"/>
                  <a:pt x="2203" y="2023"/>
                </a:cubicBezTo>
                <a:cubicBezTo>
                  <a:pt x="2203" y="2024"/>
                  <a:pt x="2202" y="2025"/>
                  <a:pt x="2203" y="2025"/>
                </a:cubicBezTo>
                <a:close/>
                <a:moveTo>
                  <a:pt x="2192" y="1912"/>
                </a:moveTo>
                <a:cubicBezTo>
                  <a:pt x="2192" y="1912"/>
                  <a:pt x="2192" y="1913"/>
                  <a:pt x="2192" y="1914"/>
                </a:cubicBezTo>
                <a:cubicBezTo>
                  <a:pt x="2192" y="1914"/>
                  <a:pt x="2193" y="1914"/>
                  <a:pt x="2193" y="1914"/>
                </a:cubicBezTo>
                <a:cubicBezTo>
                  <a:pt x="2193" y="1915"/>
                  <a:pt x="2194" y="1917"/>
                  <a:pt x="2195" y="1915"/>
                </a:cubicBezTo>
                <a:cubicBezTo>
                  <a:pt x="2195" y="1915"/>
                  <a:pt x="2194" y="1913"/>
                  <a:pt x="2194" y="1912"/>
                </a:cubicBezTo>
                <a:cubicBezTo>
                  <a:pt x="2193" y="1912"/>
                  <a:pt x="2193" y="1911"/>
                  <a:pt x="2192" y="1912"/>
                </a:cubicBezTo>
                <a:close/>
                <a:moveTo>
                  <a:pt x="2206" y="2018"/>
                </a:moveTo>
                <a:cubicBezTo>
                  <a:pt x="2206" y="2017"/>
                  <a:pt x="2205" y="2020"/>
                  <a:pt x="2205" y="2020"/>
                </a:cubicBezTo>
                <a:cubicBezTo>
                  <a:pt x="2205" y="2021"/>
                  <a:pt x="2205" y="2021"/>
                  <a:pt x="2205" y="2021"/>
                </a:cubicBezTo>
                <a:cubicBezTo>
                  <a:pt x="2206" y="2021"/>
                  <a:pt x="2206" y="2020"/>
                  <a:pt x="2206" y="2020"/>
                </a:cubicBezTo>
                <a:cubicBezTo>
                  <a:pt x="2206" y="2020"/>
                  <a:pt x="2206" y="2018"/>
                  <a:pt x="2206" y="2018"/>
                </a:cubicBezTo>
                <a:close/>
                <a:moveTo>
                  <a:pt x="2209" y="2010"/>
                </a:moveTo>
                <a:cubicBezTo>
                  <a:pt x="2209" y="2009"/>
                  <a:pt x="2209" y="2008"/>
                  <a:pt x="2209" y="2008"/>
                </a:cubicBezTo>
                <a:cubicBezTo>
                  <a:pt x="2209" y="2007"/>
                  <a:pt x="2210" y="2005"/>
                  <a:pt x="2209" y="2004"/>
                </a:cubicBezTo>
                <a:cubicBezTo>
                  <a:pt x="2208" y="2002"/>
                  <a:pt x="2206" y="2007"/>
                  <a:pt x="2206" y="2008"/>
                </a:cubicBezTo>
                <a:cubicBezTo>
                  <a:pt x="2205" y="2009"/>
                  <a:pt x="2206" y="2009"/>
                  <a:pt x="2206" y="2009"/>
                </a:cubicBezTo>
                <a:cubicBezTo>
                  <a:pt x="2207" y="2009"/>
                  <a:pt x="2207" y="2010"/>
                  <a:pt x="2208" y="2010"/>
                </a:cubicBezTo>
                <a:cubicBezTo>
                  <a:pt x="2208" y="2011"/>
                  <a:pt x="2209" y="2010"/>
                  <a:pt x="2209" y="2010"/>
                </a:cubicBezTo>
                <a:close/>
                <a:moveTo>
                  <a:pt x="2206" y="1973"/>
                </a:moveTo>
                <a:cubicBezTo>
                  <a:pt x="2206" y="1974"/>
                  <a:pt x="2207" y="1975"/>
                  <a:pt x="2207" y="1976"/>
                </a:cubicBezTo>
                <a:cubicBezTo>
                  <a:pt x="2207" y="1976"/>
                  <a:pt x="2207" y="1977"/>
                  <a:pt x="2208" y="1977"/>
                </a:cubicBezTo>
                <a:cubicBezTo>
                  <a:pt x="2208" y="1978"/>
                  <a:pt x="2209" y="1977"/>
                  <a:pt x="2209" y="1978"/>
                </a:cubicBezTo>
                <a:cubicBezTo>
                  <a:pt x="2209" y="1979"/>
                  <a:pt x="2209" y="1980"/>
                  <a:pt x="2209" y="1980"/>
                </a:cubicBezTo>
                <a:cubicBezTo>
                  <a:pt x="2210" y="1981"/>
                  <a:pt x="2210" y="1981"/>
                  <a:pt x="2211" y="1980"/>
                </a:cubicBezTo>
                <a:cubicBezTo>
                  <a:pt x="2211" y="1980"/>
                  <a:pt x="2212" y="1980"/>
                  <a:pt x="2212" y="1981"/>
                </a:cubicBezTo>
                <a:cubicBezTo>
                  <a:pt x="2213" y="1981"/>
                  <a:pt x="2213" y="1982"/>
                  <a:pt x="2214" y="1982"/>
                </a:cubicBezTo>
                <a:cubicBezTo>
                  <a:pt x="2215" y="1982"/>
                  <a:pt x="2215" y="1979"/>
                  <a:pt x="2215" y="1978"/>
                </a:cubicBezTo>
                <a:cubicBezTo>
                  <a:pt x="2214" y="1977"/>
                  <a:pt x="2213" y="1977"/>
                  <a:pt x="2212" y="1975"/>
                </a:cubicBezTo>
                <a:cubicBezTo>
                  <a:pt x="2212" y="1975"/>
                  <a:pt x="2213" y="1974"/>
                  <a:pt x="2213" y="1974"/>
                </a:cubicBezTo>
                <a:cubicBezTo>
                  <a:pt x="2212" y="1973"/>
                  <a:pt x="2212" y="1973"/>
                  <a:pt x="2211" y="1973"/>
                </a:cubicBezTo>
                <a:cubicBezTo>
                  <a:pt x="2210" y="1973"/>
                  <a:pt x="2209" y="1972"/>
                  <a:pt x="2208" y="1971"/>
                </a:cubicBezTo>
                <a:cubicBezTo>
                  <a:pt x="2207" y="1971"/>
                  <a:pt x="2206" y="1972"/>
                  <a:pt x="2206" y="1973"/>
                </a:cubicBezTo>
                <a:close/>
                <a:moveTo>
                  <a:pt x="2199" y="1942"/>
                </a:moveTo>
                <a:cubicBezTo>
                  <a:pt x="2198" y="1943"/>
                  <a:pt x="2200" y="1944"/>
                  <a:pt x="2201" y="1944"/>
                </a:cubicBezTo>
                <a:cubicBezTo>
                  <a:pt x="2202" y="1945"/>
                  <a:pt x="2202" y="1944"/>
                  <a:pt x="2203" y="1943"/>
                </a:cubicBezTo>
                <a:cubicBezTo>
                  <a:pt x="2204" y="1943"/>
                  <a:pt x="2205" y="1943"/>
                  <a:pt x="2206" y="1943"/>
                </a:cubicBezTo>
                <a:cubicBezTo>
                  <a:pt x="2206" y="1943"/>
                  <a:pt x="2207" y="1943"/>
                  <a:pt x="2207" y="1943"/>
                </a:cubicBezTo>
                <a:cubicBezTo>
                  <a:pt x="2207" y="1942"/>
                  <a:pt x="2206" y="1942"/>
                  <a:pt x="2206" y="1942"/>
                </a:cubicBezTo>
                <a:cubicBezTo>
                  <a:pt x="2205" y="1942"/>
                  <a:pt x="2205" y="1941"/>
                  <a:pt x="2204" y="1941"/>
                </a:cubicBezTo>
                <a:cubicBezTo>
                  <a:pt x="2203" y="1941"/>
                  <a:pt x="2203" y="1941"/>
                  <a:pt x="2202" y="1941"/>
                </a:cubicBezTo>
                <a:cubicBezTo>
                  <a:pt x="2202" y="1940"/>
                  <a:pt x="2202" y="1939"/>
                  <a:pt x="2202" y="1938"/>
                </a:cubicBezTo>
                <a:cubicBezTo>
                  <a:pt x="2201" y="1937"/>
                  <a:pt x="2199" y="1938"/>
                  <a:pt x="2199" y="1939"/>
                </a:cubicBezTo>
                <a:cubicBezTo>
                  <a:pt x="2199" y="1940"/>
                  <a:pt x="2200" y="1940"/>
                  <a:pt x="2200" y="1940"/>
                </a:cubicBezTo>
                <a:cubicBezTo>
                  <a:pt x="2201" y="1941"/>
                  <a:pt x="2200" y="1941"/>
                  <a:pt x="2199" y="1942"/>
                </a:cubicBezTo>
                <a:close/>
                <a:moveTo>
                  <a:pt x="2211" y="1941"/>
                </a:moveTo>
                <a:cubicBezTo>
                  <a:pt x="2211" y="1941"/>
                  <a:pt x="2211" y="1940"/>
                  <a:pt x="2211" y="1940"/>
                </a:cubicBezTo>
                <a:cubicBezTo>
                  <a:pt x="2211" y="1939"/>
                  <a:pt x="2210" y="1940"/>
                  <a:pt x="2210" y="1940"/>
                </a:cubicBezTo>
                <a:cubicBezTo>
                  <a:pt x="2210" y="1941"/>
                  <a:pt x="2210" y="1941"/>
                  <a:pt x="2211" y="1941"/>
                </a:cubicBezTo>
                <a:close/>
                <a:moveTo>
                  <a:pt x="1184" y="1752"/>
                </a:moveTo>
                <a:cubicBezTo>
                  <a:pt x="1183" y="1753"/>
                  <a:pt x="1184" y="1754"/>
                  <a:pt x="1184" y="1755"/>
                </a:cubicBezTo>
                <a:cubicBezTo>
                  <a:pt x="1184" y="1755"/>
                  <a:pt x="1184" y="1756"/>
                  <a:pt x="1185" y="1756"/>
                </a:cubicBezTo>
                <a:cubicBezTo>
                  <a:pt x="1185" y="1757"/>
                  <a:pt x="1185" y="1758"/>
                  <a:pt x="1185" y="1758"/>
                </a:cubicBezTo>
                <a:cubicBezTo>
                  <a:pt x="1186" y="1758"/>
                  <a:pt x="1186" y="1758"/>
                  <a:pt x="1186" y="1757"/>
                </a:cubicBezTo>
                <a:cubicBezTo>
                  <a:pt x="1186" y="1756"/>
                  <a:pt x="1185" y="1755"/>
                  <a:pt x="1185" y="1754"/>
                </a:cubicBezTo>
                <a:cubicBezTo>
                  <a:pt x="1185" y="1754"/>
                  <a:pt x="1185" y="1752"/>
                  <a:pt x="1184" y="1752"/>
                </a:cubicBezTo>
                <a:close/>
                <a:moveTo>
                  <a:pt x="2363" y="490"/>
                </a:moveTo>
                <a:cubicBezTo>
                  <a:pt x="2364" y="490"/>
                  <a:pt x="2366" y="490"/>
                  <a:pt x="2366" y="489"/>
                </a:cubicBezTo>
                <a:cubicBezTo>
                  <a:pt x="2367" y="488"/>
                  <a:pt x="2367" y="485"/>
                  <a:pt x="2366" y="484"/>
                </a:cubicBezTo>
                <a:cubicBezTo>
                  <a:pt x="2366" y="484"/>
                  <a:pt x="2365" y="483"/>
                  <a:pt x="2365" y="483"/>
                </a:cubicBezTo>
                <a:cubicBezTo>
                  <a:pt x="2365" y="482"/>
                  <a:pt x="2364" y="481"/>
                  <a:pt x="2364" y="481"/>
                </a:cubicBezTo>
                <a:cubicBezTo>
                  <a:pt x="2362" y="479"/>
                  <a:pt x="2361" y="480"/>
                  <a:pt x="2360" y="481"/>
                </a:cubicBezTo>
                <a:cubicBezTo>
                  <a:pt x="2360" y="482"/>
                  <a:pt x="2359" y="482"/>
                  <a:pt x="2358" y="483"/>
                </a:cubicBezTo>
                <a:cubicBezTo>
                  <a:pt x="2357" y="484"/>
                  <a:pt x="2356" y="485"/>
                  <a:pt x="2356" y="486"/>
                </a:cubicBezTo>
                <a:cubicBezTo>
                  <a:pt x="2356" y="487"/>
                  <a:pt x="2356" y="488"/>
                  <a:pt x="2356" y="488"/>
                </a:cubicBezTo>
                <a:cubicBezTo>
                  <a:pt x="2357" y="489"/>
                  <a:pt x="2359" y="488"/>
                  <a:pt x="2360" y="489"/>
                </a:cubicBezTo>
                <a:cubicBezTo>
                  <a:pt x="2361" y="490"/>
                  <a:pt x="2362" y="491"/>
                  <a:pt x="2363" y="490"/>
                </a:cubicBezTo>
                <a:close/>
                <a:moveTo>
                  <a:pt x="2376" y="485"/>
                </a:moveTo>
                <a:cubicBezTo>
                  <a:pt x="2377" y="486"/>
                  <a:pt x="2378" y="487"/>
                  <a:pt x="2380" y="486"/>
                </a:cubicBezTo>
                <a:cubicBezTo>
                  <a:pt x="2381" y="485"/>
                  <a:pt x="2381" y="485"/>
                  <a:pt x="2382" y="484"/>
                </a:cubicBezTo>
                <a:cubicBezTo>
                  <a:pt x="2382" y="484"/>
                  <a:pt x="2383" y="483"/>
                  <a:pt x="2383" y="483"/>
                </a:cubicBezTo>
                <a:cubicBezTo>
                  <a:pt x="2385" y="482"/>
                  <a:pt x="2386" y="482"/>
                  <a:pt x="2387" y="481"/>
                </a:cubicBezTo>
                <a:cubicBezTo>
                  <a:pt x="2388" y="479"/>
                  <a:pt x="2386" y="479"/>
                  <a:pt x="2384" y="480"/>
                </a:cubicBezTo>
                <a:cubicBezTo>
                  <a:pt x="2383" y="480"/>
                  <a:pt x="2381" y="480"/>
                  <a:pt x="2380" y="479"/>
                </a:cubicBezTo>
                <a:cubicBezTo>
                  <a:pt x="2379" y="479"/>
                  <a:pt x="2377" y="479"/>
                  <a:pt x="2376" y="479"/>
                </a:cubicBezTo>
                <a:cubicBezTo>
                  <a:pt x="2375" y="479"/>
                  <a:pt x="2375" y="478"/>
                  <a:pt x="2374" y="478"/>
                </a:cubicBezTo>
                <a:cubicBezTo>
                  <a:pt x="2371" y="478"/>
                  <a:pt x="2373" y="481"/>
                  <a:pt x="2373" y="482"/>
                </a:cubicBezTo>
                <a:cubicBezTo>
                  <a:pt x="2373" y="484"/>
                  <a:pt x="2375" y="484"/>
                  <a:pt x="2376" y="485"/>
                </a:cubicBezTo>
                <a:close/>
                <a:moveTo>
                  <a:pt x="2002" y="232"/>
                </a:moveTo>
                <a:cubicBezTo>
                  <a:pt x="2003" y="234"/>
                  <a:pt x="2005" y="233"/>
                  <a:pt x="2007" y="233"/>
                </a:cubicBezTo>
                <a:cubicBezTo>
                  <a:pt x="2008" y="232"/>
                  <a:pt x="2011" y="232"/>
                  <a:pt x="2012" y="232"/>
                </a:cubicBezTo>
                <a:cubicBezTo>
                  <a:pt x="2014" y="232"/>
                  <a:pt x="2016" y="232"/>
                  <a:pt x="2019" y="233"/>
                </a:cubicBezTo>
                <a:cubicBezTo>
                  <a:pt x="2019" y="233"/>
                  <a:pt x="2024" y="232"/>
                  <a:pt x="2023" y="231"/>
                </a:cubicBezTo>
                <a:cubicBezTo>
                  <a:pt x="2022" y="231"/>
                  <a:pt x="2021" y="231"/>
                  <a:pt x="2020" y="231"/>
                </a:cubicBezTo>
                <a:cubicBezTo>
                  <a:pt x="2019" y="231"/>
                  <a:pt x="2018" y="231"/>
                  <a:pt x="2018" y="231"/>
                </a:cubicBezTo>
                <a:cubicBezTo>
                  <a:pt x="2016" y="231"/>
                  <a:pt x="2014" y="230"/>
                  <a:pt x="2012" y="230"/>
                </a:cubicBezTo>
                <a:cubicBezTo>
                  <a:pt x="2010" y="230"/>
                  <a:pt x="2008" y="230"/>
                  <a:pt x="2006" y="230"/>
                </a:cubicBezTo>
                <a:cubicBezTo>
                  <a:pt x="2005" y="230"/>
                  <a:pt x="2004" y="230"/>
                  <a:pt x="2003" y="229"/>
                </a:cubicBezTo>
                <a:cubicBezTo>
                  <a:pt x="2003" y="229"/>
                  <a:pt x="1998" y="227"/>
                  <a:pt x="1998" y="229"/>
                </a:cubicBezTo>
                <a:cubicBezTo>
                  <a:pt x="1999" y="229"/>
                  <a:pt x="2000" y="230"/>
                  <a:pt x="2000" y="230"/>
                </a:cubicBezTo>
                <a:cubicBezTo>
                  <a:pt x="2001" y="231"/>
                  <a:pt x="2002" y="232"/>
                  <a:pt x="2002" y="232"/>
                </a:cubicBezTo>
                <a:close/>
                <a:moveTo>
                  <a:pt x="2413" y="537"/>
                </a:moveTo>
                <a:cubicBezTo>
                  <a:pt x="2412" y="538"/>
                  <a:pt x="2411" y="538"/>
                  <a:pt x="2410" y="540"/>
                </a:cubicBezTo>
                <a:cubicBezTo>
                  <a:pt x="2410" y="541"/>
                  <a:pt x="2411" y="542"/>
                  <a:pt x="2412" y="543"/>
                </a:cubicBezTo>
                <a:cubicBezTo>
                  <a:pt x="2413" y="544"/>
                  <a:pt x="2413" y="545"/>
                  <a:pt x="2414" y="546"/>
                </a:cubicBezTo>
                <a:cubicBezTo>
                  <a:pt x="2416" y="547"/>
                  <a:pt x="2417" y="546"/>
                  <a:pt x="2417" y="544"/>
                </a:cubicBezTo>
                <a:cubicBezTo>
                  <a:pt x="2418" y="543"/>
                  <a:pt x="2417" y="542"/>
                  <a:pt x="2418" y="540"/>
                </a:cubicBezTo>
                <a:cubicBezTo>
                  <a:pt x="2418" y="539"/>
                  <a:pt x="2424" y="536"/>
                  <a:pt x="2422" y="534"/>
                </a:cubicBezTo>
                <a:cubicBezTo>
                  <a:pt x="2421" y="533"/>
                  <a:pt x="2419" y="533"/>
                  <a:pt x="2418" y="533"/>
                </a:cubicBezTo>
                <a:cubicBezTo>
                  <a:pt x="2417" y="533"/>
                  <a:pt x="2417" y="532"/>
                  <a:pt x="2416" y="532"/>
                </a:cubicBezTo>
                <a:cubicBezTo>
                  <a:pt x="2415" y="532"/>
                  <a:pt x="2413" y="532"/>
                  <a:pt x="2412" y="532"/>
                </a:cubicBezTo>
                <a:cubicBezTo>
                  <a:pt x="2412" y="533"/>
                  <a:pt x="2411" y="533"/>
                  <a:pt x="2411" y="533"/>
                </a:cubicBezTo>
                <a:cubicBezTo>
                  <a:pt x="2409" y="535"/>
                  <a:pt x="2412" y="534"/>
                  <a:pt x="2413" y="534"/>
                </a:cubicBezTo>
                <a:cubicBezTo>
                  <a:pt x="2415" y="534"/>
                  <a:pt x="2414" y="536"/>
                  <a:pt x="2413" y="537"/>
                </a:cubicBezTo>
                <a:close/>
                <a:moveTo>
                  <a:pt x="2421" y="0"/>
                </a:moveTo>
                <a:cubicBezTo>
                  <a:pt x="2421" y="0"/>
                  <a:pt x="2421" y="0"/>
                  <a:pt x="2421" y="0"/>
                </a:cubicBezTo>
                <a:cubicBezTo>
                  <a:pt x="2421" y="2"/>
                  <a:pt x="2421" y="4"/>
                  <a:pt x="2422" y="5"/>
                </a:cubicBezTo>
                <a:cubicBezTo>
                  <a:pt x="2423" y="8"/>
                  <a:pt x="2426" y="9"/>
                  <a:pt x="2428" y="10"/>
                </a:cubicBezTo>
                <a:cubicBezTo>
                  <a:pt x="2429" y="10"/>
                  <a:pt x="2429" y="11"/>
                  <a:pt x="2430" y="11"/>
                </a:cubicBezTo>
                <a:cubicBezTo>
                  <a:pt x="2431" y="12"/>
                  <a:pt x="2433" y="13"/>
                  <a:pt x="2434" y="13"/>
                </a:cubicBezTo>
                <a:cubicBezTo>
                  <a:pt x="2436" y="14"/>
                  <a:pt x="2437" y="14"/>
                  <a:pt x="2439" y="15"/>
                </a:cubicBezTo>
                <a:cubicBezTo>
                  <a:pt x="2439" y="16"/>
                  <a:pt x="2440" y="16"/>
                  <a:pt x="2440" y="17"/>
                </a:cubicBezTo>
                <a:cubicBezTo>
                  <a:pt x="2440" y="0"/>
                  <a:pt x="2440" y="0"/>
                  <a:pt x="2440" y="0"/>
                </a:cubicBezTo>
                <a:lnTo>
                  <a:pt x="2421" y="0"/>
                </a:lnTo>
                <a:close/>
                <a:moveTo>
                  <a:pt x="2429" y="21"/>
                </a:moveTo>
                <a:cubicBezTo>
                  <a:pt x="2426" y="20"/>
                  <a:pt x="2422" y="20"/>
                  <a:pt x="2418" y="19"/>
                </a:cubicBezTo>
                <a:cubicBezTo>
                  <a:pt x="2418" y="19"/>
                  <a:pt x="2417" y="19"/>
                  <a:pt x="2416" y="19"/>
                </a:cubicBezTo>
                <a:cubicBezTo>
                  <a:pt x="2416" y="19"/>
                  <a:pt x="2416" y="20"/>
                  <a:pt x="2416" y="21"/>
                </a:cubicBezTo>
                <a:cubicBezTo>
                  <a:pt x="2417" y="23"/>
                  <a:pt x="2419" y="22"/>
                  <a:pt x="2421" y="23"/>
                </a:cubicBezTo>
                <a:cubicBezTo>
                  <a:pt x="2422" y="23"/>
                  <a:pt x="2424" y="23"/>
                  <a:pt x="2425" y="25"/>
                </a:cubicBezTo>
                <a:cubicBezTo>
                  <a:pt x="2425" y="25"/>
                  <a:pt x="2425" y="26"/>
                  <a:pt x="2425" y="27"/>
                </a:cubicBezTo>
                <a:cubicBezTo>
                  <a:pt x="2426" y="27"/>
                  <a:pt x="2427" y="27"/>
                  <a:pt x="2427" y="27"/>
                </a:cubicBezTo>
                <a:cubicBezTo>
                  <a:pt x="2428" y="27"/>
                  <a:pt x="2429" y="27"/>
                  <a:pt x="2430" y="28"/>
                </a:cubicBezTo>
                <a:cubicBezTo>
                  <a:pt x="2430" y="28"/>
                  <a:pt x="2431" y="28"/>
                  <a:pt x="2432" y="28"/>
                </a:cubicBezTo>
                <a:cubicBezTo>
                  <a:pt x="2433" y="29"/>
                  <a:pt x="2435" y="29"/>
                  <a:pt x="2436" y="29"/>
                </a:cubicBezTo>
                <a:cubicBezTo>
                  <a:pt x="2437" y="30"/>
                  <a:pt x="2438" y="30"/>
                  <a:pt x="2438" y="31"/>
                </a:cubicBezTo>
                <a:cubicBezTo>
                  <a:pt x="2439" y="31"/>
                  <a:pt x="2439" y="32"/>
                  <a:pt x="2439" y="33"/>
                </a:cubicBezTo>
                <a:cubicBezTo>
                  <a:pt x="2440" y="33"/>
                  <a:pt x="2440" y="33"/>
                  <a:pt x="2440" y="33"/>
                </a:cubicBezTo>
                <a:cubicBezTo>
                  <a:pt x="2440" y="22"/>
                  <a:pt x="2440" y="22"/>
                  <a:pt x="2440" y="22"/>
                </a:cubicBezTo>
                <a:cubicBezTo>
                  <a:pt x="2439" y="22"/>
                  <a:pt x="2437" y="22"/>
                  <a:pt x="2436" y="21"/>
                </a:cubicBezTo>
                <a:cubicBezTo>
                  <a:pt x="2434" y="21"/>
                  <a:pt x="2432" y="21"/>
                  <a:pt x="2429" y="21"/>
                </a:cubicBezTo>
                <a:close/>
                <a:moveTo>
                  <a:pt x="2436" y="35"/>
                </a:moveTo>
                <a:cubicBezTo>
                  <a:pt x="2434" y="34"/>
                  <a:pt x="2433" y="33"/>
                  <a:pt x="2433" y="31"/>
                </a:cubicBezTo>
                <a:cubicBezTo>
                  <a:pt x="2432" y="31"/>
                  <a:pt x="2432" y="30"/>
                  <a:pt x="2431" y="30"/>
                </a:cubicBezTo>
                <a:cubicBezTo>
                  <a:pt x="2430" y="30"/>
                  <a:pt x="2430" y="29"/>
                  <a:pt x="2429" y="29"/>
                </a:cubicBezTo>
                <a:cubicBezTo>
                  <a:pt x="2428" y="28"/>
                  <a:pt x="2426" y="28"/>
                  <a:pt x="2424" y="28"/>
                </a:cubicBezTo>
                <a:cubicBezTo>
                  <a:pt x="2423" y="28"/>
                  <a:pt x="2421" y="27"/>
                  <a:pt x="2420" y="26"/>
                </a:cubicBezTo>
                <a:cubicBezTo>
                  <a:pt x="2419" y="26"/>
                  <a:pt x="2419" y="25"/>
                  <a:pt x="2418" y="25"/>
                </a:cubicBezTo>
                <a:cubicBezTo>
                  <a:pt x="2417" y="25"/>
                  <a:pt x="2416" y="24"/>
                  <a:pt x="2415" y="24"/>
                </a:cubicBezTo>
                <a:cubicBezTo>
                  <a:pt x="2412" y="23"/>
                  <a:pt x="2409" y="21"/>
                  <a:pt x="2405" y="21"/>
                </a:cubicBezTo>
                <a:cubicBezTo>
                  <a:pt x="2401" y="20"/>
                  <a:pt x="2398" y="20"/>
                  <a:pt x="2394" y="19"/>
                </a:cubicBezTo>
                <a:cubicBezTo>
                  <a:pt x="2392" y="18"/>
                  <a:pt x="2391" y="18"/>
                  <a:pt x="2389" y="17"/>
                </a:cubicBezTo>
                <a:cubicBezTo>
                  <a:pt x="2388" y="16"/>
                  <a:pt x="2387" y="16"/>
                  <a:pt x="2386" y="16"/>
                </a:cubicBezTo>
                <a:cubicBezTo>
                  <a:pt x="2384" y="16"/>
                  <a:pt x="2381" y="15"/>
                  <a:pt x="2379" y="15"/>
                </a:cubicBezTo>
                <a:cubicBezTo>
                  <a:pt x="2378" y="16"/>
                  <a:pt x="2376" y="15"/>
                  <a:pt x="2375" y="16"/>
                </a:cubicBezTo>
                <a:cubicBezTo>
                  <a:pt x="2374" y="18"/>
                  <a:pt x="2375" y="19"/>
                  <a:pt x="2374" y="21"/>
                </a:cubicBezTo>
                <a:cubicBezTo>
                  <a:pt x="2373" y="22"/>
                  <a:pt x="2372" y="23"/>
                  <a:pt x="2371" y="24"/>
                </a:cubicBezTo>
                <a:cubicBezTo>
                  <a:pt x="2371" y="25"/>
                  <a:pt x="2370" y="26"/>
                  <a:pt x="2370" y="27"/>
                </a:cubicBezTo>
                <a:cubicBezTo>
                  <a:pt x="2368" y="28"/>
                  <a:pt x="2364" y="30"/>
                  <a:pt x="2364" y="32"/>
                </a:cubicBezTo>
                <a:cubicBezTo>
                  <a:pt x="2364" y="33"/>
                  <a:pt x="2365" y="34"/>
                  <a:pt x="2365" y="34"/>
                </a:cubicBezTo>
                <a:cubicBezTo>
                  <a:pt x="2365" y="35"/>
                  <a:pt x="2364" y="36"/>
                  <a:pt x="2364" y="36"/>
                </a:cubicBezTo>
                <a:cubicBezTo>
                  <a:pt x="2364" y="37"/>
                  <a:pt x="2364" y="38"/>
                  <a:pt x="2364" y="38"/>
                </a:cubicBezTo>
                <a:cubicBezTo>
                  <a:pt x="2364" y="39"/>
                  <a:pt x="2364" y="40"/>
                  <a:pt x="2363" y="40"/>
                </a:cubicBezTo>
                <a:cubicBezTo>
                  <a:pt x="2362" y="40"/>
                  <a:pt x="2362" y="40"/>
                  <a:pt x="2361" y="39"/>
                </a:cubicBezTo>
                <a:cubicBezTo>
                  <a:pt x="2361" y="39"/>
                  <a:pt x="2360" y="39"/>
                  <a:pt x="2360" y="38"/>
                </a:cubicBezTo>
                <a:cubicBezTo>
                  <a:pt x="2359" y="37"/>
                  <a:pt x="2359" y="37"/>
                  <a:pt x="2359" y="36"/>
                </a:cubicBezTo>
                <a:cubicBezTo>
                  <a:pt x="2359" y="34"/>
                  <a:pt x="2359" y="32"/>
                  <a:pt x="2359" y="31"/>
                </a:cubicBezTo>
                <a:cubicBezTo>
                  <a:pt x="2359" y="30"/>
                  <a:pt x="2360" y="29"/>
                  <a:pt x="2361" y="28"/>
                </a:cubicBezTo>
                <a:cubicBezTo>
                  <a:pt x="2362" y="28"/>
                  <a:pt x="2362" y="27"/>
                  <a:pt x="2363" y="26"/>
                </a:cubicBezTo>
                <a:cubicBezTo>
                  <a:pt x="2364" y="24"/>
                  <a:pt x="2366" y="21"/>
                  <a:pt x="2365" y="19"/>
                </a:cubicBezTo>
                <a:cubicBezTo>
                  <a:pt x="2365" y="18"/>
                  <a:pt x="2364" y="18"/>
                  <a:pt x="2363" y="17"/>
                </a:cubicBezTo>
                <a:cubicBezTo>
                  <a:pt x="2363" y="15"/>
                  <a:pt x="2363" y="15"/>
                  <a:pt x="2364" y="13"/>
                </a:cubicBezTo>
                <a:cubicBezTo>
                  <a:pt x="2364" y="12"/>
                  <a:pt x="2363" y="11"/>
                  <a:pt x="2362" y="11"/>
                </a:cubicBezTo>
                <a:cubicBezTo>
                  <a:pt x="2359" y="9"/>
                  <a:pt x="2357" y="6"/>
                  <a:pt x="2354" y="4"/>
                </a:cubicBezTo>
                <a:cubicBezTo>
                  <a:pt x="2352" y="3"/>
                  <a:pt x="2351" y="1"/>
                  <a:pt x="2349" y="0"/>
                </a:cubicBezTo>
                <a:cubicBezTo>
                  <a:pt x="2328" y="0"/>
                  <a:pt x="2328" y="0"/>
                  <a:pt x="2328" y="0"/>
                </a:cubicBezTo>
                <a:cubicBezTo>
                  <a:pt x="2328" y="0"/>
                  <a:pt x="2328" y="0"/>
                  <a:pt x="2328" y="0"/>
                </a:cubicBezTo>
                <a:cubicBezTo>
                  <a:pt x="2326" y="1"/>
                  <a:pt x="2324" y="2"/>
                  <a:pt x="2322" y="2"/>
                </a:cubicBezTo>
                <a:cubicBezTo>
                  <a:pt x="2317" y="3"/>
                  <a:pt x="2311" y="3"/>
                  <a:pt x="2305" y="4"/>
                </a:cubicBezTo>
                <a:cubicBezTo>
                  <a:pt x="2302" y="5"/>
                  <a:pt x="2299" y="5"/>
                  <a:pt x="2296" y="6"/>
                </a:cubicBezTo>
                <a:cubicBezTo>
                  <a:pt x="2295" y="6"/>
                  <a:pt x="2294" y="6"/>
                  <a:pt x="2293" y="6"/>
                </a:cubicBezTo>
                <a:cubicBezTo>
                  <a:pt x="2292" y="6"/>
                  <a:pt x="2291" y="6"/>
                  <a:pt x="2290" y="6"/>
                </a:cubicBezTo>
                <a:cubicBezTo>
                  <a:pt x="2288" y="7"/>
                  <a:pt x="2286" y="7"/>
                  <a:pt x="2284" y="7"/>
                </a:cubicBezTo>
                <a:cubicBezTo>
                  <a:pt x="2279" y="8"/>
                  <a:pt x="2274" y="9"/>
                  <a:pt x="2269" y="9"/>
                </a:cubicBezTo>
                <a:cubicBezTo>
                  <a:pt x="2268" y="9"/>
                  <a:pt x="2266" y="9"/>
                  <a:pt x="2265" y="10"/>
                </a:cubicBezTo>
                <a:cubicBezTo>
                  <a:pt x="2263" y="10"/>
                  <a:pt x="2261" y="11"/>
                  <a:pt x="2259" y="11"/>
                </a:cubicBezTo>
                <a:cubicBezTo>
                  <a:pt x="2257" y="12"/>
                  <a:pt x="2255" y="13"/>
                  <a:pt x="2253" y="14"/>
                </a:cubicBezTo>
                <a:cubicBezTo>
                  <a:pt x="2251" y="14"/>
                  <a:pt x="2249" y="14"/>
                  <a:pt x="2247" y="15"/>
                </a:cubicBezTo>
                <a:cubicBezTo>
                  <a:pt x="2246" y="15"/>
                  <a:pt x="2244" y="15"/>
                  <a:pt x="2242" y="16"/>
                </a:cubicBezTo>
                <a:cubicBezTo>
                  <a:pt x="2242" y="17"/>
                  <a:pt x="2246" y="18"/>
                  <a:pt x="2247" y="18"/>
                </a:cubicBezTo>
                <a:cubicBezTo>
                  <a:pt x="2248" y="19"/>
                  <a:pt x="2248" y="20"/>
                  <a:pt x="2249" y="20"/>
                </a:cubicBezTo>
                <a:cubicBezTo>
                  <a:pt x="2250" y="21"/>
                  <a:pt x="2251" y="21"/>
                  <a:pt x="2252" y="21"/>
                </a:cubicBezTo>
                <a:cubicBezTo>
                  <a:pt x="2253" y="22"/>
                  <a:pt x="2254" y="23"/>
                  <a:pt x="2255" y="23"/>
                </a:cubicBezTo>
                <a:cubicBezTo>
                  <a:pt x="2256" y="24"/>
                  <a:pt x="2257" y="24"/>
                  <a:pt x="2258" y="25"/>
                </a:cubicBezTo>
                <a:cubicBezTo>
                  <a:pt x="2261" y="26"/>
                  <a:pt x="2263" y="27"/>
                  <a:pt x="2265" y="29"/>
                </a:cubicBezTo>
                <a:cubicBezTo>
                  <a:pt x="2270" y="32"/>
                  <a:pt x="2275" y="34"/>
                  <a:pt x="2280" y="37"/>
                </a:cubicBezTo>
                <a:cubicBezTo>
                  <a:pt x="2281" y="37"/>
                  <a:pt x="2282" y="38"/>
                  <a:pt x="2283" y="38"/>
                </a:cubicBezTo>
                <a:cubicBezTo>
                  <a:pt x="2284" y="39"/>
                  <a:pt x="2286" y="39"/>
                  <a:pt x="2287" y="40"/>
                </a:cubicBezTo>
                <a:cubicBezTo>
                  <a:pt x="2288" y="41"/>
                  <a:pt x="2289" y="41"/>
                  <a:pt x="2290" y="42"/>
                </a:cubicBezTo>
                <a:cubicBezTo>
                  <a:pt x="2291" y="42"/>
                  <a:pt x="2291" y="43"/>
                  <a:pt x="2292" y="43"/>
                </a:cubicBezTo>
                <a:cubicBezTo>
                  <a:pt x="2293" y="43"/>
                  <a:pt x="2294" y="44"/>
                  <a:pt x="2295" y="45"/>
                </a:cubicBezTo>
                <a:cubicBezTo>
                  <a:pt x="2295" y="45"/>
                  <a:pt x="2297" y="46"/>
                  <a:pt x="2297" y="46"/>
                </a:cubicBezTo>
                <a:cubicBezTo>
                  <a:pt x="2296" y="46"/>
                  <a:pt x="2295" y="46"/>
                  <a:pt x="2294" y="46"/>
                </a:cubicBezTo>
                <a:cubicBezTo>
                  <a:pt x="2294" y="46"/>
                  <a:pt x="2293" y="46"/>
                  <a:pt x="2292" y="45"/>
                </a:cubicBezTo>
                <a:cubicBezTo>
                  <a:pt x="2290" y="45"/>
                  <a:pt x="2289" y="45"/>
                  <a:pt x="2289" y="43"/>
                </a:cubicBezTo>
                <a:cubicBezTo>
                  <a:pt x="2288" y="40"/>
                  <a:pt x="2283" y="41"/>
                  <a:pt x="2282" y="39"/>
                </a:cubicBezTo>
                <a:cubicBezTo>
                  <a:pt x="2281" y="38"/>
                  <a:pt x="2281" y="38"/>
                  <a:pt x="2280" y="37"/>
                </a:cubicBezTo>
                <a:cubicBezTo>
                  <a:pt x="2280" y="37"/>
                  <a:pt x="2279" y="37"/>
                  <a:pt x="2278" y="37"/>
                </a:cubicBezTo>
                <a:cubicBezTo>
                  <a:pt x="2276" y="36"/>
                  <a:pt x="2275" y="36"/>
                  <a:pt x="2273" y="36"/>
                </a:cubicBezTo>
                <a:cubicBezTo>
                  <a:pt x="2271" y="36"/>
                  <a:pt x="2270" y="35"/>
                  <a:pt x="2268" y="35"/>
                </a:cubicBezTo>
                <a:cubicBezTo>
                  <a:pt x="2266" y="34"/>
                  <a:pt x="2264" y="34"/>
                  <a:pt x="2262" y="34"/>
                </a:cubicBezTo>
                <a:cubicBezTo>
                  <a:pt x="2261" y="33"/>
                  <a:pt x="2259" y="33"/>
                  <a:pt x="2258" y="32"/>
                </a:cubicBezTo>
                <a:cubicBezTo>
                  <a:pt x="2257" y="31"/>
                  <a:pt x="2257" y="31"/>
                  <a:pt x="2257" y="30"/>
                </a:cubicBezTo>
                <a:cubicBezTo>
                  <a:pt x="2257" y="29"/>
                  <a:pt x="2258" y="28"/>
                  <a:pt x="2258" y="28"/>
                </a:cubicBezTo>
                <a:cubicBezTo>
                  <a:pt x="2258" y="27"/>
                  <a:pt x="2256" y="25"/>
                  <a:pt x="2255" y="24"/>
                </a:cubicBezTo>
                <a:cubicBezTo>
                  <a:pt x="2254" y="24"/>
                  <a:pt x="2253" y="23"/>
                  <a:pt x="2252" y="22"/>
                </a:cubicBezTo>
                <a:cubicBezTo>
                  <a:pt x="2251" y="22"/>
                  <a:pt x="2249" y="21"/>
                  <a:pt x="2248" y="21"/>
                </a:cubicBezTo>
                <a:cubicBezTo>
                  <a:pt x="2247" y="21"/>
                  <a:pt x="2246" y="21"/>
                  <a:pt x="2245" y="21"/>
                </a:cubicBezTo>
                <a:cubicBezTo>
                  <a:pt x="2244" y="21"/>
                  <a:pt x="2243" y="22"/>
                  <a:pt x="2241" y="22"/>
                </a:cubicBezTo>
                <a:cubicBezTo>
                  <a:pt x="2240" y="22"/>
                  <a:pt x="2239" y="22"/>
                  <a:pt x="2237" y="22"/>
                </a:cubicBezTo>
                <a:cubicBezTo>
                  <a:pt x="2235" y="23"/>
                  <a:pt x="2233" y="23"/>
                  <a:pt x="2230" y="23"/>
                </a:cubicBezTo>
                <a:cubicBezTo>
                  <a:pt x="2228" y="24"/>
                  <a:pt x="2226" y="24"/>
                  <a:pt x="2223" y="24"/>
                </a:cubicBezTo>
                <a:cubicBezTo>
                  <a:pt x="2220" y="25"/>
                  <a:pt x="2217" y="26"/>
                  <a:pt x="2214" y="26"/>
                </a:cubicBezTo>
                <a:cubicBezTo>
                  <a:pt x="2213" y="26"/>
                  <a:pt x="2212" y="27"/>
                  <a:pt x="2211" y="27"/>
                </a:cubicBezTo>
                <a:cubicBezTo>
                  <a:pt x="2210" y="27"/>
                  <a:pt x="2209" y="27"/>
                  <a:pt x="2208" y="27"/>
                </a:cubicBezTo>
                <a:cubicBezTo>
                  <a:pt x="2207" y="27"/>
                  <a:pt x="2205" y="27"/>
                  <a:pt x="2204" y="27"/>
                </a:cubicBezTo>
                <a:cubicBezTo>
                  <a:pt x="2202" y="28"/>
                  <a:pt x="2201" y="28"/>
                  <a:pt x="2202" y="30"/>
                </a:cubicBezTo>
                <a:cubicBezTo>
                  <a:pt x="2203" y="31"/>
                  <a:pt x="2203" y="32"/>
                  <a:pt x="2204" y="32"/>
                </a:cubicBezTo>
                <a:cubicBezTo>
                  <a:pt x="2205" y="33"/>
                  <a:pt x="2205" y="33"/>
                  <a:pt x="2206" y="34"/>
                </a:cubicBezTo>
                <a:cubicBezTo>
                  <a:pt x="2207" y="35"/>
                  <a:pt x="2208" y="37"/>
                  <a:pt x="2209" y="38"/>
                </a:cubicBezTo>
                <a:cubicBezTo>
                  <a:pt x="2210" y="40"/>
                  <a:pt x="2208" y="42"/>
                  <a:pt x="2206" y="44"/>
                </a:cubicBezTo>
                <a:cubicBezTo>
                  <a:pt x="2205" y="45"/>
                  <a:pt x="2203" y="46"/>
                  <a:pt x="2203" y="48"/>
                </a:cubicBezTo>
                <a:cubicBezTo>
                  <a:pt x="2204" y="49"/>
                  <a:pt x="2206" y="50"/>
                  <a:pt x="2206" y="51"/>
                </a:cubicBezTo>
                <a:cubicBezTo>
                  <a:pt x="2207" y="52"/>
                  <a:pt x="2207" y="53"/>
                  <a:pt x="2208" y="55"/>
                </a:cubicBezTo>
                <a:cubicBezTo>
                  <a:pt x="2209" y="56"/>
                  <a:pt x="2209" y="58"/>
                  <a:pt x="2207" y="59"/>
                </a:cubicBezTo>
                <a:cubicBezTo>
                  <a:pt x="2207" y="60"/>
                  <a:pt x="2204" y="60"/>
                  <a:pt x="2203" y="60"/>
                </a:cubicBezTo>
                <a:cubicBezTo>
                  <a:pt x="2201" y="61"/>
                  <a:pt x="2200" y="62"/>
                  <a:pt x="2198" y="62"/>
                </a:cubicBezTo>
                <a:cubicBezTo>
                  <a:pt x="2197" y="62"/>
                  <a:pt x="2196" y="61"/>
                  <a:pt x="2194" y="60"/>
                </a:cubicBezTo>
                <a:cubicBezTo>
                  <a:pt x="2193" y="60"/>
                  <a:pt x="2192" y="59"/>
                  <a:pt x="2190" y="58"/>
                </a:cubicBezTo>
                <a:cubicBezTo>
                  <a:pt x="2189" y="57"/>
                  <a:pt x="2188" y="57"/>
                  <a:pt x="2186" y="56"/>
                </a:cubicBezTo>
                <a:cubicBezTo>
                  <a:pt x="2184" y="56"/>
                  <a:pt x="2183" y="55"/>
                  <a:pt x="2182" y="56"/>
                </a:cubicBezTo>
                <a:cubicBezTo>
                  <a:pt x="2180" y="56"/>
                  <a:pt x="2179" y="56"/>
                  <a:pt x="2178" y="56"/>
                </a:cubicBezTo>
                <a:cubicBezTo>
                  <a:pt x="2175" y="56"/>
                  <a:pt x="2172" y="55"/>
                  <a:pt x="2169" y="56"/>
                </a:cubicBezTo>
                <a:cubicBezTo>
                  <a:pt x="2168" y="57"/>
                  <a:pt x="2167" y="57"/>
                  <a:pt x="2165" y="57"/>
                </a:cubicBezTo>
                <a:cubicBezTo>
                  <a:pt x="2163" y="57"/>
                  <a:pt x="2162" y="58"/>
                  <a:pt x="2162" y="59"/>
                </a:cubicBezTo>
                <a:cubicBezTo>
                  <a:pt x="2161" y="60"/>
                  <a:pt x="2162" y="62"/>
                  <a:pt x="2162" y="63"/>
                </a:cubicBezTo>
                <a:cubicBezTo>
                  <a:pt x="2163" y="64"/>
                  <a:pt x="2164" y="66"/>
                  <a:pt x="2165" y="67"/>
                </a:cubicBezTo>
                <a:cubicBezTo>
                  <a:pt x="2165" y="68"/>
                  <a:pt x="2166" y="69"/>
                  <a:pt x="2167" y="70"/>
                </a:cubicBezTo>
                <a:cubicBezTo>
                  <a:pt x="2168" y="71"/>
                  <a:pt x="2169" y="72"/>
                  <a:pt x="2170" y="73"/>
                </a:cubicBezTo>
                <a:cubicBezTo>
                  <a:pt x="2171" y="74"/>
                  <a:pt x="2172" y="75"/>
                  <a:pt x="2172" y="77"/>
                </a:cubicBezTo>
                <a:cubicBezTo>
                  <a:pt x="2171" y="76"/>
                  <a:pt x="2171" y="75"/>
                  <a:pt x="2170" y="74"/>
                </a:cubicBezTo>
                <a:cubicBezTo>
                  <a:pt x="2169" y="73"/>
                  <a:pt x="2168" y="73"/>
                  <a:pt x="2168" y="72"/>
                </a:cubicBezTo>
                <a:cubicBezTo>
                  <a:pt x="2167" y="70"/>
                  <a:pt x="2165" y="69"/>
                  <a:pt x="2164" y="69"/>
                </a:cubicBezTo>
                <a:cubicBezTo>
                  <a:pt x="2163" y="68"/>
                  <a:pt x="2162" y="67"/>
                  <a:pt x="2161" y="66"/>
                </a:cubicBezTo>
                <a:cubicBezTo>
                  <a:pt x="2161" y="65"/>
                  <a:pt x="2161" y="65"/>
                  <a:pt x="2161" y="64"/>
                </a:cubicBezTo>
                <a:cubicBezTo>
                  <a:pt x="2161" y="63"/>
                  <a:pt x="2161" y="62"/>
                  <a:pt x="2160" y="62"/>
                </a:cubicBezTo>
                <a:cubicBezTo>
                  <a:pt x="2159" y="61"/>
                  <a:pt x="2158" y="63"/>
                  <a:pt x="2158" y="63"/>
                </a:cubicBezTo>
                <a:cubicBezTo>
                  <a:pt x="2157" y="64"/>
                  <a:pt x="2156" y="64"/>
                  <a:pt x="2155" y="64"/>
                </a:cubicBezTo>
                <a:cubicBezTo>
                  <a:pt x="2154" y="65"/>
                  <a:pt x="2153" y="65"/>
                  <a:pt x="2152" y="66"/>
                </a:cubicBezTo>
                <a:cubicBezTo>
                  <a:pt x="2150" y="66"/>
                  <a:pt x="2148" y="67"/>
                  <a:pt x="2146" y="68"/>
                </a:cubicBezTo>
                <a:cubicBezTo>
                  <a:pt x="2145" y="68"/>
                  <a:pt x="2144" y="69"/>
                  <a:pt x="2142" y="70"/>
                </a:cubicBezTo>
                <a:cubicBezTo>
                  <a:pt x="2140" y="71"/>
                  <a:pt x="2138" y="71"/>
                  <a:pt x="2136" y="72"/>
                </a:cubicBezTo>
                <a:cubicBezTo>
                  <a:pt x="2131" y="73"/>
                  <a:pt x="2126" y="75"/>
                  <a:pt x="2122" y="78"/>
                </a:cubicBezTo>
                <a:cubicBezTo>
                  <a:pt x="2120" y="79"/>
                  <a:pt x="2117" y="80"/>
                  <a:pt x="2115" y="81"/>
                </a:cubicBezTo>
                <a:cubicBezTo>
                  <a:pt x="2113" y="82"/>
                  <a:pt x="2111" y="83"/>
                  <a:pt x="2109" y="83"/>
                </a:cubicBezTo>
                <a:cubicBezTo>
                  <a:pt x="2104" y="86"/>
                  <a:pt x="2099" y="88"/>
                  <a:pt x="2094" y="90"/>
                </a:cubicBezTo>
                <a:cubicBezTo>
                  <a:pt x="2092" y="91"/>
                  <a:pt x="2090" y="91"/>
                  <a:pt x="2089" y="92"/>
                </a:cubicBezTo>
                <a:cubicBezTo>
                  <a:pt x="2088" y="92"/>
                  <a:pt x="2087" y="93"/>
                  <a:pt x="2087" y="93"/>
                </a:cubicBezTo>
                <a:cubicBezTo>
                  <a:pt x="2086" y="93"/>
                  <a:pt x="2085" y="93"/>
                  <a:pt x="2085" y="94"/>
                </a:cubicBezTo>
                <a:cubicBezTo>
                  <a:pt x="2084" y="94"/>
                  <a:pt x="2083" y="94"/>
                  <a:pt x="2083" y="94"/>
                </a:cubicBezTo>
                <a:cubicBezTo>
                  <a:pt x="2081" y="95"/>
                  <a:pt x="2079" y="96"/>
                  <a:pt x="2078" y="97"/>
                </a:cubicBezTo>
                <a:cubicBezTo>
                  <a:pt x="2077" y="97"/>
                  <a:pt x="2077" y="98"/>
                  <a:pt x="2076" y="98"/>
                </a:cubicBezTo>
                <a:cubicBezTo>
                  <a:pt x="2076" y="99"/>
                  <a:pt x="2076" y="99"/>
                  <a:pt x="2076" y="100"/>
                </a:cubicBezTo>
                <a:cubicBezTo>
                  <a:pt x="2076" y="102"/>
                  <a:pt x="2075" y="104"/>
                  <a:pt x="2076" y="105"/>
                </a:cubicBezTo>
                <a:cubicBezTo>
                  <a:pt x="2077" y="105"/>
                  <a:pt x="2078" y="106"/>
                  <a:pt x="2079" y="106"/>
                </a:cubicBezTo>
                <a:cubicBezTo>
                  <a:pt x="2080" y="106"/>
                  <a:pt x="2081" y="105"/>
                  <a:pt x="2082" y="106"/>
                </a:cubicBezTo>
                <a:cubicBezTo>
                  <a:pt x="2083" y="106"/>
                  <a:pt x="2083" y="107"/>
                  <a:pt x="2084" y="107"/>
                </a:cubicBezTo>
                <a:cubicBezTo>
                  <a:pt x="2084" y="108"/>
                  <a:pt x="2085" y="110"/>
                  <a:pt x="2086" y="110"/>
                </a:cubicBezTo>
                <a:cubicBezTo>
                  <a:pt x="2087" y="111"/>
                  <a:pt x="2089" y="110"/>
                  <a:pt x="2091" y="110"/>
                </a:cubicBezTo>
                <a:cubicBezTo>
                  <a:pt x="2092" y="110"/>
                  <a:pt x="2093" y="110"/>
                  <a:pt x="2095" y="109"/>
                </a:cubicBezTo>
                <a:cubicBezTo>
                  <a:pt x="2096" y="109"/>
                  <a:pt x="2098" y="108"/>
                  <a:pt x="2099" y="108"/>
                </a:cubicBezTo>
                <a:cubicBezTo>
                  <a:pt x="2100" y="108"/>
                  <a:pt x="2101" y="108"/>
                  <a:pt x="2102" y="109"/>
                </a:cubicBezTo>
                <a:cubicBezTo>
                  <a:pt x="2102" y="109"/>
                  <a:pt x="2102" y="110"/>
                  <a:pt x="2103" y="110"/>
                </a:cubicBezTo>
                <a:cubicBezTo>
                  <a:pt x="2104" y="111"/>
                  <a:pt x="2105" y="112"/>
                  <a:pt x="2106" y="112"/>
                </a:cubicBezTo>
                <a:cubicBezTo>
                  <a:pt x="2107" y="113"/>
                  <a:pt x="2109" y="113"/>
                  <a:pt x="2110" y="113"/>
                </a:cubicBezTo>
                <a:cubicBezTo>
                  <a:pt x="2111" y="112"/>
                  <a:pt x="2113" y="112"/>
                  <a:pt x="2114" y="112"/>
                </a:cubicBezTo>
                <a:cubicBezTo>
                  <a:pt x="2116" y="111"/>
                  <a:pt x="2117" y="111"/>
                  <a:pt x="2118" y="110"/>
                </a:cubicBezTo>
                <a:cubicBezTo>
                  <a:pt x="2120" y="109"/>
                  <a:pt x="2121" y="109"/>
                  <a:pt x="2123" y="109"/>
                </a:cubicBezTo>
                <a:cubicBezTo>
                  <a:pt x="2124" y="110"/>
                  <a:pt x="2126" y="110"/>
                  <a:pt x="2128" y="109"/>
                </a:cubicBezTo>
                <a:cubicBezTo>
                  <a:pt x="2131" y="109"/>
                  <a:pt x="2135" y="109"/>
                  <a:pt x="2137" y="107"/>
                </a:cubicBezTo>
                <a:cubicBezTo>
                  <a:pt x="2138" y="106"/>
                  <a:pt x="2139" y="105"/>
                  <a:pt x="2140" y="104"/>
                </a:cubicBezTo>
                <a:cubicBezTo>
                  <a:pt x="2140" y="103"/>
                  <a:pt x="2141" y="103"/>
                  <a:pt x="2142" y="103"/>
                </a:cubicBezTo>
                <a:cubicBezTo>
                  <a:pt x="2143" y="102"/>
                  <a:pt x="2144" y="101"/>
                  <a:pt x="2144" y="101"/>
                </a:cubicBezTo>
                <a:cubicBezTo>
                  <a:pt x="2146" y="102"/>
                  <a:pt x="2144" y="103"/>
                  <a:pt x="2144" y="104"/>
                </a:cubicBezTo>
                <a:cubicBezTo>
                  <a:pt x="2144" y="105"/>
                  <a:pt x="2144" y="105"/>
                  <a:pt x="2145" y="105"/>
                </a:cubicBezTo>
                <a:cubicBezTo>
                  <a:pt x="2145" y="106"/>
                  <a:pt x="2146" y="105"/>
                  <a:pt x="2146" y="106"/>
                </a:cubicBezTo>
                <a:cubicBezTo>
                  <a:pt x="2146" y="106"/>
                  <a:pt x="2146" y="107"/>
                  <a:pt x="2145" y="107"/>
                </a:cubicBezTo>
                <a:cubicBezTo>
                  <a:pt x="2145" y="108"/>
                  <a:pt x="2144" y="107"/>
                  <a:pt x="2144" y="108"/>
                </a:cubicBezTo>
                <a:cubicBezTo>
                  <a:pt x="2143" y="108"/>
                  <a:pt x="2143" y="108"/>
                  <a:pt x="2142" y="109"/>
                </a:cubicBezTo>
                <a:cubicBezTo>
                  <a:pt x="2141" y="110"/>
                  <a:pt x="2139" y="110"/>
                  <a:pt x="2138" y="110"/>
                </a:cubicBezTo>
                <a:cubicBezTo>
                  <a:pt x="2137" y="111"/>
                  <a:pt x="2137" y="111"/>
                  <a:pt x="2136" y="111"/>
                </a:cubicBezTo>
                <a:cubicBezTo>
                  <a:pt x="2135" y="111"/>
                  <a:pt x="2134" y="111"/>
                  <a:pt x="2134" y="111"/>
                </a:cubicBezTo>
                <a:cubicBezTo>
                  <a:pt x="2132" y="111"/>
                  <a:pt x="2131" y="112"/>
                  <a:pt x="2130" y="113"/>
                </a:cubicBezTo>
                <a:cubicBezTo>
                  <a:pt x="2129" y="113"/>
                  <a:pt x="2126" y="112"/>
                  <a:pt x="2127" y="114"/>
                </a:cubicBezTo>
                <a:cubicBezTo>
                  <a:pt x="2127" y="115"/>
                  <a:pt x="2128" y="115"/>
                  <a:pt x="2128" y="115"/>
                </a:cubicBezTo>
                <a:cubicBezTo>
                  <a:pt x="2128" y="116"/>
                  <a:pt x="2128" y="117"/>
                  <a:pt x="2127" y="117"/>
                </a:cubicBezTo>
                <a:cubicBezTo>
                  <a:pt x="2126" y="118"/>
                  <a:pt x="2125" y="119"/>
                  <a:pt x="2125" y="120"/>
                </a:cubicBezTo>
                <a:cubicBezTo>
                  <a:pt x="2125" y="121"/>
                  <a:pt x="2127" y="122"/>
                  <a:pt x="2127" y="123"/>
                </a:cubicBezTo>
                <a:cubicBezTo>
                  <a:pt x="2127" y="124"/>
                  <a:pt x="2127" y="125"/>
                  <a:pt x="2127" y="125"/>
                </a:cubicBezTo>
                <a:cubicBezTo>
                  <a:pt x="2128" y="126"/>
                  <a:pt x="2128" y="126"/>
                  <a:pt x="2129" y="126"/>
                </a:cubicBezTo>
                <a:cubicBezTo>
                  <a:pt x="2130" y="128"/>
                  <a:pt x="2128" y="129"/>
                  <a:pt x="2127" y="130"/>
                </a:cubicBezTo>
                <a:cubicBezTo>
                  <a:pt x="2126" y="132"/>
                  <a:pt x="2125" y="133"/>
                  <a:pt x="2125" y="134"/>
                </a:cubicBezTo>
                <a:cubicBezTo>
                  <a:pt x="2123" y="136"/>
                  <a:pt x="2122" y="138"/>
                  <a:pt x="2121" y="140"/>
                </a:cubicBezTo>
                <a:cubicBezTo>
                  <a:pt x="2121" y="141"/>
                  <a:pt x="2119" y="143"/>
                  <a:pt x="2118" y="144"/>
                </a:cubicBezTo>
                <a:cubicBezTo>
                  <a:pt x="2117" y="145"/>
                  <a:pt x="2116" y="147"/>
                  <a:pt x="2115" y="148"/>
                </a:cubicBezTo>
                <a:cubicBezTo>
                  <a:pt x="2114" y="150"/>
                  <a:pt x="2112" y="151"/>
                  <a:pt x="2110" y="153"/>
                </a:cubicBezTo>
                <a:cubicBezTo>
                  <a:pt x="2109" y="154"/>
                  <a:pt x="2107" y="155"/>
                  <a:pt x="2105" y="155"/>
                </a:cubicBezTo>
                <a:cubicBezTo>
                  <a:pt x="2104" y="155"/>
                  <a:pt x="2104" y="154"/>
                  <a:pt x="2103" y="154"/>
                </a:cubicBezTo>
                <a:cubicBezTo>
                  <a:pt x="2102" y="154"/>
                  <a:pt x="2102" y="155"/>
                  <a:pt x="2101" y="155"/>
                </a:cubicBezTo>
                <a:cubicBezTo>
                  <a:pt x="2100" y="156"/>
                  <a:pt x="2101" y="155"/>
                  <a:pt x="2100" y="154"/>
                </a:cubicBezTo>
                <a:cubicBezTo>
                  <a:pt x="2100" y="153"/>
                  <a:pt x="2099" y="153"/>
                  <a:pt x="2098" y="154"/>
                </a:cubicBezTo>
                <a:cubicBezTo>
                  <a:pt x="2098" y="154"/>
                  <a:pt x="2097" y="155"/>
                  <a:pt x="2097" y="155"/>
                </a:cubicBezTo>
                <a:cubicBezTo>
                  <a:pt x="2096" y="155"/>
                  <a:pt x="2095" y="153"/>
                  <a:pt x="2095" y="153"/>
                </a:cubicBezTo>
                <a:cubicBezTo>
                  <a:pt x="2093" y="153"/>
                  <a:pt x="2092" y="153"/>
                  <a:pt x="2091" y="154"/>
                </a:cubicBezTo>
                <a:cubicBezTo>
                  <a:pt x="2090" y="154"/>
                  <a:pt x="2089" y="155"/>
                  <a:pt x="2089" y="155"/>
                </a:cubicBezTo>
                <a:cubicBezTo>
                  <a:pt x="2088" y="155"/>
                  <a:pt x="2088" y="154"/>
                  <a:pt x="2087" y="154"/>
                </a:cubicBezTo>
                <a:cubicBezTo>
                  <a:pt x="2087" y="153"/>
                  <a:pt x="2086" y="154"/>
                  <a:pt x="2086" y="154"/>
                </a:cubicBezTo>
                <a:cubicBezTo>
                  <a:pt x="2085" y="155"/>
                  <a:pt x="2084" y="154"/>
                  <a:pt x="2083" y="154"/>
                </a:cubicBezTo>
                <a:cubicBezTo>
                  <a:pt x="2080" y="153"/>
                  <a:pt x="2077" y="154"/>
                  <a:pt x="2074" y="155"/>
                </a:cubicBezTo>
                <a:cubicBezTo>
                  <a:pt x="2072" y="155"/>
                  <a:pt x="2070" y="155"/>
                  <a:pt x="2068" y="155"/>
                </a:cubicBezTo>
                <a:cubicBezTo>
                  <a:pt x="2065" y="156"/>
                  <a:pt x="2062" y="157"/>
                  <a:pt x="2059" y="158"/>
                </a:cubicBezTo>
                <a:cubicBezTo>
                  <a:pt x="2057" y="158"/>
                  <a:pt x="2055" y="159"/>
                  <a:pt x="2052" y="159"/>
                </a:cubicBezTo>
                <a:cubicBezTo>
                  <a:pt x="2050" y="160"/>
                  <a:pt x="2048" y="161"/>
                  <a:pt x="2046" y="161"/>
                </a:cubicBezTo>
                <a:cubicBezTo>
                  <a:pt x="2044" y="161"/>
                  <a:pt x="2043" y="161"/>
                  <a:pt x="2042" y="162"/>
                </a:cubicBezTo>
                <a:cubicBezTo>
                  <a:pt x="2040" y="164"/>
                  <a:pt x="2042" y="164"/>
                  <a:pt x="2044" y="164"/>
                </a:cubicBezTo>
                <a:cubicBezTo>
                  <a:pt x="2045" y="164"/>
                  <a:pt x="2047" y="164"/>
                  <a:pt x="2048" y="165"/>
                </a:cubicBezTo>
                <a:cubicBezTo>
                  <a:pt x="2049" y="167"/>
                  <a:pt x="2047" y="168"/>
                  <a:pt x="2045" y="168"/>
                </a:cubicBezTo>
                <a:cubicBezTo>
                  <a:pt x="2044" y="168"/>
                  <a:pt x="2042" y="169"/>
                  <a:pt x="2040" y="169"/>
                </a:cubicBezTo>
                <a:cubicBezTo>
                  <a:pt x="2038" y="169"/>
                  <a:pt x="2036" y="170"/>
                  <a:pt x="2035" y="170"/>
                </a:cubicBezTo>
                <a:cubicBezTo>
                  <a:pt x="2030" y="171"/>
                  <a:pt x="2025" y="172"/>
                  <a:pt x="2020" y="175"/>
                </a:cubicBezTo>
                <a:cubicBezTo>
                  <a:pt x="2017" y="176"/>
                  <a:pt x="2015" y="177"/>
                  <a:pt x="2011" y="178"/>
                </a:cubicBezTo>
                <a:cubicBezTo>
                  <a:pt x="2009" y="178"/>
                  <a:pt x="2007" y="178"/>
                  <a:pt x="2005" y="177"/>
                </a:cubicBezTo>
                <a:cubicBezTo>
                  <a:pt x="2003" y="177"/>
                  <a:pt x="2000" y="177"/>
                  <a:pt x="1998" y="177"/>
                </a:cubicBezTo>
                <a:cubicBezTo>
                  <a:pt x="1996" y="178"/>
                  <a:pt x="1993" y="178"/>
                  <a:pt x="1990" y="178"/>
                </a:cubicBezTo>
                <a:cubicBezTo>
                  <a:pt x="1988" y="179"/>
                  <a:pt x="1985" y="179"/>
                  <a:pt x="1982" y="180"/>
                </a:cubicBezTo>
                <a:cubicBezTo>
                  <a:pt x="1979" y="181"/>
                  <a:pt x="1976" y="181"/>
                  <a:pt x="1973" y="181"/>
                </a:cubicBezTo>
                <a:cubicBezTo>
                  <a:pt x="1972" y="181"/>
                  <a:pt x="1971" y="181"/>
                  <a:pt x="1971" y="181"/>
                </a:cubicBezTo>
                <a:cubicBezTo>
                  <a:pt x="1969" y="182"/>
                  <a:pt x="1970" y="184"/>
                  <a:pt x="1970" y="185"/>
                </a:cubicBezTo>
                <a:cubicBezTo>
                  <a:pt x="1970" y="187"/>
                  <a:pt x="1969" y="187"/>
                  <a:pt x="1967" y="188"/>
                </a:cubicBezTo>
                <a:cubicBezTo>
                  <a:pt x="1966" y="189"/>
                  <a:pt x="1966" y="190"/>
                  <a:pt x="1965" y="191"/>
                </a:cubicBezTo>
                <a:cubicBezTo>
                  <a:pt x="1965" y="193"/>
                  <a:pt x="1964" y="194"/>
                  <a:pt x="1963" y="195"/>
                </a:cubicBezTo>
                <a:cubicBezTo>
                  <a:pt x="1963" y="195"/>
                  <a:pt x="1961" y="196"/>
                  <a:pt x="1961" y="197"/>
                </a:cubicBezTo>
                <a:cubicBezTo>
                  <a:pt x="1962" y="198"/>
                  <a:pt x="1964" y="199"/>
                  <a:pt x="1965" y="199"/>
                </a:cubicBezTo>
                <a:cubicBezTo>
                  <a:pt x="1967" y="199"/>
                  <a:pt x="1968" y="200"/>
                  <a:pt x="1970" y="201"/>
                </a:cubicBezTo>
                <a:cubicBezTo>
                  <a:pt x="1974" y="202"/>
                  <a:pt x="1978" y="202"/>
                  <a:pt x="1982" y="204"/>
                </a:cubicBezTo>
                <a:cubicBezTo>
                  <a:pt x="1983" y="205"/>
                  <a:pt x="1985" y="206"/>
                  <a:pt x="1987" y="206"/>
                </a:cubicBezTo>
                <a:cubicBezTo>
                  <a:pt x="1989" y="207"/>
                  <a:pt x="1991" y="207"/>
                  <a:pt x="1993" y="208"/>
                </a:cubicBezTo>
                <a:cubicBezTo>
                  <a:pt x="1994" y="209"/>
                  <a:pt x="1996" y="209"/>
                  <a:pt x="1997" y="210"/>
                </a:cubicBezTo>
                <a:cubicBezTo>
                  <a:pt x="1998" y="210"/>
                  <a:pt x="1999" y="210"/>
                  <a:pt x="1999" y="211"/>
                </a:cubicBezTo>
                <a:cubicBezTo>
                  <a:pt x="1999" y="211"/>
                  <a:pt x="1998" y="212"/>
                  <a:pt x="1998" y="212"/>
                </a:cubicBezTo>
                <a:cubicBezTo>
                  <a:pt x="1997" y="214"/>
                  <a:pt x="1997" y="215"/>
                  <a:pt x="1999" y="215"/>
                </a:cubicBezTo>
                <a:cubicBezTo>
                  <a:pt x="2001" y="215"/>
                  <a:pt x="2003" y="215"/>
                  <a:pt x="2004" y="215"/>
                </a:cubicBezTo>
                <a:cubicBezTo>
                  <a:pt x="2008" y="215"/>
                  <a:pt x="2011" y="214"/>
                  <a:pt x="2014" y="214"/>
                </a:cubicBezTo>
                <a:cubicBezTo>
                  <a:pt x="2016" y="214"/>
                  <a:pt x="2017" y="214"/>
                  <a:pt x="2019" y="213"/>
                </a:cubicBezTo>
                <a:cubicBezTo>
                  <a:pt x="2019" y="213"/>
                  <a:pt x="2020" y="212"/>
                  <a:pt x="2020" y="213"/>
                </a:cubicBezTo>
                <a:cubicBezTo>
                  <a:pt x="2020" y="214"/>
                  <a:pt x="2019" y="214"/>
                  <a:pt x="2018" y="215"/>
                </a:cubicBezTo>
                <a:cubicBezTo>
                  <a:pt x="2017" y="215"/>
                  <a:pt x="2017" y="215"/>
                  <a:pt x="2016" y="215"/>
                </a:cubicBezTo>
                <a:cubicBezTo>
                  <a:pt x="2015" y="215"/>
                  <a:pt x="2014" y="216"/>
                  <a:pt x="2014" y="217"/>
                </a:cubicBezTo>
                <a:cubicBezTo>
                  <a:pt x="2013" y="217"/>
                  <a:pt x="2010" y="219"/>
                  <a:pt x="2011" y="219"/>
                </a:cubicBezTo>
                <a:cubicBezTo>
                  <a:pt x="2011" y="220"/>
                  <a:pt x="2013" y="220"/>
                  <a:pt x="2013" y="220"/>
                </a:cubicBezTo>
                <a:cubicBezTo>
                  <a:pt x="2014" y="220"/>
                  <a:pt x="2015" y="220"/>
                  <a:pt x="2016" y="220"/>
                </a:cubicBezTo>
                <a:cubicBezTo>
                  <a:pt x="2017" y="220"/>
                  <a:pt x="2019" y="220"/>
                  <a:pt x="2020" y="220"/>
                </a:cubicBezTo>
                <a:cubicBezTo>
                  <a:pt x="2022" y="220"/>
                  <a:pt x="2024" y="219"/>
                  <a:pt x="2026" y="218"/>
                </a:cubicBezTo>
                <a:cubicBezTo>
                  <a:pt x="2027" y="218"/>
                  <a:pt x="2029" y="218"/>
                  <a:pt x="2030" y="217"/>
                </a:cubicBezTo>
                <a:cubicBezTo>
                  <a:pt x="2031" y="217"/>
                  <a:pt x="2032" y="216"/>
                  <a:pt x="2034" y="216"/>
                </a:cubicBezTo>
                <a:cubicBezTo>
                  <a:pt x="2035" y="217"/>
                  <a:pt x="2035" y="218"/>
                  <a:pt x="2034" y="219"/>
                </a:cubicBezTo>
                <a:cubicBezTo>
                  <a:pt x="2033" y="219"/>
                  <a:pt x="2031" y="220"/>
                  <a:pt x="2031" y="221"/>
                </a:cubicBezTo>
                <a:cubicBezTo>
                  <a:pt x="2031" y="222"/>
                  <a:pt x="2033" y="223"/>
                  <a:pt x="2033" y="223"/>
                </a:cubicBezTo>
                <a:cubicBezTo>
                  <a:pt x="2034" y="224"/>
                  <a:pt x="2036" y="225"/>
                  <a:pt x="2037" y="226"/>
                </a:cubicBezTo>
                <a:cubicBezTo>
                  <a:pt x="2038" y="227"/>
                  <a:pt x="2039" y="228"/>
                  <a:pt x="2040" y="228"/>
                </a:cubicBezTo>
                <a:cubicBezTo>
                  <a:pt x="2042" y="229"/>
                  <a:pt x="2044" y="228"/>
                  <a:pt x="2045" y="228"/>
                </a:cubicBezTo>
                <a:cubicBezTo>
                  <a:pt x="2047" y="228"/>
                  <a:pt x="2048" y="227"/>
                  <a:pt x="2050" y="227"/>
                </a:cubicBezTo>
                <a:cubicBezTo>
                  <a:pt x="2051" y="227"/>
                  <a:pt x="2053" y="227"/>
                  <a:pt x="2053" y="225"/>
                </a:cubicBezTo>
                <a:cubicBezTo>
                  <a:pt x="2053" y="224"/>
                  <a:pt x="2052" y="223"/>
                  <a:pt x="2053" y="223"/>
                </a:cubicBezTo>
                <a:cubicBezTo>
                  <a:pt x="2053" y="222"/>
                  <a:pt x="2054" y="223"/>
                  <a:pt x="2055" y="223"/>
                </a:cubicBezTo>
                <a:cubicBezTo>
                  <a:pt x="2056" y="223"/>
                  <a:pt x="2056" y="224"/>
                  <a:pt x="2057" y="224"/>
                </a:cubicBezTo>
                <a:cubicBezTo>
                  <a:pt x="2057" y="225"/>
                  <a:pt x="2058" y="226"/>
                  <a:pt x="2058" y="226"/>
                </a:cubicBezTo>
                <a:cubicBezTo>
                  <a:pt x="2060" y="227"/>
                  <a:pt x="2062" y="227"/>
                  <a:pt x="2063" y="227"/>
                </a:cubicBezTo>
                <a:cubicBezTo>
                  <a:pt x="2065" y="227"/>
                  <a:pt x="2067" y="227"/>
                  <a:pt x="2070" y="227"/>
                </a:cubicBezTo>
                <a:cubicBezTo>
                  <a:pt x="2071" y="227"/>
                  <a:pt x="2072" y="227"/>
                  <a:pt x="2073" y="227"/>
                </a:cubicBezTo>
                <a:cubicBezTo>
                  <a:pt x="2074" y="226"/>
                  <a:pt x="2075" y="225"/>
                  <a:pt x="2077" y="225"/>
                </a:cubicBezTo>
                <a:cubicBezTo>
                  <a:pt x="2079" y="224"/>
                  <a:pt x="2081" y="223"/>
                  <a:pt x="2083" y="223"/>
                </a:cubicBezTo>
                <a:cubicBezTo>
                  <a:pt x="2086" y="222"/>
                  <a:pt x="2089" y="223"/>
                  <a:pt x="2092" y="223"/>
                </a:cubicBezTo>
                <a:cubicBezTo>
                  <a:pt x="2094" y="223"/>
                  <a:pt x="2096" y="223"/>
                  <a:pt x="2099" y="224"/>
                </a:cubicBezTo>
                <a:cubicBezTo>
                  <a:pt x="2100" y="224"/>
                  <a:pt x="2102" y="224"/>
                  <a:pt x="2103" y="225"/>
                </a:cubicBezTo>
                <a:cubicBezTo>
                  <a:pt x="2104" y="225"/>
                  <a:pt x="2104" y="226"/>
                  <a:pt x="2104" y="227"/>
                </a:cubicBezTo>
                <a:cubicBezTo>
                  <a:pt x="2105" y="228"/>
                  <a:pt x="2105" y="228"/>
                  <a:pt x="2106" y="229"/>
                </a:cubicBezTo>
                <a:cubicBezTo>
                  <a:pt x="2107" y="230"/>
                  <a:pt x="2104" y="230"/>
                  <a:pt x="2103" y="230"/>
                </a:cubicBezTo>
                <a:cubicBezTo>
                  <a:pt x="2101" y="230"/>
                  <a:pt x="2099" y="230"/>
                  <a:pt x="2098" y="230"/>
                </a:cubicBezTo>
                <a:cubicBezTo>
                  <a:pt x="2097" y="230"/>
                  <a:pt x="2094" y="230"/>
                  <a:pt x="2096" y="232"/>
                </a:cubicBezTo>
                <a:cubicBezTo>
                  <a:pt x="2097" y="233"/>
                  <a:pt x="2098" y="234"/>
                  <a:pt x="2099" y="234"/>
                </a:cubicBezTo>
                <a:cubicBezTo>
                  <a:pt x="2100" y="235"/>
                  <a:pt x="2103" y="236"/>
                  <a:pt x="2102" y="238"/>
                </a:cubicBezTo>
                <a:cubicBezTo>
                  <a:pt x="2099" y="239"/>
                  <a:pt x="2096" y="236"/>
                  <a:pt x="2094" y="235"/>
                </a:cubicBezTo>
                <a:cubicBezTo>
                  <a:pt x="2092" y="234"/>
                  <a:pt x="2090" y="233"/>
                  <a:pt x="2088" y="233"/>
                </a:cubicBezTo>
                <a:cubicBezTo>
                  <a:pt x="2085" y="233"/>
                  <a:pt x="2083" y="232"/>
                  <a:pt x="2080" y="232"/>
                </a:cubicBezTo>
                <a:cubicBezTo>
                  <a:pt x="2076" y="232"/>
                  <a:pt x="2071" y="231"/>
                  <a:pt x="2066" y="232"/>
                </a:cubicBezTo>
                <a:cubicBezTo>
                  <a:pt x="2064" y="233"/>
                  <a:pt x="2061" y="233"/>
                  <a:pt x="2059" y="233"/>
                </a:cubicBezTo>
                <a:cubicBezTo>
                  <a:pt x="2057" y="233"/>
                  <a:pt x="2055" y="232"/>
                  <a:pt x="2053" y="233"/>
                </a:cubicBezTo>
                <a:cubicBezTo>
                  <a:pt x="2052" y="234"/>
                  <a:pt x="2050" y="235"/>
                  <a:pt x="2049" y="236"/>
                </a:cubicBezTo>
                <a:cubicBezTo>
                  <a:pt x="2047" y="236"/>
                  <a:pt x="2045" y="236"/>
                  <a:pt x="2044" y="238"/>
                </a:cubicBezTo>
                <a:cubicBezTo>
                  <a:pt x="2044" y="239"/>
                  <a:pt x="2048" y="239"/>
                  <a:pt x="2049" y="239"/>
                </a:cubicBezTo>
                <a:cubicBezTo>
                  <a:pt x="2051" y="239"/>
                  <a:pt x="2053" y="239"/>
                  <a:pt x="2055" y="239"/>
                </a:cubicBezTo>
                <a:cubicBezTo>
                  <a:pt x="2057" y="240"/>
                  <a:pt x="2059" y="240"/>
                  <a:pt x="2061" y="240"/>
                </a:cubicBezTo>
                <a:cubicBezTo>
                  <a:pt x="2063" y="240"/>
                  <a:pt x="2065" y="240"/>
                  <a:pt x="2066" y="241"/>
                </a:cubicBezTo>
                <a:cubicBezTo>
                  <a:pt x="2066" y="241"/>
                  <a:pt x="2066" y="241"/>
                  <a:pt x="2065" y="241"/>
                </a:cubicBezTo>
                <a:cubicBezTo>
                  <a:pt x="2065" y="241"/>
                  <a:pt x="2064" y="241"/>
                  <a:pt x="2063" y="241"/>
                </a:cubicBezTo>
                <a:cubicBezTo>
                  <a:pt x="2062" y="241"/>
                  <a:pt x="2061" y="241"/>
                  <a:pt x="2060" y="241"/>
                </a:cubicBezTo>
                <a:cubicBezTo>
                  <a:pt x="2058" y="241"/>
                  <a:pt x="2057" y="241"/>
                  <a:pt x="2055" y="241"/>
                </a:cubicBezTo>
                <a:cubicBezTo>
                  <a:pt x="2051" y="241"/>
                  <a:pt x="2048" y="241"/>
                  <a:pt x="2045" y="240"/>
                </a:cubicBezTo>
                <a:cubicBezTo>
                  <a:pt x="2043" y="240"/>
                  <a:pt x="2042" y="240"/>
                  <a:pt x="2040" y="240"/>
                </a:cubicBezTo>
                <a:cubicBezTo>
                  <a:pt x="2038" y="239"/>
                  <a:pt x="2037" y="239"/>
                  <a:pt x="2035" y="239"/>
                </a:cubicBezTo>
                <a:cubicBezTo>
                  <a:pt x="2033" y="239"/>
                  <a:pt x="2031" y="239"/>
                  <a:pt x="2030" y="239"/>
                </a:cubicBezTo>
                <a:cubicBezTo>
                  <a:pt x="2028" y="238"/>
                  <a:pt x="2026" y="238"/>
                  <a:pt x="2025" y="238"/>
                </a:cubicBezTo>
                <a:cubicBezTo>
                  <a:pt x="2023" y="237"/>
                  <a:pt x="2021" y="238"/>
                  <a:pt x="2019" y="238"/>
                </a:cubicBezTo>
                <a:cubicBezTo>
                  <a:pt x="2017" y="238"/>
                  <a:pt x="2014" y="239"/>
                  <a:pt x="2012" y="240"/>
                </a:cubicBezTo>
                <a:cubicBezTo>
                  <a:pt x="2011" y="241"/>
                  <a:pt x="2009" y="242"/>
                  <a:pt x="2008" y="242"/>
                </a:cubicBezTo>
                <a:cubicBezTo>
                  <a:pt x="2006" y="243"/>
                  <a:pt x="2005" y="242"/>
                  <a:pt x="2003" y="242"/>
                </a:cubicBezTo>
                <a:cubicBezTo>
                  <a:pt x="2002" y="242"/>
                  <a:pt x="2000" y="243"/>
                  <a:pt x="1999" y="244"/>
                </a:cubicBezTo>
                <a:cubicBezTo>
                  <a:pt x="1999" y="245"/>
                  <a:pt x="1998" y="246"/>
                  <a:pt x="1998" y="246"/>
                </a:cubicBezTo>
                <a:cubicBezTo>
                  <a:pt x="1997" y="247"/>
                  <a:pt x="1997" y="247"/>
                  <a:pt x="1997" y="248"/>
                </a:cubicBezTo>
                <a:cubicBezTo>
                  <a:pt x="1997" y="249"/>
                  <a:pt x="1997" y="249"/>
                  <a:pt x="1998" y="250"/>
                </a:cubicBezTo>
                <a:cubicBezTo>
                  <a:pt x="1999" y="250"/>
                  <a:pt x="1999" y="250"/>
                  <a:pt x="1999" y="251"/>
                </a:cubicBezTo>
                <a:cubicBezTo>
                  <a:pt x="2000" y="252"/>
                  <a:pt x="2000" y="252"/>
                  <a:pt x="2001" y="252"/>
                </a:cubicBezTo>
                <a:cubicBezTo>
                  <a:pt x="2002" y="251"/>
                  <a:pt x="2002" y="251"/>
                  <a:pt x="2003" y="251"/>
                </a:cubicBezTo>
                <a:cubicBezTo>
                  <a:pt x="2004" y="250"/>
                  <a:pt x="2006" y="250"/>
                  <a:pt x="2008" y="251"/>
                </a:cubicBezTo>
                <a:cubicBezTo>
                  <a:pt x="2009" y="252"/>
                  <a:pt x="2007" y="253"/>
                  <a:pt x="2007" y="255"/>
                </a:cubicBezTo>
                <a:cubicBezTo>
                  <a:pt x="2007" y="257"/>
                  <a:pt x="2009" y="256"/>
                  <a:pt x="2010" y="257"/>
                </a:cubicBezTo>
                <a:cubicBezTo>
                  <a:pt x="2011" y="257"/>
                  <a:pt x="2012" y="257"/>
                  <a:pt x="2012" y="258"/>
                </a:cubicBezTo>
                <a:cubicBezTo>
                  <a:pt x="2013" y="258"/>
                  <a:pt x="2014" y="258"/>
                  <a:pt x="2015" y="258"/>
                </a:cubicBezTo>
                <a:cubicBezTo>
                  <a:pt x="2015" y="258"/>
                  <a:pt x="2016" y="258"/>
                  <a:pt x="2017" y="258"/>
                </a:cubicBezTo>
                <a:cubicBezTo>
                  <a:pt x="2018" y="257"/>
                  <a:pt x="2018" y="257"/>
                  <a:pt x="2019" y="256"/>
                </a:cubicBezTo>
                <a:cubicBezTo>
                  <a:pt x="2020" y="255"/>
                  <a:pt x="2021" y="254"/>
                  <a:pt x="2023" y="254"/>
                </a:cubicBezTo>
                <a:cubicBezTo>
                  <a:pt x="2024" y="253"/>
                  <a:pt x="2025" y="253"/>
                  <a:pt x="2025" y="253"/>
                </a:cubicBezTo>
                <a:cubicBezTo>
                  <a:pt x="2026" y="252"/>
                  <a:pt x="2026" y="252"/>
                  <a:pt x="2027" y="251"/>
                </a:cubicBezTo>
                <a:cubicBezTo>
                  <a:pt x="2027" y="250"/>
                  <a:pt x="2030" y="250"/>
                  <a:pt x="2029" y="252"/>
                </a:cubicBezTo>
                <a:cubicBezTo>
                  <a:pt x="2028" y="253"/>
                  <a:pt x="2026" y="253"/>
                  <a:pt x="2025" y="255"/>
                </a:cubicBezTo>
                <a:cubicBezTo>
                  <a:pt x="2025" y="256"/>
                  <a:pt x="2024" y="256"/>
                  <a:pt x="2024" y="258"/>
                </a:cubicBezTo>
                <a:cubicBezTo>
                  <a:pt x="2025" y="259"/>
                  <a:pt x="2026" y="260"/>
                  <a:pt x="2027" y="260"/>
                </a:cubicBezTo>
                <a:cubicBezTo>
                  <a:pt x="2031" y="261"/>
                  <a:pt x="2034" y="261"/>
                  <a:pt x="2038" y="261"/>
                </a:cubicBezTo>
                <a:cubicBezTo>
                  <a:pt x="2042" y="262"/>
                  <a:pt x="2046" y="263"/>
                  <a:pt x="2050" y="263"/>
                </a:cubicBezTo>
                <a:cubicBezTo>
                  <a:pt x="2053" y="263"/>
                  <a:pt x="2057" y="263"/>
                  <a:pt x="2061" y="263"/>
                </a:cubicBezTo>
                <a:cubicBezTo>
                  <a:pt x="2062" y="263"/>
                  <a:pt x="2065" y="263"/>
                  <a:pt x="2065" y="265"/>
                </a:cubicBezTo>
                <a:cubicBezTo>
                  <a:pt x="2065" y="266"/>
                  <a:pt x="2064" y="267"/>
                  <a:pt x="2062" y="267"/>
                </a:cubicBezTo>
                <a:cubicBezTo>
                  <a:pt x="2061" y="268"/>
                  <a:pt x="2058" y="268"/>
                  <a:pt x="2056" y="268"/>
                </a:cubicBezTo>
                <a:cubicBezTo>
                  <a:pt x="2055" y="268"/>
                  <a:pt x="2053" y="267"/>
                  <a:pt x="2052" y="267"/>
                </a:cubicBezTo>
                <a:cubicBezTo>
                  <a:pt x="2050" y="267"/>
                  <a:pt x="2049" y="269"/>
                  <a:pt x="2048" y="270"/>
                </a:cubicBezTo>
                <a:cubicBezTo>
                  <a:pt x="2046" y="270"/>
                  <a:pt x="2045" y="271"/>
                  <a:pt x="2043" y="271"/>
                </a:cubicBezTo>
                <a:cubicBezTo>
                  <a:pt x="2041" y="272"/>
                  <a:pt x="2039" y="273"/>
                  <a:pt x="2037" y="273"/>
                </a:cubicBezTo>
                <a:cubicBezTo>
                  <a:pt x="2036" y="273"/>
                  <a:pt x="2034" y="273"/>
                  <a:pt x="2033" y="274"/>
                </a:cubicBezTo>
                <a:cubicBezTo>
                  <a:pt x="2032" y="277"/>
                  <a:pt x="2038" y="278"/>
                  <a:pt x="2039" y="279"/>
                </a:cubicBezTo>
                <a:cubicBezTo>
                  <a:pt x="2041" y="279"/>
                  <a:pt x="2043" y="280"/>
                  <a:pt x="2044" y="281"/>
                </a:cubicBezTo>
                <a:cubicBezTo>
                  <a:pt x="2045" y="282"/>
                  <a:pt x="2046" y="284"/>
                  <a:pt x="2048" y="284"/>
                </a:cubicBezTo>
                <a:cubicBezTo>
                  <a:pt x="2050" y="285"/>
                  <a:pt x="2051" y="286"/>
                  <a:pt x="2053" y="287"/>
                </a:cubicBezTo>
                <a:cubicBezTo>
                  <a:pt x="2055" y="288"/>
                  <a:pt x="2057" y="288"/>
                  <a:pt x="2059" y="289"/>
                </a:cubicBezTo>
                <a:cubicBezTo>
                  <a:pt x="2061" y="289"/>
                  <a:pt x="2062" y="289"/>
                  <a:pt x="2063" y="289"/>
                </a:cubicBezTo>
                <a:cubicBezTo>
                  <a:pt x="2068" y="290"/>
                  <a:pt x="2072" y="290"/>
                  <a:pt x="2076" y="291"/>
                </a:cubicBezTo>
                <a:cubicBezTo>
                  <a:pt x="2078" y="291"/>
                  <a:pt x="2080" y="291"/>
                  <a:pt x="2082" y="292"/>
                </a:cubicBezTo>
                <a:cubicBezTo>
                  <a:pt x="2083" y="292"/>
                  <a:pt x="2085" y="293"/>
                  <a:pt x="2086" y="293"/>
                </a:cubicBezTo>
                <a:cubicBezTo>
                  <a:pt x="2088" y="294"/>
                  <a:pt x="2089" y="293"/>
                  <a:pt x="2091" y="294"/>
                </a:cubicBezTo>
                <a:cubicBezTo>
                  <a:pt x="2092" y="294"/>
                  <a:pt x="2094" y="294"/>
                  <a:pt x="2095" y="295"/>
                </a:cubicBezTo>
                <a:cubicBezTo>
                  <a:pt x="2096" y="295"/>
                  <a:pt x="2097" y="296"/>
                  <a:pt x="2097" y="296"/>
                </a:cubicBezTo>
                <a:cubicBezTo>
                  <a:pt x="2098" y="296"/>
                  <a:pt x="2097" y="294"/>
                  <a:pt x="2097" y="294"/>
                </a:cubicBezTo>
                <a:cubicBezTo>
                  <a:pt x="2096" y="293"/>
                  <a:pt x="2095" y="293"/>
                  <a:pt x="2095" y="292"/>
                </a:cubicBezTo>
                <a:cubicBezTo>
                  <a:pt x="2094" y="291"/>
                  <a:pt x="2093" y="292"/>
                  <a:pt x="2092" y="291"/>
                </a:cubicBezTo>
                <a:cubicBezTo>
                  <a:pt x="2091" y="291"/>
                  <a:pt x="2091" y="291"/>
                  <a:pt x="2090" y="291"/>
                </a:cubicBezTo>
                <a:cubicBezTo>
                  <a:pt x="2089" y="290"/>
                  <a:pt x="2088" y="290"/>
                  <a:pt x="2087" y="290"/>
                </a:cubicBezTo>
                <a:cubicBezTo>
                  <a:pt x="2086" y="289"/>
                  <a:pt x="2086" y="288"/>
                  <a:pt x="2086" y="286"/>
                </a:cubicBezTo>
                <a:cubicBezTo>
                  <a:pt x="2086" y="285"/>
                  <a:pt x="2086" y="284"/>
                  <a:pt x="2085" y="284"/>
                </a:cubicBezTo>
                <a:cubicBezTo>
                  <a:pt x="2085" y="283"/>
                  <a:pt x="2084" y="283"/>
                  <a:pt x="2084" y="282"/>
                </a:cubicBezTo>
                <a:cubicBezTo>
                  <a:pt x="2084" y="281"/>
                  <a:pt x="2086" y="281"/>
                  <a:pt x="2088" y="281"/>
                </a:cubicBezTo>
                <a:cubicBezTo>
                  <a:pt x="2088" y="281"/>
                  <a:pt x="2089" y="281"/>
                  <a:pt x="2089" y="282"/>
                </a:cubicBezTo>
                <a:cubicBezTo>
                  <a:pt x="2090" y="282"/>
                  <a:pt x="2091" y="282"/>
                  <a:pt x="2091" y="282"/>
                </a:cubicBezTo>
                <a:cubicBezTo>
                  <a:pt x="2092" y="283"/>
                  <a:pt x="2092" y="283"/>
                  <a:pt x="2092" y="284"/>
                </a:cubicBezTo>
                <a:cubicBezTo>
                  <a:pt x="2092" y="284"/>
                  <a:pt x="2093" y="285"/>
                  <a:pt x="2093" y="285"/>
                </a:cubicBezTo>
                <a:cubicBezTo>
                  <a:pt x="2094" y="286"/>
                  <a:pt x="2096" y="286"/>
                  <a:pt x="2097" y="287"/>
                </a:cubicBezTo>
                <a:cubicBezTo>
                  <a:pt x="2098" y="288"/>
                  <a:pt x="2098" y="288"/>
                  <a:pt x="2099" y="288"/>
                </a:cubicBezTo>
                <a:cubicBezTo>
                  <a:pt x="2099" y="288"/>
                  <a:pt x="2099" y="287"/>
                  <a:pt x="2099" y="287"/>
                </a:cubicBezTo>
                <a:cubicBezTo>
                  <a:pt x="2100" y="285"/>
                  <a:pt x="2100" y="284"/>
                  <a:pt x="2102" y="282"/>
                </a:cubicBezTo>
                <a:cubicBezTo>
                  <a:pt x="2103" y="281"/>
                  <a:pt x="2104" y="280"/>
                  <a:pt x="2106" y="280"/>
                </a:cubicBezTo>
                <a:cubicBezTo>
                  <a:pt x="2107" y="280"/>
                  <a:pt x="2109" y="280"/>
                  <a:pt x="2110" y="280"/>
                </a:cubicBezTo>
                <a:cubicBezTo>
                  <a:pt x="2111" y="280"/>
                  <a:pt x="2114" y="280"/>
                  <a:pt x="2115" y="281"/>
                </a:cubicBezTo>
                <a:cubicBezTo>
                  <a:pt x="2116" y="283"/>
                  <a:pt x="2113" y="282"/>
                  <a:pt x="2112" y="283"/>
                </a:cubicBezTo>
                <a:cubicBezTo>
                  <a:pt x="2111" y="284"/>
                  <a:pt x="2110" y="286"/>
                  <a:pt x="2112" y="286"/>
                </a:cubicBezTo>
                <a:cubicBezTo>
                  <a:pt x="2113" y="287"/>
                  <a:pt x="2115" y="288"/>
                  <a:pt x="2116" y="289"/>
                </a:cubicBezTo>
                <a:cubicBezTo>
                  <a:pt x="2118" y="290"/>
                  <a:pt x="2119" y="290"/>
                  <a:pt x="2120" y="290"/>
                </a:cubicBezTo>
                <a:cubicBezTo>
                  <a:pt x="2122" y="290"/>
                  <a:pt x="2123" y="289"/>
                  <a:pt x="2125" y="289"/>
                </a:cubicBezTo>
                <a:cubicBezTo>
                  <a:pt x="2127" y="289"/>
                  <a:pt x="2128" y="288"/>
                  <a:pt x="2130" y="288"/>
                </a:cubicBezTo>
                <a:cubicBezTo>
                  <a:pt x="2131" y="287"/>
                  <a:pt x="2133" y="287"/>
                  <a:pt x="2134" y="286"/>
                </a:cubicBezTo>
                <a:cubicBezTo>
                  <a:pt x="2135" y="286"/>
                  <a:pt x="2135" y="285"/>
                  <a:pt x="2136" y="284"/>
                </a:cubicBezTo>
                <a:cubicBezTo>
                  <a:pt x="2136" y="284"/>
                  <a:pt x="2137" y="283"/>
                  <a:pt x="2138" y="283"/>
                </a:cubicBezTo>
                <a:cubicBezTo>
                  <a:pt x="2138" y="282"/>
                  <a:pt x="2139" y="282"/>
                  <a:pt x="2139" y="281"/>
                </a:cubicBezTo>
                <a:cubicBezTo>
                  <a:pt x="2140" y="281"/>
                  <a:pt x="2140" y="280"/>
                  <a:pt x="2140" y="279"/>
                </a:cubicBezTo>
                <a:cubicBezTo>
                  <a:pt x="2140" y="277"/>
                  <a:pt x="2142" y="278"/>
                  <a:pt x="2142" y="280"/>
                </a:cubicBezTo>
                <a:cubicBezTo>
                  <a:pt x="2143" y="281"/>
                  <a:pt x="2144" y="282"/>
                  <a:pt x="2145" y="284"/>
                </a:cubicBezTo>
                <a:cubicBezTo>
                  <a:pt x="2146" y="284"/>
                  <a:pt x="2146" y="285"/>
                  <a:pt x="2146" y="285"/>
                </a:cubicBezTo>
                <a:cubicBezTo>
                  <a:pt x="2147" y="286"/>
                  <a:pt x="2148" y="286"/>
                  <a:pt x="2149" y="286"/>
                </a:cubicBezTo>
                <a:cubicBezTo>
                  <a:pt x="2149" y="286"/>
                  <a:pt x="2150" y="286"/>
                  <a:pt x="2151" y="286"/>
                </a:cubicBezTo>
                <a:cubicBezTo>
                  <a:pt x="2153" y="285"/>
                  <a:pt x="2154" y="283"/>
                  <a:pt x="2156" y="283"/>
                </a:cubicBezTo>
                <a:cubicBezTo>
                  <a:pt x="2157" y="282"/>
                  <a:pt x="2159" y="283"/>
                  <a:pt x="2161" y="282"/>
                </a:cubicBezTo>
                <a:cubicBezTo>
                  <a:pt x="2163" y="282"/>
                  <a:pt x="2165" y="282"/>
                  <a:pt x="2167" y="283"/>
                </a:cubicBezTo>
                <a:cubicBezTo>
                  <a:pt x="2169" y="283"/>
                  <a:pt x="2172" y="283"/>
                  <a:pt x="2174" y="283"/>
                </a:cubicBezTo>
                <a:cubicBezTo>
                  <a:pt x="2179" y="283"/>
                  <a:pt x="2185" y="284"/>
                  <a:pt x="2191" y="284"/>
                </a:cubicBezTo>
                <a:cubicBezTo>
                  <a:pt x="2195" y="284"/>
                  <a:pt x="2199" y="284"/>
                  <a:pt x="2204" y="284"/>
                </a:cubicBezTo>
                <a:cubicBezTo>
                  <a:pt x="2205" y="284"/>
                  <a:pt x="2207" y="284"/>
                  <a:pt x="2208" y="285"/>
                </a:cubicBezTo>
                <a:cubicBezTo>
                  <a:pt x="2209" y="285"/>
                  <a:pt x="2211" y="285"/>
                  <a:pt x="2213" y="286"/>
                </a:cubicBezTo>
                <a:cubicBezTo>
                  <a:pt x="2214" y="287"/>
                  <a:pt x="2215" y="288"/>
                  <a:pt x="2217" y="288"/>
                </a:cubicBezTo>
                <a:cubicBezTo>
                  <a:pt x="2218" y="289"/>
                  <a:pt x="2220" y="289"/>
                  <a:pt x="2221" y="289"/>
                </a:cubicBezTo>
                <a:cubicBezTo>
                  <a:pt x="2223" y="289"/>
                  <a:pt x="2225" y="290"/>
                  <a:pt x="2227" y="290"/>
                </a:cubicBezTo>
                <a:cubicBezTo>
                  <a:pt x="2231" y="291"/>
                  <a:pt x="2235" y="293"/>
                  <a:pt x="2239" y="294"/>
                </a:cubicBezTo>
                <a:cubicBezTo>
                  <a:pt x="2241" y="295"/>
                  <a:pt x="2243" y="296"/>
                  <a:pt x="2246" y="297"/>
                </a:cubicBezTo>
                <a:cubicBezTo>
                  <a:pt x="2248" y="297"/>
                  <a:pt x="2250" y="298"/>
                  <a:pt x="2252" y="299"/>
                </a:cubicBezTo>
                <a:cubicBezTo>
                  <a:pt x="2254" y="300"/>
                  <a:pt x="2256" y="301"/>
                  <a:pt x="2258" y="302"/>
                </a:cubicBezTo>
                <a:cubicBezTo>
                  <a:pt x="2259" y="302"/>
                  <a:pt x="2260" y="303"/>
                  <a:pt x="2261" y="303"/>
                </a:cubicBezTo>
                <a:cubicBezTo>
                  <a:pt x="2262" y="304"/>
                  <a:pt x="2264" y="305"/>
                  <a:pt x="2264" y="307"/>
                </a:cubicBezTo>
                <a:cubicBezTo>
                  <a:pt x="2265" y="308"/>
                  <a:pt x="2263" y="310"/>
                  <a:pt x="2265" y="311"/>
                </a:cubicBezTo>
                <a:cubicBezTo>
                  <a:pt x="2266" y="311"/>
                  <a:pt x="2268" y="311"/>
                  <a:pt x="2268" y="313"/>
                </a:cubicBezTo>
                <a:cubicBezTo>
                  <a:pt x="2269" y="316"/>
                  <a:pt x="2265" y="315"/>
                  <a:pt x="2263" y="316"/>
                </a:cubicBezTo>
                <a:cubicBezTo>
                  <a:pt x="2262" y="317"/>
                  <a:pt x="2260" y="318"/>
                  <a:pt x="2260" y="319"/>
                </a:cubicBezTo>
                <a:cubicBezTo>
                  <a:pt x="2260" y="321"/>
                  <a:pt x="2262" y="319"/>
                  <a:pt x="2263" y="318"/>
                </a:cubicBezTo>
                <a:cubicBezTo>
                  <a:pt x="2263" y="318"/>
                  <a:pt x="2265" y="318"/>
                  <a:pt x="2265" y="319"/>
                </a:cubicBezTo>
                <a:cubicBezTo>
                  <a:pt x="2265" y="320"/>
                  <a:pt x="2264" y="319"/>
                  <a:pt x="2264" y="320"/>
                </a:cubicBezTo>
                <a:cubicBezTo>
                  <a:pt x="2264" y="321"/>
                  <a:pt x="2264" y="322"/>
                  <a:pt x="2265" y="323"/>
                </a:cubicBezTo>
                <a:cubicBezTo>
                  <a:pt x="2266" y="324"/>
                  <a:pt x="2266" y="324"/>
                  <a:pt x="2267" y="324"/>
                </a:cubicBezTo>
                <a:cubicBezTo>
                  <a:pt x="2269" y="324"/>
                  <a:pt x="2270" y="324"/>
                  <a:pt x="2272" y="325"/>
                </a:cubicBezTo>
                <a:cubicBezTo>
                  <a:pt x="2273" y="326"/>
                  <a:pt x="2274" y="327"/>
                  <a:pt x="2275" y="328"/>
                </a:cubicBezTo>
                <a:cubicBezTo>
                  <a:pt x="2276" y="329"/>
                  <a:pt x="2278" y="330"/>
                  <a:pt x="2279" y="331"/>
                </a:cubicBezTo>
                <a:cubicBezTo>
                  <a:pt x="2281" y="333"/>
                  <a:pt x="2283" y="337"/>
                  <a:pt x="2286" y="337"/>
                </a:cubicBezTo>
                <a:cubicBezTo>
                  <a:pt x="2288" y="337"/>
                  <a:pt x="2290" y="337"/>
                  <a:pt x="2291" y="338"/>
                </a:cubicBezTo>
                <a:cubicBezTo>
                  <a:pt x="2292" y="338"/>
                  <a:pt x="2293" y="339"/>
                  <a:pt x="2294" y="340"/>
                </a:cubicBezTo>
                <a:cubicBezTo>
                  <a:pt x="2295" y="340"/>
                  <a:pt x="2296" y="340"/>
                  <a:pt x="2296" y="341"/>
                </a:cubicBezTo>
                <a:cubicBezTo>
                  <a:pt x="2296" y="342"/>
                  <a:pt x="2295" y="343"/>
                  <a:pt x="2294" y="343"/>
                </a:cubicBezTo>
                <a:cubicBezTo>
                  <a:pt x="2293" y="343"/>
                  <a:pt x="2292" y="343"/>
                  <a:pt x="2292" y="343"/>
                </a:cubicBezTo>
                <a:cubicBezTo>
                  <a:pt x="2291" y="343"/>
                  <a:pt x="2290" y="342"/>
                  <a:pt x="2289" y="342"/>
                </a:cubicBezTo>
                <a:cubicBezTo>
                  <a:pt x="2289" y="343"/>
                  <a:pt x="2289" y="344"/>
                  <a:pt x="2290" y="344"/>
                </a:cubicBezTo>
                <a:cubicBezTo>
                  <a:pt x="2291" y="345"/>
                  <a:pt x="2291" y="344"/>
                  <a:pt x="2292" y="345"/>
                </a:cubicBezTo>
                <a:cubicBezTo>
                  <a:pt x="2294" y="345"/>
                  <a:pt x="2294" y="346"/>
                  <a:pt x="2296" y="346"/>
                </a:cubicBezTo>
                <a:cubicBezTo>
                  <a:pt x="2297" y="347"/>
                  <a:pt x="2298" y="347"/>
                  <a:pt x="2300" y="348"/>
                </a:cubicBezTo>
                <a:cubicBezTo>
                  <a:pt x="2301" y="348"/>
                  <a:pt x="2301" y="348"/>
                  <a:pt x="2302" y="349"/>
                </a:cubicBezTo>
                <a:cubicBezTo>
                  <a:pt x="2303" y="350"/>
                  <a:pt x="2303" y="351"/>
                  <a:pt x="2304" y="352"/>
                </a:cubicBezTo>
                <a:cubicBezTo>
                  <a:pt x="2304" y="352"/>
                  <a:pt x="2305" y="352"/>
                  <a:pt x="2306" y="352"/>
                </a:cubicBezTo>
                <a:cubicBezTo>
                  <a:pt x="2306" y="352"/>
                  <a:pt x="2309" y="351"/>
                  <a:pt x="2309" y="353"/>
                </a:cubicBezTo>
                <a:cubicBezTo>
                  <a:pt x="2309" y="353"/>
                  <a:pt x="2308" y="354"/>
                  <a:pt x="2307" y="355"/>
                </a:cubicBezTo>
                <a:cubicBezTo>
                  <a:pt x="2306" y="356"/>
                  <a:pt x="2305" y="356"/>
                  <a:pt x="2303" y="356"/>
                </a:cubicBezTo>
                <a:cubicBezTo>
                  <a:pt x="2302" y="356"/>
                  <a:pt x="2301" y="356"/>
                  <a:pt x="2301" y="356"/>
                </a:cubicBezTo>
                <a:cubicBezTo>
                  <a:pt x="2300" y="356"/>
                  <a:pt x="2300" y="357"/>
                  <a:pt x="2299" y="357"/>
                </a:cubicBezTo>
                <a:cubicBezTo>
                  <a:pt x="2298" y="357"/>
                  <a:pt x="2297" y="357"/>
                  <a:pt x="2298" y="358"/>
                </a:cubicBezTo>
                <a:cubicBezTo>
                  <a:pt x="2299" y="358"/>
                  <a:pt x="2300" y="358"/>
                  <a:pt x="2300" y="358"/>
                </a:cubicBezTo>
                <a:cubicBezTo>
                  <a:pt x="2302" y="358"/>
                  <a:pt x="2304" y="358"/>
                  <a:pt x="2306" y="358"/>
                </a:cubicBezTo>
                <a:cubicBezTo>
                  <a:pt x="2306" y="358"/>
                  <a:pt x="2308" y="358"/>
                  <a:pt x="2308" y="358"/>
                </a:cubicBezTo>
                <a:cubicBezTo>
                  <a:pt x="2309" y="359"/>
                  <a:pt x="2309" y="359"/>
                  <a:pt x="2308" y="360"/>
                </a:cubicBezTo>
                <a:cubicBezTo>
                  <a:pt x="2307" y="361"/>
                  <a:pt x="2305" y="360"/>
                  <a:pt x="2303" y="360"/>
                </a:cubicBezTo>
                <a:cubicBezTo>
                  <a:pt x="2302" y="360"/>
                  <a:pt x="2299" y="360"/>
                  <a:pt x="2299" y="361"/>
                </a:cubicBezTo>
                <a:cubicBezTo>
                  <a:pt x="2299" y="362"/>
                  <a:pt x="2302" y="361"/>
                  <a:pt x="2304" y="362"/>
                </a:cubicBezTo>
                <a:cubicBezTo>
                  <a:pt x="2304" y="362"/>
                  <a:pt x="2306" y="362"/>
                  <a:pt x="2305" y="363"/>
                </a:cubicBezTo>
                <a:cubicBezTo>
                  <a:pt x="2305" y="364"/>
                  <a:pt x="2303" y="364"/>
                  <a:pt x="2303" y="364"/>
                </a:cubicBezTo>
                <a:cubicBezTo>
                  <a:pt x="2302" y="364"/>
                  <a:pt x="2301" y="364"/>
                  <a:pt x="2300" y="364"/>
                </a:cubicBezTo>
                <a:cubicBezTo>
                  <a:pt x="2299" y="365"/>
                  <a:pt x="2298" y="365"/>
                  <a:pt x="2297" y="365"/>
                </a:cubicBezTo>
                <a:cubicBezTo>
                  <a:pt x="2295" y="366"/>
                  <a:pt x="2293" y="367"/>
                  <a:pt x="2291" y="367"/>
                </a:cubicBezTo>
                <a:cubicBezTo>
                  <a:pt x="2290" y="367"/>
                  <a:pt x="2287" y="368"/>
                  <a:pt x="2286" y="369"/>
                </a:cubicBezTo>
                <a:cubicBezTo>
                  <a:pt x="2286" y="371"/>
                  <a:pt x="2290" y="370"/>
                  <a:pt x="2290" y="370"/>
                </a:cubicBezTo>
                <a:cubicBezTo>
                  <a:pt x="2292" y="370"/>
                  <a:pt x="2294" y="370"/>
                  <a:pt x="2295" y="370"/>
                </a:cubicBezTo>
                <a:cubicBezTo>
                  <a:pt x="2297" y="369"/>
                  <a:pt x="2298" y="368"/>
                  <a:pt x="2299" y="368"/>
                </a:cubicBezTo>
                <a:cubicBezTo>
                  <a:pt x="2301" y="367"/>
                  <a:pt x="2303" y="368"/>
                  <a:pt x="2305" y="367"/>
                </a:cubicBezTo>
                <a:cubicBezTo>
                  <a:pt x="2307" y="366"/>
                  <a:pt x="2307" y="364"/>
                  <a:pt x="2309" y="363"/>
                </a:cubicBezTo>
                <a:cubicBezTo>
                  <a:pt x="2310" y="363"/>
                  <a:pt x="2310" y="363"/>
                  <a:pt x="2310" y="364"/>
                </a:cubicBezTo>
                <a:cubicBezTo>
                  <a:pt x="2310" y="365"/>
                  <a:pt x="2309" y="365"/>
                  <a:pt x="2308" y="366"/>
                </a:cubicBezTo>
                <a:cubicBezTo>
                  <a:pt x="2308" y="367"/>
                  <a:pt x="2308" y="367"/>
                  <a:pt x="2308" y="368"/>
                </a:cubicBezTo>
                <a:cubicBezTo>
                  <a:pt x="2308" y="369"/>
                  <a:pt x="2307" y="369"/>
                  <a:pt x="2306" y="370"/>
                </a:cubicBezTo>
                <a:cubicBezTo>
                  <a:pt x="2306" y="370"/>
                  <a:pt x="2305" y="371"/>
                  <a:pt x="2305" y="372"/>
                </a:cubicBezTo>
                <a:cubicBezTo>
                  <a:pt x="2306" y="372"/>
                  <a:pt x="2307" y="372"/>
                  <a:pt x="2308" y="372"/>
                </a:cubicBezTo>
                <a:cubicBezTo>
                  <a:pt x="2309" y="372"/>
                  <a:pt x="2311" y="373"/>
                  <a:pt x="2312" y="373"/>
                </a:cubicBezTo>
                <a:cubicBezTo>
                  <a:pt x="2312" y="375"/>
                  <a:pt x="2309" y="374"/>
                  <a:pt x="2311" y="375"/>
                </a:cubicBezTo>
                <a:cubicBezTo>
                  <a:pt x="2312" y="376"/>
                  <a:pt x="2312" y="377"/>
                  <a:pt x="2313" y="377"/>
                </a:cubicBezTo>
                <a:cubicBezTo>
                  <a:pt x="2314" y="377"/>
                  <a:pt x="2315" y="377"/>
                  <a:pt x="2316" y="378"/>
                </a:cubicBezTo>
                <a:cubicBezTo>
                  <a:pt x="2316" y="378"/>
                  <a:pt x="2316" y="378"/>
                  <a:pt x="2317" y="378"/>
                </a:cubicBezTo>
                <a:cubicBezTo>
                  <a:pt x="2317" y="378"/>
                  <a:pt x="2317" y="378"/>
                  <a:pt x="2318" y="378"/>
                </a:cubicBezTo>
                <a:cubicBezTo>
                  <a:pt x="2320" y="379"/>
                  <a:pt x="2319" y="380"/>
                  <a:pt x="2318" y="380"/>
                </a:cubicBezTo>
                <a:cubicBezTo>
                  <a:pt x="2317" y="380"/>
                  <a:pt x="2316" y="380"/>
                  <a:pt x="2316" y="380"/>
                </a:cubicBezTo>
                <a:cubicBezTo>
                  <a:pt x="2315" y="380"/>
                  <a:pt x="2314" y="380"/>
                  <a:pt x="2314" y="381"/>
                </a:cubicBezTo>
                <a:cubicBezTo>
                  <a:pt x="2314" y="381"/>
                  <a:pt x="2315" y="382"/>
                  <a:pt x="2316" y="382"/>
                </a:cubicBezTo>
                <a:cubicBezTo>
                  <a:pt x="2316" y="382"/>
                  <a:pt x="2317" y="383"/>
                  <a:pt x="2317" y="383"/>
                </a:cubicBezTo>
                <a:cubicBezTo>
                  <a:pt x="2318" y="384"/>
                  <a:pt x="2321" y="385"/>
                  <a:pt x="2319" y="386"/>
                </a:cubicBezTo>
                <a:cubicBezTo>
                  <a:pt x="2318" y="387"/>
                  <a:pt x="2317" y="384"/>
                  <a:pt x="2316" y="384"/>
                </a:cubicBezTo>
                <a:cubicBezTo>
                  <a:pt x="2315" y="384"/>
                  <a:pt x="2314" y="385"/>
                  <a:pt x="2314" y="386"/>
                </a:cubicBezTo>
                <a:cubicBezTo>
                  <a:pt x="2314" y="387"/>
                  <a:pt x="2315" y="387"/>
                  <a:pt x="2314" y="387"/>
                </a:cubicBezTo>
                <a:cubicBezTo>
                  <a:pt x="2313" y="388"/>
                  <a:pt x="2312" y="388"/>
                  <a:pt x="2313" y="389"/>
                </a:cubicBezTo>
                <a:cubicBezTo>
                  <a:pt x="2314" y="389"/>
                  <a:pt x="2315" y="389"/>
                  <a:pt x="2315" y="390"/>
                </a:cubicBezTo>
                <a:cubicBezTo>
                  <a:pt x="2317" y="390"/>
                  <a:pt x="2318" y="390"/>
                  <a:pt x="2319" y="391"/>
                </a:cubicBezTo>
                <a:cubicBezTo>
                  <a:pt x="2321" y="392"/>
                  <a:pt x="2322" y="393"/>
                  <a:pt x="2323" y="394"/>
                </a:cubicBezTo>
                <a:cubicBezTo>
                  <a:pt x="2323" y="395"/>
                  <a:pt x="2324" y="397"/>
                  <a:pt x="2325" y="397"/>
                </a:cubicBezTo>
                <a:cubicBezTo>
                  <a:pt x="2326" y="398"/>
                  <a:pt x="2328" y="397"/>
                  <a:pt x="2329" y="397"/>
                </a:cubicBezTo>
                <a:cubicBezTo>
                  <a:pt x="2330" y="398"/>
                  <a:pt x="2330" y="399"/>
                  <a:pt x="2329" y="399"/>
                </a:cubicBezTo>
                <a:cubicBezTo>
                  <a:pt x="2328" y="399"/>
                  <a:pt x="2327" y="399"/>
                  <a:pt x="2327" y="400"/>
                </a:cubicBezTo>
                <a:cubicBezTo>
                  <a:pt x="2327" y="401"/>
                  <a:pt x="2327" y="401"/>
                  <a:pt x="2326" y="402"/>
                </a:cubicBezTo>
                <a:cubicBezTo>
                  <a:pt x="2326" y="402"/>
                  <a:pt x="2325" y="402"/>
                  <a:pt x="2324" y="403"/>
                </a:cubicBezTo>
                <a:cubicBezTo>
                  <a:pt x="2324" y="404"/>
                  <a:pt x="2326" y="403"/>
                  <a:pt x="2326" y="404"/>
                </a:cubicBezTo>
                <a:cubicBezTo>
                  <a:pt x="2327" y="404"/>
                  <a:pt x="2327" y="405"/>
                  <a:pt x="2328" y="405"/>
                </a:cubicBezTo>
                <a:cubicBezTo>
                  <a:pt x="2328" y="405"/>
                  <a:pt x="2330" y="405"/>
                  <a:pt x="2329" y="406"/>
                </a:cubicBezTo>
                <a:cubicBezTo>
                  <a:pt x="2329" y="407"/>
                  <a:pt x="2328" y="407"/>
                  <a:pt x="2328" y="407"/>
                </a:cubicBezTo>
                <a:cubicBezTo>
                  <a:pt x="2327" y="407"/>
                  <a:pt x="2326" y="407"/>
                  <a:pt x="2326" y="408"/>
                </a:cubicBezTo>
                <a:cubicBezTo>
                  <a:pt x="2325" y="409"/>
                  <a:pt x="2325" y="409"/>
                  <a:pt x="2324" y="409"/>
                </a:cubicBezTo>
                <a:cubicBezTo>
                  <a:pt x="2323" y="409"/>
                  <a:pt x="2322" y="410"/>
                  <a:pt x="2321" y="410"/>
                </a:cubicBezTo>
                <a:cubicBezTo>
                  <a:pt x="2320" y="409"/>
                  <a:pt x="2320" y="409"/>
                  <a:pt x="2319" y="409"/>
                </a:cubicBezTo>
                <a:cubicBezTo>
                  <a:pt x="2318" y="410"/>
                  <a:pt x="2319" y="410"/>
                  <a:pt x="2320" y="410"/>
                </a:cubicBezTo>
                <a:cubicBezTo>
                  <a:pt x="2321" y="411"/>
                  <a:pt x="2321" y="412"/>
                  <a:pt x="2322" y="412"/>
                </a:cubicBezTo>
                <a:cubicBezTo>
                  <a:pt x="2324" y="412"/>
                  <a:pt x="2325" y="412"/>
                  <a:pt x="2326" y="412"/>
                </a:cubicBezTo>
                <a:cubicBezTo>
                  <a:pt x="2328" y="412"/>
                  <a:pt x="2328" y="414"/>
                  <a:pt x="2330" y="413"/>
                </a:cubicBezTo>
                <a:cubicBezTo>
                  <a:pt x="2331" y="413"/>
                  <a:pt x="2332" y="413"/>
                  <a:pt x="2332" y="412"/>
                </a:cubicBezTo>
                <a:cubicBezTo>
                  <a:pt x="2333" y="412"/>
                  <a:pt x="2334" y="412"/>
                  <a:pt x="2335" y="413"/>
                </a:cubicBezTo>
                <a:cubicBezTo>
                  <a:pt x="2336" y="413"/>
                  <a:pt x="2337" y="414"/>
                  <a:pt x="2338" y="415"/>
                </a:cubicBezTo>
                <a:cubicBezTo>
                  <a:pt x="2338" y="416"/>
                  <a:pt x="2339" y="416"/>
                  <a:pt x="2339" y="417"/>
                </a:cubicBezTo>
                <a:cubicBezTo>
                  <a:pt x="2339" y="417"/>
                  <a:pt x="2339" y="419"/>
                  <a:pt x="2339" y="420"/>
                </a:cubicBezTo>
                <a:cubicBezTo>
                  <a:pt x="2339" y="420"/>
                  <a:pt x="2338" y="421"/>
                  <a:pt x="2338" y="422"/>
                </a:cubicBezTo>
                <a:cubicBezTo>
                  <a:pt x="2337" y="422"/>
                  <a:pt x="2336" y="422"/>
                  <a:pt x="2337" y="423"/>
                </a:cubicBezTo>
                <a:cubicBezTo>
                  <a:pt x="2337" y="423"/>
                  <a:pt x="2338" y="423"/>
                  <a:pt x="2339" y="423"/>
                </a:cubicBezTo>
                <a:cubicBezTo>
                  <a:pt x="2341" y="424"/>
                  <a:pt x="2340" y="425"/>
                  <a:pt x="2339" y="426"/>
                </a:cubicBezTo>
                <a:cubicBezTo>
                  <a:pt x="2339" y="427"/>
                  <a:pt x="2339" y="427"/>
                  <a:pt x="2338" y="428"/>
                </a:cubicBezTo>
                <a:cubicBezTo>
                  <a:pt x="2337" y="428"/>
                  <a:pt x="2336" y="428"/>
                  <a:pt x="2336" y="429"/>
                </a:cubicBezTo>
                <a:cubicBezTo>
                  <a:pt x="2337" y="429"/>
                  <a:pt x="2339" y="429"/>
                  <a:pt x="2340" y="429"/>
                </a:cubicBezTo>
                <a:cubicBezTo>
                  <a:pt x="2340" y="431"/>
                  <a:pt x="2338" y="430"/>
                  <a:pt x="2337" y="430"/>
                </a:cubicBezTo>
                <a:cubicBezTo>
                  <a:pt x="2336" y="430"/>
                  <a:pt x="2336" y="431"/>
                  <a:pt x="2335" y="431"/>
                </a:cubicBezTo>
                <a:cubicBezTo>
                  <a:pt x="2335" y="432"/>
                  <a:pt x="2334" y="432"/>
                  <a:pt x="2334" y="432"/>
                </a:cubicBezTo>
                <a:cubicBezTo>
                  <a:pt x="2333" y="434"/>
                  <a:pt x="2337" y="433"/>
                  <a:pt x="2337" y="433"/>
                </a:cubicBezTo>
                <a:cubicBezTo>
                  <a:pt x="2338" y="433"/>
                  <a:pt x="2339" y="433"/>
                  <a:pt x="2339" y="433"/>
                </a:cubicBezTo>
                <a:cubicBezTo>
                  <a:pt x="2340" y="433"/>
                  <a:pt x="2340" y="434"/>
                  <a:pt x="2341" y="434"/>
                </a:cubicBezTo>
                <a:cubicBezTo>
                  <a:pt x="2341" y="434"/>
                  <a:pt x="2342" y="434"/>
                  <a:pt x="2342" y="435"/>
                </a:cubicBezTo>
                <a:cubicBezTo>
                  <a:pt x="2341" y="435"/>
                  <a:pt x="2341" y="435"/>
                  <a:pt x="2341" y="435"/>
                </a:cubicBezTo>
                <a:cubicBezTo>
                  <a:pt x="2340" y="435"/>
                  <a:pt x="2340" y="434"/>
                  <a:pt x="2339" y="434"/>
                </a:cubicBezTo>
                <a:cubicBezTo>
                  <a:pt x="2337" y="434"/>
                  <a:pt x="2337" y="435"/>
                  <a:pt x="2335" y="435"/>
                </a:cubicBezTo>
                <a:cubicBezTo>
                  <a:pt x="2334" y="434"/>
                  <a:pt x="2334" y="434"/>
                  <a:pt x="2333" y="434"/>
                </a:cubicBezTo>
                <a:cubicBezTo>
                  <a:pt x="2333" y="434"/>
                  <a:pt x="2332" y="434"/>
                  <a:pt x="2331" y="434"/>
                </a:cubicBezTo>
                <a:cubicBezTo>
                  <a:pt x="2329" y="434"/>
                  <a:pt x="2325" y="432"/>
                  <a:pt x="2323" y="434"/>
                </a:cubicBezTo>
                <a:cubicBezTo>
                  <a:pt x="2322" y="435"/>
                  <a:pt x="2322" y="435"/>
                  <a:pt x="2321" y="435"/>
                </a:cubicBezTo>
                <a:cubicBezTo>
                  <a:pt x="2320" y="435"/>
                  <a:pt x="2320" y="436"/>
                  <a:pt x="2321" y="436"/>
                </a:cubicBezTo>
                <a:cubicBezTo>
                  <a:pt x="2321" y="437"/>
                  <a:pt x="2322" y="436"/>
                  <a:pt x="2323" y="437"/>
                </a:cubicBezTo>
                <a:cubicBezTo>
                  <a:pt x="2324" y="437"/>
                  <a:pt x="2324" y="437"/>
                  <a:pt x="2325" y="437"/>
                </a:cubicBezTo>
                <a:cubicBezTo>
                  <a:pt x="2326" y="437"/>
                  <a:pt x="2326" y="437"/>
                  <a:pt x="2327" y="436"/>
                </a:cubicBezTo>
                <a:cubicBezTo>
                  <a:pt x="2327" y="436"/>
                  <a:pt x="2327" y="435"/>
                  <a:pt x="2328" y="436"/>
                </a:cubicBezTo>
                <a:cubicBezTo>
                  <a:pt x="2330" y="437"/>
                  <a:pt x="2330" y="440"/>
                  <a:pt x="2333" y="438"/>
                </a:cubicBezTo>
                <a:cubicBezTo>
                  <a:pt x="2333" y="438"/>
                  <a:pt x="2334" y="437"/>
                  <a:pt x="2335" y="437"/>
                </a:cubicBezTo>
                <a:cubicBezTo>
                  <a:pt x="2336" y="437"/>
                  <a:pt x="2336" y="437"/>
                  <a:pt x="2336" y="438"/>
                </a:cubicBezTo>
                <a:cubicBezTo>
                  <a:pt x="2337" y="438"/>
                  <a:pt x="2338" y="438"/>
                  <a:pt x="2338" y="439"/>
                </a:cubicBezTo>
                <a:cubicBezTo>
                  <a:pt x="2339" y="439"/>
                  <a:pt x="2337" y="440"/>
                  <a:pt x="2337" y="440"/>
                </a:cubicBezTo>
                <a:cubicBezTo>
                  <a:pt x="2336" y="440"/>
                  <a:pt x="2335" y="440"/>
                  <a:pt x="2335" y="441"/>
                </a:cubicBezTo>
                <a:cubicBezTo>
                  <a:pt x="2335" y="441"/>
                  <a:pt x="2335" y="442"/>
                  <a:pt x="2335" y="443"/>
                </a:cubicBezTo>
                <a:cubicBezTo>
                  <a:pt x="2334" y="446"/>
                  <a:pt x="2330" y="446"/>
                  <a:pt x="2328" y="448"/>
                </a:cubicBezTo>
                <a:cubicBezTo>
                  <a:pt x="2327" y="449"/>
                  <a:pt x="2327" y="450"/>
                  <a:pt x="2326" y="450"/>
                </a:cubicBezTo>
                <a:cubicBezTo>
                  <a:pt x="2325" y="451"/>
                  <a:pt x="2322" y="451"/>
                  <a:pt x="2322" y="453"/>
                </a:cubicBezTo>
                <a:cubicBezTo>
                  <a:pt x="2321" y="453"/>
                  <a:pt x="2322" y="454"/>
                  <a:pt x="2322" y="454"/>
                </a:cubicBezTo>
                <a:cubicBezTo>
                  <a:pt x="2323" y="455"/>
                  <a:pt x="2323" y="455"/>
                  <a:pt x="2324" y="455"/>
                </a:cubicBezTo>
                <a:cubicBezTo>
                  <a:pt x="2326" y="455"/>
                  <a:pt x="2327" y="456"/>
                  <a:pt x="2328" y="456"/>
                </a:cubicBezTo>
                <a:cubicBezTo>
                  <a:pt x="2330" y="456"/>
                  <a:pt x="2331" y="456"/>
                  <a:pt x="2333" y="456"/>
                </a:cubicBezTo>
                <a:cubicBezTo>
                  <a:pt x="2334" y="456"/>
                  <a:pt x="2335" y="456"/>
                  <a:pt x="2336" y="455"/>
                </a:cubicBezTo>
                <a:cubicBezTo>
                  <a:pt x="2336" y="455"/>
                  <a:pt x="2337" y="454"/>
                  <a:pt x="2338" y="454"/>
                </a:cubicBezTo>
                <a:cubicBezTo>
                  <a:pt x="2338" y="454"/>
                  <a:pt x="2339" y="453"/>
                  <a:pt x="2340" y="453"/>
                </a:cubicBezTo>
                <a:cubicBezTo>
                  <a:pt x="2341" y="453"/>
                  <a:pt x="2342" y="451"/>
                  <a:pt x="2342" y="450"/>
                </a:cubicBezTo>
                <a:cubicBezTo>
                  <a:pt x="2343" y="449"/>
                  <a:pt x="2343" y="449"/>
                  <a:pt x="2344" y="448"/>
                </a:cubicBezTo>
                <a:cubicBezTo>
                  <a:pt x="2344" y="448"/>
                  <a:pt x="2344" y="447"/>
                  <a:pt x="2344" y="447"/>
                </a:cubicBezTo>
                <a:cubicBezTo>
                  <a:pt x="2345" y="446"/>
                  <a:pt x="2346" y="447"/>
                  <a:pt x="2346" y="448"/>
                </a:cubicBezTo>
                <a:cubicBezTo>
                  <a:pt x="2345" y="448"/>
                  <a:pt x="2345" y="449"/>
                  <a:pt x="2344" y="449"/>
                </a:cubicBezTo>
                <a:cubicBezTo>
                  <a:pt x="2344" y="450"/>
                  <a:pt x="2344" y="451"/>
                  <a:pt x="2343" y="452"/>
                </a:cubicBezTo>
                <a:cubicBezTo>
                  <a:pt x="2341" y="453"/>
                  <a:pt x="2340" y="454"/>
                  <a:pt x="2339" y="455"/>
                </a:cubicBezTo>
                <a:cubicBezTo>
                  <a:pt x="2338" y="456"/>
                  <a:pt x="2337" y="457"/>
                  <a:pt x="2336" y="458"/>
                </a:cubicBezTo>
                <a:cubicBezTo>
                  <a:pt x="2334" y="458"/>
                  <a:pt x="2332" y="458"/>
                  <a:pt x="2331" y="458"/>
                </a:cubicBezTo>
                <a:cubicBezTo>
                  <a:pt x="2330" y="458"/>
                  <a:pt x="2329" y="458"/>
                  <a:pt x="2328" y="458"/>
                </a:cubicBezTo>
                <a:cubicBezTo>
                  <a:pt x="2327" y="459"/>
                  <a:pt x="2328" y="459"/>
                  <a:pt x="2327" y="460"/>
                </a:cubicBezTo>
                <a:cubicBezTo>
                  <a:pt x="2326" y="461"/>
                  <a:pt x="2324" y="461"/>
                  <a:pt x="2323" y="462"/>
                </a:cubicBezTo>
                <a:cubicBezTo>
                  <a:pt x="2323" y="462"/>
                  <a:pt x="2322" y="463"/>
                  <a:pt x="2322" y="463"/>
                </a:cubicBezTo>
                <a:cubicBezTo>
                  <a:pt x="2321" y="464"/>
                  <a:pt x="2320" y="463"/>
                  <a:pt x="2320" y="463"/>
                </a:cubicBezTo>
                <a:cubicBezTo>
                  <a:pt x="2318" y="463"/>
                  <a:pt x="2316" y="463"/>
                  <a:pt x="2316" y="465"/>
                </a:cubicBezTo>
                <a:cubicBezTo>
                  <a:pt x="2315" y="466"/>
                  <a:pt x="2318" y="467"/>
                  <a:pt x="2319" y="467"/>
                </a:cubicBezTo>
                <a:cubicBezTo>
                  <a:pt x="2320" y="468"/>
                  <a:pt x="2320" y="468"/>
                  <a:pt x="2321" y="468"/>
                </a:cubicBezTo>
                <a:cubicBezTo>
                  <a:pt x="2322" y="469"/>
                  <a:pt x="2323" y="469"/>
                  <a:pt x="2323" y="469"/>
                </a:cubicBezTo>
                <a:cubicBezTo>
                  <a:pt x="2325" y="469"/>
                  <a:pt x="2326" y="470"/>
                  <a:pt x="2327" y="471"/>
                </a:cubicBezTo>
                <a:cubicBezTo>
                  <a:pt x="2327" y="471"/>
                  <a:pt x="2327" y="472"/>
                  <a:pt x="2328" y="472"/>
                </a:cubicBezTo>
                <a:cubicBezTo>
                  <a:pt x="2328" y="472"/>
                  <a:pt x="2328" y="472"/>
                  <a:pt x="2328" y="472"/>
                </a:cubicBezTo>
                <a:cubicBezTo>
                  <a:pt x="2330" y="473"/>
                  <a:pt x="2331" y="474"/>
                  <a:pt x="2332" y="475"/>
                </a:cubicBezTo>
                <a:cubicBezTo>
                  <a:pt x="2334" y="475"/>
                  <a:pt x="2335" y="476"/>
                  <a:pt x="2337" y="477"/>
                </a:cubicBezTo>
                <a:cubicBezTo>
                  <a:pt x="2340" y="478"/>
                  <a:pt x="2343" y="479"/>
                  <a:pt x="2346" y="478"/>
                </a:cubicBezTo>
                <a:cubicBezTo>
                  <a:pt x="2349" y="477"/>
                  <a:pt x="2351" y="475"/>
                  <a:pt x="2354" y="475"/>
                </a:cubicBezTo>
                <a:cubicBezTo>
                  <a:pt x="2355" y="475"/>
                  <a:pt x="2357" y="475"/>
                  <a:pt x="2358" y="473"/>
                </a:cubicBezTo>
                <a:cubicBezTo>
                  <a:pt x="2358" y="472"/>
                  <a:pt x="2358" y="472"/>
                  <a:pt x="2358" y="471"/>
                </a:cubicBezTo>
                <a:cubicBezTo>
                  <a:pt x="2358" y="470"/>
                  <a:pt x="2357" y="470"/>
                  <a:pt x="2357" y="469"/>
                </a:cubicBezTo>
                <a:cubicBezTo>
                  <a:pt x="2357" y="469"/>
                  <a:pt x="2357" y="468"/>
                  <a:pt x="2356" y="468"/>
                </a:cubicBezTo>
                <a:cubicBezTo>
                  <a:pt x="2356" y="468"/>
                  <a:pt x="2355" y="467"/>
                  <a:pt x="2355" y="467"/>
                </a:cubicBezTo>
                <a:cubicBezTo>
                  <a:pt x="2354" y="467"/>
                  <a:pt x="2353" y="465"/>
                  <a:pt x="2355" y="465"/>
                </a:cubicBezTo>
                <a:cubicBezTo>
                  <a:pt x="2356" y="465"/>
                  <a:pt x="2357" y="466"/>
                  <a:pt x="2358" y="467"/>
                </a:cubicBezTo>
                <a:cubicBezTo>
                  <a:pt x="2359" y="467"/>
                  <a:pt x="2360" y="467"/>
                  <a:pt x="2360" y="467"/>
                </a:cubicBezTo>
                <a:cubicBezTo>
                  <a:pt x="2361" y="466"/>
                  <a:pt x="2360" y="465"/>
                  <a:pt x="2360" y="465"/>
                </a:cubicBezTo>
                <a:cubicBezTo>
                  <a:pt x="2359" y="463"/>
                  <a:pt x="2362" y="464"/>
                  <a:pt x="2363" y="463"/>
                </a:cubicBezTo>
                <a:cubicBezTo>
                  <a:pt x="2364" y="462"/>
                  <a:pt x="2364" y="462"/>
                  <a:pt x="2365" y="462"/>
                </a:cubicBezTo>
                <a:cubicBezTo>
                  <a:pt x="2365" y="461"/>
                  <a:pt x="2366" y="461"/>
                  <a:pt x="2366" y="461"/>
                </a:cubicBezTo>
                <a:cubicBezTo>
                  <a:pt x="2367" y="460"/>
                  <a:pt x="2366" y="458"/>
                  <a:pt x="2367" y="457"/>
                </a:cubicBezTo>
                <a:cubicBezTo>
                  <a:pt x="2367" y="455"/>
                  <a:pt x="2367" y="454"/>
                  <a:pt x="2366" y="453"/>
                </a:cubicBezTo>
                <a:cubicBezTo>
                  <a:pt x="2365" y="452"/>
                  <a:pt x="2364" y="451"/>
                  <a:pt x="2362" y="450"/>
                </a:cubicBezTo>
                <a:cubicBezTo>
                  <a:pt x="2361" y="450"/>
                  <a:pt x="2360" y="449"/>
                  <a:pt x="2360" y="447"/>
                </a:cubicBezTo>
                <a:cubicBezTo>
                  <a:pt x="2359" y="446"/>
                  <a:pt x="2358" y="445"/>
                  <a:pt x="2358" y="444"/>
                </a:cubicBezTo>
                <a:cubicBezTo>
                  <a:pt x="2358" y="442"/>
                  <a:pt x="2357" y="441"/>
                  <a:pt x="2357" y="440"/>
                </a:cubicBezTo>
                <a:cubicBezTo>
                  <a:pt x="2358" y="442"/>
                  <a:pt x="2359" y="445"/>
                  <a:pt x="2360" y="446"/>
                </a:cubicBezTo>
                <a:cubicBezTo>
                  <a:pt x="2361" y="448"/>
                  <a:pt x="2362" y="449"/>
                  <a:pt x="2363" y="450"/>
                </a:cubicBezTo>
                <a:cubicBezTo>
                  <a:pt x="2365" y="450"/>
                  <a:pt x="2366" y="451"/>
                  <a:pt x="2367" y="452"/>
                </a:cubicBezTo>
                <a:cubicBezTo>
                  <a:pt x="2369" y="454"/>
                  <a:pt x="2369" y="457"/>
                  <a:pt x="2368" y="459"/>
                </a:cubicBezTo>
                <a:cubicBezTo>
                  <a:pt x="2367" y="461"/>
                  <a:pt x="2369" y="461"/>
                  <a:pt x="2370" y="461"/>
                </a:cubicBezTo>
                <a:cubicBezTo>
                  <a:pt x="2372" y="460"/>
                  <a:pt x="2374" y="461"/>
                  <a:pt x="2375" y="460"/>
                </a:cubicBezTo>
                <a:cubicBezTo>
                  <a:pt x="2375" y="459"/>
                  <a:pt x="2375" y="458"/>
                  <a:pt x="2376" y="458"/>
                </a:cubicBezTo>
                <a:cubicBezTo>
                  <a:pt x="2376" y="457"/>
                  <a:pt x="2377" y="456"/>
                  <a:pt x="2377" y="456"/>
                </a:cubicBezTo>
                <a:cubicBezTo>
                  <a:pt x="2378" y="455"/>
                  <a:pt x="2380" y="453"/>
                  <a:pt x="2381" y="453"/>
                </a:cubicBezTo>
                <a:cubicBezTo>
                  <a:pt x="2380" y="454"/>
                  <a:pt x="2379" y="454"/>
                  <a:pt x="2379" y="455"/>
                </a:cubicBezTo>
                <a:cubicBezTo>
                  <a:pt x="2378" y="455"/>
                  <a:pt x="2377" y="456"/>
                  <a:pt x="2377" y="457"/>
                </a:cubicBezTo>
                <a:cubicBezTo>
                  <a:pt x="2377" y="458"/>
                  <a:pt x="2377" y="459"/>
                  <a:pt x="2377" y="460"/>
                </a:cubicBezTo>
                <a:cubicBezTo>
                  <a:pt x="2377" y="460"/>
                  <a:pt x="2376" y="461"/>
                  <a:pt x="2375" y="461"/>
                </a:cubicBezTo>
                <a:cubicBezTo>
                  <a:pt x="2374" y="462"/>
                  <a:pt x="2372" y="462"/>
                  <a:pt x="2371" y="462"/>
                </a:cubicBezTo>
                <a:cubicBezTo>
                  <a:pt x="2370" y="463"/>
                  <a:pt x="2369" y="463"/>
                  <a:pt x="2370" y="464"/>
                </a:cubicBezTo>
                <a:cubicBezTo>
                  <a:pt x="2370" y="464"/>
                  <a:pt x="2372" y="465"/>
                  <a:pt x="2370" y="465"/>
                </a:cubicBezTo>
                <a:cubicBezTo>
                  <a:pt x="2369" y="466"/>
                  <a:pt x="2367" y="464"/>
                  <a:pt x="2366" y="466"/>
                </a:cubicBezTo>
                <a:cubicBezTo>
                  <a:pt x="2365" y="467"/>
                  <a:pt x="2368" y="468"/>
                  <a:pt x="2369" y="469"/>
                </a:cubicBezTo>
                <a:cubicBezTo>
                  <a:pt x="2370" y="470"/>
                  <a:pt x="2370" y="471"/>
                  <a:pt x="2371" y="471"/>
                </a:cubicBezTo>
                <a:cubicBezTo>
                  <a:pt x="2373" y="472"/>
                  <a:pt x="2374" y="470"/>
                  <a:pt x="2375" y="469"/>
                </a:cubicBezTo>
                <a:cubicBezTo>
                  <a:pt x="2376" y="469"/>
                  <a:pt x="2376" y="468"/>
                  <a:pt x="2377" y="468"/>
                </a:cubicBezTo>
                <a:cubicBezTo>
                  <a:pt x="2378" y="468"/>
                  <a:pt x="2378" y="468"/>
                  <a:pt x="2379" y="468"/>
                </a:cubicBezTo>
                <a:cubicBezTo>
                  <a:pt x="2380" y="468"/>
                  <a:pt x="2380" y="467"/>
                  <a:pt x="2380" y="466"/>
                </a:cubicBezTo>
                <a:cubicBezTo>
                  <a:pt x="2379" y="466"/>
                  <a:pt x="2378" y="467"/>
                  <a:pt x="2377" y="466"/>
                </a:cubicBezTo>
                <a:cubicBezTo>
                  <a:pt x="2376" y="466"/>
                  <a:pt x="2377" y="465"/>
                  <a:pt x="2378" y="465"/>
                </a:cubicBezTo>
                <a:cubicBezTo>
                  <a:pt x="2379" y="465"/>
                  <a:pt x="2380" y="465"/>
                  <a:pt x="2381" y="465"/>
                </a:cubicBezTo>
                <a:cubicBezTo>
                  <a:pt x="2382" y="465"/>
                  <a:pt x="2384" y="465"/>
                  <a:pt x="2385" y="466"/>
                </a:cubicBezTo>
                <a:cubicBezTo>
                  <a:pt x="2387" y="467"/>
                  <a:pt x="2389" y="469"/>
                  <a:pt x="2392" y="468"/>
                </a:cubicBezTo>
                <a:cubicBezTo>
                  <a:pt x="2395" y="467"/>
                  <a:pt x="2399" y="469"/>
                  <a:pt x="2401" y="465"/>
                </a:cubicBezTo>
                <a:cubicBezTo>
                  <a:pt x="2401" y="465"/>
                  <a:pt x="2401" y="464"/>
                  <a:pt x="2402" y="464"/>
                </a:cubicBezTo>
                <a:cubicBezTo>
                  <a:pt x="2403" y="465"/>
                  <a:pt x="2402" y="466"/>
                  <a:pt x="2402" y="466"/>
                </a:cubicBezTo>
                <a:cubicBezTo>
                  <a:pt x="2401" y="467"/>
                  <a:pt x="2399" y="468"/>
                  <a:pt x="2398" y="468"/>
                </a:cubicBezTo>
                <a:cubicBezTo>
                  <a:pt x="2396" y="470"/>
                  <a:pt x="2393" y="470"/>
                  <a:pt x="2390" y="470"/>
                </a:cubicBezTo>
                <a:cubicBezTo>
                  <a:pt x="2386" y="470"/>
                  <a:pt x="2383" y="472"/>
                  <a:pt x="2380" y="473"/>
                </a:cubicBezTo>
                <a:cubicBezTo>
                  <a:pt x="2379" y="473"/>
                  <a:pt x="2375" y="474"/>
                  <a:pt x="2376" y="476"/>
                </a:cubicBezTo>
                <a:cubicBezTo>
                  <a:pt x="2377" y="477"/>
                  <a:pt x="2379" y="476"/>
                  <a:pt x="2380" y="476"/>
                </a:cubicBezTo>
                <a:cubicBezTo>
                  <a:pt x="2382" y="476"/>
                  <a:pt x="2383" y="476"/>
                  <a:pt x="2385" y="477"/>
                </a:cubicBezTo>
                <a:cubicBezTo>
                  <a:pt x="2387" y="477"/>
                  <a:pt x="2388" y="476"/>
                  <a:pt x="2390" y="476"/>
                </a:cubicBezTo>
                <a:cubicBezTo>
                  <a:pt x="2391" y="476"/>
                  <a:pt x="2393" y="475"/>
                  <a:pt x="2394" y="475"/>
                </a:cubicBezTo>
                <a:cubicBezTo>
                  <a:pt x="2396" y="475"/>
                  <a:pt x="2397" y="474"/>
                  <a:pt x="2399" y="473"/>
                </a:cubicBezTo>
                <a:cubicBezTo>
                  <a:pt x="2400" y="473"/>
                  <a:pt x="2401" y="473"/>
                  <a:pt x="2403" y="473"/>
                </a:cubicBezTo>
                <a:cubicBezTo>
                  <a:pt x="2404" y="473"/>
                  <a:pt x="2405" y="473"/>
                  <a:pt x="2406" y="473"/>
                </a:cubicBezTo>
                <a:cubicBezTo>
                  <a:pt x="2406" y="473"/>
                  <a:pt x="2407" y="473"/>
                  <a:pt x="2408" y="473"/>
                </a:cubicBezTo>
                <a:cubicBezTo>
                  <a:pt x="2408" y="475"/>
                  <a:pt x="2402" y="474"/>
                  <a:pt x="2401" y="474"/>
                </a:cubicBezTo>
                <a:cubicBezTo>
                  <a:pt x="2400" y="475"/>
                  <a:pt x="2398" y="475"/>
                  <a:pt x="2397" y="476"/>
                </a:cubicBezTo>
                <a:cubicBezTo>
                  <a:pt x="2397" y="476"/>
                  <a:pt x="2396" y="476"/>
                  <a:pt x="2396" y="476"/>
                </a:cubicBezTo>
                <a:cubicBezTo>
                  <a:pt x="2394" y="476"/>
                  <a:pt x="2394" y="476"/>
                  <a:pt x="2393" y="476"/>
                </a:cubicBezTo>
                <a:cubicBezTo>
                  <a:pt x="2392" y="477"/>
                  <a:pt x="2391" y="477"/>
                  <a:pt x="2391" y="478"/>
                </a:cubicBezTo>
                <a:cubicBezTo>
                  <a:pt x="2390" y="479"/>
                  <a:pt x="2390" y="481"/>
                  <a:pt x="2390" y="482"/>
                </a:cubicBezTo>
                <a:cubicBezTo>
                  <a:pt x="2389" y="483"/>
                  <a:pt x="2387" y="483"/>
                  <a:pt x="2386" y="483"/>
                </a:cubicBezTo>
                <a:cubicBezTo>
                  <a:pt x="2385" y="483"/>
                  <a:pt x="2384" y="484"/>
                  <a:pt x="2385" y="485"/>
                </a:cubicBezTo>
                <a:cubicBezTo>
                  <a:pt x="2385" y="485"/>
                  <a:pt x="2386" y="485"/>
                  <a:pt x="2387" y="485"/>
                </a:cubicBezTo>
                <a:cubicBezTo>
                  <a:pt x="2389" y="485"/>
                  <a:pt x="2390" y="486"/>
                  <a:pt x="2391" y="485"/>
                </a:cubicBezTo>
                <a:cubicBezTo>
                  <a:pt x="2393" y="484"/>
                  <a:pt x="2393" y="483"/>
                  <a:pt x="2394" y="482"/>
                </a:cubicBezTo>
                <a:cubicBezTo>
                  <a:pt x="2396" y="481"/>
                  <a:pt x="2397" y="481"/>
                  <a:pt x="2399" y="480"/>
                </a:cubicBezTo>
                <a:cubicBezTo>
                  <a:pt x="2399" y="480"/>
                  <a:pt x="2400" y="480"/>
                  <a:pt x="2400" y="479"/>
                </a:cubicBezTo>
                <a:cubicBezTo>
                  <a:pt x="2401" y="479"/>
                  <a:pt x="2400" y="477"/>
                  <a:pt x="2401" y="477"/>
                </a:cubicBezTo>
                <a:cubicBezTo>
                  <a:pt x="2402" y="477"/>
                  <a:pt x="2402" y="478"/>
                  <a:pt x="2403" y="478"/>
                </a:cubicBezTo>
                <a:cubicBezTo>
                  <a:pt x="2403" y="479"/>
                  <a:pt x="2404" y="479"/>
                  <a:pt x="2404" y="479"/>
                </a:cubicBezTo>
                <a:cubicBezTo>
                  <a:pt x="2405" y="483"/>
                  <a:pt x="2400" y="481"/>
                  <a:pt x="2398" y="482"/>
                </a:cubicBezTo>
                <a:cubicBezTo>
                  <a:pt x="2397" y="483"/>
                  <a:pt x="2396" y="484"/>
                  <a:pt x="2395" y="484"/>
                </a:cubicBezTo>
                <a:cubicBezTo>
                  <a:pt x="2394" y="485"/>
                  <a:pt x="2392" y="485"/>
                  <a:pt x="2391" y="486"/>
                </a:cubicBezTo>
                <a:cubicBezTo>
                  <a:pt x="2392" y="488"/>
                  <a:pt x="2396" y="487"/>
                  <a:pt x="2397" y="487"/>
                </a:cubicBezTo>
                <a:cubicBezTo>
                  <a:pt x="2398" y="487"/>
                  <a:pt x="2398" y="486"/>
                  <a:pt x="2399" y="486"/>
                </a:cubicBezTo>
                <a:cubicBezTo>
                  <a:pt x="2400" y="486"/>
                  <a:pt x="2401" y="487"/>
                  <a:pt x="2401" y="487"/>
                </a:cubicBezTo>
                <a:cubicBezTo>
                  <a:pt x="2403" y="487"/>
                  <a:pt x="2404" y="487"/>
                  <a:pt x="2406" y="487"/>
                </a:cubicBezTo>
                <a:cubicBezTo>
                  <a:pt x="2407" y="487"/>
                  <a:pt x="2407" y="488"/>
                  <a:pt x="2407" y="489"/>
                </a:cubicBezTo>
                <a:cubicBezTo>
                  <a:pt x="2407" y="490"/>
                  <a:pt x="2407" y="490"/>
                  <a:pt x="2408" y="490"/>
                </a:cubicBezTo>
                <a:cubicBezTo>
                  <a:pt x="2410" y="490"/>
                  <a:pt x="2411" y="490"/>
                  <a:pt x="2413" y="491"/>
                </a:cubicBezTo>
                <a:cubicBezTo>
                  <a:pt x="2414" y="491"/>
                  <a:pt x="2415" y="491"/>
                  <a:pt x="2417" y="492"/>
                </a:cubicBezTo>
                <a:cubicBezTo>
                  <a:pt x="2417" y="495"/>
                  <a:pt x="2410" y="492"/>
                  <a:pt x="2409" y="492"/>
                </a:cubicBezTo>
                <a:cubicBezTo>
                  <a:pt x="2409" y="492"/>
                  <a:pt x="2408" y="492"/>
                  <a:pt x="2407" y="491"/>
                </a:cubicBezTo>
                <a:cubicBezTo>
                  <a:pt x="2407" y="491"/>
                  <a:pt x="2406" y="490"/>
                  <a:pt x="2406" y="490"/>
                </a:cubicBezTo>
                <a:cubicBezTo>
                  <a:pt x="2405" y="490"/>
                  <a:pt x="2404" y="490"/>
                  <a:pt x="2403" y="490"/>
                </a:cubicBezTo>
                <a:cubicBezTo>
                  <a:pt x="2403" y="490"/>
                  <a:pt x="2402" y="489"/>
                  <a:pt x="2402" y="489"/>
                </a:cubicBezTo>
                <a:cubicBezTo>
                  <a:pt x="2401" y="489"/>
                  <a:pt x="2400" y="489"/>
                  <a:pt x="2399" y="489"/>
                </a:cubicBezTo>
                <a:cubicBezTo>
                  <a:pt x="2399" y="489"/>
                  <a:pt x="2398" y="490"/>
                  <a:pt x="2398" y="490"/>
                </a:cubicBezTo>
                <a:cubicBezTo>
                  <a:pt x="2397" y="491"/>
                  <a:pt x="2400" y="492"/>
                  <a:pt x="2401" y="492"/>
                </a:cubicBezTo>
                <a:cubicBezTo>
                  <a:pt x="2402" y="493"/>
                  <a:pt x="2403" y="494"/>
                  <a:pt x="2404" y="494"/>
                </a:cubicBezTo>
                <a:cubicBezTo>
                  <a:pt x="2406" y="494"/>
                  <a:pt x="2407" y="494"/>
                  <a:pt x="2409" y="494"/>
                </a:cubicBezTo>
                <a:cubicBezTo>
                  <a:pt x="2410" y="495"/>
                  <a:pt x="2411" y="496"/>
                  <a:pt x="2412" y="496"/>
                </a:cubicBezTo>
                <a:cubicBezTo>
                  <a:pt x="2413" y="497"/>
                  <a:pt x="2414" y="497"/>
                  <a:pt x="2415" y="497"/>
                </a:cubicBezTo>
                <a:cubicBezTo>
                  <a:pt x="2416" y="497"/>
                  <a:pt x="2417" y="496"/>
                  <a:pt x="2418" y="496"/>
                </a:cubicBezTo>
                <a:cubicBezTo>
                  <a:pt x="2418" y="496"/>
                  <a:pt x="2419" y="496"/>
                  <a:pt x="2419" y="497"/>
                </a:cubicBezTo>
                <a:cubicBezTo>
                  <a:pt x="2420" y="497"/>
                  <a:pt x="2420" y="498"/>
                  <a:pt x="2421" y="498"/>
                </a:cubicBezTo>
                <a:cubicBezTo>
                  <a:pt x="2421" y="499"/>
                  <a:pt x="2422" y="500"/>
                  <a:pt x="2423" y="500"/>
                </a:cubicBezTo>
                <a:cubicBezTo>
                  <a:pt x="2424" y="502"/>
                  <a:pt x="2422" y="502"/>
                  <a:pt x="2421" y="502"/>
                </a:cubicBezTo>
                <a:cubicBezTo>
                  <a:pt x="2421" y="502"/>
                  <a:pt x="2420" y="502"/>
                  <a:pt x="2419" y="501"/>
                </a:cubicBezTo>
                <a:cubicBezTo>
                  <a:pt x="2418" y="501"/>
                  <a:pt x="2418" y="501"/>
                  <a:pt x="2418" y="501"/>
                </a:cubicBezTo>
                <a:cubicBezTo>
                  <a:pt x="2417" y="500"/>
                  <a:pt x="2417" y="500"/>
                  <a:pt x="2416" y="500"/>
                </a:cubicBezTo>
                <a:cubicBezTo>
                  <a:pt x="2416" y="500"/>
                  <a:pt x="2415" y="500"/>
                  <a:pt x="2414" y="499"/>
                </a:cubicBezTo>
                <a:cubicBezTo>
                  <a:pt x="2414" y="499"/>
                  <a:pt x="2413" y="499"/>
                  <a:pt x="2413" y="499"/>
                </a:cubicBezTo>
                <a:cubicBezTo>
                  <a:pt x="2412" y="498"/>
                  <a:pt x="2411" y="498"/>
                  <a:pt x="2411" y="499"/>
                </a:cubicBezTo>
                <a:cubicBezTo>
                  <a:pt x="2410" y="499"/>
                  <a:pt x="2410" y="500"/>
                  <a:pt x="2410" y="500"/>
                </a:cubicBezTo>
                <a:cubicBezTo>
                  <a:pt x="2409" y="500"/>
                  <a:pt x="2409" y="500"/>
                  <a:pt x="2409" y="500"/>
                </a:cubicBezTo>
                <a:cubicBezTo>
                  <a:pt x="2408" y="501"/>
                  <a:pt x="2409" y="502"/>
                  <a:pt x="2409" y="502"/>
                </a:cubicBezTo>
                <a:cubicBezTo>
                  <a:pt x="2410" y="502"/>
                  <a:pt x="2410" y="502"/>
                  <a:pt x="2411" y="503"/>
                </a:cubicBezTo>
                <a:cubicBezTo>
                  <a:pt x="2412" y="504"/>
                  <a:pt x="2413" y="503"/>
                  <a:pt x="2414" y="502"/>
                </a:cubicBezTo>
                <a:cubicBezTo>
                  <a:pt x="2414" y="502"/>
                  <a:pt x="2415" y="500"/>
                  <a:pt x="2416" y="501"/>
                </a:cubicBezTo>
                <a:cubicBezTo>
                  <a:pt x="2417" y="502"/>
                  <a:pt x="2416" y="503"/>
                  <a:pt x="2417" y="503"/>
                </a:cubicBezTo>
                <a:cubicBezTo>
                  <a:pt x="2418" y="503"/>
                  <a:pt x="2420" y="503"/>
                  <a:pt x="2420" y="504"/>
                </a:cubicBezTo>
                <a:cubicBezTo>
                  <a:pt x="2420" y="505"/>
                  <a:pt x="2416" y="504"/>
                  <a:pt x="2417" y="505"/>
                </a:cubicBezTo>
                <a:cubicBezTo>
                  <a:pt x="2418" y="506"/>
                  <a:pt x="2421" y="505"/>
                  <a:pt x="2421" y="507"/>
                </a:cubicBezTo>
                <a:cubicBezTo>
                  <a:pt x="2420" y="508"/>
                  <a:pt x="2419" y="508"/>
                  <a:pt x="2419" y="508"/>
                </a:cubicBezTo>
                <a:cubicBezTo>
                  <a:pt x="2418" y="508"/>
                  <a:pt x="2418" y="509"/>
                  <a:pt x="2417" y="509"/>
                </a:cubicBezTo>
                <a:cubicBezTo>
                  <a:pt x="2416" y="509"/>
                  <a:pt x="2416" y="508"/>
                  <a:pt x="2415" y="508"/>
                </a:cubicBezTo>
                <a:cubicBezTo>
                  <a:pt x="2414" y="508"/>
                  <a:pt x="2414" y="508"/>
                  <a:pt x="2414" y="507"/>
                </a:cubicBezTo>
                <a:cubicBezTo>
                  <a:pt x="2414" y="506"/>
                  <a:pt x="2414" y="506"/>
                  <a:pt x="2412" y="506"/>
                </a:cubicBezTo>
                <a:cubicBezTo>
                  <a:pt x="2412" y="506"/>
                  <a:pt x="2411" y="506"/>
                  <a:pt x="2410" y="507"/>
                </a:cubicBezTo>
                <a:cubicBezTo>
                  <a:pt x="2409" y="508"/>
                  <a:pt x="2411" y="509"/>
                  <a:pt x="2412" y="509"/>
                </a:cubicBezTo>
                <a:cubicBezTo>
                  <a:pt x="2413" y="510"/>
                  <a:pt x="2415" y="509"/>
                  <a:pt x="2416" y="511"/>
                </a:cubicBezTo>
                <a:cubicBezTo>
                  <a:pt x="2417" y="511"/>
                  <a:pt x="2416" y="512"/>
                  <a:pt x="2416" y="512"/>
                </a:cubicBezTo>
                <a:cubicBezTo>
                  <a:pt x="2416" y="514"/>
                  <a:pt x="2417" y="513"/>
                  <a:pt x="2418" y="513"/>
                </a:cubicBezTo>
                <a:cubicBezTo>
                  <a:pt x="2419" y="513"/>
                  <a:pt x="2420" y="513"/>
                  <a:pt x="2421" y="513"/>
                </a:cubicBezTo>
                <a:cubicBezTo>
                  <a:pt x="2423" y="513"/>
                  <a:pt x="2424" y="511"/>
                  <a:pt x="2425" y="510"/>
                </a:cubicBezTo>
                <a:cubicBezTo>
                  <a:pt x="2426" y="510"/>
                  <a:pt x="2426" y="508"/>
                  <a:pt x="2427" y="508"/>
                </a:cubicBezTo>
                <a:cubicBezTo>
                  <a:pt x="2428" y="508"/>
                  <a:pt x="2427" y="510"/>
                  <a:pt x="2427" y="510"/>
                </a:cubicBezTo>
                <a:cubicBezTo>
                  <a:pt x="2426" y="510"/>
                  <a:pt x="2426" y="511"/>
                  <a:pt x="2425" y="512"/>
                </a:cubicBezTo>
                <a:cubicBezTo>
                  <a:pt x="2425" y="512"/>
                  <a:pt x="2424" y="512"/>
                  <a:pt x="2424" y="513"/>
                </a:cubicBezTo>
                <a:cubicBezTo>
                  <a:pt x="2423" y="513"/>
                  <a:pt x="2423" y="514"/>
                  <a:pt x="2424" y="514"/>
                </a:cubicBezTo>
                <a:cubicBezTo>
                  <a:pt x="2424" y="515"/>
                  <a:pt x="2426" y="514"/>
                  <a:pt x="2426" y="515"/>
                </a:cubicBezTo>
                <a:cubicBezTo>
                  <a:pt x="2426" y="515"/>
                  <a:pt x="2425" y="516"/>
                  <a:pt x="2425" y="516"/>
                </a:cubicBezTo>
                <a:cubicBezTo>
                  <a:pt x="2423" y="516"/>
                  <a:pt x="2421" y="516"/>
                  <a:pt x="2420" y="516"/>
                </a:cubicBezTo>
                <a:cubicBezTo>
                  <a:pt x="2418" y="516"/>
                  <a:pt x="2416" y="515"/>
                  <a:pt x="2414" y="515"/>
                </a:cubicBezTo>
                <a:cubicBezTo>
                  <a:pt x="2413" y="514"/>
                  <a:pt x="2411" y="514"/>
                  <a:pt x="2410" y="513"/>
                </a:cubicBezTo>
                <a:cubicBezTo>
                  <a:pt x="2409" y="513"/>
                  <a:pt x="2407" y="513"/>
                  <a:pt x="2406" y="512"/>
                </a:cubicBezTo>
                <a:cubicBezTo>
                  <a:pt x="2403" y="511"/>
                  <a:pt x="2400" y="510"/>
                  <a:pt x="2397" y="509"/>
                </a:cubicBezTo>
                <a:cubicBezTo>
                  <a:pt x="2395" y="508"/>
                  <a:pt x="2394" y="507"/>
                  <a:pt x="2392" y="506"/>
                </a:cubicBezTo>
                <a:cubicBezTo>
                  <a:pt x="2391" y="506"/>
                  <a:pt x="2389" y="505"/>
                  <a:pt x="2388" y="505"/>
                </a:cubicBezTo>
                <a:cubicBezTo>
                  <a:pt x="2386" y="504"/>
                  <a:pt x="2385" y="502"/>
                  <a:pt x="2384" y="502"/>
                </a:cubicBezTo>
                <a:cubicBezTo>
                  <a:pt x="2382" y="501"/>
                  <a:pt x="2380" y="501"/>
                  <a:pt x="2379" y="501"/>
                </a:cubicBezTo>
                <a:cubicBezTo>
                  <a:pt x="2377" y="500"/>
                  <a:pt x="2376" y="500"/>
                  <a:pt x="2374" y="500"/>
                </a:cubicBezTo>
                <a:cubicBezTo>
                  <a:pt x="2373" y="500"/>
                  <a:pt x="2371" y="501"/>
                  <a:pt x="2370" y="501"/>
                </a:cubicBezTo>
                <a:cubicBezTo>
                  <a:pt x="2368" y="501"/>
                  <a:pt x="2367" y="501"/>
                  <a:pt x="2365" y="501"/>
                </a:cubicBezTo>
                <a:cubicBezTo>
                  <a:pt x="2364" y="501"/>
                  <a:pt x="2362" y="500"/>
                  <a:pt x="2361" y="500"/>
                </a:cubicBezTo>
                <a:cubicBezTo>
                  <a:pt x="2358" y="499"/>
                  <a:pt x="2355" y="498"/>
                  <a:pt x="2352" y="498"/>
                </a:cubicBezTo>
                <a:cubicBezTo>
                  <a:pt x="2350" y="498"/>
                  <a:pt x="2349" y="498"/>
                  <a:pt x="2348" y="499"/>
                </a:cubicBezTo>
                <a:cubicBezTo>
                  <a:pt x="2346" y="500"/>
                  <a:pt x="2345" y="501"/>
                  <a:pt x="2344" y="502"/>
                </a:cubicBezTo>
                <a:cubicBezTo>
                  <a:pt x="2343" y="503"/>
                  <a:pt x="2340" y="504"/>
                  <a:pt x="2343" y="505"/>
                </a:cubicBezTo>
                <a:cubicBezTo>
                  <a:pt x="2344" y="505"/>
                  <a:pt x="2345" y="506"/>
                  <a:pt x="2347" y="507"/>
                </a:cubicBezTo>
                <a:cubicBezTo>
                  <a:pt x="2349" y="508"/>
                  <a:pt x="2352" y="509"/>
                  <a:pt x="2355" y="510"/>
                </a:cubicBezTo>
                <a:cubicBezTo>
                  <a:pt x="2358" y="511"/>
                  <a:pt x="2361" y="512"/>
                  <a:pt x="2364" y="513"/>
                </a:cubicBezTo>
                <a:cubicBezTo>
                  <a:pt x="2366" y="514"/>
                  <a:pt x="2369" y="515"/>
                  <a:pt x="2372" y="516"/>
                </a:cubicBezTo>
                <a:cubicBezTo>
                  <a:pt x="2378" y="518"/>
                  <a:pt x="2384" y="521"/>
                  <a:pt x="2391" y="524"/>
                </a:cubicBezTo>
                <a:cubicBezTo>
                  <a:pt x="2392" y="524"/>
                  <a:pt x="2394" y="525"/>
                  <a:pt x="2395" y="526"/>
                </a:cubicBezTo>
                <a:cubicBezTo>
                  <a:pt x="2396" y="526"/>
                  <a:pt x="2398" y="527"/>
                  <a:pt x="2399" y="527"/>
                </a:cubicBezTo>
                <a:cubicBezTo>
                  <a:pt x="2400" y="528"/>
                  <a:pt x="2402" y="528"/>
                  <a:pt x="2403" y="528"/>
                </a:cubicBezTo>
                <a:cubicBezTo>
                  <a:pt x="2404" y="528"/>
                  <a:pt x="2405" y="528"/>
                  <a:pt x="2406" y="528"/>
                </a:cubicBezTo>
                <a:cubicBezTo>
                  <a:pt x="2407" y="528"/>
                  <a:pt x="2408" y="529"/>
                  <a:pt x="2409" y="529"/>
                </a:cubicBezTo>
                <a:cubicBezTo>
                  <a:pt x="2410" y="528"/>
                  <a:pt x="2410" y="528"/>
                  <a:pt x="2411" y="527"/>
                </a:cubicBezTo>
                <a:cubicBezTo>
                  <a:pt x="2412" y="526"/>
                  <a:pt x="2413" y="527"/>
                  <a:pt x="2414" y="527"/>
                </a:cubicBezTo>
                <a:cubicBezTo>
                  <a:pt x="2416" y="526"/>
                  <a:pt x="2417" y="526"/>
                  <a:pt x="2418" y="527"/>
                </a:cubicBezTo>
                <a:cubicBezTo>
                  <a:pt x="2418" y="528"/>
                  <a:pt x="2419" y="528"/>
                  <a:pt x="2418" y="529"/>
                </a:cubicBezTo>
                <a:cubicBezTo>
                  <a:pt x="2417" y="529"/>
                  <a:pt x="2417" y="528"/>
                  <a:pt x="2416" y="528"/>
                </a:cubicBezTo>
                <a:cubicBezTo>
                  <a:pt x="2415" y="528"/>
                  <a:pt x="2415" y="528"/>
                  <a:pt x="2414" y="528"/>
                </a:cubicBezTo>
                <a:cubicBezTo>
                  <a:pt x="2414" y="529"/>
                  <a:pt x="2414" y="529"/>
                  <a:pt x="2413" y="529"/>
                </a:cubicBezTo>
                <a:cubicBezTo>
                  <a:pt x="2412" y="529"/>
                  <a:pt x="2411" y="529"/>
                  <a:pt x="2412" y="530"/>
                </a:cubicBezTo>
                <a:cubicBezTo>
                  <a:pt x="2412" y="530"/>
                  <a:pt x="2413" y="530"/>
                  <a:pt x="2414" y="530"/>
                </a:cubicBezTo>
                <a:cubicBezTo>
                  <a:pt x="2415" y="530"/>
                  <a:pt x="2417" y="530"/>
                  <a:pt x="2418" y="530"/>
                </a:cubicBezTo>
                <a:cubicBezTo>
                  <a:pt x="2421" y="530"/>
                  <a:pt x="2423" y="529"/>
                  <a:pt x="2426" y="528"/>
                </a:cubicBezTo>
                <a:cubicBezTo>
                  <a:pt x="2427" y="528"/>
                  <a:pt x="2429" y="527"/>
                  <a:pt x="2430" y="528"/>
                </a:cubicBezTo>
                <a:cubicBezTo>
                  <a:pt x="2430" y="529"/>
                  <a:pt x="2429" y="528"/>
                  <a:pt x="2429" y="528"/>
                </a:cubicBezTo>
                <a:cubicBezTo>
                  <a:pt x="2428" y="528"/>
                  <a:pt x="2428" y="529"/>
                  <a:pt x="2427" y="529"/>
                </a:cubicBezTo>
                <a:cubicBezTo>
                  <a:pt x="2427" y="529"/>
                  <a:pt x="2425" y="529"/>
                  <a:pt x="2425" y="530"/>
                </a:cubicBezTo>
                <a:cubicBezTo>
                  <a:pt x="2425" y="530"/>
                  <a:pt x="2427" y="532"/>
                  <a:pt x="2427" y="532"/>
                </a:cubicBezTo>
                <a:cubicBezTo>
                  <a:pt x="2428" y="533"/>
                  <a:pt x="2429" y="533"/>
                  <a:pt x="2429" y="533"/>
                </a:cubicBezTo>
                <a:cubicBezTo>
                  <a:pt x="2431" y="534"/>
                  <a:pt x="2430" y="534"/>
                  <a:pt x="2430" y="535"/>
                </a:cubicBezTo>
                <a:cubicBezTo>
                  <a:pt x="2431" y="536"/>
                  <a:pt x="2433" y="537"/>
                  <a:pt x="2431" y="538"/>
                </a:cubicBezTo>
                <a:cubicBezTo>
                  <a:pt x="2431" y="539"/>
                  <a:pt x="2430" y="538"/>
                  <a:pt x="2429" y="538"/>
                </a:cubicBezTo>
                <a:cubicBezTo>
                  <a:pt x="2429" y="539"/>
                  <a:pt x="2428" y="539"/>
                  <a:pt x="2427" y="540"/>
                </a:cubicBezTo>
                <a:cubicBezTo>
                  <a:pt x="2427" y="540"/>
                  <a:pt x="2426" y="540"/>
                  <a:pt x="2425" y="540"/>
                </a:cubicBezTo>
                <a:cubicBezTo>
                  <a:pt x="2425" y="540"/>
                  <a:pt x="2423" y="539"/>
                  <a:pt x="2423" y="540"/>
                </a:cubicBezTo>
                <a:cubicBezTo>
                  <a:pt x="2422" y="540"/>
                  <a:pt x="2424" y="540"/>
                  <a:pt x="2425" y="541"/>
                </a:cubicBezTo>
                <a:cubicBezTo>
                  <a:pt x="2426" y="541"/>
                  <a:pt x="2426" y="541"/>
                  <a:pt x="2426" y="542"/>
                </a:cubicBezTo>
                <a:cubicBezTo>
                  <a:pt x="2427" y="542"/>
                  <a:pt x="2428" y="542"/>
                  <a:pt x="2428" y="542"/>
                </a:cubicBezTo>
                <a:cubicBezTo>
                  <a:pt x="2429" y="543"/>
                  <a:pt x="2428" y="543"/>
                  <a:pt x="2427" y="543"/>
                </a:cubicBezTo>
                <a:cubicBezTo>
                  <a:pt x="2427" y="543"/>
                  <a:pt x="2427" y="543"/>
                  <a:pt x="2426" y="543"/>
                </a:cubicBezTo>
                <a:cubicBezTo>
                  <a:pt x="2426" y="543"/>
                  <a:pt x="2425" y="543"/>
                  <a:pt x="2425" y="543"/>
                </a:cubicBezTo>
                <a:cubicBezTo>
                  <a:pt x="2424" y="543"/>
                  <a:pt x="2424" y="543"/>
                  <a:pt x="2423" y="543"/>
                </a:cubicBezTo>
                <a:cubicBezTo>
                  <a:pt x="2423" y="543"/>
                  <a:pt x="2422" y="542"/>
                  <a:pt x="2422" y="542"/>
                </a:cubicBezTo>
                <a:cubicBezTo>
                  <a:pt x="2420" y="542"/>
                  <a:pt x="2420" y="543"/>
                  <a:pt x="2420" y="545"/>
                </a:cubicBezTo>
                <a:cubicBezTo>
                  <a:pt x="2420" y="545"/>
                  <a:pt x="2419" y="547"/>
                  <a:pt x="2420" y="548"/>
                </a:cubicBezTo>
                <a:cubicBezTo>
                  <a:pt x="2420" y="548"/>
                  <a:pt x="2423" y="546"/>
                  <a:pt x="2423" y="547"/>
                </a:cubicBezTo>
                <a:cubicBezTo>
                  <a:pt x="2423" y="548"/>
                  <a:pt x="2422" y="548"/>
                  <a:pt x="2422" y="548"/>
                </a:cubicBezTo>
                <a:cubicBezTo>
                  <a:pt x="2421" y="548"/>
                  <a:pt x="2421" y="548"/>
                  <a:pt x="2420" y="549"/>
                </a:cubicBezTo>
                <a:cubicBezTo>
                  <a:pt x="2419" y="550"/>
                  <a:pt x="2420" y="552"/>
                  <a:pt x="2420" y="553"/>
                </a:cubicBezTo>
                <a:cubicBezTo>
                  <a:pt x="2420" y="555"/>
                  <a:pt x="2419" y="556"/>
                  <a:pt x="2418" y="557"/>
                </a:cubicBezTo>
                <a:cubicBezTo>
                  <a:pt x="2418" y="557"/>
                  <a:pt x="2417" y="558"/>
                  <a:pt x="2417" y="558"/>
                </a:cubicBezTo>
                <a:cubicBezTo>
                  <a:pt x="2417" y="559"/>
                  <a:pt x="2418" y="559"/>
                  <a:pt x="2418" y="559"/>
                </a:cubicBezTo>
                <a:cubicBezTo>
                  <a:pt x="2420" y="558"/>
                  <a:pt x="2421" y="558"/>
                  <a:pt x="2422" y="558"/>
                </a:cubicBezTo>
                <a:cubicBezTo>
                  <a:pt x="2423" y="558"/>
                  <a:pt x="2424" y="558"/>
                  <a:pt x="2425" y="558"/>
                </a:cubicBezTo>
                <a:cubicBezTo>
                  <a:pt x="2426" y="557"/>
                  <a:pt x="2426" y="555"/>
                  <a:pt x="2427" y="556"/>
                </a:cubicBezTo>
                <a:cubicBezTo>
                  <a:pt x="2428" y="556"/>
                  <a:pt x="2427" y="558"/>
                  <a:pt x="2427" y="558"/>
                </a:cubicBezTo>
                <a:cubicBezTo>
                  <a:pt x="2428" y="559"/>
                  <a:pt x="2430" y="558"/>
                  <a:pt x="2430" y="558"/>
                </a:cubicBezTo>
                <a:cubicBezTo>
                  <a:pt x="2431" y="558"/>
                  <a:pt x="2432" y="558"/>
                  <a:pt x="2433" y="558"/>
                </a:cubicBezTo>
                <a:cubicBezTo>
                  <a:pt x="2433" y="558"/>
                  <a:pt x="2434" y="557"/>
                  <a:pt x="2434" y="558"/>
                </a:cubicBezTo>
                <a:cubicBezTo>
                  <a:pt x="2434" y="560"/>
                  <a:pt x="2432" y="560"/>
                  <a:pt x="2431" y="560"/>
                </a:cubicBezTo>
                <a:cubicBezTo>
                  <a:pt x="2430" y="560"/>
                  <a:pt x="2430" y="561"/>
                  <a:pt x="2429" y="561"/>
                </a:cubicBezTo>
                <a:cubicBezTo>
                  <a:pt x="2428" y="561"/>
                  <a:pt x="2428" y="561"/>
                  <a:pt x="2427" y="561"/>
                </a:cubicBezTo>
                <a:cubicBezTo>
                  <a:pt x="2426" y="561"/>
                  <a:pt x="2423" y="560"/>
                  <a:pt x="2423" y="562"/>
                </a:cubicBezTo>
                <a:cubicBezTo>
                  <a:pt x="2423" y="563"/>
                  <a:pt x="2424" y="562"/>
                  <a:pt x="2425" y="562"/>
                </a:cubicBezTo>
                <a:cubicBezTo>
                  <a:pt x="2425" y="562"/>
                  <a:pt x="2426" y="562"/>
                  <a:pt x="2427" y="562"/>
                </a:cubicBezTo>
                <a:cubicBezTo>
                  <a:pt x="2427" y="563"/>
                  <a:pt x="2428" y="563"/>
                  <a:pt x="2429" y="563"/>
                </a:cubicBezTo>
                <a:cubicBezTo>
                  <a:pt x="2429" y="563"/>
                  <a:pt x="2431" y="563"/>
                  <a:pt x="2431" y="563"/>
                </a:cubicBezTo>
                <a:cubicBezTo>
                  <a:pt x="2432" y="564"/>
                  <a:pt x="2431" y="565"/>
                  <a:pt x="2430" y="564"/>
                </a:cubicBezTo>
                <a:cubicBezTo>
                  <a:pt x="2430" y="564"/>
                  <a:pt x="2429" y="564"/>
                  <a:pt x="2428" y="564"/>
                </a:cubicBezTo>
                <a:cubicBezTo>
                  <a:pt x="2428" y="565"/>
                  <a:pt x="2429" y="566"/>
                  <a:pt x="2429" y="566"/>
                </a:cubicBezTo>
                <a:cubicBezTo>
                  <a:pt x="2429" y="567"/>
                  <a:pt x="2430" y="567"/>
                  <a:pt x="2430" y="568"/>
                </a:cubicBezTo>
                <a:cubicBezTo>
                  <a:pt x="2430" y="568"/>
                  <a:pt x="2430" y="569"/>
                  <a:pt x="2429" y="568"/>
                </a:cubicBezTo>
                <a:cubicBezTo>
                  <a:pt x="2428" y="568"/>
                  <a:pt x="2428" y="567"/>
                  <a:pt x="2428" y="567"/>
                </a:cubicBezTo>
                <a:cubicBezTo>
                  <a:pt x="2427" y="566"/>
                  <a:pt x="2427" y="566"/>
                  <a:pt x="2427" y="565"/>
                </a:cubicBezTo>
                <a:cubicBezTo>
                  <a:pt x="2426" y="565"/>
                  <a:pt x="2426" y="564"/>
                  <a:pt x="2425" y="564"/>
                </a:cubicBezTo>
                <a:cubicBezTo>
                  <a:pt x="2425" y="563"/>
                  <a:pt x="2424" y="563"/>
                  <a:pt x="2423" y="563"/>
                </a:cubicBezTo>
                <a:cubicBezTo>
                  <a:pt x="2423" y="563"/>
                  <a:pt x="2422" y="563"/>
                  <a:pt x="2421" y="563"/>
                </a:cubicBezTo>
                <a:cubicBezTo>
                  <a:pt x="2421" y="563"/>
                  <a:pt x="2420" y="564"/>
                  <a:pt x="2420" y="564"/>
                </a:cubicBezTo>
                <a:cubicBezTo>
                  <a:pt x="2419" y="564"/>
                  <a:pt x="2418" y="564"/>
                  <a:pt x="2418" y="564"/>
                </a:cubicBezTo>
                <a:cubicBezTo>
                  <a:pt x="2417" y="564"/>
                  <a:pt x="2418" y="563"/>
                  <a:pt x="2418" y="563"/>
                </a:cubicBezTo>
                <a:cubicBezTo>
                  <a:pt x="2418" y="562"/>
                  <a:pt x="2419" y="562"/>
                  <a:pt x="2419" y="562"/>
                </a:cubicBezTo>
                <a:cubicBezTo>
                  <a:pt x="2420" y="562"/>
                  <a:pt x="2420" y="562"/>
                  <a:pt x="2420" y="561"/>
                </a:cubicBezTo>
                <a:cubicBezTo>
                  <a:pt x="2420" y="561"/>
                  <a:pt x="2420" y="561"/>
                  <a:pt x="2419" y="561"/>
                </a:cubicBezTo>
                <a:cubicBezTo>
                  <a:pt x="2419" y="561"/>
                  <a:pt x="2418" y="561"/>
                  <a:pt x="2417" y="561"/>
                </a:cubicBezTo>
                <a:cubicBezTo>
                  <a:pt x="2416" y="561"/>
                  <a:pt x="2416" y="561"/>
                  <a:pt x="2415" y="562"/>
                </a:cubicBezTo>
                <a:cubicBezTo>
                  <a:pt x="2415" y="563"/>
                  <a:pt x="2416" y="565"/>
                  <a:pt x="2415" y="566"/>
                </a:cubicBezTo>
                <a:cubicBezTo>
                  <a:pt x="2415" y="567"/>
                  <a:pt x="2413" y="569"/>
                  <a:pt x="2414" y="570"/>
                </a:cubicBezTo>
                <a:cubicBezTo>
                  <a:pt x="2415" y="570"/>
                  <a:pt x="2415" y="569"/>
                  <a:pt x="2416" y="569"/>
                </a:cubicBezTo>
                <a:cubicBezTo>
                  <a:pt x="2416" y="569"/>
                  <a:pt x="2416" y="570"/>
                  <a:pt x="2415" y="570"/>
                </a:cubicBezTo>
                <a:cubicBezTo>
                  <a:pt x="2415" y="572"/>
                  <a:pt x="2413" y="572"/>
                  <a:pt x="2413" y="573"/>
                </a:cubicBezTo>
                <a:cubicBezTo>
                  <a:pt x="2412" y="574"/>
                  <a:pt x="2412" y="576"/>
                  <a:pt x="2413" y="575"/>
                </a:cubicBezTo>
                <a:cubicBezTo>
                  <a:pt x="2414" y="575"/>
                  <a:pt x="2414" y="575"/>
                  <a:pt x="2415" y="575"/>
                </a:cubicBezTo>
                <a:cubicBezTo>
                  <a:pt x="2415" y="574"/>
                  <a:pt x="2416" y="574"/>
                  <a:pt x="2416" y="574"/>
                </a:cubicBezTo>
                <a:cubicBezTo>
                  <a:pt x="2417" y="573"/>
                  <a:pt x="2418" y="573"/>
                  <a:pt x="2419" y="573"/>
                </a:cubicBezTo>
                <a:cubicBezTo>
                  <a:pt x="2420" y="573"/>
                  <a:pt x="2420" y="573"/>
                  <a:pt x="2421" y="572"/>
                </a:cubicBezTo>
                <a:cubicBezTo>
                  <a:pt x="2421" y="572"/>
                  <a:pt x="2421" y="571"/>
                  <a:pt x="2422" y="571"/>
                </a:cubicBezTo>
                <a:cubicBezTo>
                  <a:pt x="2423" y="571"/>
                  <a:pt x="2422" y="573"/>
                  <a:pt x="2422" y="574"/>
                </a:cubicBezTo>
                <a:cubicBezTo>
                  <a:pt x="2421" y="575"/>
                  <a:pt x="2419" y="575"/>
                  <a:pt x="2420" y="577"/>
                </a:cubicBezTo>
                <a:cubicBezTo>
                  <a:pt x="2420" y="578"/>
                  <a:pt x="2420" y="578"/>
                  <a:pt x="2419" y="578"/>
                </a:cubicBezTo>
                <a:cubicBezTo>
                  <a:pt x="2419" y="578"/>
                  <a:pt x="2418" y="578"/>
                  <a:pt x="2418" y="577"/>
                </a:cubicBezTo>
                <a:cubicBezTo>
                  <a:pt x="2417" y="577"/>
                  <a:pt x="2417" y="577"/>
                  <a:pt x="2416" y="577"/>
                </a:cubicBezTo>
                <a:cubicBezTo>
                  <a:pt x="2415" y="578"/>
                  <a:pt x="2416" y="579"/>
                  <a:pt x="2416" y="579"/>
                </a:cubicBezTo>
                <a:cubicBezTo>
                  <a:pt x="2415" y="581"/>
                  <a:pt x="2412" y="580"/>
                  <a:pt x="2411" y="580"/>
                </a:cubicBezTo>
                <a:cubicBezTo>
                  <a:pt x="2410" y="580"/>
                  <a:pt x="2409" y="580"/>
                  <a:pt x="2407" y="581"/>
                </a:cubicBezTo>
                <a:cubicBezTo>
                  <a:pt x="2405" y="581"/>
                  <a:pt x="2402" y="582"/>
                  <a:pt x="2399" y="582"/>
                </a:cubicBezTo>
                <a:cubicBezTo>
                  <a:pt x="2398" y="582"/>
                  <a:pt x="2397" y="581"/>
                  <a:pt x="2395" y="581"/>
                </a:cubicBezTo>
                <a:cubicBezTo>
                  <a:pt x="2394" y="581"/>
                  <a:pt x="2392" y="581"/>
                  <a:pt x="2390" y="581"/>
                </a:cubicBezTo>
                <a:cubicBezTo>
                  <a:pt x="2389" y="581"/>
                  <a:pt x="2387" y="582"/>
                  <a:pt x="2386" y="582"/>
                </a:cubicBezTo>
                <a:cubicBezTo>
                  <a:pt x="2385" y="582"/>
                  <a:pt x="2381" y="582"/>
                  <a:pt x="2383" y="583"/>
                </a:cubicBezTo>
                <a:cubicBezTo>
                  <a:pt x="2384" y="584"/>
                  <a:pt x="2388" y="582"/>
                  <a:pt x="2387" y="584"/>
                </a:cubicBezTo>
                <a:cubicBezTo>
                  <a:pt x="2386" y="585"/>
                  <a:pt x="2384" y="586"/>
                  <a:pt x="2383" y="586"/>
                </a:cubicBezTo>
                <a:cubicBezTo>
                  <a:pt x="2381" y="586"/>
                  <a:pt x="2380" y="586"/>
                  <a:pt x="2378" y="587"/>
                </a:cubicBezTo>
                <a:cubicBezTo>
                  <a:pt x="2378" y="587"/>
                  <a:pt x="2377" y="587"/>
                  <a:pt x="2376" y="588"/>
                </a:cubicBezTo>
                <a:cubicBezTo>
                  <a:pt x="2376" y="588"/>
                  <a:pt x="2375" y="589"/>
                  <a:pt x="2375" y="589"/>
                </a:cubicBezTo>
                <a:cubicBezTo>
                  <a:pt x="2374" y="590"/>
                  <a:pt x="2372" y="590"/>
                  <a:pt x="2370" y="589"/>
                </a:cubicBezTo>
                <a:cubicBezTo>
                  <a:pt x="2370" y="589"/>
                  <a:pt x="2369" y="589"/>
                  <a:pt x="2368" y="589"/>
                </a:cubicBezTo>
                <a:cubicBezTo>
                  <a:pt x="2368" y="590"/>
                  <a:pt x="2368" y="590"/>
                  <a:pt x="2368" y="591"/>
                </a:cubicBezTo>
                <a:cubicBezTo>
                  <a:pt x="2369" y="591"/>
                  <a:pt x="2370" y="591"/>
                  <a:pt x="2370" y="591"/>
                </a:cubicBezTo>
                <a:cubicBezTo>
                  <a:pt x="2371" y="591"/>
                  <a:pt x="2372" y="591"/>
                  <a:pt x="2372" y="592"/>
                </a:cubicBezTo>
                <a:cubicBezTo>
                  <a:pt x="2373" y="592"/>
                  <a:pt x="2374" y="591"/>
                  <a:pt x="2374" y="591"/>
                </a:cubicBezTo>
                <a:cubicBezTo>
                  <a:pt x="2375" y="590"/>
                  <a:pt x="2377" y="590"/>
                  <a:pt x="2377" y="591"/>
                </a:cubicBezTo>
                <a:cubicBezTo>
                  <a:pt x="2378" y="592"/>
                  <a:pt x="2377" y="592"/>
                  <a:pt x="2378" y="593"/>
                </a:cubicBezTo>
                <a:cubicBezTo>
                  <a:pt x="2379" y="593"/>
                  <a:pt x="2379" y="593"/>
                  <a:pt x="2380" y="593"/>
                </a:cubicBezTo>
                <a:cubicBezTo>
                  <a:pt x="2381" y="593"/>
                  <a:pt x="2381" y="593"/>
                  <a:pt x="2382" y="593"/>
                </a:cubicBezTo>
                <a:cubicBezTo>
                  <a:pt x="2382" y="592"/>
                  <a:pt x="2381" y="592"/>
                  <a:pt x="2380" y="591"/>
                </a:cubicBezTo>
                <a:cubicBezTo>
                  <a:pt x="2381" y="590"/>
                  <a:pt x="2383" y="591"/>
                  <a:pt x="2384" y="591"/>
                </a:cubicBezTo>
                <a:cubicBezTo>
                  <a:pt x="2386" y="591"/>
                  <a:pt x="2385" y="593"/>
                  <a:pt x="2386" y="594"/>
                </a:cubicBezTo>
                <a:cubicBezTo>
                  <a:pt x="2387" y="595"/>
                  <a:pt x="2388" y="595"/>
                  <a:pt x="2389" y="594"/>
                </a:cubicBezTo>
                <a:cubicBezTo>
                  <a:pt x="2391" y="594"/>
                  <a:pt x="2393" y="594"/>
                  <a:pt x="2394" y="593"/>
                </a:cubicBezTo>
                <a:cubicBezTo>
                  <a:pt x="2396" y="593"/>
                  <a:pt x="2397" y="592"/>
                  <a:pt x="2399" y="592"/>
                </a:cubicBezTo>
                <a:cubicBezTo>
                  <a:pt x="2400" y="592"/>
                  <a:pt x="2401" y="592"/>
                  <a:pt x="2403" y="592"/>
                </a:cubicBezTo>
                <a:cubicBezTo>
                  <a:pt x="2404" y="592"/>
                  <a:pt x="2406" y="592"/>
                  <a:pt x="2407" y="591"/>
                </a:cubicBezTo>
                <a:cubicBezTo>
                  <a:pt x="2408" y="591"/>
                  <a:pt x="2413" y="591"/>
                  <a:pt x="2412" y="589"/>
                </a:cubicBezTo>
                <a:cubicBezTo>
                  <a:pt x="2412" y="589"/>
                  <a:pt x="2411" y="589"/>
                  <a:pt x="2411" y="589"/>
                </a:cubicBezTo>
                <a:cubicBezTo>
                  <a:pt x="2410" y="588"/>
                  <a:pt x="2409" y="589"/>
                  <a:pt x="2408" y="588"/>
                </a:cubicBezTo>
                <a:cubicBezTo>
                  <a:pt x="2407" y="588"/>
                  <a:pt x="2407" y="587"/>
                  <a:pt x="2407" y="587"/>
                </a:cubicBezTo>
                <a:cubicBezTo>
                  <a:pt x="2406" y="587"/>
                  <a:pt x="2406" y="587"/>
                  <a:pt x="2407" y="586"/>
                </a:cubicBezTo>
                <a:cubicBezTo>
                  <a:pt x="2407" y="586"/>
                  <a:pt x="2409" y="586"/>
                  <a:pt x="2410" y="586"/>
                </a:cubicBezTo>
                <a:cubicBezTo>
                  <a:pt x="2411" y="586"/>
                  <a:pt x="2412" y="587"/>
                  <a:pt x="2412" y="586"/>
                </a:cubicBezTo>
                <a:cubicBezTo>
                  <a:pt x="2413" y="586"/>
                  <a:pt x="2414" y="586"/>
                  <a:pt x="2415" y="585"/>
                </a:cubicBezTo>
                <a:cubicBezTo>
                  <a:pt x="2415" y="585"/>
                  <a:pt x="2416" y="585"/>
                  <a:pt x="2417" y="585"/>
                </a:cubicBezTo>
                <a:cubicBezTo>
                  <a:pt x="2418" y="585"/>
                  <a:pt x="2418" y="584"/>
                  <a:pt x="2419" y="584"/>
                </a:cubicBezTo>
                <a:cubicBezTo>
                  <a:pt x="2421" y="582"/>
                  <a:pt x="2420" y="585"/>
                  <a:pt x="2419" y="586"/>
                </a:cubicBezTo>
                <a:cubicBezTo>
                  <a:pt x="2419" y="586"/>
                  <a:pt x="2418" y="587"/>
                  <a:pt x="2418" y="588"/>
                </a:cubicBezTo>
                <a:cubicBezTo>
                  <a:pt x="2417" y="589"/>
                  <a:pt x="2417" y="589"/>
                  <a:pt x="2416" y="590"/>
                </a:cubicBezTo>
                <a:cubicBezTo>
                  <a:pt x="2415" y="590"/>
                  <a:pt x="2415" y="591"/>
                  <a:pt x="2415" y="592"/>
                </a:cubicBezTo>
                <a:cubicBezTo>
                  <a:pt x="2414" y="593"/>
                  <a:pt x="2414" y="593"/>
                  <a:pt x="2413" y="594"/>
                </a:cubicBezTo>
                <a:cubicBezTo>
                  <a:pt x="2412" y="594"/>
                  <a:pt x="2408" y="592"/>
                  <a:pt x="2409" y="595"/>
                </a:cubicBezTo>
                <a:cubicBezTo>
                  <a:pt x="2409" y="595"/>
                  <a:pt x="2409" y="595"/>
                  <a:pt x="2410" y="595"/>
                </a:cubicBezTo>
                <a:cubicBezTo>
                  <a:pt x="2410" y="596"/>
                  <a:pt x="2410" y="596"/>
                  <a:pt x="2411" y="596"/>
                </a:cubicBezTo>
                <a:cubicBezTo>
                  <a:pt x="2412" y="597"/>
                  <a:pt x="2414" y="596"/>
                  <a:pt x="2416" y="597"/>
                </a:cubicBezTo>
                <a:cubicBezTo>
                  <a:pt x="2417" y="597"/>
                  <a:pt x="2417" y="599"/>
                  <a:pt x="2419" y="599"/>
                </a:cubicBezTo>
                <a:cubicBezTo>
                  <a:pt x="2419" y="599"/>
                  <a:pt x="2420" y="599"/>
                  <a:pt x="2421" y="600"/>
                </a:cubicBezTo>
                <a:cubicBezTo>
                  <a:pt x="2421" y="600"/>
                  <a:pt x="2422" y="600"/>
                  <a:pt x="2423" y="601"/>
                </a:cubicBezTo>
                <a:cubicBezTo>
                  <a:pt x="2423" y="601"/>
                  <a:pt x="2426" y="601"/>
                  <a:pt x="2427" y="602"/>
                </a:cubicBezTo>
                <a:cubicBezTo>
                  <a:pt x="2427" y="604"/>
                  <a:pt x="2423" y="603"/>
                  <a:pt x="2423" y="603"/>
                </a:cubicBezTo>
                <a:cubicBezTo>
                  <a:pt x="2421" y="603"/>
                  <a:pt x="2420" y="603"/>
                  <a:pt x="2418" y="602"/>
                </a:cubicBezTo>
                <a:cubicBezTo>
                  <a:pt x="2417" y="601"/>
                  <a:pt x="2416" y="600"/>
                  <a:pt x="2415" y="600"/>
                </a:cubicBezTo>
                <a:cubicBezTo>
                  <a:pt x="2413" y="598"/>
                  <a:pt x="2411" y="599"/>
                  <a:pt x="2410" y="599"/>
                </a:cubicBezTo>
                <a:cubicBezTo>
                  <a:pt x="2407" y="601"/>
                  <a:pt x="2403" y="599"/>
                  <a:pt x="2400" y="599"/>
                </a:cubicBezTo>
                <a:cubicBezTo>
                  <a:pt x="2399" y="599"/>
                  <a:pt x="2398" y="599"/>
                  <a:pt x="2397" y="599"/>
                </a:cubicBezTo>
                <a:cubicBezTo>
                  <a:pt x="2397" y="599"/>
                  <a:pt x="2396" y="598"/>
                  <a:pt x="2395" y="598"/>
                </a:cubicBezTo>
                <a:cubicBezTo>
                  <a:pt x="2393" y="597"/>
                  <a:pt x="2391" y="597"/>
                  <a:pt x="2389" y="596"/>
                </a:cubicBezTo>
                <a:cubicBezTo>
                  <a:pt x="2388" y="596"/>
                  <a:pt x="2388" y="596"/>
                  <a:pt x="2387" y="596"/>
                </a:cubicBezTo>
                <a:cubicBezTo>
                  <a:pt x="2386" y="596"/>
                  <a:pt x="2386" y="595"/>
                  <a:pt x="2385" y="595"/>
                </a:cubicBezTo>
                <a:cubicBezTo>
                  <a:pt x="2384" y="595"/>
                  <a:pt x="2384" y="595"/>
                  <a:pt x="2383" y="594"/>
                </a:cubicBezTo>
                <a:cubicBezTo>
                  <a:pt x="2382" y="594"/>
                  <a:pt x="2382" y="594"/>
                  <a:pt x="2381" y="594"/>
                </a:cubicBezTo>
                <a:cubicBezTo>
                  <a:pt x="2380" y="594"/>
                  <a:pt x="2380" y="595"/>
                  <a:pt x="2381" y="595"/>
                </a:cubicBezTo>
                <a:cubicBezTo>
                  <a:pt x="2382" y="596"/>
                  <a:pt x="2384" y="596"/>
                  <a:pt x="2384" y="597"/>
                </a:cubicBezTo>
                <a:cubicBezTo>
                  <a:pt x="2383" y="598"/>
                  <a:pt x="2381" y="597"/>
                  <a:pt x="2380" y="596"/>
                </a:cubicBezTo>
                <a:cubicBezTo>
                  <a:pt x="2380" y="596"/>
                  <a:pt x="2379" y="595"/>
                  <a:pt x="2378" y="595"/>
                </a:cubicBezTo>
                <a:cubicBezTo>
                  <a:pt x="2378" y="595"/>
                  <a:pt x="2377" y="596"/>
                  <a:pt x="2376" y="595"/>
                </a:cubicBezTo>
                <a:cubicBezTo>
                  <a:pt x="2375" y="595"/>
                  <a:pt x="2375" y="595"/>
                  <a:pt x="2374" y="594"/>
                </a:cubicBezTo>
                <a:cubicBezTo>
                  <a:pt x="2374" y="594"/>
                  <a:pt x="2373" y="594"/>
                  <a:pt x="2372" y="594"/>
                </a:cubicBezTo>
                <a:cubicBezTo>
                  <a:pt x="2371" y="594"/>
                  <a:pt x="2370" y="594"/>
                  <a:pt x="2370" y="594"/>
                </a:cubicBezTo>
                <a:cubicBezTo>
                  <a:pt x="2369" y="594"/>
                  <a:pt x="2369" y="595"/>
                  <a:pt x="2370" y="596"/>
                </a:cubicBezTo>
                <a:cubicBezTo>
                  <a:pt x="2371" y="596"/>
                  <a:pt x="2372" y="595"/>
                  <a:pt x="2373" y="596"/>
                </a:cubicBezTo>
                <a:cubicBezTo>
                  <a:pt x="2375" y="597"/>
                  <a:pt x="2373" y="599"/>
                  <a:pt x="2372" y="599"/>
                </a:cubicBezTo>
                <a:cubicBezTo>
                  <a:pt x="2370" y="601"/>
                  <a:pt x="2373" y="601"/>
                  <a:pt x="2374" y="601"/>
                </a:cubicBezTo>
                <a:cubicBezTo>
                  <a:pt x="2375" y="601"/>
                  <a:pt x="2375" y="602"/>
                  <a:pt x="2374" y="602"/>
                </a:cubicBezTo>
                <a:cubicBezTo>
                  <a:pt x="2374" y="602"/>
                  <a:pt x="2373" y="602"/>
                  <a:pt x="2372" y="603"/>
                </a:cubicBezTo>
                <a:cubicBezTo>
                  <a:pt x="2372" y="603"/>
                  <a:pt x="2371" y="603"/>
                  <a:pt x="2371" y="604"/>
                </a:cubicBezTo>
                <a:cubicBezTo>
                  <a:pt x="2372" y="605"/>
                  <a:pt x="2373" y="604"/>
                  <a:pt x="2374" y="604"/>
                </a:cubicBezTo>
                <a:cubicBezTo>
                  <a:pt x="2376" y="605"/>
                  <a:pt x="2372" y="606"/>
                  <a:pt x="2372" y="606"/>
                </a:cubicBezTo>
                <a:cubicBezTo>
                  <a:pt x="2370" y="606"/>
                  <a:pt x="2369" y="606"/>
                  <a:pt x="2368" y="605"/>
                </a:cubicBezTo>
                <a:cubicBezTo>
                  <a:pt x="2368" y="605"/>
                  <a:pt x="2367" y="604"/>
                  <a:pt x="2367" y="604"/>
                </a:cubicBezTo>
                <a:cubicBezTo>
                  <a:pt x="2366" y="604"/>
                  <a:pt x="2366" y="605"/>
                  <a:pt x="2366" y="605"/>
                </a:cubicBezTo>
                <a:cubicBezTo>
                  <a:pt x="2366" y="606"/>
                  <a:pt x="2368" y="607"/>
                  <a:pt x="2368" y="608"/>
                </a:cubicBezTo>
                <a:cubicBezTo>
                  <a:pt x="2368" y="609"/>
                  <a:pt x="2368" y="609"/>
                  <a:pt x="2367" y="609"/>
                </a:cubicBezTo>
                <a:cubicBezTo>
                  <a:pt x="2366" y="609"/>
                  <a:pt x="2366" y="608"/>
                  <a:pt x="2366" y="608"/>
                </a:cubicBezTo>
                <a:cubicBezTo>
                  <a:pt x="2365" y="607"/>
                  <a:pt x="2365" y="607"/>
                  <a:pt x="2364" y="607"/>
                </a:cubicBezTo>
                <a:cubicBezTo>
                  <a:pt x="2364" y="607"/>
                  <a:pt x="2364" y="607"/>
                  <a:pt x="2363" y="607"/>
                </a:cubicBezTo>
                <a:cubicBezTo>
                  <a:pt x="2363" y="608"/>
                  <a:pt x="2363" y="608"/>
                  <a:pt x="2362" y="608"/>
                </a:cubicBezTo>
                <a:cubicBezTo>
                  <a:pt x="2360" y="608"/>
                  <a:pt x="2362" y="609"/>
                  <a:pt x="2363" y="610"/>
                </a:cubicBezTo>
                <a:cubicBezTo>
                  <a:pt x="2364" y="611"/>
                  <a:pt x="2364" y="612"/>
                  <a:pt x="2364" y="614"/>
                </a:cubicBezTo>
                <a:cubicBezTo>
                  <a:pt x="2364" y="615"/>
                  <a:pt x="2363" y="617"/>
                  <a:pt x="2364" y="618"/>
                </a:cubicBezTo>
                <a:cubicBezTo>
                  <a:pt x="2364" y="618"/>
                  <a:pt x="2365" y="617"/>
                  <a:pt x="2365" y="617"/>
                </a:cubicBezTo>
                <a:cubicBezTo>
                  <a:pt x="2366" y="617"/>
                  <a:pt x="2367" y="616"/>
                  <a:pt x="2367" y="616"/>
                </a:cubicBezTo>
                <a:cubicBezTo>
                  <a:pt x="2369" y="615"/>
                  <a:pt x="2369" y="614"/>
                  <a:pt x="2371" y="613"/>
                </a:cubicBezTo>
                <a:cubicBezTo>
                  <a:pt x="2373" y="611"/>
                  <a:pt x="2376" y="609"/>
                  <a:pt x="2379" y="609"/>
                </a:cubicBezTo>
                <a:cubicBezTo>
                  <a:pt x="2381" y="609"/>
                  <a:pt x="2382" y="609"/>
                  <a:pt x="2384" y="609"/>
                </a:cubicBezTo>
                <a:cubicBezTo>
                  <a:pt x="2384" y="609"/>
                  <a:pt x="2385" y="608"/>
                  <a:pt x="2386" y="608"/>
                </a:cubicBezTo>
                <a:cubicBezTo>
                  <a:pt x="2386" y="607"/>
                  <a:pt x="2387" y="607"/>
                  <a:pt x="2388" y="607"/>
                </a:cubicBezTo>
                <a:cubicBezTo>
                  <a:pt x="2389" y="606"/>
                  <a:pt x="2390" y="605"/>
                  <a:pt x="2392" y="605"/>
                </a:cubicBezTo>
                <a:cubicBezTo>
                  <a:pt x="2394" y="603"/>
                  <a:pt x="2397" y="605"/>
                  <a:pt x="2400" y="604"/>
                </a:cubicBezTo>
                <a:cubicBezTo>
                  <a:pt x="2401" y="604"/>
                  <a:pt x="2402" y="602"/>
                  <a:pt x="2403" y="602"/>
                </a:cubicBezTo>
                <a:cubicBezTo>
                  <a:pt x="2403" y="604"/>
                  <a:pt x="2403" y="605"/>
                  <a:pt x="2402" y="605"/>
                </a:cubicBezTo>
                <a:cubicBezTo>
                  <a:pt x="2400" y="606"/>
                  <a:pt x="2400" y="607"/>
                  <a:pt x="2399" y="607"/>
                </a:cubicBezTo>
                <a:cubicBezTo>
                  <a:pt x="2398" y="608"/>
                  <a:pt x="2397" y="610"/>
                  <a:pt x="2398" y="610"/>
                </a:cubicBezTo>
                <a:cubicBezTo>
                  <a:pt x="2400" y="610"/>
                  <a:pt x="2401" y="609"/>
                  <a:pt x="2402" y="609"/>
                </a:cubicBezTo>
                <a:cubicBezTo>
                  <a:pt x="2403" y="609"/>
                  <a:pt x="2403" y="609"/>
                  <a:pt x="2404" y="610"/>
                </a:cubicBezTo>
                <a:cubicBezTo>
                  <a:pt x="2404" y="611"/>
                  <a:pt x="2405" y="610"/>
                  <a:pt x="2405" y="610"/>
                </a:cubicBezTo>
                <a:cubicBezTo>
                  <a:pt x="2407" y="609"/>
                  <a:pt x="2408" y="612"/>
                  <a:pt x="2409" y="610"/>
                </a:cubicBezTo>
                <a:cubicBezTo>
                  <a:pt x="2410" y="609"/>
                  <a:pt x="2410" y="607"/>
                  <a:pt x="2408" y="606"/>
                </a:cubicBezTo>
                <a:cubicBezTo>
                  <a:pt x="2407" y="606"/>
                  <a:pt x="2407" y="606"/>
                  <a:pt x="2406" y="605"/>
                </a:cubicBezTo>
                <a:cubicBezTo>
                  <a:pt x="2406" y="605"/>
                  <a:pt x="2406" y="604"/>
                  <a:pt x="2406" y="604"/>
                </a:cubicBezTo>
                <a:cubicBezTo>
                  <a:pt x="2406" y="604"/>
                  <a:pt x="2406" y="603"/>
                  <a:pt x="2406" y="603"/>
                </a:cubicBezTo>
                <a:cubicBezTo>
                  <a:pt x="2407" y="603"/>
                  <a:pt x="2408" y="603"/>
                  <a:pt x="2409" y="603"/>
                </a:cubicBezTo>
                <a:cubicBezTo>
                  <a:pt x="2410" y="603"/>
                  <a:pt x="2410" y="603"/>
                  <a:pt x="2411" y="602"/>
                </a:cubicBezTo>
                <a:cubicBezTo>
                  <a:pt x="2412" y="602"/>
                  <a:pt x="2412" y="602"/>
                  <a:pt x="2412" y="602"/>
                </a:cubicBezTo>
                <a:cubicBezTo>
                  <a:pt x="2413" y="602"/>
                  <a:pt x="2413" y="602"/>
                  <a:pt x="2413" y="602"/>
                </a:cubicBezTo>
                <a:cubicBezTo>
                  <a:pt x="2414" y="602"/>
                  <a:pt x="2414" y="602"/>
                  <a:pt x="2415" y="603"/>
                </a:cubicBezTo>
                <a:cubicBezTo>
                  <a:pt x="2416" y="604"/>
                  <a:pt x="2416" y="604"/>
                  <a:pt x="2417" y="604"/>
                </a:cubicBezTo>
                <a:cubicBezTo>
                  <a:pt x="2417" y="605"/>
                  <a:pt x="2417" y="606"/>
                  <a:pt x="2416" y="606"/>
                </a:cubicBezTo>
                <a:cubicBezTo>
                  <a:pt x="2416" y="607"/>
                  <a:pt x="2415" y="610"/>
                  <a:pt x="2417" y="609"/>
                </a:cubicBezTo>
                <a:cubicBezTo>
                  <a:pt x="2417" y="609"/>
                  <a:pt x="2417" y="609"/>
                  <a:pt x="2417" y="609"/>
                </a:cubicBezTo>
                <a:cubicBezTo>
                  <a:pt x="2418" y="608"/>
                  <a:pt x="2418" y="608"/>
                  <a:pt x="2418" y="608"/>
                </a:cubicBezTo>
                <a:cubicBezTo>
                  <a:pt x="2419" y="608"/>
                  <a:pt x="2420" y="609"/>
                  <a:pt x="2421" y="608"/>
                </a:cubicBezTo>
                <a:cubicBezTo>
                  <a:pt x="2421" y="608"/>
                  <a:pt x="2422" y="607"/>
                  <a:pt x="2423" y="607"/>
                </a:cubicBezTo>
                <a:cubicBezTo>
                  <a:pt x="2424" y="606"/>
                  <a:pt x="2424" y="606"/>
                  <a:pt x="2425" y="605"/>
                </a:cubicBezTo>
                <a:cubicBezTo>
                  <a:pt x="2426" y="605"/>
                  <a:pt x="2426" y="605"/>
                  <a:pt x="2427" y="605"/>
                </a:cubicBezTo>
                <a:cubicBezTo>
                  <a:pt x="2428" y="605"/>
                  <a:pt x="2428" y="606"/>
                  <a:pt x="2429" y="607"/>
                </a:cubicBezTo>
                <a:cubicBezTo>
                  <a:pt x="2429" y="607"/>
                  <a:pt x="2430" y="606"/>
                  <a:pt x="2431" y="607"/>
                </a:cubicBezTo>
                <a:cubicBezTo>
                  <a:pt x="2433" y="608"/>
                  <a:pt x="2430" y="609"/>
                  <a:pt x="2429" y="609"/>
                </a:cubicBezTo>
                <a:cubicBezTo>
                  <a:pt x="2428" y="610"/>
                  <a:pt x="2426" y="610"/>
                  <a:pt x="2425" y="611"/>
                </a:cubicBezTo>
                <a:cubicBezTo>
                  <a:pt x="2424" y="611"/>
                  <a:pt x="2423" y="612"/>
                  <a:pt x="2421" y="613"/>
                </a:cubicBezTo>
                <a:cubicBezTo>
                  <a:pt x="2421" y="613"/>
                  <a:pt x="2417" y="613"/>
                  <a:pt x="2419" y="614"/>
                </a:cubicBezTo>
                <a:cubicBezTo>
                  <a:pt x="2419" y="615"/>
                  <a:pt x="2422" y="613"/>
                  <a:pt x="2422" y="613"/>
                </a:cubicBezTo>
                <a:cubicBezTo>
                  <a:pt x="2423" y="613"/>
                  <a:pt x="2424" y="612"/>
                  <a:pt x="2425" y="612"/>
                </a:cubicBezTo>
                <a:cubicBezTo>
                  <a:pt x="2426" y="612"/>
                  <a:pt x="2426" y="612"/>
                  <a:pt x="2427" y="612"/>
                </a:cubicBezTo>
                <a:cubicBezTo>
                  <a:pt x="2429" y="612"/>
                  <a:pt x="2429" y="610"/>
                  <a:pt x="2431" y="610"/>
                </a:cubicBezTo>
                <a:cubicBezTo>
                  <a:pt x="2432" y="610"/>
                  <a:pt x="2433" y="611"/>
                  <a:pt x="2433" y="611"/>
                </a:cubicBezTo>
                <a:cubicBezTo>
                  <a:pt x="2434" y="611"/>
                  <a:pt x="2435" y="611"/>
                  <a:pt x="2435" y="612"/>
                </a:cubicBezTo>
                <a:cubicBezTo>
                  <a:pt x="2436" y="612"/>
                  <a:pt x="2437" y="612"/>
                  <a:pt x="2437" y="612"/>
                </a:cubicBezTo>
                <a:cubicBezTo>
                  <a:pt x="2437" y="613"/>
                  <a:pt x="2436" y="613"/>
                  <a:pt x="2436" y="613"/>
                </a:cubicBezTo>
                <a:cubicBezTo>
                  <a:pt x="2434" y="614"/>
                  <a:pt x="2433" y="614"/>
                  <a:pt x="2432" y="615"/>
                </a:cubicBezTo>
                <a:cubicBezTo>
                  <a:pt x="2430" y="615"/>
                  <a:pt x="2429" y="616"/>
                  <a:pt x="2427" y="616"/>
                </a:cubicBezTo>
                <a:cubicBezTo>
                  <a:pt x="2426" y="616"/>
                  <a:pt x="2424" y="616"/>
                  <a:pt x="2423" y="616"/>
                </a:cubicBezTo>
                <a:cubicBezTo>
                  <a:pt x="2420" y="616"/>
                  <a:pt x="2417" y="616"/>
                  <a:pt x="2414" y="614"/>
                </a:cubicBezTo>
                <a:cubicBezTo>
                  <a:pt x="2411" y="613"/>
                  <a:pt x="2409" y="614"/>
                  <a:pt x="2406" y="613"/>
                </a:cubicBezTo>
                <a:cubicBezTo>
                  <a:pt x="2405" y="612"/>
                  <a:pt x="2403" y="612"/>
                  <a:pt x="2402" y="612"/>
                </a:cubicBezTo>
                <a:cubicBezTo>
                  <a:pt x="2401" y="612"/>
                  <a:pt x="2400" y="612"/>
                  <a:pt x="2398" y="612"/>
                </a:cubicBezTo>
                <a:cubicBezTo>
                  <a:pt x="2396" y="612"/>
                  <a:pt x="2394" y="612"/>
                  <a:pt x="2393" y="612"/>
                </a:cubicBezTo>
                <a:cubicBezTo>
                  <a:pt x="2392" y="611"/>
                  <a:pt x="2391" y="611"/>
                  <a:pt x="2390" y="611"/>
                </a:cubicBezTo>
                <a:cubicBezTo>
                  <a:pt x="2388" y="610"/>
                  <a:pt x="2387" y="610"/>
                  <a:pt x="2385" y="610"/>
                </a:cubicBezTo>
                <a:cubicBezTo>
                  <a:pt x="2384" y="610"/>
                  <a:pt x="2382" y="611"/>
                  <a:pt x="2381" y="611"/>
                </a:cubicBezTo>
                <a:cubicBezTo>
                  <a:pt x="2380" y="612"/>
                  <a:pt x="2379" y="613"/>
                  <a:pt x="2377" y="614"/>
                </a:cubicBezTo>
                <a:cubicBezTo>
                  <a:pt x="2376" y="615"/>
                  <a:pt x="2373" y="615"/>
                  <a:pt x="2371" y="616"/>
                </a:cubicBezTo>
                <a:cubicBezTo>
                  <a:pt x="2370" y="616"/>
                  <a:pt x="2369" y="617"/>
                  <a:pt x="2368" y="618"/>
                </a:cubicBezTo>
                <a:cubicBezTo>
                  <a:pt x="2367" y="618"/>
                  <a:pt x="2366" y="618"/>
                  <a:pt x="2366" y="619"/>
                </a:cubicBezTo>
                <a:cubicBezTo>
                  <a:pt x="2365" y="619"/>
                  <a:pt x="2364" y="620"/>
                  <a:pt x="2363" y="620"/>
                </a:cubicBezTo>
                <a:cubicBezTo>
                  <a:pt x="2362" y="622"/>
                  <a:pt x="2359" y="622"/>
                  <a:pt x="2358" y="623"/>
                </a:cubicBezTo>
                <a:cubicBezTo>
                  <a:pt x="2357" y="624"/>
                  <a:pt x="2357" y="625"/>
                  <a:pt x="2357" y="626"/>
                </a:cubicBezTo>
                <a:cubicBezTo>
                  <a:pt x="2357" y="627"/>
                  <a:pt x="2358" y="628"/>
                  <a:pt x="2359" y="629"/>
                </a:cubicBezTo>
                <a:cubicBezTo>
                  <a:pt x="2360" y="629"/>
                  <a:pt x="2361" y="628"/>
                  <a:pt x="2362" y="628"/>
                </a:cubicBezTo>
                <a:cubicBezTo>
                  <a:pt x="2363" y="628"/>
                  <a:pt x="2364" y="628"/>
                  <a:pt x="2365" y="628"/>
                </a:cubicBezTo>
                <a:cubicBezTo>
                  <a:pt x="2365" y="627"/>
                  <a:pt x="2365" y="627"/>
                  <a:pt x="2366" y="626"/>
                </a:cubicBezTo>
                <a:cubicBezTo>
                  <a:pt x="2367" y="626"/>
                  <a:pt x="2368" y="626"/>
                  <a:pt x="2368" y="626"/>
                </a:cubicBezTo>
                <a:cubicBezTo>
                  <a:pt x="2370" y="625"/>
                  <a:pt x="2370" y="624"/>
                  <a:pt x="2371" y="625"/>
                </a:cubicBezTo>
                <a:cubicBezTo>
                  <a:pt x="2373" y="625"/>
                  <a:pt x="2374" y="627"/>
                  <a:pt x="2375" y="627"/>
                </a:cubicBezTo>
                <a:cubicBezTo>
                  <a:pt x="2375" y="627"/>
                  <a:pt x="2376" y="626"/>
                  <a:pt x="2376" y="626"/>
                </a:cubicBezTo>
                <a:cubicBezTo>
                  <a:pt x="2377" y="625"/>
                  <a:pt x="2378" y="625"/>
                  <a:pt x="2378" y="625"/>
                </a:cubicBezTo>
                <a:cubicBezTo>
                  <a:pt x="2380" y="625"/>
                  <a:pt x="2381" y="624"/>
                  <a:pt x="2382" y="624"/>
                </a:cubicBezTo>
                <a:cubicBezTo>
                  <a:pt x="2384" y="623"/>
                  <a:pt x="2385" y="623"/>
                  <a:pt x="2387" y="623"/>
                </a:cubicBezTo>
                <a:cubicBezTo>
                  <a:pt x="2388" y="623"/>
                  <a:pt x="2390" y="623"/>
                  <a:pt x="2391" y="623"/>
                </a:cubicBezTo>
                <a:cubicBezTo>
                  <a:pt x="2393" y="623"/>
                  <a:pt x="2394" y="623"/>
                  <a:pt x="2396" y="623"/>
                </a:cubicBezTo>
                <a:cubicBezTo>
                  <a:pt x="2397" y="623"/>
                  <a:pt x="2399" y="623"/>
                  <a:pt x="2400" y="623"/>
                </a:cubicBezTo>
                <a:cubicBezTo>
                  <a:pt x="2402" y="623"/>
                  <a:pt x="2403" y="623"/>
                  <a:pt x="2405" y="623"/>
                </a:cubicBezTo>
                <a:cubicBezTo>
                  <a:pt x="2406" y="623"/>
                  <a:pt x="2407" y="624"/>
                  <a:pt x="2408" y="625"/>
                </a:cubicBezTo>
                <a:cubicBezTo>
                  <a:pt x="2408" y="626"/>
                  <a:pt x="2409" y="628"/>
                  <a:pt x="2409" y="629"/>
                </a:cubicBezTo>
                <a:cubicBezTo>
                  <a:pt x="2408" y="629"/>
                  <a:pt x="2408" y="628"/>
                  <a:pt x="2408" y="627"/>
                </a:cubicBezTo>
                <a:cubicBezTo>
                  <a:pt x="2407" y="626"/>
                  <a:pt x="2407" y="626"/>
                  <a:pt x="2406" y="626"/>
                </a:cubicBezTo>
                <a:cubicBezTo>
                  <a:pt x="2404" y="624"/>
                  <a:pt x="2402" y="624"/>
                  <a:pt x="2399" y="624"/>
                </a:cubicBezTo>
                <a:cubicBezTo>
                  <a:pt x="2398" y="624"/>
                  <a:pt x="2397" y="624"/>
                  <a:pt x="2396" y="624"/>
                </a:cubicBezTo>
                <a:cubicBezTo>
                  <a:pt x="2394" y="624"/>
                  <a:pt x="2392" y="624"/>
                  <a:pt x="2390" y="624"/>
                </a:cubicBezTo>
                <a:cubicBezTo>
                  <a:pt x="2388" y="624"/>
                  <a:pt x="2387" y="625"/>
                  <a:pt x="2385" y="625"/>
                </a:cubicBezTo>
                <a:cubicBezTo>
                  <a:pt x="2384" y="625"/>
                  <a:pt x="2382" y="626"/>
                  <a:pt x="2380" y="626"/>
                </a:cubicBezTo>
                <a:cubicBezTo>
                  <a:pt x="2379" y="626"/>
                  <a:pt x="2378" y="626"/>
                  <a:pt x="2376" y="627"/>
                </a:cubicBezTo>
                <a:cubicBezTo>
                  <a:pt x="2375" y="627"/>
                  <a:pt x="2373" y="627"/>
                  <a:pt x="2372" y="627"/>
                </a:cubicBezTo>
                <a:cubicBezTo>
                  <a:pt x="2370" y="627"/>
                  <a:pt x="2368" y="627"/>
                  <a:pt x="2367" y="627"/>
                </a:cubicBezTo>
                <a:cubicBezTo>
                  <a:pt x="2365" y="628"/>
                  <a:pt x="2365" y="629"/>
                  <a:pt x="2363" y="630"/>
                </a:cubicBezTo>
                <a:cubicBezTo>
                  <a:pt x="2362" y="630"/>
                  <a:pt x="2360" y="629"/>
                  <a:pt x="2359" y="630"/>
                </a:cubicBezTo>
                <a:cubicBezTo>
                  <a:pt x="2359" y="630"/>
                  <a:pt x="2359" y="630"/>
                  <a:pt x="2358" y="630"/>
                </a:cubicBezTo>
                <a:cubicBezTo>
                  <a:pt x="2358" y="630"/>
                  <a:pt x="2357" y="630"/>
                  <a:pt x="2357" y="630"/>
                </a:cubicBezTo>
                <a:cubicBezTo>
                  <a:pt x="2356" y="631"/>
                  <a:pt x="2356" y="632"/>
                  <a:pt x="2356" y="632"/>
                </a:cubicBezTo>
                <a:cubicBezTo>
                  <a:pt x="2357" y="633"/>
                  <a:pt x="2357" y="633"/>
                  <a:pt x="2358" y="633"/>
                </a:cubicBezTo>
                <a:cubicBezTo>
                  <a:pt x="2358" y="634"/>
                  <a:pt x="2358" y="634"/>
                  <a:pt x="2359" y="635"/>
                </a:cubicBezTo>
                <a:cubicBezTo>
                  <a:pt x="2360" y="635"/>
                  <a:pt x="2361" y="635"/>
                  <a:pt x="2361" y="635"/>
                </a:cubicBezTo>
                <a:cubicBezTo>
                  <a:pt x="2362" y="636"/>
                  <a:pt x="2361" y="636"/>
                  <a:pt x="2360" y="636"/>
                </a:cubicBezTo>
                <a:cubicBezTo>
                  <a:pt x="2360" y="636"/>
                  <a:pt x="2358" y="636"/>
                  <a:pt x="2358" y="636"/>
                </a:cubicBezTo>
                <a:cubicBezTo>
                  <a:pt x="2358" y="637"/>
                  <a:pt x="2359" y="638"/>
                  <a:pt x="2359" y="638"/>
                </a:cubicBezTo>
                <a:cubicBezTo>
                  <a:pt x="2360" y="638"/>
                  <a:pt x="2362" y="638"/>
                  <a:pt x="2363" y="639"/>
                </a:cubicBezTo>
                <a:cubicBezTo>
                  <a:pt x="2364" y="640"/>
                  <a:pt x="2366" y="640"/>
                  <a:pt x="2367" y="640"/>
                </a:cubicBezTo>
                <a:cubicBezTo>
                  <a:pt x="2369" y="639"/>
                  <a:pt x="2370" y="640"/>
                  <a:pt x="2372" y="639"/>
                </a:cubicBezTo>
                <a:cubicBezTo>
                  <a:pt x="2374" y="639"/>
                  <a:pt x="2375" y="639"/>
                  <a:pt x="2377" y="639"/>
                </a:cubicBezTo>
                <a:cubicBezTo>
                  <a:pt x="2379" y="639"/>
                  <a:pt x="2380" y="639"/>
                  <a:pt x="2381" y="639"/>
                </a:cubicBezTo>
                <a:cubicBezTo>
                  <a:pt x="2382" y="639"/>
                  <a:pt x="2384" y="639"/>
                  <a:pt x="2384" y="639"/>
                </a:cubicBezTo>
                <a:cubicBezTo>
                  <a:pt x="2385" y="638"/>
                  <a:pt x="2384" y="638"/>
                  <a:pt x="2385" y="637"/>
                </a:cubicBezTo>
                <a:cubicBezTo>
                  <a:pt x="2385" y="636"/>
                  <a:pt x="2386" y="638"/>
                  <a:pt x="2386" y="638"/>
                </a:cubicBezTo>
                <a:cubicBezTo>
                  <a:pt x="2387" y="638"/>
                  <a:pt x="2388" y="638"/>
                  <a:pt x="2388" y="639"/>
                </a:cubicBezTo>
                <a:cubicBezTo>
                  <a:pt x="2388" y="640"/>
                  <a:pt x="2386" y="639"/>
                  <a:pt x="2387" y="641"/>
                </a:cubicBezTo>
                <a:cubicBezTo>
                  <a:pt x="2387" y="641"/>
                  <a:pt x="2388" y="641"/>
                  <a:pt x="2387" y="642"/>
                </a:cubicBezTo>
                <a:cubicBezTo>
                  <a:pt x="2385" y="643"/>
                  <a:pt x="2384" y="642"/>
                  <a:pt x="2383" y="641"/>
                </a:cubicBezTo>
                <a:cubicBezTo>
                  <a:pt x="2381" y="641"/>
                  <a:pt x="2380" y="642"/>
                  <a:pt x="2379" y="642"/>
                </a:cubicBezTo>
                <a:cubicBezTo>
                  <a:pt x="2377" y="642"/>
                  <a:pt x="2376" y="642"/>
                  <a:pt x="2374" y="643"/>
                </a:cubicBezTo>
                <a:cubicBezTo>
                  <a:pt x="2374" y="643"/>
                  <a:pt x="2373" y="644"/>
                  <a:pt x="2374" y="644"/>
                </a:cubicBezTo>
                <a:cubicBezTo>
                  <a:pt x="2375" y="644"/>
                  <a:pt x="2375" y="643"/>
                  <a:pt x="2376" y="643"/>
                </a:cubicBezTo>
                <a:cubicBezTo>
                  <a:pt x="2377" y="643"/>
                  <a:pt x="2377" y="643"/>
                  <a:pt x="2378" y="643"/>
                </a:cubicBezTo>
                <a:cubicBezTo>
                  <a:pt x="2379" y="643"/>
                  <a:pt x="2380" y="643"/>
                  <a:pt x="2380" y="643"/>
                </a:cubicBezTo>
                <a:cubicBezTo>
                  <a:pt x="2381" y="644"/>
                  <a:pt x="2381" y="644"/>
                  <a:pt x="2380" y="644"/>
                </a:cubicBezTo>
                <a:cubicBezTo>
                  <a:pt x="2380" y="644"/>
                  <a:pt x="2379" y="645"/>
                  <a:pt x="2378" y="645"/>
                </a:cubicBezTo>
                <a:cubicBezTo>
                  <a:pt x="2377" y="646"/>
                  <a:pt x="2375" y="645"/>
                  <a:pt x="2374" y="645"/>
                </a:cubicBezTo>
                <a:cubicBezTo>
                  <a:pt x="2373" y="645"/>
                  <a:pt x="2373" y="646"/>
                  <a:pt x="2374" y="646"/>
                </a:cubicBezTo>
                <a:cubicBezTo>
                  <a:pt x="2374" y="646"/>
                  <a:pt x="2375" y="646"/>
                  <a:pt x="2376" y="646"/>
                </a:cubicBezTo>
                <a:cubicBezTo>
                  <a:pt x="2378" y="646"/>
                  <a:pt x="2379" y="646"/>
                  <a:pt x="2381" y="645"/>
                </a:cubicBezTo>
                <a:cubicBezTo>
                  <a:pt x="2381" y="645"/>
                  <a:pt x="2382" y="645"/>
                  <a:pt x="2382" y="646"/>
                </a:cubicBezTo>
                <a:cubicBezTo>
                  <a:pt x="2382" y="647"/>
                  <a:pt x="2381" y="647"/>
                  <a:pt x="2380" y="647"/>
                </a:cubicBezTo>
                <a:cubicBezTo>
                  <a:pt x="2377" y="647"/>
                  <a:pt x="2374" y="648"/>
                  <a:pt x="2371" y="648"/>
                </a:cubicBezTo>
                <a:cubicBezTo>
                  <a:pt x="2370" y="647"/>
                  <a:pt x="2369" y="648"/>
                  <a:pt x="2367" y="648"/>
                </a:cubicBezTo>
                <a:cubicBezTo>
                  <a:pt x="2367" y="649"/>
                  <a:pt x="2366" y="649"/>
                  <a:pt x="2366" y="650"/>
                </a:cubicBezTo>
                <a:cubicBezTo>
                  <a:pt x="2367" y="650"/>
                  <a:pt x="2368" y="650"/>
                  <a:pt x="2368" y="651"/>
                </a:cubicBezTo>
                <a:cubicBezTo>
                  <a:pt x="2369" y="651"/>
                  <a:pt x="2369" y="651"/>
                  <a:pt x="2370" y="652"/>
                </a:cubicBezTo>
                <a:cubicBezTo>
                  <a:pt x="2370" y="652"/>
                  <a:pt x="2371" y="652"/>
                  <a:pt x="2371" y="652"/>
                </a:cubicBezTo>
                <a:cubicBezTo>
                  <a:pt x="2373" y="652"/>
                  <a:pt x="2374" y="652"/>
                  <a:pt x="2376" y="651"/>
                </a:cubicBezTo>
                <a:cubicBezTo>
                  <a:pt x="2377" y="651"/>
                  <a:pt x="2382" y="651"/>
                  <a:pt x="2383" y="653"/>
                </a:cubicBezTo>
                <a:cubicBezTo>
                  <a:pt x="2381" y="653"/>
                  <a:pt x="2379" y="652"/>
                  <a:pt x="2377" y="652"/>
                </a:cubicBezTo>
                <a:cubicBezTo>
                  <a:pt x="2376" y="652"/>
                  <a:pt x="2376" y="652"/>
                  <a:pt x="2375" y="652"/>
                </a:cubicBezTo>
                <a:cubicBezTo>
                  <a:pt x="2375" y="653"/>
                  <a:pt x="2374" y="653"/>
                  <a:pt x="2373" y="653"/>
                </a:cubicBezTo>
                <a:cubicBezTo>
                  <a:pt x="2373" y="653"/>
                  <a:pt x="2372" y="654"/>
                  <a:pt x="2372" y="654"/>
                </a:cubicBezTo>
                <a:cubicBezTo>
                  <a:pt x="2371" y="654"/>
                  <a:pt x="2370" y="653"/>
                  <a:pt x="2370" y="653"/>
                </a:cubicBezTo>
                <a:cubicBezTo>
                  <a:pt x="2369" y="653"/>
                  <a:pt x="2367" y="653"/>
                  <a:pt x="2365" y="653"/>
                </a:cubicBezTo>
                <a:cubicBezTo>
                  <a:pt x="2364" y="653"/>
                  <a:pt x="2363" y="654"/>
                  <a:pt x="2362" y="654"/>
                </a:cubicBezTo>
                <a:cubicBezTo>
                  <a:pt x="2361" y="656"/>
                  <a:pt x="2363" y="655"/>
                  <a:pt x="2363" y="656"/>
                </a:cubicBezTo>
                <a:cubicBezTo>
                  <a:pt x="2363" y="658"/>
                  <a:pt x="2361" y="657"/>
                  <a:pt x="2361" y="658"/>
                </a:cubicBezTo>
                <a:cubicBezTo>
                  <a:pt x="2360" y="659"/>
                  <a:pt x="2361" y="659"/>
                  <a:pt x="2362" y="659"/>
                </a:cubicBezTo>
                <a:cubicBezTo>
                  <a:pt x="2362" y="660"/>
                  <a:pt x="2362" y="660"/>
                  <a:pt x="2363" y="661"/>
                </a:cubicBezTo>
                <a:cubicBezTo>
                  <a:pt x="2364" y="661"/>
                  <a:pt x="2367" y="660"/>
                  <a:pt x="2366" y="662"/>
                </a:cubicBezTo>
                <a:cubicBezTo>
                  <a:pt x="2366" y="663"/>
                  <a:pt x="2365" y="663"/>
                  <a:pt x="2365" y="663"/>
                </a:cubicBezTo>
                <a:cubicBezTo>
                  <a:pt x="2364" y="664"/>
                  <a:pt x="2364" y="664"/>
                  <a:pt x="2363" y="664"/>
                </a:cubicBezTo>
                <a:cubicBezTo>
                  <a:pt x="2363" y="665"/>
                  <a:pt x="2362" y="665"/>
                  <a:pt x="2362" y="666"/>
                </a:cubicBezTo>
                <a:cubicBezTo>
                  <a:pt x="2362" y="667"/>
                  <a:pt x="2364" y="667"/>
                  <a:pt x="2365" y="667"/>
                </a:cubicBezTo>
                <a:cubicBezTo>
                  <a:pt x="2366" y="667"/>
                  <a:pt x="2367" y="667"/>
                  <a:pt x="2367" y="668"/>
                </a:cubicBezTo>
                <a:cubicBezTo>
                  <a:pt x="2368" y="669"/>
                  <a:pt x="2365" y="668"/>
                  <a:pt x="2366" y="670"/>
                </a:cubicBezTo>
                <a:cubicBezTo>
                  <a:pt x="2367" y="670"/>
                  <a:pt x="2369" y="670"/>
                  <a:pt x="2369" y="670"/>
                </a:cubicBezTo>
                <a:cubicBezTo>
                  <a:pt x="2369" y="671"/>
                  <a:pt x="2367" y="671"/>
                  <a:pt x="2366" y="671"/>
                </a:cubicBezTo>
                <a:cubicBezTo>
                  <a:pt x="2366" y="672"/>
                  <a:pt x="2368" y="672"/>
                  <a:pt x="2368" y="672"/>
                </a:cubicBezTo>
                <a:cubicBezTo>
                  <a:pt x="2369" y="671"/>
                  <a:pt x="2370" y="672"/>
                  <a:pt x="2371" y="672"/>
                </a:cubicBezTo>
                <a:cubicBezTo>
                  <a:pt x="2372" y="672"/>
                  <a:pt x="2373" y="671"/>
                  <a:pt x="2375" y="671"/>
                </a:cubicBezTo>
                <a:cubicBezTo>
                  <a:pt x="2375" y="672"/>
                  <a:pt x="2374" y="672"/>
                  <a:pt x="2373" y="672"/>
                </a:cubicBezTo>
                <a:cubicBezTo>
                  <a:pt x="2373" y="672"/>
                  <a:pt x="2373" y="673"/>
                  <a:pt x="2372" y="673"/>
                </a:cubicBezTo>
                <a:cubicBezTo>
                  <a:pt x="2372" y="673"/>
                  <a:pt x="2371" y="673"/>
                  <a:pt x="2371" y="673"/>
                </a:cubicBezTo>
                <a:cubicBezTo>
                  <a:pt x="2369" y="673"/>
                  <a:pt x="2370" y="674"/>
                  <a:pt x="2371" y="674"/>
                </a:cubicBezTo>
                <a:cubicBezTo>
                  <a:pt x="2372" y="675"/>
                  <a:pt x="2373" y="675"/>
                  <a:pt x="2374" y="675"/>
                </a:cubicBezTo>
                <a:cubicBezTo>
                  <a:pt x="2374" y="675"/>
                  <a:pt x="2375" y="674"/>
                  <a:pt x="2376" y="675"/>
                </a:cubicBezTo>
                <a:cubicBezTo>
                  <a:pt x="2376" y="675"/>
                  <a:pt x="2375" y="676"/>
                  <a:pt x="2375" y="676"/>
                </a:cubicBezTo>
                <a:cubicBezTo>
                  <a:pt x="2374" y="677"/>
                  <a:pt x="2373" y="678"/>
                  <a:pt x="2372" y="679"/>
                </a:cubicBezTo>
                <a:cubicBezTo>
                  <a:pt x="2372" y="679"/>
                  <a:pt x="2371" y="678"/>
                  <a:pt x="2370" y="679"/>
                </a:cubicBezTo>
                <a:cubicBezTo>
                  <a:pt x="2370" y="680"/>
                  <a:pt x="2371" y="680"/>
                  <a:pt x="2371" y="680"/>
                </a:cubicBezTo>
                <a:cubicBezTo>
                  <a:pt x="2372" y="679"/>
                  <a:pt x="2374" y="680"/>
                  <a:pt x="2375" y="679"/>
                </a:cubicBezTo>
                <a:cubicBezTo>
                  <a:pt x="2375" y="678"/>
                  <a:pt x="2375" y="677"/>
                  <a:pt x="2376" y="677"/>
                </a:cubicBezTo>
                <a:cubicBezTo>
                  <a:pt x="2377" y="677"/>
                  <a:pt x="2377" y="678"/>
                  <a:pt x="2376" y="679"/>
                </a:cubicBezTo>
                <a:cubicBezTo>
                  <a:pt x="2376" y="680"/>
                  <a:pt x="2375" y="679"/>
                  <a:pt x="2374" y="680"/>
                </a:cubicBezTo>
                <a:cubicBezTo>
                  <a:pt x="2374" y="680"/>
                  <a:pt x="2374" y="681"/>
                  <a:pt x="2373" y="681"/>
                </a:cubicBezTo>
                <a:cubicBezTo>
                  <a:pt x="2372" y="681"/>
                  <a:pt x="2371" y="681"/>
                  <a:pt x="2371" y="681"/>
                </a:cubicBezTo>
                <a:cubicBezTo>
                  <a:pt x="2371" y="682"/>
                  <a:pt x="2372" y="682"/>
                  <a:pt x="2373" y="682"/>
                </a:cubicBezTo>
                <a:cubicBezTo>
                  <a:pt x="2373" y="682"/>
                  <a:pt x="2374" y="682"/>
                  <a:pt x="2375" y="682"/>
                </a:cubicBezTo>
                <a:cubicBezTo>
                  <a:pt x="2376" y="682"/>
                  <a:pt x="2376" y="681"/>
                  <a:pt x="2376" y="681"/>
                </a:cubicBezTo>
                <a:cubicBezTo>
                  <a:pt x="2378" y="681"/>
                  <a:pt x="2377" y="683"/>
                  <a:pt x="2377" y="684"/>
                </a:cubicBezTo>
                <a:cubicBezTo>
                  <a:pt x="2376" y="685"/>
                  <a:pt x="2374" y="684"/>
                  <a:pt x="2373" y="684"/>
                </a:cubicBezTo>
                <a:cubicBezTo>
                  <a:pt x="2372" y="685"/>
                  <a:pt x="2372" y="686"/>
                  <a:pt x="2373" y="686"/>
                </a:cubicBezTo>
                <a:cubicBezTo>
                  <a:pt x="2373" y="686"/>
                  <a:pt x="2374" y="686"/>
                  <a:pt x="2375" y="686"/>
                </a:cubicBezTo>
                <a:cubicBezTo>
                  <a:pt x="2376" y="685"/>
                  <a:pt x="2377" y="686"/>
                  <a:pt x="2378" y="684"/>
                </a:cubicBezTo>
                <a:cubicBezTo>
                  <a:pt x="2378" y="682"/>
                  <a:pt x="2379" y="681"/>
                  <a:pt x="2380" y="682"/>
                </a:cubicBezTo>
                <a:cubicBezTo>
                  <a:pt x="2382" y="684"/>
                  <a:pt x="2380" y="684"/>
                  <a:pt x="2380" y="685"/>
                </a:cubicBezTo>
                <a:cubicBezTo>
                  <a:pt x="2379" y="687"/>
                  <a:pt x="2382" y="687"/>
                  <a:pt x="2383" y="687"/>
                </a:cubicBezTo>
                <a:cubicBezTo>
                  <a:pt x="2384" y="687"/>
                  <a:pt x="2384" y="688"/>
                  <a:pt x="2385" y="688"/>
                </a:cubicBezTo>
                <a:cubicBezTo>
                  <a:pt x="2386" y="688"/>
                  <a:pt x="2387" y="688"/>
                  <a:pt x="2387" y="688"/>
                </a:cubicBezTo>
                <a:cubicBezTo>
                  <a:pt x="2387" y="688"/>
                  <a:pt x="2387" y="689"/>
                  <a:pt x="2387" y="690"/>
                </a:cubicBezTo>
                <a:cubicBezTo>
                  <a:pt x="2387" y="690"/>
                  <a:pt x="2388" y="690"/>
                  <a:pt x="2388" y="691"/>
                </a:cubicBezTo>
                <a:cubicBezTo>
                  <a:pt x="2388" y="692"/>
                  <a:pt x="2388" y="691"/>
                  <a:pt x="2387" y="692"/>
                </a:cubicBezTo>
                <a:cubicBezTo>
                  <a:pt x="2386" y="692"/>
                  <a:pt x="2385" y="693"/>
                  <a:pt x="2385" y="694"/>
                </a:cubicBezTo>
                <a:cubicBezTo>
                  <a:pt x="2385" y="694"/>
                  <a:pt x="2385" y="695"/>
                  <a:pt x="2385" y="695"/>
                </a:cubicBezTo>
                <a:cubicBezTo>
                  <a:pt x="2385" y="696"/>
                  <a:pt x="2386" y="696"/>
                  <a:pt x="2386" y="696"/>
                </a:cubicBezTo>
                <a:cubicBezTo>
                  <a:pt x="2386" y="696"/>
                  <a:pt x="2386" y="697"/>
                  <a:pt x="2386" y="697"/>
                </a:cubicBezTo>
                <a:cubicBezTo>
                  <a:pt x="2387" y="698"/>
                  <a:pt x="2388" y="695"/>
                  <a:pt x="2388" y="695"/>
                </a:cubicBezTo>
                <a:cubicBezTo>
                  <a:pt x="2389" y="694"/>
                  <a:pt x="2392" y="694"/>
                  <a:pt x="2391" y="696"/>
                </a:cubicBezTo>
                <a:cubicBezTo>
                  <a:pt x="2391" y="696"/>
                  <a:pt x="2390" y="696"/>
                  <a:pt x="2390" y="697"/>
                </a:cubicBezTo>
                <a:cubicBezTo>
                  <a:pt x="2390" y="698"/>
                  <a:pt x="2391" y="698"/>
                  <a:pt x="2392" y="698"/>
                </a:cubicBezTo>
                <a:cubicBezTo>
                  <a:pt x="2393" y="698"/>
                  <a:pt x="2392" y="700"/>
                  <a:pt x="2391" y="700"/>
                </a:cubicBezTo>
                <a:cubicBezTo>
                  <a:pt x="2390" y="701"/>
                  <a:pt x="2389" y="701"/>
                  <a:pt x="2391" y="702"/>
                </a:cubicBezTo>
                <a:cubicBezTo>
                  <a:pt x="2391" y="702"/>
                  <a:pt x="2392" y="702"/>
                  <a:pt x="2392" y="703"/>
                </a:cubicBezTo>
                <a:cubicBezTo>
                  <a:pt x="2392" y="703"/>
                  <a:pt x="2392" y="704"/>
                  <a:pt x="2393" y="704"/>
                </a:cubicBezTo>
                <a:cubicBezTo>
                  <a:pt x="2394" y="704"/>
                  <a:pt x="2394" y="704"/>
                  <a:pt x="2395" y="705"/>
                </a:cubicBezTo>
                <a:cubicBezTo>
                  <a:pt x="2395" y="705"/>
                  <a:pt x="2395" y="706"/>
                  <a:pt x="2394" y="706"/>
                </a:cubicBezTo>
                <a:cubicBezTo>
                  <a:pt x="2394" y="707"/>
                  <a:pt x="2393" y="706"/>
                  <a:pt x="2392" y="707"/>
                </a:cubicBezTo>
                <a:cubicBezTo>
                  <a:pt x="2392" y="707"/>
                  <a:pt x="2392" y="708"/>
                  <a:pt x="2391" y="709"/>
                </a:cubicBezTo>
                <a:cubicBezTo>
                  <a:pt x="2391" y="709"/>
                  <a:pt x="2390" y="710"/>
                  <a:pt x="2391" y="710"/>
                </a:cubicBezTo>
                <a:cubicBezTo>
                  <a:pt x="2392" y="711"/>
                  <a:pt x="2393" y="711"/>
                  <a:pt x="2393" y="711"/>
                </a:cubicBezTo>
                <a:cubicBezTo>
                  <a:pt x="2395" y="711"/>
                  <a:pt x="2396" y="712"/>
                  <a:pt x="2397" y="711"/>
                </a:cubicBezTo>
                <a:cubicBezTo>
                  <a:pt x="2398" y="711"/>
                  <a:pt x="2399" y="710"/>
                  <a:pt x="2400" y="709"/>
                </a:cubicBezTo>
                <a:cubicBezTo>
                  <a:pt x="2400" y="708"/>
                  <a:pt x="2400" y="707"/>
                  <a:pt x="2401" y="707"/>
                </a:cubicBezTo>
                <a:cubicBezTo>
                  <a:pt x="2401" y="706"/>
                  <a:pt x="2402" y="706"/>
                  <a:pt x="2403" y="706"/>
                </a:cubicBezTo>
                <a:cubicBezTo>
                  <a:pt x="2403" y="705"/>
                  <a:pt x="2404" y="704"/>
                  <a:pt x="2405" y="704"/>
                </a:cubicBezTo>
                <a:cubicBezTo>
                  <a:pt x="2405" y="706"/>
                  <a:pt x="2401" y="707"/>
                  <a:pt x="2402" y="708"/>
                </a:cubicBezTo>
                <a:cubicBezTo>
                  <a:pt x="2403" y="708"/>
                  <a:pt x="2404" y="708"/>
                  <a:pt x="2404" y="708"/>
                </a:cubicBezTo>
                <a:cubicBezTo>
                  <a:pt x="2405" y="708"/>
                  <a:pt x="2406" y="708"/>
                  <a:pt x="2406" y="707"/>
                </a:cubicBezTo>
                <a:cubicBezTo>
                  <a:pt x="2408" y="707"/>
                  <a:pt x="2408" y="705"/>
                  <a:pt x="2410" y="705"/>
                </a:cubicBezTo>
                <a:cubicBezTo>
                  <a:pt x="2410" y="705"/>
                  <a:pt x="2410" y="705"/>
                  <a:pt x="2410" y="705"/>
                </a:cubicBezTo>
                <a:cubicBezTo>
                  <a:pt x="2409" y="706"/>
                  <a:pt x="2408" y="708"/>
                  <a:pt x="2407" y="708"/>
                </a:cubicBezTo>
                <a:cubicBezTo>
                  <a:pt x="2406" y="709"/>
                  <a:pt x="2404" y="709"/>
                  <a:pt x="2403" y="709"/>
                </a:cubicBezTo>
                <a:cubicBezTo>
                  <a:pt x="2401" y="709"/>
                  <a:pt x="2401" y="708"/>
                  <a:pt x="2399" y="710"/>
                </a:cubicBezTo>
                <a:cubicBezTo>
                  <a:pt x="2398" y="711"/>
                  <a:pt x="2398" y="712"/>
                  <a:pt x="2397" y="713"/>
                </a:cubicBezTo>
                <a:cubicBezTo>
                  <a:pt x="2396" y="714"/>
                  <a:pt x="2394" y="714"/>
                  <a:pt x="2393" y="715"/>
                </a:cubicBezTo>
                <a:cubicBezTo>
                  <a:pt x="2392" y="717"/>
                  <a:pt x="2393" y="718"/>
                  <a:pt x="2393" y="720"/>
                </a:cubicBezTo>
                <a:cubicBezTo>
                  <a:pt x="2395" y="723"/>
                  <a:pt x="2392" y="728"/>
                  <a:pt x="2396" y="731"/>
                </a:cubicBezTo>
                <a:cubicBezTo>
                  <a:pt x="2398" y="732"/>
                  <a:pt x="2400" y="730"/>
                  <a:pt x="2401" y="729"/>
                </a:cubicBezTo>
                <a:cubicBezTo>
                  <a:pt x="2402" y="727"/>
                  <a:pt x="2402" y="726"/>
                  <a:pt x="2403" y="725"/>
                </a:cubicBezTo>
                <a:cubicBezTo>
                  <a:pt x="2404" y="724"/>
                  <a:pt x="2406" y="723"/>
                  <a:pt x="2406" y="722"/>
                </a:cubicBezTo>
                <a:cubicBezTo>
                  <a:pt x="2407" y="721"/>
                  <a:pt x="2407" y="720"/>
                  <a:pt x="2408" y="718"/>
                </a:cubicBezTo>
                <a:cubicBezTo>
                  <a:pt x="2408" y="718"/>
                  <a:pt x="2409" y="718"/>
                  <a:pt x="2409" y="717"/>
                </a:cubicBezTo>
                <a:cubicBezTo>
                  <a:pt x="2410" y="717"/>
                  <a:pt x="2410" y="716"/>
                  <a:pt x="2410" y="715"/>
                </a:cubicBezTo>
                <a:cubicBezTo>
                  <a:pt x="2411" y="714"/>
                  <a:pt x="2412" y="713"/>
                  <a:pt x="2413" y="712"/>
                </a:cubicBezTo>
                <a:cubicBezTo>
                  <a:pt x="2414" y="711"/>
                  <a:pt x="2415" y="712"/>
                  <a:pt x="2414" y="713"/>
                </a:cubicBezTo>
                <a:cubicBezTo>
                  <a:pt x="2413" y="714"/>
                  <a:pt x="2412" y="716"/>
                  <a:pt x="2412" y="717"/>
                </a:cubicBezTo>
                <a:cubicBezTo>
                  <a:pt x="2413" y="719"/>
                  <a:pt x="2415" y="717"/>
                  <a:pt x="2416" y="717"/>
                </a:cubicBezTo>
                <a:cubicBezTo>
                  <a:pt x="2417" y="716"/>
                  <a:pt x="2418" y="715"/>
                  <a:pt x="2419" y="714"/>
                </a:cubicBezTo>
                <a:cubicBezTo>
                  <a:pt x="2421" y="714"/>
                  <a:pt x="2423" y="714"/>
                  <a:pt x="2424" y="711"/>
                </a:cubicBezTo>
                <a:cubicBezTo>
                  <a:pt x="2424" y="711"/>
                  <a:pt x="2424" y="710"/>
                  <a:pt x="2423" y="710"/>
                </a:cubicBezTo>
                <a:cubicBezTo>
                  <a:pt x="2423" y="709"/>
                  <a:pt x="2423" y="710"/>
                  <a:pt x="2422" y="709"/>
                </a:cubicBezTo>
                <a:cubicBezTo>
                  <a:pt x="2422" y="709"/>
                  <a:pt x="2423" y="708"/>
                  <a:pt x="2423" y="708"/>
                </a:cubicBezTo>
                <a:cubicBezTo>
                  <a:pt x="2423" y="706"/>
                  <a:pt x="2422" y="706"/>
                  <a:pt x="2420" y="705"/>
                </a:cubicBezTo>
                <a:cubicBezTo>
                  <a:pt x="2419" y="704"/>
                  <a:pt x="2419" y="703"/>
                  <a:pt x="2419" y="701"/>
                </a:cubicBezTo>
                <a:cubicBezTo>
                  <a:pt x="2419" y="700"/>
                  <a:pt x="2419" y="700"/>
                  <a:pt x="2418" y="699"/>
                </a:cubicBezTo>
                <a:cubicBezTo>
                  <a:pt x="2418" y="699"/>
                  <a:pt x="2417" y="699"/>
                  <a:pt x="2417" y="698"/>
                </a:cubicBezTo>
                <a:cubicBezTo>
                  <a:pt x="2418" y="698"/>
                  <a:pt x="2420" y="698"/>
                  <a:pt x="2420" y="699"/>
                </a:cubicBezTo>
                <a:cubicBezTo>
                  <a:pt x="2422" y="699"/>
                  <a:pt x="2421" y="701"/>
                  <a:pt x="2421" y="702"/>
                </a:cubicBezTo>
                <a:cubicBezTo>
                  <a:pt x="2421" y="705"/>
                  <a:pt x="2424" y="707"/>
                  <a:pt x="2424" y="710"/>
                </a:cubicBezTo>
                <a:cubicBezTo>
                  <a:pt x="2425" y="712"/>
                  <a:pt x="2425" y="712"/>
                  <a:pt x="2427" y="713"/>
                </a:cubicBezTo>
                <a:cubicBezTo>
                  <a:pt x="2428" y="713"/>
                  <a:pt x="2431" y="714"/>
                  <a:pt x="2432" y="712"/>
                </a:cubicBezTo>
                <a:cubicBezTo>
                  <a:pt x="2433" y="711"/>
                  <a:pt x="2433" y="711"/>
                  <a:pt x="2434" y="711"/>
                </a:cubicBezTo>
                <a:cubicBezTo>
                  <a:pt x="2435" y="710"/>
                  <a:pt x="2436" y="709"/>
                  <a:pt x="2437" y="711"/>
                </a:cubicBezTo>
                <a:cubicBezTo>
                  <a:pt x="2437" y="712"/>
                  <a:pt x="2437" y="713"/>
                  <a:pt x="2436" y="714"/>
                </a:cubicBezTo>
                <a:cubicBezTo>
                  <a:pt x="2436" y="715"/>
                  <a:pt x="2436" y="716"/>
                  <a:pt x="2435" y="718"/>
                </a:cubicBezTo>
                <a:cubicBezTo>
                  <a:pt x="2434" y="719"/>
                  <a:pt x="2435" y="720"/>
                  <a:pt x="2437" y="721"/>
                </a:cubicBezTo>
                <a:cubicBezTo>
                  <a:pt x="2438" y="722"/>
                  <a:pt x="2439" y="722"/>
                  <a:pt x="2440" y="723"/>
                </a:cubicBezTo>
                <a:cubicBezTo>
                  <a:pt x="2440" y="723"/>
                  <a:pt x="2440" y="723"/>
                  <a:pt x="2440" y="724"/>
                </a:cubicBezTo>
                <a:cubicBezTo>
                  <a:pt x="2440" y="35"/>
                  <a:pt x="2440" y="35"/>
                  <a:pt x="2440" y="35"/>
                </a:cubicBezTo>
                <a:cubicBezTo>
                  <a:pt x="2440" y="35"/>
                  <a:pt x="2440" y="35"/>
                  <a:pt x="2440" y="35"/>
                </a:cubicBezTo>
                <a:cubicBezTo>
                  <a:pt x="2439" y="35"/>
                  <a:pt x="2437" y="35"/>
                  <a:pt x="2436" y="35"/>
                </a:cubicBezTo>
                <a:close/>
                <a:moveTo>
                  <a:pt x="2379" y="663"/>
                </a:moveTo>
                <a:cubicBezTo>
                  <a:pt x="2378" y="663"/>
                  <a:pt x="2376" y="665"/>
                  <a:pt x="2375" y="665"/>
                </a:cubicBezTo>
                <a:cubicBezTo>
                  <a:pt x="2375" y="664"/>
                  <a:pt x="2378" y="662"/>
                  <a:pt x="2378" y="662"/>
                </a:cubicBezTo>
                <a:cubicBezTo>
                  <a:pt x="2380" y="661"/>
                  <a:pt x="2381" y="659"/>
                  <a:pt x="2382" y="659"/>
                </a:cubicBezTo>
                <a:cubicBezTo>
                  <a:pt x="2382" y="660"/>
                  <a:pt x="2379" y="662"/>
                  <a:pt x="2379" y="663"/>
                </a:cubicBezTo>
                <a:close/>
                <a:moveTo>
                  <a:pt x="2385" y="673"/>
                </a:moveTo>
                <a:cubicBezTo>
                  <a:pt x="2384" y="673"/>
                  <a:pt x="2383" y="673"/>
                  <a:pt x="2383" y="673"/>
                </a:cubicBezTo>
                <a:cubicBezTo>
                  <a:pt x="2382" y="673"/>
                  <a:pt x="2381" y="674"/>
                  <a:pt x="2381" y="673"/>
                </a:cubicBezTo>
                <a:cubicBezTo>
                  <a:pt x="2379" y="673"/>
                  <a:pt x="2381" y="672"/>
                  <a:pt x="2382" y="672"/>
                </a:cubicBezTo>
                <a:cubicBezTo>
                  <a:pt x="2383" y="672"/>
                  <a:pt x="2384" y="671"/>
                  <a:pt x="2385" y="671"/>
                </a:cubicBezTo>
                <a:cubicBezTo>
                  <a:pt x="2386" y="672"/>
                  <a:pt x="2388" y="673"/>
                  <a:pt x="2388" y="674"/>
                </a:cubicBezTo>
                <a:cubicBezTo>
                  <a:pt x="2388" y="676"/>
                  <a:pt x="2385" y="673"/>
                  <a:pt x="2385" y="673"/>
                </a:cubicBezTo>
                <a:close/>
                <a:moveTo>
                  <a:pt x="2398" y="684"/>
                </a:moveTo>
                <a:cubicBezTo>
                  <a:pt x="2398" y="685"/>
                  <a:pt x="2397" y="686"/>
                  <a:pt x="2396" y="686"/>
                </a:cubicBezTo>
                <a:cubicBezTo>
                  <a:pt x="2396" y="685"/>
                  <a:pt x="2397" y="685"/>
                  <a:pt x="2398" y="684"/>
                </a:cubicBezTo>
                <a:cubicBezTo>
                  <a:pt x="2398" y="683"/>
                  <a:pt x="2397" y="682"/>
                  <a:pt x="2398" y="682"/>
                </a:cubicBezTo>
                <a:cubicBezTo>
                  <a:pt x="2398" y="682"/>
                  <a:pt x="2400" y="682"/>
                  <a:pt x="2400" y="682"/>
                </a:cubicBezTo>
                <a:cubicBezTo>
                  <a:pt x="2401" y="683"/>
                  <a:pt x="2399" y="683"/>
                  <a:pt x="2398" y="684"/>
                </a:cubicBezTo>
                <a:close/>
                <a:moveTo>
                  <a:pt x="2399" y="671"/>
                </a:moveTo>
                <a:cubicBezTo>
                  <a:pt x="2399" y="671"/>
                  <a:pt x="2398" y="671"/>
                  <a:pt x="2398" y="671"/>
                </a:cubicBezTo>
                <a:cubicBezTo>
                  <a:pt x="2397" y="671"/>
                  <a:pt x="2396" y="671"/>
                  <a:pt x="2396" y="671"/>
                </a:cubicBezTo>
                <a:cubicBezTo>
                  <a:pt x="2395" y="671"/>
                  <a:pt x="2395" y="670"/>
                  <a:pt x="2395" y="670"/>
                </a:cubicBezTo>
                <a:cubicBezTo>
                  <a:pt x="2396" y="670"/>
                  <a:pt x="2397" y="670"/>
                  <a:pt x="2397" y="670"/>
                </a:cubicBezTo>
                <a:cubicBezTo>
                  <a:pt x="2398" y="670"/>
                  <a:pt x="2399" y="669"/>
                  <a:pt x="2401" y="669"/>
                </a:cubicBezTo>
                <a:cubicBezTo>
                  <a:pt x="2402" y="670"/>
                  <a:pt x="2401" y="672"/>
                  <a:pt x="2399" y="671"/>
                </a:cubicBezTo>
                <a:close/>
                <a:moveTo>
                  <a:pt x="2420" y="680"/>
                </a:moveTo>
                <a:cubicBezTo>
                  <a:pt x="2419" y="679"/>
                  <a:pt x="2418" y="679"/>
                  <a:pt x="2418" y="679"/>
                </a:cubicBezTo>
                <a:cubicBezTo>
                  <a:pt x="2417" y="679"/>
                  <a:pt x="2416" y="679"/>
                  <a:pt x="2415" y="679"/>
                </a:cubicBezTo>
                <a:cubicBezTo>
                  <a:pt x="2414" y="678"/>
                  <a:pt x="2412" y="679"/>
                  <a:pt x="2411" y="679"/>
                </a:cubicBezTo>
                <a:cubicBezTo>
                  <a:pt x="2411" y="679"/>
                  <a:pt x="2410" y="679"/>
                  <a:pt x="2410" y="679"/>
                </a:cubicBezTo>
                <a:cubicBezTo>
                  <a:pt x="2409" y="679"/>
                  <a:pt x="2409" y="678"/>
                  <a:pt x="2410" y="678"/>
                </a:cubicBezTo>
                <a:cubicBezTo>
                  <a:pt x="2410" y="678"/>
                  <a:pt x="2411" y="679"/>
                  <a:pt x="2411" y="678"/>
                </a:cubicBezTo>
                <a:cubicBezTo>
                  <a:pt x="2412" y="678"/>
                  <a:pt x="2412" y="678"/>
                  <a:pt x="2413" y="678"/>
                </a:cubicBezTo>
                <a:cubicBezTo>
                  <a:pt x="2414" y="678"/>
                  <a:pt x="2415" y="678"/>
                  <a:pt x="2416" y="678"/>
                </a:cubicBezTo>
                <a:cubicBezTo>
                  <a:pt x="2417" y="679"/>
                  <a:pt x="2421" y="678"/>
                  <a:pt x="2421" y="680"/>
                </a:cubicBezTo>
                <a:cubicBezTo>
                  <a:pt x="2420" y="680"/>
                  <a:pt x="2420" y="680"/>
                  <a:pt x="2420" y="680"/>
                </a:cubicBezTo>
                <a:close/>
                <a:moveTo>
                  <a:pt x="2417" y="640"/>
                </a:moveTo>
                <a:cubicBezTo>
                  <a:pt x="2417" y="641"/>
                  <a:pt x="2418" y="641"/>
                  <a:pt x="2418" y="641"/>
                </a:cubicBezTo>
                <a:cubicBezTo>
                  <a:pt x="2419" y="642"/>
                  <a:pt x="2419" y="643"/>
                  <a:pt x="2418" y="642"/>
                </a:cubicBezTo>
                <a:cubicBezTo>
                  <a:pt x="2418" y="642"/>
                  <a:pt x="2418" y="642"/>
                  <a:pt x="2417" y="641"/>
                </a:cubicBezTo>
                <a:cubicBezTo>
                  <a:pt x="2417" y="641"/>
                  <a:pt x="2417" y="641"/>
                  <a:pt x="2417" y="641"/>
                </a:cubicBezTo>
                <a:cubicBezTo>
                  <a:pt x="2416" y="641"/>
                  <a:pt x="2415" y="641"/>
                  <a:pt x="2414" y="641"/>
                </a:cubicBezTo>
                <a:cubicBezTo>
                  <a:pt x="2411" y="641"/>
                  <a:pt x="2409" y="643"/>
                  <a:pt x="2407" y="645"/>
                </a:cubicBezTo>
                <a:cubicBezTo>
                  <a:pt x="2406" y="646"/>
                  <a:pt x="2405" y="647"/>
                  <a:pt x="2403" y="647"/>
                </a:cubicBezTo>
                <a:cubicBezTo>
                  <a:pt x="2402" y="648"/>
                  <a:pt x="2400" y="648"/>
                  <a:pt x="2399" y="648"/>
                </a:cubicBezTo>
                <a:cubicBezTo>
                  <a:pt x="2398" y="649"/>
                  <a:pt x="2396" y="651"/>
                  <a:pt x="2395" y="652"/>
                </a:cubicBezTo>
                <a:cubicBezTo>
                  <a:pt x="2394" y="653"/>
                  <a:pt x="2392" y="655"/>
                  <a:pt x="2391" y="655"/>
                </a:cubicBezTo>
                <a:cubicBezTo>
                  <a:pt x="2391" y="654"/>
                  <a:pt x="2392" y="654"/>
                  <a:pt x="2393" y="653"/>
                </a:cubicBezTo>
                <a:cubicBezTo>
                  <a:pt x="2394" y="653"/>
                  <a:pt x="2395" y="652"/>
                  <a:pt x="2395" y="651"/>
                </a:cubicBezTo>
                <a:cubicBezTo>
                  <a:pt x="2397" y="650"/>
                  <a:pt x="2398" y="648"/>
                  <a:pt x="2400" y="647"/>
                </a:cubicBezTo>
                <a:cubicBezTo>
                  <a:pt x="2401" y="646"/>
                  <a:pt x="2403" y="647"/>
                  <a:pt x="2404" y="646"/>
                </a:cubicBezTo>
                <a:cubicBezTo>
                  <a:pt x="2406" y="645"/>
                  <a:pt x="2407" y="644"/>
                  <a:pt x="2408" y="643"/>
                </a:cubicBezTo>
                <a:cubicBezTo>
                  <a:pt x="2410" y="641"/>
                  <a:pt x="2411" y="641"/>
                  <a:pt x="2412" y="640"/>
                </a:cubicBezTo>
                <a:cubicBezTo>
                  <a:pt x="2414" y="639"/>
                  <a:pt x="2415" y="639"/>
                  <a:pt x="2417" y="638"/>
                </a:cubicBezTo>
                <a:cubicBezTo>
                  <a:pt x="2418" y="638"/>
                  <a:pt x="2424" y="634"/>
                  <a:pt x="2424" y="636"/>
                </a:cubicBezTo>
                <a:cubicBezTo>
                  <a:pt x="2423" y="637"/>
                  <a:pt x="2417" y="637"/>
                  <a:pt x="2417" y="640"/>
                </a:cubicBezTo>
                <a:close/>
                <a:moveTo>
                  <a:pt x="2436" y="723"/>
                </a:moveTo>
                <a:cubicBezTo>
                  <a:pt x="2435" y="722"/>
                  <a:pt x="2434" y="722"/>
                  <a:pt x="2433" y="721"/>
                </a:cubicBezTo>
                <a:cubicBezTo>
                  <a:pt x="2433" y="720"/>
                  <a:pt x="2433" y="718"/>
                  <a:pt x="2432" y="717"/>
                </a:cubicBezTo>
                <a:cubicBezTo>
                  <a:pt x="2431" y="716"/>
                  <a:pt x="2431" y="716"/>
                  <a:pt x="2430" y="716"/>
                </a:cubicBezTo>
                <a:cubicBezTo>
                  <a:pt x="2429" y="715"/>
                  <a:pt x="2429" y="715"/>
                  <a:pt x="2428" y="715"/>
                </a:cubicBezTo>
                <a:cubicBezTo>
                  <a:pt x="2428" y="714"/>
                  <a:pt x="2427" y="714"/>
                  <a:pt x="2426" y="715"/>
                </a:cubicBezTo>
                <a:cubicBezTo>
                  <a:pt x="2425" y="715"/>
                  <a:pt x="2426" y="716"/>
                  <a:pt x="2425" y="716"/>
                </a:cubicBezTo>
                <a:cubicBezTo>
                  <a:pt x="2424" y="717"/>
                  <a:pt x="2422" y="716"/>
                  <a:pt x="2421" y="716"/>
                </a:cubicBezTo>
                <a:cubicBezTo>
                  <a:pt x="2420" y="717"/>
                  <a:pt x="2420" y="717"/>
                  <a:pt x="2420" y="718"/>
                </a:cubicBezTo>
                <a:cubicBezTo>
                  <a:pt x="2421" y="718"/>
                  <a:pt x="2422" y="718"/>
                  <a:pt x="2422" y="718"/>
                </a:cubicBezTo>
                <a:cubicBezTo>
                  <a:pt x="2423" y="718"/>
                  <a:pt x="2423" y="718"/>
                  <a:pt x="2423" y="719"/>
                </a:cubicBezTo>
                <a:cubicBezTo>
                  <a:pt x="2424" y="719"/>
                  <a:pt x="2423" y="719"/>
                  <a:pt x="2424" y="720"/>
                </a:cubicBezTo>
                <a:cubicBezTo>
                  <a:pt x="2424" y="720"/>
                  <a:pt x="2424" y="720"/>
                  <a:pt x="2425" y="720"/>
                </a:cubicBezTo>
                <a:cubicBezTo>
                  <a:pt x="2426" y="720"/>
                  <a:pt x="2426" y="720"/>
                  <a:pt x="2427" y="720"/>
                </a:cubicBezTo>
                <a:cubicBezTo>
                  <a:pt x="2429" y="721"/>
                  <a:pt x="2427" y="722"/>
                  <a:pt x="2427" y="722"/>
                </a:cubicBezTo>
                <a:cubicBezTo>
                  <a:pt x="2427" y="723"/>
                  <a:pt x="2427" y="723"/>
                  <a:pt x="2427" y="723"/>
                </a:cubicBezTo>
                <a:cubicBezTo>
                  <a:pt x="2428" y="724"/>
                  <a:pt x="2428" y="726"/>
                  <a:pt x="2429" y="727"/>
                </a:cubicBezTo>
                <a:cubicBezTo>
                  <a:pt x="2430" y="727"/>
                  <a:pt x="2430" y="727"/>
                  <a:pt x="2430" y="728"/>
                </a:cubicBezTo>
                <a:cubicBezTo>
                  <a:pt x="2430" y="729"/>
                  <a:pt x="2429" y="729"/>
                  <a:pt x="2429" y="730"/>
                </a:cubicBezTo>
                <a:cubicBezTo>
                  <a:pt x="2429" y="731"/>
                  <a:pt x="2432" y="730"/>
                  <a:pt x="2433" y="731"/>
                </a:cubicBezTo>
                <a:cubicBezTo>
                  <a:pt x="2434" y="731"/>
                  <a:pt x="2436" y="731"/>
                  <a:pt x="2436" y="733"/>
                </a:cubicBezTo>
                <a:cubicBezTo>
                  <a:pt x="2435" y="732"/>
                  <a:pt x="2433" y="731"/>
                  <a:pt x="2431" y="731"/>
                </a:cubicBezTo>
                <a:cubicBezTo>
                  <a:pt x="2430" y="731"/>
                  <a:pt x="2430" y="732"/>
                  <a:pt x="2429" y="732"/>
                </a:cubicBezTo>
                <a:cubicBezTo>
                  <a:pt x="2429" y="732"/>
                  <a:pt x="2428" y="733"/>
                  <a:pt x="2427" y="733"/>
                </a:cubicBezTo>
                <a:cubicBezTo>
                  <a:pt x="2426" y="733"/>
                  <a:pt x="2425" y="732"/>
                  <a:pt x="2423" y="732"/>
                </a:cubicBezTo>
                <a:cubicBezTo>
                  <a:pt x="2422" y="732"/>
                  <a:pt x="2422" y="733"/>
                  <a:pt x="2421" y="733"/>
                </a:cubicBezTo>
                <a:cubicBezTo>
                  <a:pt x="2420" y="733"/>
                  <a:pt x="2420" y="733"/>
                  <a:pt x="2419" y="734"/>
                </a:cubicBezTo>
                <a:cubicBezTo>
                  <a:pt x="2418" y="734"/>
                  <a:pt x="2418" y="734"/>
                  <a:pt x="2417" y="735"/>
                </a:cubicBezTo>
                <a:cubicBezTo>
                  <a:pt x="2416" y="735"/>
                  <a:pt x="2415" y="735"/>
                  <a:pt x="2415" y="734"/>
                </a:cubicBezTo>
                <a:cubicBezTo>
                  <a:pt x="2416" y="734"/>
                  <a:pt x="2417" y="734"/>
                  <a:pt x="2418" y="734"/>
                </a:cubicBezTo>
                <a:cubicBezTo>
                  <a:pt x="2418" y="734"/>
                  <a:pt x="2419" y="733"/>
                  <a:pt x="2419" y="733"/>
                </a:cubicBezTo>
                <a:cubicBezTo>
                  <a:pt x="2420" y="732"/>
                  <a:pt x="2421" y="732"/>
                  <a:pt x="2422" y="731"/>
                </a:cubicBezTo>
                <a:cubicBezTo>
                  <a:pt x="2423" y="731"/>
                  <a:pt x="2424" y="731"/>
                  <a:pt x="2425" y="730"/>
                </a:cubicBezTo>
                <a:cubicBezTo>
                  <a:pt x="2426" y="729"/>
                  <a:pt x="2427" y="729"/>
                  <a:pt x="2428" y="728"/>
                </a:cubicBezTo>
                <a:cubicBezTo>
                  <a:pt x="2429" y="726"/>
                  <a:pt x="2428" y="725"/>
                  <a:pt x="2427" y="724"/>
                </a:cubicBezTo>
                <a:cubicBezTo>
                  <a:pt x="2426" y="724"/>
                  <a:pt x="2426" y="724"/>
                  <a:pt x="2425" y="724"/>
                </a:cubicBezTo>
                <a:cubicBezTo>
                  <a:pt x="2425" y="724"/>
                  <a:pt x="2425" y="723"/>
                  <a:pt x="2424" y="723"/>
                </a:cubicBezTo>
                <a:cubicBezTo>
                  <a:pt x="2423" y="724"/>
                  <a:pt x="2423" y="724"/>
                  <a:pt x="2422" y="724"/>
                </a:cubicBezTo>
                <a:cubicBezTo>
                  <a:pt x="2422" y="724"/>
                  <a:pt x="2422" y="723"/>
                  <a:pt x="2421" y="724"/>
                </a:cubicBezTo>
                <a:cubicBezTo>
                  <a:pt x="2420" y="724"/>
                  <a:pt x="2420" y="724"/>
                  <a:pt x="2420" y="724"/>
                </a:cubicBezTo>
                <a:cubicBezTo>
                  <a:pt x="2419" y="725"/>
                  <a:pt x="2419" y="724"/>
                  <a:pt x="2418" y="725"/>
                </a:cubicBezTo>
                <a:cubicBezTo>
                  <a:pt x="2418" y="726"/>
                  <a:pt x="2418" y="728"/>
                  <a:pt x="2419" y="728"/>
                </a:cubicBezTo>
                <a:cubicBezTo>
                  <a:pt x="2420" y="729"/>
                  <a:pt x="2419" y="730"/>
                  <a:pt x="2418" y="730"/>
                </a:cubicBezTo>
                <a:cubicBezTo>
                  <a:pt x="2416" y="730"/>
                  <a:pt x="2415" y="730"/>
                  <a:pt x="2414" y="731"/>
                </a:cubicBezTo>
                <a:cubicBezTo>
                  <a:pt x="2413" y="731"/>
                  <a:pt x="2413" y="732"/>
                  <a:pt x="2412" y="732"/>
                </a:cubicBezTo>
                <a:cubicBezTo>
                  <a:pt x="2411" y="732"/>
                  <a:pt x="2411" y="732"/>
                  <a:pt x="2410" y="731"/>
                </a:cubicBezTo>
                <a:cubicBezTo>
                  <a:pt x="2409" y="730"/>
                  <a:pt x="2407" y="731"/>
                  <a:pt x="2406" y="731"/>
                </a:cubicBezTo>
                <a:cubicBezTo>
                  <a:pt x="2405" y="731"/>
                  <a:pt x="2402" y="730"/>
                  <a:pt x="2402" y="732"/>
                </a:cubicBezTo>
                <a:cubicBezTo>
                  <a:pt x="2403" y="732"/>
                  <a:pt x="2404" y="731"/>
                  <a:pt x="2405" y="732"/>
                </a:cubicBezTo>
                <a:cubicBezTo>
                  <a:pt x="2406" y="733"/>
                  <a:pt x="2404" y="733"/>
                  <a:pt x="2403" y="734"/>
                </a:cubicBezTo>
                <a:cubicBezTo>
                  <a:pt x="2403" y="736"/>
                  <a:pt x="2407" y="735"/>
                  <a:pt x="2408" y="735"/>
                </a:cubicBezTo>
                <a:cubicBezTo>
                  <a:pt x="2409" y="735"/>
                  <a:pt x="2411" y="735"/>
                  <a:pt x="2410" y="736"/>
                </a:cubicBezTo>
                <a:cubicBezTo>
                  <a:pt x="2409" y="737"/>
                  <a:pt x="2407" y="736"/>
                  <a:pt x="2407" y="736"/>
                </a:cubicBezTo>
                <a:cubicBezTo>
                  <a:pt x="2406" y="736"/>
                  <a:pt x="2405" y="736"/>
                  <a:pt x="2404" y="736"/>
                </a:cubicBezTo>
                <a:cubicBezTo>
                  <a:pt x="2404" y="737"/>
                  <a:pt x="2405" y="737"/>
                  <a:pt x="2406" y="737"/>
                </a:cubicBezTo>
                <a:cubicBezTo>
                  <a:pt x="2407" y="737"/>
                  <a:pt x="2407" y="738"/>
                  <a:pt x="2408" y="738"/>
                </a:cubicBezTo>
                <a:cubicBezTo>
                  <a:pt x="2409" y="739"/>
                  <a:pt x="2409" y="739"/>
                  <a:pt x="2408" y="740"/>
                </a:cubicBezTo>
                <a:cubicBezTo>
                  <a:pt x="2408" y="741"/>
                  <a:pt x="2408" y="741"/>
                  <a:pt x="2408" y="741"/>
                </a:cubicBezTo>
                <a:cubicBezTo>
                  <a:pt x="2407" y="742"/>
                  <a:pt x="2406" y="742"/>
                  <a:pt x="2407" y="743"/>
                </a:cubicBezTo>
                <a:cubicBezTo>
                  <a:pt x="2408" y="743"/>
                  <a:pt x="2409" y="743"/>
                  <a:pt x="2409" y="743"/>
                </a:cubicBezTo>
                <a:cubicBezTo>
                  <a:pt x="2410" y="743"/>
                  <a:pt x="2410" y="744"/>
                  <a:pt x="2409" y="744"/>
                </a:cubicBezTo>
                <a:cubicBezTo>
                  <a:pt x="2408" y="744"/>
                  <a:pt x="2408" y="744"/>
                  <a:pt x="2407" y="744"/>
                </a:cubicBezTo>
                <a:cubicBezTo>
                  <a:pt x="2406" y="745"/>
                  <a:pt x="2407" y="745"/>
                  <a:pt x="2407" y="746"/>
                </a:cubicBezTo>
                <a:cubicBezTo>
                  <a:pt x="2409" y="747"/>
                  <a:pt x="2406" y="747"/>
                  <a:pt x="2406" y="748"/>
                </a:cubicBezTo>
                <a:cubicBezTo>
                  <a:pt x="2406" y="749"/>
                  <a:pt x="2407" y="749"/>
                  <a:pt x="2407" y="750"/>
                </a:cubicBezTo>
                <a:cubicBezTo>
                  <a:pt x="2408" y="750"/>
                  <a:pt x="2408" y="751"/>
                  <a:pt x="2408" y="751"/>
                </a:cubicBezTo>
                <a:cubicBezTo>
                  <a:pt x="2408" y="753"/>
                  <a:pt x="2408" y="753"/>
                  <a:pt x="2409" y="753"/>
                </a:cubicBezTo>
                <a:cubicBezTo>
                  <a:pt x="2410" y="753"/>
                  <a:pt x="2411" y="755"/>
                  <a:pt x="2412" y="755"/>
                </a:cubicBezTo>
                <a:cubicBezTo>
                  <a:pt x="2413" y="755"/>
                  <a:pt x="2413" y="754"/>
                  <a:pt x="2414" y="754"/>
                </a:cubicBezTo>
                <a:cubicBezTo>
                  <a:pt x="2414" y="753"/>
                  <a:pt x="2416" y="752"/>
                  <a:pt x="2416" y="753"/>
                </a:cubicBezTo>
                <a:cubicBezTo>
                  <a:pt x="2416" y="754"/>
                  <a:pt x="2415" y="754"/>
                  <a:pt x="2414" y="754"/>
                </a:cubicBezTo>
                <a:cubicBezTo>
                  <a:pt x="2414" y="754"/>
                  <a:pt x="2412" y="757"/>
                  <a:pt x="2412" y="757"/>
                </a:cubicBezTo>
                <a:cubicBezTo>
                  <a:pt x="2412" y="758"/>
                  <a:pt x="2413" y="757"/>
                  <a:pt x="2414" y="757"/>
                </a:cubicBezTo>
                <a:cubicBezTo>
                  <a:pt x="2414" y="756"/>
                  <a:pt x="2414" y="755"/>
                  <a:pt x="2415" y="756"/>
                </a:cubicBezTo>
                <a:cubicBezTo>
                  <a:pt x="2416" y="756"/>
                  <a:pt x="2416" y="757"/>
                  <a:pt x="2416" y="757"/>
                </a:cubicBezTo>
                <a:cubicBezTo>
                  <a:pt x="2416" y="758"/>
                  <a:pt x="2416" y="759"/>
                  <a:pt x="2415" y="759"/>
                </a:cubicBezTo>
                <a:cubicBezTo>
                  <a:pt x="2414" y="760"/>
                  <a:pt x="2414" y="760"/>
                  <a:pt x="2415" y="761"/>
                </a:cubicBezTo>
                <a:cubicBezTo>
                  <a:pt x="2415" y="762"/>
                  <a:pt x="2415" y="763"/>
                  <a:pt x="2415" y="763"/>
                </a:cubicBezTo>
                <a:cubicBezTo>
                  <a:pt x="2416" y="764"/>
                  <a:pt x="2417" y="763"/>
                  <a:pt x="2417" y="764"/>
                </a:cubicBezTo>
                <a:cubicBezTo>
                  <a:pt x="2418" y="764"/>
                  <a:pt x="2418" y="765"/>
                  <a:pt x="2418" y="765"/>
                </a:cubicBezTo>
                <a:cubicBezTo>
                  <a:pt x="2420" y="767"/>
                  <a:pt x="2423" y="763"/>
                  <a:pt x="2425" y="763"/>
                </a:cubicBezTo>
                <a:cubicBezTo>
                  <a:pt x="2425" y="763"/>
                  <a:pt x="2426" y="764"/>
                  <a:pt x="2426" y="764"/>
                </a:cubicBezTo>
                <a:cubicBezTo>
                  <a:pt x="2427" y="764"/>
                  <a:pt x="2428" y="764"/>
                  <a:pt x="2428" y="764"/>
                </a:cubicBezTo>
                <a:cubicBezTo>
                  <a:pt x="2429" y="764"/>
                  <a:pt x="2429" y="765"/>
                  <a:pt x="2428" y="766"/>
                </a:cubicBezTo>
                <a:cubicBezTo>
                  <a:pt x="2427" y="767"/>
                  <a:pt x="2426" y="766"/>
                  <a:pt x="2425" y="768"/>
                </a:cubicBezTo>
                <a:cubicBezTo>
                  <a:pt x="2425" y="769"/>
                  <a:pt x="2424" y="771"/>
                  <a:pt x="2426" y="772"/>
                </a:cubicBezTo>
                <a:cubicBezTo>
                  <a:pt x="2427" y="772"/>
                  <a:pt x="2428" y="772"/>
                  <a:pt x="2429" y="772"/>
                </a:cubicBezTo>
                <a:cubicBezTo>
                  <a:pt x="2429" y="772"/>
                  <a:pt x="2430" y="772"/>
                  <a:pt x="2431" y="772"/>
                </a:cubicBezTo>
                <a:cubicBezTo>
                  <a:pt x="2431" y="771"/>
                  <a:pt x="2433" y="768"/>
                  <a:pt x="2434" y="770"/>
                </a:cubicBezTo>
                <a:cubicBezTo>
                  <a:pt x="2434" y="771"/>
                  <a:pt x="2432" y="772"/>
                  <a:pt x="2431" y="773"/>
                </a:cubicBezTo>
                <a:cubicBezTo>
                  <a:pt x="2430" y="773"/>
                  <a:pt x="2429" y="775"/>
                  <a:pt x="2429" y="776"/>
                </a:cubicBezTo>
                <a:cubicBezTo>
                  <a:pt x="2429" y="777"/>
                  <a:pt x="2429" y="778"/>
                  <a:pt x="2430" y="777"/>
                </a:cubicBezTo>
                <a:cubicBezTo>
                  <a:pt x="2431" y="777"/>
                  <a:pt x="2431" y="775"/>
                  <a:pt x="2432" y="775"/>
                </a:cubicBezTo>
                <a:cubicBezTo>
                  <a:pt x="2433" y="775"/>
                  <a:pt x="2432" y="777"/>
                  <a:pt x="2432" y="777"/>
                </a:cubicBezTo>
                <a:cubicBezTo>
                  <a:pt x="2431" y="778"/>
                  <a:pt x="2431" y="778"/>
                  <a:pt x="2431" y="779"/>
                </a:cubicBezTo>
                <a:cubicBezTo>
                  <a:pt x="2431" y="780"/>
                  <a:pt x="2432" y="781"/>
                  <a:pt x="2432" y="780"/>
                </a:cubicBezTo>
                <a:cubicBezTo>
                  <a:pt x="2433" y="780"/>
                  <a:pt x="2433" y="779"/>
                  <a:pt x="2433" y="779"/>
                </a:cubicBezTo>
                <a:cubicBezTo>
                  <a:pt x="2434" y="778"/>
                  <a:pt x="2434" y="777"/>
                  <a:pt x="2434" y="776"/>
                </a:cubicBezTo>
                <a:cubicBezTo>
                  <a:pt x="2435" y="776"/>
                  <a:pt x="2435" y="777"/>
                  <a:pt x="2436" y="777"/>
                </a:cubicBezTo>
                <a:cubicBezTo>
                  <a:pt x="2436" y="781"/>
                  <a:pt x="2432" y="781"/>
                  <a:pt x="2431" y="784"/>
                </a:cubicBezTo>
                <a:cubicBezTo>
                  <a:pt x="2431" y="785"/>
                  <a:pt x="2431" y="787"/>
                  <a:pt x="2432" y="788"/>
                </a:cubicBezTo>
                <a:cubicBezTo>
                  <a:pt x="2433" y="789"/>
                  <a:pt x="2434" y="790"/>
                  <a:pt x="2435" y="790"/>
                </a:cubicBezTo>
                <a:cubicBezTo>
                  <a:pt x="2436" y="791"/>
                  <a:pt x="2437" y="792"/>
                  <a:pt x="2439" y="792"/>
                </a:cubicBezTo>
                <a:cubicBezTo>
                  <a:pt x="2439" y="792"/>
                  <a:pt x="2440" y="792"/>
                  <a:pt x="2440" y="793"/>
                </a:cubicBezTo>
                <a:cubicBezTo>
                  <a:pt x="2440" y="725"/>
                  <a:pt x="2440" y="725"/>
                  <a:pt x="2440" y="725"/>
                </a:cubicBezTo>
                <a:cubicBezTo>
                  <a:pt x="2440" y="725"/>
                  <a:pt x="2440" y="724"/>
                  <a:pt x="2439" y="724"/>
                </a:cubicBezTo>
                <a:cubicBezTo>
                  <a:pt x="2438" y="724"/>
                  <a:pt x="2437" y="724"/>
                  <a:pt x="2436" y="723"/>
                </a:cubicBezTo>
                <a:close/>
                <a:moveTo>
                  <a:pt x="2118" y="1903"/>
                </a:moveTo>
                <a:cubicBezTo>
                  <a:pt x="2117" y="1903"/>
                  <a:pt x="2114" y="1904"/>
                  <a:pt x="2114" y="1905"/>
                </a:cubicBezTo>
                <a:cubicBezTo>
                  <a:pt x="2115" y="1905"/>
                  <a:pt x="2116" y="1905"/>
                  <a:pt x="2116" y="1904"/>
                </a:cubicBezTo>
                <a:cubicBezTo>
                  <a:pt x="2117" y="1904"/>
                  <a:pt x="2117" y="1904"/>
                  <a:pt x="2118" y="1904"/>
                </a:cubicBezTo>
                <a:cubicBezTo>
                  <a:pt x="2119" y="1904"/>
                  <a:pt x="2119" y="1904"/>
                  <a:pt x="2120" y="1904"/>
                </a:cubicBezTo>
                <a:cubicBezTo>
                  <a:pt x="2120" y="1904"/>
                  <a:pt x="2120" y="1904"/>
                  <a:pt x="2120" y="1903"/>
                </a:cubicBezTo>
                <a:cubicBezTo>
                  <a:pt x="2120" y="1903"/>
                  <a:pt x="2119" y="1903"/>
                  <a:pt x="2119" y="1903"/>
                </a:cubicBezTo>
                <a:cubicBezTo>
                  <a:pt x="2118" y="1903"/>
                  <a:pt x="2118" y="1903"/>
                  <a:pt x="2118" y="1903"/>
                </a:cubicBezTo>
                <a:close/>
                <a:moveTo>
                  <a:pt x="1617" y="263"/>
                </a:moveTo>
                <a:cubicBezTo>
                  <a:pt x="1618" y="263"/>
                  <a:pt x="1618" y="262"/>
                  <a:pt x="1618" y="261"/>
                </a:cubicBezTo>
                <a:cubicBezTo>
                  <a:pt x="1618" y="260"/>
                  <a:pt x="1617" y="260"/>
                  <a:pt x="1617" y="260"/>
                </a:cubicBezTo>
                <a:cubicBezTo>
                  <a:pt x="1616" y="259"/>
                  <a:pt x="1616" y="258"/>
                  <a:pt x="1616" y="258"/>
                </a:cubicBezTo>
                <a:cubicBezTo>
                  <a:pt x="1615" y="257"/>
                  <a:pt x="1614" y="257"/>
                  <a:pt x="1613" y="257"/>
                </a:cubicBezTo>
                <a:cubicBezTo>
                  <a:pt x="1612" y="256"/>
                  <a:pt x="1611" y="255"/>
                  <a:pt x="1610" y="255"/>
                </a:cubicBezTo>
                <a:cubicBezTo>
                  <a:pt x="1608" y="256"/>
                  <a:pt x="1607" y="256"/>
                  <a:pt x="1606" y="257"/>
                </a:cubicBezTo>
                <a:cubicBezTo>
                  <a:pt x="1604" y="257"/>
                  <a:pt x="1601" y="257"/>
                  <a:pt x="1600" y="258"/>
                </a:cubicBezTo>
                <a:cubicBezTo>
                  <a:pt x="1599" y="258"/>
                  <a:pt x="1599" y="259"/>
                  <a:pt x="1599" y="259"/>
                </a:cubicBezTo>
                <a:cubicBezTo>
                  <a:pt x="1599" y="261"/>
                  <a:pt x="1600" y="261"/>
                  <a:pt x="1601" y="262"/>
                </a:cubicBezTo>
                <a:cubicBezTo>
                  <a:pt x="1602" y="263"/>
                  <a:pt x="1603" y="264"/>
                  <a:pt x="1604" y="265"/>
                </a:cubicBezTo>
                <a:cubicBezTo>
                  <a:pt x="1605" y="266"/>
                  <a:pt x="1606" y="267"/>
                  <a:pt x="1607" y="268"/>
                </a:cubicBezTo>
                <a:cubicBezTo>
                  <a:pt x="1608" y="269"/>
                  <a:pt x="1608" y="270"/>
                  <a:pt x="1610" y="271"/>
                </a:cubicBezTo>
                <a:cubicBezTo>
                  <a:pt x="1610" y="271"/>
                  <a:pt x="1611" y="271"/>
                  <a:pt x="1612" y="271"/>
                </a:cubicBezTo>
                <a:cubicBezTo>
                  <a:pt x="1613" y="271"/>
                  <a:pt x="1613" y="272"/>
                  <a:pt x="1614" y="272"/>
                </a:cubicBezTo>
                <a:cubicBezTo>
                  <a:pt x="1616" y="272"/>
                  <a:pt x="1617" y="271"/>
                  <a:pt x="1617" y="269"/>
                </a:cubicBezTo>
                <a:cubicBezTo>
                  <a:pt x="1616" y="268"/>
                  <a:pt x="1615" y="267"/>
                  <a:pt x="1614" y="266"/>
                </a:cubicBezTo>
                <a:cubicBezTo>
                  <a:pt x="1614" y="264"/>
                  <a:pt x="1616" y="264"/>
                  <a:pt x="1617" y="263"/>
                </a:cubicBezTo>
                <a:close/>
                <a:moveTo>
                  <a:pt x="1499" y="214"/>
                </a:moveTo>
                <a:cubicBezTo>
                  <a:pt x="1499" y="213"/>
                  <a:pt x="1498" y="213"/>
                  <a:pt x="1498" y="214"/>
                </a:cubicBezTo>
                <a:cubicBezTo>
                  <a:pt x="1496" y="214"/>
                  <a:pt x="1495" y="215"/>
                  <a:pt x="1493" y="215"/>
                </a:cubicBezTo>
                <a:cubicBezTo>
                  <a:pt x="1492" y="216"/>
                  <a:pt x="1490" y="215"/>
                  <a:pt x="1489" y="215"/>
                </a:cubicBezTo>
                <a:cubicBezTo>
                  <a:pt x="1487" y="215"/>
                  <a:pt x="1485" y="216"/>
                  <a:pt x="1484" y="217"/>
                </a:cubicBezTo>
                <a:cubicBezTo>
                  <a:pt x="1484" y="218"/>
                  <a:pt x="1484" y="218"/>
                  <a:pt x="1484" y="218"/>
                </a:cubicBezTo>
                <a:cubicBezTo>
                  <a:pt x="1483" y="219"/>
                  <a:pt x="1481" y="220"/>
                  <a:pt x="1482" y="222"/>
                </a:cubicBezTo>
                <a:cubicBezTo>
                  <a:pt x="1482" y="223"/>
                  <a:pt x="1482" y="223"/>
                  <a:pt x="1483" y="224"/>
                </a:cubicBezTo>
                <a:cubicBezTo>
                  <a:pt x="1483" y="225"/>
                  <a:pt x="1483" y="225"/>
                  <a:pt x="1484" y="226"/>
                </a:cubicBezTo>
                <a:cubicBezTo>
                  <a:pt x="1485" y="227"/>
                  <a:pt x="1486" y="227"/>
                  <a:pt x="1487" y="227"/>
                </a:cubicBezTo>
                <a:cubicBezTo>
                  <a:pt x="1489" y="228"/>
                  <a:pt x="1490" y="228"/>
                  <a:pt x="1492" y="228"/>
                </a:cubicBezTo>
                <a:cubicBezTo>
                  <a:pt x="1494" y="229"/>
                  <a:pt x="1496" y="228"/>
                  <a:pt x="1498" y="228"/>
                </a:cubicBezTo>
                <a:cubicBezTo>
                  <a:pt x="1501" y="229"/>
                  <a:pt x="1504" y="229"/>
                  <a:pt x="1506" y="229"/>
                </a:cubicBezTo>
                <a:cubicBezTo>
                  <a:pt x="1508" y="229"/>
                  <a:pt x="1510" y="229"/>
                  <a:pt x="1512" y="228"/>
                </a:cubicBezTo>
                <a:cubicBezTo>
                  <a:pt x="1514" y="227"/>
                  <a:pt x="1515" y="227"/>
                  <a:pt x="1517" y="227"/>
                </a:cubicBezTo>
                <a:cubicBezTo>
                  <a:pt x="1518" y="228"/>
                  <a:pt x="1519" y="228"/>
                  <a:pt x="1520" y="228"/>
                </a:cubicBezTo>
                <a:cubicBezTo>
                  <a:pt x="1521" y="228"/>
                  <a:pt x="1522" y="228"/>
                  <a:pt x="1523" y="228"/>
                </a:cubicBezTo>
                <a:cubicBezTo>
                  <a:pt x="1525" y="229"/>
                  <a:pt x="1526" y="230"/>
                  <a:pt x="1528" y="230"/>
                </a:cubicBezTo>
                <a:cubicBezTo>
                  <a:pt x="1530" y="230"/>
                  <a:pt x="1532" y="230"/>
                  <a:pt x="1533" y="230"/>
                </a:cubicBezTo>
                <a:cubicBezTo>
                  <a:pt x="1536" y="230"/>
                  <a:pt x="1537" y="230"/>
                  <a:pt x="1538" y="228"/>
                </a:cubicBezTo>
                <a:cubicBezTo>
                  <a:pt x="1539" y="227"/>
                  <a:pt x="1540" y="225"/>
                  <a:pt x="1541" y="224"/>
                </a:cubicBezTo>
                <a:cubicBezTo>
                  <a:pt x="1542" y="222"/>
                  <a:pt x="1544" y="221"/>
                  <a:pt x="1545" y="220"/>
                </a:cubicBezTo>
                <a:cubicBezTo>
                  <a:pt x="1546" y="218"/>
                  <a:pt x="1544" y="217"/>
                  <a:pt x="1543" y="217"/>
                </a:cubicBezTo>
                <a:cubicBezTo>
                  <a:pt x="1541" y="216"/>
                  <a:pt x="1540" y="215"/>
                  <a:pt x="1538" y="215"/>
                </a:cubicBezTo>
                <a:cubicBezTo>
                  <a:pt x="1536" y="215"/>
                  <a:pt x="1535" y="215"/>
                  <a:pt x="1534" y="216"/>
                </a:cubicBezTo>
                <a:cubicBezTo>
                  <a:pt x="1532" y="217"/>
                  <a:pt x="1530" y="216"/>
                  <a:pt x="1529" y="216"/>
                </a:cubicBezTo>
                <a:cubicBezTo>
                  <a:pt x="1528" y="215"/>
                  <a:pt x="1527" y="215"/>
                  <a:pt x="1526" y="215"/>
                </a:cubicBezTo>
                <a:cubicBezTo>
                  <a:pt x="1526" y="215"/>
                  <a:pt x="1525" y="215"/>
                  <a:pt x="1524" y="215"/>
                </a:cubicBezTo>
                <a:cubicBezTo>
                  <a:pt x="1522" y="215"/>
                  <a:pt x="1520" y="215"/>
                  <a:pt x="1518" y="215"/>
                </a:cubicBezTo>
                <a:cubicBezTo>
                  <a:pt x="1516" y="215"/>
                  <a:pt x="1515" y="214"/>
                  <a:pt x="1513" y="214"/>
                </a:cubicBezTo>
                <a:cubicBezTo>
                  <a:pt x="1511" y="214"/>
                  <a:pt x="1510" y="215"/>
                  <a:pt x="1508" y="215"/>
                </a:cubicBezTo>
                <a:cubicBezTo>
                  <a:pt x="1507" y="216"/>
                  <a:pt x="1506" y="216"/>
                  <a:pt x="1505" y="216"/>
                </a:cubicBezTo>
                <a:cubicBezTo>
                  <a:pt x="1504" y="216"/>
                  <a:pt x="1504" y="215"/>
                  <a:pt x="1503" y="216"/>
                </a:cubicBezTo>
                <a:cubicBezTo>
                  <a:pt x="1502" y="216"/>
                  <a:pt x="1499" y="218"/>
                  <a:pt x="1499" y="216"/>
                </a:cubicBezTo>
                <a:cubicBezTo>
                  <a:pt x="1499" y="215"/>
                  <a:pt x="1500" y="214"/>
                  <a:pt x="1499" y="214"/>
                </a:cubicBezTo>
                <a:close/>
                <a:moveTo>
                  <a:pt x="1618" y="231"/>
                </a:moveTo>
                <a:cubicBezTo>
                  <a:pt x="1617" y="230"/>
                  <a:pt x="1616" y="229"/>
                  <a:pt x="1615" y="227"/>
                </a:cubicBezTo>
                <a:cubicBezTo>
                  <a:pt x="1615" y="226"/>
                  <a:pt x="1614" y="225"/>
                  <a:pt x="1612" y="224"/>
                </a:cubicBezTo>
                <a:cubicBezTo>
                  <a:pt x="1611" y="223"/>
                  <a:pt x="1609" y="223"/>
                  <a:pt x="1607" y="223"/>
                </a:cubicBezTo>
                <a:cubicBezTo>
                  <a:pt x="1606" y="222"/>
                  <a:pt x="1605" y="221"/>
                  <a:pt x="1603" y="221"/>
                </a:cubicBezTo>
                <a:cubicBezTo>
                  <a:pt x="1601" y="221"/>
                  <a:pt x="1599" y="221"/>
                  <a:pt x="1598" y="221"/>
                </a:cubicBezTo>
                <a:cubicBezTo>
                  <a:pt x="1596" y="221"/>
                  <a:pt x="1595" y="220"/>
                  <a:pt x="1593" y="220"/>
                </a:cubicBezTo>
                <a:cubicBezTo>
                  <a:pt x="1592" y="220"/>
                  <a:pt x="1591" y="221"/>
                  <a:pt x="1590" y="221"/>
                </a:cubicBezTo>
                <a:cubicBezTo>
                  <a:pt x="1587" y="222"/>
                  <a:pt x="1586" y="224"/>
                  <a:pt x="1585" y="227"/>
                </a:cubicBezTo>
                <a:cubicBezTo>
                  <a:pt x="1585" y="228"/>
                  <a:pt x="1585" y="230"/>
                  <a:pt x="1586" y="231"/>
                </a:cubicBezTo>
                <a:cubicBezTo>
                  <a:pt x="1587" y="232"/>
                  <a:pt x="1588" y="233"/>
                  <a:pt x="1589" y="234"/>
                </a:cubicBezTo>
                <a:cubicBezTo>
                  <a:pt x="1591" y="235"/>
                  <a:pt x="1592" y="235"/>
                  <a:pt x="1593" y="236"/>
                </a:cubicBezTo>
                <a:cubicBezTo>
                  <a:pt x="1595" y="236"/>
                  <a:pt x="1596" y="237"/>
                  <a:pt x="1598" y="237"/>
                </a:cubicBezTo>
                <a:cubicBezTo>
                  <a:pt x="1599" y="238"/>
                  <a:pt x="1600" y="239"/>
                  <a:pt x="1602" y="240"/>
                </a:cubicBezTo>
                <a:cubicBezTo>
                  <a:pt x="1603" y="241"/>
                  <a:pt x="1604" y="240"/>
                  <a:pt x="1606" y="240"/>
                </a:cubicBezTo>
                <a:cubicBezTo>
                  <a:pt x="1607" y="239"/>
                  <a:pt x="1609" y="238"/>
                  <a:pt x="1610" y="238"/>
                </a:cubicBezTo>
                <a:cubicBezTo>
                  <a:pt x="1612" y="238"/>
                  <a:pt x="1613" y="237"/>
                  <a:pt x="1615" y="237"/>
                </a:cubicBezTo>
                <a:cubicBezTo>
                  <a:pt x="1616" y="237"/>
                  <a:pt x="1617" y="236"/>
                  <a:pt x="1618" y="235"/>
                </a:cubicBezTo>
                <a:cubicBezTo>
                  <a:pt x="1620" y="234"/>
                  <a:pt x="1618" y="232"/>
                  <a:pt x="1618" y="231"/>
                </a:cubicBezTo>
                <a:close/>
                <a:moveTo>
                  <a:pt x="1893" y="410"/>
                </a:moveTo>
                <a:cubicBezTo>
                  <a:pt x="1890" y="410"/>
                  <a:pt x="1889" y="408"/>
                  <a:pt x="1888" y="407"/>
                </a:cubicBezTo>
                <a:cubicBezTo>
                  <a:pt x="1887" y="405"/>
                  <a:pt x="1887" y="404"/>
                  <a:pt x="1886" y="403"/>
                </a:cubicBezTo>
                <a:cubicBezTo>
                  <a:pt x="1885" y="402"/>
                  <a:pt x="1884" y="401"/>
                  <a:pt x="1882" y="401"/>
                </a:cubicBezTo>
                <a:cubicBezTo>
                  <a:pt x="1882" y="401"/>
                  <a:pt x="1881" y="401"/>
                  <a:pt x="1880" y="400"/>
                </a:cubicBezTo>
                <a:cubicBezTo>
                  <a:pt x="1880" y="400"/>
                  <a:pt x="1879" y="399"/>
                  <a:pt x="1879" y="399"/>
                </a:cubicBezTo>
                <a:cubicBezTo>
                  <a:pt x="1878" y="398"/>
                  <a:pt x="1877" y="396"/>
                  <a:pt x="1876" y="395"/>
                </a:cubicBezTo>
                <a:cubicBezTo>
                  <a:pt x="1875" y="395"/>
                  <a:pt x="1874" y="394"/>
                  <a:pt x="1873" y="393"/>
                </a:cubicBezTo>
                <a:cubicBezTo>
                  <a:pt x="1870" y="392"/>
                  <a:pt x="1867" y="391"/>
                  <a:pt x="1865" y="390"/>
                </a:cubicBezTo>
                <a:cubicBezTo>
                  <a:pt x="1859" y="388"/>
                  <a:pt x="1852" y="387"/>
                  <a:pt x="1846" y="388"/>
                </a:cubicBezTo>
                <a:cubicBezTo>
                  <a:pt x="1845" y="388"/>
                  <a:pt x="1843" y="388"/>
                  <a:pt x="1841" y="388"/>
                </a:cubicBezTo>
                <a:cubicBezTo>
                  <a:pt x="1841" y="388"/>
                  <a:pt x="1840" y="388"/>
                  <a:pt x="1839" y="388"/>
                </a:cubicBezTo>
                <a:cubicBezTo>
                  <a:pt x="1838" y="388"/>
                  <a:pt x="1837" y="389"/>
                  <a:pt x="1836" y="389"/>
                </a:cubicBezTo>
                <a:cubicBezTo>
                  <a:pt x="1834" y="389"/>
                  <a:pt x="1832" y="389"/>
                  <a:pt x="1830" y="389"/>
                </a:cubicBezTo>
                <a:cubicBezTo>
                  <a:pt x="1828" y="389"/>
                  <a:pt x="1827" y="388"/>
                  <a:pt x="1825" y="387"/>
                </a:cubicBezTo>
                <a:cubicBezTo>
                  <a:pt x="1824" y="387"/>
                  <a:pt x="1823" y="387"/>
                  <a:pt x="1821" y="386"/>
                </a:cubicBezTo>
                <a:cubicBezTo>
                  <a:pt x="1820" y="386"/>
                  <a:pt x="1819" y="385"/>
                  <a:pt x="1818" y="385"/>
                </a:cubicBezTo>
                <a:cubicBezTo>
                  <a:pt x="1816" y="385"/>
                  <a:pt x="1815" y="387"/>
                  <a:pt x="1814" y="386"/>
                </a:cubicBezTo>
                <a:cubicBezTo>
                  <a:pt x="1812" y="386"/>
                  <a:pt x="1811" y="384"/>
                  <a:pt x="1809" y="384"/>
                </a:cubicBezTo>
                <a:cubicBezTo>
                  <a:pt x="1808" y="384"/>
                  <a:pt x="1807" y="384"/>
                  <a:pt x="1805" y="384"/>
                </a:cubicBezTo>
                <a:cubicBezTo>
                  <a:pt x="1804" y="384"/>
                  <a:pt x="1801" y="383"/>
                  <a:pt x="1800" y="384"/>
                </a:cubicBezTo>
                <a:cubicBezTo>
                  <a:pt x="1799" y="385"/>
                  <a:pt x="1800" y="386"/>
                  <a:pt x="1801" y="387"/>
                </a:cubicBezTo>
                <a:cubicBezTo>
                  <a:pt x="1801" y="387"/>
                  <a:pt x="1801" y="388"/>
                  <a:pt x="1801" y="389"/>
                </a:cubicBezTo>
                <a:cubicBezTo>
                  <a:pt x="1800" y="389"/>
                  <a:pt x="1800" y="390"/>
                  <a:pt x="1800" y="390"/>
                </a:cubicBezTo>
                <a:cubicBezTo>
                  <a:pt x="1799" y="392"/>
                  <a:pt x="1800" y="393"/>
                  <a:pt x="1801" y="394"/>
                </a:cubicBezTo>
                <a:cubicBezTo>
                  <a:pt x="1803" y="395"/>
                  <a:pt x="1802" y="396"/>
                  <a:pt x="1801" y="397"/>
                </a:cubicBezTo>
                <a:cubicBezTo>
                  <a:pt x="1799" y="397"/>
                  <a:pt x="1799" y="398"/>
                  <a:pt x="1799" y="400"/>
                </a:cubicBezTo>
                <a:cubicBezTo>
                  <a:pt x="1799" y="403"/>
                  <a:pt x="1802" y="404"/>
                  <a:pt x="1805" y="404"/>
                </a:cubicBezTo>
                <a:cubicBezTo>
                  <a:pt x="1808" y="405"/>
                  <a:pt x="1813" y="403"/>
                  <a:pt x="1814" y="406"/>
                </a:cubicBezTo>
                <a:cubicBezTo>
                  <a:pt x="1815" y="409"/>
                  <a:pt x="1814" y="413"/>
                  <a:pt x="1815" y="416"/>
                </a:cubicBezTo>
                <a:cubicBezTo>
                  <a:pt x="1817" y="421"/>
                  <a:pt x="1824" y="425"/>
                  <a:pt x="1830" y="425"/>
                </a:cubicBezTo>
                <a:cubicBezTo>
                  <a:pt x="1833" y="424"/>
                  <a:pt x="1836" y="423"/>
                  <a:pt x="1839" y="423"/>
                </a:cubicBezTo>
                <a:cubicBezTo>
                  <a:pt x="1840" y="422"/>
                  <a:pt x="1842" y="421"/>
                  <a:pt x="1843" y="421"/>
                </a:cubicBezTo>
                <a:cubicBezTo>
                  <a:pt x="1845" y="421"/>
                  <a:pt x="1846" y="420"/>
                  <a:pt x="1848" y="420"/>
                </a:cubicBezTo>
                <a:cubicBezTo>
                  <a:pt x="1851" y="420"/>
                  <a:pt x="1855" y="419"/>
                  <a:pt x="1858" y="418"/>
                </a:cubicBezTo>
                <a:cubicBezTo>
                  <a:pt x="1862" y="418"/>
                  <a:pt x="1867" y="418"/>
                  <a:pt x="1871" y="418"/>
                </a:cubicBezTo>
                <a:cubicBezTo>
                  <a:pt x="1873" y="418"/>
                  <a:pt x="1874" y="418"/>
                  <a:pt x="1876" y="418"/>
                </a:cubicBezTo>
                <a:cubicBezTo>
                  <a:pt x="1878" y="419"/>
                  <a:pt x="1880" y="418"/>
                  <a:pt x="1882" y="418"/>
                </a:cubicBezTo>
                <a:cubicBezTo>
                  <a:pt x="1885" y="419"/>
                  <a:pt x="1888" y="419"/>
                  <a:pt x="1890" y="419"/>
                </a:cubicBezTo>
                <a:cubicBezTo>
                  <a:pt x="1892" y="419"/>
                  <a:pt x="1894" y="419"/>
                  <a:pt x="1896" y="419"/>
                </a:cubicBezTo>
                <a:cubicBezTo>
                  <a:pt x="1896" y="419"/>
                  <a:pt x="1899" y="419"/>
                  <a:pt x="1899" y="418"/>
                </a:cubicBezTo>
                <a:cubicBezTo>
                  <a:pt x="1900" y="418"/>
                  <a:pt x="1899" y="418"/>
                  <a:pt x="1898" y="417"/>
                </a:cubicBezTo>
                <a:cubicBezTo>
                  <a:pt x="1898" y="417"/>
                  <a:pt x="1897" y="416"/>
                  <a:pt x="1896" y="416"/>
                </a:cubicBezTo>
                <a:cubicBezTo>
                  <a:pt x="1896" y="416"/>
                  <a:pt x="1895" y="416"/>
                  <a:pt x="1894" y="416"/>
                </a:cubicBezTo>
                <a:cubicBezTo>
                  <a:pt x="1893" y="415"/>
                  <a:pt x="1894" y="413"/>
                  <a:pt x="1895" y="412"/>
                </a:cubicBezTo>
                <a:cubicBezTo>
                  <a:pt x="1896" y="410"/>
                  <a:pt x="1894" y="410"/>
                  <a:pt x="1893" y="410"/>
                </a:cubicBezTo>
                <a:close/>
                <a:moveTo>
                  <a:pt x="1837" y="291"/>
                </a:moveTo>
                <a:cubicBezTo>
                  <a:pt x="1837" y="291"/>
                  <a:pt x="1838" y="290"/>
                  <a:pt x="1838" y="290"/>
                </a:cubicBezTo>
                <a:cubicBezTo>
                  <a:pt x="1839" y="289"/>
                  <a:pt x="1841" y="287"/>
                  <a:pt x="1840" y="287"/>
                </a:cubicBezTo>
                <a:cubicBezTo>
                  <a:pt x="1840" y="286"/>
                  <a:pt x="1839" y="287"/>
                  <a:pt x="1838" y="287"/>
                </a:cubicBezTo>
                <a:cubicBezTo>
                  <a:pt x="1837" y="287"/>
                  <a:pt x="1837" y="287"/>
                  <a:pt x="1836" y="287"/>
                </a:cubicBezTo>
                <a:cubicBezTo>
                  <a:pt x="1834" y="288"/>
                  <a:pt x="1833" y="290"/>
                  <a:pt x="1832" y="291"/>
                </a:cubicBezTo>
                <a:cubicBezTo>
                  <a:pt x="1831" y="291"/>
                  <a:pt x="1831" y="291"/>
                  <a:pt x="1830" y="291"/>
                </a:cubicBezTo>
                <a:cubicBezTo>
                  <a:pt x="1829" y="291"/>
                  <a:pt x="1829" y="292"/>
                  <a:pt x="1828" y="293"/>
                </a:cubicBezTo>
                <a:cubicBezTo>
                  <a:pt x="1827" y="294"/>
                  <a:pt x="1826" y="295"/>
                  <a:pt x="1825" y="296"/>
                </a:cubicBezTo>
                <a:cubicBezTo>
                  <a:pt x="1824" y="296"/>
                  <a:pt x="1823" y="297"/>
                  <a:pt x="1823" y="297"/>
                </a:cubicBezTo>
                <a:cubicBezTo>
                  <a:pt x="1824" y="298"/>
                  <a:pt x="1825" y="298"/>
                  <a:pt x="1825" y="298"/>
                </a:cubicBezTo>
                <a:cubicBezTo>
                  <a:pt x="1826" y="298"/>
                  <a:pt x="1826" y="299"/>
                  <a:pt x="1827" y="299"/>
                </a:cubicBezTo>
                <a:cubicBezTo>
                  <a:pt x="1828" y="300"/>
                  <a:pt x="1828" y="301"/>
                  <a:pt x="1829" y="301"/>
                </a:cubicBezTo>
                <a:cubicBezTo>
                  <a:pt x="1830" y="302"/>
                  <a:pt x="1832" y="300"/>
                  <a:pt x="1833" y="299"/>
                </a:cubicBezTo>
                <a:cubicBezTo>
                  <a:pt x="1834" y="299"/>
                  <a:pt x="1835" y="297"/>
                  <a:pt x="1837" y="298"/>
                </a:cubicBezTo>
                <a:cubicBezTo>
                  <a:pt x="1837" y="298"/>
                  <a:pt x="1840" y="300"/>
                  <a:pt x="1840" y="299"/>
                </a:cubicBezTo>
                <a:cubicBezTo>
                  <a:pt x="1841" y="298"/>
                  <a:pt x="1839" y="297"/>
                  <a:pt x="1839" y="297"/>
                </a:cubicBezTo>
                <a:cubicBezTo>
                  <a:pt x="1838" y="297"/>
                  <a:pt x="1838" y="296"/>
                  <a:pt x="1837" y="296"/>
                </a:cubicBezTo>
                <a:cubicBezTo>
                  <a:pt x="1836" y="295"/>
                  <a:pt x="1834" y="295"/>
                  <a:pt x="1835" y="293"/>
                </a:cubicBezTo>
                <a:cubicBezTo>
                  <a:pt x="1835" y="292"/>
                  <a:pt x="1836" y="292"/>
                  <a:pt x="1837" y="291"/>
                </a:cubicBezTo>
                <a:close/>
                <a:moveTo>
                  <a:pt x="1339" y="272"/>
                </a:moveTo>
                <a:cubicBezTo>
                  <a:pt x="1338" y="272"/>
                  <a:pt x="1337" y="272"/>
                  <a:pt x="1336" y="271"/>
                </a:cubicBezTo>
                <a:cubicBezTo>
                  <a:pt x="1335" y="271"/>
                  <a:pt x="1334" y="270"/>
                  <a:pt x="1334" y="270"/>
                </a:cubicBezTo>
                <a:cubicBezTo>
                  <a:pt x="1331" y="268"/>
                  <a:pt x="1328" y="267"/>
                  <a:pt x="1325" y="266"/>
                </a:cubicBezTo>
                <a:cubicBezTo>
                  <a:pt x="1324" y="265"/>
                  <a:pt x="1323" y="264"/>
                  <a:pt x="1321" y="264"/>
                </a:cubicBezTo>
                <a:cubicBezTo>
                  <a:pt x="1320" y="263"/>
                  <a:pt x="1320" y="263"/>
                  <a:pt x="1319" y="263"/>
                </a:cubicBezTo>
                <a:cubicBezTo>
                  <a:pt x="1318" y="263"/>
                  <a:pt x="1316" y="263"/>
                  <a:pt x="1315" y="264"/>
                </a:cubicBezTo>
                <a:cubicBezTo>
                  <a:pt x="1314" y="265"/>
                  <a:pt x="1312" y="265"/>
                  <a:pt x="1311" y="265"/>
                </a:cubicBezTo>
                <a:cubicBezTo>
                  <a:pt x="1310" y="265"/>
                  <a:pt x="1308" y="266"/>
                  <a:pt x="1308" y="268"/>
                </a:cubicBezTo>
                <a:cubicBezTo>
                  <a:pt x="1308" y="268"/>
                  <a:pt x="1309" y="269"/>
                  <a:pt x="1310" y="270"/>
                </a:cubicBezTo>
                <a:cubicBezTo>
                  <a:pt x="1310" y="270"/>
                  <a:pt x="1310" y="271"/>
                  <a:pt x="1310" y="271"/>
                </a:cubicBezTo>
                <a:cubicBezTo>
                  <a:pt x="1311" y="272"/>
                  <a:pt x="1314" y="271"/>
                  <a:pt x="1313" y="273"/>
                </a:cubicBezTo>
                <a:cubicBezTo>
                  <a:pt x="1313" y="274"/>
                  <a:pt x="1312" y="274"/>
                  <a:pt x="1312" y="275"/>
                </a:cubicBezTo>
                <a:cubicBezTo>
                  <a:pt x="1313" y="276"/>
                  <a:pt x="1313" y="275"/>
                  <a:pt x="1314" y="276"/>
                </a:cubicBezTo>
                <a:cubicBezTo>
                  <a:pt x="1315" y="277"/>
                  <a:pt x="1312" y="278"/>
                  <a:pt x="1315" y="279"/>
                </a:cubicBezTo>
                <a:cubicBezTo>
                  <a:pt x="1316" y="279"/>
                  <a:pt x="1318" y="279"/>
                  <a:pt x="1319" y="279"/>
                </a:cubicBezTo>
                <a:cubicBezTo>
                  <a:pt x="1321" y="279"/>
                  <a:pt x="1322" y="279"/>
                  <a:pt x="1324" y="279"/>
                </a:cubicBezTo>
                <a:cubicBezTo>
                  <a:pt x="1326" y="279"/>
                  <a:pt x="1327" y="279"/>
                  <a:pt x="1329" y="279"/>
                </a:cubicBezTo>
                <a:cubicBezTo>
                  <a:pt x="1330" y="279"/>
                  <a:pt x="1332" y="279"/>
                  <a:pt x="1334" y="279"/>
                </a:cubicBezTo>
                <a:cubicBezTo>
                  <a:pt x="1335" y="278"/>
                  <a:pt x="1337" y="278"/>
                  <a:pt x="1338" y="277"/>
                </a:cubicBezTo>
                <a:cubicBezTo>
                  <a:pt x="1339" y="277"/>
                  <a:pt x="1339" y="276"/>
                  <a:pt x="1340" y="276"/>
                </a:cubicBezTo>
                <a:cubicBezTo>
                  <a:pt x="1341" y="276"/>
                  <a:pt x="1342" y="275"/>
                  <a:pt x="1342" y="274"/>
                </a:cubicBezTo>
                <a:cubicBezTo>
                  <a:pt x="1342" y="272"/>
                  <a:pt x="1340" y="272"/>
                  <a:pt x="1339" y="272"/>
                </a:cubicBezTo>
                <a:close/>
                <a:moveTo>
                  <a:pt x="1343" y="278"/>
                </a:moveTo>
                <a:cubicBezTo>
                  <a:pt x="1342" y="278"/>
                  <a:pt x="1340" y="278"/>
                  <a:pt x="1338" y="279"/>
                </a:cubicBezTo>
                <a:cubicBezTo>
                  <a:pt x="1336" y="279"/>
                  <a:pt x="1335" y="280"/>
                  <a:pt x="1333" y="280"/>
                </a:cubicBezTo>
                <a:cubicBezTo>
                  <a:pt x="1328" y="281"/>
                  <a:pt x="1323" y="283"/>
                  <a:pt x="1318" y="282"/>
                </a:cubicBezTo>
                <a:cubicBezTo>
                  <a:pt x="1316" y="282"/>
                  <a:pt x="1316" y="282"/>
                  <a:pt x="1316" y="282"/>
                </a:cubicBezTo>
                <a:cubicBezTo>
                  <a:pt x="1314" y="282"/>
                  <a:pt x="1311" y="284"/>
                  <a:pt x="1313" y="286"/>
                </a:cubicBezTo>
                <a:cubicBezTo>
                  <a:pt x="1314" y="287"/>
                  <a:pt x="1316" y="287"/>
                  <a:pt x="1317" y="287"/>
                </a:cubicBezTo>
                <a:cubicBezTo>
                  <a:pt x="1318" y="288"/>
                  <a:pt x="1318" y="289"/>
                  <a:pt x="1319" y="289"/>
                </a:cubicBezTo>
                <a:cubicBezTo>
                  <a:pt x="1321" y="290"/>
                  <a:pt x="1323" y="290"/>
                  <a:pt x="1325" y="290"/>
                </a:cubicBezTo>
                <a:cubicBezTo>
                  <a:pt x="1326" y="291"/>
                  <a:pt x="1328" y="290"/>
                  <a:pt x="1330" y="290"/>
                </a:cubicBezTo>
                <a:cubicBezTo>
                  <a:pt x="1332" y="290"/>
                  <a:pt x="1333" y="289"/>
                  <a:pt x="1335" y="289"/>
                </a:cubicBezTo>
                <a:cubicBezTo>
                  <a:pt x="1337" y="289"/>
                  <a:pt x="1340" y="289"/>
                  <a:pt x="1342" y="289"/>
                </a:cubicBezTo>
                <a:cubicBezTo>
                  <a:pt x="1345" y="289"/>
                  <a:pt x="1351" y="288"/>
                  <a:pt x="1350" y="284"/>
                </a:cubicBezTo>
                <a:cubicBezTo>
                  <a:pt x="1350" y="282"/>
                  <a:pt x="1349" y="280"/>
                  <a:pt x="1348" y="280"/>
                </a:cubicBezTo>
                <a:cubicBezTo>
                  <a:pt x="1347" y="279"/>
                  <a:pt x="1345" y="279"/>
                  <a:pt x="1343" y="278"/>
                </a:cubicBezTo>
                <a:close/>
                <a:moveTo>
                  <a:pt x="1422" y="381"/>
                </a:moveTo>
                <a:cubicBezTo>
                  <a:pt x="1423" y="382"/>
                  <a:pt x="1424" y="382"/>
                  <a:pt x="1426" y="382"/>
                </a:cubicBezTo>
                <a:cubicBezTo>
                  <a:pt x="1427" y="382"/>
                  <a:pt x="1428" y="381"/>
                  <a:pt x="1430" y="381"/>
                </a:cubicBezTo>
                <a:cubicBezTo>
                  <a:pt x="1431" y="380"/>
                  <a:pt x="1433" y="380"/>
                  <a:pt x="1434" y="381"/>
                </a:cubicBezTo>
                <a:cubicBezTo>
                  <a:pt x="1435" y="381"/>
                  <a:pt x="1437" y="381"/>
                  <a:pt x="1438" y="380"/>
                </a:cubicBezTo>
                <a:cubicBezTo>
                  <a:pt x="1440" y="380"/>
                  <a:pt x="1441" y="380"/>
                  <a:pt x="1443" y="379"/>
                </a:cubicBezTo>
                <a:cubicBezTo>
                  <a:pt x="1445" y="378"/>
                  <a:pt x="1448" y="376"/>
                  <a:pt x="1450" y="374"/>
                </a:cubicBezTo>
                <a:cubicBezTo>
                  <a:pt x="1451" y="374"/>
                  <a:pt x="1452" y="373"/>
                  <a:pt x="1452" y="373"/>
                </a:cubicBezTo>
                <a:cubicBezTo>
                  <a:pt x="1453" y="372"/>
                  <a:pt x="1453" y="371"/>
                  <a:pt x="1453" y="371"/>
                </a:cubicBezTo>
                <a:cubicBezTo>
                  <a:pt x="1452" y="370"/>
                  <a:pt x="1449" y="371"/>
                  <a:pt x="1448" y="371"/>
                </a:cubicBezTo>
                <a:cubicBezTo>
                  <a:pt x="1447" y="372"/>
                  <a:pt x="1445" y="372"/>
                  <a:pt x="1444" y="372"/>
                </a:cubicBezTo>
                <a:cubicBezTo>
                  <a:pt x="1442" y="373"/>
                  <a:pt x="1441" y="373"/>
                  <a:pt x="1439" y="373"/>
                </a:cubicBezTo>
                <a:cubicBezTo>
                  <a:pt x="1436" y="374"/>
                  <a:pt x="1432" y="375"/>
                  <a:pt x="1429" y="375"/>
                </a:cubicBezTo>
                <a:cubicBezTo>
                  <a:pt x="1427" y="376"/>
                  <a:pt x="1425" y="376"/>
                  <a:pt x="1423" y="377"/>
                </a:cubicBezTo>
                <a:cubicBezTo>
                  <a:pt x="1422" y="377"/>
                  <a:pt x="1420" y="378"/>
                  <a:pt x="1419" y="378"/>
                </a:cubicBezTo>
                <a:cubicBezTo>
                  <a:pt x="1418" y="378"/>
                  <a:pt x="1416" y="377"/>
                  <a:pt x="1416" y="379"/>
                </a:cubicBezTo>
                <a:cubicBezTo>
                  <a:pt x="1416" y="379"/>
                  <a:pt x="1418" y="379"/>
                  <a:pt x="1418" y="379"/>
                </a:cubicBezTo>
                <a:cubicBezTo>
                  <a:pt x="1420" y="380"/>
                  <a:pt x="1421" y="380"/>
                  <a:pt x="1422" y="381"/>
                </a:cubicBezTo>
                <a:close/>
                <a:moveTo>
                  <a:pt x="1474" y="113"/>
                </a:moveTo>
                <a:cubicBezTo>
                  <a:pt x="1475" y="114"/>
                  <a:pt x="1474" y="116"/>
                  <a:pt x="1474" y="118"/>
                </a:cubicBezTo>
                <a:cubicBezTo>
                  <a:pt x="1475" y="119"/>
                  <a:pt x="1475" y="121"/>
                  <a:pt x="1477" y="121"/>
                </a:cubicBezTo>
                <a:cubicBezTo>
                  <a:pt x="1478" y="121"/>
                  <a:pt x="1480" y="121"/>
                  <a:pt x="1481" y="122"/>
                </a:cubicBezTo>
                <a:cubicBezTo>
                  <a:pt x="1482" y="124"/>
                  <a:pt x="1482" y="125"/>
                  <a:pt x="1483" y="126"/>
                </a:cubicBezTo>
                <a:cubicBezTo>
                  <a:pt x="1485" y="126"/>
                  <a:pt x="1486" y="127"/>
                  <a:pt x="1487" y="127"/>
                </a:cubicBezTo>
                <a:cubicBezTo>
                  <a:pt x="1489" y="128"/>
                  <a:pt x="1490" y="129"/>
                  <a:pt x="1491" y="130"/>
                </a:cubicBezTo>
                <a:cubicBezTo>
                  <a:pt x="1494" y="131"/>
                  <a:pt x="1497" y="130"/>
                  <a:pt x="1500" y="130"/>
                </a:cubicBezTo>
                <a:cubicBezTo>
                  <a:pt x="1502" y="130"/>
                  <a:pt x="1503" y="130"/>
                  <a:pt x="1505" y="130"/>
                </a:cubicBezTo>
                <a:cubicBezTo>
                  <a:pt x="1506" y="130"/>
                  <a:pt x="1506" y="130"/>
                  <a:pt x="1507" y="129"/>
                </a:cubicBezTo>
                <a:cubicBezTo>
                  <a:pt x="1508" y="129"/>
                  <a:pt x="1508" y="129"/>
                  <a:pt x="1509" y="128"/>
                </a:cubicBezTo>
                <a:cubicBezTo>
                  <a:pt x="1510" y="128"/>
                  <a:pt x="1510" y="128"/>
                  <a:pt x="1511" y="128"/>
                </a:cubicBezTo>
                <a:cubicBezTo>
                  <a:pt x="1512" y="128"/>
                  <a:pt x="1513" y="128"/>
                  <a:pt x="1513" y="127"/>
                </a:cubicBezTo>
                <a:cubicBezTo>
                  <a:pt x="1515" y="127"/>
                  <a:pt x="1516" y="125"/>
                  <a:pt x="1517" y="125"/>
                </a:cubicBezTo>
                <a:cubicBezTo>
                  <a:pt x="1517" y="126"/>
                  <a:pt x="1516" y="127"/>
                  <a:pt x="1516" y="128"/>
                </a:cubicBezTo>
                <a:cubicBezTo>
                  <a:pt x="1515" y="129"/>
                  <a:pt x="1515" y="129"/>
                  <a:pt x="1514" y="129"/>
                </a:cubicBezTo>
                <a:cubicBezTo>
                  <a:pt x="1512" y="130"/>
                  <a:pt x="1511" y="131"/>
                  <a:pt x="1509" y="132"/>
                </a:cubicBezTo>
                <a:cubicBezTo>
                  <a:pt x="1508" y="133"/>
                  <a:pt x="1506" y="133"/>
                  <a:pt x="1504" y="133"/>
                </a:cubicBezTo>
                <a:cubicBezTo>
                  <a:pt x="1502" y="133"/>
                  <a:pt x="1501" y="134"/>
                  <a:pt x="1499" y="134"/>
                </a:cubicBezTo>
                <a:cubicBezTo>
                  <a:pt x="1498" y="134"/>
                  <a:pt x="1496" y="134"/>
                  <a:pt x="1494" y="134"/>
                </a:cubicBezTo>
                <a:cubicBezTo>
                  <a:pt x="1493" y="135"/>
                  <a:pt x="1492" y="136"/>
                  <a:pt x="1492" y="138"/>
                </a:cubicBezTo>
                <a:cubicBezTo>
                  <a:pt x="1492" y="139"/>
                  <a:pt x="1492" y="140"/>
                  <a:pt x="1494" y="141"/>
                </a:cubicBezTo>
                <a:cubicBezTo>
                  <a:pt x="1495" y="142"/>
                  <a:pt x="1496" y="142"/>
                  <a:pt x="1498" y="142"/>
                </a:cubicBezTo>
                <a:cubicBezTo>
                  <a:pt x="1500" y="142"/>
                  <a:pt x="1501" y="142"/>
                  <a:pt x="1502" y="144"/>
                </a:cubicBezTo>
                <a:cubicBezTo>
                  <a:pt x="1503" y="145"/>
                  <a:pt x="1503" y="147"/>
                  <a:pt x="1504" y="147"/>
                </a:cubicBezTo>
                <a:cubicBezTo>
                  <a:pt x="1507" y="148"/>
                  <a:pt x="1511" y="147"/>
                  <a:pt x="1513" y="144"/>
                </a:cubicBezTo>
                <a:cubicBezTo>
                  <a:pt x="1514" y="143"/>
                  <a:pt x="1516" y="142"/>
                  <a:pt x="1517" y="141"/>
                </a:cubicBezTo>
                <a:cubicBezTo>
                  <a:pt x="1518" y="140"/>
                  <a:pt x="1520" y="140"/>
                  <a:pt x="1522" y="140"/>
                </a:cubicBezTo>
                <a:cubicBezTo>
                  <a:pt x="1523" y="141"/>
                  <a:pt x="1525" y="141"/>
                  <a:pt x="1525" y="143"/>
                </a:cubicBezTo>
                <a:cubicBezTo>
                  <a:pt x="1526" y="144"/>
                  <a:pt x="1524" y="145"/>
                  <a:pt x="1525" y="147"/>
                </a:cubicBezTo>
                <a:cubicBezTo>
                  <a:pt x="1526" y="148"/>
                  <a:pt x="1528" y="148"/>
                  <a:pt x="1529" y="148"/>
                </a:cubicBezTo>
                <a:cubicBezTo>
                  <a:pt x="1530" y="148"/>
                  <a:pt x="1531" y="148"/>
                  <a:pt x="1532" y="147"/>
                </a:cubicBezTo>
                <a:cubicBezTo>
                  <a:pt x="1533" y="147"/>
                  <a:pt x="1533" y="146"/>
                  <a:pt x="1534" y="145"/>
                </a:cubicBezTo>
                <a:cubicBezTo>
                  <a:pt x="1534" y="144"/>
                  <a:pt x="1535" y="144"/>
                  <a:pt x="1535" y="143"/>
                </a:cubicBezTo>
                <a:cubicBezTo>
                  <a:pt x="1537" y="143"/>
                  <a:pt x="1538" y="144"/>
                  <a:pt x="1539" y="143"/>
                </a:cubicBezTo>
                <a:cubicBezTo>
                  <a:pt x="1539" y="143"/>
                  <a:pt x="1540" y="141"/>
                  <a:pt x="1540" y="141"/>
                </a:cubicBezTo>
                <a:cubicBezTo>
                  <a:pt x="1541" y="141"/>
                  <a:pt x="1541" y="142"/>
                  <a:pt x="1541" y="143"/>
                </a:cubicBezTo>
                <a:cubicBezTo>
                  <a:pt x="1541" y="145"/>
                  <a:pt x="1543" y="144"/>
                  <a:pt x="1544" y="143"/>
                </a:cubicBezTo>
                <a:cubicBezTo>
                  <a:pt x="1545" y="143"/>
                  <a:pt x="1548" y="143"/>
                  <a:pt x="1548" y="142"/>
                </a:cubicBezTo>
                <a:cubicBezTo>
                  <a:pt x="1549" y="141"/>
                  <a:pt x="1547" y="140"/>
                  <a:pt x="1547" y="138"/>
                </a:cubicBezTo>
                <a:cubicBezTo>
                  <a:pt x="1548" y="138"/>
                  <a:pt x="1549" y="140"/>
                  <a:pt x="1551" y="140"/>
                </a:cubicBezTo>
                <a:cubicBezTo>
                  <a:pt x="1552" y="141"/>
                  <a:pt x="1553" y="141"/>
                  <a:pt x="1554" y="140"/>
                </a:cubicBezTo>
                <a:cubicBezTo>
                  <a:pt x="1555" y="139"/>
                  <a:pt x="1557" y="138"/>
                  <a:pt x="1558" y="139"/>
                </a:cubicBezTo>
                <a:cubicBezTo>
                  <a:pt x="1559" y="140"/>
                  <a:pt x="1558" y="142"/>
                  <a:pt x="1559" y="143"/>
                </a:cubicBezTo>
                <a:cubicBezTo>
                  <a:pt x="1561" y="143"/>
                  <a:pt x="1563" y="143"/>
                  <a:pt x="1564" y="143"/>
                </a:cubicBezTo>
                <a:cubicBezTo>
                  <a:pt x="1566" y="143"/>
                  <a:pt x="1567" y="144"/>
                  <a:pt x="1568" y="144"/>
                </a:cubicBezTo>
                <a:cubicBezTo>
                  <a:pt x="1572" y="145"/>
                  <a:pt x="1575" y="144"/>
                  <a:pt x="1578" y="143"/>
                </a:cubicBezTo>
                <a:cubicBezTo>
                  <a:pt x="1581" y="142"/>
                  <a:pt x="1585" y="143"/>
                  <a:pt x="1588" y="142"/>
                </a:cubicBezTo>
                <a:cubicBezTo>
                  <a:pt x="1586" y="145"/>
                  <a:pt x="1581" y="144"/>
                  <a:pt x="1579" y="144"/>
                </a:cubicBezTo>
                <a:cubicBezTo>
                  <a:pt x="1578" y="145"/>
                  <a:pt x="1577" y="145"/>
                  <a:pt x="1577" y="145"/>
                </a:cubicBezTo>
                <a:cubicBezTo>
                  <a:pt x="1576" y="145"/>
                  <a:pt x="1575" y="145"/>
                  <a:pt x="1574" y="145"/>
                </a:cubicBezTo>
                <a:cubicBezTo>
                  <a:pt x="1572" y="145"/>
                  <a:pt x="1570" y="146"/>
                  <a:pt x="1569" y="146"/>
                </a:cubicBezTo>
                <a:cubicBezTo>
                  <a:pt x="1567" y="146"/>
                  <a:pt x="1565" y="145"/>
                  <a:pt x="1563" y="145"/>
                </a:cubicBezTo>
                <a:cubicBezTo>
                  <a:pt x="1561" y="145"/>
                  <a:pt x="1560" y="147"/>
                  <a:pt x="1558" y="147"/>
                </a:cubicBezTo>
                <a:cubicBezTo>
                  <a:pt x="1558" y="147"/>
                  <a:pt x="1557" y="147"/>
                  <a:pt x="1556" y="148"/>
                </a:cubicBezTo>
                <a:cubicBezTo>
                  <a:pt x="1556" y="149"/>
                  <a:pt x="1557" y="149"/>
                  <a:pt x="1558" y="149"/>
                </a:cubicBezTo>
                <a:cubicBezTo>
                  <a:pt x="1559" y="148"/>
                  <a:pt x="1560" y="149"/>
                  <a:pt x="1562" y="149"/>
                </a:cubicBezTo>
                <a:cubicBezTo>
                  <a:pt x="1565" y="150"/>
                  <a:pt x="1569" y="150"/>
                  <a:pt x="1573" y="150"/>
                </a:cubicBezTo>
                <a:cubicBezTo>
                  <a:pt x="1574" y="150"/>
                  <a:pt x="1576" y="150"/>
                  <a:pt x="1578" y="150"/>
                </a:cubicBezTo>
                <a:cubicBezTo>
                  <a:pt x="1579" y="149"/>
                  <a:pt x="1581" y="149"/>
                  <a:pt x="1583" y="149"/>
                </a:cubicBezTo>
                <a:cubicBezTo>
                  <a:pt x="1584" y="148"/>
                  <a:pt x="1586" y="149"/>
                  <a:pt x="1588" y="149"/>
                </a:cubicBezTo>
                <a:cubicBezTo>
                  <a:pt x="1590" y="149"/>
                  <a:pt x="1591" y="149"/>
                  <a:pt x="1593" y="149"/>
                </a:cubicBezTo>
                <a:cubicBezTo>
                  <a:pt x="1595" y="149"/>
                  <a:pt x="1596" y="149"/>
                  <a:pt x="1598" y="149"/>
                </a:cubicBezTo>
                <a:cubicBezTo>
                  <a:pt x="1599" y="149"/>
                  <a:pt x="1601" y="149"/>
                  <a:pt x="1602" y="150"/>
                </a:cubicBezTo>
                <a:cubicBezTo>
                  <a:pt x="1599" y="150"/>
                  <a:pt x="1596" y="150"/>
                  <a:pt x="1593" y="150"/>
                </a:cubicBezTo>
                <a:cubicBezTo>
                  <a:pt x="1591" y="150"/>
                  <a:pt x="1589" y="150"/>
                  <a:pt x="1587" y="150"/>
                </a:cubicBezTo>
                <a:cubicBezTo>
                  <a:pt x="1584" y="150"/>
                  <a:pt x="1582" y="151"/>
                  <a:pt x="1579" y="151"/>
                </a:cubicBezTo>
                <a:cubicBezTo>
                  <a:pt x="1577" y="152"/>
                  <a:pt x="1575" y="152"/>
                  <a:pt x="1573" y="152"/>
                </a:cubicBezTo>
                <a:cubicBezTo>
                  <a:pt x="1571" y="152"/>
                  <a:pt x="1570" y="152"/>
                  <a:pt x="1568" y="153"/>
                </a:cubicBezTo>
                <a:cubicBezTo>
                  <a:pt x="1566" y="153"/>
                  <a:pt x="1565" y="153"/>
                  <a:pt x="1563" y="153"/>
                </a:cubicBezTo>
                <a:cubicBezTo>
                  <a:pt x="1561" y="153"/>
                  <a:pt x="1559" y="152"/>
                  <a:pt x="1557" y="152"/>
                </a:cubicBezTo>
                <a:cubicBezTo>
                  <a:pt x="1556" y="152"/>
                  <a:pt x="1554" y="153"/>
                  <a:pt x="1553" y="153"/>
                </a:cubicBezTo>
                <a:cubicBezTo>
                  <a:pt x="1551" y="153"/>
                  <a:pt x="1550" y="153"/>
                  <a:pt x="1548" y="152"/>
                </a:cubicBezTo>
                <a:cubicBezTo>
                  <a:pt x="1547" y="152"/>
                  <a:pt x="1544" y="152"/>
                  <a:pt x="1543" y="152"/>
                </a:cubicBezTo>
                <a:cubicBezTo>
                  <a:pt x="1541" y="153"/>
                  <a:pt x="1540" y="155"/>
                  <a:pt x="1539" y="156"/>
                </a:cubicBezTo>
                <a:cubicBezTo>
                  <a:pt x="1537" y="157"/>
                  <a:pt x="1536" y="157"/>
                  <a:pt x="1534" y="157"/>
                </a:cubicBezTo>
                <a:cubicBezTo>
                  <a:pt x="1532" y="157"/>
                  <a:pt x="1531" y="158"/>
                  <a:pt x="1529" y="159"/>
                </a:cubicBezTo>
                <a:cubicBezTo>
                  <a:pt x="1528" y="159"/>
                  <a:pt x="1527" y="160"/>
                  <a:pt x="1526" y="160"/>
                </a:cubicBezTo>
                <a:cubicBezTo>
                  <a:pt x="1525" y="160"/>
                  <a:pt x="1524" y="160"/>
                  <a:pt x="1524" y="160"/>
                </a:cubicBezTo>
                <a:cubicBezTo>
                  <a:pt x="1522" y="161"/>
                  <a:pt x="1524" y="162"/>
                  <a:pt x="1525" y="162"/>
                </a:cubicBezTo>
                <a:cubicBezTo>
                  <a:pt x="1526" y="163"/>
                  <a:pt x="1527" y="164"/>
                  <a:pt x="1528" y="165"/>
                </a:cubicBezTo>
                <a:cubicBezTo>
                  <a:pt x="1531" y="167"/>
                  <a:pt x="1534" y="167"/>
                  <a:pt x="1537" y="167"/>
                </a:cubicBezTo>
                <a:cubicBezTo>
                  <a:pt x="1539" y="167"/>
                  <a:pt x="1540" y="167"/>
                  <a:pt x="1542" y="168"/>
                </a:cubicBezTo>
                <a:cubicBezTo>
                  <a:pt x="1544" y="169"/>
                  <a:pt x="1544" y="170"/>
                  <a:pt x="1546" y="170"/>
                </a:cubicBezTo>
                <a:cubicBezTo>
                  <a:pt x="1547" y="170"/>
                  <a:pt x="1548" y="170"/>
                  <a:pt x="1547" y="171"/>
                </a:cubicBezTo>
                <a:cubicBezTo>
                  <a:pt x="1547" y="172"/>
                  <a:pt x="1546" y="172"/>
                  <a:pt x="1545" y="172"/>
                </a:cubicBezTo>
                <a:cubicBezTo>
                  <a:pt x="1544" y="172"/>
                  <a:pt x="1543" y="171"/>
                  <a:pt x="1541" y="171"/>
                </a:cubicBezTo>
                <a:cubicBezTo>
                  <a:pt x="1540" y="170"/>
                  <a:pt x="1538" y="170"/>
                  <a:pt x="1536" y="170"/>
                </a:cubicBezTo>
                <a:cubicBezTo>
                  <a:pt x="1535" y="170"/>
                  <a:pt x="1533" y="169"/>
                  <a:pt x="1533" y="171"/>
                </a:cubicBezTo>
                <a:cubicBezTo>
                  <a:pt x="1533" y="172"/>
                  <a:pt x="1535" y="173"/>
                  <a:pt x="1536" y="173"/>
                </a:cubicBezTo>
                <a:cubicBezTo>
                  <a:pt x="1537" y="174"/>
                  <a:pt x="1538" y="175"/>
                  <a:pt x="1539" y="176"/>
                </a:cubicBezTo>
                <a:cubicBezTo>
                  <a:pt x="1540" y="176"/>
                  <a:pt x="1541" y="177"/>
                  <a:pt x="1542" y="178"/>
                </a:cubicBezTo>
                <a:cubicBezTo>
                  <a:pt x="1544" y="179"/>
                  <a:pt x="1546" y="178"/>
                  <a:pt x="1548" y="178"/>
                </a:cubicBezTo>
                <a:cubicBezTo>
                  <a:pt x="1549" y="178"/>
                  <a:pt x="1550" y="177"/>
                  <a:pt x="1551" y="177"/>
                </a:cubicBezTo>
                <a:cubicBezTo>
                  <a:pt x="1553" y="176"/>
                  <a:pt x="1555" y="177"/>
                  <a:pt x="1557" y="178"/>
                </a:cubicBezTo>
                <a:cubicBezTo>
                  <a:pt x="1560" y="179"/>
                  <a:pt x="1563" y="178"/>
                  <a:pt x="1566" y="179"/>
                </a:cubicBezTo>
                <a:cubicBezTo>
                  <a:pt x="1568" y="179"/>
                  <a:pt x="1569" y="179"/>
                  <a:pt x="1571" y="180"/>
                </a:cubicBezTo>
                <a:cubicBezTo>
                  <a:pt x="1572" y="180"/>
                  <a:pt x="1576" y="180"/>
                  <a:pt x="1575" y="181"/>
                </a:cubicBezTo>
                <a:cubicBezTo>
                  <a:pt x="1575" y="181"/>
                  <a:pt x="1575" y="181"/>
                  <a:pt x="1575" y="181"/>
                </a:cubicBezTo>
                <a:cubicBezTo>
                  <a:pt x="1575" y="181"/>
                  <a:pt x="1573" y="181"/>
                  <a:pt x="1573" y="181"/>
                </a:cubicBezTo>
                <a:cubicBezTo>
                  <a:pt x="1572" y="181"/>
                  <a:pt x="1571" y="181"/>
                  <a:pt x="1570" y="181"/>
                </a:cubicBezTo>
                <a:cubicBezTo>
                  <a:pt x="1568" y="181"/>
                  <a:pt x="1566" y="181"/>
                  <a:pt x="1564" y="181"/>
                </a:cubicBezTo>
                <a:cubicBezTo>
                  <a:pt x="1563" y="181"/>
                  <a:pt x="1561" y="181"/>
                  <a:pt x="1560" y="182"/>
                </a:cubicBezTo>
                <a:cubicBezTo>
                  <a:pt x="1558" y="182"/>
                  <a:pt x="1557" y="183"/>
                  <a:pt x="1555" y="183"/>
                </a:cubicBezTo>
                <a:cubicBezTo>
                  <a:pt x="1554" y="183"/>
                  <a:pt x="1552" y="183"/>
                  <a:pt x="1551" y="183"/>
                </a:cubicBezTo>
                <a:cubicBezTo>
                  <a:pt x="1549" y="183"/>
                  <a:pt x="1548" y="184"/>
                  <a:pt x="1550" y="185"/>
                </a:cubicBezTo>
                <a:cubicBezTo>
                  <a:pt x="1551" y="186"/>
                  <a:pt x="1552" y="186"/>
                  <a:pt x="1553" y="187"/>
                </a:cubicBezTo>
                <a:cubicBezTo>
                  <a:pt x="1554" y="188"/>
                  <a:pt x="1555" y="188"/>
                  <a:pt x="1555" y="189"/>
                </a:cubicBezTo>
                <a:cubicBezTo>
                  <a:pt x="1556" y="189"/>
                  <a:pt x="1557" y="189"/>
                  <a:pt x="1557" y="189"/>
                </a:cubicBezTo>
                <a:cubicBezTo>
                  <a:pt x="1559" y="190"/>
                  <a:pt x="1560" y="190"/>
                  <a:pt x="1562" y="191"/>
                </a:cubicBezTo>
                <a:cubicBezTo>
                  <a:pt x="1563" y="191"/>
                  <a:pt x="1564" y="191"/>
                  <a:pt x="1566" y="192"/>
                </a:cubicBezTo>
                <a:cubicBezTo>
                  <a:pt x="1567" y="193"/>
                  <a:pt x="1567" y="195"/>
                  <a:pt x="1569" y="195"/>
                </a:cubicBezTo>
                <a:cubicBezTo>
                  <a:pt x="1571" y="195"/>
                  <a:pt x="1572" y="194"/>
                  <a:pt x="1574" y="195"/>
                </a:cubicBezTo>
                <a:cubicBezTo>
                  <a:pt x="1575" y="195"/>
                  <a:pt x="1577" y="196"/>
                  <a:pt x="1578" y="196"/>
                </a:cubicBezTo>
                <a:cubicBezTo>
                  <a:pt x="1580" y="197"/>
                  <a:pt x="1582" y="196"/>
                  <a:pt x="1583" y="196"/>
                </a:cubicBezTo>
                <a:cubicBezTo>
                  <a:pt x="1586" y="197"/>
                  <a:pt x="1589" y="198"/>
                  <a:pt x="1592" y="199"/>
                </a:cubicBezTo>
                <a:cubicBezTo>
                  <a:pt x="1594" y="199"/>
                  <a:pt x="1595" y="199"/>
                  <a:pt x="1597" y="199"/>
                </a:cubicBezTo>
                <a:cubicBezTo>
                  <a:pt x="1599" y="198"/>
                  <a:pt x="1600" y="198"/>
                  <a:pt x="1602" y="198"/>
                </a:cubicBezTo>
                <a:cubicBezTo>
                  <a:pt x="1603" y="198"/>
                  <a:pt x="1606" y="198"/>
                  <a:pt x="1605" y="196"/>
                </a:cubicBezTo>
                <a:cubicBezTo>
                  <a:pt x="1604" y="196"/>
                  <a:pt x="1604" y="195"/>
                  <a:pt x="1603" y="195"/>
                </a:cubicBezTo>
                <a:cubicBezTo>
                  <a:pt x="1603" y="194"/>
                  <a:pt x="1603" y="193"/>
                  <a:pt x="1603" y="192"/>
                </a:cubicBezTo>
                <a:cubicBezTo>
                  <a:pt x="1602" y="192"/>
                  <a:pt x="1601" y="192"/>
                  <a:pt x="1600" y="192"/>
                </a:cubicBezTo>
                <a:cubicBezTo>
                  <a:pt x="1598" y="192"/>
                  <a:pt x="1597" y="192"/>
                  <a:pt x="1597" y="190"/>
                </a:cubicBezTo>
                <a:cubicBezTo>
                  <a:pt x="1599" y="190"/>
                  <a:pt x="1601" y="190"/>
                  <a:pt x="1604" y="190"/>
                </a:cubicBezTo>
                <a:cubicBezTo>
                  <a:pt x="1606" y="189"/>
                  <a:pt x="1608" y="189"/>
                  <a:pt x="1610" y="191"/>
                </a:cubicBezTo>
                <a:cubicBezTo>
                  <a:pt x="1610" y="192"/>
                  <a:pt x="1611" y="194"/>
                  <a:pt x="1612" y="195"/>
                </a:cubicBezTo>
                <a:cubicBezTo>
                  <a:pt x="1613" y="195"/>
                  <a:pt x="1615" y="195"/>
                  <a:pt x="1616" y="195"/>
                </a:cubicBezTo>
                <a:cubicBezTo>
                  <a:pt x="1617" y="196"/>
                  <a:pt x="1618" y="196"/>
                  <a:pt x="1618" y="197"/>
                </a:cubicBezTo>
                <a:cubicBezTo>
                  <a:pt x="1619" y="198"/>
                  <a:pt x="1619" y="198"/>
                  <a:pt x="1620" y="198"/>
                </a:cubicBezTo>
                <a:cubicBezTo>
                  <a:pt x="1621" y="198"/>
                  <a:pt x="1622" y="198"/>
                  <a:pt x="1622" y="197"/>
                </a:cubicBezTo>
                <a:cubicBezTo>
                  <a:pt x="1623" y="197"/>
                  <a:pt x="1622" y="196"/>
                  <a:pt x="1622" y="195"/>
                </a:cubicBezTo>
                <a:cubicBezTo>
                  <a:pt x="1621" y="195"/>
                  <a:pt x="1620" y="194"/>
                  <a:pt x="1620" y="194"/>
                </a:cubicBezTo>
                <a:cubicBezTo>
                  <a:pt x="1619" y="193"/>
                  <a:pt x="1619" y="192"/>
                  <a:pt x="1619" y="192"/>
                </a:cubicBezTo>
                <a:cubicBezTo>
                  <a:pt x="1618" y="191"/>
                  <a:pt x="1617" y="189"/>
                  <a:pt x="1616" y="188"/>
                </a:cubicBezTo>
                <a:cubicBezTo>
                  <a:pt x="1615" y="187"/>
                  <a:pt x="1613" y="186"/>
                  <a:pt x="1612" y="185"/>
                </a:cubicBezTo>
                <a:cubicBezTo>
                  <a:pt x="1612" y="184"/>
                  <a:pt x="1612" y="183"/>
                  <a:pt x="1611" y="183"/>
                </a:cubicBezTo>
                <a:cubicBezTo>
                  <a:pt x="1611" y="182"/>
                  <a:pt x="1610" y="182"/>
                  <a:pt x="1610" y="181"/>
                </a:cubicBezTo>
                <a:cubicBezTo>
                  <a:pt x="1609" y="180"/>
                  <a:pt x="1608" y="179"/>
                  <a:pt x="1610" y="178"/>
                </a:cubicBezTo>
                <a:cubicBezTo>
                  <a:pt x="1611" y="177"/>
                  <a:pt x="1612" y="179"/>
                  <a:pt x="1613" y="180"/>
                </a:cubicBezTo>
                <a:cubicBezTo>
                  <a:pt x="1615" y="181"/>
                  <a:pt x="1617" y="184"/>
                  <a:pt x="1619" y="186"/>
                </a:cubicBezTo>
                <a:cubicBezTo>
                  <a:pt x="1620" y="187"/>
                  <a:pt x="1620" y="187"/>
                  <a:pt x="1621" y="188"/>
                </a:cubicBezTo>
                <a:cubicBezTo>
                  <a:pt x="1621" y="188"/>
                  <a:pt x="1622" y="188"/>
                  <a:pt x="1623" y="189"/>
                </a:cubicBezTo>
                <a:cubicBezTo>
                  <a:pt x="1624" y="189"/>
                  <a:pt x="1625" y="190"/>
                  <a:pt x="1625" y="191"/>
                </a:cubicBezTo>
                <a:cubicBezTo>
                  <a:pt x="1626" y="192"/>
                  <a:pt x="1626" y="194"/>
                  <a:pt x="1628" y="195"/>
                </a:cubicBezTo>
                <a:cubicBezTo>
                  <a:pt x="1629" y="196"/>
                  <a:pt x="1631" y="196"/>
                  <a:pt x="1632" y="197"/>
                </a:cubicBezTo>
                <a:cubicBezTo>
                  <a:pt x="1633" y="198"/>
                  <a:pt x="1634" y="199"/>
                  <a:pt x="1636" y="198"/>
                </a:cubicBezTo>
                <a:cubicBezTo>
                  <a:pt x="1637" y="197"/>
                  <a:pt x="1637" y="195"/>
                  <a:pt x="1637" y="194"/>
                </a:cubicBezTo>
                <a:cubicBezTo>
                  <a:pt x="1638" y="192"/>
                  <a:pt x="1638" y="191"/>
                  <a:pt x="1639" y="190"/>
                </a:cubicBezTo>
                <a:cubicBezTo>
                  <a:pt x="1640" y="189"/>
                  <a:pt x="1641" y="187"/>
                  <a:pt x="1640" y="186"/>
                </a:cubicBezTo>
                <a:cubicBezTo>
                  <a:pt x="1640" y="185"/>
                  <a:pt x="1639" y="183"/>
                  <a:pt x="1638" y="182"/>
                </a:cubicBezTo>
                <a:cubicBezTo>
                  <a:pt x="1637" y="181"/>
                  <a:pt x="1636" y="180"/>
                  <a:pt x="1637" y="178"/>
                </a:cubicBezTo>
                <a:cubicBezTo>
                  <a:pt x="1639" y="175"/>
                  <a:pt x="1642" y="179"/>
                  <a:pt x="1643" y="180"/>
                </a:cubicBezTo>
                <a:cubicBezTo>
                  <a:pt x="1644" y="181"/>
                  <a:pt x="1646" y="182"/>
                  <a:pt x="1647" y="183"/>
                </a:cubicBezTo>
                <a:cubicBezTo>
                  <a:pt x="1647" y="184"/>
                  <a:pt x="1648" y="186"/>
                  <a:pt x="1650" y="185"/>
                </a:cubicBezTo>
                <a:cubicBezTo>
                  <a:pt x="1650" y="185"/>
                  <a:pt x="1651" y="184"/>
                  <a:pt x="1651" y="184"/>
                </a:cubicBezTo>
                <a:cubicBezTo>
                  <a:pt x="1652" y="183"/>
                  <a:pt x="1652" y="182"/>
                  <a:pt x="1653" y="182"/>
                </a:cubicBezTo>
                <a:cubicBezTo>
                  <a:pt x="1654" y="181"/>
                  <a:pt x="1654" y="181"/>
                  <a:pt x="1654" y="180"/>
                </a:cubicBezTo>
                <a:cubicBezTo>
                  <a:pt x="1654" y="179"/>
                  <a:pt x="1654" y="178"/>
                  <a:pt x="1654" y="177"/>
                </a:cubicBezTo>
                <a:cubicBezTo>
                  <a:pt x="1653" y="177"/>
                  <a:pt x="1652" y="176"/>
                  <a:pt x="1652" y="176"/>
                </a:cubicBezTo>
                <a:cubicBezTo>
                  <a:pt x="1651" y="175"/>
                  <a:pt x="1650" y="176"/>
                  <a:pt x="1650" y="175"/>
                </a:cubicBezTo>
                <a:cubicBezTo>
                  <a:pt x="1649" y="175"/>
                  <a:pt x="1649" y="174"/>
                  <a:pt x="1649" y="173"/>
                </a:cubicBezTo>
                <a:cubicBezTo>
                  <a:pt x="1650" y="172"/>
                  <a:pt x="1649" y="172"/>
                  <a:pt x="1648" y="172"/>
                </a:cubicBezTo>
                <a:cubicBezTo>
                  <a:pt x="1648" y="171"/>
                  <a:pt x="1648" y="168"/>
                  <a:pt x="1648" y="167"/>
                </a:cubicBezTo>
                <a:cubicBezTo>
                  <a:pt x="1648" y="165"/>
                  <a:pt x="1647" y="160"/>
                  <a:pt x="1651" y="160"/>
                </a:cubicBezTo>
                <a:cubicBezTo>
                  <a:pt x="1652" y="160"/>
                  <a:pt x="1653" y="160"/>
                  <a:pt x="1654" y="160"/>
                </a:cubicBezTo>
                <a:cubicBezTo>
                  <a:pt x="1654" y="160"/>
                  <a:pt x="1655" y="158"/>
                  <a:pt x="1656" y="158"/>
                </a:cubicBezTo>
                <a:cubicBezTo>
                  <a:pt x="1657" y="158"/>
                  <a:pt x="1655" y="163"/>
                  <a:pt x="1655" y="163"/>
                </a:cubicBezTo>
                <a:cubicBezTo>
                  <a:pt x="1655" y="165"/>
                  <a:pt x="1656" y="166"/>
                  <a:pt x="1656" y="168"/>
                </a:cubicBezTo>
                <a:cubicBezTo>
                  <a:pt x="1657" y="169"/>
                  <a:pt x="1656" y="171"/>
                  <a:pt x="1657" y="172"/>
                </a:cubicBezTo>
                <a:cubicBezTo>
                  <a:pt x="1658" y="173"/>
                  <a:pt x="1658" y="173"/>
                  <a:pt x="1659" y="174"/>
                </a:cubicBezTo>
                <a:cubicBezTo>
                  <a:pt x="1659" y="175"/>
                  <a:pt x="1659" y="176"/>
                  <a:pt x="1660" y="176"/>
                </a:cubicBezTo>
                <a:cubicBezTo>
                  <a:pt x="1661" y="176"/>
                  <a:pt x="1662" y="175"/>
                  <a:pt x="1663" y="174"/>
                </a:cubicBezTo>
                <a:cubicBezTo>
                  <a:pt x="1664" y="173"/>
                  <a:pt x="1665" y="171"/>
                  <a:pt x="1666" y="170"/>
                </a:cubicBezTo>
                <a:cubicBezTo>
                  <a:pt x="1667" y="168"/>
                  <a:pt x="1669" y="168"/>
                  <a:pt x="1670" y="167"/>
                </a:cubicBezTo>
                <a:cubicBezTo>
                  <a:pt x="1672" y="166"/>
                  <a:pt x="1674" y="165"/>
                  <a:pt x="1674" y="163"/>
                </a:cubicBezTo>
                <a:cubicBezTo>
                  <a:pt x="1674" y="162"/>
                  <a:pt x="1674" y="162"/>
                  <a:pt x="1674" y="161"/>
                </a:cubicBezTo>
                <a:cubicBezTo>
                  <a:pt x="1673" y="161"/>
                  <a:pt x="1673" y="161"/>
                  <a:pt x="1673" y="161"/>
                </a:cubicBezTo>
                <a:cubicBezTo>
                  <a:pt x="1673" y="160"/>
                  <a:pt x="1676" y="161"/>
                  <a:pt x="1676" y="161"/>
                </a:cubicBezTo>
                <a:cubicBezTo>
                  <a:pt x="1677" y="162"/>
                  <a:pt x="1679" y="162"/>
                  <a:pt x="1680" y="162"/>
                </a:cubicBezTo>
                <a:cubicBezTo>
                  <a:pt x="1681" y="161"/>
                  <a:pt x="1682" y="160"/>
                  <a:pt x="1682" y="159"/>
                </a:cubicBezTo>
                <a:cubicBezTo>
                  <a:pt x="1683" y="158"/>
                  <a:pt x="1684" y="157"/>
                  <a:pt x="1685" y="156"/>
                </a:cubicBezTo>
                <a:cubicBezTo>
                  <a:pt x="1686" y="156"/>
                  <a:pt x="1687" y="156"/>
                  <a:pt x="1688" y="156"/>
                </a:cubicBezTo>
                <a:cubicBezTo>
                  <a:pt x="1688" y="156"/>
                  <a:pt x="1689" y="155"/>
                  <a:pt x="1689" y="155"/>
                </a:cubicBezTo>
                <a:cubicBezTo>
                  <a:pt x="1691" y="154"/>
                  <a:pt x="1692" y="154"/>
                  <a:pt x="1694" y="154"/>
                </a:cubicBezTo>
                <a:cubicBezTo>
                  <a:pt x="1695" y="154"/>
                  <a:pt x="1697" y="154"/>
                  <a:pt x="1698" y="154"/>
                </a:cubicBezTo>
                <a:cubicBezTo>
                  <a:pt x="1700" y="154"/>
                  <a:pt x="1701" y="152"/>
                  <a:pt x="1703" y="152"/>
                </a:cubicBezTo>
                <a:cubicBezTo>
                  <a:pt x="1704" y="151"/>
                  <a:pt x="1705" y="151"/>
                  <a:pt x="1707" y="151"/>
                </a:cubicBezTo>
                <a:cubicBezTo>
                  <a:pt x="1708" y="151"/>
                  <a:pt x="1710" y="150"/>
                  <a:pt x="1711" y="149"/>
                </a:cubicBezTo>
                <a:cubicBezTo>
                  <a:pt x="1713" y="148"/>
                  <a:pt x="1714" y="148"/>
                  <a:pt x="1715" y="148"/>
                </a:cubicBezTo>
                <a:cubicBezTo>
                  <a:pt x="1717" y="147"/>
                  <a:pt x="1715" y="145"/>
                  <a:pt x="1714" y="144"/>
                </a:cubicBezTo>
                <a:cubicBezTo>
                  <a:pt x="1713" y="143"/>
                  <a:pt x="1712" y="142"/>
                  <a:pt x="1711" y="142"/>
                </a:cubicBezTo>
                <a:cubicBezTo>
                  <a:pt x="1709" y="141"/>
                  <a:pt x="1708" y="140"/>
                  <a:pt x="1707" y="138"/>
                </a:cubicBezTo>
                <a:cubicBezTo>
                  <a:pt x="1706" y="137"/>
                  <a:pt x="1705" y="136"/>
                  <a:pt x="1704" y="134"/>
                </a:cubicBezTo>
                <a:cubicBezTo>
                  <a:pt x="1703" y="133"/>
                  <a:pt x="1699" y="129"/>
                  <a:pt x="1698" y="131"/>
                </a:cubicBezTo>
                <a:cubicBezTo>
                  <a:pt x="1697" y="132"/>
                  <a:pt x="1696" y="134"/>
                  <a:pt x="1696" y="136"/>
                </a:cubicBezTo>
                <a:cubicBezTo>
                  <a:pt x="1695" y="137"/>
                  <a:pt x="1695" y="139"/>
                  <a:pt x="1693" y="139"/>
                </a:cubicBezTo>
                <a:cubicBezTo>
                  <a:pt x="1692" y="138"/>
                  <a:pt x="1692" y="135"/>
                  <a:pt x="1692" y="134"/>
                </a:cubicBezTo>
                <a:cubicBezTo>
                  <a:pt x="1692" y="132"/>
                  <a:pt x="1691" y="131"/>
                  <a:pt x="1689" y="131"/>
                </a:cubicBezTo>
                <a:cubicBezTo>
                  <a:pt x="1688" y="131"/>
                  <a:pt x="1688" y="131"/>
                  <a:pt x="1687" y="131"/>
                </a:cubicBezTo>
                <a:cubicBezTo>
                  <a:pt x="1686" y="130"/>
                  <a:pt x="1685" y="130"/>
                  <a:pt x="1685" y="130"/>
                </a:cubicBezTo>
                <a:cubicBezTo>
                  <a:pt x="1682" y="129"/>
                  <a:pt x="1680" y="130"/>
                  <a:pt x="1679" y="132"/>
                </a:cubicBezTo>
                <a:cubicBezTo>
                  <a:pt x="1678" y="134"/>
                  <a:pt x="1678" y="134"/>
                  <a:pt x="1676" y="133"/>
                </a:cubicBezTo>
                <a:cubicBezTo>
                  <a:pt x="1675" y="132"/>
                  <a:pt x="1674" y="132"/>
                  <a:pt x="1672" y="132"/>
                </a:cubicBezTo>
                <a:cubicBezTo>
                  <a:pt x="1671" y="133"/>
                  <a:pt x="1670" y="134"/>
                  <a:pt x="1669" y="134"/>
                </a:cubicBezTo>
                <a:cubicBezTo>
                  <a:pt x="1668" y="135"/>
                  <a:pt x="1665" y="136"/>
                  <a:pt x="1664" y="135"/>
                </a:cubicBezTo>
                <a:cubicBezTo>
                  <a:pt x="1664" y="133"/>
                  <a:pt x="1666" y="133"/>
                  <a:pt x="1667" y="132"/>
                </a:cubicBezTo>
                <a:cubicBezTo>
                  <a:pt x="1668" y="132"/>
                  <a:pt x="1668" y="131"/>
                  <a:pt x="1669" y="131"/>
                </a:cubicBezTo>
                <a:cubicBezTo>
                  <a:pt x="1670" y="130"/>
                  <a:pt x="1672" y="128"/>
                  <a:pt x="1672" y="127"/>
                </a:cubicBezTo>
                <a:cubicBezTo>
                  <a:pt x="1672" y="126"/>
                  <a:pt x="1672" y="125"/>
                  <a:pt x="1672" y="124"/>
                </a:cubicBezTo>
                <a:cubicBezTo>
                  <a:pt x="1672" y="122"/>
                  <a:pt x="1672" y="121"/>
                  <a:pt x="1673" y="120"/>
                </a:cubicBezTo>
                <a:cubicBezTo>
                  <a:pt x="1673" y="119"/>
                  <a:pt x="1674" y="119"/>
                  <a:pt x="1674" y="118"/>
                </a:cubicBezTo>
                <a:cubicBezTo>
                  <a:pt x="1673" y="117"/>
                  <a:pt x="1673" y="116"/>
                  <a:pt x="1672" y="117"/>
                </a:cubicBezTo>
                <a:cubicBezTo>
                  <a:pt x="1671" y="117"/>
                  <a:pt x="1671" y="118"/>
                  <a:pt x="1670" y="119"/>
                </a:cubicBezTo>
                <a:cubicBezTo>
                  <a:pt x="1669" y="119"/>
                  <a:pt x="1669" y="119"/>
                  <a:pt x="1668" y="119"/>
                </a:cubicBezTo>
                <a:cubicBezTo>
                  <a:pt x="1665" y="119"/>
                  <a:pt x="1668" y="118"/>
                  <a:pt x="1669" y="118"/>
                </a:cubicBezTo>
                <a:cubicBezTo>
                  <a:pt x="1670" y="117"/>
                  <a:pt x="1671" y="117"/>
                  <a:pt x="1672" y="116"/>
                </a:cubicBezTo>
                <a:cubicBezTo>
                  <a:pt x="1673" y="115"/>
                  <a:pt x="1671" y="114"/>
                  <a:pt x="1671" y="114"/>
                </a:cubicBezTo>
                <a:cubicBezTo>
                  <a:pt x="1669" y="113"/>
                  <a:pt x="1669" y="111"/>
                  <a:pt x="1668" y="111"/>
                </a:cubicBezTo>
                <a:cubicBezTo>
                  <a:pt x="1667" y="110"/>
                  <a:pt x="1665" y="109"/>
                  <a:pt x="1664" y="109"/>
                </a:cubicBezTo>
                <a:cubicBezTo>
                  <a:pt x="1662" y="109"/>
                  <a:pt x="1661" y="110"/>
                  <a:pt x="1659" y="110"/>
                </a:cubicBezTo>
                <a:cubicBezTo>
                  <a:pt x="1658" y="110"/>
                  <a:pt x="1656" y="110"/>
                  <a:pt x="1654" y="110"/>
                </a:cubicBezTo>
                <a:cubicBezTo>
                  <a:pt x="1653" y="110"/>
                  <a:pt x="1653" y="109"/>
                  <a:pt x="1653" y="109"/>
                </a:cubicBezTo>
                <a:cubicBezTo>
                  <a:pt x="1652" y="108"/>
                  <a:pt x="1652" y="108"/>
                  <a:pt x="1652" y="107"/>
                </a:cubicBezTo>
                <a:cubicBezTo>
                  <a:pt x="1652" y="106"/>
                  <a:pt x="1655" y="106"/>
                  <a:pt x="1656" y="105"/>
                </a:cubicBezTo>
                <a:cubicBezTo>
                  <a:pt x="1657" y="105"/>
                  <a:pt x="1659" y="104"/>
                  <a:pt x="1660" y="103"/>
                </a:cubicBezTo>
                <a:cubicBezTo>
                  <a:pt x="1662" y="102"/>
                  <a:pt x="1661" y="101"/>
                  <a:pt x="1661" y="100"/>
                </a:cubicBezTo>
                <a:cubicBezTo>
                  <a:pt x="1660" y="98"/>
                  <a:pt x="1660" y="97"/>
                  <a:pt x="1660" y="95"/>
                </a:cubicBezTo>
                <a:cubicBezTo>
                  <a:pt x="1659" y="94"/>
                  <a:pt x="1658" y="93"/>
                  <a:pt x="1657" y="93"/>
                </a:cubicBezTo>
                <a:cubicBezTo>
                  <a:pt x="1656" y="92"/>
                  <a:pt x="1654" y="92"/>
                  <a:pt x="1652" y="92"/>
                </a:cubicBezTo>
                <a:cubicBezTo>
                  <a:pt x="1650" y="92"/>
                  <a:pt x="1649" y="92"/>
                  <a:pt x="1647" y="92"/>
                </a:cubicBezTo>
                <a:cubicBezTo>
                  <a:pt x="1646" y="92"/>
                  <a:pt x="1644" y="92"/>
                  <a:pt x="1642" y="93"/>
                </a:cubicBezTo>
                <a:cubicBezTo>
                  <a:pt x="1641" y="93"/>
                  <a:pt x="1639" y="94"/>
                  <a:pt x="1639" y="95"/>
                </a:cubicBezTo>
                <a:cubicBezTo>
                  <a:pt x="1638" y="97"/>
                  <a:pt x="1639" y="97"/>
                  <a:pt x="1640" y="99"/>
                </a:cubicBezTo>
                <a:cubicBezTo>
                  <a:pt x="1641" y="100"/>
                  <a:pt x="1642" y="101"/>
                  <a:pt x="1642" y="103"/>
                </a:cubicBezTo>
                <a:cubicBezTo>
                  <a:pt x="1643" y="105"/>
                  <a:pt x="1644" y="105"/>
                  <a:pt x="1646" y="106"/>
                </a:cubicBezTo>
                <a:cubicBezTo>
                  <a:pt x="1646" y="106"/>
                  <a:pt x="1647" y="106"/>
                  <a:pt x="1647" y="107"/>
                </a:cubicBezTo>
                <a:cubicBezTo>
                  <a:pt x="1647" y="108"/>
                  <a:pt x="1646" y="108"/>
                  <a:pt x="1646" y="108"/>
                </a:cubicBezTo>
                <a:cubicBezTo>
                  <a:pt x="1644" y="108"/>
                  <a:pt x="1643" y="108"/>
                  <a:pt x="1641" y="108"/>
                </a:cubicBezTo>
                <a:cubicBezTo>
                  <a:pt x="1638" y="108"/>
                  <a:pt x="1636" y="108"/>
                  <a:pt x="1634" y="107"/>
                </a:cubicBezTo>
                <a:cubicBezTo>
                  <a:pt x="1633" y="106"/>
                  <a:pt x="1632" y="105"/>
                  <a:pt x="1631" y="104"/>
                </a:cubicBezTo>
                <a:cubicBezTo>
                  <a:pt x="1629" y="103"/>
                  <a:pt x="1624" y="101"/>
                  <a:pt x="1627" y="99"/>
                </a:cubicBezTo>
                <a:cubicBezTo>
                  <a:pt x="1628" y="98"/>
                  <a:pt x="1629" y="96"/>
                  <a:pt x="1629" y="95"/>
                </a:cubicBezTo>
                <a:cubicBezTo>
                  <a:pt x="1630" y="92"/>
                  <a:pt x="1628" y="89"/>
                  <a:pt x="1625" y="88"/>
                </a:cubicBezTo>
                <a:cubicBezTo>
                  <a:pt x="1623" y="88"/>
                  <a:pt x="1622" y="87"/>
                  <a:pt x="1620" y="88"/>
                </a:cubicBezTo>
                <a:cubicBezTo>
                  <a:pt x="1618" y="88"/>
                  <a:pt x="1617" y="90"/>
                  <a:pt x="1616" y="91"/>
                </a:cubicBezTo>
                <a:cubicBezTo>
                  <a:pt x="1614" y="91"/>
                  <a:pt x="1613" y="89"/>
                  <a:pt x="1612" y="88"/>
                </a:cubicBezTo>
                <a:cubicBezTo>
                  <a:pt x="1611" y="88"/>
                  <a:pt x="1610" y="88"/>
                  <a:pt x="1610" y="88"/>
                </a:cubicBezTo>
                <a:cubicBezTo>
                  <a:pt x="1609" y="87"/>
                  <a:pt x="1608" y="87"/>
                  <a:pt x="1608" y="87"/>
                </a:cubicBezTo>
                <a:cubicBezTo>
                  <a:pt x="1606" y="86"/>
                  <a:pt x="1605" y="87"/>
                  <a:pt x="1603" y="87"/>
                </a:cubicBezTo>
                <a:cubicBezTo>
                  <a:pt x="1602" y="87"/>
                  <a:pt x="1600" y="87"/>
                  <a:pt x="1598" y="87"/>
                </a:cubicBezTo>
                <a:cubicBezTo>
                  <a:pt x="1596" y="87"/>
                  <a:pt x="1596" y="86"/>
                  <a:pt x="1596" y="84"/>
                </a:cubicBezTo>
                <a:cubicBezTo>
                  <a:pt x="1595" y="83"/>
                  <a:pt x="1594" y="82"/>
                  <a:pt x="1593" y="81"/>
                </a:cubicBezTo>
                <a:cubicBezTo>
                  <a:pt x="1591" y="79"/>
                  <a:pt x="1589" y="77"/>
                  <a:pt x="1587" y="75"/>
                </a:cubicBezTo>
                <a:cubicBezTo>
                  <a:pt x="1582" y="71"/>
                  <a:pt x="1578" y="67"/>
                  <a:pt x="1575" y="63"/>
                </a:cubicBezTo>
                <a:cubicBezTo>
                  <a:pt x="1572" y="59"/>
                  <a:pt x="1569" y="55"/>
                  <a:pt x="1565" y="53"/>
                </a:cubicBezTo>
                <a:cubicBezTo>
                  <a:pt x="1563" y="52"/>
                  <a:pt x="1561" y="52"/>
                  <a:pt x="1559" y="51"/>
                </a:cubicBezTo>
                <a:cubicBezTo>
                  <a:pt x="1558" y="51"/>
                  <a:pt x="1556" y="51"/>
                  <a:pt x="1554" y="50"/>
                </a:cubicBezTo>
                <a:cubicBezTo>
                  <a:pt x="1551" y="49"/>
                  <a:pt x="1547" y="49"/>
                  <a:pt x="1544" y="48"/>
                </a:cubicBezTo>
                <a:cubicBezTo>
                  <a:pt x="1542" y="47"/>
                  <a:pt x="1541" y="47"/>
                  <a:pt x="1539" y="47"/>
                </a:cubicBezTo>
                <a:cubicBezTo>
                  <a:pt x="1538" y="47"/>
                  <a:pt x="1538" y="48"/>
                  <a:pt x="1537" y="48"/>
                </a:cubicBezTo>
                <a:cubicBezTo>
                  <a:pt x="1536" y="49"/>
                  <a:pt x="1536" y="49"/>
                  <a:pt x="1535" y="49"/>
                </a:cubicBezTo>
                <a:cubicBezTo>
                  <a:pt x="1533" y="49"/>
                  <a:pt x="1532" y="48"/>
                  <a:pt x="1530" y="48"/>
                </a:cubicBezTo>
                <a:cubicBezTo>
                  <a:pt x="1529" y="47"/>
                  <a:pt x="1527" y="47"/>
                  <a:pt x="1525" y="48"/>
                </a:cubicBezTo>
                <a:cubicBezTo>
                  <a:pt x="1524" y="48"/>
                  <a:pt x="1523" y="50"/>
                  <a:pt x="1522" y="51"/>
                </a:cubicBezTo>
                <a:cubicBezTo>
                  <a:pt x="1521" y="51"/>
                  <a:pt x="1520" y="52"/>
                  <a:pt x="1520" y="52"/>
                </a:cubicBezTo>
                <a:cubicBezTo>
                  <a:pt x="1520" y="53"/>
                  <a:pt x="1521" y="53"/>
                  <a:pt x="1522" y="54"/>
                </a:cubicBezTo>
                <a:cubicBezTo>
                  <a:pt x="1523" y="54"/>
                  <a:pt x="1524" y="54"/>
                  <a:pt x="1524" y="54"/>
                </a:cubicBezTo>
                <a:cubicBezTo>
                  <a:pt x="1525" y="54"/>
                  <a:pt x="1525" y="55"/>
                  <a:pt x="1525" y="55"/>
                </a:cubicBezTo>
                <a:cubicBezTo>
                  <a:pt x="1526" y="56"/>
                  <a:pt x="1527" y="55"/>
                  <a:pt x="1528" y="55"/>
                </a:cubicBezTo>
                <a:cubicBezTo>
                  <a:pt x="1529" y="55"/>
                  <a:pt x="1530" y="56"/>
                  <a:pt x="1531" y="56"/>
                </a:cubicBezTo>
                <a:cubicBezTo>
                  <a:pt x="1532" y="56"/>
                  <a:pt x="1534" y="56"/>
                  <a:pt x="1535" y="55"/>
                </a:cubicBezTo>
                <a:cubicBezTo>
                  <a:pt x="1536" y="55"/>
                  <a:pt x="1537" y="54"/>
                  <a:pt x="1538" y="54"/>
                </a:cubicBezTo>
                <a:cubicBezTo>
                  <a:pt x="1540" y="54"/>
                  <a:pt x="1541" y="54"/>
                  <a:pt x="1542" y="55"/>
                </a:cubicBezTo>
                <a:cubicBezTo>
                  <a:pt x="1543" y="56"/>
                  <a:pt x="1543" y="56"/>
                  <a:pt x="1544" y="56"/>
                </a:cubicBezTo>
                <a:cubicBezTo>
                  <a:pt x="1545" y="56"/>
                  <a:pt x="1546" y="55"/>
                  <a:pt x="1546" y="56"/>
                </a:cubicBezTo>
                <a:cubicBezTo>
                  <a:pt x="1547" y="57"/>
                  <a:pt x="1547" y="57"/>
                  <a:pt x="1546" y="58"/>
                </a:cubicBezTo>
                <a:cubicBezTo>
                  <a:pt x="1546" y="58"/>
                  <a:pt x="1546" y="59"/>
                  <a:pt x="1546" y="60"/>
                </a:cubicBezTo>
                <a:cubicBezTo>
                  <a:pt x="1546" y="61"/>
                  <a:pt x="1545" y="61"/>
                  <a:pt x="1545" y="61"/>
                </a:cubicBezTo>
                <a:cubicBezTo>
                  <a:pt x="1544" y="61"/>
                  <a:pt x="1544" y="61"/>
                  <a:pt x="1543" y="62"/>
                </a:cubicBezTo>
                <a:cubicBezTo>
                  <a:pt x="1541" y="63"/>
                  <a:pt x="1540" y="62"/>
                  <a:pt x="1539" y="61"/>
                </a:cubicBezTo>
                <a:cubicBezTo>
                  <a:pt x="1537" y="61"/>
                  <a:pt x="1535" y="62"/>
                  <a:pt x="1534" y="61"/>
                </a:cubicBezTo>
                <a:cubicBezTo>
                  <a:pt x="1532" y="61"/>
                  <a:pt x="1530" y="60"/>
                  <a:pt x="1528" y="61"/>
                </a:cubicBezTo>
                <a:cubicBezTo>
                  <a:pt x="1526" y="61"/>
                  <a:pt x="1525" y="60"/>
                  <a:pt x="1523" y="60"/>
                </a:cubicBezTo>
                <a:cubicBezTo>
                  <a:pt x="1521" y="60"/>
                  <a:pt x="1519" y="61"/>
                  <a:pt x="1517" y="62"/>
                </a:cubicBezTo>
                <a:cubicBezTo>
                  <a:pt x="1515" y="62"/>
                  <a:pt x="1514" y="62"/>
                  <a:pt x="1512" y="63"/>
                </a:cubicBezTo>
                <a:cubicBezTo>
                  <a:pt x="1510" y="63"/>
                  <a:pt x="1508" y="63"/>
                  <a:pt x="1507" y="64"/>
                </a:cubicBezTo>
                <a:cubicBezTo>
                  <a:pt x="1506" y="64"/>
                  <a:pt x="1505" y="64"/>
                  <a:pt x="1504" y="65"/>
                </a:cubicBezTo>
                <a:cubicBezTo>
                  <a:pt x="1503" y="66"/>
                  <a:pt x="1503" y="66"/>
                  <a:pt x="1502" y="67"/>
                </a:cubicBezTo>
                <a:cubicBezTo>
                  <a:pt x="1502" y="68"/>
                  <a:pt x="1501" y="68"/>
                  <a:pt x="1500" y="68"/>
                </a:cubicBezTo>
                <a:cubicBezTo>
                  <a:pt x="1499" y="69"/>
                  <a:pt x="1498" y="69"/>
                  <a:pt x="1498" y="70"/>
                </a:cubicBezTo>
                <a:cubicBezTo>
                  <a:pt x="1497" y="71"/>
                  <a:pt x="1499" y="71"/>
                  <a:pt x="1500" y="71"/>
                </a:cubicBezTo>
                <a:cubicBezTo>
                  <a:pt x="1500" y="71"/>
                  <a:pt x="1502" y="71"/>
                  <a:pt x="1501" y="71"/>
                </a:cubicBezTo>
                <a:cubicBezTo>
                  <a:pt x="1501" y="72"/>
                  <a:pt x="1499" y="72"/>
                  <a:pt x="1499" y="72"/>
                </a:cubicBezTo>
                <a:cubicBezTo>
                  <a:pt x="1498" y="73"/>
                  <a:pt x="1498" y="73"/>
                  <a:pt x="1498" y="74"/>
                </a:cubicBezTo>
                <a:cubicBezTo>
                  <a:pt x="1497" y="74"/>
                  <a:pt x="1496" y="75"/>
                  <a:pt x="1497" y="75"/>
                </a:cubicBezTo>
                <a:cubicBezTo>
                  <a:pt x="1498" y="76"/>
                  <a:pt x="1499" y="75"/>
                  <a:pt x="1499" y="75"/>
                </a:cubicBezTo>
                <a:cubicBezTo>
                  <a:pt x="1500" y="75"/>
                  <a:pt x="1501" y="75"/>
                  <a:pt x="1501" y="75"/>
                </a:cubicBezTo>
                <a:cubicBezTo>
                  <a:pt x="1503" y="75"/>
                  <a:pt x="1505" y="75"/>
                  <a:pt x="1507" y="75"/>
                </a:cubicBezTo>
                <a:cubicBezTo>
                  <a:pt x="1507" y="75"/>
                  <a:pt x="1508" y="74"/>
                  <a:pt x="1509" y="74"/>
                </a:cubicBezTo>
                <a:cubicBezTo>
                  <a:pt x="1509" y="75"/>
                  <a:pt x="1508" y="75"/>
                  <a:pt x="1507" y="76"/>
                </a:cubicBezTo>
                <a:cubicBezTo>
                  <a:pt x="1506" y="77"/>
                  <a:pt x="1510" y="77"/>
                  <a:pt x="1510" y="78"/>
                </a:cubicBezTo>
                <a:cubicBezTo>
                  <a:pt x="1513" y="79"/>
                  <a:pt x="1516" y="78"/>
                  <a:pt x="1519" y="78"/>
                </a:cubicBezTo>
                <a:cubicBezTo>
                  <a:pt x="1520" y="77"/>
                  <a:pt x="1521" y="77"/>
                  <a:pt x="1521" y="78"/>
                </a:cubicBezTo>
                <a:cubicBezTo>
                  <a:pt x="1522" y="78"/>
                  <a:pt x="1521" y="79"/>
                  <a:pt x="1520" y="79"/>
                </a:cubicBezTo>
                <a:cubicBezTo>
                  <a:pt x="1519" y="80"/>
                  <a:pt x="1517" y="81"/>
                  <a:pt x="1516" y="81"/>
                </a:cubicBezTo>
                <a:cubicBezTo>
                  <a:pt x="1514" y="81"/>
                  <a:pt x="1512" y="81"/>
                  <a:pt x="1510" y="82"/>
                </a:cubicBezTo>
                <a:cubicBezTo>
                  <a:pt x="1508" y="82"/>
                  <a:pt x="1506" y="82"/>
                  <a:pt x="1504" y="83"/>
                </a:cubicBezTo>
                <a:cubicBezTo>
                  <a:pt x="1502" y="83"/>
                  <a:pt x="1500" y="84"/>
                  <a:pt x="1497" y="84"/>
                </a:cubicBezTo>
                <a:cubicBezTo>
                  <a:pt x="1495" y="84"/>
                  <a:pt x="1493" y="84"/>
                  <a:pt x="1491" y="85"/>
                </a:cubicBezTo>
                <a:cubicBezTo>
                  <a:pt x="1490" y="85"/>
                  <a:pt x="1487" y="85"/>
                  <a:pt x="1486" y="86"/>
                </a:cubicBezTo>
                <a:cubicBezTo>
                  <a:pt x="1485" y="87"/>
                  <a:pt x="1489" y="86"/>
                  <a:pt x="1489" y="88"/>
                </a:cubicBezTo>
                <a:cubicBezTo>
                  <a:pt x="1488" y="89"/>
                  <a:pt x="1487" y="89"/>
                  <a:pt x="1486" y="89"/>
                </a:cubicBezTo>
                <a:cubicBezTo>
                  <a:pt x="1486" y="89"/>
                  <a:pt x="1484" y="89"/>
                  <a:pt x="1485" y="90"/>
                </a:cubicBezTo>
                <a:cubicBezTo>
                  <a:pt x="1485" y="91"/>
                  <a:pt x="1487" y="90"/>
                  <a:pt x="1488" y="90"/>
                </a:cubicBezTo>
                <a:cubicBezTo>
                  <a:pt x="1488" y="90"/>
                  <a:pt x="1489" y="91"/>
                  <a:pt x="1490" y="92"/>
                </a:cubicBezTo>
                <a:cubicBezTo>
                  <a:pt x="1491" y="93"/>
                  <a:pt x="1488" y="93"/>
                  <a:pt x="1487" y="93"/>
                </a:cubicBezTo>
                <a:cubicBezTo>
                  <a:pt x="1486" y="94"/>
                  <a:pt x="1484" y="94"/>
                  <a:pt x="1483" y="94"/>
                </a:cubicBezTo>
                <a:cubicBezTo>
                  <a:pt x="1481" y="95"/>
                  <a:pt x="1479" y="95"/>
                  <a:pt x="1478" y="96"/>
                </a:cubicBezTo>
                <a:cubicBezTo>
                  <a:pt x="1477" y="96"/>
                  <a:pt x="1476" y="96"/>
                  <a:pt x="1476" y="97"/>
                </a:cubicBezTo>
                <a:cubicBezTo>
                  <a:pt x="1475" y="97"/>
                  <a:pt x="1474" y="96"/>
                  <a:pt x="1473" y="96"/>
                </a:cubicBezTo>
                <a:cubicBezTo>
                  <a:pt x="1471" y="97"/>
                  <a:pt x="1475" y="97"/>
                  <a:pt x="1476" y="98"/>
                </a:cubicBezTo>
                <a:cubicBezTo>
                  <a:pt x="1477" y="99"/>
                  <a:pt x="1474" y="100"/>
                  <a:pt x="1477" y="101"/>
                </a:cubicBezTo>
                <a:cubicBezTo>
                  <a:pt x="1478" y="101"/>
                  <a:pt x="1480" y="100"/>
                  <a:pt x="1481" y="101"/>
                </a:cubicBezTo>
                <a:cubicBezTo>
                  <a:pt x="1482" y="102"/>
                  <a:pt x="1483" y="102"/>
                  <a:pt x="1483" y="103"/>
                </a:cubicBezTo>
                <a:cubicBezTo>
                  <a:pt x="1484" y="103"/>
                  <a:pt x="1484" y="103"/>
                  <a:pt x="1485" y="103"/>
                </a:cubicBezTo>
                <a:cubicBezTo>
                  <a:pt x="1487" y="103"/>
                  <a:pt x="1489" y="103"/>
                  <a:pt x="1491" y="102"/>
                </a:cubicBezTo>
                <a:cubicBezTo>
                  <a:pt x="1492" y="102"/>
                  <a:pt x="1494" y="102"/>
                  <a:pt x="1495" y="102"/>
                </a:cubicBezTo>
                <a:cubicBezTo>
                  <a:pt x="1496" y="102"/>
                  <a:pt x="1497" y="103"/>
                  <a:pt x="1496" y="103"/>
                </a:cubicBezTo>
                <a:cubicBezTo>
                  <a:pt x="1496" y="104"/>
                  <a:pt x="1495" y="104"/>
                  <a:pt x="1494" y="104"/>
                </a:cubicBezTo>
                <a:cubicBezTo>
                  <a:pt x="1493" y="104"/>
                  <a:pt x="1493" y="104"/>
                  <a:pt x="1494" y="105"/>
                </a:cubicBezTo>
                <a:cubicBezTo>
                  <a:pt x="1494" y="105"/>
                  <a:pt x="1495" y="105"/>
                  <a:pt x="1496" y="106"/>
                </a:cubicBezTo>
                <a:cubicBezTo>
                  <a:pt x="1497" y="107"/>
                  <a:pt x="1498" y="107"/>
                  <a:pt x="1500" y="107"/>
                </a:cubicBezTo>
                <a:cubicBezTo>
                  <a:pt x="1501" y="107"/>
                  <a:pt x="1503" y="106"/>
                  <a:pt x="1505" y="106"/>
                </a:cubicBezTo>
                <a:cubicBezTo>
                  <a:pt x="1506" y="105"/>
                  <a:pt x="1508" y="105"/>
                  <a:pt x="1509" y="104"/>
                </a:cubicBezTo>
                <a:cubicBezTo>
                  <a:pt x="1511" y="104"/>
                  <a:pt x="1512" y="104"/>
                  <a:pt x="1514" y="103"/>
                </a:cubicBezTo>
                <a:cubicBezTo>
                  <a:pt x="1516" y="103"/>
                  <a:pt x="1517" y="103"/>
                  <a:pt x="1518" y="104"/>
                </a:cubicBezTo>
                <a:cubicBezTo>
                  <a:pt x="1519" y="104"/>
                  <a:pt x="1520" y="104"/>
                  <a:pt x="1521" y="104"/>
                </a:cubicBezTo>
                <a:cubicBezTo>
                  <a:pt x="1521" y="105"/>
                  <a:pt x="1521" y="105"/>
                  <a:pt x="1520" y="105"/>
                </a:cubicBezTo>
                <a:cubicBezTo>
                  <a:pt x="1518" y="106"/>
                  <a:pt x="1517" y="106"/>
                  <a:pt x="1516" y="107"/>
                </a:cubicBezTo>
                <a:cubicBezTo>
                  <a:pt x="1515" y="108"/>
                  <a:pt x="1514" y="108"/>
                  <a:pt x="1513" y="108"/>
                </a:cubicBezTo>
                <a:cubicBezTo>
                  <a:pt x="1513" y="108"/>
                  <a:pt x="1512" y="108"/>
                  <a:pt x="1511" y="108"/>
                </a:cubicBezTo>
                <a:cubicBezTo>
                  <a:pt x="1511" y="109"/>
                  <a:pt x="1512" y="109"/>
                  <a:pt x="1513" y="109"/>
                </a:cubicBezTo>
                <a:cubicBezTo>
                  <a:pt x="1514" y="109"/>
                  <a:pt x="1514" y="110"/>
                  <a:pt x="1515" y="111"/>
                </a:cubicBezTo>
                <a:cubicBezTo>
                  <a:pt x="1515" y="111"/>
                  <a:pt x="1515" y="112"/>
                  <a:pt x="1516" y="112"/>
                </a:cubicBezTo>
                <a:cubicBezTo>
                  <a:pt x="1517" y="113"/>
                  <a:pt x="1517" y="113"/>
                  <a:pt x="1518" y="113"/>
                </a:cubicBezTo>
                <a:cubicBezTo>
                  <a:pt x="1518" y="113"/>
                  <a:pt x="1518" y="113"/>
                  <a:pt x="1518" y="113"/>
                </a:cubicBezTo>
                <a:cubicBezTo>
                  <a:pt x="1516" y="114"/>
                  <a:pt x="1515" y="113"/>
                  <a:pt x="1514" y="112"/>
                </a:cubicBezTo>
                <a:cubicBezTo>
                  <a:pt x="1513" y="111"/>
                  <a:pt x="1512" y="111"/>
                  <a:pt x="1510" y="111"/>
                </a:cubicBezTo>
                <a:cubicBezTo>
                  <a:pt x="1507" y="111"/>
                  <a:pt x="1504" y="111"/>
                  <a:pt x="1500" y="111"/>
                </a:cubicBezTo>
                <a:cubicBezTo>
                  <a:pt x="1496" y="111"/>
                  <a:pt x="1492" y="111"/>
                  <a:pt x="1489" y="111"/>
                </a:cubicBezTo>
                <a:cubicBezTo>
                  <a:pt x="1486" y="110"/>
                  <a:pt x="1483" y="110"/>
                  <a:pt x="1481" y="110"/>
                </a:cubicBezTo>
                <a:cubicBezTo>
                  <a:pt x="1480" y="110"/>
                  <a:pt x="1479" y="110"/>
                  <a:pt x="1477" y="110"/>
                </a:cubicBezTo>
                <a:cubicBezTo>
                  <a:pt x="1476" y="110"/>
                  <a:pt x="1475" y="110"/>
                  <a:pt x="1474" y="109"/>
                </a:cubicBezTo>
                <a:cubicBezTo>
                  <a:pt x="1473" y="109"/>
                  <a:pt x="1470" y="108"/>
                  <a:pt x="1471" y="110"/>
                </a:cubicBezTo>
                <a:cubicBezTo>
                  <a:pt x="1472" y="111"/>
                  <a:pt x="1473" y="112"/>
                  <a:pt x="1474" y="113"/>
                </a:cubicBezTo>
                <a:close/>
                <a:moveTo>
                  <a:pt x="1295" y="384"/>
                </a:moveTo>
                <a:cubicBezTo>
                  <a:pt x="1293" y="384"/>
                  <a:pt x="1292" y="384"/>
                  <a:pt x="1291" y="384"/>
                </a:cubicBezTo>
                <a:cubicBezTo>
                  <a:pt x="1290" y="384"/>
                  <a:pt x="1289" y="384"/>
                  <a:pt x="1288" y="384"/>
                </a:cubicBezTo>
                <a:cubicBezTo>
                  <a:pt x="1287" y="385"/>
                  <a:pt x="1286" y="385"/>
                  <a:pt x="1285" y="385"/>
                </a:cubicBezTo>
                <a:cubicBezTo>
                  <a:pt x="1284" y="385"/>
                  <a:pt x="1284" y="385"/>
                  <a:pt x="1283" y="385"/>
                </a:cubicBezTo>
                <a:cubicBezTo>
                  <a:pt x="1281" y="385"/>
                  <a:pt x="1280" y="385"/>
                  <a:pt x="1278" y="385"/>
                </a:cubicBezTo>
                <a:cubicBezTo>
                  <a:pt x="1275" y="385"/>
                  <a:pt x="1271" y="385"/>
                  <a:pt x="1268" y="386"/>
                </a:cubicBezTo>
                <a:cubicBezTo>
                  <a:pt x="1267" y="387"/>
                  <a:pt x="1266" y="388"/>
                  <a:pt x="1264" y="389"/>
                </a:cubicBezTo>
                <a:cubicBezTo>
                  <a:pt x="1263" y="391"/>
                  <a:pt x="1260" y="392"/>
                  <a:pt x="1259" y="394"/>
                </a:cubicBezTo>
                <a:cubicBezTo>
                  <a:pt x="1258" y="397"/>
                  <a:pt x="1262" y="396"/>
                  <a:pt x="1264" y="396"/>
                </a:cubicBezTo>
                <a:cubicBezTo>
                  <a:pt x="1265" y="396"/>
                  <a:pt x="1267" y="397"/>
                  <a:pt x="1268" y="398"/>
                </a:cubicBezTo>
                <a:cubicBezTo>
                  <a:pt x="1269" y="398"/>
                  <a:pt x="1270" y="399"/>
                  <a:pt x="1272" y="400"/>
                </a:cubicBezTo>
                <a:cubicBezTo>
                  <a:pt x="1273" y="400"/>
                  <a:pt x="1273" y="400"/>
                  <a:pt x="1274" y="401"/>
                </a:cubicBezTo>
                <a:cubicBezTo>
                  <a:pt x="1274" y="401"/>
                  <a:pt x="1275" y="402"/>
                  <a:pt x="1276" y="402"/>
                </a:cubicBezTo>
                <a:cubicBezTo>
                  <a:pt x="1276" y="403"/>
                  <a:pt x="1276" y="404"/>
                  <a:pt x="1277" y="404"/>
                </a:cubicBezTo>
                <a:cubicBezTo>
                  <a:pt x="1277" y="404"/>
                  <a:pt x="1278" y="404"/>
                  <a:pt x="1278" y="405"/>
                </a:cubicBezTo>
                <a:cubicBezTo>
                  <a:pt x="1278" y="405"/>
                  <a:pt x="1278" y="405"/>
                  <a:pt x="1278" y="406"/>
                </a:cubicBezTo>
                <a:cubicBezTo>
                  <a:pt x="1279" y="406"/>
                  <a:pt x="1279" y="407"/>
                  <a:pt x="1280" y="407"/>
                </a:cubicBezTo>
                <a:cubicBezTo>
                  <a:pt x="1281" y="407"/>
                  <a:pt x="1281" y="408"/>
                  <a:pt x="1281" y="409"/>
                </a:cubicBezTo>
                <a:cubicBezTo>
                  <a:pt x="1282" y="409"/>
                  <a:pt x="1284" y="410"/>
                  <a:pt x="1285" y="411"/>
                </a:cubicBezTo>
                <a:cubicBezTo>
                  <a:pt x="1286" y="412"/>
                  <a:pt x="1286" y="413"/>
                  <a:pt x="1287" y="414"/>
                </a:cubicBezTo>
                <a:cubicBezTo>
                  <a:pt x="1289" y="415"/>
                  <a:pt x="1290" y="415"/>
                  <a:pt x="1291" y="416"/>
                </a:cubicBezTo>
                <a:cubicBezTo>
                  <a:pt x="1292" y="418"/>
                  <a:pt x="1292" y="419"/>
                  <a:pt x="1294" y="419"/>
                </a:cubicBezTo>
                <a:cubicBezTo>
                  <a:pt x="1295" y="418"/>
                  <a:pt x="1296" y="417"/>
                  <a:pt x="1297" y="416"/>
                </a:cubicBezTo>
                <a:cubicBezTo>
                  <a:pt x="1300" y="415"/>
                  <a:pt x="1301" y="412"/>
                  <a:pt x="1303" y="411"/>
                </a:cubicBezTo>
                <a:cubicBezTo>
                  <a:pt x="1305" y="409"/>
                  <a:pt x="1306" y="407"/>
                  <a:pt x="1307" y="405"/>
                </a:cubicBezTo>
                <a:cubicBezTo>
                  <a:pt x="1308" y="404"/>
                  <a:pt x="1310" y="403"/>
                  <a:pt x="1310" y="401"/>
                </a:cubicBezTo>
                <a:cubicBezTo>
                  <a:pt x="1310" y="400"/>
                  <a:pt x="1310" y="398"/>
                  <a:pt x="1311" y="397"/>
                </a:cubicBezTo>
                <a:cubicBezTo>
                  <a:pt x="1311" y="396"/>
                  <a:pt x="1311" y="396"/>
                  <a:pt x="1312" y="395"/>
                </a:cubicBezTo>
                <a:cubicBezTo>
                  <a:pt x="1312" y="394"/>
                  <a:pt x="1312" y="393"/>
                  <a:pt x="1312" y="392"/>
                </a:cubicBezTo>
                <a:cubicBezTo>
                  <a:pt x="1311" y="391"/>
                  <a:pt x="1309" y="390"/>
                  <a:pt x="1308" y="390"/>
                </a:cubicBezTo>
                <a:cubicBezTo>
                  <a:pt x="1306" y="389"/>
                  <a:pt x="1305" y="388"/>
                  <a:pt x="1304" y="388"/>
                </a:cubicBezTo>
                <a:cubicBezTo>
                  <a:pt x="1302" y="387"/>
                  <a:pt x="1301" y="385"/>
                  <a:pt x="1300" y="385"/>
                </a:cubicBezTo>
                <a:cubicBezTo>
                  <a:pt x="1298" y="384"/>
                  <a:pt x="1296" y="384"/>
                  <a:pt x="1295" y="384"/>
                </a:cubicBezTo>
                <a:close/>
                <a:moveTo>
                  <a:pt x="1305" y="324"/>
                </a:moveTo>
                <a:cubicBezTo>
                  <a:pt x="1304" y="325"/>
                  <a:pt x="1303" y="327"/>
                  <a:pt x="1303" y="328"/>
                </a:cubicBezTo>
                <a:cubicBezTo>
                  <a:pt x="1304" y="330"/>
                  <a:pt x="1306" y="330"/>
                  <a:pt x="1307" y="330"/>
                </a:cubicBezTo>
                <a:cubicBezTo>
                  <a:pt x="1309" y="331"/>
                  <a:pt x="1310" y="331"/>
                  <a:pt x="1311" y="332"/>
                </a:cubicBezTo>
                <a:cubicBezTo>
                  <a:pt x="1313" y="332"/>
                  <a:pt x="1315" y="332"/>
                  <a:pt x="1316" y="333"/>
                </a:cubicBezTo>
                <a:cubicBezTo>
                  <a:pt x="1318" y="333"/>
                  <a:pt x="1320" y="333"/>
                  <a:pt x="1321" y="332"/>
                </a:cubicBezTo>
                <a:cubicBezTo>
                  <a:pt x="1322" y="332"/>
                  <a:pt x="1324" y="331"/>
                  <a:pt x="1325" y="330"/>
                </a:cubicBezTo>
                <a:cubicBezTo>
                  <a:pt x="1327" y="329"/>
                  <a:pt x="1332" y="328"/>
                  <a:pt x="1329" y="325"/>
                </a:cubicBezTo>
                <a:cubicBezTo>
                  <a:pt x="1328" y="324"/>
                  <a:pt x="1328" y="324"/>
                  <a:pt x="1327" y="324"/>
                </a:cubicBezTo>
                <a:cubicBezTo>
                  <a:pt x="1326" y="323"/>
                  <a:pt x="1326" y="322"/>
                  <a:pt x="1326" y="321"/>
                </a:cubicBezTo>
                <a:cubicBezTo>
                  <a:pt x="1326" y="320"/>
                  <a:pt x="1326" y="319"/>
                  <a:pt x="1325" y="318"/>
                </a:cubicBezTo>
                <a:cubicBezTo>
                  <a:pt x="1323" y="317"/>
                  <a:pt x="1322" y="316"/>
                  <a:pt x="1320" y="316"/>
                </a:cubicBezTo>
                <a:cubicBezTo>
                  <a:pt x="1319" y="316"/>
                  <a:pt x="1318" y="316"/>
                  <a:pt x="1317" y="316"/>
                </a:cubicBezTo>
                <a:cubicBezTo>
                  <a:pt x="1316" y="316"/>
                  <a:pt x="1316" y="316"/>
                  <a:pt x="1315" y="316"/>
                </a:cubicBezTo>
                <a:cubicBezTo>
                  <a:pt x="1314" y="316"/>
                  <a:pt x="1313" y="317"/>
                  <a:pt x="1312" y="318"/>
                </a:cubicBezTo>
                <a:cubicBezTo>
                  <a:pt x="1310" y="318"/>
                  <a:pt x="1309" y="319"/>
                  <a:pt x="1308" y="320"/>
                </a:cubicBezTo>
                <a:cubicBezTo>
                  <a:pt x="1307" y="321"/>
                  <a:pt x="1306" y="323"/>
                  <a:pt x="1305" y="324"/>
                </a:cubicBezTo>
                <a:close/>
                <a:moveTo>
                  <a:pt x="1095" y="209"/>
                </a:moveTo>
                <a:cubicBezTo>
                  <a:pt x="1096" y="210"/>
                  <a:pt x="1096" y="210"/>
                  <a:pt x="1097" y="211"/>
                </a:cubicBezTo>
                <a:cubicBezTo>
                  <a:pt x="1097" y="211"/>
                  <a:pt x="1098" y="212"/>
                  <a:pt x="1099" y="212"/>
                </a:cubicBezTo>
                <a:cubicBezTo>
                  <a:pt x="1100" y="213"/>
                  <a:pt x="1102" y="213"/>
                  <a:pt x="1103" y="214"/>
                </a:cubicBezTo>
                <a:cubicBezTo>
                  <a:pt x="1104" y="215"/>
                  <a:pt x="1105" y="216"/>
                  <a:pt x="1106" y="217"/>
                </a:cubicBezTo>
                <a:cubicBezTo>
                  <a:pt x="1109" y="218"/>
                  <a:pt x="1113" y="219"/>
                  <a:pt x="1116" y="218"/>
                </a:cubicBezTo>
                <a:cubicBezTo>
                  <a:pt x="1118" y="217"/>
                  <a:pt x="1119" y="215"/>
                  <a:pt x="1121" y="215"/>
                </a:cubicBezTo>
                <a:cubicBezTo>
                  <a:pt x="1122" y="214"/>
                  <a:pt x="1124" y="214"/>
                  <a:pt x="1123" y="212"/>
                </a:cubicBezTo>
                <a:cubicBezTo>
                  <a:pt x="1123" y="211"/>
                  <a:pt x="1121" y="210"/>
                  <a:pt x="1120" y="210"/>
                </a:cubicBezTo>
                <a:cubicBezTo>
                  <a:pt x="1119" y="209"/>
                  <a:pt x="1117" y="208"/>
                  <a:pt x="1116" y="207"/>
                </a:cubicBezTo>
                <a:cubicBezTo>
                  <a:pt x="1115" y="206"/>
                  <a:pt x="1114" y="205"/>
                  <a:pt x="1112" y="204"/>
                </a:cubicBezTo>
                <a:cubicBezTo>
                  <a:pt x="1112" y="203"/>
                  <a:pt x="1111" y="203"/>
                  <a:pt x="1110" y="202"/>
                </a:cubicBezTo>
                <a:cubicBezTo>
                  <a:pt x="1109" y="202"/>
                  <a:pt x="1109" y="201"/>
                  <a:pt x="1108" y="201"/>
                </a:cubicBezTo>
                <a:cubicBezTo>
                  <a:pt x="1107" y="201"/>
                  <a:pt x="1106" y="202"/>
                  <a:pt x="1105" y="202"/>
                </a:cubicBezTo>
                <a:cubicBezTo>
                  <a:pt x="1103" y="203"/>
                  <a:pt x="1102" y="203"/>
                  <a:pt x="1101" y="204"/>
                </a:cubicBezTo>
                <a:cubicBezTo>
                  <a:pt x="1100" y="205"/>
                  <a:pt x="1099" y="206"/>
                  <a:pt x="1097" y="206"/>
                </a:cubicBezTo>
                <a:cubicBezTo>
                  <a:pt x="1096" y="207"/>
                  <a:pt x="1094" y="206"/>
                  <a:pt x="1093" y="206"/>
                </a:cubicBezTo>
                <a:cubicBezTo>
                  <a:pt x="1091" y="207"/>
                  <a:pt x="1094" y="209"/>
                  <a:pt x="1095" y="209"/>
                </a:cubicBezTo>
                <a:close/>
                <a:moveTo>
                  <a:pt x="1186" y="210"/>
                </a:moveTo>
                <a:cubicBezTo>
                  <a:pt x="1188" y="210"/>
                  <a:pt x="1190" y="210"/>
                  <a:pt x="1191" y="210"/>
                </a:cubicBezTo>
                <a:cubicBezTo>
                  <a:pt x="1196" y="210"/>
                  <a:pt x="1201" y="208"/>
                  <a:pt x="1204" y="205"/>
                </a:cubicBezTo>
                <a:cubicBezTo>
                  <a:pt x="1205" y="204"/>
                  <a:pt x="1206" y="203"/>
                  <a:pt x="1206" y="201"/>
                </a:cubicBezTo>
                <a:cubicBezTo>
                  <a:pt x="1206" y="200"/>
                  <a:pt x="1204" y="200"/>
                  <a:pt x="1203" y="200"/>
                </a:cubicBezTo>
                <a:cubicBezTo>
                  <a:pt x="1201" y="200"/>
                  <a:pt x="1199" y="200"/>
                  <a:pt x="1197" y="200"/>
                </a:cubicBezTo>
                <a:cubicBezTo>
                  <a:pt x="1195" y="200"/>
                  <a:pt x="1193" y="200"/>
                  <a:pt x="1191" y="201"/>
                </a:cubicBezTo>
                <a:cubicBezTo>
                  <a:pt x="1188" y="201"/>
                  <a:pt x="1185" y="201"/>
                  <a:pt x="1182" y="202"/>
                </a:cubicBezTo>
                <a:cubicBezTo>
                  <a:pt x="1181" y="202"/>
                  <a:pt x="1179" y="203"/>
                  <a:pt x="1178" y="203"/>
                </a:cubicBezTo>
                <a:cubicBezTo>
                  <a:pt x="1177" y="203"/>
                  <a:pt x="1175" y="203"/>
                  <a:pt x="1174" y="203"/>
                </a:cubicBezTo>
                <a:cubicBezTo>
                  <a:pt x="1170" y="204"/>
                  <a:pt x="1167" y="204"/>
                  <a:pt x="1164" y="205"/>
                </a:cubicBezTo>
                <a:cubicBezTo>
                  <a:pt x="1160" y="206"/>
                  <a:pt x="1156" y="207"/>
                  <a:pt x="1152" y="207"/>
                </a:cubicBezTo>
                <a:cubicBezTo>
                  <a:pt x="1148" y="207"/>
                  <a:pt x="1144" y="208"/>
                  <a:pt x="1141" y="208"/>
                </a:cubicBezTo>
                <a:cubicBezTo>
                  <a:pt x="1139" y="209"/>
                  <a:pt x="1138" y="208"/>
                  <a:pt x="1137" y="208"/>
                </a:cubicBezTo>
                <a:cubicBezTo>
                  <a:pt x="1137" y="208"/>
                  <a:pt x="1136" y="208"/>
                  <a:pt x="1136" y="208"/>
                </a:cubicBezTo>
                <a:cubicBezTo>
                  <a:pt x="1134" y="208"/>
                  <a:pt x="1133" y="209"/>
                  <a:pt x="1132" y="209"/>
                </a:cubicBezTo>
                <a:cubicBezTo>
                  <a:pt x="1130" y="211"/>
                  <a:pt x="1129" y="213"/>
                  <a:pt x="1130" y="215"/>
                </a:cubicBezTo>
                <a:cubicBezTo>
                  <a:pt x="1131" y="215"/>
                  <a:pt x="1131" y="216"/>
                  <a:pt x="1131" y="216"/>
                </a:cubicBezTo>
                <a:cubicBezTo>
                  <a:pt x="1131" y="217"/>
                  <a:pt x="1131" y="218"/>
                  <a:pt x="1131" y="219"/>
                </a:cubicBezTo>
                <a:cubicBezTo>
                  <a:pt x="1132" y="220"/>
                  <a:pt x="1132" y="221"/>
                  <a:pt x="1132" y="223"/>
                </a:cubicBezTo>
                <a:cubicBezTo>
                  <a:pt x="1131" y="224"/>
                  <a:pt x="1130" y="226"/>
                  <a:pt x="1132" y="226"/>
                </a:cubicBezTo>
                <a:cubicBezTo>
                  <a:pt x="1134" y="227"/>
                  <a:pt x="1135" y="226"/>
                  <a:pt x="1136" y="227"/>
                </a:cubicBezTo>
                <a:cubicBezTo>
                  <a:pt x="1138" y="228"/>
                  <a:pt x="1139" y="229"/>
                  <a:pt x="1140" y="229"/>
                </a:cubicBezTo>
                <a:cubicBezTo>
                  <a:pt x="1142" y="229"/>
                  <a:pt x="1143" y="229"/>
                  <a:pt x="1145" y="230"/>
                </a:cubicBezTo>
                <a:cubicBezTo>
                  <a:pt x="1146" y="231"/>
                  <a:pt x="1146" y="233"/>
                  <a:pt x="1147" y="233"/>
                </a:cubicBezTo>
                <a:cubicBezTo>
                  <a:pt x="1149" y="234"/>
                  <a:pt x="1151" y="234"/>
                  <a:pt x="1153" y="235"/>
                </a:cubicBezTo>
                <a:cubicBezTo>
                  <a:pt x="1154" y="235"/>
                  <a:pt x="1156" y="234"/>
                  <a:pt x="1157" y="234"/>
                </a:cubicBezTo>
                <a:cubicBezTo>
                  <a:pt x="1159" y="233"/>
                  <a:pt x="1160" y="233"/>
                  <a:pt x="1162" y="233"/>
                </a:cubicBezTo>
                <a:cubicBezTo>
                  <a:pt x="1166" y="232"/>
                  <a:pt x="1169" y="231"/>
                  <a:pt x="1173" y="230"/>
                </a:cubicBezTo>
                <a:cubicBezTo>
                  <a:pt x="1176" y="230"/>
                  <a:pt x="1179" y="230"/>
                  <a:pt x="1182" y="229"/>
                </a:cubicBezTo>
                <a:cubicBezTo>
                  <a:pt x="1184" y="229"/>
                  <a:pt x="1186" y="229"/>
                  <a:pt x="1188" y="228"/>
                </a:cubicBezTo>
                <a:cubicBezTo>
                  <a:pt x="1190" y="227"/>
                  <a:pt x="1192" y="227"/>
                  <a:pt x="1194" y="226"/>
                </a:cubicBezTo>
                <a:cubicBezTo>
                  <a:pt x="1194" y="226"/>
                  <a:pt x="1195" y="226"/>
                  <a:pt x="1195" y="225"/>
                </a:cubicBezTo>
                <a:cubicBezTo>
                  <a:pt x="1195" y="224"/>
                  <a:pt x="1195" y="223"/>
                  <a:pt x="1196" y="223"/>
                </a:cubicBezTo>
                <a:cubicBezTo>
                  <a:pt x="1196" y="222"/>
                  <a:pt x="1198" y="221"/>
                  <a:pt x="1196" y="219"/>
                </a:cubicBezTo>
                <a:cubicBezTo>
                  <a:pt x="1196" y="219"/>
                  <a:pt x="1195" y="219"/>
                  <a:pt x="1195" y="218"/>
                </a:cubicBezTo>
                <a:cubicBezTo>
                  <a:pt x="1196" y="217"/>
                  <a:pt x="1196" y="217"/>
                  <a:pt x="1196" y="216"/>
                </a:cubicBezTo>
                <a:cubicBezTo>
                  <a:pt x="1195" y="214"/>
                  <a:pt x="1194" y="214"/>
                  <a:pt x="1192" y="214"/>
                </a:cubicBezTo>
                <a:cubicBezTo>
                  <a:pt x="1190" y="214"/>
                  <a:pt x="1189" y="215"/>
                  <a:pt x="1187" y="215"/>
                </a:cubicBezTo>
                <a:cubicBezTo>
                  <a:pt x="1185" y="216"/>
                  <a:pt x="1184" y="215"/>
                  <a:pt x="1183" y="214"/>
                </a:cubicBezTo>
                <a:cubicBezTo>
                  <a:pt x="1182" y="213"/>
                  <a:pt x="1180" y="212"/>
                  <a:pt x="1181" y="211"/>
                </a:cubicBezTo>
                <a:cubicBezTo>
                  <a:pt x="1182" y="210"/>
                  <a:pt x="1184" y="210"/>
                  <a:pt x="1186" y="210"/>
                </a:cubicBezTo>
                <a:close/>
                <a:moveTo>
                  <a:pt x="1108" y="253"/>
                </a:moveTo>
                <a:cubicBezTo>
                  <a:pt x="1107" y="254"/>
                  <a:pt x="1105" y="254"/>
                  <a:pt x="1103" y="254"/>
                </a:cubicBezTo>
                <a:cubicBezTo>
                  <a:pt x="1102" y="255"/>
                  <a:pt x="1096" y="257"/>
                  <a:pt x="1097" y="258"/>
                </a:cubicBezTo>
                <a:cubicBezTo>
                  <a:pt x="1098" y="259"/>
                  <a:pt x="1099" y="259"/>
                  <a:pt x="1100" y="259"/>
                </a:cubicBezTo>
                <a:cubicBezTo>
                  <a:pt x="1102" y="260"/>
                  <a:pt x="1103" y="260"/>
                  <a:pt x="1105" y="260"/>
                </a:cubicBezTo>
                <a:cubicBezTo>
                  <a:pt x="1106" y="260"/>
                  <a:pt x="1108" y="260"/>
                  <a:pt x="1109" y="260"/>
                </a:cubicBezTo>
                <a:cubicBezTo>
                  <a:pt x="1111" y="261"/>
                  <a:pt x="1112" y="261"/>
                  <a:pt x="1114" y="261"/>
                </a:cubicBezTo>
                <a:cubicBezTo>
                  <a:pt x="1115" y="261"/>
                  <a:pt x="1117" y="262"/>
                  <a:pt x="1118" y="262"/>
                </a:cubicBezTo>
                <a:cubicBezTo>
                  <a:pt x="1120" y="262"/>
                  <a:pt x="1126" y="262"/>
                  <a:pt x="1126" y="258"/>
                </a:cubicBezTo>
                <a:cubicBezTo>
                  <a:pt x="1125" y="256"/>
                  <a:pt x="1121" y="254"/>
                  <a:pt x="1119" y="253"/>
                </a:cubicBezTo>
                <a:cubicBezTo>
                  <a:pt x="1115" y="253"/>
                  <a:pt x="1112" y="253"/>
                  <a:pt x="1108" y="253"/>
                </a:cubicBezTo>
                <a:close/>
                <a:moveTo>
                  <a:pt x="1442" y="181"/>
                </a:moveTo>
                <a:cubicBezTo>
                  <a:pt x="1441" y="182"/>
                  <a:pt x="1438" y="181"/>
                  <a:pt x="1438" y="183"/>
                </a:cubicBezTo>
                <a:cubicBezTo>
                  <a:pt x="1438" y="184"/>
                  <a:pt x="1440" y="185"/>
                  <a:pt x="1441" y="185"/>
                </a:cubicBezTo>
                <a:cubicBezTo>
                  <a:pt x="1442" y="186"/>
                  <a:pt x="1443" y="187"/>
                  <a:pt x="1444" y="188"/>
                </a:cubicBezTo>
                <a:cubicBezTo>
                  <a:pt x="1445" y="189"/>
                  <a:pt x="1446" y="191"/>
                  <a:pt x="1447" y="192"/>
                </a:cubicBezTo>
                <a:cubicBezTo>
                  <a:pt x="1447" y="193"/>
                  <a:pt x="1447" y="194"/>
                  <a:pt x="1447" y="194"/>
                </a:cubicBezTo>
                <a:cubicBezTo>
                  <a:pt x="1447" y="195"/>
                  <a:pt x="1448" y="195"/>
                  <a:pt x="1449" y="196"/>
                </a:cubicBezTo>
                <a:cubicBezTo>
                  <a:pt x="1451" y="196"/>
                  <a:pt x="1452" y="196"/>
                  <a:pt x="1454" y="196"/>
                </a:cubicBezTo>
                <a:cubicBezTo>
                  <a:pt x="1456" y="196"/>
                  <a:pt x="1458" y="196"/>
                  <a:pt x="1460" y="196"/>
                </a:cubicBezTo>
                <a:cubicBezTo>
                  <a:pt x="1462" y="197"/>
                  <a:pt x="1463" y="197"/>
                  <a:pt x="1465" y="198"/>
                </a:cubicBezTo>
                <a:cubicBezTo>
                  <a:pt x="1466" y="198"/>
                  <a:pt x="1468" y="198"/>
                  <a:pt x="1469" y="199"/>
                </a:cubicBezTo>
                <a:cubicBezTo>
                  <a:pt x="1469" y="199"/>
                  <a:pt x="1470" y="200"/>
                  <a:pt x="1470" y="200"/>
                </a:cubicBezTo>
                <a:cubicBezTo>
                  <a:pt x="1469" y="201"/>
                  <a:pt x="1469" y="201"/>
                  <a:pt x="1468" y="201"/>
                </a:cubicBezTo>
                <a:cubicBezTo>
                  <a:pt x="1467" y="201"/>
                  <a:pt x="1466" y="201"/>
                  <a:pt x="1465" y="201"/>
                </a:cubicBezTo>
                <a:cubicBezTo>
                  <a:pt x="1463" y="201"/>
                  <a:pt x="1460" y="201"/>
                  <a:pt x="1458" y="201"/>
                </a:cubicBezTo>
                <a:cubicBezTo>
                  <a:pt x="1457" y="201"/>
                  <a:pt x="1452" y="201"/>
                  <a:pt x="1452" y="202"/>
                </a:cubicBezTo>
                <a:cubicBezTo>
                  <a:pt x="1451" y="204"/>
                  <a:pt x="1455" y="205"/>
                  <a:pt x="1456" y="205"/>
                </a:cubicBezTo>
                <a:cubicBezTo>
                  <a:pt x="1458" y="206"/>
                  <a:pt x="1460" y="206"/>
                  <a:pt x="1462" y="206"/>
                </a:cubicBezTo>
                <a:cubicBezTo>
                  <a:pt x="1463" y="207"/>
                  <a:pt x="1464" y="209"/>
                  <a:pt x="1464" y="210"/>
                </a:cubicBezTo>
                <a:cubicBezTo>
                  <a:pt x="1465" y="212"/>
                  <a:pt x="1464" y="213"/>
                  <a:pt x="1466" y="214"/>
                </a:cubicBezTo>
                <a:cubicBezTo>
                  <a:pt x="1467" y="215"/>
                  <a:pt x="1469" y="214"/>
                  <a:pt x="1470" y="214"/>
                </a:cubicBezTo>
                <a:cubicBezTo>
                  <a:pt x="1475" y="213"/>
                  <a:pt x="1480" y="212"/>
                  <a:pt x="1485" y="211"/>
                </a:cubicBezTo>
                <a:cubicBezTo>
                  <a:pt x="1488" y="210"/>
                  <a:pt x="1491" y="210"/>
                  <a:pt x="1495" y="209"/>
                </a:cubicBezTo>
                <a:cubicBezTo>
                  <a:pt x="1498" y="209"/>
                  <a:pt x="1502" y="208"/>
                  <a:pt x="1505" y="207"/>
                </a:cubicBezTo>
                <a:cubicBezTo>
                  <a:pt x="1508" y="205"/>
                  <a:pt x="1512" y="201"/>
                  <a:pt x="1508" y="199"/>
                </a:cubicBezTo>
                <a:cubicBezTo>
                  <a:pt x="1507" y="198"/>
                  <a:pt x="1505" y="198"/>
                  <a:pt x="1505" y="196"/>
                </a:cubicBezTo>
                <a:cubicBezTo>
                  <a:pt x="1506" y="195"/>
                  <a:pt x="1507" y="195"/>
                  <a:pt x="1507" y="194"/>
                </a:cubicBezTo>
                <a:cubicBezTo>
                  <a:pt x="1508" y="193"/>
                  <a:pt x="1509" y="192"/>
                  <a:pt x="1509" y="191"/>
                </a:cubicBezTo>
                <a:cubicBezTo>
                  <a:pt x="1510" y="190"/>
                  <a:pt x="1511" y="189"/>
                  <a:pt x="1511" y="188"/>
                </a:cubicBezTo>
                <a:cubicBezTo>
                  <a:pt x="1510" y="186"/>
                  <a:pt x="1509" y="185"/>
                  <a:pt x="1507" y="185"/>
                </a:cubicBezTo>
                <a:cubicBezTo>
                  <a:pt x="1505" y="184"/>
                  <a:pt x="1504" y="184"/>
                  <a:pt x="1502" y="183"/>
                </a:cubicBezTo>
                <a:cubicBezTo>
                  <a:pt x="1501" y="182"/>
                  <a:pt x="1499" y="182"/>
                  <a:pt x="1498" y="181"/>
                </a:cubicBezTo>
                <a:cubicBezTo>
                  <a:pt x="1496" y="180"/>
                  <a:pt x="1494" y="181"/>
                  <a:pt x="1493" y="182"/>
                </a:cubicBezTo>
                <a:cubicBezTo>
                  <a:pt x="1491" y="182"/>
                  <a:pt x="1489" y="183"/>
                  <a:pt x="1487" y="183"/>
                </a:cubicBezTo>
                <a:cubicBezTo>
                  <a:pt x="1485" y="182"/>
                  <a:pt x="1485" y="180"/>
                  <a:pt x="1484" y="179"/>
                </a:cubicBezTo>
                <a:cubicBezTo>
                  <a:pt x="1484" y="178"/>
                  <a:pt x="1482" y="177"/>
                  <a:pt x="1481" y="176"/>
                </a:cubicBezTo>
                <a:cubicBezTo>
                  <a:pt x="1480" y="176"/>
                  <a:pt x="1479" y="176"/>
                  <a:pt x="1478" y="176"/>
                </a:cubicBezTo>
                <a:cubicBezTo>
                  <a:pt x="1478" y="176"/>
                  <a:pt x="1477" y="175"/>
                  <a:pt x="1476" y="175"/>
                </a:cubicBezTo>
                <a:cubicBezTo>
                  <a:pt x="1475" y="174"/>
                  <a:pt x="1473" y="174"/>
                  <a:pt x="1472" y="174"/>
                </a:cubicBezTo>
                <a:cubicBezTo>
                  <a:pt x="1470" y="174"/>
                  <a:pt x="1468" y="174"/>
                  <a:pt x="1467" y="173"/>
                </a:cubicBezTo>
                <a:cubicBezTo>
                  <a:pt x="1466" y="172"/>
                  <a:pt x="1465" y="171"/>
                  <a:pt x="1463" y="170"/>
                </a:cubicBezTo>
                <a:cubicBezTo>
                  <a:pt x="1461" y="170"/>
                  <a:pt x="1459" y="170"/>
                  <a:pt x="1458" y="169"/>
                </a:cubicBezTo>
                <a:cubicBezTo>
                  <a:pt x="1456" y="168"/>
                  <a:pt x="1453" y="168"/>
                  <a:pt x="1451" y="168"/>
                </a:cubicBezTo>
                <a:cubicBezTo>
                  <a:pt x="1449" y="168"/>
                  <a:pt x="1446" y="167"/>
                  <a:pt x="1444" y="168"/>
                </a:cubicBezTo>
                <a:cubicBezTo>
                  <a:pt x="1442" y="169"/>
                  <a:pt x="1438" y="169"/>
                  <a:pt x="1438" y="172"/>
                </a:cubicBezTo>
                <a:cubicBezTo>
                  <a:pt x="1439" y="173"/>
                  <a:pt x="1440" y="175"/>
                  <a:pt x="1440" y="176"/>
                </a:cubicBezTo>
                <a:cubicBezTo>
                  <a:pt x="1441" y="177"/>
                  <a:pt x="1443" y="178"/>
                  <a:pt x="1444" y="179"/>
                </a:cubicBezTo>
                <a:cubicBezTo>
                  <a:pt x="1445" y="181"/>
                  <a:pt x="1443" y="181"/>
                  <a:pt x="1442" y="181"/>
                </a:cubicBezTo>
                <a:close/>
                <a:moveTo>
                  <a:pt x="1342" y="296"/>
                </a:moveTo>
                <a:cubicBezTo>
                  <a:pt x="1341" y="297"/>
                  <a:pt x="1339" y="298"/>
                  <a:pt x="1338" y="299"/>
                </a:cubicBezTo>
                <a:cubicBezTo>
                  <a:pt x="1337" y="299"/>
                  <a:pt x="1335" y="301"/>
                  <a:pt x="1335" y="302"/>
                </a:cubicBezTo>
                <a:cubicBezTo>
                  <a:pt x="1336" y="302"/>
                  <a:pt x="1337" y="301"/>
                  <a:pt x="1338" y="301"/>
                </a:cubicBezTo>
                <a:cubicBezTo>
                  <a:pt x="1338" y="301"/>
                  <a:pt x="1339" y="301"/>
                  <a:pt x="1340" y="300"/>
                </a:cubicBezTo>
                <a:cubicBezTo>
                  <a:pt x="1342" y="300"/>
                  <a:pt x="1344" y="299"/>
                  <a:pt x="1345" y="299"/>
                </a:cubicBezTo>
                <a:cubicBezTo>
                  <a:pt x="1349" y="298"/>
                  <a:pt x="1352" y="297"/>
                  <a:pt x="1355" y="297"/>
                </a:cubicBezTo>
                <a:cubicBezTo>
                  <a:pt x="1357" y="296"/>
                  <a:pt x="1358" y="295"/>
                  <a:pt x="1359" y="295"/>
                </a:cubicBezTo>
                <a:cubicBezTo>
                  <a:pt x="1360" y="295"/>
                  <a:pt x="1363" y="296"/>
                  <a:pt x="1363" y="294"/>
                </a:cubicBezTo>
                <a:cubicBezTo>
                  <a:pt x="1363" y="294"/>
                  <a:pt x="1362" y="294"/>
                  <a:pt x="1362" y="294"/>
                </a:cubicBezTo>
                <a:cubicBezTo>
                  <a:pt x="1361" y="293"/>
                  <a:pt x="1361" y="293"/>
                  <a:pt x="1360" y="293"/>
                </a:cubicBezTo>
                <a:cubicBezTo>
                  <a:pt x="1358" y="291"/>
                  <a:pt x="1355" y="293"/>
                  <a:pt x="1353" y="293"/>
                </a:cubicBezTo>
                <a:cubicBezTo>
                  <a:pt x="1352" y="293"/>
                  <a:pt x="1351" y="293"/>
                  <a:pt x="1350" y="294"/>
                </a:cubicBezTo>
                <a:cubicBezTo>
                  <a:pt x="1347" y="294"/>
                  <a:pt x="1345" y="295"/>
                  <a:pt x="1342" y="296"/>
                </a:cubicBezTo>
                <a:close/>
                <a:moveTo>
                  <a:pt x="1077" y="276"/>
                </a:moveTo>
                <a:cubicBezTo>
                  <a:pt x="1075" y="277"/>
                  <a:pt x="1075" y="279"/>
                  <a:pt x="1077" y="279"/>
                </a:cubicBezTo>
                <a:cubicBezTo>
                  <a:pt x="1079" y="280"/>
                  <a:pt x="1080" y="280"/>
                  <a:pt x="1081" y="281"/>
                </a:cubicBezTo>
                <a:cubicBezTo>
                  <a:pt x="1083" y="281"/>
                  <a:pt x="1085" y="281"/>
                  <a:pt x="1086" y="282"/>
                </a:cubicBezTo>
                <a:cubicBezTo>
                  <a:pt x="1088" y="282"/>
                  <a:pt x="1089" y="283"/>
                  <a:pt x="1091" y="283"/>
                </a:cubicBezTo>
                <a:cubicBezTo>
                  <a:pt x="1092" y="284"/>
                  <a:pt x="1094" y="283"/>
                  <a:pt x="1096" y="283"/>
                </a:cubicBezTo>
                <a:cubicBezTo>
                  <a:pt x="1097" y="284"/>
                  <a:pt x="1100" y="284"/>
                  <a:pt x="1098" y="285"/>
                </a:cubicBezTo>
                <a:cubicBezTo>
                  <a:pt x="1095" y="286"/>
                  <a:pt x="1092" y="284"/>
                  <a:pt x="1089" y="284"/>
                </a:cubicBezTo>
                <a:cubicBezTo>
                  <a:pt x="1082" y="284"/>
                  <a:pt x="1075" y="284"/>
                  <a:pt x="1069" y="284"/>
                </a:cubicBezTo>
                <a:cubicBezTo>
                  <a:pt x="1067" y="284"/>
                  <a:pt x="1065" y="284"/>
                  <a:pt x="1064" y="285"/>
                </a:cubicBezTo>
                <a:cubicBezTo>
                  <a:pt x="1062" y="285"/>
                  <a:pt x="1061" y="286"/>
                  <a:pt x="1060" y="287"/>
                </a:cubicBezTo>
                <a:cubicBezTo>
                  <a:pt x="1059" y="288"/>
                  <a:pt x="1059" y="289"/>
                  <a:pt x="1059" y="289"/>
                </a:cubicBezTo>
                <a:cubicBezTo>
                  <a:pt x="1059" y="290"/>
                  <a:pt x="1060" y="290"/>
                  <a:pt x="1061" y="290"/>
                </a:cubicBezTo>
                <a:cubicBezTo>
                  <a:pt x="1063" y="292"/>
                  <a:pt x="1060" y="292"/>
                  <a:pt x="1059" y="293"/>
                </a:cubicBezTo>
                <a:cubicBezTo>
                  <a:pt x="1056" y="296"/>
                  <a:pt x="1062" y="297"/>
                  <a:pt x="1064" y="297"/>
                </a:cubicBezTo>
                <a:cubicBezTo>
                  <a:pt x="1067" y="298"/>
                  <a:pt x="1071" y="297"/>
                  <a:pt x="1074" y="297"/>
                </a:cubicBezTo>
                <a:cubicBezTo>
                  <a:pt x="1078" y="296"/>
                  <a:pt x="1083" y="297"/>
                  <a:pt x="1087" y="297"/>
                </a:cubicBezTo>
                <a:cubicBezTo>
                  <a:pt x="1089" y="297"/>
                  <a:pt x="1091" y="297"/>
                  <a:pt x="1093" y="297"/>
                </a:cubicBezTo>
                <a:cubicBezTo>
                  <a:pt x="1094" y="297"/>
                  <a:pt x="1097" y="296"/>
                  <a:pt x="1097" y="297"/>
                </a:cubicBezTo>
                <a:cubicBezTo>
                  <a:pt x="1097" y="298"/>
                  <a:pt x="1095" y="297"/>
                  <a:pt x="1095" y="297"/>
                </a:cubicBezTo>
                <a:cubicBezTo>
                  <a:pt x="1093" y="297"/>
                  <a:pt x="1092" y="298"/>
                  <a:pt x="1090" y="298"/>
                </a:cubicBezTo>
                <a:cubicBezTo>
                  <a:pt x="1088" y="298"/>
                  <a:pt x="1086" y="298"/>
                  <a:pt x="1084" y="299"/>
                </a:cubicBezTo>
                <a:cubicBezTo>
                  <a:pt x="1082" y="299"/>
                  <a:pt x="1080" y="298"/>
                  <a:pt x="1079" y="298"/>
                </a:cubicBezTo>
                <a:cubicBezTo>
                  <a:pt x="1077" y="298"/>
                  <a:pt x="1075" y="298"/>
                  <a:pt x="1074" y="299"/>
                </a:cubicBezTo>
                <a:cubicBezTo>
                  <a:pt x="1072" y="299"/>
                  <a:pt x="1070" y="299"/>
                  <a:pt x="1068" y="300"/>
                </a:cubicBezTo>
                <a:cubicBezTo>
                  <a:pt x="1066" y="300"/>
                  <a:pt x="1063" y="300"/>
                  <a:pt x="1061" y="300"/>
                </a:cubicBezTo>
                <a:cubicBezTo>
                  <a:pt x="1060" y="300"/>
                  <a:pt x="1058" y="300"/>
                  <a:pt x="1056" y="300"/>
                </a:cubicBezTo>
                <a:cubicBezTo>
                  <a:pt x="1055" y="301"/>
                  <a:pt x="1054" y="302"/>
                  <a:pt x="1053" y="303"/>
                </a:cubicBezTo>
                <a:cubicBezTo>
                  <a:pt x="1052" y="304"/>
                  <a:pt x="1046" y="308"/>
                  <a:pt x="1049" y="309"/>
                </a:cubicBezTo>
                <a:cubicBezTo>
                  <a:pt x="1050" y="310"/>
                  <a:pt x="1052" y="310"/>
                  <a:pt x="1054" y="310"/>
                </a:cubicBezTo>
                <a:cubicBezTo>
                  <a:pt x="1056" y="310"/>
                  <a:pt x="1057" y="309"/>
                  <a:pt x="1059" y="310"/>
                </a:cubicBezTo>
                <a:cubicBezTo>
                  <a:pt x="1062" y="310"/>
                  <a:pt x="1066" y="310"/>
                  <a:pt x="1069" y="310"/>
                </a:cubicBezTo>
                <a:cubicBezTo>
                  <a:pt x="1072" y="309"/>
                  <a:pt x="1076" y="308"/>
                  <a:pt x="1079" y="307"/>
                </a:cubicBezTo>
                <a:cubicBezTo>
                  <a:pt x="1080" y="307"/>
                  <a:pt x="1082" y="306"/>
                  <a:pt x="1084" y="306"/>
                </a:cubicBezTo>
                <a:cubicBezTo>
                  <a:pt x="1085" y="306"/>
                  <a:pt x="1087" y="306"/>
                  <a:pt x="1088" y="306"/>
                </a:cubicBezTo>
                <a:cubicBezTo>
                  <a:pt x="1089" y="306"/>
                  <a:pt x="1089" y="305"/>
                  <a:pt x="1090" y="305"/>
                </a:cubicBezTo>
                <a:cubicBezTo>
                  <a:pt x="1090" y="305"/>
                  <a:pt x="1091" y="304"/>
                  <a:pt x="1091" y="305"/>
                </a:cubicBezTo>
                <a:cubicBezTo>
                  <a:pt x="1091" y="305"/>
                  <a:pt x="1090" y="306"/>
                  <a:pt x="1090" y="307"/>
                </a:cubicBezTo>
                <a:cubicBezTo>
                  <a:pt x="1090" y="307"/>
                  <a:pt x="1089" y="307"/>
                  <a:pt x="1089" y="308"/>
                </a:cubicBezTo>
                <a:cubicBezTo>
                  <a:pt x="1087" y="308"/>
                  <a:pt x="1086" y="309"/>
                  <a:pt x="1085" y="309"/>
                </a:cubicBezTo>
                <a:cubicBezTo>
                  <a:pt x="1083" y="309"/>
                  <a:pt x="1081" y="310"/>
                  <a:pt x="1080" y="310"/>
                </a:cubicBezTo>
                <a:cubicBezTo>
                  <a:pt x="1078" y="311"/>
                  <a:pt x="1076" y="311"/>
                  <a:pt x="1075" y="312"/>
                </a:cubicBezTo>
                <a:cubicBezTo>
                  <a:pt x="1073" y="312"/>
                  <a:pt x="1071" y="312"/>
                  <a:pt x="1069" y="313"/>
                </a:cubicBezTo>
                <a:cubicBezTo>
                  <a:pt x="1067" y="313"/>
                  <a:pt x="1066" y="314"/>
                  <a:pt x="1064" y="314"/>
                </a:cubicBezTo>
                <a:cubicBezTo>
                  <a:pt x="1062" y="314"/>
                  <a:pt x="1059" y="315"/>
                  <a:pt x="1057" y="315"/>
                </a:cubicBezTo>
                <a:cubicBezTo>
                  <a:pt x="1055" y="315"/>
                  <a:pt x="1053" y="315"/>
                  <a:pt x="1051" y="316"/>
                </a:cubicBezTo>
                <a:cubicBezTo>
                  <a:pt x="1049" y="316"/>
                  <a:pt x="1047" y="317"/>
                  <a:pt x="1046" y="317"/>
                </a:cubicBezTo>
                <a:cubicBezTo>
                  <a:pt x="1044" y="318"/>
                  <a:pt x="1043" y="319"/>
                  <a:pt x="1042" y="320"/>
                </a:cubicBezTo>
                <a:cubicBezTo>
                  <a:pt x="1040" y="320"/>
                  <a:pt x="1039" y="321"/>
                  <a:pt x="1039" y="323"/>
                </a:cubicBezTo>
                <a:cubicBezTo>
                  <a:pt x="1040" y="324"/>
                  <a:pt x="1042" y="325"/>
                  <a:pt x="1043" y="325"/>
                </a:cubicBezTo>
                <a:cubicBezTo>
                  <a:pt x="1044" y="326"/>
                  <a:pt x="1045" y="326"/>
                  <a:pt x="1047" y="327"/>
                </a:cubicBezTo>
                <a:cubicBezTo>
                  <a:pt x="1048" y="327"/>
                  <a:pt x="1050" y="327"/>
                  <a:pt x="1051" y="327"/>
                </a:cubicBezTo>
                <a:cubicBezTo>
                  <a:pt x="1052" y="328"/>
                  <a:pt x="1053" y="327"/>
                  <a:pt x="1054" y="328"/>
                </a:cubicBezTo>
                <a:cubicBezTo>
                  <a:pt x="1055" y="328"/>
                  <a:pt x="1055" y="329"/>
                  <a:pt x="1056" y="329"/>
                </a:cubicBezTo>
                <a:cubicBezTo>
                  <a:pt x="1058" y="330"/>
                  <a:pt x="1060" y="329"/>
                  <a:pt x="1061" y="327"/>
                </a:cubicBezTo>
                <a:cubicBezTo>
                  <a:pt x="1062" y="326"/>
                  <a:pt x="1068" y="324"/>
                  <a:pt x="1068" y="327"/>
                </a:cubicBezTo>
                <a:cubicBezTo>
                  <a:pt x="1068" y="328"/>
                  <a:pt x="1066" y="329"/>
                  <a:pt x="1068" y="330"/>
                </a:cubicBezTo>
                <a:cubicBezTo>
                  <a:pt x="1069" y="330"/>
                  <a:pt x="1069" y="330"/>
                  <a:pt x="1070" y="331"/>
                </a:cubicBezTo>
                <a:cubicBezTo>
                  <a:pt x="1070" y="333"/>
                  <a:pt x="1073" y="333"/>
                  <a:pt x="1075" y="333"/>
                </a:cubicBezTo>
                <a:cubicBezTo>
                  <a:pt x="1077" y="333"/>
                  <a:pt x="1078" y="334"/>
                  <a:pt x="1079" y="334"/>
                </a:cubicBezTo>
                <a:cubicBezTo>
                  <a:pt x="1080" y="335"/>
                  <a:pt x="1084" y="335"/>
                  <a:pt x="1083" y="332"/>
                </a:cubicBezTo>
                <a:cubicBezTo>
                  <a:pt x="1083" y="331"/>
                  <a:pt x="1083" y="331"/>
                  <a:pt x="1083" y="331"/>
                </a:cubicBezTo>
                <a:cubicBezTo>
                  <a:pt x="1082" y="330"/>
                  <a:pt x="1083" y="329"/>
                  <a:pt x="1082" y="329"/>
                </a:cubicBezTo>
                <a:cubicBezTo>
                  <a:pt x="1082" y="328"/>
                  <a:pt x="1081" y="328"/>
                  <a:pt x="1081" y="327"/>
                </a:cubicBezTo>
                <a:cubicBezTo>
                  <a:pt x="1082" y="326"/>
                  <a:pt x="1083" y="328"/>
                  <a:pt x="1083" y="328"/>
                </a:cubicBezTo>
                <a:cubicBezTo>
                  <a:pt x="1083" y="329"/>
                  <a:pt x="1083" y="329"/>
                  <a:pt x="1084" y="329"/>
                </a:cubicBezTo>
                <a:cubicBezTo>
                  <a:pt x="1085" y="329"/>
                  <a:pt x="1086" y="329"/>
                  <a:pt x="1086" y="328"/>
                </a:cubicBezTo>
                <a:cubicBezTo>
                  <a:pt x="1087" y="327"/>
                  <a:pt x="1087" y="327"/>
                  <a:pt x="1088" y="327"/>
                </a:cubicBezTo>
                <a:cubicBezTo>
                  <a:pt x="1089" y="327"/>
                  <a:pt x="1090" y="327"/>
                  <a:pt x="1090" y="328"/>
                </a:cubicBezTo>
                <a:cubicBezTo>
                  <a:pt x="1092" y="329"/>
                  <a:pt x="1089" y="330"/>
                  <a:pt x="1089" y="331"/>
                </a:cubicBezTo>
                <a:cubicBezTo>
                  <a:pt x="1090" y="332"/>
                  <a:pt x="1090" y="332"/>
                  <a:pt x="1091" y="332"/>
                </a:cubicBezTo>
                <a:cubicBezTo>
                  <a:pt x="1091" y="333"/>
                  <a:pt x="1092" y="333"/>
                  <a:pt x="1092" y="334"/>
                </a:cubicBezTo>
                <a:cubicBezTo>
                  <a:pt x="1093" y="335"/>
                  <a:pt x="1094" y="335"/>
                  <a:pt x="1096" y="335"/>
                </a:cubicBezTo>
                <a:cubicBezTo>
                  <a:pt x="1098" y="335"/>
                  <a:pt x="1099" y="334"/>
                  <a:pt x="1100" y="333"/>
                </a:cubicBezTo>
                <a:cubicBezTo>
                  <a:pt x="1102" y="332"/>
                  <a:pt x="1104" y="332"/>
                  <a:pt x="1106" y="331"/>
                </a:cubicBezTo>
                <a:cubicBezTo>
                  <a:pt x="1108" y="330"/>
                  <a:pt x="1108" y="328"/>
                  <a:pt x="1109" y="326"/>
                </a:cubicBezTo>
                <a:cubicBezTo>
                  <a:pt x="1109" y="325"/>
                  <a:pt x="1109" y="324"/>
                  <a:pt x="1108" y="323"/>
                </a:cubicBezTo>
                <a:cubicBezTo>
                  <a:pt x="1108" y="323"/>
                  <a:pt x="1106" y="323"/>
                  <a:pt x="1107" y="322"/>
                </a:cubicBezTo>
                <a:cubicBezTo>
                  <a:pt x="1107" y="322"/>
                  <a:pt x="1108" y="323"/>
                  <a:pt x="1109" y="323"/>
                </a:cubicBezTo>
                <a:cubicBezTo>
                  <a:pt x="1110" y="324"/>
                  <a:pt x="1110" y="324"/>
                  <a:pt x="1112" y="323"/>
                </a:cubicBezTo>
                <a:cubicBezTo>
                  <a:pt x="1113" y="322"/>
                  <a:pt x="1114" y="322"/>
                  <a:pt x="1114" y="320"/>
                </a:cubicBezTo>
                <a:cubicBezTo>
                  <a:pt x="1114" y="319"/>
                  <a:pt x="1114" y="319"/>
                  <a:pt x="1114" y="318"/>
                </a:cubicBezTo>
                <a:cubicBezTo>
                  <a:pt x="1114" y="317"/>
                  <a:pt x="1113" y="316"/>
                  <a:pt x="1113" y="316"/>
                </a:cubicBezTo>
                <a:cubicBezTo>
                  <a:pt x="1114" y="313"/>
                  <a:pt x="1115" y="316"/>
                  <a:pt x="1116" y="317"/>
                </a:cubicBezTo>
                <a:cubicBezTo>
                  <a:pt x="1116" y="317"/>
                  <a:pt x="1116" y="318"/>
                  <a:pt x="1117" y="318"/>
                </a:cubicBezTo>
                <a:cubicBezTo>
                  <a:pt x="1118" y="318"/>
                  <a:pt x="1119" y="318"/>
                  <a:pt x="1119" y="318"/>
                </a:cubicBezTo>
                <a:cubicBezTo>
                  <a:pt x="1120" y="317"/>
                  <a:pt x="1121" y="317"/>
                  <a:pt x="1121" y="318"/>
                </a:cubicBezTo>
                <a:cubicBezTo>
                  <a:pt x="1122" y="318"/>
                  <a:pt x="1121" y="319"/>
                  <a:pt x="1120" y="319"/>
                </a:cubicBezTo>
                <a:cubicBezTo>
                  <a:pt x="1119" y="320"/>
                  <a:pt x="1119" y="320"/>
                  <a:pt x="1119" y="321"/>
                </a:cubicBezTo>
                <a:cubicBezTo>
                  <a:pt x="1118" y="322"/>
                  <a:pt x="1119" y="322"/>
                  <a:pt x="1118" y="323"/>
                </a:cubicBezTo>
                <a:cubicBezTo>
                  <a:pt x="1117" y="324"/>
                  <a:pt x="1116" y="325"/>
                  <a:pt x="1116" y="327"/>
                </a:cubicBezTo>
                <a:cubicBezTo>
                  <a:pt x="1116" y="328"/>
                  <a:pt x="1116" y="330"/>
                  <a:pt x="1117" y="330"/>
                </a:cubicBezTo>
                <a:cubicBezTo>
                  <a:pt x="1118" y="332"/>
                  <a:pt x="1120" y="331"/>
                  <a:pt x="1121" y="331"/>
                </a:cubicBezTo>
                <a:cubicBezTo>
                  <a:pt x="1125" y="331"/>
                  <a:pt x="1128" y="330"/>
                  <a:pt x="1131" y="330"/>
                </a:cubicBezTo>
                <a:cubicBezTo>
                  <a:pt x="1134" y="330"/>
                  <a:pt x="1137" y="331"/>
                  <a:pt x="1140" y="330"/>
                </a:cubicBezTo>
                <a:cubicBezTo>
                  <a:pt x="1141" y="329"/>
                  <a:pt x="1142" y="328"/>
                  <a:pt x="1142" y="327"/>
                </a:cubicBezTo>
                <a:cubicBezTo>
                  <a:pt x="1143" y="326"/>
                  <a:pt x="1142" y="323"/>
                  <a:pt x="1143" y="323"/>
                </a:cubicBezTo>
                <a:cubicBezTo>
                  <a:pt x="1144" y="322"/>
                  <a:pt x="1144" y="323"/>
                  <a:pt x="1144" y="324"/>
                </a:cubicBezTo>
                <a:cubicBezTo>
                  <a:pt x="1144" y="325"/>
                  <a:pt x="1143" y="325"/>
                  <a:pt x="1144" y="325"/>
                </a:cubicBezTo>
                <a:cubicBezTo>
                  <a:pt x="1145" y="326"/>
                  <a:pt x="1147" y="324"/>
                  <a:pt x="1148" y="325"/>
                </a:cubicBezTo>
                <a:cubicBezTo>
                  <a:pt x="1150" y="326"/>
                  <a:pt x="1146" y="327"/>
                  <a:pt x="1147" y="328"/>
                </a:cubicBezTo>
                <a:cubicBezTo>
                  <a:pt x="1148" y="329"/>
                  <a:pt x="1151" y="328"/>
                  <a:pt x="1152" y="328"/>
                </a:cubicBezTo>
                <a:cubicBezTo>
                  <a:pt x="1153" y="328"/>
                  <a:pt x="1155" y="328"/>
                  <a:pt x="1157" y="328"/>
                </a:cubicBezTo>
                <a:cubicBezTo>
                  <a:pt x="1158" y="328"/>
                  <a:pt x="1158" y="328"/>
                  <a:pt x="1159" y="327"/>
                </a:cubicBezTo>
                <a:cubicBezTo>
                  <a:pt x="1160" y="327"/>
                  <a:pt x="1160" y="326"/>
                  <a:pt x="1161" y="326"/>
                </a:cubicBezTo>
                <a:cubicBezTo>
                  <a:pt x="1161" y="326"/>
                  <a:pt x="1162" y="326"/>
                  <a:pt x="1162" y="327"/>
                </a:cubicBezTo>
                <a:cubicBezTo>
                  <a:pt x="1163" y="327"/>
                  <a:pt x="1163" y="328"/>
                  <a:pt x="1164" y="328"/>
                </a:cubicBezTo>
                <a:cubicBezTo>
                  <a:pt x="1166" y="328"/>
                  <a:pt x="1167" y="326"/>
                  <a:pt x="1168" y="325"/>
                </a:cubicBezTo>
                <a:cubicBezTo>
                  <a:pt x="1169" y="324"/>
                  <a:pt x="1171" y="323"/>
                  <a:pt x="1172" y="323"/>
                </a:cubicBezTo>
                <a:cubicBezTo>
                  <a:pt x="1174" y="323"/>
                  <a:pt x="1173" y="325"/>
                  <a:pt x="1172" y="326"/>
                </a:cubicBezTo>
                <a:cubicBezTo>
                  <a:pt x="1172" y="326"/>
                  <a:pt x="1171" y="327"/>
                  <a:pt x="1171" y="328"/>
                </a:cubicBezTo>
                <a:cubicBezTo>
                  <a:pt x="1170" y="328"/>
                  <a:pt x="1170" y="329"/>
                  <a:pt x="1169" y="329"/>
                </a:cubicBezTo>
                <a:cubicBezTo>
                  <a:pt x="1168" y="330"/>
                  <a:pt x="1167" y="331"/>
                  <a:pt x="1166" y="332"/>
                </a:cubicBezTo>
                <a:cubicBezTo>
                  <a:pt x="1163" y="334"/>
                  <a:pt x="1160" y="334"/>
                  <a:pt x="1157" y="334"/>
                </a:cubicBezTo>
                <a:cubicBezTo>
                  <a:pt x="1153" y="333"/>
                  <a:pt x="1150" y="333"/>
                  <a:pt x="1147" y="334"/>
                </a:cubicBezTo>
                <a:cubicBezTo>
                  <a:pt x="1145" y="335"/>
                  <a:pt x="1143" y="335"/>
                  <a:pt x="1141" y="336"/>
                </a:cubicBezTo>
                <a:cubicBezTo>
                  <a:pt x="1139" y="336"/>
                  <a:pt x="1137" y="337"/>
                  <a:pt x="1135" y="338"/>
                </a:cubicBezTo>
                <a:cubicBezTo>
                  <a:pt x="1129" y="340"/>
                  <a:pt x="1124" y="340"/>
                  <a:pt x="1119" y="342"/>
                </a:cubicBezTo>
                <a:cubicBezTo>
                  <a:pt x="1117" y="343"/>
                  <a:pt x="1115" y="344"/>
                  <a:pt x="1112" y="345"/>
                </a:cubicBezTo>
                <a:cubicBezTo>
                  <a:pt x="1112" y="345"/>
                  <a:pt x="1111" y="345"/>
                  <a:pt x="1110" y="345"/>
                </a:cubicBezTo>
                <a:cubicBezTo>
                  <a:pt x="1109" y="346"/>
                  <a:pt x="1108" y="345"/>
                  <a:pt x="1108" y="346"/>
                </a:cubicBezTo>
                <a:cubicBezTo>
                  <a:pt x="1105" y="346"/>
                  <a:pt x="1106" y="347"/>
                  <a:pt x="1107" y="348"/>
                </a:cubicBezTo>
                <a:cubicBezTo>
                  <a:pt x="1108" y="349"/>
                  <a:pt x="1108" y="349"/>
                  <a:pt x="1109" y="350"/>
                </a:cubicBezTo>
                <a:cubicBezTo>
                  <a:pt x="1110" y="350"/>
                  <a:pt x="1111" y="351"/>
                  <a:pt x="1111" y="352"/>
                </a:cubicBezTo>
                <a:cubicBezTo>
                  <a:pt x="1112" y="352"/>
                  <a:pt x="1113" y="353"/>
                  <a:pt x="1114" y="353"/>
                </a:cubicBezTo>
                <a:cubicBezTo>
                  <a:pt x="1116" y="354"/>
                  <a:pt x="1119" y="355"/>
                  <a:pt x="1121" y="356"/>
                </a:cubicBezTo>
                <a:cubicBezTo>
                  <a:pt x="1122" y="357"/>
                  <a:pt x="1124" y="357"/>
                  <a:pt x="1125" y="357"/>
                </a:cubicBezTo>
                <a:cubicBezTo>
                  <a:pt x="1128" y="358"/>
                  <a:pt x="1131" y="358"/>
                  <a:pt x="1134" y="358"/>
                </a:cubicBezTo>
                <a:cubicBezTo>
                  <a:pt x="1136" y="358"/>
                  <a:pt x="1137" y="358"/>
                  <a:pt x="1139" y="358"/>
                </a:cubicBezTo>
                <a:cubicBezTo>
                  <a:pt x="1141" y="357"/>
                  <a:pt x="1142" y="357"/>
                  <a:pt x="1144" y="356"/>
                </a:cubicBezTo>
                <a:cubicBezTo>
                  <a:pt x="1146" y="356"/>
                  <a:pt x="1148" y="355"/>
                  <a:pt x="1150" y="354"/>
                </a:cubicBezTo>
                <a:cubicBezTo>
                  <a:pt x="1152" y="354"/>
                  <a:pt x="1154" y="353"/>
                  <a:pt x="1156" y="352"/>
                </a:cubicBezTo>
                <a:cubicBezTo>
                  <a:pt x="1158" y="352"/>
                  <a:pt x="1160" y="351"/>
                  <a:pt x="1162" y="351"/>
                </a:cubicBezTo>
                <a:cubicBezTo>
                  <a:pt x="1164" y="350"/>
                  <a:pt x="1166" y="350"/>
                  <a:pt x="1169" y="349"/>
                </a:cubicBezTo>
                <a:cubicBezTo>
                  <a:pt x="1172" y="348"/>
                  <a:pt x="1175" y="347"/>
                  <a:pt x="1177" y="346"/>
                </a:cubicBezTo>
                <a:cubicBezTo>
                  <a:pt x="1180" y="345"/>
                  <a:pt x="1183" y="345"/>
                  <a:pt x="1186" y="344"/>
                </a:cubicBezTo>
                <a:cubicBezTo>
                  <a:pt x="1190" y="342"/>
                  <a:pt x="1195" y="341"/>
                  <a:pt x="1200" y="339"/>
                </a:cubicBezTo>
                <a:cubicBezTo>
                  <a:pt x="1202" y="338"/>
                  <a:pt x="1204" y="338"/>
                  <a:pt x="1207" y="337"/>
                </a:cubicBezTo>
                <a:cubicBezTo>
                  <a:pt x="1208" y="336"/>
                  <a:pt x="1210" y="336"/>
                  <a:pt x="1211" y="335"/>
                </a:cubicBezTo>
                <a:cubicBezTo>
                  <a:pt x="1213" y="334"/>
                  <a:pt x="1215" y="334"/>
                  <a:pt x="1217" y="333"/>
                </a:cubicBezTo>
                <a:cubicBezTo>
                  <a:pt x="1219" y="332"/>
                  <a:pt x="1221" y="331"/>
                  <a:pt x="1224" y="331"/>
                </a:cubicBezTo>
                <a:cubicBezTo>
                  <a:pt x="1225" y="332"/>
                  <a:pt x="1227" y="332"/>
                  <a:pt x="1228" y="333"/>
                </a:cubicBezTo>
                <a:cubicBezTo>
                  <a:pt x="1229" y="333"/>
                  <a:pt x="1231" y="334"/>
                  <a:pt x="1232" y="334"/>
                </a:cubicBezTo>
                <a:cubicBezTo>
                  <a:pt x="1233" y="334"/>
                  <a:pt x="1233" y="335"/>
                  <a:pt x="1234" y="335"/>
                </a:cubicBezTo>
                <a:cubicBezTo>
                  <a:pt x="1234" y="335"/>
                  <a:pt x="1235" y="335"/>
                  <a:pt x="1236" y="335"/>
                </a:cubicBezTo>
                <a:cubicBezTo>
                  <a:pt x="1237" y="336"/>
                  <a:pt x="1239" y="337"/>
                  <a:pt x="1240" y="336"/>
                </a:cubicBezTo>
                <a:cubicBezTo>
                  <a:pt x="1241" y="336"/>
                  <a:pt x="1241" y="335"/>
                  <a:pt x="1241" y="334"/>
                </a:cubicBezTo>
                <a:cubicBezTo>
                  <a:pt x="1241" y="334"/>
                  <a:pt x="1242" y="333"/>
                  <a:pt x="1242" y="333"/>
                </a:cubicBezTo>
                <a:cubicBezTo>
                  <a:pt x="1243" y="331"/>
                  <a:pt x="1243" y="329"/>
                  <a:pt x="1245" y="330"/>
                </a:cubicBezTo>
                <a:cubicBezTo>
                  <a:pt x="1246" y="330"/>
                  <a:pt x="1246" y="331"/>
                  <a:pt x="1247" y="331"/>
                </a:cubicBezTo>
                <a:cubicBezTo>
                  <a:pt x="1248" y="331"/>
                  <a:pt x="1248" y="331"/>
                  <a:pt x="1249" y="331"/>
                </a:cubicBezTo>
                <a:cubicBezTo>
                  <a:pt x="1251" y="330"/>
                  <a:pt x="1253" y="330"/>
                  <a:pt x="1255" y="330"/>
                </a:cubicBezTo>
                <a:cubicBezTo>
                  <a:pt x="1259" y="330"/>
                  <a:pt x="1263" y="330"/>
                  <a:pt x="1267" y="331"/>
                </a:cubicBezTo>
                <a:cubicBezTo>
                  <a:pt x="1269" y="331"/>
                  <a:pt x="1271" y="330"/>
                  <a:pt x="1273" y="331"/>
                </a:cubicBezTo>
                <a:cubicBezTo>
                  <a:pt x="1274" y="331"/>
                  <a:pt x="1275" y="331"/>
                  <a:pt x="1276" y="331"/>
                </a:cubicBezTo>
                <a:cubicBezTo>
                  <a:pt x="1277" y="331"/>
                  <a:pt x="1279" y="331"/>
                  <a:pt x="1280" y="330"/>
                </a:cubicBezTo>
                <a:cubicBezTo>
                  <a:pt x="1280" y="330"/>
                  <a:pt x="1280" y="329"/>
                  <a:pt x="1280" y="328"/>
                </a:cubicBezTo>
                <a:cubicBezTo>
                  <a:pt x="1281" y="328"/>
                  <a:pt x="1284" y="328"/>
                  <a:pt x="1284" y="326"/>
                </a:cubicBezTo>
                <a:cubicBezTo>
                  <a:pt x="1284" y="325"/>
                  <a:pt x="1283" y="326"/>
                  <a:pt x="1282" y="325"/>
                </a:cubicBezTo>
                <a:cubicBezTo>
                  <a:pt x="1281" y="325"/>
                  <a:pt x="1282" y="324"/>
                  <a:pt x="1282" y="323"/>
                </a:cubicBezTo>
                <a:cubicBezTo>
                  <a:pt x="1283" y="322"/>
                  <a:pt x="1284" y="322"/>
                  <a:pt x="1285" y="321"/>
                </a:cubicBezTo>
                <a:cubicBezTo>
                  <a:pt x="1286" y="321"/>
                  <a:pt x="1287" y="321"/>
                  <a:pt x="1288" y="319"/>
                </a:cubicBezTo>
                <a:cubicBezTo>
                  <a:pt x="1288" y="318"/>
                  <a:pt x="1287" y="318"/>
                  <a:pt x="1287" y="317"/>
                </a:cubicBezTo>
                <a:cubicBezTo>
                  <a:pt x="1287" y="317"/>
                  <a:pt x="1287" y="316"/>
                  <a:pt x="1288" y="315"/>
                </a:cubicBezTo>
                <a:cubicBezTo>
                  <a:pt x="1289" y="314"/>
                  <a:pt x="1288" y="314"/>
                  <a:pt x="1287" y="313"/>
                </a:cubicBezTo>
                <a:cubicBezTo>
                  <a:pt x="1287" y="312"/>
                  <a:pt x="1289" y="311"/>
                  <a:pt x="1290" y="311"/>
                </a:cubicBezTo>
                <a:cubicBezTo>
                  <a:pt x="1291" y="310"/>
                  <a:pt x="1292" y="308"/>
                  <a:pt x="1293" y="307"/>
                </a:cubicBezTo>
                <a:cubicBezTo>
                  <a:pt x="1293" y="305"/>
                  <a:pt x="1293" y="303"/>
                  <a:pt x="1293" y="302"/>
                </a:cubicBezTo>
                <a:cubicBezTo>
                  <a:pt x="1292" y="300"/>
                  <a:pt x="1292" y="299"/>
                  <a:pt x="1291" y="298"/>
                </a:cubicBezTo>
                <a:cubicBezTo>
                  <a:pt x="1290" y="297"/>
                  <a:pt x="1290" y="295"/>
                  <a:pt x="1288" y="295"/>
                </a:cubicBezTo>
                <a:cubicBezTo>
                  <a:pt x="1287" y="294"/>
                  <a:pt x="1286" y="293"/>
                  <a:pt x="1285" y="293"/>
                </a:cubicBezTo>
                <a:cubicBezTo>
                  <a:pt x="1284" y="292"/>
                  <a:pt x="1282" y="292"/>
                  <a:pt x="1281" y="291"/>
                </a:cubicBezTo>
                <a:cubicBezTo>
                  <a:pt x="1280" y="291"/>
                  <a:pt x="1279" y="291"/>
                  <a:pt x="1278" y="291"/>
                </a:cubicBezTo>
                <a:cubicBezTo>
                  <a:pt x="1277" y="290"/>
                  <a:pt x="1276" y="289"/>
                  <a:pt x="1275" y="289"/>
                </a:cubicBezTo>
                <a:cubicBezTo>
                  <a:pt x="1275" y="289"/>
                  <a:pt x="1274" y="289"/>
                  <a:pt x="1273" y="289"/>
                </a:cubicBezTo>
                <a:cubicBezTo>
                  <a:pt x="1272" y="289"/>
                  <a:pt x="1271" y="289"/>
                  <a:pt x="1270" y="289"/>
                </a:cubicBezTo>
                <a:cubicBezTo>
                  <a:pt x="1269" y="289"/>
                  <a:pt x="1268" y="289"/>
                  <a:pt x="1267" y="290"/>
                </a:cubicBezTo>
                <a:cubicBezTo>
                  <a:pt x="1266" y="290"/>
                  <a:pt x="1266" y="291"/>
                  <a:pt x="1265" y="292"/>
                </a:cubicBezTo>
                <a:cubicBezTo>
                  <a:pt x="1265" y="294"/>
                  <a:pt x="1263" y="293"/>
                  <a:pt x="1262" y="295"/>
                </a:cubicBezTo>
                <a:cubicBezTo>
                  <a:pt x="1261" y="296"/>
                  <a:pt x="1262" y="298"/>
                  <a:pt x="1263" y="299"/>
                </a:cubicBezTo>
                <a:cubicBezTo>
                  <a:pt x="1264" y="299"/>
                  <a:pt x="1265" y="299"/>
                  <a:pt x="1265" y="300"/>
                </a:cubicBezTo>
                <a:cubicBezTo>
                  <a:pt x="1266" y="300"/>
                  <a:pt x="1267" y="300"/>
                  <a:pt x="1266" y="301"/>
                </a:cubicBezTo>
                <a:cubicBezTo>
                  <a:pt x="1265" y="301"/>
                  <a:pt x="1264" y="301"/>
                  <a:pt x="1264" y="301"/>
                </a:cubicBezTo>
                <a:cubicBezTo>
                  <a:pt x="1263" y="302"/>
                  <a:pt x="1263" y="302"/>
                  <a:pt x="1263" y="303"/>
                </a:cubicBezTo>
                <a:cubicBezTo>
                  <a:pt x="1264" y="304"/>
                  <a:pt x="1264" y="308"/>
                  <a:pt x="1262" y="306"/>
                </a:cubicBezTo>
                <a:cubicBezTo>
                  <a:pt x="1261" y="304"/>
                  <a:pt x="1261" y="303"/>
                  <a:pt x="1261" y="302"/>
                </a:cubicBezTo>
                <a:cubicBezTo>
                  <a:pt x="1261" y="301"/>
                  <a:pt x="1260" y="299"/>
                  <a:pt x="1259" y="298"/>
                </a:cubicBezTo>
                <a:cubicBezTo>
                  <a:pt x="1259" y="297"/>
                  <a:pt x="1258" y="296"/>
                  <a:pt x="1257" y="295"/>
                </a:cubicBezTo>
                <a:cubicBezTo>
                  <a:pt x="1256" y="295"/>
                  <a:pt x="1255" y="295"/>
                  <a:pt x="1255" y="295"/>
                </a:cubicBezTo>
                <a:cubicBezTo>
                  <a:pt x="1254" y="295"/>
                  <a:pt x="1253" y="295"/>
                  <a:pt x="1252" y="296"/>
                </a:cubicBezTo>
                <a:cubicBezTo>
                  <a:pt x="1250" y="296"/>
                  <a:pt x="1249" y="297"/>
                  <a:pt x="1247" y="295"/>
                </a:cubicBezTo>
                <a:cubicBezTo>
                  <a:pt x="1247" y="295"/>
                  <a:pt x="1247" y="294"/>
                  <a:pt x="1247" y="293"/>
                </a:cubicBezTo>
                <a:cubicBezTo>
                  <a:pt x="1246" y="293"/>
                  <a:pt x="1246" y="292"/>
                  <a:pt x="1245" y="291"/>
                </a:cubicBezTo>
                <a:cubicBezTo>
                  <a:pt x="1244" y="290"/>
                  <a:pt x="1243" y="289"/>
                  <a:pt x="1242" y="289"/>
                </a:cubicBezTo>
                <a:cubicBezTo>
                  <a:pt x="1240" y="288"/>
                  <a:pt x="1239" y="289"/>
                  <a:pt x="1238" y="289"/>
                </a:cubicBezTo>
                <a:cubicBezTo>
                  <a:pt x="1236" y="290"/>
                  <a:pt x="1235" y="288"/>
                  <a:pt x="1236" y="287"/>
                </a:cubicBezTo>
                <a:cubicBezTo>
                  <a:pt x="1236" y="285"/>
                  <a:pt x="1237" y="284"/>
                  <a:pt x="1238" y="282"/>
                </a:cubicBezTo>
                <a:cubicBezTo>
                  <a:pt x="1238" y="281"/>
                  <a:pt x="1237" y="280"/>
                  <a:pt x="1236" y="279"/>
                </a:cubicBezTo>
                <a:cubicBezTo>
                  <a:pt x="1235" y="277"/>
                  <a:pt x="1235" y="276"/>
                  <a:pt x="1234" y="276"/>
                </a:cubicBezTo>
                <a:cubicBezTo>
                  <a:pt x="1233" y="275"/>
                  <a:pt x="1232" y="275"/>
                  <a:pt x="1231" y="275"/>
                </a:cubicBezTo>
                <a:cubicBezTo>
                  <a:pt x="1230" y="275"/>
                  <a:pt x="1229" y="274"/>
                  <a:pt x="1229" y="273"/>
                </a:cubicBezTo>
                <a:cubicBezTo>
                  <a:pt x="1228" y="272"/>
                  <a:pt x="1229" y="270"/>
                  <a:pt x="1228" y="268"/>
                </a:cubicBezTo>
                <a:cubicBezTo>
                  <a:pt x="1228" y="267"/>
                  <a:pt x="1226" y="267"/>
                  <a:pt x="1225" y="266"/>
                </a:cubicBezTo>
                <a:cubicBezTo>
                  <a:pt x="1225" y="265"/>
                  <a:pt x="1225" y="264"/>
                  <a:pt x="1225" y="263"/>
                </a:cubicBezTo>
                <a:cubicBezTo>
                  <a:pt x="1226" y="263"/>
                  <a:pt x="1227" y="263"/>
                  <a:pt x="1227" y="263"/>
                </a:cubicBezTo>
                <a:cubicBezTo>
                  <a:pt x="1229" y="263"/>
                  <a:pt x="1230" y="263"/>
                  <a:pt x="1231" y="261"/>
                </a:cubicBezTo>
                <a:cubicBezTo>
                  <a:pt x="1231" y="260"/>
                  <a:pt x="1229" y="260"/>
                  <a:pt x="1228" y="259"/>
                </a:cubicBezTo>
                <a:cubicBezTo>
                  <a:pt x="1227" y="258"/>
                  <a:pt x="1226" y="257"/>
                  <a:pt x="1225" y="256"/>
                </a:cubicBezTo>
                <a:cubicBezTo>
                  <a:pt x="1225" y="256"/>
                  <a:pt x="1224" y="255"/>
                  <a:pt x="1223" y="255"/>
                </a:cubicBezTo>
                <a:cubicBezTo>
                  <a:pt x="1222" y="255"/>
                  <a:pt x="1222" y="256"/>
                  <a:pt x="1221" y="256"/>
                </a:cubicBezTo>
                <a:cubicBezTo>
                  <a:pt x="1220" y="256"/>
                  <a:pt x="1218" y="256"/>
                  <a:pt x="1216" y="256"/>
                </a:cubicBezTo>
                <a:cubicBezTo>
                  <a:pt x="1215" y="256"/>
                  <a:pt x="1213" y="257"/>
                  <a:pt x="1212" y="257"/>
                </a:cubicBezTo>
                <a:cubicBezTo>
                  <a:pt x="1212" y="258"/>
                  <a:pt x="1211" y="259"/>
                  <a:pt x="1211" y="259"/>
                </a:cubicBezTo>
                <a:cubicBezTo>
                  <a:pt x="1210" y="260"/>
                  <a:pt x="1210" y="260"/>
                  <a:pt x="1209" y="260"/>
                </a:cubicBezTo>
                <a:cubicBezTo>
                  <a:pt x="1208" y="261"/>
                  <a:pt x="1208" y="263"/>
                  <a:pt x="1207" y="264"/>
                </a:cubicBezTo>
                <a:cubicBezTo>
                  <a:pt x="1207" y="264"/>
                  <a:pt x="1206" y="265"/>
                  <a:pt x="1205" y="265"/>
                </a:cubicBezTo>
                <a:cubicBezTo>
                  <a:pt x="1204" y="266"/>
                  <a:pt x="1203" y="267"/>
                  <a:pt x="1203" y="267"/>
                </a:cubicBezTo>
                <a:cubicBezTo>
                  <a:pt x="1202" y="268"/>
                  <a:pt x="1202" y="269"/>
                  <a:pt x="1202" y="270"/>
                </a:cubicBezTo>
                <a:cubicBezTo>
                  <a:pt x="1203" y="271"/>
                  <a:pt x="1202" y="271"/>
                  <a:pt x="1200" y="271"/>
                </a:cubicBezTo>
                <a:cubicBezTo>
                  <a:pt x="1199" y="271"/>
                  <a:pt x="1197" y="271"/>
                  <a:pt x="1195" y="272"/>
                </a:cubicBezTo>
                <a:cubicBezTo>
                  <a:pt x="1194" y="273"/>
                  <a:pt x="1193" y="274"/>
                  <a:pt x="1192" y="275"/>
                </a:cubicBezTo>
                <a:cubicBezTo>
                  <a:pt x="1191" y="275"/>
                  <a:pt x="1189" y="276"/>
                  <a:pt x="1189" y="278"/>
                </a:cubicBezTo>
                <a:cubicBezTo>
                  <a:pt x="1189" y="278"/>
                  <a:pt x="1189" y="279"/>
                  <a:pt x="1190" y="280"/>
                </a:cubicBezTo>
                <a:cubicBezTo>
                  <a:pt x="1190" y="280"/>
                  <a:pt x="1192" y="280"/>
                  <a:pt x="1192" y="280"/>
                </a:cubicBezTo>
                <a:cubicBezTo>
                  <a:pt x="1194" y="280"/>
                  <a:pt x="1195" y="280"/>
                  <a:pt x="1196" y="281"/>
                </a:cubicBezTo>
                <a:cubicBezTo>
                  <a:pt x="1197" y="281"/>
                  <a:pt x="1198" y="282"/>
                  <a:pt x="1198" y="283"/>
                </a:cubicBezTo>
                <a:cubicBezTo>
                  <a:pt x="1199" y="283"/>
                  <a:pt x="1200" y="283"/>
                  <a:pt x="1200" y="283"/>
                </a:cubicBezTo>
                <a:cubicBezTo>
                  <a:pt x="1201" y="284"/>
                  <a:pt x="1201" y="284"/>
                  <a:pt x="1202" y="285"/>
                </a:cubicBezTo>
                <a:cubicBezTo>
                  <a:pt x="1203" y="285"/>
                  <a:pt x="1204" y="285"/>
                  <a:pt x="1204" y="285"/>
                </a:cubicBezTo>
                <a:cubicBezTo>
                  <a:pt x="1206" y="286"/>
                  <a:pt x="1207" y="287"/>
                  <a:pt x="1208" y="288"/>
                </a:cubicBezTo>
                <a:cubicBezTo>
                  <a:pt x="1209" y="288"/>
                  <a:pt x="1212" y="289"/>
                  <a:pt x="1211" y="291"/>
                </a:cubicBezTo>
                <a:cubicBezTo>
                  <a:pt x="1210" y="292"/>
                  <a:pt x="1207" y="293"/>
                  <a:pt x="1206" y="293"/>
                </a:cubicBezTo>
                <a:cubicBezTo>
                  <a:pt x="1205" y="294"/>
                  <a:pt x="1203" y="294"/>
                  <a:pt x="1202" y="295"/>
                </a:cubicBezTo>
                <a:cubicBezTo>
                  <a:pt x="1200" y="295"/>
                  <a:pt x="1198" y="295"/>
                  <a:pt x="1197" y="296"/>
                </a:cubicBezTo>
                <a:cubicBezTo>
                  <a:pt x="1198" y="297"/>
                  <a:pt x="1199" y="297"/>
                  <a:pt x="1199" y="297"/>
                </a:cubicBezTo>
                <a:cubicBezTo>
                  <a:pt x="1202" y="299"/>
                  <a:pt x="1205" y="300"/>
                  <a:pt x="1208" y="300"/>
                </a:cubicBezTo>
                <a:cubicBezTo>
                  <a:pt x="1210" y="301"/>
                  <a:pt x="1212" y="301"/>
                  <a:pt x="1213" y="302"/>
                </a:cubicBezTo>
                <a:cubicBezTo>
                  <a:pt x="1215" y="302"/>
                  <a:pt x="1217" y="302"/>
                  <a:pt x="1219" y="303"/>
                </a:cubicBezTo>
                <a:cubicBezTo>
                  <a:pt x="1220" y="304"/>
                  <a:pt x="1221" y="305"/>
                  <a:pt x="1222" y="306"/>
                </a:cubicBezTo>
                <a:cubicBezTo>
                  <a:pt x="1223" y="307"/>
                  <a:pt x="1222" y="308"/>
                  <a:pt x="1222" y="310"/>
                </a:cubicBezTo>
                <a:cubicBezTo>
                  <a:pt x="1222" y="311"/>
                  <a:pt x="1222" y="313"/>
                  <a:pt x="1220" y="313"/>
                </a:cubicBezTo>
                <a:cubicBezTo>
                  <a:pt x="1219" y="313"/>
                  <a:pt x="1217" y="313"/>
                  <a:pt x="1216" y="313"/>
                </a:cubicBezTo>
                <a:cubicBezTo>
                  <a:pt x="1214" y="313"/>
                  <a:pt x="1212" y="312"/>
                  <a:pt x="1210" y="312"/>
                </a:cubicBezTo>
                <a:cubicBezTo>
                  <a:pt x="1209" y="312"/>
                  <a:pt x="1207" y="312"/>
                  <a:pt x="1206" y="312"/>
                </a:cubicBezTo>
                <a:cubicBezTo>
                  <a:pt x="1205" y="312"/>
                  <a:pt x="1204" y="311"/>
                  <a:pt x="1204" y="311"/>
                </a:cubicBezTo>
                <a:cubicBezTo>
                  <a:pt x="1203" y="311"/>
                  <a:pt x="1202" y="311"/>
                  <a:pt x="1201" y="311"/>
                </a:cubicBezTo>
                <a:cubicBezTo>
                  <a:pt x="1199" y="311"/>
                  <a:pt x="1198" y="311"/>
                  <a:pt x="1196" y="311"/>
                </a:cubicBezTo>
                <a:cubicBezTo>
                  <a:pt x="1193" y="311"/>
                  <a:pt x="1190" y="311"/>
                  <a:pt x="1187" y="312"/>
                </a:cubicBezTo>
                <a:cubicBezTo>
                  <a:pt x="1184" y="312"/>
                  <a:pt x="1180" y="312"/>
                  <a:pt x="1176" y="312"/>
                </a:cubicBezTo>
                <a:cubicBezTo>
                  <a:pt x="1175" y="312"/>
                  <a:pt x="1173" y="313"/>
                  <a:pt x="1171" y="312"/>
                </a:cubicBezTo>
                <a:cubicBezTo>
                  <a:pt x="1169" y="310"/>
                  <a:pt x="1169" y="306"/>
                  <a:pt x="1169" y="304"/>
                </a:cubicBezTo>
                <a:cubicBezTo>
                  <a:pt x="1169" y="303"/>
                  <a:pt x="1169" y="301"/>
                  <a:pt x="1168" y="300"/>
                </a:cubicBezTo>
                <a:cubicBezTo>
                  <a:pt x="1166" y="297"/>
                  <a:pt x="1163" y="299"/>
                  <a:pt x="1160" y="299"/>
                </a:cubicBezTo>
                <a:cubicBezTo>
                  <a:pt x="1158" y="299"/>
                  <a:pt x="1157" y="300"/>
                  <a:pt x="1155" y="300"/>
                </a:cubicBezTo>
                <a:cubicBezTo>
                  <a:pt x="1153" y="300"/>
                  <a:pt x="1154" y="298"/>
                  <a:pt x="1155" y="297"/>
                </a:cubicBezTo>
                <a:cubicBezTo>
                  <a:pt x="1156" y="297"/>
                  <a:pt x="1159" y="297"/>
                  <a:pt x="1159" y="296"/>
                </a:cubicBezTo>
                <a:cubicBezTo>
                  <a:pt x="1160" y="295"/>
                  <a:pt x="1157" y="295"/>
                  <a:pt x="1156" y="294"/>
                </a:cubicBezTo>
                <a:cubicBezTo>
                  <a:pt x="1154" y="293"/>
                  <a:pt x="1151" y="291"/>
                  <a:pt x="1149" y="289"/>
                </a:cubicBezTo>
                <a:cubicBezTo>
                  <a:pt x="1146" y="287"/>
                  <a:pt x="1144" y="285"/>
                  <a:pt x="1142" y="283"/>
                </a:cubicBezTo>
                <a:cubicBezTo>
                  <a:pt x="1140" y="282"/>
                  <a:pt x="1139" y="281"/>
                  <a:pt x="1138" y="281"/>
                </a:cubicBezTo>
                <a:cubicBezTo>
                  <a:pt x="1136" y="281"/>
                  <a:pt x="1134" y="280"/>
                  <a:pt x="1133" y="280"/>
                </a:cubicBezTo>
                <a:cubicBezTo>
                  <a:pt x="1131" y="280"/>
                  <a:pt x="1130" y="281"/>
                  <a:pt x="1128" y="281"/>
                </a:cubicBezTo>
                <a:cubicBezTo>
                  <a:pt x="1127" y="281"/>
                  <a:pt x="1125" y="281"/>
                  <a:pt x="1123" y="282"/>
                </a:cubicBezTo>
                <a:cubicBezTo>
                  <a:pt x="1122" y="283"/>
                  <a:pt x="1120" y="283"/>
                  <a:pt x="1118" y="283"/>
                </a:cubicBezTo>
                <a:cubicBezTo>
                  <a:pt x="1117" y="283"/>
                  <a:pt x="1117" y="283"/>
                  <a:pt x="1116" y="282"/>
                </a:cubicBezTo>
                <a:cubicBezTo>
                  <a:pt x="1115" y="282"/>
                  <a:pt x="1116" y="281"/>
                  <a:pt x="1115" y="280"/>
                </a:cubicBezTo>
                <a:cubicBezTo>
                  <a:pt x="1114" y="280"/>
                  <a:pt x="1113" y="280"/>
                  <a:pt x="1113" y="279"/>
                </a:cubicBezTo>
                <a:cubicBezTo>
                  <a:pt x="1112" y="279"/>
                  <a:pt x="1112" y="278"/>
                  <a:pt x="1111" y="277"/>
                </a:cubicBezTo>
                <a:cubicBezTo>
                  <a:pt x="1110" y="276"/>
                  <a:pt x="1109" y="275"/>
                  <a:pt x="1108" y="273"/>
                </a:cubicBezTo>
                <a:cubicBezTo>
                  <a:pt x="1107" y="272"/>
                  <a:pt x="1105" y="271"/>
                  <a:pt x="1104" y="270"/>
                </a:cubicBezTo>
                <a:cubicBezTo>
                  <a:pt x="1101" y="269"/>
                  <a:pt x="1097" y="269"/>
                  <a:pt x="1095" y="270"/>
                </a:cubicBezTo>
                <a:cubicBezTo>
                  <a:pt x="1093" y="271"/>
                  <a:pt x="1092" y="272"/>
                  <a:pt x="1091" y="272"/>
                </a:cubicBezTo>
                <a:cubicBezTo>
                  <a:pt x="1089" y="272"/>
                  <a:pt x="1088" y="272"/>
                  <a:pt x="1086" y="272"/>
                </a:cubicBezTo>
                <a:cubicBezTo>
                  <a:pt x="1084" y="272"/>
                  <a:pt x="1083" y="272"/>
                  <a:pt x="1081" y="274"/>
                </a:cubicBezTo>
                <a:cubicBezTo>
                  <a:pt x="1080" y="275"/>
                  <a:pt x="1078" y="275"/>
                  <a:pt x="1077" y="276"/>
                </a:cubicBezTo>
                <a:close/>
                <a:moveTo>
                  <a:pt x="1131" y="192"/>
                </a:moveTo>
                <a:cubicBezTo>
                  <a:pt x="1132" y="192"/>
                  <a:pt x="1134" y="192"/>
                  <a:pt x="1135" y="192"/>
                </a:cubicBezTo>
                <a:cubicBezTo>
                  <a:pt x="1137" y="192"/>
                  <a:pt x="1138" y="192"/>
                  <a:pt x="1140" y="191"/>
                </a:cubicBezTo>
                <a:cubicBezTo>
                  <a:pt x="1142" y="190"/>
                  <a:pt x="1144" y="190"/>
                  <a:pt x="1146" y="190"/>
                </a:cubicBezTo>
                <a:cubicBezTo>
                  <a:pt x="1149" y="189"/>
                  <a:pt x="1153" y="188"/>
                  <a:pt x="1156" y="189"/>
                </a:cubicBezTo>
                <a:cubicBezTo>
                  <a:pt x="1158" y="190"/>
                  <a:pt x="1159" y="191"/>
                  <a:pt x="1160" y="192"/>
                </a:cubicBezTo>
                <a:cubicBezTo>
                  <a:pt x="1161" y="192"/>
                  <a:pt x="1162" y="193"/>
                  <a:pt x="1164" y="193"/>
                </a:cubicBezTo>
                <a:cubicBezTo>
                  <a:pt x="1165" y="193"/>
                  <a:pt x="1167" y="193"/>
                  <a:pt x="1168" y="192"/>
                </a:cubicBezTo>
                <a:cubicBezTo>
                  <a:pt x="1169" y="191"/>
                  <a:pt x="1170" y="190"/>
                  <a:pt x="1171" y="189"/>
                </a:cubicBezTo>
                <a:cubicBezTo>
                  <a:pt x="1173" y="188"/>
                  <a:pt x="1173" y="188"/>
                  <a:pt x="1175" y="188"/>
                </a:cubicBezTo>
                <a:cubicBezTo>
                  <a:pt x="1177" y="187"/>
                  <a:pt x="1178" y="188"/>
                  <a:pt x="1180" y="188"/>
                </a:cubicBezTo>
                <a:cubicBezTo>
                  <a:pt x="1183" y="189"/>
                  <a:pt x="1187" y="189"/>
                  <a:pt x="1190" y="190"/>
                </a:cubicBezTo>
                <a:cubicBezTo>
                  <a:pt x="1193" y="190"/>
                  <a:pt x="1195" y="190"/>
                  <a:pt x="1198" y="190"/>
                </a:cubicBezTo>
                <a:cubicBezTo>
                  <a:pt x="1199" y="190"/>
                  <a:pt x="1200" y="190"/>
                  <a:pt x="1201" y="190"/>
                </a:cubicBezTo>
                <a:cubicBezTo>
                  <a:pt x="1202" y="191"/>
                  <a:pt x="1203" y="191"/>
                  <a:pt x="1203" y="191"/>
                </a:cubicBezTo>
                <a:cubicBezTo>
                  <a:pt x="1207" y="192"/>
                  <a:pt x="1210" y="191"/>
                  <a:pt x="1212" y="188"/>
                </a:cubicBezTo>
                <a:cubicBezTo>
                  <a:pt x="1212" y="186"/>
                  <a:pt x="1213" y="185"/>
                  <a:pt x="1212" y="183"/>
                </a:cubicBezTo>
                <a:cubicBezTo>
                  <a:pt x="1212" y="182"/>
                  <a:pt x="1211" y="181"/>
                  <a:pt x="1209" y="180"/>
                </a:cubicBezTo>
                <a:cubicBezTo>
                  <a:pt x="1208" y="179"/>
                  <a:pt x="1207" y="179"/>
                  <a:pt x="1206" y="178"/>
                </a:cubicBezTo>
                <a:cubicBezTo>
                  <a:pt x="1204" y="178"/>
                  <a:pt x="1203" y="177"/>
                  <a:pt x="1201" y="176"/>
                </a:cubicBezTo>
                <a:cubicBezTo>
                  <a:pt x="1200" y="175"/>
                  <a:pt x="1198" y="174"/>
                  <a:pt x="1197" y="173"/>
                </a:cubicBezTo>
                <a:cubicBezTo>
                  <a:pt x="1195" y="173"/>
                  <a:pt x="1193" y="173"/>
                  <a:pt x="1191" y="172"/>
                </a:cubicBezTo>
                <a:cubicBezTo>
                  <a:pt x="1187" y="171"/>
                  <a:pt x="1183" y="171"/>
                  <a:pt x="1179" y="172"/>
                </a:cubicBezTo>
                <a:cubicBezTo>
                  <a:pt x="1174" y="174"/>
                  <a:pt x="1169" y="175"/>
                  <a:pt x="1164" y="177"/>
                </a:cubicBezTo>
                <a:cubicBezTo>
                  <a:pt x="1162" y="178"/>
                  <a:pt x="1159" y="178"/>
                  <a:pt x="1156" y="179"/>
                </a:cubicBezTo>
                <a:cubicBezTo>
                  <a:pt x="1154" y="180"/>
                  <a:pt x="1152" y="181"/>
                  <a:pt x="1150" y="181"/>
                </a:cubicBezTo>
                <a:cubicBezTo>
                  <a:pt x="1146" y="182"/>
                  <a:pt x="1143" y="184"/>
                  <a:pt x="1140" y="185"/>
                </a:cubicBezTo>
                <a:cubicBezTo>
                  <a:pt x="1138" y="185"/>
                  <a:pt x="1136" y="186"/>
                  <a:pt x="1135" y="185"/>
                </a:cubicBezTo>
                <a:cubicBezTo>
                  <a:pt x="1133" y="185"/>
                  <a:pt x="1133" y="186"/>
                  <a:pt x="1131" y="187"/>
                </a:cubicBezTo>
                <a:cubicBezTo>
                  <a:pt x="1131" y="188"/>
                  <a:pt x="1130" y="188"/>
                  <a:pt x="1129" y="189"/>
                </a:cubicBezTo>
                <a:cubicBezTo>
                  <a:pt x="1129" y="190"/>
                  <a:pt x="1129" y="192"/>
                  <a:pt x="1131" y="192"/>
                </a:cubicBezTo>
                <a:close/>
                <a:moveTo>
                  <a:pt x="1404" y="119"/>
                </a:moveTo>
                <a:cubicBezTo>
                  <a:pt x="1405" y="120"/>
                  <a:pt x="1407" y="120"/>
                  <a:pt x="1409" y="121"/>
                </a:cubicBezTo>
                <a:cubicBezTo>
                  <a:pt x="1409" y="122"/>
                  <a:pt x="1410" y="122"/>
                  <a:pt x="1411" y="122"/>
                </a:cubicBezTo>
                <a:cubicBezTo>
                  <a:pt x="1411" y="122"/>
                  <a:pt x="1412" y="122"/>
                  <a:pt x="1413" y="123"/>
                </a:cubicBezTo>
                <a:cubicBezTo>
                  <a:pt x="1415" y="123"/>
                  <a:pt x="1417" y="124"/>
                  <a:pt x="1419" y="124"/>
                </a:cubicBezTo>
                <a:cubicBezTo>
                  <a:pt x="1420" y="125"/>
                  <a:pt x="1421" y="125"/>
                  <a:pt x="1422" y="126"/>
                </a:cubicBezTo>
                <a:cubicBezTo>
                  <a:pt x="1423" y="126"/>
                  <a:pt x="1423" y="127"/>
                  <a:pt x="1424" y="127"/>
                </a:cubicBezTo>
                <a:cubicBezTo>
                  <a:pt x="1425" y="128"/>
                  <a:pt x="1426" y="130"/>
                  <a:pt x="1428" y="129"/>
                </a:cubicBezTo>
                <a:cubicBezTo>
                  <a:pt x="1429" y="129"/>
                  <a:pt x="1430" y="127"/>
                  <a:pt x="1431" y="125"/>
                </a:cubicBezTo>
                <a:cubicBezTo>
                  <a:pt x="1432" y="124"/>
                  <a:pt x="1432" y="122"/>
                  <a:pt x="1432" y="121"/>
                </a:cubicBezTo>
                <a:cubicBezTo>
                  <a:pt x="1431" y="119"/>
                  <a:pt x="1429" y="119"/>
                  <a:pt x="1429" y="117"/>
                </a:cubicBezTo>
                <a:cubicBezTo>
                  <a:pt x="1430" y="116"/>
                  <a:pt x="1430" y="116"/>
                  <a:pt x="1430" y="115"/>
                </a:cubicBezTo>
                <a:cubicBezTo>
                  <a:pt x="1430" y="114"/>
                  <a:pt x="1430" y="113"/>
                  <a:pt x="1430" y="113"/>
                </a:cubicBezTo>
                <a:cubicBezTo>
                  <a:pt x="1429" y="112"/>
                  <a:pt x="1427" y="111"/>
                  <a:pt x="1426" y="110"/>
                </a:cubicBezTo>
                <a:cubicBezTo>
                  <a:pt x="1425" y="108"/>
                  <a:pt x="1424" y="107"/>
                  <a:pt x="1422" y="107"/>
                </a:cubicBezTo>
                <a:cubicBezTo>
                  <a:pt x="1422" y="107"/>
                  <a:pt x="1421" y="107"/>
                  <a:pt x="1420" y="107"/>
                </a:cubicBezTo>
                <a:cubicBezTo>
                  <a:pt x="1420" y="107"/>
                  <a:pt x="1419" y="108"/>
                  <a:pt x="1419" y="108"/>
                </a:cubicBezTo>
                <a:cubicBezTo>
                  <a:pt x="1417" y="108"/>
                  <a:pt x="1416" y="108"/>
                  <a:pt x="1414" y="107"/>
                </a:cubicBezTo>
                <a:cubicBezTo>
                  <a:pt x="1413" y="107"/>
                  <a:pt x="1411" y="106"/>
                  <a:pt x="1410" y="106"/>
                </a:cubicBezTo>
                <a:cubicBezTo>
                  <a:pt x="1408" y="106"/>
                  <a:pt x="1407" y="107"/>
                  <a:pt x="1406" y="108"/>
                </a:cubicBezTo>
                <a:cubicBezTo>
                  <a:pt x="1405" y="108"/>
                  <a:pt x="1404" y="108"/>
                  <a:pt x="1404" y="109"/>
                </a:cubicBezTo>
                <a:cubicBezTo>
                  <a:pt x="1403" y="109"/>
                  <a:pt x="1403" y="110"/>
                  <a:pt x="1402" y="110"/>
                </a:cubicBezTo>
                <a:cubicBezTo>
                  <a:pt x="1402" y="111"/>
                  <a:pt x="1402" y="111"/>
                  <a:pt x="1402" y="111"/>
                </a:cubicBezTo>
                <a:cubicBezTo>
                  <a:pt x="1402" y="112"/>
                  <a:pt x="1400" y="113"/>
                  <a:pt x="1400" y="114"/>
                </a:cubicBezTo>
                <a:cubicBezTo>
                  <a:pt x="1400" y="115"/>
                  <a:pt x="1400" y="116"/>
                  <a:pt x="1400" y="117"/>
                </a:cubicBezTo>
                <a:cubicBezTo>
                  <a:pt x="1401" y="119"/>
                  <a:pt x="1402" y="119"/>
                  <a:pt x="1404" y="119"/>
                </a:cubicBezTo>
                <a:close/>
                <a:moveTo>
                  <a:pt x="1429" y="263"/>
                </a:moveTo>
                <a:cubicBezTo>
                  <a:pt x="1428" y="263"/>
                  <a:pt x="1427" y="263"/>
                  <a:pt x="1428" y="264"/>
                </a:cubicBezTo>
                <a:cubicBezTo>
                  <a:pt x="1428" y="264"/>
                  <a:pt x="1430" y="264"/>
                  <a:pt x="1430" y="264"/>
                </a:cubicBezTo>
                <a:cubicBezTo>
                  <a:pt x="1431" y="264"/>
                  <a:pt x="1433" y="264"/>
                  <a:pt x="1434" y="264"/>
                </a:cubicBezTo>
                <a:cubicBezTo>
                  <a:pt x="1435" y="265"/>
                  <a:pt x="1435" y="265"/>
                  <a:pt x="1434" y="266"/>
                </a:cubicBezTo>
                <a:cubicBezTo>
                  <a:pt x="1434" y="266"/>
                  <a:pt x="1433" y="266"/>
                  <a:pt x="1432" y="266"/>
                </a:cubicBezTo>
                <a:cubicBezTo>
                  <a:pt x="1430" y="266"/>
                  <a:pt x="1428" y="265"/>
                  <a:pt x="1426" y="265"/>
                </a:cubicBezTo>
                <a:cubicBezTo>
                  <a:pt x="1424" y="265"/>
                  <a:pt x="1424" y="267"/>
                  <a:pt x="1425" y="269"/>
                </a:cubicBezTo>
                <a:cubicBezTo>
                  <a:pt x="1425" y="270"/>
                  <a:pt x="1427" y="270"/>
                  <a:pt x="1427" y="271"/>
                </a:cubicBezTo>
                <a:cubicBezTo>
                  <a:pt x="1428" y="273"/>
                  <a:pt x="1425" y="271"/>
                  <a:pt x="1424" y="273"/>
                </a:cubicBezTo>
                <a:cubicBezTo>
                  <a:pt x="1424" y="274"/>
                  <a:pt x="1424" y="274"/>
                  <a:pt x="1423" y="275"/>
                </a:cubicBezTo>
                <a:cubicBezTo>
                  <a:pt x="1422" y="275"/>
                  <a:pt x="1422" y="274"/>
                  <a:pt x="1422" y="273"/>
                </a:cubicBezTo>
                <a:cubicBezTo>
                  <a:pt x="1422" y="273"/>
                  <a:pt x="1421" y="273"/>
                  <a:pt x="1421" y="273"/>
                </a:cubicBezTo>
                <a:cubicBezTo>
                  <a:pt x="1421" y="272"/>
                  <a:pt x="1421" y="272"/>
                  <a:pt x="1421" y="272"/>
                </a:cubicBezTo>
                <a:cubicBezTo>
                  <a:pt x="1422" y="271"/>
                  <a:pt x="1422" y="271"/>
                  <a:pt x="1422" y="270"/>
                </a:cubicBezTo>
                <a:cubicBezTo>
                  <a:pt x="1421" y="270"/>
                  <a:pt x="1420" y="270"/>
                  <a:pt x="1420" y="270"/>
                </a:cubicBezTo>
                <a:cubicBezTo>
                  <a:pt x="1419" y="270"/>
                  <a:pt x="1418" y="270"/>
                  <a:pt x="1417" y="269"/>
                </a:cubicBezTo>
                <a:cubicBezTo>
                  <a:pt x="1415" y="268"/>
                  <a:pt x="1413" y="264"/>
                  <a:pt x="1410" y="265"/>
                </a:cubicBezTo>
                <a:cubicBezTo>
                  <a:pt x="1409" y="265"/>
                  <a:pt x="1407" y="265"/>
                  <a:pt x="1406" y="265"/>
                </a:cubicBezTo>
                <a:cubicBezTo>
                  <a:pt x="1404" y="265"/>
                  <a:pt x="1403" y="265"/>
                  <a:pt x="1401" y="265"/>
                </a:cubicBezTo>
                <a:cubicBezTo>
                  <a:pt x="1398" y="264"/>
                  <a:pt x="1395" y="265"/>
                  <a:pt x="1393" y="267"/>
                </a:cubicBezTo>
                <a:cubicBezTo>
                  <a:pt x="1391" y="268"/>
                  <a:pt x="1390" y="269"/>
                  <a:pt x="1389" y="269"/>
                </a:cubicBezTo>
                <a:cubicBezTo>
                  <a:pt x="1388" y="270"/>
                  <a:pt x="1385" y="269"/>
                  <a:pt x="1385" y="270"/>
                </a:cubicBezTo>
                <a:cubicBezTo>
                  <a:pt x="1384" y="271"/>
                  <a:pt x="1386" y="273"/>
                  <a:pt x="1386" y="273"/>
                </a:cubicBezTo>
                <a:cubicBezTo>
                  <a:pt x="1388" y="274"/>
                  <a:pt x="1389" y="274"/>
                  <a:pt x="1390" y="275"/>
                </a:cubicBezTo>
                <a:cubicBezTo>
                  <a:pt x="1390" y="276"/>
                  <a:pt x="1391" y="276"/>
                  <a:pt x="1391" y="276"/>
                </a:cubicBezTo>
                <a:cubicBezTo>
                  <a:pt x="1392" y="277"/>
                  <a:pt x="1393" y="276"/>
                  <a:pt x="1393" y="276"/>
                </a:cubicBezTo>
                <a:cubicBezTo>
                  <a:pt x="1395" y="276"/>
                  <a:pt x="1396" y="276"/>
                  <a:pt x="1398" y="276"/>
                </a:cubicBezTo>
                <a:cubicBezTo>
                  <a:pt x="1399" y="276"/>
                  <a:pt x="1401" y="276"/>
                  <a:pt x="1402" y="277"/>
                </a:cubicBezTo>
                <a:cubicBezTo>
                  <a:pt x="1403" y="278"/>
                  <a:pt x="1403" y="279"/>
                  <a:pt x="1405" y="278"/>
                </a:cubicBezTo>
                <a:cubicBezTo>
                  <a:pt x="1405" y="279"/>
                  <a:pt x="1404" y="280"/>
                  <a:pt x="1403" y="279"/>
                </a:cubicBezTo>
                <a:cubicBezTo>
                  <a:pt x="1402" y="279"/>
                  <a:pt x="1402" y="278"/>
                  <a:pt x="1401" y="279"/>
                </a:cubicBezTo>
                <a:cubicBezTo>
                  <a:pt x="1401" y="279"/>
                  <a:pt x="1400" y="280"/>
                  <a:pt x="1399" y="280"/>
                </a:cubicBezTo>
                <a:cubicBezTo>
                  <a:pt x="1398" y="280"/>
                  <a:pt x="1396" y="280"/>
                  <a:pt x="1395" y="280"/>
                </a:cubicBezTo>
                <a:cubicBezTo>
                  <a:pt x="1394" y="280"/>
                  <a:pt x="1394" y="280"/>
                  <a:pt x="1394" y="281"/>
                </a:cubicBezTo>
                <a:cubicBezTo>
                  <a:pt x="1394" y="282"/>
                  <a:pt x="1395" y="282"/>
                  <a:pt x="1396" y="282"/>
                </a:cubicBezTo>
                <a:cubicBezTo>
                  <a:pt x="1397" y="283"/>
                  <a:pt x="1398" y="283"/>
                  <a:pt x="1399" y="283"/>
                </a:cubicBezTo>
                <a:cubicBezTo>
                  <a:pt x="1401" y="283"/>
                  <a:pt x="1402" y="283"/>
                  <a:pt x="1403" y="283"/>
                </a:cubicBezTo>
                <a:cubicBezTo>
                  <a:pt x="1404" y="284"/>
                  <a:pt x="1405" y="284"/>
                  <a:pt x="1406" y="284"/>
                </a:cubicBezTo>
                <a:cubicBezTo>
                  <a:pt x="1407" y="285"/>
                  <a:pt x="1408" y="286"/>
                  <a:pt x="1409" y="286"/>
                </a:cubicBezTo>
                <a:cubicBezTo>
                  <a:pt x="1410" y="286"/>
                  <a:pt x="1413" y="285"/>
                  <a:pt x="1412" y="286"/>
                </a:cubicBezTo>
                <a:cubicBezTo>
                  <a:pt x="1411" y="287"/>
                  <a:pt x="1409" y="287"/>
                  <a:pt x="1408" y="287"/>
                </a:cubicBezTo>
                <a:cubicBezTo>
                  <a:pt x="1408" y="286"/>
                  <a:pt x="1407" y="286"/>
                  <a:pt x="1406" y="286"/>
                </a:cubicBezTo>
                <a:cubicBezTo>
                  <a:pt x="1406" y="286"/>
                  <a:pt x="1405" y="286"/>
                  <a:pt x="1404" y="286"/>
                </a:cubicBezTo>
                <a:cubicBezTo>
                  <a:pt x="1403" y="286"/>
                  <a:pt x="1403" y="286"/>
                  <a:pt x="1402" y="286"/>
                </a:cubicBezTo>
                <a:cubicBezTo>
                  <a:pt x="1401" y="285"/>
                  <a:pt x="1400" y="285"/>
                  <a:pt x="1400" y="286"/>
                </a:cubicBezTo>
                <a:cubicBezTo>
                  <a:pt x="1400" y="287"/>
                  <a:pt x="1402" y="288"/>
                  <a:pt x="1402" y="289"/>
                </a:cubicBezTo>
                <a:cubicBezTo>
                  <a:pt x="1403" y="290"/>
                  <a:pt x="1404" y="292"/>
                  <a:pt x="1405" y="293"/>
                </a:cubicBezTo>
                <a:cubicBezTo>
                  <a:pt x="1406" y="294"/>
                  <a:pt x="1408" y="294"/>
                  <a:pt x="1409" y="294"/>
                </a:cubicBezTo>
                <a:cubicBezTo>
                  <a:pt x="1410" y="294"/>
                  <a:pt x="1411" y="293"/>
                  <a:pt x="1411" y="293"/>
                </a:cubicBezTo>
                <a:cubicBezTo>
                  <a:pt x="1412" y="293"/>
                  <a:pt x="1413" y="293"/>
                  <a:pt x="1413" y="294"/>
                </a:cubicBezTo>
                <a:cubicBezTo>
                  <a:pt x="1412" y="295"/>
                  <a:pt x="1410" y="296"/>
                  <a:pt x="1409" y="296"/>
                </a:cubicBezTo>
                <a:cubicBezTo>
                  <a:pt x="1407" y="297"/>
                  <a:pt x="1406" y="296"/>
                  <a:pt x="1404" y="295"/>
                </a:cubicBezTo>
                <a:cubicBezTo>
                  <a:pt x="1402" y="294"/>
                  <a:pt x="1401" y="292"/>
                  <a:pt x="1400" y="291"/>
                </a:cubicBezTo>
                <a:cubicBezTo>
                  <a:pt x="1399" y="289"/>
                  <a:pt x="1397" y="290"/>
                  <a:pt x="1395" y="289"/>
                </a:cubicBezTo>
                <a:cubicBezTo>
                  <a:pt x="1394" y="289"/>
                  <a:pt x="1394" y="288"/>
                  <a:pt x="1395" y="288"/>
                </a:cubicBezTo>
                <a:cubicBezTo>
                  <a:pt x="1395" y="288"/>
                  <a:pt x="1396" y="288"/>
                  <a:pt x="1396" y="287"/>
                </a:cubicBezTo>
                <a:cubicBezTo>
                  <a:pt x="1396" y="287"/>
                  <a:pt x="1395" y="287"/>
                  <a:pt x="1395" y="287"/>
                </a:cubicBezTo>
                <a:cubicBezTo>
                  <a:pt x="1394" y="287"/>
                  <a:pt x="1392" y="288"/>
                  <a:pt x="1391" y="287"/>
                </a:cubicBezTo>
                <a:cubicBezTo>
                  <a:pt x="1390" y="286"/>
                  <a:pt x="1390" y="284"/>
                  <a:pt x="1389" y="284"/>
                </a:cubicBezTo>
                <a:cubicBezTo>
                  <a:pt x="1388" y="283"/>
                  <a:pt x="1387" y="283"/>
                  <a:pt x="1386" y="283"/>
                </a:cubicBezTo>
                <a:cubicBezTo>
                  <a:pt x="1386" y="282"/>
                  <a:pt x="1385" y="282"/>
                  <a:pt x="1384" y="281"/>
                </a:cubicBezTo>
                <a:cubicBezTo>
                  <a:pt x="1383" y="280"/>
                  <a:pt x="1382" y="279"/>
                  <a:pt x="1381" y="278"/>
                </a:cubicBezTo>
                <a:cubicBezTo>
                  <a:pt x="1380" y="277"/>
                  <a:pt x="1378" y="276"/>
                  <a:pt x="1377" y="275"/>
                </a:cubicBezTo>
                <a:cubicBezTo>
                  <a:pt x="1376" y="274"/>
                  <a:pt x="1376" y="273"/>
                  <a:pt x="1374" y="273"/>
                </a:cubicBezTo>
                <a:cubicBezTo>
                  <a:pt x="1373" y="273"/>
                  <a:pt x="1373" y="272"/>
                  <a:pt x="1372" y="272"/>
                </a:cubicBezTo>
                <a:cubicBezTo>
                  <a:pt x="1369" y="273"/>
                  <a:pt x="1367" y="273"/>
                  <a:pt x="1365" y="273"/>
                </a:cubicBezTo>
                <a:cubicBezTo>
                  <a:pt x="1363" y="273"/>
                  <a:pt x="1364" y="275"/>
                  <a:pt x="1363" y="276"/>
                </a:cubicBezTo>
                <a:cubicBezTo>
                  <a:pt x="1363" y="277"/>
                  <a:pt x="1362" y="277"/>
                  <a:pt x="1362" y="278"/>
                </a:cubicBezTo>
                <a:cubicBezTo>
                  <a:pt x="1361" y="278"/>
                  <a:pt x="1361" y="279"/>
                  <a:pt x="1360" y="280"/>
                </a:cubicBezTo>
                <a:cubicBezTo>
                  <a:pt x="1360" y="281"/>
                  <a:pt x="1359" y="283"/>
                  <a:pt x="1361" y="283"/>
                </a:cubicBezTo>
                <a:cubicBezTo>
                  <a:pt x="1362" y="283"/>
                  <a:pt x="1364" y="282"/>
                  <a:pt x="1365" y="283"/>
                </a:cubicBezTo>
                <a:cubicBezTo>
                  <a:pt x="1367" y="283"/>
                  <a:pt x="1368" y="283"/>
                  <a:pt x="1370" y="282"/>
                </a:cubicBezTo>
                <a:cubicBezTo>
                  <a:pt x="1370" y="282"/>
                  <a:pt x="1371" y="282"/>
                  <a:pt x="1372" y="282"/>
                </a:cubicBezTo>
                <a:cubicBezTo>
                  <a:pt x="1373" y="283"/>
                  <a:pt x="1372" y="283"/>
                  <a:pt x="1371" y="283"/>
                </a:cubicBezTo>
                <a:cubicBezTo>
                  <a:pt x="1370" y="284"/>
                  <a:pt x="1369" y="283"/>
                  <a:pt x="1367" y="285"/>
                </a:cubicBezTo>
                <a:cubicBezTo>
                  <a:pt x="1366" y="286"/>
                  <a:pt x="1365" y="289"/>
                  <a:pt x="1366" y="291"/>
                </a:cubicBezTo>
                <a:cubicBezTo>
                  <a:pt x="1367" y="292"/>
                  <a:pt x="1369" y="292"/>
                  <a:pt x="1370" y="292"/>
                </a:cubicBezTo>
                <a:cubicBezTo>
                  <a:pt x="1371" y="292"/>
                  <a:pt x="1372" y="293"/>
                  <a:pt x="1373" y="292"/>
                </a:cubicBezTo>
                <a:cubicBezTo>
                  <a:pt x="1373" y="292"/>
                  <a:pt x="1374" y="292"/>
                  <a:pt x="1374" y="291"/>
                </a:cubicBezTo>
                <a:cubicBezTo>
                  <a:pt x="1375" y="291"/>
                  <a:pt x="1376" y="291"/>
                  <a:pt x="1376" y="292"/>
                </a:cubicBezTo>
                <a:cubicBezTo>
                  <a:pt x="1376" y="292"/>
                  <a:pt x="1375" y="293"/>
                  <a:pt x="1374" y="293"/>
                </a:cubicBezTo>
                <a:cubicBezTo>
                  <a:pt x="1373" y="294"/>
                  <a:pt x="1371" y="295"/>
                  <a:pt x="1373" y="297"/>
                </a:cubicBezTo>
                <a:cubicBezTo>
                  <a:pt x="1373" y="297"/>
                  <a:pt x="1374" y="297"/>
                  <a:pt x="1374" y="298"/>
                </a:cubicBezTo>
                <a:cubicBezTo>
                  <a:pt x="1374" y="299"/>
                  <a:pt x="1372" y="298"/>
                  <a:pt x="1372" y="298"/>
                </a:cubicBezTo>
                <a:cubicBezTo>
                  <a:pt x="1371" y="298"/>
                  <a:pt x="1369" y="297"/>
                  <a:pt x="1368" y="296"/>
                </a:cubicBezTo>
                <a:cubicBezTo>
                  <a:pt x="1367" y="296"/>
                  <a:pt x="1367" y="296"/>
                  <a:pt x="1366" y="296"/>
                </a:cubicBezTo>
                <a:cubicBezTo>
                  <a:pt x="1365" y="296"/>
                  <a:pt x="1365" y="296"/>
                  <a:pt x="1364" y="296"/>
                </a:cubicBezTo>
                <a:cubicBezTo>
                  <a:pt x="1362" y="297"/>
                  <a:pt x="1361" y="297"/>
                  <a:pt x="1359" y="297"/>
                </a:cubicBezTo>
                <a:cubicBezTo>
                  <a:pt x="1358" y="297"/>
                  <a:pt x="1355" y="298"/>
                  <a:pt x="1357" y="299"/>
                </a:cubicBezTo>
                <a:cubicBezTo>
                  <a:pt x="1358" y="299"/>
                  <a:pt x="1359" y="299"/>
                  <a:pt x="1360" y="299"/>
                </a:cubicBezTo>
                <a:cubicBezTo>
                  <a:pt x="1361" y="300"/>
                  <a:pt x="1360" y="300"/>
                  <a:pt x="1360" y="301"/>
                </a:cubicBezTo>
                <a:cubicBezTo>
                  <a:pt x="1359" y="301"/>
                  <a:pt x="1358" y="301"/>
                  <a:pt x="1359" y="302"/>
                </a:cubicBezTo>
                <a:cubicBezTo>
                  <a:pt x="1359" y="303"/>
                  <a:pt x="1360" y="303"/>
                  <a:pt x="1361" y="303"/>
                </a:cubicBezTo>
                <a:cubicBezTo>
                  <a:pt x="1362" y="303"/>
                  <a:pt x="1362" y="303"/>
                  <a:pt x="1361" y="304"/>
                </a:cubicBezTo>
                <a:cubicBezTo>
                  <a:pt x="1361" y="304"/>
                  <a:pt x="1360" y="304"/>
                  <a:pt x="1359" y="304"/>
                </a:cubicBezTo>
                <a:cubicBezTo>
                  <a:pt x="1358" y="304"/>
                  <a:pt x="1356" y="303"/>
                  <a:pt x="1355" y="303"/>
                </a:cubicBezTo>
                <a:cubicBezTo>
                  <a:pt x="1353" y="303"/>
                  <a:pt x="1352" y="304"/>
                  <a:pt x="1351" y="305"/>
                </a:cubicBezTo>
                <a:cubicBezTo>
                  <a:pt x="1349" y="306"/>
                  <a:pt x="1347" y="306"/>
                  <a:pt x="1346" y="307"/>
                </a:cubicBezTo>
                <a:cubicBezTo>
                  <a:pt x="1345" y="308"/>
                  <a:pt x="1345" y="309"/>
                  <a:pt x="1347" y="309"/>
                </a:cubicBezTo>
                <a:cubicBezTo>
                  <a:pt x="1349" y="310"/>
                  <a:pt x="1348" y="314"/>
                  <a:pt x="1351" y="313"/>
                </a:cubicBezTo>
                <a:cubicBezTo>
                  <a:pt x="1353" y="313"/>
                  <a:pt x="1355" y="311"/>
                  <a:pt x="1357" y="311"/>
                </a:cubicBezTo>
                <a:cubicBezTo>
                  <a:pt x="1358" y="310"/>
                  <a:pt x="1360" y="311"/>
                  <a:pt x="1362" y="311"/>
                </a:cubicBezTo>
                <a:cubicBezTo>
                  <a:pt x="1364" y="311"/>
                  <a:pt x="1365" y="311"/>
                  <a:pt x="1367" y="310"/>
                </a:cubicBezTo>
                <a:cubicBezTo>
                  <a:pt x="1368" y="309"/>
                  <a:pt x="1370" y="308"/>
                  <a:pt x="1372" y="308"/>
                </a:cubicBezTo>
                <a:cubicBezTo>
                  <a:pt x="1373" y="308"/>
                  <a:pt x="1374" y="309"/>
                  <a:pt x="1376" y="309"/>
                </a:cubicBezTo>
                <a:cubicBezTo>
                  <a:pt x="1378" y="309"/>
                  <a:pt x="1379" y="309"/>
                  <a:pt x="1381" y="309"/>
                </a:cubicBezTo>
                <a:cubicBezTo>
                  <a:pt x="1382" y="308"/>
                  <a:pt x="1384" y="308"/>
                  <a:pt x="1386" y="308"/>
                </a:cubicBezTo>
                <a:cubicBezTo>
                  <a:pt x="1388" y="307"/>
                  <a:pt x="1390" y="308"/>
                  <a:pt x="1391" y="307"/>
                </a:cubicBezTo>
                <a:cubicBezTo>
                  <a:pt x="1393" y="307"/>
                  <a:pt x="1395" y="307"/>
                  <a:pt x="1397" y="307"/>
                </a:cubicBezTo>
                <a:cubicBezTo>
                  <a:pt x="1398" y="307"/>
                  <a:pt x="1400" y="307"/>
                  <a:pt x="1401" y="306"/>
                </a:cubicBezTo>
                <a:cubicBezTo>
                  <a:pt x="1403" y="306"/>
                  <a:pt x="1404" y="306"/>
                  <a:pt x="1405" y="306"/>
                </a:cubicBezTo>
                <a:cubicBezTo>
                  <a:pt x="1407" y="306"/>
                  <a:pt x="1408" y="306"/>
                  <a:pt x="1409" y="305"/>
                </a:cubicBezTo>
                <a:cubicBezTo>
                  <a:pt x="1410" y="305"/>
                  <a:pt x="1413" y="304"/>
                  <a:pt x="1412" y="306"/>
                </a:cubicBezTo>
                <a:cubicBezTo>
                  <a:pt x="1411" y="307"/>
                  <a:pt x="1410" y="306"/>
                  <a:pt x="1408" y="306"/>
                </a:cubicBezTo>
                <a:cubicBezTo>
                  <a:pt x="1407" y="307"/>
                  <a:pt x="1410" y="308"/>
                  <a:pt x="1410" y="309"/>
                </a:cubicBezTo>
                <a:cubicBezTo>
                  <a:pt x="1410" y="310"/>
                  <a:pt x="1406" y="309"/>
                  <a:pt x="1405" y="310"/>
                </a:cubicBezTo>
                <a:cubicBezTo>
                  <a:pt x="1404" y="310"/>
                  <a:pt x="1404" y="311"/>
                  <a:pt x="1404" y="311"/>
                </a:cubicBezTo>
                <a:cubicBezTo>
                  <a:pt x="1403" y="312"/>
                  <a:pt x="1402" y="311"/>
                  <a:pt x="1402" y="312"/>
                </a:cubicBezTo>
                <a:cubicBezTo>
                  <a:pt x="1400" y="312"/>
                  <a:pt x="1402" y="314"/>
                  <a:pt x="1401" y="315"/>
                </a:cubicBezTo>
                <a:cubicBezTo>
                  <a:pt x="1400" y="316"/>
                  <a:pt x="1398" y="315"/>
                  <a:pt x="1397" y="315"/>
                </a:cubicBezTo>
                <a:cubicBezTo>
                  <a:pt x="1396" y="315"/>
                  <a:pt x="1392" y="315"/>
                  <a:pt x="1393" y="316"/>
                </a:cubicBezTo>
                <a:cubicBezTo>
                  <a:pt x="1393" y="317"/>
                  <a:pt x="1396" y="318"/>
                  <a:pt x="1394" y="319"/>
                </a:cubicBezTo>
                <a:cubicBezTo>
                  <a:pt x="1393" y="319"/>
                  <a:pt x="1391" y="318"/>
                  <a:pt x="1390" y="319"/>
                </a:cubicBezTo>
                <a:cubicBezTo>
                  <a:pt x="1389" y="319"/>
                  <a:pt x="1390" y="320"/>
                  <a:pt x="1390" y="320"/>
                </a:cubicBezTo>
                <a:cubicBezTo>
                  <a:pt x="1391" y="320"/>
                  <a:pt x="1391" y="320"/>
                  <a:pt x="1392" y="321"/>
                </a:cubicBezTo>
                <a:cubicBezTo>
                  <a:pt x="1393" y="322"/>
                  <a:pt x="1394" y="322"/>
                  <a:pt x="1396" y="322"/>
                </a:cubicBezTo>
                <a:cubicBezTo>
                  <a:pt x="1397" y="322"/>
                  <a:pt x="1397" y="322"/>
                  <a:pt x="1397" y="323"/>
                </a:cubicBezTo>
                <a:cubicBezTo>
                  <a:pt x="1398" y="324"/>
                  <a:pt x="1399" y="323"/>
                  <a:pt x="1400" y="323"/>
                </a:cubicBezTo>
                <a:cubicBezTo>
                  <a:pt x="1400" y="323"/>
                  <a:pt x="1402" y="323"/>
                  <a:pt x="1401" y="324"/>
                </a:cubicBezTo>
                <a:cubicBezTo>
                  <a:pt x="1401" y="324"/>
                  <a:pt x="1400" y="325"/>
                  <a:pt x="1399" y="325"/>
                </a:cubicBezTo>
                <a:cubicBezTo>
                  <a:pt x="1398" y="325"/>
                  <a:pt x="1396" y="324"/>
                  <a:pt x="1395" y="325"/>
                </a:cubicBezTo>
                <a:cubicBezTo>
                  <a:pt x="1394" y="326"/>
                  <a:pt x="1395" y="326"/>
                  <a:pt x="1395" y="327"/>
                </a:cubicBezTo>
                <a:cubicBezTo>
                  <a:pt x="1396" y="328"/>
                  <a:pt x="1396" y="328"/>
                  <a:pt x="1396" y="329"/>
                </a:cubicBezTo>
                <a:cubicBezTo>
                  <a:pt x="1396" y="330"/>
                  <a:pt x="1396" y="332"/>
                  <a:pt x="1397" y="333"/>
                </a:cubicBezTo>
                <a:cubicBezTo>
                  <a:pt x="1398" y="334"/>
                  <a:pt x="1400" y="334"/>
                  <a:pt x="1401" y="334"/>
                </a:cubicBezTo>
                <a:cubicBezTo>
                  <a:pt x="1404" y="334"/>
                  <a:pt x="1407" y="335"/>
                  <a:pt x="1410" y="335"/>
                </a:cubicBezTo>
                <a:cubicBezTo>
                  <a:pt x="1412" y="335"/>
                  <a:pt x="1413" y="335"/>
                  <a:pt x="1414" y="333"/>
                </a:cubicBezTo>
                <a:cubicBezTo>
                  <a:pt x="1416" y="332"/>
                  <a:pt x="1416" y="331"/>
                  <a:pt x="1418" y="330"/>
                </a:cubicBezTo>
                <a:cubicBezTo>
                  <a:pt x="1421" y="329"/>
                  <a:pt x="1425" y="331"/>
                  <a:pt x="1428" y="331"/>
                </a:cubicBezTo>
                <a:cubicBezTo>
                  <a:pt x="1429" y="331"/>
                  <a:pt x="1431" y="331"/>
                  <a:pt x="1433" y="331"/>
                </a:cubicBezTo>
                <a:cubicBezTo>
                  <a:pt x="1434" y="331"/>
                  <a:pt x="1436" y="332"/>
                  <a:pt x="1438" y="332"/>
                </a:cubicBezTo>
                <a:cubicBezTo>
                  <a:pt x="1439" y="332"/>
                  <a:pt x="1441" y="333"/>
                  <a:pt x="1442" y="333"/>
                </a:cubicBezTo>
                <a:cubicBezTo>
                  <a:pt x="1443" y="333"/>
                  <a:pt x="1444" y="333"/>
                  <a:pt x="1445" y="333"/>
                </a:cubicBezTo>
                <a:cubicBezTo>
                  <a:pt x="1446" y="333"/>
                  <a:pt x="1447" y="332"/>
                  <a:pt x="1447" y="331"/>
                </a:cubicBezTo>
                <a:cubicBezTo>
                  <a:pt x="1447" y="329"/>
                  <a:pt x="1446" y="328"/>
                  <a:pt x="1445" y="327"/>
                </a:cubicBezTo>
                <a:cubicBezTo>
                  <a:pt x="1444" y="326"/>
                  <a:pt x="1443" y="324"/>
                  <a:pt x="1445" y="324"/>
                </a:cubicBezTo>
                <a:cubicBezTo>
                  <a:pt x="1446" y="325"/>
                  <a:pt x="1446" y="325"/>
                  <a:pt x="1447" y="325"/>
                </a:cubicBezTo>
                <a:cubicBezTo>
                  <a:pt x="1448" y="326"/>
                  <a:pt x="1448" y="326"/>
                  <a:pt x="1449" y="326"/>
                </a:cubicBezTo>
                <a:cubicBezTo>
                  <a:pt x="1450" y="327"/>
                  <a:pt x="1451" y="329"/>
                  <a:pt x="1453" y="329"/>
                </a:cubicBezTo>
                <a:cubicBezTo>
                  <a:pt x="1455" y="328"/>
                  <a:pt x="1452" y="326"/>
                  <a:pt x="1452" y="326"/>
                </a:cubicBezTo>
                <a:cubicBezTo>
                  <a:pt x="1451" y="325"/>
                  <a:pt x="1451" y="323"/>
                  <a:pt x="1449" y="323"/>
                </a:cubicBezTo>
                <a:cubicBezTo>
                  <a:pt x="1449" y="322"/>
                  <a:pt x="1446" y="322"/>
                  <a:pt x="1446" y="320"/>
                </a:cubicBezTo>
                <a:cubicBezTo>
                  <a:pt x="1446" y="319"/>
                  <a:pt x="1447" y="319"/>
                  <a:pt x="1448" y="319"/>
                </a:cubicBezTo>
                <a:cubicBezTo>
                  <a:pt x="1448" y="319"/>
                  <a:pt x="1449" y="318"/>
                  <a:pt x="1449" y="317"/>
                </a:cubicBezTo>
                <a:cubicBezTo>
                  <a:pt x="1450" y="316"/>
                  <a:pt x="1451" y="315"/>
                  <a:pt x="1451" y="313"/>
                </a:cubicBezTo>
                <a:cubicBezTo>
                  <a:pt x="1451" y="312"/>
                  <a:pt x="1452" y="311"/>
                  <a:pt x="1454" y="312"/>
                </a:cubicBezTo>
                <a:cubicBezTo>
                  <a:pt x="1455" y="312"/>
                  <a:pt x="1456" y="313"/>
                  <a:pt x="1457" y="314"/>
                </a:cubicBezTo>
                <a:cubicBezTo>
                  <a:pt x="1457" y="315"/>
                  <a:pt x="1458" y="315"/>
                  <a:pt x="1458" y="316"/>
                </a:cubicBezTo>
                <a:cubicBezTo>
                  <a:pt x="1459" y="316"/>
                  <a:pt x="1459" y="317"/>
                  <a:pt x="1459" y="318"/>
                </a:cubicBezTo>
                <a:cubicBezTo>
                  <a:pt x="1460" y="318"/>
                  <a:pt x="1460" y="317"/>
                  <a:pt x="1460" y="317"/>
                </a:cubicBezTo>
                <a:cubicBezTo>
                  <a:pt x="1459" y="316"/>
                  <a:pt x="1459" y="315"/>
                  <a:pt x="1458" y="315"/>
                </a:cubicBezTo>
                <a:cubicBezTo>
                  <a:pt x="1458" y="313"/>
                  <a:pt x="1458" y="311"/>
                  <a:pt x="1458" y="310"/>
                </a:cubicBezTo>
                <a:cubicBezTo>
                  <a:pt x="1458" y="309"/>
                  <a:pt x="1459" y="307"/>
                  <a:pt x="1458" y="306"/>
                </a:cubicBezTo>
                <a:cubicBezTo>
                  <a:pt x="1457" y="305"/>
                  <a:pt x="1456" y="305"/>
                  <a:pt x="1455" y="304"/>
                </a:cubicBezTo>
                <a:cubicBezTo>
                  <a:pt x="1454" y="303"/>
                  <a:pt x="1454" y="302"/>
                  <a:pt x="1454" y="301"/>
                </a:cubicBezTo>
                <a:cubicBezTo>
                  <a:pt x="1455" y="299"/>
                  <a:pt x="1455" y="297"/>
                  <a:pt x="1454" y="296"/>
                </a:cubicBezTo>
                <a:cubicBezTo>
                  <a:pt x="1453" y="295"/>
                  <a:pt x="1453" y="293"/>
                  <a:pt x="1454" y="292"/>
                </a:cubicBezTo>
                <a:cubicBezTo>
                  <a:pt x="1454" y="291"/>
                  <a:pt x="1455" y="291"/>
                  <a:pt x="1455" y="290"/>
                </a:cubicBezTo>
                <a:cubicBezTo>
                  <a:pt x="1456" y="289"/>
                  <a:pt x="1456" y="288"/>
                  <a:pt x="1456" y="287"/>
                </a:cubicBezTo>
                <a:cubicBezTo>
                  <a:pt x="1456" y="286"/>
                  <a:pt x="1456" y="284"/>
                  <a:pt x="1455" y="283"/>
                </a:cubicBezTo>
                <a:cubicBezTo>
                  <a:pt x="1454" y="282"/>
                  <a:pt x="1452" y="282"/>
                  <a:pt x="1452" y="280"/>
                </a:cubicBezTo>
                <a:cubicBezTo>
                  <a:pt x="1450" y="278"/>
                  <a:pt x="1453" y="275"/>
                  <a:pt x="1452" y="272"/>
                </a:cubicBezTo>
                <a:cubicBezTo>
                  <a:pt x="1451" y="269"/>
                  <a:pt x="1447" y="269"/>
                  <a:pt x="1445" y="269"/>
                </a:cubicBezTo>
                <a:cubicBezTo>
                  <a:pt x="1443" y="269"/>
                  <a:pt x="1442" y="268"/>
                  <a:pt x="1441" y="267"/>
                </a:cubicBezTo>
                <a:cubicBezTo>
                  <a:pt x="1439" y="266"/>
                  <a:pt x="1439" y="264"/>
                  <a:pt x="1437" y="263"/>
                </a:cubicBezTo>
                <a:cubicBezTo>
                  <a:pt x="1436" y="263"/>
                  <a:pt x="1435" y="262"/>
                  <a:pt x="1433" y="262"/>
                </a:cubicBezTo>
                <a:cubicBezTo>
                  <a:pt x="1433" y="262"/>
                  <a:pt x="1432" y="262"/>
                  <a:pt x="1431" y="262"/>
                </a:cubicBezTo>
                <a:cubicBezTo>
                  <a:pt x="1430" y="263"/>
                  <a:pt x="1430" y="262"/>
                  <a:pt x="1429" y="263"/>
                </a:cubicBezTo>
                <a:close/>
                <a:moveTo>
                  <a:pt x="1281" y="220"/>
                </a:moveTo>
                <a:cubicBezTo>
                  <a:pt x="1281" y="220"/>
                  <a:pt x="1281" y="221"/>
                  <a:pt x="1282" y="221"/>
                </a:cubicBezTo>
                <a:cubicBezTo>
                  <a:pt x="1283" y="222"/>
                  <a:pt x="1284" y="223"/>
                  <a:pt x="1284" y="225"/>
                </a:cubicBezTo>
                <a:cubicBezTo>
                  <a:pt x="1285" y="228"/>
                  <a:pt x="1287" y="231"/>
                  <a:pt x="1289" y="234"/>
                </a:cubicBezTo>
                <a:cubicBezTo>
                  <a:pt x="1290" y="235"/>
                  <a:pt x="1291" y="237"/>
                  <a:pt x="1292" y="238"/>
                </a:cubicBezTo>
                <a:cubicBezTo>
                  <a:pt x="1293" y="240"/>
                  <a:pt x="1294" y="241"/>
                  <a:pt x="1296" y="242"/>
                </a:cubicBezTo>
                <a:cubicBezTo>
                  <a:pt x="1296" y="242"/>
                  <a:pt x="1297" y="242"/>
                  <a:pt x="1298" y="241"/>
                </a:cubicBezTo>
                <a:cubicBezTo>
                  <a:pt x="1299" y="241"/>
                  <a:pt x="1299" y="240"/>
                  <a:pt x="1300" y="240"/>
                </a:cubicBezTo>
                <a:cubicBezTo>
                  <a:pt x="1302" y="240"/>
                  <a:pt x="1303" y="242"/>
                  <a:pt x="1304" y="243"/>
                </a:cubicBezTo>
                <a:cubicBezTo>
                  <a:pt x="1305" y="244"/>
                  <a:pt x="1306" y="245"/>
                  <a:pt x="1308" y="244"/>
                </a:cubicBezTo>
                <a:cubicBezTo>
                  <a:pt x="1308" y="243"/>
                  <a:pt x="1309" y="243"/>
                  <a:pt x="1309" y="243"/>
                </a:cubicBezTo>
                <a:cubicBezTo>
                  <a:pt x="1310" y="243"/>
                  <a:pt x="1311" y="243"/>
                  <a:pt x="1312" y="243"/>
                </a:cubicBezTo>
                <a:cubicBezTo>
                  <a:pt x="1313" y="243"/>
                  <a:pt x="1313" y="240"/>
                  <a:pt x="1314" y="239"/>
                </a:cubicBezTo>
                <a:cubicBezTo>
                  <a:pt x="1314" y="238"/>
                  <a:pt x="1313" y="236"/>
                  <a:pt x="1312" y="235"/>
                </a:cubicBezTo>
                <a:cubicBezTo>
                  <a:pt x="1311" y="234"/>
                  <a:pt x="1309" y="234"/>
                  <a:pt x="1308" y="233"/>
                </a:cubicBezTo>
                <a:cubicBezTo>
                  <a:pt x="1308" y="233"/>
                  <a:pt x="1308" y="232"/>
                  <a:pt x="1307" y="232"/>
                </a:cubicBezTo>
                <a:cubicBezTo>
                  <a:pt x="1307" y="231"/>
                  <a:pt x="1306" y="231"/>
                  <a:pt x="1305" y="231"/>
                </a:cubicBezTo>
                <a:cubicBezTo>
                  <a:pt x="1303" y="231"/>
                  <a:pt x="1302" y="231"/>
                  <a:pt x="1302" y="229"/>
                </a:cubicBezTo>
                <a:cubicBezTo>
                  <a:pt x="1302" y="227"/>
                  <a:pt x="1302" y="226"/>
                  <a:pt x="1300" y="225"/>
                </a:cubicBezTo>
                <a:cubicBezTo>
                  <a:pt x="1300" y="224"/>
                  <a:pt x="1298" y="223"/>
                  <a:pt x="1297" y="222"/>
                </a:cubicBezTo>
                <a:cubicBezTo>
                  <a:pt x="1296" y="221"/>
                  <a:pt x="1295" y="221"/>
                  <a:pt x="1295" y="220"/>
                </a:cubicBezTo>
                <a:cubicBezTo>
                  <a:pt x="1294" y="219"/>
                  <a:pt x="1294" y="219"/>
                  <a:pt x="1293" y="218"/>
                </a:cubicBezTo>
                <a:cubicBezTo>
                  <a:pt x="1292" y="217"/>
                  <a:pt x="1290" y="216"/>
                  <a:pt x="1289" y="216"/>
                </a:cubicBezTo>
                <a:cubicBezTo>
                  <a:pt x="1288" y="216"/>
                  <a:pt x="1278" y="216"/>
                  <a:pt x="1279" y="218"/>
                </a:cubicBezTo>
                <a:cubicBezTo>
                  <a:pt x="1279" y="219"/>
                  <a:pt x="1280" y="219"/>
                  <a:pt x="1281" y="220"/>
                </a:cubicBezTo>
                <a:close/>
                <a:moveTo>
                  <a:pt x="1042" y="292"/>
                </a:moveTo>
                <a:cubicBezTo>
                  <a:pt x="1043" y="291"/>
                  <a:pt x="1043" y="290"/>
                  <a:pt x="1042" y="288"/>
                </a:cubicBezTo>
                <a:cubicBezTo>
                  <a:pt x="1041" y="287"/>
                  <a:pt x="1040" y="286"/>
                  <a:pt x="1038" y="287"/>
                </a:cubicBezTo>
                <a:cubicBezTo>
                  <a:pt x="1037" y="288"/>
                  <a:pt x="1036" y="289"/>
                  <a:pt x="1035" y="290"/>
                </a:cubicBezTo>
                <a:cubicBezTo>
                  <a:pt x="1034" y="290"/>
                  <a:pt x="1033" y="290"/>
                  <a:pt x="1032" y="290"/>
                </a:cubicBezTo>
                <a:cubicBezTo>
                  <a:pt x="1032" y="290"/>
                  <a:pt x="1031" y="291"/>
                  <a:pt x="1031" y="292"/>
                </a:cubicBezTo>
                <a:cubicBezTo>
                  <a:pt x="1029" y="293"/>
                  <a:pt x="1028" y="293"/>
                  <a:pt x="1026" y="294"/>
                </a:cubicBezTo>
                <a:cubicBezTo>
                  <a:pt x="1025" y="294"/>
                  <a:pt x="1023" y="294"/>
                  <a:pt x="1022" y="294"/>
                </a:cubicBezTo>
                <a:cubicBezTo>
                  <a:pt x="1020" y="294"/>
                  <a:pt x="1019" y="296"/>
                  <a:pt x="1018" y="297"/>
                </a:cubicBezTo>
                <a:cubicBezTo>
                  <a:pt x="1015" y="300"/>
                  <a:pt x="1011" y="302"/>
                  <a:pt x="1008" y="304"/>
                </a:cubicBezTo>
                <a:cubicBezTo>
                  <a:pt x="1006" y="305"/>
                  <a:pt x="1005" y="306"/>
                  <a:pt x="1004" y="308"/>
                </a:cubicBezTo>
                <a:cubicBezTo>
                  <a:pt x="1004" y="310"/>
                  <a:pt x="1007" y="310"/>
                  <a:pt x="1008" y="310"/>
                </a:cubicBezTo>
                <a:cubicBezTo>
                  <a:pt x="1010" y="310"/>
                  <a:pt x="1012" y="310"/>
                  <a:pt x="1013" y="310"/>
                </a:cubicBezTo>
                <a:cubicBezTo>
                  <a:pt x="1015" y="311"/>
                  <a:pt x="1017" y="313"/>
                  <a:pt x="1019" y="313"/>
                </a:cubicBezTo>
                <a:cubicBezTo>
                  <a:pt x="1020" y="313"/>
                  <a:pt x="1020" y="312"/>
                  <a:pt x="1021" y="312"/>
                </a:cubicBezTo>
                <a:cubicBezTo>
                  <a:pt x="1021" y="312"/>
                  <a:pt x="1022" y="312"/>
                  <a:pt x="1023" y="311"/>
                </a:cubicBezTo>
                <a:cubicBezTo>
                  <a:pt x="1024" y="311"/>
                  <a:pt x="1024" y="311"/>
                  <a:pt x="1025" y="311"/>
                </a:cubicBezTo>
                <a:cubicBezTo>
                  <a:pt x="1028" y="309"/>
                  <a:pt x="1029" y="306"/>
                  <a:pt x="1032" y="304"/>
                </a:cubicBezTo>
                <a:cubicBezTo>
                  <a:pt x="1034" y="301"/>
                  <a:pt x="1037" y="298"/>
                  <a:pt x="1039" y="296"/>
                </a:cubicBezTo>
                <a:cubicBezTo>
                  <a:pt x="1040" y="295"/>
                  <a:pt x="1042" y="294"/>
                  <a:pt x="1042" y="292"/>
                </a:cubicBezTo>
                <a:close/>
                <a:moveTo>
                  <a:pt x="1863" y="739"/>
                </a:moveTo>
                <a:cubicBezTo>
                  <a:pt x="1864" y="739"/>
                  <a:pt x="1865" y="738"/>
                  <a:pt x="1864" y="737"/>
                </a:cubicBezTo>
                <a:cubicBezTo>
                  <a:pt x="1863" y="737"/>
                  <a:pt x="1860" y="737"/>
                  <a:pt x="1860" y="738"/>
                </a:cubicBezTo>
                <a:cubicBezTo>
                  <a:pt x="1861" y="739"/>
                  <a:pt x="1863" y="739"/>
                  <a:pt x="1863" y="739"/>
                </a:cubicBezTo>
                <a:close/>
                <a:moveTo>
                  <a:pt x="1473" y="440"/>
                </a:moveTo>
                <a:cubicBezTo>
                  <a:pt x="1474" y="439"/>
                  <a:pt x="1476" y="439"/>
                  <a:pt x="1477" y="439"/>
                </a:cubicBezTo>
                <a:cubicBezTo>
                  <a:pt x="1479" y="438"/>
                  <a:pt x="1480" y="438"/>
                  <a:pt x="1480" y="436"/>
                </a:cubicBezTo>
                <a:cubicBezTo>
                  <a:pt x="1481" y="435"/>
                  <a:pt x="1480" y="433"/>
                  <a:pt x="1480" y="432"/>
                </a:cubicBezTo>
                <a:cubicBezTo>
                  <a:pt x="1479" y="431"/>
                  <a:pt x="1478" y="430"/>
                  <a:pt x="1477" y="429"/>
                </a:cubicBezTo>
                <a:cubicBezTo>
                  <a:pt x="1477" y="427"/>
                  <a:pt x="1477" y="426"/>
                  <a:pt x="1477" y="425"/>
                </a:cubicBezTo>
                <a:cubicBezTo>
                  <a:pt x="1476" y="423"/>
                  <a:pt x="1474" y="424"/>
                  <a:pt x="1473" y="425"/>
                </a:cubicBezTo>
                <a:cubicBezTo>
                  <a:pt x="1472" y="426"/>
                  <a:pt x="1470" y="426"/>
                  <a:pt x="1469" y="426"/>
                </a:cubicBezTo>
                <a:cubicBezTo>
                  <a:pt x="1468" y="427"/>
                  <a:pt x="1465" y="429"/>
                  <a:pt x="1465" y="427"/>
                </a:cubicBezTo>
                <a:cubicBezTo>
                  <a:pt x="1465" y="426"/>
                  <a:pt x="1466" y="425"/>
                  <a:pt x="1466" y="425"/>
                </a:cubicBezTo>
                <a:cubicBezTo>
                  <a:pt x="1465" y="423"/>
                  <a:pt x="1464" y="423"/>
                  <a:pt x="1463" y="422"/>
                </a:cubicBezTo>
                <a:cubicBezTo>
                  <a:pt x="1461" y="421"/>
                  <a:pt x="1462" y="419"/>
                  <a:pt x="1462" y="417"/>
                </a:cubicBezTo>
                <a:cubicBezTo>
                  <a:pt x="1461" y="416"/>
                  <a:pt x="1460" y="415"/>
                  <a:pt x="1459" y="415"/>
                </a:cubicBezTo>
                <a:cubicBezTo>
                  <a:pt x="1456" y="414"/>
                  <a:pt x="1453" y="413"/>
                  <a:pt x="1450" y="413"/>
                </a:cubicBezTo>
                <a:cubicBezTo>
                  <a:pt x="1447" y="413"/>
                  <a:pt x="1444" y="413"/>
                  <a:pt x="1441" y="414"/>
                </a:cubicBezTo>
                <a:cubicBezTo>
                  <a:pt x="1440" y="415"/>
                  <a:pt x="1439" y="417"/>
                  <a:pt x="1438" y="418"/>
                </a:cubicBezTo>
                <a:cubicBezTo>
                  <a:pt x="1437" y="418"/>
                  <a:pt x="1436" y="419"/>
                  <a:pt x="1436" y="418"/>
                </a:cubicBezTo>
                <a:cubicBezTo>
                  <a:pt x="1435" y="417"/>
                  <a:pt x="1436" y="417"/>
                  <a:pt x="1436" y="416"/>
                </a:cubicBezTo>
                <a:cubicBezTo>
                  <a:pt x="1436" y="415"/>
                  <a:pt x="1435" y="414"/>
                  <a:pt x="1436" y="414"/>
                </a:cubicBezTo>
                <a:cubicBezTo>
                  <a:pt x="1437" y="413"/>
                  <a:pt x="1438" y="413"/>
                  <a:pt x="1438" y="413"/>
                </a:cubicBezTo>
                <a:cubicBezTo>
                  <a:pt x="1440" y="413"/>
                  <a:pt x="1441" y="411"/>
                  <a:pt x="1442" y="410"/>
                </a:cubicBezTo>
                <a:cubicBezTo>
                  <a:pt x="1444" y="408"/>
                  <a:pt x="1445" y="407"/>
                  <a:pt x="1447" y="406"/>
                </a:cubicBezTo>
                <a:cubicBezTo>
                  <a:pt x="1449" y="404"/>
                  <a:pt x="1451" y="403"/>
                  <a:pt x="1454" y="402"/>
                </a:cubicBezTo>
                <a:cubicBezTo>
                  <a:pt x="1456" y="401"/>
                  <a:pt x="1458" y="402"/>
                  <a:pt x="1460" y="400"/>
                </a:cubicBezTo>
                <a:cubicBezTo>
                  <a:pt x="1462" y="399"/>
                  <a:pt x="1463" y="399"/>
                  <a:pt x="1463" y="397"/>
                </a:cubicBezTo>
                <a:cubicBezTo>
                  <a:pt x="1463" y="395"/>
                  <a:pt x="1462" y="395"/>
                  <a:pt x="1460" y="395"/>
                </a:cubicBezTo>
                <a:cubicBezTo>
                  <a:pt x="1460" y="395"/>
                  <a:pt x="1459" y="395"/>
                  <a:pt x="1458" y="395"/>
                </a:cubicBezTo>
                <a:cubicBezTo>
                  <a:pt x="1458" y="395"/>
                  <a:pt x="1457" y="395"/>
                  <a:pt x="1456" y="394"/>
                </a:cubicBezTo>
                <a:cubicBezTo>
                  <a:pt x="1455" y="394"/>
                  <a:pt x="1455" y="394"/>
                  <a:pt x="1455" y="393"/>
                </a:cubicBezTo>
                <a:cubicBezTo>
                  <a:pt x="1455" y="393"/>
                  <a:pt x="1456" y="393"/>
                  <a:pt x="1457" y="392"/>
                </a:cubicBezTo>
                <a:cubicBezTo>
                  <a:pt x="1457" y="392"/>
                  <a:pt x="1458" y="391"/>
                  <a:pt x="1459" y="391"/>
                </a:cubicBezTo>
                <a:cubicBezTo>
                  <a:pt x="1459" y="391"/>
                  <a:pt x="1460" y="392"/>
                  <a:pt x="1461" y="392"/>
                </a:cubicBezTo>
                <a:cubicBezTo>
                  <a:pt x="1462" y="392"/>
                  <a:pt x="1464" y="391"/>
                  <a:pt x="1465" y="390"/>
                </a:cubicBezTo>
                <a:cubicBezTo>
                  <a:pt x="1466" y="389"/>
                  <a:pt x="1468" y="389"/>
                  <a:pt x="1468" y="387"/>
                </a:cubicBezTo>
                <a:cubicBezTo>
                  <a:pt x="1468" y="384"/>
                  <a:pt x="1465" y="383"/>
                  <a:pt x="1463" y="381"/>
                </a:cubicBezTo>
                <a:cubicBezTo>
                  <a:pt x="1462" y="381"/>
                  <a:pt x="1461" y="380"/>
                  <a:pt x="1459" y="379"/>
                </a:cubicBezTo>
                <a:cubicBezTo>
                  <a:pt x="1458" y="379"/>
                  <a:pt x="1456" y="380"/>
                  <a:pt x="1454" y="379"/>
                </a:cubicBezTo>
                <a:cubicBezTo>
                  <a:pt x="1453" y="379"/>
                  <a:pt x="1452" y="378"/>
                  <a:pt x="1450" y="378"/>
                </a:cubicBezTo>
                <a:cubicBezTo>
                  <a:pt x="1449" y="378"/>
                  <a:pt x="1448" y="379"/>
                  <a:pt x="1447" y="380"/>
                </a:cubicBezTo>
                <a:cubicBezTo>
                  <a:pt x="1444" y="382"/>
                  <a:pt x="1441" y="382"/>
                  <a:pt x="1438" y="383"/>
                </a:cubicBezTo>
                <a:cubicBezTo>
                  <a:pt x="1435" y="383"/>
                  <a:pt x="1432" y="383"/>
                  <a:pt x="1429" y="384"/>
                </a:cubicBezTo>
                <a:cubicBezTo>
                  <a:pt x="1427" y="384"/>
                  <a:pt x="1426" y="384"/>
                  <a:pt x="1424" y="385"/>
                </a:cubicBezTo>
                <a:cubicBezTo>
                  <a:pt x="1422" y="385"/>
                  <a:pt x="1420" y="385"/>
                  <a:pt x="1418" y="384"/>
                </a:cubicBezTo>
                <a:cubicBezTo>
                  <a:pt x="1418" y="384"/>
                  <a:pt x="1417" y="383"/>
                  <a:pt x="1417" y="383"/>
                </a:cubicBezTo>
                <a:cubicBezTo>
                  <a:pt x="1415" y="382"/>
                  <a:pt x="1414" y="381"/>
                  <a:pt x="1413" y="381"/>
                </a:cubicBezTo>
                <a:cubicBezTo>
                  <a:pt x="1410" y="380"/>
                  <a:pt x="1409" y="377"/>
                  <a:pt x="1406" y="377"/>
                </a:cubicBezTo>
                <a:cubicBezTo>
                  <a:pt x="1403" y="376"/>
                  <a:pt x="1400" y="377"/>
                  <a:pt x="1399" y="380"/>
                </a:cubicBezTo>
                <a:cubicBezTo>
                  <a:pt x="1398" y="382"/>
                  <a:pt x="1401" y="381"/>
                  <a:pt x="1402" y="381"/>
                </a:cubicBezTo>
                <a:cubicBezTo>
                  <a:pt x="1403" y="381"/>
                  <a:pt x="1403" y="381"/>
                  <a:pt x="1404" y="381"/>
                </a:cubicBezTo>
                <a:cubicBezTo>
                  <a:pt x="1405" y="381"/>
                  <a:pt x="1405" y="380"/>
                  <a:pt x="1406" y="380"/>
                </a:cubicBezTo>
                <a:cubicBezTo>
                  <a:pt x="1406" y="379"/>
                  <a:pt x="1406" y="379"/>
                  <a:pt x="1407" y="379"/>
                </a:cubicBezTo>
                <a:cubicBezTo>
                  <a:pt x="1407" y="380"/>
                  <a:pt x="1408" y="380"/>
                  <a:pt x="1407" y="381"/>
                </a:cubicBezTo>
                <a:cubicBezTo>
                  <a:pt x="1407" y="382"/>
                  <a:pt x="1406" y="382"/>
                  <a:pt x="1405" y="382"/>
                </a:cubicBezTo>
                <a:cubicBezTo>
                  <a:pt x="1404" y="383"/>
                  <a:pt x="1403" y="384"/>
                  <a:pt x="1402" y="383"/>
                </a:cubicBezTo>
                <a:cubicBezTo>
                  <a:pt x="1401" y="382"/>
                  <a:pt x="1401" y="382"/>
                  <a:pt x="1400" y="382"/>
                </a:cubicBezTo>
                <a:cubicBezTo>
                  <a:pt x="1399" y="382"/>
                  <a:pt x="1398" y="382"/>
                  <a:pt x="1398" y="382"/>
                </a:cubicBezTo>
                <a:cubicBezTo>
                  <a:pt x="1397" y="382"/>
                  <a:pt x="1396" y="381"/>
                  <a:pt x="1396" y="381"/>
                </a:cubicBezTo>
                <a:cubicBezTo>
                  <a:pt x="1395" y="380"/>
                  <a:pt x="1392" y="381"/>
                  <a:pt x="1391" y="381"/>
                </a:cubicBezTo>
                <a:cubicBezTo>
                  <a:pt x="1390" y="381"/>
                  <a:pt x="1389" y="382"/>
                  <a:pt x="1389" y="382"/>
                </a:cubicBezTo>
                <a:cubicBezTo>
                  <a:pt x="1387" y="382"/>
                  <a:pt x="1385" y="381"/>
                  <a:pt x="1384" y="382"/>
                </a:cubicBezTo>
                <a:cubicBezTo>
                  <a:pt x="1383" y="382"/>
                  <a:pt x="1382" y="384"/>
                  <a:pt x="1382" y="385"/>
                </a:cubicBezTo>
                <a:cubicBezTo>
                  <a:pt x="1382" y="387"/>
                  <a:pt x="1383" y="387"/>
                  <a:pt x="1385" y="388"/>
                </a:cubicBezTo>
                <a:cubicBezTo>
                  <a:pt x="1386" y="388"/>
                  <a:pt x="1386" y="390"/>
                  <a:pt x="1388" y="390"/>
                </a:cubicBezTo>
                <a:cubicBezTo>
                  <a:pt x="1389" y="390"/>
                  <a:pt x="1391" y="390"/>
                  <a:pt x="1392" y="391"/>
                </a:cubicBezTo>
                <a:cubicBezTo>
                  <a:pt x="1393" y="392"/>
                  <a:pt x="1393" y="393"/>
                  <a:pt x="1393" y="394"/>
                </a:cubicBezTo>
                <a:cubicBezTo>
                  <a:pt x="1393" y="396"/>
                  <a:pt x="1395" y="396"/>
                  <a:pt x="1395" y="397"/>
                </a:cubicBezTo>
                <a:cubicBezTo>
                  <a:pt x="1393" y="398"/>
                  <a:pt x="1392" y="397"/>
                  <a:pt x="1391" y="396"/>
                </a:cubicBezTo>
                <a:cubicBezTo>
                  <a:pt x="1390" y="395"/>
                  <a:pt x="1389" y="393"/>
                  <a:pt x="1388" y="392"/>
                </a:cubicBezTo>
                <a:cubicBezTo>
                  <a:pt x="1387" y="391"/>
                  <a:pt x="1386" y="391"/>
                  <a:pt x="1384" y="390"/>
                </a:cubicBezTo>
                <a:cubicBezTo>
                  <a:pt x="1383" y="390"/>
                  <a:pt x="1382" y="390"/>
                  <a:pt x="1381" y="390"/>
                </a:cubicBezTo>
                <a:cubicBezTo>
                  <a:pt x="1380" y="390"/>
                  <a:pt x="1379" y="392"/>
                  <a:pt x="1378" y="392"/>
                </a:cubicBezTo>
                <a:cubicBezTo>
                  <a:pt x="1376" y="392"/>
                  <a:pt x="1375" y="392"/>
                  <a:pt x="1374" y="393"/>
                </a:cubicBezTo>
                <a:cubicBezTo>
                  <a:pt x="1372" y="394"/>
                  <a:pt x="1371" y="394"/>
                  <a:pt x="1372" y="396"/>
                </a:cubicBezTo>
                <a:cubicBezTo>
                  <a:pt x="1373" y="397"/>
                  <a:pt x="1375" y="398"/>
                  <a:pt x="1376" y="399"/>
                </a:cubicBezTo>
                <a:cubicBezTo>
                  <a:pt x="1377" y="399"/>
                  <a:pt x="1379" y="400"/>
                  <a:pt x="1380" y="401"/>
                </a:cubicBezTo>
                <a:cubicBezTo>
                  <a:pt x="1381" y="401"/>
                  <a:pt x="1382" y="401"/>
                  <a:pt x="1383" y="402"/>
                </a:cubicBezTo>
                <a:cubicBezTo>
                  <a:pt x="1385" y="402"/>
                  <a:pt x="1385" y="403"/>
                  <a:pt x="1387" y="404"/>
                </a:cubicBezTo>
                <a:cubicBezTo>
                  <a:pt x="1389" y="404"/>
                  <a:pt x="1391" y="403"/>
                  <a:pt x="1394" y="402"/>
                </a:cubicBezTo>
                <a:cubicBezTo>
                  <a:pt x="1394" y="402"/>
                  <a:pt x="1395" y="402"/>
                  <a:pt x="1396" y="402"/>
                </a:cubicBezTo>
                <a:cubicBezTo>
                  <a:pt x="1397" y="402"/>
                  <a:pt x="1396" y="401"/>
                  <a:pt x="1397" y="400"/>
                </a:cubicBezTo>
                <a:cubicBezTo>
                  <a:pt x="1397" y="399"/>
                  <a:pt x="1397" y="399"/>
                  <a:pt x="1398" y="399"/>
                </a:cubicBezTo>
                <a:cubicBezTo>
                  <a:pt x="1399" y="399"/>
                  <a:pt x="1399" y="400"/>
                  <a:pt x="1399" y="400"/>
                </a:cubicBezTo>
                <a:cubicBezTo>
                  <a:pt x="1400" y="402"/>
                  <a:pt x="1401" y="402"/>
                  <a:pt x="1402" y="403"/>
                </a:cubicBezTo>
                <a:cubicBezTo>
                  <a:pt x="1403" y="404"/>
                  <a:pt x="1403" y="405"/>
                  <a:pt x="1404" y="405"/>
                </a:cubicBezTo>
                <a:cubicBezTo>
                  <a:pt x="1405" y="406"/>
                  <a:pt x="1407" y="405"/>
                  <a:pt x="1407" y="406"/>
                </a:cubicBezTo>
                <a:cubicBezTo>
                  <a:pt x="1406" y="407"/>
                  <a:pt x="1404" y="406"/>
                  <a:pt x="1403" y="405"/>
                </a:cubicBezTo>
                <a:cubicBezTo>
                  <a:pt x="1402" y="405"/>
                  <a:pt x="1401" y="404"/>
                  <a:pt x="1400" y="403"/>
                </a:cubicBezTo>
                <a:cubicBezTo>
                  <a:pt x="1399" y="403"/>
                  <a:pt x="1397" y="403"/>
                  <a:pt x="1396" y="403"/>
                </a:cubicBezTo>
                <a:cubicBezTo>
                  <a:pt x="1395" y="405"/>
                  <a:pt x="1396" y="406"/>
                  <a:pt x="1394" y="407"/>
                </a:cubicBezTo>
                <a:cubicBezTo>
                  <a:pt x="1393" y="408"/>
                  <a:pt x="1392" y="408"/>
                  <a:pt x="1393" y="410"/>
                </a:cubicBezTo>
                <a:cubicBezTo>
                  <a:pt x="1393" y="411"/>
                  <a:pt x="1395" y="411"/>
                  <a:pt x="1396" y="411"/>
                </a:cubicBezTo>
                <a:cubicBezTo>
                  <a:pt x="1397" y="411"/>
                  <a:pt x="1398" y="408"/>
                  <a:pt x="1400" y="409"/>
                </a:cubicBezTo>
                <a:cubicBezTo>
                  <a:pt x="1401" y="410"/>
                  <a:pt x="1401" y="412"/>
                  <a:pt x="1401" y="413"/>
                </a:cubicBezTo>
                <a:cubicBezTo>
                  <a:pt x="1401" y="414"/>
                  <a:pt x="1402" y="415"/>
                  <a:pt x="1402" y="415"/>
                </a:cubicBezTo>
                <a:cubicBezTo>
                  <a:pt x="1403" y="416"/>
                  <a:pt x="1403" y="417"/>
                  <a:pt x="1403" y="418"/>
                </a:cubicBezTo>
                <a:cubicBezTo>
                  <a:pt x="1402" y="419"/>
                  <a:pt x="1399" y="419"/>
                  <a:pt x="1399" y="418"/>
                </a:cubicBezTo>
                <a:cubicBezTo>
                  <a:pt x="1398" y="417"/>
                  <a:pt x="1399" y="417"/>
                  <a:pt x="1398" y="416"/>
                </a:cubicBezTo>
                <a:cubicBezTo>
                  <a:pt x="1398" y="416"/>
                  <a:pt x="1397" y="415"/>
                  <a:pt x="1397" y="415"/>
                </a:cubicBezTo>
                <a:cubicBezTo>
                  <a:pt x="1396" y="414"/>
                  <a:pt x="1397" y="414"/>
                  <a:pt x="1397" y="413"/>
                </a:cubicBezTo>
                <a:cubicBezTo>
                  <a:pt x="1397" y="412"/>
                  <a:pt x="1396" y="412"/>
                  <a:pt x="1396" y="413"/>
                </a:cubicBezTo>
                <a:cubicBezTo>
                  <a:pt x="1395" y="414"/>
                  <a:pt x="1396" y="415"/>
                  <a:pt x="1397" y="417"/>
                </a:cubicBezTo>
                <a:cubicBezTo>
                  <a:pt x="1397" y="418"/>
                  <a:pt x="1397" y="419"/>
                  <a:pt x="1397" y="420"/>
                </a:cubicBezTo>
                <a:cubicBezTo>
                  <a:pt x="1397" y="421"/>
                  <a:pt x="1397" y="423"/>
                  <a:pt x="1397" y="423"/>
                </a:cubicBezTo>
                <a:cubicBezTo>
                  <a:pt x="1396" y="424"/>
                  <a:pt x="1394" y="424"/>
                  <a:pt x="1393" y="424"/>
                </a:cubicBezTo>
                <a:cubicBezTo>
                  <a:pt x="1392" y="424"/>
                  <a:pt x="1391" y="424"/>
                  <a:pt x="1389" y="424"/>
                </a:cubicBezTo>
                <a:cubicBezTo>
                  <a:pt x="1389" y="424"/>
                  <a:pt x="1388" y="423"/>
                  <a:pt x="1387" y="424"/>
                </a:cubicBezTo>
                <a:cubicBezTo>
                  <a:pt x="1387" y="424"/>
                  <a:pt x="1388" y="425"/>
                  <a:pt x="1387" y="426"/>
                </a:cubicBezTo>
                <a:cubicBezTo>
                  <a:pt x="1386" y="426"/>
                  <a:pt x="1385" y="426"/>
                  <a:pt x="1384" y="426"/>
                </a:cubicBezTo>
                <a:cubicBezTo>
                  <a:pt x="1383" y="426"/>
                  <a:pt x="1382" y="425"/>
                  <a:pt x="1382" y="424"/>
                </a:cubicBezTo>
                <a:cubicBezTo>
                  <a:pt x="1381" y="423"/>
                  <a:pt x="1380" y="422"/>
                  <a:pt x="1379" y="422"/>
                </a:cubicBezTo>
                <a:cubicBezTo>
                  <a:pt x="1376" y="420"/>
                  <a:pt x="1374" y="418"/>
                  <a:pt x="1372" y="417"/>
                </a:cubicBezTo>
                <a:cubicBezTo>
                  <a:pt x="1370" y="415"/>
                  <a:pt x="1368" y="413"/>
                  <a:pt x="1365" y="411"/>
                </a:cubicBezTo>
                <a:cubicBezTo>
                  <a:pt x="1363" y="410"/>
                  <a:pt x="1360" y="411"/>
                  <a:pt x="1357" y="411"/>
                </a:cubicBezTo>
                <a:cubicBezTo>
                  <a:pt x="1355" y="412"/>
                  <a:pt x="1354" y="413"/>
                  <a:pt x="1353" y="414"/>
                </a:cubicBezTo>
                <a:cubicBezTo>
                  <a:pt x="1351" y="415"/>
                  <a:pt x="1351" y="416"/>
                  <a:pt x="1351" y="417"/>
                </a:cubicBezTo>
                <a:cubicBezTo>
                  <a:pt x="1350" y="419"/>
                  <a:pt x="1349" y="420"/>
                  <a:pt x="1348" y="421"/>
                </a:cubicBezTo>
                <a:cubicBezTo>
                  <a:pt x="1347" y="423"/>
                  <a:pt x="1347" y="424"/>
                  <a:pt x="1348" y="426"/>
                </a:cubicBezTo>
                <a:cubicBezTo>
                  <a:pt x="1350" y="428"/>
                  <a:pt x="1352" y="429"/>
                  <a:pt x="1354" y="430"/>
                </a:cubicBezTo>
                <a:cubicBezTo>
                  <a:pt x="1355" y="431"/>
                  <a:pt x="1356" y="432"/>
                  <a:pt x="1358" y="433"/>
                </a:cubicBezTo>
                <a:cubicBezTo>
                  <a:pt x="1359" y="434"/>
                  <a:pt x="1361" y="433"/>
                  <a:pt x="1362" y="434"/>
                </a:cubicBezTo>
                <a:cubicBezTo>
                  <a:pt x="1364" y="434"/>
                  <a:pt x="1365" y="436"/>
                  <a:pt x="1365" y="437"/>
                </a:cubicBezTo>
                <a:cubicBezTo>
                  <a:pt x="1366" y="438"/>
                  <a:pt x="1365" y="440"/>
                  <a:pt x="1366" y="441"/>
                </a:cubicBezTo>
                <a:cubicBezTo>
                  <a:pt x="1367" y="442"/>
                  <a:pt x="1368" y="442"/>
                  <a:pt x="1369" y="442"/>
                </a:cubicBezTo>
                <a:cubicBezTo>
                  <a:pt x="1371" y="442"/>
                  <a:pt x="1372" y="442"/>
                  <a:pt x="1373" y="443"/>
                </a:cubicBezTo>
                <a:cubicBezTo>
                  <a:pt x="1375" y="446"/>
                  <a:pt x="1376" y="442"/>
                  <a:pt x="1378" y="441"/>
                </a:cubicBezTo>
                <a:cubicBezTo>
                  <a:pt x="1379" y="441"/>
                  <a:pt x="1381" y="441"/>
                  <a:pt x="1382" y="442"/>
                </a:cubicBezTo>
                <a:cubicBezTo>
                  <a:pt x="1383" y="443"/>
                  <a:pt x="1383" y="445"/>
                  <a:pt x="1384" y="446"/>
                </a:cubicBezTo>
                <a:cubicBezTo>
                  <a:pt x="1385" y="447"/>
                  <a:pt x="1387" y="446"/>
                  <a:pt x="1389" y="446"/>
                </a:cubicBezTo>
                <a:cubicBezTo>
                  <a:pt x="1390" y="446"/>
                  <a:pt x="1391" y="447"/>
                  <a:pt x="1392" y="448"/>
                </a:cubicBezTo>
                <a:cubicBezTo>
                  <a:pt x="1393" y="448"/>
                  <a:pt x="1393" y="449"/>
                  <a:pt x="1394" y="450"/>
                </a:cubicBezTo>
                <a:cubicBezTo>
                  <a:pt x="1395" y="451"/>
                  <a:pt x="1396" y="452"/>
                  <a:pt x="1396" y="453"/>
                </a:cubicBezTo>
                <a:cubicBezTo>
                  <a:pt x="1398" y="456"/>
                  <a:pt x="1401" y="458"/>
                  <a:pt x="1404" y="459"/>
                </a:cubicBezTo>
                <a:cubicBezTo>
                  <a:pt x="1406" y="459"/>
                  <a:pt x="1408" y="459"/>
                  <a:pt x="1409" y="460"/>
                </a:cubicBezTo>
                <a:cubicBezTo>
                  <a:pt x="1410" y="461"/>
                  <a:pt x="1411" y="463"/>
                  <a:pt x="1411" y="465"/>
                </a:cubicBezTo>
                <a:cubicBezTo>
                  <a:pt x="1412" y="466"/>
                  <a:pt x="1412" y="468"/>
                  <a:pt x="1413" y="468"/>
                </a:cubicBezTo>
                <a:cubicBezTo>
                  <a:pt x="1414" y="469"/>
                  <a:pt x="1415" y="469"/>
                  <a:pt x="1415" y="469"/>
                </a:cubicBezTo>
                <a:cubicBezTo>
                  <a:pt x="1416" y="469"/>
                  <a:pt x="1416" y="470"/>
                  <a:pt x="1417" y="471"/>
                </a:cubicBezTo>
                <a:cubicBezTo>
                  <a:pt x="1418" y="472"/>
                  <a:pt x="1418" y="474"/>
                  <a:pt x="1419" y="475"/>
                </a:cubicBezTo>
                <a:cubicBezTo>
                  <a:pt x="1419" y="476"/>
                  <a:pt x="1420" y="478"/>
                  <a:pt x="1421" y="478"/>
                </a:cubicBezTo>
                <a:cubicBezTo>
                  <a:pt x="1422" y="479"/>
                  <a:pt x="1423" y="477"/>
                  <a:pt x="1425" y="477"/>
                </a:cubicBezTo>
                <a:cubicBezTo>
                  <a:pt x="1427" y="478"/>
                  <a:pt x="1427" y="480"/>
                  <a:pt x="1429" y="481"/>
                </a:cubicBezTo>
                <a:cubicBezTo>
                  <a:pt x="1431" y="482"/>
                  <a:pt x="1434" y="480"/>
                  <a:pt x="1436" y="478"/>
                </a:cubicBezTo>
                <a:cubicBezTo>
                  <a:pt x="1436" y="478"/>
                  <a:pt x="1437" y="477"/>
                  <a:pt x="1438" y="476"/>
                </a:cubicBezTo>
                <a:cubicBezTo>
                  <a:pt x="1440" y="476"/>
                  <a:pt x="1441" y="475"/>
                  <a:pt x="1442" y="474"/>
                </a:cubicBezTo>
                <a:cubicBezTo>
                  <a:pt x="1442" y="473"/>
                  <a:pt x="1445" y="472"/>
                  <a:pt x="1445" y="471"/>
                </a:cubicBezTo>
                <a:cubicBezTo>
                  <a:pt x="1444" y="471"/>
                  <a:pt x="1443" y="471"/>
                  <a:pt x="1443" y="470"/>
                </a:cubicBezTo>
                <a:cubicBezTo>
                  <a:pt x="1442" y="470"/>
                  <a:pt x="1442" y="470"/>
                  <a:pt x="1441" y="469"/>
                </a:cubicBezTo>
                <a:cubicBezTo>
                  <a:pt x="1441" y="469"/>
                  <a:pt x="1440" y="468"/>
                  <a:pt x="1440" y="468"/>
                </a:cubicBezTo>
                <a:cubicBezTo>
                  <a:pt x="1440" y="467"/>
                  <a:pt x="1439" y="466"/>
                  <a:pt x="1440" y="466"/>
                </a:cubicBezTo>
                <a:cubicBezTo>
                  <a:pt x="1440" y="465"/>
                  <a:pt x="1441" y="467"/>
                  <a:pt x="1441" y="467"/>
                </a:cubicBezTo>
                <a:cubicBezTo>
                  <a:pt x="1442" y="467"/>
                  <a:pt x="1443" y="468"/>
                  <a:pt x="1443" y="468"/>
                </a:cubicBezTo>
                <a:cubicBezTo>
                  <a:pt x="1445" y="468"/>
                  <a:pt x="1446" y="467"/>
                  <a:pt x="1448" y="467"/>
                </a:cubicBezTo>
                <a:cubicBezTo>
                  <a:pt x="1449" y="467"/>
                  <a:pt x="1451" y="467"/>
                  <a:pt x="1452" y="467"/>
                </a:cubicBezTo>
                <a:cubicBezTo>
                  <a:pt x="1454" y="466"/>
                  <a:pt x="1455" y="465"/>
                  <a:pt x="1456" y="465"/>
                </a:cubicBezTo>
                <a:cubicBezTo>
                  <a:pt x="1457" y="464"/>
                  <a:pt x="1459" y="464"/>
                  <a:pt x="1460" y="463"/>
                </a:cubicBezTo>
                <a:cubicBezTo>
                  <a:pt x="1462" y="462"/>
                  <a:pt x="1464" y="462"/>
                  <a:pt x="1466" y="461"/>
                </a:cubicBezTo>
                <a:cubicBezTo>
                  <a:pt x="1469" y="460"/>
                  <a:pt x="1473" y="459"/>
                  <a:pt x="1475" y="457"/>
                </a:cubicBezTo>
                <a:cubicBezTo>
                  <a:pt x="1477" y="456"/>
                  <a:pt x="1477" y="455"/>
                  <a:pt x="1477" y="453"/>
                </a:cubicBezTo>
                <a:cubicBezTo>
                  <a:pt x="1477" y="452"/>
                  <a:pt x="1475" y="451"/>
                  <a:pt x="1476" y="450"/>
                </a:cubicBezTo>
                <a:cubicBezTo>
                  <a:pt x="1477" y="449"/>
                  <a:pt x="1477" y="449"/>
                  <a:pt x="1477" y="448"/>
                </a:cubicBezTo>
                <a:cubicBezTo>
                  <a:pt x="1477" y="447"/>
                  <a:pt x="1477" y="446"/>
                  <a:pt x="1477" y="446"/>
                </a:cubicBezTo>
                <a:cubicBezTo>
                  <a:pt x="1476" y="444"/>
                  <a:pt x="1476" y="443"/>
                  <a:pt x="1475" y="442"/>
                </a:cubicBezTo>
                <a:cubicBezTo>
                  <a:pt x="1474" y="442"/>
                  <a:pt x="1473" y="442"/>
                  <a:pt x="1473" y="442"/>
                </a:cubicBezTo>
                <a:cubicBezTo>
                  <a:pt x="1471" y="441"/>
                  <a:pt x="1472" y="441"/>
                  <a:pt x="1473" y="440"/>
                </a:cubicBezTo>
                <a:close/>
                <a:moveTo>
                  <a:pt x="1539" y="334"/>
                </a:moveTo>
                <a:cubicBezTo>
                  <a:pt x="1538" y="333"/>
                  <a:pt x="1537" y="333"/>
                  <a:pt x="1537" y="332"/>
                </a:cubicBezTo>
                <a:cubicBezTo>
                  <a:pt x="1536" y="330"/>
                  <a:pt x="1538" y="330"/>
                  <a:pt x="1539" y="329"/>
                </a:cubicBezTo>
                <a:cubicBezTo>
                  <a:pt x="1540" y="328"/>
                  <a:pt x="1539" y="326"/>
                  <a:pt x="1539" y="324"/>
                </a:cubicBezTo>
                <a:cubicBezTo>
                  <a:pt x="1539" y="323"/>
                  <a:pt x="1539" y="322"/>
                  <a:pt x="1538" y="322"/>
                </a:cubicBezTo>
                <a:cubicBezTo>
                  <a:pt x="1536" y="321"/>
                  <a:pt x="1536" y="319"/>
                  <a:pt x="1535" y="318"/>
                </a:cubicBezTo>
                <a:cubicBezTo>
                  <a:pt x="1533" y="317"/>
                  <a:pt x="1531" y="318"/>
                  <a:pt x="1530" y="317"/>
                </a:cubicBezTo>
                <a:cubicBezTo>
                  <a:pt x="1529" y="317"/>
                  <a:pt x="1528" y="316"/>
                  <a:pt x="1528" y="315"/>
                </a:cubicBezTo>
                <a:cubicBezTo>
                  <a:pt x="1527" y="314"/>
                  <a:pt x="1525" y="313"/>
                  <a:pt x="1524" y="311"/>
                </a:cubicBezTo>
                <a:cubicBezTo>
                  <a:pt x="1522" y="310"/>
                  <a:pt x="1521" y="309"/>
                  <a:pt x="1519" y="309"/>
                </a:cubicBezTo>
                <a:cubicBezTo>
                  <a:pt x="1517" y="309"/>
                  <a:pt x="1516" y="308"/>
                  <a:pt x="1514" y="308"/>
                </a:cubicBezTo>
                <a:cubicBezTo>
                  <a:pt x="1512" y="307"/>
                  <a:pt x="1510" y="307"/>
                  <a:pt x="1508" y="308"/>
                </a:cubicBezTo>
                <a:cubicBezTo>
                  <a:pt x="1506" y="308"/>
                  <a:pt x="1505" y="309"/>
                  <a:pt x="1503" y="310"/>
                </a:cubicBezTo>
                <a:cubicBezTo>
                  <a:pt x="1501" y="311"/>
                  <a:pt x="1499" y="311"/>
                  <a:pt x="1498" y="312"/>
                </a:cubicBezTo>
                <a:cubicBezTo>
                  <a:pt x="1496" y="313"/>
                  <a:pt x="1495" y="314"/>
                  <a:pt x="1493" y="314"/>
                </a:cubicBezTo>
                <a:cubicBezTo>
                  <a:pt x="1492" y="314"/>
                  <a:pt x="1492" y="314"/>
                  <a:pt x="1491" y="314"/>
                </a:cubicBezTo>
                <a:cubicBezTo>
                  <a:pt x="1490" y="314"/>
                  <a:pt x="1489" y="315"/>
                  <a:pt x="1488" y="315"/>
                </a:cubicBezTo>
                <a:cubicBezTo>
                  <a:pt x="1487" y="316"/>
                  <a:pt x="1486" y="316"/>
                  <a:pt x="1485" y="316"/>
                </a:cubicBezTo>
                <a:cubicBezTo>
                  <a:pt x="1485" y="316"/>
                  <a:pt x="1482" y="317"/>
                  <a:pt x="1483" y="318"/>
                </a:cubicBezTo>
                <a:cubicBezTo>
                  <a:pt x="1484" y="318"/>
                  <a:pt x="1485" y="318"/>
                  <a:pt x="1486" y="318"/>
                </a:cubicBezTo>
                <a:cubicBezTo>
                  <a:pt x="1487" y="319"/>
                  <a:pt x="1483" y="321"/>
                  <a:pt x="1482" y="322"/>
                </a:cubicBezTo>
                <a:cubicBezTo>
                  <a:pt x="1481" y="323"/>
                  <a:pt x="1480" y="324"/>
                  <a:pt x="1478" y="325"/>
                </a:cubicBezTo>
                <a:cubicBezTo>
                  <a:pt x="1477" y="325"/>
                  <a:pt x="1477" y="326"/>
                  <a:pt x="1476" y="327"/>
                </a:cubicBezTo>
                <a:cubicBezTo>
                  <a:pt x="1476" y="328"/>
                  <a:pt x="1476" y="329"/>
                  <a:pt x="1475" y="330"/>
                </a:cubicBezTo>
                <a:cubicBezTo>
                  <a:pt x="1475" y="331"/>
                  <a:pt x="1475" y="332"/>
                  <a:pt x="1475" y="333"/>
                </a:cubicBezTo>
                <a:cubicBezTo>
                  <a:pt x="1475" y="334"/>
                  <a:pt x="1475" y="334"/>
                  <a:pt x="1476" y="335"/>
                </a:cubicBezTo>
                <a:cubicBezTo>
                  <a:pt x="1477" y="335"/>
                  <a:pt x="1478" y="335"/>
                  <a:pt x="1478" y="336"/>
                </a:cubicBezTo>
                <a:cubicBezTo>
                  <a:pt x="1479" y="337"/>
                  <a:pt x="1480" y="338"/>
                  <a:pt x="1481" y="338"/>
                </a:cubicBezTo>
                <a:cubicBezTo>
                  <a:pt x="1482" y="337"/>
                  <a:pt x="1483" y="335"/>
                  <a:pt x="1484" y="336"/>
                </a:cubicBezTo>
                <a:cubicBezTo>
                  <a:pt x="1485" y="337"/>
                  <a:pt x="1486" y="338"/>
                  <a:pt x="1487" y="339"/>
                </a:cubicBezTo>
                <a:cubicBezTo>
                  <a:pt x="1489" y="341"/>
                  <a:pt x="1490" y="341"/>
                  <a:pt x="1491" y="341"/>
                </a:cubicBezTo>
                <a:cubicBezTo>
                  <a:pt x="1493" y="341"/>
                  <a:pt x="1494" y="341"/>
                  <a:pt x="1495" y="342"/>
                </a:cubicBezTo>
                <a:cubicBezTo>
                  <a:pt x="1496" y="343"/>
                  <a:pt x="1495" y="344"/>
                  <a:pt x="1496" y="344"/>
                </a:cubicBezTo>
                <a:cubicBezTo>
                  <a:pt x="1497" y="344"/>
                  <a:pt x="1498" y="344"/>
                  <a:pt x="1499" y="343"/>
                </a:cubicBezTo>
                <a:cubicBezTo>
                  <a:pt x="1500" y="342"/>
                  <a:pt x="1502" y="342"/>
                  <a:pt x="1503" y="343"/>
                </a:cubicBezTo>
                <a:cubicBezTo>
                  <a:pt x="1505" y="343"/>
                  <a:pt x="1505" y="344"/>
                  <a:pt x="1506" y="346"/>
                </a:cubicBezTo>
                <a:cubicBezTo>
                  <a:pt x="1507" y="348"/>
                  <a:pt x="1509" y="347"/>
                  <a:pt x="1510" y="347"/>
                </a:cubicBezTo>
                <a:cubicBezTo>
                  <a:pt x="1512" y="348"/>
                  <a:pt x="1513" y="348"/>
                  <a:pt x="1514" y="348"/>
                </a:cubicBezTo>
                <a:cubicBezTo>
                  <a:pt x="1517" y="349"/>
                  <a:pt x="1519" y="348"/>
                  <a:pt x="1521" y="348"/>
                </a:cubicBezTo>
                <a:cubicBezTo>
                  <a:pt x="1524" y="348"/>
                  <a:pt x="1527" y="349"/>
                  <a:pt x="1529" y="349"/>
                </a:cubicBezTo>
                <a:cubicBezTo>
                  <a:pt x="1531" y="349"/>
                  <a:pt x="1532" y="348"/>
                  <a:pt x="1533" y="348"/>
                </a:cubicBezTo>
                <a:cubicBezTo>
                  <a:pt x="1534" y="348"/>
                  <a:pt x="1535" y="348"/>
                  <a:pt x="1535" y="348"/>
                </a:cubicBezTo>
                <a:cubicBezTo>
                  <a:pt x="1537" y="348"/>
                  <a:pt x="1538" y="346"/>
                  <a:pt x="1539" y="345"/>
                </a:cubicBezTo>
                <a:cubicBezTo>
                  <a:pt x="1540" y="343"/>
                  <a:pt x="1540" y="342"/>
                  <a:pt x="1540" y="340"/>
                </a:cubicBezTo>
                <a:cubicBezTo>
                  <a:pt x="1540" y="340"/>
                  <a:pt x="1540" y="339"/>
                  <a:pt x="1540" y="339"/>
                </a:cubicBezTo>
                <a:cubicBezTo>
                  <a:pt x="1540" y="338"/>
                  <a:pt x="1540" y="338"/>
                  <a:pt x="1540" y="337"/>
                </a:cubicBezTo>
                <a:cubicBezTo>
                  <a:pt x="1540" y="336"/>
                  <a:pt x="1540" y="335"/>
                  <a:pt x="1539" y="334"/>
                </a:cubicBezTo>
                <a:close/>
                <a:moveTo>
                  <a:pt x="1493" y="552"/>
                </a:moveTo>
                <a:cubicBezTo>
                  <a:pt x="1493" y="553"/>
                  <a:pt x="1492" y="553"/>
                  <a:pt x="1493" y="554"/>
                </a:cubicBezTo>
                <a:cubicBezTo>
                  <a:pt x="1493" y="554"/>
                  <a:pt x="1494" y="554"/>
                  <a:pt x="1495" y="554"/>
                </a:cubicBezTo>
                <a:cubicBezTo>
                  <a:pt x="1496" y="554"/>
                  <a:pt x="1497" y="553"/>
                  <a:pt x="1498" y="552"/>
                </a:cubicBezTo>
                <a:cubicBezTo>
                  <a:pt x="1501" y="551"/>
                  <a:pt x="1500" y="547"/>
                  <a:pt x="1499" y="545"/>
                </a:cubicBezTo>
                <a:cubicBezTo>
                  <a:pt x="1498" y="544"/>
                  <a:pt x="1496" y="543"/>
                  <a:pt x="1495" y="543"/>
                </a:cubicBezTo>
                <a:cubicBezTo>
                  <a:pt x="1493" y="543"/>
                  <a:pt x="1492" y="542"/>
                  <a:pt x="1491" y="542"/>
                </a:cubicBezTo>
                <a:cubicBezTo>
                  <a:pt x="1489" y="543"/>
                  <a:pt x="1489" y="544"/>
                  <a:pt x="1488" y="545"/>
                </a:cubicBezTo>
                <a:cubicBezTo>
                  <a:pt x="1488" y="546"/>
                  <a:pt x="1488" y="547"/>
                  <a:pt x="1487" y="548"/>
                </a:cubicBezTo>
                <a:cubicBezTo>
                  <a:pt x="1487" y="549"/>
                  <a:pt x="1486" y="552"/>
                  <a:pt x="1487" y="552"/>
                </a:cubicBezTo>
                <a:cubicBezTo>
                  <a:pt x="1488" y="552"/>
                  <a:pt x="1489" y="550"/>
                  <a:pt x="1489" y="550"/>
                </a:cubicBezTo>
                <a:cubicBezTo>
                  <a:pt x="1490" y="549"/>
                  <a:pt x="1490" y="549"/>
                  <a:pt x="1490" y="547"/>
                </a:cubicBezTo>
                <a:cubicBezTo>
                  <a:pt x="1490" y="547"/>
                  <a:pt x="1490" y="545"/>
                  <a:pt x="1491" y="546"/>
                </a:cubicBezTo>
                <a:cubicBezTo>
                  <a:pt x="1491" y="546"/>
                  <a:pt x="1492" y="547"/>
                  <a:pt x="1492" y="547"/>
                </a:cubicBezTo>
                <a:cubicBezTo>
                  <a:pt x="1493" y="547"/>
                  <a:pt x="1493" y="548"/>
                  <a:pt x="1494" y="548"/>
                </a:cubicBezTo>
                <a:cubicBezTo>
                  <a:pt x="1494" y="549"/>
                  <a:pt x="1494" y="550"/>
                  <a:pt x="1494" y="550"/>
                </a:cubicBezTo>
                <a:cubicBezTo>
                  <a:pt x="1494" y="551"/>
                  <a:pt x="1494" y="552"/>
                  <a:pt x="1493" y="552"/>
                </a:cubicBezTo>
                <a:close/>
                <a:moveTo>
                  <a:pt x="1394" y="573"/>
                </a:moveTo>
                <a:cubicBezTo>
                  <a:pt x="1395" y="574"/>
                  <a:pt x="1395" y="576"/>
                  <a:pt x="1397" y="576"/>
                </a:cubicBezTo>
                <a:cubicBezTo>
                  <a:pt x="1398" y="576"/>
                  <a:pt x="1398" y="575"/>
                  <a:pt x="1398" y="575"/>
                </a:cubicBezTo>
                <a:cubicBezTo>
                  <a:pt x="1399" y="574"/>
                  <a:pt x="1399" y="574"/>
                  <a:pt x="1399" y="573"/>
                </a:cubicBezTo>
                <a:cubicBezTo>
                  <a:pt x="1401" y="571"/>
                  <a:pt x="1401" y="568"/>
                  <a:pt x="1399" y="566"/>
                </a:cubicBezTo>
                <a:cubicBezTo>
                  <a:pt x="1398" y="566"/>
                  <a:pt x="1397" y="565"/>
                  <a:pt x="1396" y="564"/>
                </a:cubicBezTo>
                <a:cubicBezTo>
                  <a:pt x="1392" y="563"/>
                  <a:pt x="1391" y="568"/>
                  <a:pt x="1391" y="571"/>
                </a:cubicBezTo>
                <a:cubicBezTo>
                  <a:pt x="1391" y="573"/>
                  <a:pt x="1392" y="573"/>
                  <a:pt x="1394" y="573"/>
                </a:cubicBezTo>
                <a:close/>
                <a:moveTo>
                  <a:pt x="1596" y="347"/>
                </a:moveTo>
                <a:cubicBezTo>
                  <a:pt x="1596" y="349"/>
                  <a:pt x="1598" y="350"/>
                  <a:pt x="1600" y="350"/>
                </a:cubicBezTo>
                <a:cubicBezTo>
                  <a:pt x="1601" y="350"/>
                  <a:pt x="1602" y="350"/>
                  <a:pt x="1603" y="350"/>
                </a:cubicBezTo>
                <a:cubicBezTo>
                  <a:pt x="1604" y="351"/>
                  <a:pt x="1606" y="352"/>
                  <a:pt x="1607" y="352"/>
                </a:cubicBezTo>
                <a:cubicBezTo>
                  <a:pt x="1608" y="352"/>
                  <a:pt x="1609" y="352"/>
                  <a:pt x="1609" y="352"/>
                </a:cubicBezTo>
                <a:cubicBezTo>
                  <a:pt x="1610" y="352"/>
                  <a:pt x="1610" y="351"/>
                  <a:pt x="1611" y="351"/>
                </a:cubicBezTo>
                <a:cubicBezTo>
                  <a:pt x="1612" y="351"/>
                  <a:pt x="1613" y="353"/>
                  <a:pt x="1615" y="353"/>
                </a:cubicBezTo>
                <a:cubicBezTo>
                  <a:pt x="1617" y="353"/>
                  <a:pt x="1618" y="353"/>
                  <a:pt x="1620" y="352"/>
                </a:cubicBezTo>
                <a:cubicBezTo>
                  <a:pt x="1622" y="352"/>
                  <a:pt x="1624" y="351"/>
                  <a:pt x="1626" y="351"/>
                </a:cubicBezTo>
                <a:cubicBezTo>
                  <a:pt x="1627" y="351"/>
                  <a:pt x="1629" y="351"/>
                  <a:pt x="1629" y="349"/>
                </a:cubicBezTo>
                <a:cubicBezTo>
                  <a:pt x="1629" y="348"/>
                  <a:pt x="1627" y="347"/>
                  <a:pt x="1628" y="345"/>
                </a:cubicBezTo>
                <a:cubicBezTo>
                  <a:pt x="1628" y="344"/>
                  <a:pt x="1631" y="347"/>
                  <a:pt x="1631" y="345"/>
                </a:cubicBezTo>
                <a:cubicBezTo>
                  <a:pt x="1631" y="344"/>
                  <a:pt x="1631" y="340"/>
                  <a:pt x="1633" y="342"/>
                </a:cubicBezTo>
                <a:cubicBezTo>
                  <a:pt x="1634" y="342"/>
                  <a:pt x="1634" y="345"/>
                  <a:pt x="1634" y="346"/>
                </a:cubicBezTo>
                <a:cubicBezTo>
                  <a:pt x="1635" y="347"/>
                  <a:pt x="1635" y="347"/>
                  <a:pt x="1636" y="347"/>
                </a:cubicBezTo>
                <a:cubicBezTo>
                  <a:pt x="1637" y="346"/>
                  <a:pt x="1637" y="346"/>
                  <a:pt x="1637" y="345"/>
                </a:cubicBezTo>
                <a:cubicBezTo>
                  <a:pt x="1637" y="344"/>
                  <a:pt x="1638" y="342"/>
                  <a:pt x="1639" y="341"/>
                </a:cubicBezTo>
                <a:cubicBezTo>
                  <a:pt x="1640" y="341"/>
                  <a:pt x="1640" y="340"/>
                  <a:pt x="1640" y="340"/>
                </a:cubicBezTo>
                <a:cubicBezTo>
                  <a:pt x="1641" y="339"/>
                  <a:pt x="1641" y="338"/>
                  <a:pt x="1641" y="338"/>
                </a:cubicBezTo>
                <a:cubicBezTo>
                  <a:pt x="1643" y="337"/>
                  <a:pt x="1642" y="341"/>
                  <a:pt x="1642" y="342"/>
                </a:cubicBezTo>
                <a:cubicBezTo>
                  <a:pt x="1642" y="344"/>
                  <a:pt x="1644" y="345"/>
                  <a:pt x="1643" y="347"/>
                </a:cubicBezTo>
                <a:cubicBezTo>
                  <a:pt x="1642" y="348"/>
                  <a:pt x="1641" y="350"/>
                  <a:pt x="1641" y="352"/>
                </a:cubicBezTo>
                <a:cubicBezTo>
                  <a:pt x="1642" y="354"/>
                  <a:pt x="1643" y="355"/>
                  <a:pt x="1644" y="355"/>
                </a:cubicBezTo>
                <a:cubicBezTo>
                  <a:pt x="1646" y="356"/>
                  <a:pt x="1647" y="355"/>
                  <a:pt x="1648" y="355"/>
                </a:cubicBezTo>
                <a:cubicBezTo>
                  <a:pt x="1650" y="354"/>
                  <a:pt x="1651" y="355"/>
                  <a:pt x="1652" y="355"/>
                </a:cubicBezTo>
                <a:cubicBezTo>
                  <a:pt x="1653" y="355"/>
                  <a:pt x="1654" y="355"/>
                  <a:pt x="1655" y="355"/>
                </a:cubicBezTo>
                <a:cubicBezTo>
                  <a:pt x="1655" y="355"/>
                  <a:pt x="1656" y="354"/>
                  <a:pt x="1657" y="354"/>
                </a:cubicBezTo>
                <a:cubicBezTo>
                  <a:pt x="1657" y="355"/>
                  <a:pt x="1658" y="355"/>
                  <a:pt x="1658" y="355"/>
                </a:cubicBezTo>
                <a:cubicBezTo>
                  <a:pt x="1659" y="356"/>
                  <a:pt x="1660" y="356"/>
                  <a:pt x="1661" y="356"/>
                </a:cubicBezTo>
                <a:cubicBezTo>
                  <a:pt x="1662" y="356"/>
                  <a:pt x="1663" y="354"/>
                  <a:pt x="1665" y="354"/>
                </a:cubicBezTo>
                <a:cubicBezTo>
                  <a:pt x="1666" y="354"/>
                  <a:pt x="1667" y="355"/>
                  <a:pt x="1668" y="356"/>
                </a:cubicBezTo>
                <a:cubicBezTo>
                  <a:pt x="1669" y="356"/>
                  <a:pt x="1670" y="356"/>
                  <a:pt x="1670" y="356"/>
                </a:cubicBezTo>
                <a:cubicBezTo>
                  <a:pt x="1671" y="355"/>
                  <a:pt x="1672" y="355"/>
                  <a:pt x="1672" y="355"/>
                </a:cubicBezTo>
                <a:cubicBezTo>
                  <a:pt x="1674" y="354"/>
                  <a:pt x="1675" y="356"/>
                  <a:pt x="1676" y="356"/>
                </a:cubicBezTo>
                <a:cubicBezTo>
                  <a:pt x="1677" y="356"/>
                  <a:pt x="1678" y="356"/>
                  <a:pt x="1679" y="355"/>
                </a:cubicBezTo>
                <a:cubicBezTo>
                  <a:pt x="1679" y="355"/>
                  <a:pt x="1681" y="356"/>
                  <a:pt x="1681" y="356"/>
                </a:cubicBezTo>
                <a:cubicBezTo>
                  <a:pt x="1682" y="355"/>
                  <a:pt x="1679" y="353"/>
                  <a:pt x="1678" y="352"/>
                </a:cubicBezTo>
                <a:cubicBezTo>
                  <a:pt x="1678" y="351"/>
                  <a:pt x="1680" y="352"/>
                  <a:pt x="1681" y="352"/>
                </a:cubicBezTo>
                <a:cubicBezTo>
                  <a:pt x="1681" y="353"/>
                  <a:pt x="1681" y="354"/>
                  <a:pt x="1682" y="355"/>
                </a:cubicBezTo>
                <a:cubicBezTo>
                  <a:pt x="1683" y="356"/>
                  <a:pt x="1686" y="356"/>
                  <a:pt x="1687" y="355"/>
                </a:cubicBezTo>
                <a:cubicBezTo>
                  <a:pt x="1688" y="354"/>
                  <a:pt x="1688" y="351"/>
                  <a:pt x="1690" y="351"/>
                </a:cubicBezTo>
                <a:cubicBezTo>
                  <a:pt x="1691" y="351"/>
                  <a:pt x="1690" y="353"/>
                  <a:pt x="1691" y="354"/>
                </a:cubicBezTo>
                <a:cubicBezTo>
                  <a:pt x="1691" y="356"/>
                  <a:pt x="1694" y="355"/>
                  <a:pt x="1695" y="355"/>
                </a:cubicBezTo>
                <a:cubicBezTo>
                  <a:pt x="1698" y="355"/>
                  <a:pt x="1700" y="355"/>
                  <a:pt x="1703" y="354"/>
                </a:cubicBezTo>
                <a:cubicBezTo>
                  <a:pt x="1704" y="354"/>
                  <a:pt x="1705" y="353"/>
                  <a:pt x="1705" y="351"/>
                </a:cubicBezTo>
                <a:cubicBezTo>
                  <a:pt x="1705" y="350"/>
                  <a:pt x="1703" y="348"/>
                  <a:pt x="1704" y="348"/>
                </a:cubicBezTo>
                <a:cubicBezTo>
                  <a:pt x="1705" y="348"/>
                  <a:pt x="1706" y="351"/>
                  <a:pt x="1706" y="351"/>
                </a:cubicBezTo>
                <a:cubicBezTo>
                  <a:pt x="1706" y="352"/>
                  <a:pt x="1706" y="353"/>
                  <a:pt x="1706" y="354"/>
                </a:cubicBezTo>
                <a:cubicBezTo>
                  <a:pt x="1707" y="354"/>
                  <a:pt x="1707" y="355"/>
                  <a:pt x="1708" y="355"/>
                </a:cubicBezTo>
                <a:cubicBezTo>
                  <a:pt x="1709" y="355"/>
                  <a:pt x="1711" y="354"/>
                  <a:pt x="1712" y="354"/>
                </a:cubicBezTo>
                <a:cubicBezTo>
                  <a:pt x="1714" y="353"/>
                  <a:pt x="1714" y="351"/>
                  <a:pt x="1713" y="350"/>
                </a:cubicBezTo>
                <a:cubicBezTo>
                  <a:pt x="1713" y="349"/>
                  <a:pt x="1713" y="348"/>
                  <a:pt x="1714" y="348"/>
                </a:cubicBezTo>
                <a:cubicBezTo>
                  <a:pt x="1715" y="348"/>
                  <a:pt x="1715" y="349"/>
                  <a:pt x="1715" y="350"/>
                </a:cubicBezTo>
                <a:cubicBezTo>
                  <a:pt x="1715" y="351"/>
                  <a:pt x="1714" y="354"/>
                  <a:pt x="1716" y="354"/>
                </a:cubicBezTo>
                <a:cubicBezTo>
                  <a:pt x="1717" y="354"/>
                  <a:pt x="1719" y="353"/>
                  <a:pt x="1720" y="353"/>
                </a:cubicBezTo>
                <a:cubicBezTo>
                  <a:pt x="1722" y="354"/>
                  <a:pt x="1723" y="354"/>
                  <a:pt x="1725" y="354"/>
                </a:cubicBezTo>
                <a:cubicBezTo>
                  <a:pt x="1726" y="354"/>
                  <a:pt x="1726" y="354"/>
                  <a:pt x="1727" y="354"/>
                </a:cubicBezTo>
                <a:cubicBezTo>
                  <a:pt x="1729" y="353"/>
                  <a:pt x="1730" y="354"/>
                  <a:pt x="1732" y="354"/>
                </a:cubicBezTo>
                <a:cubicBezTo>
                  <a:pt x="1733" y="354"/>
                  <a:pt x="1734" y="353"/>
                  <a:pt x="1734" y="353"/>
                </a:cubicBezTo>
                <a:cubicBezTo>
                  <a:pt x="1736" y="353"/>
                  <a:pt x="1738" y="352"/>
                  <a:pt x="1739" y="352"/>
                </a:cubicBezTo>
                <a:cubicBezTo>
                  <a:pt x="1742" y="352"/>
                  <a:pt x="1746" y="351"/>
                  <a:pt x="1747" y="348"/>
                </a:cubicBezTo>
                <a:cubicBezTo>
                  <a:pt x="1747" y="348"/>
                  <a:pt x="1747" y="347"/>
                  <a:pt x="1748" y="346"/>
                </a:cubicBezTo>
                <a:cubicBezTo>
                  <a:pt x="1748" y="345"/>
                  <a:pt x="1748" y="345"/>
                  <a:pt x="1748" y="344"/>
                </a:cubicBezTo>
                <a:cubicBezTo>
                  <a:pt x="1748" y="342"/>
                  <a:pt x="1747" y="342"/>
                  <a:pt x="1746" y="340"/>
                </a:cubicBezTo>
                <a:cubicBezTo>
                  <a:pt x="1745" y="339"/>
                  <a:pt x="1745" y="337"/>
                  <a:pt x="1747" y="338"/>
                </a:cubicBezTo>
                <a:cubicBezTo>
                  <a:pt x="1748" y="339"/>
                  <a:pt x="1749" y="340"/>
                  <a:pt x="1750" y="341"/>
                </a:cubicBezTo>
                <a:cubicBezTo>
                  <a:pt x="1751" y="341"/>
                  <a:pt x="1752" y="341"/>
                  <a:pt x="1753" y="341"/>
                </a:cubicBezTo>
                <a:cubicBezTo>
                  <a:pt x="1754" y="342"/>
                  <a:pt x="1754" y="343"/>
                  <a:pt x="1754" y="344"/>
                </a:cubicBezTo>
                <a:cubicBezTo>
                  <a:pt x="1753" y="345"/>
                  <a:pt x="1753" y="346"/>
                  <a:pt x="1753" y="347"/>
                </a:cubicBezTo>
                <a:cubicBezTo>
                  <a:pt x="1754" y="350"/>
                  <a:pt x="1757" y="351"/>
                  <a:pt x="1759" y="353"/>
                </a:cubicBezTo>
                <a:cubicBezTo>
                  <a:pt x="1760" y="353"/>
                  <a:pt x="1761" y="355"/>
                  <a:pt x="1763" y="354"/>
                </a:cubicBezTo>
                <a:cubicBezTo>
                  <a:pt x="1764" y="354"/>
                  <a:pt x="1766" y="353"/>
                  <a:pt x="1767" y="353"/>
                </a:cubicBezTo>
                <a:cubicBezTo>
                  <a:pt x="1769" y="353"/>
                  <a:pt x="1770" y="354"/>
                  <a:pt x="1771" y="354"/>
                </a:cubicBezTo>
                <a:cubicBezTo>
                  <a:pt x="1773" y="355"/>
                  <a:pt x="1775" y="355"/>
                  <a:pt x="1776" y="355"/>
                </a:cubicBezTo>
                <a:cubicBezTo>
                  <a:pt x="1778" y="355"/>
                  <a:pt x="1779" y="356"/>
                  <a:pt x="1781" y="356"/>
                </a:cubicBezTo>
                <a:cubicBezTo>
                  <a:pt x="1784" y="356"/>
                  <a:pt x="1788" y="355"/>
                  <a:pt x="1791" y="354"/>
                </a:cubicBezTo>
                <a:cubicBezTo>
                  <a:pt x="1792" y="354"/>
                  <a:pt x="1794" y="354"/>
                  <a:pt x="1796" y="354"/>
                </a:cubicBezTo>
                <a:cubicBezTo>
                  <a:pt x="1798" y="353"/>
                  <a:pt x="1799" y="353"/>
                  <a:pt x="1801" y="353"/>
                </a:cubicBezTo>
                <a:cubicBezTo>
                  <a:pt x="1804" y="352"/>
                  <a:pt x="1809" y="353"/>
                  <a:pt x="1812" y="351"/>
                </a:cubicBezTo>
                <a:cubicBezTo>
                  <a:pt x="1813" y="350"/>
                  <a:pt x="1814" y="350"/>
                  <a:pt x="1815" y="349"/>
                </a:cubicBezTo>
                <a:cubicBezTo>
                  <a:pt x="1815" y="348"/>
                  <a:pt x="1815" y="347"/>
                  <a:pt x="1815" y="346"/>
                </a:cubicBezTo>
                <a:cubicBezTo>
                  <a:pt x="1815" y="345"/>
                  <a:pt x="1814" y="345"/>
                  <a:pt x="1814" y="344"/>
                </a:cubicBezTo>
                <a:cubicBezTo>
                  <a:pt x="1814" y="343"/>
                  <a:pt x="1816" y="341"/>
                  <a:pt x="1815" y="340"/>
                </a:cubicBezTo>
                <a:cubicBezTo>
                  <a:pt x="1815" y="340"/>
                  <a:pt x="1814" y="340"/>
                  <a:pt x="1813" y="340"/>
                </a:cubicBezTo>
                <a:cubicBezTo>
                  <a:pt x="1813" y="339"/>
                  <a:pt x="1813" y="339"/>
                  <a:pt x="1812" y="338"/>
                </a:cubicBezTo>
                <a:cubicBezTo>
                  <a:pt x="1812" y="338"/>
                  <a:pt x="1811" y="337"/>
                  <a:pt x="1812" y="337"/>
                </a:cubicBezTo>
                <a:cubicBezTo>
                  <a:pt x="1813" y="336"/>
                  <a:pt x="1814" y="337"/>
                  <a:pt x="1814" y="338"/>
                </a:cubicBezTo>
                <a:cubicBezTo>
                  <a:pt x="1814" y="338"/>
                  <a:pt x="1814" y="339"/>
                  <a:pt x="1815" y="339"/>
                </a:cubicBezTo>
                <a:cubicBezTo>
                  <a:pt x="1815" y="340"/>
                  <a:pt x="1816" y="340"/>
                  <a:pt x="1816" y="340"/>
                </a:cubicBezTo>
                <a:cubicBezTo>
                  <a:pt x="1820" y="340"/>
                  <a:pt x="1822" y="339"/>
                  <a:pt x="1825" y="339"/>
                </a:cubicBezTo>
                <a:cubicBezTo>
                  <a:pt x="1827" y="339"/>
                  <a:pt x="1828" y="339"/>
                  <a:pt x="1830" y="339"/>
                </a:cubicBezTo>
                <a:cubicBezTo>
                  <a:pt x="1831" y="339"/>
                  <a:pt x="1832" y="339"/>
                  <a:pt x="1831" y="338"/>
                </a:cubicBezTo>
                <a:cubicBezTo>
                  <a:pt x="1831" y="337"/>
                  <a:pt x="1830" y="336"/>
                  <a:pt x="1830" y="336"/>
                </a:cubicBezTo>
                <a:cubicBezTo>
                  <a:pt x="1828" y="335"/>
                  <a:pt x="1827" y="334"/>
                  <a:pt x="1826" y="333"/>
                </a:cubicBezTo>
                <a:cubicBezTo>
                  <a:pt x="1825" y="332"/>
                  <a:pt x="1824" y="332"/>
                  <a:pt x="1822" y="332"/>
                </a:cubicBezTo>
                <a:cubicBezTo>
                  <a:pt x="1821" y="332"/>
                  <a:pt x="1820" y="333"/>
                  <a:pt x="1819" y="334"/>
                </a:cubicBezTo>
                <a:cubicBezTo>
                  <a:pt x="1818" y="334"/>
                  <a:pt x="1816" y="334"/>
                  <a:pt x="1815" y="335"/>
                </a:cubicBezTo>
                <a:cubicBezTo>
                  <a:pt x="1813" y="335"/>
                  <a:pt x="1813" y="333"/>
                  <a:pt x="1812" y="332"/>
                </a:cubicBezTo>
                <a:cubicBezTo>
                  <a:pt x="1811" y="332"/>
                  <a:pt x="1810" y="332"/>
                  <a:pt x="1810" y="332"/>
                </a:cubicBezTo>
                <a:cubicBezTo>
                  <a:pt x="1809" y="331"/>
                  <a:pt x="1811" y="330"/>
                  <a:pt x="1811" y="330"/>
                </a:cubicBezTo>
                <a:cubicBezTo>
                  <a:pt x="1812" y="330"/>
                  <a:pt x="1813" y="330"/>
                  <a:pt x="1814" y="329"/>
                </a:cubicBezTo>
                <a:cubicBezTo>
                  <a:pt x="1816" y="329"/>
                  <a:pt x="1817" y="328"/>
                  <a:pt x="1818" y="328"/>
                </a:cubicBezTo>
                <a:cubicBezTo>
                  <a:pt x="1819" y="327"/>
                  <a:pt x="1820" y="327"/>
                  <a:pt x="1822" y="326"/>
                </a:cubicBezTo>
                <a:cubicBezTo>
                  <a:pt x="1823" y="325"/>
                  <a:pt x="1824" y="325"/>
                  <a:pt x="1825" y="324"/>
                </a:cubicBezTo>
                <a:cubicBezTo>
                  <a:pt x="1826" y="324"/>
                  <a:pt x="1826" y="323"/>
                  <a:pt x="1827" y="323"/>
                </a:cubicBezTo>
                <a:cubicBezTo>
                  <a:pt x="1828" y="323"/>
                  <a:pt x="1829" y="323"/>
                  <a:pt x="1829" y="322"/>
                </a:cubicBezTo>
                <a:cubicBezTo>
                  <a:pt x="1829" y="322"/>
                  <a:pt x="1829" y="321"/>
                  <a:pt x="1829" y="320"/>
                </a:cubicBezTo>
                <a:cubicBezTo>
                  <a:pt x="1828" y="318"/>
                  <a:pt x="1826" y="314"/>
                  <a:pt x="1822" y="314"/>
                </a:cubicBezTo>
                <a:cubicBezTo>
                  <a:pt x="1821" y="314"/>
                  <a:pt x="1813" y="315"/>
                  <a:pt x="1813" y="314"/>
                </a:cubicBezTo>
                <a:cubicBezTo>
                  <a:pt x="1813" y="312"/>
                  <a:pt x="1818" y="312"/>
                  <a:pt x="1818" y="311"/>
                </a:cubicBezTo>
                <a:cubicBezTo>
                  <a:pt x="1818" y="310"/>
                  <a:pt x="1816" y="310"/>
                  <a:pt x="1816" y="310"/>
                </a:cubicBezTo>
                <a:cubicBezTo>
                  <a:pt x="1815" y="309"/>
                  <a:pt x="1814" y="308"/>
                  <a:pt x="1813" y="308"/>
                </a:cubicBezTo>
                <a:cubicBezTo>
                  <a:pt x="1811" y="306"/>
                  <a:pt x="1808" y="306"/>
                  <a:pt x="1806" y="306"/>
                </a:cubicBezTo>
                <a:cubicBezTo>
                  <a:pt x="1804" y="306"/>
                  <a:pt x="1802" y="306"/>
                  <a:pt x="1801" y="306"/>
                </a:cubicBezTo>
                <a:cubicBezTo>
                  <a:pt x="1799" y="307"/>
                  <a:pt x="1798" y="308"/>
                  <a:pt x="1796" y="306"/>
                </a:cubicBezTo>
                <a:cubicBezTo>
                  <a:pt x="1795" y="305"/>
                  <a:pt x="1795" y="303"/>
                  <a:pt x="1793" y="302"/>
                </a:cubicBezTo>
                <a:cubicBezTo>
                  <a:pt x="1792" y="301"/>
                  <a:pt x="1791" y="300"/>
                  <a:pt x="1789" y="300"/>
                </a:cubicBezTo>
                <a:cubicBezTo>
                  <a:pt x="1787" y="300"/>
                  <a:pt x="1785" y="299"/>
                  <a:pt x="1783" y="299"/>
                </a:cubicBezTo>
                <a:cubicBezTo>
                  <a:pt x="1779" y="299"/>
                  <a:pt x="1776" y="299"/>
                  <a:pt x="1772" y="299"/>
                </a:cubicBezTo>
                <a:cubicBezTo>
                  <a:pt x="1770" y="299"/>
                  <a:pt x="1769" y="299"/>
                  <a:pt x="1767" y="299"/>
                </a:cubicBezTo>
                <a:cubicBezTo>
                  <a:pt x="1766" y="298"/>
                  <a:pt x="1765" y="299"/>
                  <a:pt x="1763" y="300"/>
                </a:cubicBezTo>
                <a:cubicBezTo>
                  <a:pt x="1761" y="300"/>
                  <a:pt x="1759" y="301"/>
                  <a:pt x="1758" y="301"/>
                </a:cubicBezTo>
                <a:cubicBezTo>
                  <a:pt x="1756" y="301"/>
                  <a:pt x="1754" y="302"/>
                  <a:pt x="1752" y="302"/>
                </a:cubicBezTo>
                <a:cubicBezTo>
                  <a:pt x="1750" y="302"/>
                  <a:pt x="1749" y="302"/>
                  <a:pt x="1747" y="301"/>
                </a:cubicBezTo>
                <a:cubicBezTo>
                  <a:pt x="1745" y="300"/>
                  <a:pt x="1742" y="300"/>
                  <a:pt x="1740" y="299"/>
                </a:cubicBezTo>
                <a:cubicBezTo>
                  <a:pt x="1738" y="299"/>
                  <a:pt x="1737" y="299"/>
                  <a:pt x="1735" y="301"/>
                </a:cubicBezTo>
                <a:cubicBezTo>
                  <a:pt x="1734" y="301"/>
                  <a:pt x="1734" y="302"/>
                  <a:pt x="1733" y="302"/>
                </a:cubicBezTo>
                <a:cubicBezTo>
                  <a:pt x="1732" y="302"/>
                  <a:pt x="1731" y="302"/>
                  <a:pt x="1730" y="302"/>
                </a:cubicBezTo>
                <a:cubicBezTo>
                  <a:pt x="1730" y="303"/>
                  <a:pt x="1729" y="303"/>
                  <a:pt x="1728" y="304"/>
                </a:cubicBezTo>
                <a:cubicBezTo>
                  <a:pt x="1727" y="305"/>
                  <a:pt x="1725" y="303"/>
                  <a:pt x="1723" y="304"/>
                </a:cubicBezTo>
                <a:cubicBezTo>
                  <a:pt x="1722" y="305"/>
                  <a:pt x="1723" y="306"/>
                  <a:pt x="1723" y="307"/>
                </a:cubicBezTo>
                <a:cubicBezTo>
                  <a:pt x="1722" y="309"/>
                  <a:pt x="1719" y="307"/>
                  <a:pt x="1718" y="307"/>
                </a:cubicBezTo>
                <a:cubicBezTo>
                  <a:pt x="1717" y="306"/>
                  <a:pt x="1715" y="306"/>
                  <a:pt x="1714" y="307"/>
                </a:cubicBezTo>
                <a:cubicBezTo>
                  <a:pt x="1712" y="307"/>
                  <a:pt x="1711" y="308"/>
                  <a:pt x="1709" y="309"/>
                </a:cubicBezTo>
                <a:cubicBezTo>
                  <a:pt x="1708" y="310"/>
                  <a:pt x="1706" y="310"/>
                  <a:pt x="1705" y="310"/>
                </a:cubicBezTo>
                <a:cubicBezTo>
                  <a:pt x="1703" y="309"/>
                  <a:pt x="1702" y="309"/>
                  <a:pt x="1700" y="310"/>
                </a:cubicBezTo>
                <a:cubicBezTo>
                  <a:pt x="1699" y="311"/>
                  <a:pt x="1698" y="311"/>
                  <a:pt x="1696" y="311"/>
                </a:cubicBezTo>
                <a:cubicBezTo>
                  <a:pt x="1695" y="311"/>
                  <a:pt x="1693" y="311"/>
                  <a:pt x="1692" y="312"/>
                </a:cubicBezTo>
                <a:cubicBezTo>
                  <a:pt x="1691" y="312"/>
                  <a:pt x="1694" y="313"/>
                  <a:pt x="1694" y="314"/>
                </a:cubicBezTo>
                <a:cubicBezTo>
                  <a:pt x="1695" y="314"/>
                  <a:pt x="1696" y="315"/>
                  <a:pt x="1697" y="315"/>
                </a:cubicBezTo>
                <a:cubicBezTo>
                  <a:pt x="1698" y="315"/>
                  <a:pt x="1700" y="315"/>
                  <a:pt x="1700" y="315"/>
                </a:cubicBezTo>
                <a:cubicBezTo>
                  <a:pt x="1701" y="317"/>
                  <a:pt x="1698" y="317"/>
                  <a:pt x="1697" y="317"/>
                </a:cubicBezTo>
                <a:cubicBezTo>
                  <a:pt x="1696" y="317"/>
                  <a:pt x="1694" y="317"/>
                  <a:pt x="1693" y="317"/>
                </a:cubicBezTo>
                <a:cubicBezTo>
                  <a:pt x="1689" y="316"/>
                  <a:pt x="1685" y="318"/>
                  <a:pt x="1681" y="317"/>
                </a:cubicBezTo>
                <a:cubicBezTo>
                  <a:pt x="1679" y="317"/>
                  <a:pt x="1678" y="315"/>
                  <a:pt x="1677" y="314"/>
                </a:cubicBezTo>
                <a:cubicBezTo>
                  <a:pt x="1676" y="313"/>
                  <a:pt x="1675" y="312"/>
                  <a:pt x="1674" y="311"/>
                </a:cubicBezTo>
                <a:cubicBezTo>
                  <a:pt x="1672" y="309"/>
                  <a:pt x="1669" y="307"/>
                  <a:pt x="1666" y="308"/>
                </a:cubicBezTo>
                <a:cubicBezTo>
                  <a:pt x="1665" y="309"/>
                  <a:pt x="1663" y="310"/>
                  <a:pt x="1662" y="311"/>
                </a:cubicBezTo>
                <a:cubicBezTo>
                  <a:pt x="1662" y="311"/>
                  <a:pt x="1662" y="312"/>
                  <a:pt x="1661" y="313"/>
                </a:cubicBezTo>
                <a:cubicBezTo>
                  <a:pt x="1660" y="313"/>
                  <a:pt x="1660" y="313"/>
                  <a:pt x="1660" y="312"/>
                </a:cubicBezTo>
                <a:cubicBezTo>
                  <a:pt x="1659" y="311"/>
                  <a:pt x="1659" y="309"/>
                  <a:pt x="1657" y="310"/>
                </a:cubicBezTo>
                <a:cubicBezTo>
                  <a:pt x="1656" y="310"/>
                  <a:pt x="1655" y="311"/>
                  <a:pt x="1654" y="311"/>
                </a:cubicBezTo>
                <a:cubicBezTo>
                  <a:pt x="1653" y="312"/>
                  <a:pt x="1651" y="313"/>
                  <a:pt x="1650" y="313"/>
                </a:cubicBezTo>
                <a:cubicBezTo>
                  <a:pt x="1649" y="313"/>
                  <a:pt x="1648" y="313"/>
                  <a:pt x="1647" y="313"/>
                </a:cubicBezTo>
                <a:cubicBezTo>
                  <a:pt x="1646" y="313"/>
                  <a:pt x="1645" y="311"/>
                  <a:pt x="1644" y="310"/>
                </a:cubicBezTo>
                <a:cubicBezTo>
                  <a:pt x="1643" y="309"/>
                  <a:pt x="1643" y="308"/>
                  <a:pt x="1642" y="307"/>
                </a:cubicBezTo>
                <a:cubicBezTo>
                  <a:pt x="1641" y="306"/>
                  <a:pt x="1639" y="305"/>
                  <a:pt x="1638" y="305"/>
                </a:cubicBezTo>
                <a:cubicBezTo>
                  <a:pt x="1637" y="305"/>
                  <a:pt x="1637" y="306"/>
                  <a:pt x="1636" y="307"/>
                </a:cubicBezTo>
                <a:cubicBezTo>
                  <a:pt x="1635" y="308"/>
                  <a:pt x="1634" y="308"/>
                  <a:pt x="1634" y="309"/>
                </a:cubicBezTo>
                <a:cubicBezTo>
                  <a:pt x="1634" y="310"/>
                  <a:pt x="1635" y="310"/>
                  <a:pt x="1635" y="310"/>
                </a:cubicBezTo>
                <a:cubicBezTo>
                  <a:pt x="1635" y="311"/>
                  <a:pt x="1633" y="311"/>
                  <a:pt x="1632" y="311"/>
                </a:cubicBezTo>
                <a:cubicBezTo>
                  <a:pt x="1632" y="311"/>
                  <a:pt x="1631" y="311"/>
                  <a:pt x="1630" y="311"/>
                </a:cubicBezTo>
                <a:cubicBezTo>
                  <a:pt x="1628" y="311"/>
                  <a:pt x="1627" y="311"/>
                  <a:pt x="1625" y="311"/>
                </a:cubicBezTo>
                <a:cubicBezTo>
                  <a:pt x="1624" y="311"/>
                  <a:pt x="1616" y="311"/>
                  <a:pt x="1617" y="310"/>
                </a:cubicBezTo>
                <a:cubicBezTo>
                  <a:pt x="1617" y="309"/>
                  <a:pt x="1618" y="309"/>
                  <a:pt x="1618" y="309"/>
                </a:cubicBezTo>
                <a:cubicBezTo>
                  <a:pt x="1619" y="308"/>
                  <a:pt x="1619" y="307"/>
                  <a:pt x="1620" y="307"/>
                </a:cubicBezTo>
                <a:cubicBezTo>
                  <a:pt x="1621" y="307"/>
                  <a:pt x="1621" y="308"/>
                  <a:pt x="1621" y="308"/>
                </a:cubicBezTo>
                <a:cubicBezTo>
                  <a:pt x="1622" y="309"/>
                  <a:pt x="1623" y="308"/>
                  <a:pt x="1623" y="308"/>
                </a:cubicBezTo>
                <a:cubicBezTo>
                  <a:pt x="1624" y="307"/>
                  <a:pt x="1627" y="308"/>
                  <a:pt x="1627" y="307"/>
                </a:cubicBezTo>
                <a:cubicBezTo>
                  <a:pt x="1628" y="305"/>
                  <a:pt x="1627" y="303"/>
                  <a:pt x="1626" y="303"/>
                </a:cubicBezTo>
                <a:cubicBezTo>
                  <a:pt x="1626" y="302"/>
                  <a:pt x="1625" y="300"/>
                  <a:pt x="1624" y="300"/>
                </a:cubicBezTo>
                <a:cubicBezTo>
                  <a:pt x="1624" y="300"/>
                  <a:pt x="1623" y="299"/>
                  <a:pt x="1623" y="299"/>
                </a:cubicBezTo>
                <a:cubicBezTo>
                  <a:pt x="1622" y="299"/>
                  <a:pt x="1622" y="298"/>
                  <a:pt x="1621" y="298"/>
                </a:cubicBezTo>
                <a:cubicBezTo>
                  <a:pt x="1620" y="297"/>
                  <a:pt x="1619" y="298"/>
                  <a:pt x="1618" y="299"/>
                </a:cubicBezTo>
                <a:cubicBezTo>
                  <a:pt x="1617" y="300"/>
                  <a:pt x="1616" y="300"/>
                  <a:pt x="1616" y="299"/>
                </a:cubicBezTo>
                <a:cubicBezTo>
                  <a:pt x="1616" y="296"/>
                  <a:pt x="1615" y="294"/>
                  <a:pt x="1614" y="292"/>
                </a:cubicBezTo>
                <a:cubicBezTo>
                  <a:pt x="1613" y="291"/>
                  <a:pt x="1612" y="291"/>
                  <a:pt x="1610" y="291"/>
                </a:cubicBezTo>
                <a:cubicBezTo>
                  <a:pt x="1610" y="292"/>
                  <a:pt x="1610" y="292"/>
                  <a:pt x="1609" y="293"/>
                </a:cubicBezTo>
                <a:cubicBezTo>
                  <a:pt x="1609" y="293"/>
                  <a:pt x="1608" y="293"/>
                  <a:pt x="1607" y="293"/>
                </a:cubicBezTo>
                <a:cubicBezTo>
                  <a:pt x="1606" y="294"/>
                  <a:pt x="1604" y="293"/>
                  <a:pt x="1603" y="293"/>
                </a:cubicBezTo>
                <a:cubicBezTo>
                  <a:pt x="1601" y="293"/>
                  <a:pt x="1600" y="292"/>
                  <a:pt x="1598" y="292"/>
                </a:cubicBezTo>
                <a:cubicBezTo>
                  <a:pt x="1597" y="292"/>
                  <a:pt x="1595" y="292"/>
                  <a:pt x="1594" y="292"/>
                </a:cubicBezTo>
                <a:cubicBezTo>
                  <a:pt x="1593" y="293"/>
                  <a:pt x="1593" y="295"/>
                  <a:pt x="1591" y="295"/>
                </a:cubicBezTo>
                <a:cubicBezTo>
                  <a:pt x="1591" y="296"/>
                  <a:pt x="1590" y="296"/>
                  <a:pt x="1590" y="297"/>
                </a:cubicBezTo>
                <a:cubicBezTo>
                  <a:pt x="1590" y="297"/>
                  <a:pt x="1589" y="298"/>
                  <a:pt x="1588" y="297"/>
                </a:cubicBezTo>
                <a:cubicBezTo>
                  <a:pt x="1587" y="297"/>
                  <a:pt x="1590" y="295"/>
                  <a:pt x="1591" y="295"/>
                </a:cubicBezTo>
                <a:cubicBezTo>
                  <a:pt x="1592" y="294"/>
                  <a:pt x="1592" y="293"/>
                  <a:pt x="1590" y="293"/>
                </a:cubicBezTo>
                <a:cubicBezTo>
                  <a:pt x="1590" y="293"/>
                  <a:pt x="1589" y="292"/>
                  <a:pt x="1588" y="292"/>
                </a:cubicBezTo>
                <a:cubicBezTo>
                  <a:pt x="1588" y="291"/>
                  <a:pt x="1589" y="291"/>
                  <a:pt x="1590" y="291"/>
                </a:cubicBezTo>
                <a:cubicBezTo>
                  <a:pt x="1590" y="291"/>
                  <a:pt x="1591" y="292"/>
                  <a:pt x="1592" y="292"/>
                </a:cubicBezTo>
                <a:cubicBezTo>
                  <a:pt x="1592" y="292"/>
                  <a:pt x="1593" y="292"/>
                  <a:pt x="1594" y="291"/>
                </a:cubicBezTo>
                <a:cubicBezTo>
                  <a:pt x="1595" y="291"/>
                  <a:pt x="1596" y="291"/>
                  <a:pt x="1596" y="291"/>
                </a:cubicBezTo>
                <a:cubicBezTo>
                  <a:pt x="1597" y="291"/>
                  <a:pt x="1598" y="291"/>
                  <a:pt x="1599" y="291"/>
                </a:cubicBezTo>
                <a:cubicBezTo>
                  <a:pt x="1600" y="291"/>
                  <a:pt x="1600" y="291"/>
                  <a:pt x="1601" y="290"/>
                </a:cubicBezTo>
                <a:cubicBezTo>
                  <a:pt x="1601" y="290"/>
                  <a:pt x="1602" y="290"/>
                  <a:pt x="1603" y="290"/>
                </a:cubicBezTo>
                <a:cubicBezTo>
                  <a:pt x="1604" y="290"/>
                  <a:pt x="1604" y="290"/>
                  <a:pt x="1605" y="290"/>
                </a:cubicBezTo>
                <a:cubicBezTo>
                  <a:pt x="1606" y="290"/>
                  <a:pt x="1606" y="289"/>
                  <a:pt x="1606" y="288"/>
                </a:cubicBezTo>
                <a:cubicBezTo>
                  <a:pt x="1605" y="288"/>
                  <a:pt x="1604" y="288"/>
                  <a:pt x="1603" y="288"/>
                </a:cubicBezTo>
                <a:cubicBezTo>
                  <a:pt x="1602" y="288"/>
                  <a:pt x="1601" y="288"/>
                  <a:pt x="1600" y="288"/>
                </a:cubicBezTo>
                <a:cubicBezTo>
                  <a:pt x="1599" y="288"/>
                  <a:pt x="1597" y="287"/>
                  <a:pt x="1596" y="287"/>
                </a:cubicBezTo>
                <a:cubicBezTo>
                  <a:pt x="1594" y="287"/>
                  <a:pt x="1593" y="287"/>
                  <a:pt x="1591" y="287"/>
                </a:cubicBezTo>
                <a:cubicBezTo>
                  <a:pt x="1590" y="286"/>
                  <a:pt x="1588" y="287"/>
                  <a:pt x="1586" y="286"/>
                </a:cubicBezTo>
                <a:cubicBezTo>
                  <a:pt x="1586" y="286"/>
                  <a:pt x="1583" y="286"/>
                  <a:pt x="1583" y="284"/>
                </a:cubicBezTo>
                <a:cubicBezTo>
                  <a:pt x="1583" y="284"/>
                  <a:pt x="1584" y="284"/>
                  <a:pt x="1584" y="283"/>
                </a:cubicBezTo>
                <a:cubicBezTo>
                  <a:pt x="1583" y="283"/>
                  <a:pt x="1582" y="283"/>
                  <a:pt x="1582" y="283"/>
                </a:cubicBezTo>
                <a:cubicBezTo>
                  <a:pt x="1581" y="282"/>
                  <a:pt x="1580" y="282"/>
                  <a:pt x="1580" y="281"/>
                </a:cubicBezTo>
                <a:cubicBezTo>
                  <a:pt x="1581" y="281"/>
                  <a:pt x="1582" y="282"/>
                  <a:pt x="1582" y="282"/>
                </a:cubicBezTo>
                <a:cubicBezTo>
                  <a:pt x="1583" y="283"/>
                  <a:pt x="1585" y="283"/>
                  <a:pt x="1586" y="283"/>
                </a:cubicBezTo>
                <a:cubicBezTo>
                  <a:pt x="1588" y="284"/>
                  <a:pt x="1590" y="284"/>
                  <a:pt x="1591" y="284"/>
                </a:cubicBezTo>
                <a:cubicBezTo>
                  <a:pt x="1593" y="284"/>
                  <a:pt x="1594" y="284"/>
                  <a:pt x="1595" y="284"/>
                </a:cubicBezTo>
                <a:cubicBezTo>
                  <a:pt x="1596" y="284"/>
                  <a:pt x="1597" y="285"/>
                  <a:pt x="1598" y="285"/>
                </a:cubicBezTo>
                <a:cubicBezTo>
                  <a:pt x="1600" y="285"/>
                  <a:pt x="1602" y="285"/>
                  <a:pt x="1605" y="284"/>
                </a:cubicBezTo>
                <a:cubicBezTo>
                  <a:pt x="1606" y="284"/>
                  <a:pt x="1608" y="284"/>
                  <a:pt x="1610" y="284"/>
                </a:cubicBezTo>
                <a:cubicBezTo>
                  <a:pt x="1614" y="285"/>
                  <a:pt x="1618" y="286"/>
                  <a:pt x="1622" y="285"/>
                </a:cubicBezTo>
                <a:cubicBezTo>
                  <a:pt x="1623" y="285"/>
                  <a:pt x="1625" y="284"/>
                  <a:pt x="1625" y="283"/>
                </a:cubicBezTo>
                <a:cubicBezTo>
                  <a:pt x="1626" y="282"/>
                  <a:pt x="1626" y="281"/>
                  <a:pt x="1626" y="280"/>
                </a:cubicBezTo>
                <a:cubicBezTo>
                  <a:pt x="1626" y="280"/>
                  <a:pt x="1625" y="280"/>
                  <a:pt x="1624" y="279"/>
                </a:cubicBezTo>
                <a:cubicBezTo>
                  <a:pt x="1623" y="279"/>
                  <a:pt x="1621" y="278"/>
                  <a:pt x="1620" y="278"/>
                </a:cubicBezTo>
                <a:cubicBezTo>
                  <a:pt x="1618" y="278"/>
                  <a:pt x="1616" y="278"/>
                  <a:pt x="1614" y="278"/>
                </a:cubicBezTo>
                <a:cubicBezTo>
                  <a:pt x="1612" y="277"/>
                  <a:pt x="1611" y="276"/>
                  <a:pt x="1609" y="276"/>
                </a:cubicBezTo>
                <a:cubicBezTo>
                  <a:pt x="1607" y="275"/>
                  <a:pt x="1605" y="275"/>
                  <a:pt x="1604" y="275"/>
                </a:cubicBezTo>
                <a:cubicBezTo>
                  <a:pt x="1600" y="274"/>
                  <a:pt x="1596" y="275"/>
                  <a:pt x="1593" y="274"/>
                </a:cubicBezTo>
                <a:cubicBezTo>
                  <a:pt x="1591" y="273"/>
                  <a:pt x="1588" y="273"/>
                  <a:pt x="1586" y="272"/>
                </a:cubicBezTo>
                <a:cubicBezTo>
                  <a:pt x="1586" y="272"/>
                  <a:pt x="1585" y="272"/>
                  <a:pt x="1584" y="272"/>
                </a:cubicBezTo>
                <a:cubicBezTo>
                  <a:pt x="1583" y="271"/>
                  <a:pt x="1582" y="271"/>
                  <a:pt x="1582" y="270"/>
                </a:cubicBezTo>
                <a:cubicBezTo>
                  <a:pt x="1583" y="270"/>
                  <a:pt x="1584" y="271"/>
                  <a:pt x="1584" y="271"/>
                </a:cubicBezTo>
                <a:cubicBezTo>
                  <a:pt x="1585" y="271"/>
                  <a:pt x="1586" y="271"/>
                  <a:pt x="1586" y="271"/>
                </a:cubicBezTo>
                <a:cubicBezTo>
                  <a:pt x="1588" y="271"/>
                  <a:pt x="1590" y="271"/>
                  <a:pt x="1592" y="272"/>
                </a:cubicBezTo>
                <a:cubicBezTo>
                  <a:pt x="1593" y="272"/>
                  <a:pt x="1595" y="272"/>
                  <a:pt x="1596" y="272"/>
                </a:cubicBezTo>
                <a:cubicBezTo>
                  <a:pt x="1599" y="271"/>
                  <a:pt x="1595" y="268"/>
                  <a:pt x="1594" y="267"/>
                </a:cubicBezTo>
                <a:cubicBezTo>
                  <a:pt x="1593" y="266"/>
                  <a:pt x="1592" y="265"/>
                  <a:pt x="1591" y="264"/>
                </a:cubicBezTo>
                <a:cubicBezTo>
                  <a:pt x="1588" y="263"/>
                  <a:pt x="1585" y="262"/>
                  <a:pt x="1582" y="262"/>
                </a:cubicBezTo>
                <a:cubicBezTo>
                  <a:pt x="1578" y="262"/>
                  <a:pt x="1575" y="262"/>
                  <a:pt x="1571" y="263"/>
                </a:cubicBezTo>
                <a:cubicBezTo>
                  <a:pt x="1569" y="263"/>
                  <a:pt x="1568" y="264"/>
                  <a:pt x="1566" y="265"/>
                </a:cubicBezTo>
                <a:cubicBezTo>
                  <a:pt x="1564" y="265"/>
                  <a:pt x="1563" y="265"/>
                  <a:pt x="1561" y="265"/>
                </a:cubicBezTo>
                <a:cubicBezTo>
                  <a:pt x="1560" y="265"/>
                  <a:pt x="1559" y="265"/>
                  <a:pt x="1558" y="265"/>
                </a:cubicBezTo>
                <a:cubicBezTo>
                  <a:pt x="1557" y="266"/>
                  <a:pt x="1557" y="266"/>
                  <a:pt x="1556" y="266"/>
                </a:cubicBezTo>
                <a:cubicBezTo>
                  <a:pt x="1555" y="266"/>
                  <a:pt x="1553" y="266"/>
                  <a:pt x="1552" y="265"/>
                </a:cubicBezTo>
                <a:cubicBezTo>
                  <a:pt x="1549" y="265"/>
                  <a:pt x="1546" y="266"/>
                  <a:pt x="1544" y="269"/>
                </a:cubicBezTo>
                <a:cubicBezTo>
                  <a:pt x="1543" y="271"/>
                  <a:pt x="1540" y="274"/>
                  <a:pt x="1537" y="274"/>
                </a:cubicBezTo>
                <a:cubicBezTo>
                  <a:pt x="1537" y="274"/>
                  <a:pt x="1536" y="274"/>
                  <a:pt x="1536" y="273"/>
                </a:cubicBezTo>
                <a:cubicBezTo>
                  <a:pt x="1536" y="272"/>
                  <a:pt x="1538" y="272"/>
                  <a:pt x="1538" y="272"/>
                </a:cubicBezTo>
                <a:cubicBezTo>
                  <a:pt x="1540" y="272"/>
                  <a:pt x="1540" y="271"/>
                  <a:pt x="1541" y="270"/>
                </a:cubicBezTo>
                <a:cubicBezTo>
                  <a:pt x="1542" y="269"/>
                  <a:pt x="1543" y="267"/>
                  <a:pt x="1544" y="266"/>
                </a:cubicBezTo>
                <a:cubicBezTo>
                  <a:pt x="1545" y="265"/>
                  <a:pt x="1546" y="265"/>
                  <a:pt x="1546" y="263"/>
                </a:cubicBezTo>
                <a:cubicBezTo>
                  <a:pt x="1546" y="261"/>
                  <a:pt x="1544" y="261"/>
                  <a:pt x="1543" y="260"/>
                </a:cubicBezTo>
                <a:cubicBezTo>
                  <a:pt x="1542" y="259"/>
                  <a:pt x="1541" y="258"/>
                  <a:pt x="1540" y="257"/>
                </a:cubicBezTo>
                <a:cubicBezTo>
                  <a:pt x="1539" y="255"/>
                  <a:pt x="1536" y="253"/>
                  <a:pt x="1534" y="252"/>
                </a:cubicBezTo>
                <a:cubicBezTo>
                  <a:pt x="1531" y="251"/>
                  <a:pt x="1528" y="251"/>
                  <a:pt x="1525" y="252"/>
                </a:cubicBezTo>
                <a:cubicBezTo>
                  <a:pt x="1523" y="252"/>
                  <a:pt x="1521" y="252"/>
                  <a:pt x="1520" y="251"/>
                </a:cubicBezTo>
                <a:cubicBezTo>
                  <a:pt x="1518" y="251"/>
                  <a:pt x="1516" y="250"/>
                  <a:pt x="1515" y="250"/>
                </a:cubicBezTo>
                <a:cubicBezTo>
                  <a:pt x="1513" y="250"/>
                  <a:pt x="1511" y="249"/>
                  <a:pt x="1510" y="249"/>
                </a:cubicBezTo>
                <a:cubicBezTo>
                  <a:pt x="1509" y="249"/>
                  <a:pt x="1507" y="248"/>
                  <a:pt x="1506" y="248"/>
                </a:cubicBezTo>
                <a:cubicBezTo>
                  <a:pt x="1504" y="248"/>
                  <a:pt x="1503" y="247"/>
                  <a:pt x="1501" y="247"/>
                </a:cubicBezTo>
                <a:cubicBezTo>
                  <a:pt x="1498" y="245"/>
                  <a:pt x="1494" y="246"/>
                  <a:pt x="1490" y="246"/>
                </a:cubicBezTo>
                <a:cubicBezTo>
                  <a:pt x="1488" y="246"/>
                  <a:pt x="1486" y="245"/>
                  <a:pt x="1484" y="246"/>
                </a:cubicBezTo>
                <a:cubicBezTo>
                  <a:pt x="1483" y="246"/>
                  <a:pt x="1481" y="246"/>
                  <a:pt x="1480" y="247"/>
                </a:cubicBezTo>
                <a:cubicBezTo>
                  <a:pt x="1480" y="248"/>
                  <a:pt x="1480" y="249"/>
                  <a:pt x="1480" y="249"/>
                </a:cubicBezTo>
                <a:cubicBezTo>
                  <a:pt x="1479" y="250"/>
                  <a:pt x="1478" y="250"/>
                  <a:pt x="1478" y="250"/>
                </a:cubicBezTo>
                <a:cubicBezTo>
                  <a:pt x="1476" y="250"/>
                  <a:pt x="1475" y="250"/>
                  <a:pt x="1473" y="249"/>
                </a:cubicBezTo>
                <a:cubicBezTo>
                  <a:pt x="1473" y="249"/>
                  <a:pt x="1472" y="249"/>
                  <a:pt x="1472" y="249"/>
                </a:cubicBezTo>
                <a:cubicBezTo>
                  <a:pt x="1471" y="250"/>
                  <a:pt x="1472" y="250"/>
                  <a:pt x="1471" y="251"/>
                </a:cubicBezTo>
                <a:cubicBezTo>
                  <a:pt x="1471" y="252"/>
                  <a:pt x="1468" y="252"/>
                  <a:pt x="1470" y="254"/>
                </a:cubicBezTo>
                <a:cubicBezTo>
                  <a:pt x="1471" y="254"/>
                  <a:pt x="1472" y="254"/>
                  <a:pt x="1474" y="255"/>
                </a:cubicBezTo>
                <a:cubicBezTo>
                  <a:pt x="1474" y="255"/>
                  <a:pt x="1475" y="256"/>
                  <a:pt x="1476" y="256"/>
                </a:cubicBezTo>
                <a:cubicBezTo>
                  <a:pt x="1476" y="256"/>
                  <a:pt x="1477" y="256"/>
                  <a:pt x="1478" y="256"/>
                </a:cubicBezTo>
                <a:cubicBezTo>
                  <a:pt x="1478" y="256"/>
                  <a:pt x="1480" y="257"/>
                  <a:pt x="1479" y="257"/>
                </a:cubicBezTo>
                <a:cubicBezTo>
                  <a:pt x="1479" y="258"/>
                  <a:pt x="1478" y="258"/>
                  <a:pt x="1477" y="258"/>
                </a:cubicBezTo>
                <a:cubicBezTo>
                  <a:pt x="1477" y="258"/>
                  <a:pt x="1476" y="258"/>
                  <a:pt x="1476" y="259"/>
                </a:cubicBezTo>
                <a:cubicBezTo>
                  <a:pt x="1477" y="259"/>
                  <a:pt x="1478" y="259"/>
                  <a:pt x="1478" y="260"/>
                </a:cubicBezTo>
                <a:cubicBezTo>
                  <a:pt x="1478" y="261"/>
                  <a:pt x="1474" y="260"/>
                  <a:pt x="1473" y="260"/>
                </a:cubicBezTo>
                <a:cubicBezTo>
                  <a:pt x="1472" y="260"/>
                  <a:pt x="1470" y="259"/>
                  <a:pt x="1469" y="260"/>
                </a:cubicBezTo>
                <a:cubicBezTo>
                  <a:pt x="1467" y="262"/>
                  <a:pt x="1472" y="262"/>
                  <a:pt x="1472" y="262"/>
                </a:cubicBezTo>
                <a:cubicBezTo>
                  <a:pt x="1474" y="262"/>
                  <a:pt x="1475" y="262"/>
                  <a:pt x="1477" y="263"/>
                </a:cubicBezTo>
                <a:cubicBezTo>
                  <a:pt x="1478" y="263"/>
                  <a:pt x="1479" y="264"/>
                  <a:pt x="1480" y="265"/>
                </a:cubicBezTo>
                <a:cubicBezTo>
                  <a:pt x="1481" y="265"/>
                  <a:pt x="1481" y="265"/>
                  <a:pt x="1482" y="265"/>
                </a:cubicBezTo>
                <a:cubicBezTo>
                  <a:pt x="1483" y="266"/>
                  <a:pt x="1483" y="266"/>
                  <a:pt x="1483" y="267"/>
                </a:cubicBezTo>
                <a:cubicBezTo>
                  <a:pt x="1484" y="267"/>
                  <a:pt x="1485" y="267"/>
                  <a:pt x="1485" y="267"/>
                </a:cubicBezTo>
                <a:cubicBezTo>
                  <a:pt x="1486" y="267"/>
                  <a:pt x="1487" y="268"/>
                  <a:pt x="1487" y="268"/>
                </a:cubicBezTo>
                <a:cubicBezTo>
                  <a:pt x="1489" y="268"/>
                  <a:pt x="1493" y="266"/>
                  <a:pt x="1494" y="268"/>
                </a:cubicBezTo>
                <a:cubicBezTo>
                  <a:pt x="1493" y="269"/>
                  <a:pt x="1491" y="268"/>
                  <a:pt x="1489" y="269"/>
                </a:cubicBezTo>
                <a:cubicBezTo>
                  <a:pt x="1489" y="269"/>
                  <a:pt x="1488" y="269"/>
                  <a:pt x="1487" y="270"/>
                </a:cubicBezTo>
                <a:cubicBezTo>
                  <a:pt x="1487" y="270"/>
                  <a:pt x="1486" y="270"/>
                  <a:pt x="1485" y="270"/>
                </a:cubicBezTo>
                <a:cubicBezTo>
                  <a:pt x="1484" y="272"/>
                  <a:pt x="1487" y="273"/>
                  <a:pt x="1488" y="273"/>
                </a:cubicBezTo>
                <a:cubicBezTo>
                  <a:pt x="1489" y="273"/>
                  <a:pt x="1489" y="274"/>
                  <a:pt x="1490" y="275"/>
                </a:cubicBezTo>
                <a:cubicBezTo>
                  <a:pt x="1490" y="275"/>
                  <a:pt x="1491" y="275"/>
                  <a:pt x="1492" y="275"/>
                </a:cubicBezTo>
                <a:cubicBezTo>
                  <a:pt x="1494" y="276"/>
                  <a:pt x="1495" y="275"/>
                  <a:pt x="1497" y="276"/>
                </a:cubicBezTo>
                <a:cubicBezTo>
                  <a:pt x="1499" y="276"/>
                  <a:pt x="1501" y="276"/>
                  <a:pt x="1503" y="276"/>
                </a:cubicBezTo>
                <a:cubicBezTo>
                  <a:pt x="1504" y="277"/>
                  <a:pt x="1506" y="277"/>
                  <a:pt x="1504" y="278"/>
                </a:cubicBezTo>
                <a:cubicBezTo>
                  <a:pt x="1504" y="279"/>
                  <a:pt x="1503" y="278"/>
                  <a:pt x="1502" y="279"/>
                </a:cubicBezTo>
                <a:cubicBezTo>
                  <a:pt x="1501" y="279"/>
                  <a:pt x="1500" y="280"/>
                  <a:pt x="1500" y="281"/>
                </a:cubicBezTo>
                <a:cubicBezTo>
                  <a:pt x="1500" y="282"/>
                  <a:pt x="1503" y="281"/>
                  <a:pt x="1504" y="281"/>
                </a:cubicBezTo>
                <a:cubicBezTo>
                  <a:pt x="1506" y="281"/>
                  <a:pt x="1507" y="281"/>
                  <a:pt x="1508" y="281"/>
                </a:cubicBezTo>
                <a:cubicBezTo>
                  <a:pt x="1510" y="281"/>
                  <a:pt x="1511" y="280"/>
                  <a:pt x="1513" y="280"/>
                </a:cubicBezTo>
                <a:cubicBezTo>
                  <a:pt x="1514" y="279"/>
                  <a:pt x="1516" y="280"/>
                  <a:pt x="1518" y="280"/>
                </a:cubicBezTo>
                <a:cubicBezTo>
                  <a:pt x="1519" y="281"/>
                  <a:pt x="1521" y="280"/>
                  <a:pt x="1523" y="280"/>
                </a:cubicBezTo>
                <a:cubicBezTo>
                  <a:pt x="1525" y="280"/>
                  <a:pt x="1527" y="281"/>
                  <a:pt x="1529" y="281"/>
                </a:cubicBezTo>
                <a:cubicBezTo>
                  <a:pt x="1530" y="281"/>
                  <a:pt x="1532" y="281"/>
                  <a:pt x="1533" y="281"/>
                </a:cubicBezTo>
                <a:cubicBezTo>
                  <a:pt x="1533" y="280"/>
                  <a:pt x="1534" y="279"/>
                  <a:pt x="1534" y="279"/>
                </a:cubicBezTo>
                <a:cubicBezTo>
                  <a:pt x="1535" y="278"/>
                  <a:pt x="1536" y="279"/>
                  <a:pt x="1537" y="279"/>
                </a:cubicBezTo>
                <a:cubicBezTo>
                  <a:pt x="1538" y="279"/>
                  <a:pt x="1540" y="279"/>
                  <a:pt x="1541" y="278"/>
                </a:cubicBezTo>
                <a:cubicBezTo>
                  <a:pt x="1543" y="277"/>
                  <a:pt x="1544" y="276"/>
                  <a:pt x="1546" y="276"/>
                </a:cubicBezTo>
                <a:cubicBezTo>
                  <a:pt x="1546" y="276"/>
                  <a:pt x="1547" y="277"/>
                  <a:pt x="1547" y="277"/>
                </a:cubicBezTo>
                <a:cubicBezTo>
                  <a:pt x="1548" y="278"/>
                  <a:pt x="1548" y="279"/>
                  <a:pt x="1548" y="280"/>
                </a:cubicBezTo>
                <a:cubicBezTo>
                  <a:pt x="1549" y="281"/>
                  <a:pt x="1550" y="281"/>
                  <a:pt x="1551" y="282"/>
                </a:cubicBezTo>
                <a:cubicBezTo>
                  <a:pt x="1552" y="283"/>
                  <a:pt x="1553" y="283"/>
                  <a:pt x="1554" y="284"/>
                </a:cubicBezTo>
                <a:cubicBezTo>
                  <a:pt x="1555" y="286"/>
                  <a:pt x="1556" y="286"/>
                  <a:pt x="1556" y="288"/>
                </a:cubicBezTo>
                <a:cubicBezTo>
                  <a:pt x="1556" y="290"/>
                  <a:pt x="1556" y="291"/>
                  <a:pt x="1557" y="292"/>
                </a:cubicBezTo>
                <a:cubicBezTo>
                  <a:pt x="1558" y="292"/>
                  <a:pt x="1559" y="293"/>
                  <a:pt x="1560" y="293"/>
                </a:cubicBezTo>
                <a:cubicBezTo>
                  <a:pt x="1560" y="294"/>
                  <a:pt x="1561" y="294"/>
                  <a:pt x="1562" y="295"/>
                </a:cubicBezTo>
                <a:cubicBezTo>
                  <a:pt x="1563" y="297"/>
                  <a:pt x="1567" y="296"/>
                  <a:pt x="1567" y="300"/>
                </a:cubicBezTo>
                <a:cubicBezTo>
                  <a:pt x="1567" y="301"/>
                  <a:pt x="1567" y="301"/>
                  <a:pt x="1567" y="302"/>
                </a:cubicBezTo>
                <a:cubicBezTo>
                  <a:pt x="1566" y="303"/>
                  <a:pt x="1567" y="303"/>
                  <a:pt x="1567" y="304"/>
                </a:cubicBezTo>
                <a:cubicBezTo>
                  <a:pt x="1568" y="305"/>
                  <a:pt x="1569" y="306"/>
                  <a:pt x="1568" y="308"/>
                </a:cubicBezTo>
                <a:cubicBezTo>
                  <a:pt x="1568" y="309"/>
                  <a:pt x="1568" y="310"/>
                  <a:pt x="1567" y="310"/>
                </a:cubicBezTo>
                <a:cubicBezTo>
                  <a:pt x="1567" y="311"/>
                  <a:pt x="1566" y="310"/>
                  <a:pt x="1565" y="311"/>
                </a:cubicBezTo>
                <a:cubicBezTo>
                  <a:pt x="1563" y="312"/>
                  <a:pt x="1563" y="313"/>
                  <a:pt x="1562" y="315"/>
                </a:cubicBezTo>
                <a:cubicBezTo>
                  <a:pt x="1561" y="315"/>
                  <a:pt x="1561" y="315"/>
                  <a:pt x="1561" y="316"/>
                </a:cubicBezTo>
                <a:cubicBezTo>
                  <a:pt x="1561" y="317"/>
                  <a:pt x="1561" y="317"/>
                  <a:pt x="1562" y="318"/>
                </a:cubicBezTo>
                <a:cubicBezTo>
                  <a:pt x="1562" y="320"/>
                  <a:pt x="1560" y="321"/>
                  <a:pt x="1560" y="322"/>
                </a:cubicBezTo>
                <a:cubicBezTo>
                  <a:pt x="1559" y="324"/>
                  <a:pt x="1560" y="325"/>
                  <a:pt x="1561" y="326"/>
                </a:cubicBezTo>
                <a:cubicBezTo>
                  <a:pt x="1563" y="328"/>
                  <a:pt x="1565" y="329"/>
                  <a:pt x="1566" y="332"/>
                </a:cubicBezTo>
                <a:cubicBezTo>
                  <a:pt x="1567" y="333"/>
                  <a:pt x="1567" y="334"/>
                  <a:pt x="1567" y="335"/>
                </a:cubicBezTo>
                <a:cubicBezTo>
                  <a:pt x="1569" y="337"/>
                  <a:pt x="1568" y="339"/>
                  <a:pt x="1568" y="340"/>
                </a:cubicBezTo>
                <a:cubicBezTo>
                  <a:pt x="1568" y="342"/>
                  <a:pt x="1569" y="343"/>
                  <a:pt x="1570" y="344"/>
                </a:cubicBezTo>
                <a:cubicBezTo>
                  <a:pt x="1572" y="345"/>
                  <a:pt x="1572" y="347"/>
                  <a:pt x="1574" y="347"/>
                </a:cubicBezTo>
                <a:cubicBezTo>
                  <a:pt x="1574" y="346"/>
                  <a:pt x="1575" y="346"/>
                  <a:pt x="1575" y="346"/>
                </a:cubicBezTo>
                <a:cubicBezTo>
                  <a:pt x="1576" y="346"/>
                  <a:pt x="1577" y="347"/>
                  <a:pt x="1577" y="348"/>
                </a:cubicBezTo>
                <a:cubicBezTo>
                  <a:pt x="1578" y="349"/>
                  <a:pt x="1580" y="349"/>
                  <a:pt x="1582" y="348"/>
                </a:cubicBezTo>
                <a:cubicBezTo>
                  <a:pt x="1582" y="348"/>
                  <a:pt x="1583" y="346"/>
                  <a:pt x="1584" y="347"/>
                </a:cubicBezTo>
                <a:cubicBezTo>
                  <a:pt x="1585" y="347"/>
                  <a:pt x="1585" y="349"/>
                  <a:pt x="1586" y="348"/>
                </a:cubicBezTo>
                <a:cubicBezTo>
                  <a:pt x="1587" y="347"/>
                  <a:pt x="1586" y="346"/>
                  <a:pt x="1587" y="345"/>
                </a:cubicBezTo>
                <a:cubicBezTo>
                  <a:pt x="1587" y="344"/>
                  <a:pt x="1588" y="344"/>
                  <a:pt x="1589" y="343"/>
                </a:cubicBezTo>
                <a:cubicBezTo>
                  <a:pt x="1589" y="343"/>
                  <a:pt x="1590" y="342"/>
                  <a:pt x="1591" y="342"/>
                </a:cubicBezTo>
                <a:cubicBezTo>
                  <a:pt x="1591" y="341"/>
                  <a:pt x="1593" y="340"/>
                  <a:pt x="1594" y="340"/>
                </a:cubicBezTo>
                <a:cubicBezTo>
                  <a:pt x="1596" y="339"/>
                  <a:pt x="1593" y="343"/>
                  <a:pt x="1593" y="343"/>
                </a:cubicBezTo>
                <a:cubicBezTo>
                  <a:pt x="1593" y="344"/>
                  <a:pt x="1590" y="345"/>
                  <a:pt x="1590" y="346"/>
                </a:cubicBezTo>
                <a:cubicBezTo>
                  <a:pt x="1590" y="347"/>
                  <a:pt x="1591" y="347"/>
                  <a:pt x="1592" y="347"/>
                </a:cubicBezTo>
                <a:cubicBezTo>
                  <a:pt x="1593" y="346"/>
                  <a:pt x="1593" y="346"/>
                  <a:pt x="1593" y="345"/>
                </a:cubicBezTo>
                <a:cubicBezTo>
                  <a:pt x="1594" y="344"/>
                  <a:pt x="1595" y="344"/>
                  <a:pt x="1595" y="345"/>
                </a:cubicBezTo>
                <a:cubicBezTo>
                  <a:pt x="1596" y="345"/>
                  <a:pt x="1595" y="346"/>
                  <a:pt x="1596" y="347"/>
                </a:cubicBezTo>
                <a:close/>
                <a:moveTo>
                  <a:pt x="1483" y="556"/>
                </a:moveTo>
                <a:cubicBezTo>
                  <a:pt x="1483" y="554"/>
                  <a:pt x="1479" y="552"/>
                  <a:pt x="1477" y="551"/>
                </a:cubicBezTo>
                <a:cubicBezTo>
                  <a:pt x="1474" y="549"/>
                  <a:pt x="1471" y="548"/>
                  <a:pt x="1468" y="546"/>
                </a:cubicBezTo>
                <a:cubicBezTo>
                  <a:pt x="1465" y="544"/>
                  <a:pt x="1462" y="542"/>
                  <a:pt x="1459" y="540"/>
                </a:cubicBezTo>
                <a:cubicBezTo>
                  <a:pt x="1457" y="539"/>
                  <a:pt x="1456" y="538"/>
                  <a:pt x="1454" y="537"/>
                </a:cubicBezTo>
                <a:cubicBezTo>
                  <a:pt x="1453" y="536"/>
                  <a:pt x="1451" y="535"/>
                  <a:pt x="1450" y="535"/>
                </a:cubicBezTo>
                <a:cubicBezTo>
                  <a:pt x="1449" y="534"/>
                  <a:pt x="1448" y="532"/>
                  <a:pt x="1446" y="533"/>
                </a:cubicBezTo>
                <a:cubicBezTo>
                  <a:pt x="1445" y="533"/>
                  <a:pt x="1443" y="535"/>
                  <a:pt x="1442" y="536"/>
                </a:cubicBezTo>
                <a:cubicBezTo>
                  <a:pt x="1441" y="537"/>
                  <a:pt x="1440" y="538"/>
                  <a:pt x="1439" y="540"/>
                </a:cubicBezTo>
                <a:cubicBezTo>
                  <a:pt x="1439" y="540"/>
                  <a:pt x="1439" y="541"/>
                  <a:pt x="1439" y="542"/>
                </a:cubicBezTo>
                <a:cubicBezTo>
                  <a:pt x="1437" y="544"/>
                  <a:pt x="1436" y="543"/>
                  <a:pt x="1435" y="543"/>
                </a:cubicBezTo>
                <a:cubicBezTo>
                  <a:pt x="1434" y="544"/>
                  <a:pt x="1433" y="544"/>
                  <a:pt x="1434" y="545"/>
                </a:cubicBezTo>
                <a:cubicBezTo>
                  <a:pt x="1434" y="546"/>
                  <a:pt x="1434" y="546"/>
                  <a:pt x="1433" y="547"/>
                </a:cubicBezTo>
                <a:cubicBezTo>
                  <a:pt x="1433" y="548"/>
                  <a:pt x="1433" y="548"/>
                  <a:pt x="1434" y="549"/>
                </a:cubicBezTo>
                <a:cubicBezTo>
                  <a:pt x="1434" y="550"/>
                  <a:pt x="1434" y="550"/>
                  <a:pt x="1435" y="551"/>
                </a:cubicBezTo>
                <a:cubicBezTo>
                  <a:pt x="1435" y="552"/>
                  <a:pt x="1436" y="552"/>
                  <a:pt x="1437" y="552"/>
                </a:cubicBezTo>
                <a:cubicBezTo>
                  <a:pt x="1437" y="553"/>
                  <a:pt x="1438" y="553"/>
                  <a:pt x="1437" y="554"/>
                </a:cubicBezTo>
                <a:cubicBezTo>
                  <a:pt x="1436" y="555"/>
                  <a:pt x="1434" y="554"/>
                  <a:pt x="1433" y="554"/>
                </a:cubicBezTo>
                <a:cubicBezTo>
                  <a:pt x="1431" y="554"/>
                  <a:pt x="1432" y="557"/>
                  <a:pt x="1431" y="558"/>
                </a:cubicBezTo>
                <a:cubicBezTo>
                  <a:pt x="1430" y="559"/>
                  <a:pt x="1429" y="559"/>
                  <a:pt x="1427" y="560"/>
                </a:cubicBezTo>
                <a:cubicBezTo>
                  <a:pt x="1426" y="560"/>
                  <a:pt x="1424" y="560"/>
                  <a:pt x="1423" y="560"/>
                </a:cubicBezTo>
                <a:cubicBezTo>
                  <a:pt x="1420" y="560"/>
                  <a:pt x="1417" y="559"/>
                  <a:pt x="1414" y="561"/>
                </a:cubicBezTo>
                <a:cubicBezTo>
                  <a:pt x="1413" y="562"/>
                  <a:pt x="1413" y="563"/>
                  <a:pt x="1413" y="564"/>
                </a:cubicBezTo>
                <a:cubicBezTo>
                  <a:pt x="1414" y="565"/>
                  <a:pt x="1414" y="566"/>
                  <a:pt x="1415" y="567"/>
                </a:cubicBezTo>
                <a:cubicBezTo>
                  <a:pt x="1416" y="568"/>
                  <a:pt x="1418" y="568"/>
                  <a:pt x="1418" y="569"/>
                </a:cubicBezTo>
                <a:cubicBezTo>
                  <a:pt x="1419" y="570"/>
                  <a:pt x="1419" y="573"/>
                  <a:pt x="1421" y="572"/>
                </a:cubicBezTo>
                <a:cubicBezTo>
                  <a:pt x="1423" y="571"/>
                  <a:pt x="1422" y="570"/>
                  <a:pt x="1422" y="569"/>
                </a:cubicBezTo>
                <a:cubicBezTo>
                  <a:pt x="1423" y="568"/>
                  <a:pt x="1425" y="567"/>
                  <a:pt x="1426" y="568"/>
                </a:cubicBezTo>
                <a:cubicBezTo>
                  <a:pt x="1427" y="568"/>
                  <a:pt x="1427" y="569"/>
                  <a:pt x="1427" y="570"/>
                </a:cubicBezTo>
                <a:cubicBezTo>
                  <a:pt x="1427" y="573"/>
                  <a:pt x="1430" y="571"/>
                  <a:pt x="1432" y="572"/>
                </a:cubicBezTo>
                <a:cubicBezTo>
                  <a:pt x="1433" y="572"/>
                  <a:pt x="1433" y="573"/>
                  <a:pt x="1433" y="573"/>
                </a:cubicBezTo>
                <a:cubicBezTo>
                  <a:pt x="1435" y="575"/>
                  <a:pt x="1436" y="573"/>
                  <a:pt x="1436" y="572"/>
                </a:cubicBezTo>
                <a:cubicBezTo>
                  <a:pt x="1437" y="571"/>
                  <a:pt x="1437" y="570"/>
                  <a:pt x="1438" y="571"/>
                </a:cubicBezTo>
                <a:cubicBezTo>
                  <a:pt x="1439" y="571"/>
                  <a:pt x="1439" y="572"/>
                  <a:pt x="1440" y="573"/>
                </a:cubicBezTo>
                <a:cubicBezTo>
                  <a:pt x="1440" y="574"/>
                  <a:pt x="1441" y="576"/>
                  <a:pt x="1442" y="576"/>
                </a:cubicBezTo>
                <a:cubicBezTo>
                  <a:pt x="1444" y="578"/>
                  <a:pt x="1447" y="576"/>
                  <a:pt x="1449" y="577"/>
                </a:cubicBezTo>
                <a:cubicBezTo>
                  <a:pt x="1452" y="579"/>
                  <a:pt x="1454" y="581"/>
                  <a:pt x="1457" y="582"/>
                </a:cubicBezTo>
                <a:cubicBezTo>
                  <a:pt x="1459" y="582"/>
                  <a:pt x="1461" y="583"/>
                  <a:pt x="1462" y="582"/>
                </a:cubicBezTo>
                <a:cubicBezTo>
                  <a:pt x="1464" y="582"/>
                  <a:pt x="1465" y="580"/>
                  <a:pt x="1466" y="581"/>
                </a:cubicBezTo>
                <a:cubicBezTo>
                  <a:pt x="1469" y="582"/>
                  <a:pt x="1471" y="584"/>
                  <a:pt x="1474" y="585"/>
                </a:cubicBezTo>
                <a:cubicBezTo>
                  <a:pt x="1476" y="585"/>
                  <a:pt x="1478" y="585"/>
                  <a:pt x="1479" y="584"/>
                </a:cubicBezTo>
                <a:cubicBezTo>
                  <a:pt x="1481" y="584"/>
                  <a:pt x="1482" y="583"/>
                  <a:pt x="1484" y="583"/>
                </a:cubicBezTo>
                <a:cubicBezTo>
                  <a:pt x="1485" y="583"/>
                  <a:pt x="1486" y="584"/>
                  <a:pt x="1488" y="584"/>
                </a:cubicBezTo>
                <a:cubicBezTo>
                  <a:pt x="1489" y="584"/>
                  <a:pt x="1491" y="584"/>
                  <a:pt x="1492" y="583"/>
                </a:cubicBezTo>
                <a:cubicBezTo>
                  <a:pt x="1494" y="583"/>
                  <a:pt x="1495" y="582"/>
                  <a:pt x="1496" y="581"/>
                </a:cubicBezTo>
                <a:cubicBezTo>
                  <a:pt x="1497" y="579"/>
                  <a:pt x="1498" y="578"/>
                  <a:pt x="1499" y="576"/>
                </a:cubicBezTo>
                <a:cubicBezTo>
                  <a:pt x="1499" y="574"/>
                  <a:pt x="1500" y="572"/>
                  <a:pt x="1502" y="571"/>
                </a:cubicBezTo>
                <a:cubicBezTo>
                  <a:pt x="1502" y="571"/>
                  <a:pt x="1503" y="571"/>
                  <a:pt x="1503" y="570"/>
                </a:cubicBezTo>
                <a:cubicBezTo>
                  <a:pt x="1503" y="569"/>
                  <a:pt x="1502" y="569"/>
                  <a:pt x="1501" y="569"/>
                </a:cubicBezTo>
                <a:cubicBezTo>
                  <a:pt x="1499" y="569"/>
                  <a:pt x="1499" y="568"/>
                  <a:pt x="1499" y="566"/>
                </a:cubicBezTo>
                <a:cubicBezTo>
                  <a:pt x="1498" y="565"/>
                  <a:pt x="1498" y="563"/>
                  <a:pt x="1497" y="562"/>
                </a:cubicBezTo>
                <a:cubicBezTo>
                  <a:pt x="1496" y="561"/>
                  <a:pt x="1494" y="560"/>
                  <a:pt x="1493" y="559"/>
                </a:cubicBezTo>
                <a:cubicBezTo>
                  <a:pt x="1492" y="559"/>
                  <a:pt x="1491" y="559"/>
                  <a:pt x="1490" y="559"/>
                </a:cubicBezTo>
                <a:cubicBezTo>
                  <a:pt x="1489" y="559"/>
                  <a:pt x="1488" y="559"/>
                  <a:pt x="1487" y="558"/>
                </a:cubicBezTo>
                <a:cubicBezTo>
                  <a:pt x="1487" y="558"/>
                  <a:pt x="1487" y="557"/>
                  <a:pt x="1486" y="557"/>
                </a:cubicBezTo>
                <a:cubicBezTo>
                  <a:pt x="1485" y="557"/>
                  <a:pt x="1485" y="558"/>
                  <a:pt x="1485" y="558"/>
                </a:cubicBezTo>
                <a:cubicBezTo>
                  <a:pt x="1484" y="559"/>
                  <a:pt x="1482" y="559"/>
                  <a:pt x="1482" y="558"/>
                </a:cubicBezTo>
                <a:cubicBezTo>
                  <a:pt x="1482" y="557"/>
                  <a:pt x="1483" y="557"/>
                  <a:pt x="1483" y="556"/>
                </a:cubicBezTo>
                <a:close/>
                <a:moveTo>
                  <a:pt x="1926" y="604"/>
                </a:moveTo>
                <a:cubicBezTo>
                  <a:pt x="1926" y="605"/>
                  <a:pt x="1927" y="605"/>
                  <a:pt x="1928" y="606"/>
                </a:cubicBezTo>
                <a:cubicBezTo>
                  <a:pt x="1929" y="606"/>
                  <a:pt x="1929" y="607"/>
                  <a:pt x="1929" y="608"/>
                </a:cubicBezTo>
                <a:cubicBezTo>
                  <a:pt x="1930" y="609"/>
                  <a:pt x="1932" y="609"/>
                  <a:pt x="1933" y="609"/>
                </a:cubicBezTo>
                <a:cubicBezTo>
                  <a:pt x="1935" y="609"/>
                  <a:pt x="1936" y="609"/>
                  <a:pt x="1938" y="609"/>
                </a:cubicBezTo>
                <a:cubicBezTo>
                  <a:pt x="1939" y="609"/>
                  <a:pt x="1939" y="609"/>
                  <a:pt x="1940" y="609"/>
                </a:cubicBezTo>
                <a:cubicBezTo>
                  <a:pt x="1943" y="609"/>
                  <a:pt x="1943" y="609"/>
                  <a:pt x="1943" y="609"/>
                </a:cubicBezTo>
                <a:cubicBezTo>
                  <a:pt x="1944" y="609"/>
                  <a:pt x="1946" y="609"/>
                  <a:pt x="1947" y="610"/>
                </a:cubicBezTo>
                <a:cubicBezTo>
                  <a:pt x="1949" y="610"/>
                  <a:pt x="1952" y="610"/>
                  <a:pt x="1953" y="609"/>
                </a:cubicBezTo>
                <a:cubicBezTo>
                  <a:pt x="1955" y="608"/>
                  <a:pt x="1954" y="606"/>
                  <a:pt x="1954" y="605"/>
                </a:cubicBezTo>
                <a:cubicBezTo>
                  <a:pt x="1954" y="604"/>
                  <a:pt x="1954" y="603"/>
                  <a:pt x="1953" y="602"/>
                </a:cubicBezTo>
                <a:cubicBezTo>
                  <a:pt x="1952" y="601"/>
                  <a:pt x="1950" y="601"/>
                  <a:pt x="1949" y="601"/>
                </a:cubicBezTo>
                <a:cubicBezTo>
                  <a:pt x="1947" y="600"/>
                  <a:pt x="1945" y="599"/>
                  <a:pt x="1943" y="597"/>
                </a:cubicBezTo>
                <a:cubicBezTo>
                  <a:pt x="1942" y="597"/>
                  <a:pt x="1940" y="597"/>
                  <a:pt x="1939" y="596"/>
                </a:cubicBezTo>
                <a:cubicBezTo>
                  <a:pt x="1937" y="596"/>
                  <a:pt x="1936" y="595"/>
                  <a:pt x="1935" y="595"/>
                </a:cubicBezTo>
                <a:cubicBezTo>
                  <a:pt x="1933" y="595"/>
                  <a:pt x="1933" y="597"/>
                  <a:pt x="1932" y="598"/>
                </a:cubicBezTo>
                <a:cubicBezTo>
                  <a:pt x="1931" y="599"/>
                  <a:pt x="1929" y="599"/>
                  <a:pt x="1928" y="600"/>
                </a:cubicBezTo>
                <a:cubicBezTo>
                  <a:pt x="1927" y="600"/>
                  <a:pt x="1926" y="600"/>
                  <a:pt x="1926" y="601"/>
                </a:cubicBezTo>
                <a:cubicBezTo>
                  <a:pt x="1925" y="602"/>
                  <a:pt x="1926" y="603"/>
                  <a:pt x="1926" y="604"/>
                </a:cubicBezTo>
                <a:close/>
                <a:moveTo>
                  <a:pt x="1925" y="583"/>
                </a:moveTo>
                <a:cubicBezTo>
                  <a:pt x="1924" y="582"/>
                  <a:pt x="1922" y="582"/>
                  <a:pt x="1921" y="581"/>
                </a:cubicBezTo>
                <a:cubicBezTo>
                  <a:pt x="1921" y="579"/>
                  <a:pt x="1922" y="578"/>
                  <a:pt x="1920" y="577"/>
                </a:cubicBezTo>
                <a:cubicBezTo>
                  <a:pt x="1919" y="577"/>
                  <a:pt x="1918" y="577"/>
                  <a:pt x="1918" y="576"/>
                </a:cubicBezTo>
                <a:cubicBezTo>
                  <a:pt x="1917" y="576"/>
                  <a:pt x="1917" y="576"/>
                  <a:pt x="1916" y="575"/>
                </a:cubicBezTo>
                <a:cubicBezTo>
                  <a:pt x="1915" y="575"/>
                  <a:pt x="1914" y="576"/>
                  <a:pt x="1914" y="577"/>
                </a:cubicBezTo>
                <a:cubicBezTo>
                  <a:pt x="1912" y="579"/>
                  <a:pt x="1915" y="583"/>
                  <a:pt x="1917" y="585"/>
                </a:cubicBezTo>
                <a:cubicBezTo>
                  <a:pt x="1918" y="586"/>
                  <a:pt x="1919" y="587"/>
                  <a:pt x="1920" y="588"/>
                </a:cubicBezTo>
                <a:cubicBezTo>
                  <a:pt x="1921" y="589"/>
                  <a:pt x="1921" y="590"/>
                  <a:pt x="1923" y="590"/>
                </a:cubicBezTo>
                <a:cubicBezTo>
                  <a:pt x="1925" y="590"/>
                  <a:pt x="1924" y="588"/>
                  <a:pt x="1925" y="587"/>
                </a:cubicBezTo>
                <a:cubicBezTo>
                  <a:pt x="1925" y="586"/>
                  <a:pt x="1926" y="586"/>
                  <a:pt x="1926" y="585"/>
                </a:cubicBezTo>
                <a:cubicBezTo>
                  <a:pt x="1926" y="584"/>
                  <a:pt x="1925" y="584"/>
                  <a:pt x="1925" y="583"/>
                </a:cubicBezTo>
                <a:close/>
                <a:moveTo>
                  <a:pt x="1908" y="590"/>
                </a:moveTo>
                <a:cubicBezTo>
                  <a:pt x="1906" y="589"/>
                  <a:pt x="1905" y="590"/>
                  <a:pt x="1903" y="590"/>
                </a:cubicBezTo>
                <a:cubicBezTo>
                  <a:pt x="1903" y="590"/>
                  <a:pt x="1902" y="590"/>
                  <a:pt x="1901" y="590"/>
                </a:cubicBezTo>
                <a:cubicBezTo>
                  <a:pt x="1900" y="590"/>
                  <a:pt x="1900" y="591"/>
                  <a:pt x="1899" y="591"/>
                </a:cubicBezTo>
                <a:cubicBezTo>
                  <a:pt x="1897" y="591"/>
                  <a:pt x="1896" y="589"/>
                  <a:pt x="1895" y="589"/>
                </a:cubicBezTo>
                <a:cubicBezTo>
                  <a:pt x="1893" y="589"/>
                  <a:pt x="1892" y="590"/>
                  <a:pt x="1891" y="591"/>
                </a:cubicBezTo>
                <a:cubicBezTo>
                  <a:pt x="1889" y="591"/>
                  <a:pt x="1888" y="591"/>
                  <a:pt x="1886" y="592"/>
                </a:cubicBezTo>
                <a:cubicBezTo>
                  <a:pt x="1885" y="593"/>
                  <a:pt x="1884" y="594"/>
                  <a:pt x="1883" y="595"/>
                </a:cubicBezTo>
                <a:cubicBezTo>
                  <a:pt x="1882" y="597"/>
                  <a:pt x="1881" y="598"/>
                  <a:pt x="1880" y="599"/>
                </a:cubicBezTo>
                <a:cubicBezTo>
                  <a:pt x="1879" y="600"/>
                  <a:pt x="1878" y="601"/>
                  <a:pt x="1877" y="602"/>
                </a:cubicBezTo>
                <a:cubicBezTo>
                  <a:pt x="1876" y="604"/>
                  <a:pt x="1875" y="605"/>
                  <a:pt x="1874" y="607"/>
                </a:cubicBezTo>
                <a:cubicBezTo>
                  <a:pt x="1873" y="609"/>
                  <a:pt x="1872" y="610"/>
                  <a:pt x="1873" y="613"/>
                </a:cubicBezTo>
                <a:cubicBezTo>
                  <a:pt x="1874" y="614"/>
                  <a:pt x="1874" y="615"/>
                  <a:pt x="1874" y="617"/>
                </a:cubicBezTo>
                <a:cubicBezTo>
                  <a:pt x="1875" y="620"/>
                  <a:pt x="1876" y="622"/>
                  <a:pt x="1879" y="624"/>
                </a:cubicBezTo>
                <a:cubicBezTo>
                  <a:pt x="1880" y="625"/>
                  <a:pt x="1882" y="626"/>
                  <a:pt x="1883" y="627"/>
                </a:cubicBezTo>
                <a:cubicBezTo>
                  <a:pt x="1885" y="628"/>
                  <a:pt x="1886" y="628"/>
                  <a:pt x="1888" y="628"/>
                </a:cubicBezTo>
                <a:cubicBezTo>
                  <a:pt x="1891" y="628"/>
                  <a:pt x="1895" y="628"/>
                  <a:pt x="1898" y="628"/>
                </a:cubicBezTo>
                <a:cubicBezTo>
                  <a:pt x="1900" y="628"/>
                  <a:pt x="1902" y="627"/>
                  <a:pt x="1904" y="627"/>
                </a:cubicBezTo>
                <a:cubicBezTo>
                  <a:pt x="1906" y="626"/>
                  <a:pt x="1909" y="626"/>
                  <a:pt x="1910" y="625"/>
                </a:cubicBezTo>
                <a:cubicBezTo>
                  <a:pt x="1912" y="624"/>
                  <a:pt x="1914" y="622"/>
                  <a:pt x="1915" y="621"/>
                </a:cubicBezTo>
                <a:cubicBezTo>
                  <a:pt x="1917" y="620"/>
                  <a:pt x="1919" y="618"/>
                  <a:pt x="1920" y="616"/>
                </a:cubicBezTo>
                <a:cubicBezTo>
                  <a:pt x="1920" y="615"/>
                  <a:pt x="1920" y="614"/>
                  <a:pt x="1919" y="613"/>
                </a:cubicBezTo>
                <a:cubicBezTo>
                  <a:pt x="1919" y="611"/>
                  <a:pt x="1919" y="608"/>
                  <a:pt x="1919" y="606"/>
                </a:cubicBezTo>
                <a:cubicBezTo>
                  <a:pt x="1918" y="605"/>
                  <a:pt x="1918" y="603"/>
                  <a:pt x="1918" y="601"/>
                </a:cubicBezTo>
                <a:cubicBezTo>
                  <a:pt x="1919" y="600"/>
                  <a:pt x="1920" y="599"/>
                  <a:pt x="1920" y="597"/>
                </a:cubicBezTo>
                <a:cubicBezTo>
                  <a:pt x="1920" y="596"/>
                  <a:pt x="1920" y="594"/>
                  <a:pt x="1919" y="593"/>
                </a:cubicBezTo>
                <a:cubicBezTo>
                  <a:pt x="1918" y="592"/>
                  <a:pt x="1916" y="592"/>
                  <a:pt x="1915" y="592"/>
                </a:cubicBezTo>
                <a:cubicBezTo>
                  <a:pt x="1914" y="592"/>
                  <a:pt x="1913" y="592"/>
                  <a:pt x="1911" y="591"/>
                </a:cubicBezTo>
                <a:cubicBezTo>
                  <a:pt x="1910" y="591"/>
                  <a:pt x="1909" y="590"/>
                  <a:pt x="1908" y="590"/>
                </a:cubicBezTo>
                <a:close/>
                <a:moveTo>
                  <a:pt x="1373" y="265"/>
                </a:moveTo>
                <a:cubicBezTo>
                  <a:pt x="1373" y="265"/>
                  <a:pt x="1371" y="265"/>
                  <a:pt x="1371" y="266"/>
                </a:cubicBezTo>
                <a:cubicBezTo>
                  <a:pt x="1371" y="267"/>
                  <a:pt x="1372" y="266"/>
                  <a:pt x="1372" y="266"/>
                </a:cubicBezTo>
                <a:cubicBezTo>
                  <a:pt x="1374" y="266"/>
                  <a:pt x="1376" y="265"/>
                  <a:pt x="1379" y="265"/>
                </a:cubicBezTo>
                <a:cubicBezTo>
                  <a:pt x="1380" y="265"/>
                  <a:pt x="1382" y="265"/>
                  <a:pt x="1384" y="264"/>
                </a:cubicBezTo>
                <a:cubicBezTo>
                  <a:pt x="1386" y="264"/>
                  <a:pt x="1387" y="263"/>
                  <a:pt x="1389" y="263"/>
                </a:cubicBezTo>
                <a:cubicBezTo>
                  <a:pt x="1390" y="262"/>
                  <a:pt x="1392" y="262"/>
                  <a:pt x="1393" y="262"/>
                </a:cubicBezTo>
                <a:cubicBezTo>
                  <a:pt x="1395" y="262"/>
                  <a:pt x="1396" y="262"/>
                  <a:pt x="1398" y="261"/>
                </a:cubicBezTo>
                <a:cubicBezTo>
                  <a:pt x="1400" y="260"/>
                  <a:pt x="1396" y="260"/>
                  <a:pt x="1395" y="260"/>
                </a:cubicBezTo>
                <a:cubicBezTo>
                  <a:pt x="1394" y="259"/>
                  <a:pt x="1393" y="259"/>
                  <a:pt x="1391" y="259"/>
                </a:cubicBezTo>
                <a:cubicBezTo>
                  <a:pt x="1389" y="258"/>
                  <a:pt x="1388" y="259"/>
                  <a:pt x="1386" y="260"/>
                </a:cubicBezTo>
                <a:cubicBezTo>
                  <a:pt x="1383" y="261"/>
                  <a:pt x="1381" y="263"/>
                  <a:pt x="1378" y="264"/>
                </a:cubicBezTo>
                <a:cubicBezTo>
                  <a:pt x="1376" y="264"/>
                  <a:pt x="1375" y="264"/>
                  <a:pt x="1373" y="265"/>
                </a:cubicBezTo>
                <a:close/>
                <a:moveTo>
                  <a:pt x="1675" y="603"/>
                </a:moveTo>
                <a:cubicBezTo>
                  <a:pt x="1674" y="604"/>
                  <a:pt x="1674" y="604"/>
                  <a:pt x="1674" y="605"/>
                </a:cubicBezTo>
                <a:cubicBezTo>
                  <a:pt x="1674" y="607"/>
                  <a:pt x="1675" y="608"/>
                  <a:pt x="1676" y="609"/>
                </a:cubicBezTo>
                <a:cubicBezTo>
                  <a:pt x="1677" y="609"/>
                  <a:pt x="1678" y="609"/>
                  <a:pt x="1678" y="609"/>
                </a:cubicBezTo>
                <a:cubicBezTo>
                  <a:pt x="1679" y="610"/>
                  <a:pt x="1679" y="611"/>
                  <a:pt x="1679" y="611"/>
                </a:cubicBezTo>
                <a:cubicBezTo>
                  <a:pt x="1680" y="612"/>
                  <a:pt x="1682" y="611"/>
                  <a:pt x="1683" y="610"/>
                </a:cubicBezTo>
                <a:cubicBezTo>
                  <a:pt x="1683" y="609"/>
                  <a:pt x="1685" y="608"/>
                  <a:pt x="1685" y="607"/>
                </a:cubicBezTo>
                <a:cubicBezTo>
                  <a:pt x="1686" y="606"/>
                  <a:pt x="1685" y="604"/>
                  <a:pt x="1685" y="603"/>
                </a:cubicBezTo>
                <a:cubicBezTo>
                  <a:pt x="1685" y="601"/>
                  <a:pt x="1685" y="600"/>
                  <a:pt x="1685" y="598"/>
                </a:cubicBezTo>
                <a:cubicBezTo>
                  <a:pt x="1685" y="596"/>
                  <a:pt x="1684" y="596"/>
                  <a:pt x="1683" y="594"/>
                </a:cubicBezTo>
                <a:cubicBezTo>
                  <a:pt x="1683" y="593"/>
                  <a:pt x="1683" y="593"/>
                  <a:pt x="1683" y="592"/>
                </a:cubicBezTo>
                <a:cubicBezTo>
                  <a:pt x="1683" y="591"/>
                  <a:pt x="1682" y="591"/>
                  <a:pt x="1681" y="590"/>
                </a:cubicBezTo>
                <a:cubicBezTo>
                  <a:pt x="1679" y="589"/>
                  <a:pt x="1678" y="591"/>
                  <a:pt x="1677" y="593"/>
                </a:cubicBezTo>
                <a:cubicBezTo>
                  <a:pt x="1677" y="593"/>
                  <a:pt x="1676" y="594"/>
                  <a:pt x="1676" y="595"/>
                </a:cubicBezTo>
                <a:cubicBezTo>
                  <a:pt x="1675" y="595"/>
                  <a:pt x="1674" y="595"/>
                  <a:pt x="1673" y="597"/>
                </a:cubicBezTo>
                <a:cubicBezTo>
                  <a:pt x="1673" y="597"/>
                  <a:pt x="1673" y="598"/>
                  <a:pt x="1673" y="598"/>
                </a:cubicBezTo>
                <a:cubicBezTo>
                  <a:pt x="1674" y="599"/>
                  <a:pt x="1674" y="600"/>
                  <a:pt x="1674" y="600"/>
                </a:cubicBezTo>
                <a:cubicBezTo>
                  <a:pt x="1675" y="601"/>
                  <a:pt x="1675" y="601"/>
                  <a:pt x="1676" y="602"/>
                </a:cubicBezTo>
                <a:cubicBezTo>
                  <a:pt x="1676" y="602"/>
                  <a:pt x="1675" y="603"/>
                  <a:pt x="1675" y="603"/>
                </a:cubicBezTo>
                <a:close/>
                <a:moveTo>
                  <a:pt x="1886" y="554"/>
                </a:moveTo>
                <a:cubicBezTo>
                  <a:pt x="1887" y="552"/>
                  <a:pt x="1885" y="552"/>
                  <a:pt x="1884" y="552"/>
                </a:cubicBezTo>
                <a:cubicBezTo>
                  <a:pt x="1883" y="552"/>
                  <a:pt x="1883" y="551"/>
                  <a:pt x="1882" y="551"/>
                </a:cubicBezTo>
                <a:cubicBezTo>
                  <a:pt x="1881" y="550"/>
                  <a:pt x="1881" y="550"/>
                  <a:pt x="1880" y="550"/>
                </a:cubicBezTo>
                <a:cubicBezTo>
                  <a:pt x="1879" y="550"/>
                  <a:pt x="1877" y="549"/>
                  <a:pt x="1876" y="549"/>
                </a:cubicBezTo>
                <a:cubicBezTo>
                  <a:pt x="1872" y="549"/>
                  <a:pt x="1872" y="553"/>
                  <a:pt x="1872" y="556"/>
                </a:cubicBezTo>
                <a:cubicBezTo>
                  <a:pt x="1873" y="557"/>
                  <a:pt x="1873" y="559"/>
                  <a:pt x="1874" y="560"/>
                </a:cubicBezTo>
                <a:cubicBezTo>
                  <a:pt x="1875" y="561"/>
                  <a:pt x="1876" y="561"/>
                  <a:pt x="1878" y="561"/>
                </a:cubicBezTo>
                <a:cubicBezTo>
                  <a:pt x="1879" y="561"/>
                  <a:pt x="1881" y="562"/>
                  <a:pt x="1882" y="561"/>
                </a:cubicBezTo>
                <a:cubicBezTo>
                  <a:pt x="1882" y="560"/>
                  <a:pt x="1882" y="560"/>
                  <a:pt x="1882" y="559"/>
                </a:cubicBezTo>
                <a:cubicBezTo>
                  <a:pt x="1882" y="558"/>
                  <a:pt x="1883" y="557"/>
                  <a:pt x="1883" y="557"/>
                </a:cubicBezTo>
                <a:cubicBezTo>
                  <a:pt x="1883" y="556"/>
                  <a:pt x="1884" y="556"/>
                  <a:pt x="1884" y="555"/>
                </a:cubicBezTo>
                <a:cubicBezTo>
                  <a:pt x="1885" y="555"/>
                  <a:pt x="1886" y="555"/>
                  <a:pt x="1886" y="554"/>
                </a:cubicBezTo>
                <a:close/>
                <a:moveTo>
                  <a:pt x="1197" y="434"/>
                </a:moveTo>
                <a:cubicBezTo>
                  <a:pt x="1197" y="433"/>
                  <a:pt x="1196" y="432"/>
                  <a:pt x="1195" y="432"/>
                </a:cubicBezTo>
                <a:cubicBezTo>
                  <a:pt x="1195" y="432"/>
                  <a:pt x="1195" y="433"/>
                  <a:pt x="1196" y="433"/>
                </a:cubicBezTo>
                <a:cubicBezTo>
                  <a:pt x="1196" y="434"/>
                  <a:pt x="1196" y="434"/>
                  <a:pt x="1196" y="434"/>
                </a:cubicBezTo>
                <a:cubicBezTo>
                  <a:pt x="1197" y="434"/>
                  <a:pt x="1197" y="434"/>
                  <a:pt x="1197" y="434"/>
                </a:cubicBezTo>
                <a:close/>
                <a:moveTo>
                  <a:pt x="1194" y="432"/>
                </a:moveTo>
                <a:cubicBezTo>
                  <a:pt x="1194" y="430"/>
                  <a:pt x="1191" y="432"/>
                  <a:pt x="1193" y="432"/>
                </a:cubicBezTo>
                <a:cubicBezTo>
                  <a:pt x="1193" y="432"/>
                  <a:pt x="1194" y="432"/>
                  <a:pt x="1194" y="432"/>
                </a:cubicBezTo>
                <a:close/>
                <a:moveTo>
                  <a:pt x="1239" y="391"/>
                </a:moveTo>
                <a:cubicBezTo>
                  <a:pt x="1240" y="391"/>
                  <a:pt x="1241" y="391"/>
                  <a:pt x="1241" y="391"/>
                </a:cubicBezTo>
                <a:cubicBezTo>
                  <a:pt x="1242" y="391"/>
                  <a:pt x="1243" y="391"/>
                  <a:pt x="1243" y="391"/>
                </a:cubicBezTo>
                <a:cubicBezTo>
                  <a:pt x="1244" y="391"/>
                  <a:pt x="1245" y="392"/>
                  <a:pt x="1245" y="392"/>
                </a:cubicBezTo>
                <a:cubicBezTo>
                  <a:pt x="1246" y="392"/>
                  <a:pt x="1246" y="391"/>
                  <a:pt x="1246" y="391"/>
                </a:cubicBezTo>
                <a:cubicBezTo>
                  <a:pt x="1245" y="390"/>
                  <a:pt x="1245" y="390"/>
                  <a:pt x="1244" y="390"/>
                </a:cubicBezTo>
                <a:cubicBezTo>
                  <a:pt x="1243" y="389"/>
                  <a:pt x="1241" y="389"/>
                  <a:pt x="1240" y="389"/>
                </a:cubicBezTo>
                <a:cubicBezTo>
                  <a:pt x="1239" y="389"/>
                  <a:pt x="1238" y="389"/>
                  <a:pt x="1238" y="390"/>
                </a:cubicBezTo>
                <a:cubicBezTo>
                  <a:pt x="1238" y="391"/>
                  <a:pt x="1238" y="391"/>
                  <a:pt x="1239" y="391"/>
                </a:cubicBezTo>
                <a:close/>
                <a:moveTo>
                  <a:pt x="1383" y="215"/>
                </a:moveTo>
                <a:cubicBezTo>
                  <a:pt x="1382" y="214"/>
                  <a:pt x="1382" y="214"/>
                  <a:pt x="1381" y="213"/>
                </a:cubicBezTo>
                <a:cubicBezTo>
                  <a:pt x="1379" y="212"/>
                  <a:pt x="1378" y="211"/>
                  <a:pt x="1376" y="211"/>
                </a:cubicBezTo>
                <a:cubicBezTo>
                  <a:pt x="1375" y="211"/>
                  <a:pt x="1374" y="211"/>
                  <a:pt x="1374" y="211"/>
                </a:cubicBezTo>
                <a:cubicBezTo>
                  <a:pt x="1373" y="211"/>
                  <a:pt x="1372" y="211"/>
                  <a:pt x="1371" y="210"/>
                </a:cubicBezTo>
                <a:cubicBezTo>
                  <a:pt x="1370" y="210"/>
                  <a:pt x="1368" y="210"/>
                  <a:pt x="1367" y="210"/>
                </a:cubicBezTo>
                <a:cubicBezTo>
                  <a:pt x="1365" y="210"/>
                  <a:pt x="1364" y="210"/>
                  <a:pt x="1362" y="211"/>
                </a:cubicBezTo>
                <a:cubicBezTo>
                  <a:pt x="1359" y="211"/>
                  <a:pt x="1355" y="210"/>
                  <a:pt x="1353" y="213"/>
                </a:cubicBezTo>
                <a:cubicBezTo>
                  <a:pt x="1351" y="216"/>
                  <a:pt x="1355" y="216"/>
                  <a:pt x="1356" y="216"/>
                </a:cubicBezTo>
                <a:cubicBezTo>
                  <a:pt x="1358" y="217"/>
                  <a:pt x="1358" y="219"/>
                  <a:pt x="1360" y="219"/>
                </a:cubicBezTo>
                <a:cubicBezTo>
                  <a:pt x="1362" y="220"/>
                  <a:pt x="1363" y="219"/>
                  <a:pt x="1365" y="219"/>
                </a:cubicBezTo>
                <a:cubicBezTo>
                  <a:pt x="1367" y="220"/>
                  <a:pt x="1369" y="219"/>
                  <a:pt x="1370" y="219"/>
                </a:cubicBezTo>
                <a:cubicBezTo>
                  <a:pt x="1372" y="218"/>
                  <a:pt x="1374" y="217"/>
                  <a:pt x="1375" y="217"/>
                </a:cubicBezTo>
                <a:cubicBezTo>
                  <a:pt x="1376" y="216"/>
                  <a:pt x="1378" y="216"/>
                  <a:pt x="1379" y="216"/>
                </a:cubicBezTo>
                <a:cubicBezTo>
                  <a:pt x="1380" y="216"/>
                  <a:pt x="1381" y="216"/>
                  <a:pt x="1382" y="216"/>
                </a:cubicBezTo>
                <a:cubicBezTo>
                  <a:pt x="1382" y="217"/>
                  <a:pt x="1383" y="217"/>
                  <a:pt x="1384" y="217"/>
                </a:cubicBezTo>
                <a:cubicBezTo>
                  <a:pt x="1385" y="217"/>
                  <a:pt x="1386" y="217"/>
                  <a:pt x="1385" y="216"/>
                </a:cubicBezTo>
                <a:cubicBezTo>
                  <a:pt x="1384" y="215"/>
                  <a:pt x="1383" y="215"/>
                  <a:pt x="1383" y="215"/>
                </a:cubicBezTo>
                <a:close/>
                <a:moveTo>
                  <a:pt x="1398" y="511"/>
                </a:moveTo>
                <a:cubicBezTo>
                  <a:pt x="1398" y="512"/>
                  <a:pt x="1398" y="512"/>
                  <a:pt x="1399" y="512"/>
                </a:cubicBezTo>
                <a:cubicBezTo>
                  <a:pt x="1401" y="511"/>
                  <a:pt x="1400" y="509"/>
                  <a:pt x="1400" y="508"/>
                </a:cubicBezTo>
                <a:cubicBezTo>
                  <a:pt x="1399" y="506"/>
                  <a:pt x="1396" y="505"/>
                  <a:pt x="1394" y="505"/>
                </a:cubicBezTo>
                <a:cubicBezTo>
                  <a:pt x="1393" y="504"/>
                  <a:pt x="1390" y="502"/>
                  <a:pt x="1390" y="504"/>
                </a:cubicBezTo>
                <a:cubicBezTo>
                  <a:pt x="1390" y="505"/>
                  <a:pt x="1390" y="507"/>
                  <a:pt x="1390" y="508"/>
                </a:cubicBezTo>
                <a:cubicBezTo>
                  <a:pt x="1391" y="510"/>
                  <a:pt x="1394" y="509"/>
                  <a:pt x="1396" y="510"/>
                </a:cubicBezTo>
                <a:cubicBezTo>
                  <a:pt x="1397" y="510"/>
                  <a:pt x="1397" y="510"/>
                  <a:pt x="1398" y="511"/>
                </a:cubicBezTo>
                <a:close/>
                <a:moveTo>
                  <a:pt x="1177" y="583"/>
                </a:moveTo>
                <a:cubicBezTo>
                  <a:pt x="1177" y="584"/>
                  <a:pt x="1179" y="584"/>
                  <a:pt x="1179" y="584"/>
                </a:cubicBezTo>
                <a:cubicBezTo>
                  <a:pt x="1180" y="584"/>
                  <a:pt x="1182" y="584"/>
                  <a:pt x="1182" y="584"/>
                </a:cubicBezTo>
                <a:cubicBezTo>
                  <a:pt x="1183" y="583"/>
                  <a:pt x="1180" y="582"/>
                  <a:pt x="1180" y="582"/>
                </a:cubicBezTo>
                <a:cubicBezTo>
                  <a:pt x="1179" y="582"/>
                  <a:pt x="1176" y="582"/>
                  <a:pt x="1177" y="583"/>
                </a:cubicBezTo>
                <a:close/>
                <a:moveTo>
                  <a:pt x="1374" y="536"/>
                </a:moveTo>
                <a:cubicBezTo>
                  <a:pt x="1374" y="537"/>
                  <a:pt x="1375" y="538"/>
                  <a:pt x="1375" y="538"/>
                </a:cubicBezTo>
                <a:cubicBezTo>
                  <a:pt x="1376" y="539"/>
                  <a:pt x="1376" y="539"/>
                  <a:pt x="1377" y="540"/>
                </a:cubicBezTo>
                <a:cubicBezTo>
                  <a:pt x="1378" y="540"/>
                  <a:pt x="1379" y="540"/>
                  <a:pt x="1380" y="541"/>
                </a:cubicBezTo>
                <a:cubicBezTo>
                  <a:pt x="1381" y="541"/>
                  <a:pt x="1382" y="541"/>
                  <a:pt x="1383" y="541"/>
                </a:cubicBezTo>
                <a:cubicBezTo>
                  <a:pt x="1383" y="541"/>
                  <a:pt x="1384" y="541"/>
                  <a:pt x="1385" y="540"/>
                </a:cubicBezTo>
                <a:cubicBezTo>
                  <a:pt x="1386" y="540"/>
                  <a:pt x="1386" y="539"/>
                  <a:pt x="1386" y="538"/>
                </a:cubicBezTo>
                <a:cubicBezTo>
                  <a:pt x="1387" y="537"/>
                  <a:pt x="1386" y="536"/>
                  <a:pt x="1386" y="535"/>
                </a:cubicBezTo>
                <a:cubicBezTo>
                  <a:pt x="1386" y="534"/>
                  <a:pt x="1386" y="533"/>
                  <a:pt x="1386" y="532"/>
                </a:cubicBezTo>
                <a:cubicBezTo>
                  <a:pt x="1386" y="530"/>
                  <a:pt x="1385" y="529"/>
                  <a:pt x="1385" y="528"/>
                </a:cubicBezTo>
                <a:cubicBezTo>
                  <a:pt x="1384" y="526"/>
                  <a:pt x="1385" y="525"/>
                  <a:pt x="1385" y="523"/>
                </a:cubicBezTo>
                <a:cubicBezTo>
                  <a:pt x="1385" y="521"/>
                  <a:pt x="1383" y="521"/>
                  <a:pt x="1382" y="522"/>
                </a:cubicBezTo>
                <a:cubicBezTo>
                  <a:pt x="1381" y="523"/>
                  <a:pt x="1380" y="524"/>
                  <a:pt x="1379" y="524"/>
                </a:cubicBezTo>
                <a:cubicBezTo>
                  <a:pt x="1378" y="523"/>
                  <a:pt x="1377" y="522"/>
                  <a:pt x="1376" y="523"/>
                </a:cubicBezTo>
                <a:cubicBezTo>
                  <a:pt x="1376" y="523"/>
                  <a:pt x="1376" y="524"/>
                  <a:pt x="1375" y="524"/>
                </a:cubicBezTo>
                <a:cubicBezTo>
                  <a:pt x="1375" y="524"/>
                  <a:pt x="1374" y="524"/>
                  <a:pt x="1374" y="524"/>
                </a:cubicBezTo>
                <a:cubicBezTo>
                  <a:pt x="1372" y="524"/>
                  <a:pt x="1371" y="523"/>
                  <a:pt x="1371" y="522"/>
                </a:cubicBezTo>
                <a:cubicBezTo>
                  <a:pt x="1371" y="520"/>
                  <a:pt x="1371" y="518"/>
                  <a:pt x="1370" y="517"/>
                </a:cubicBezTo>
                <a:cubicBezTo>
                  <a:pt x="1370" y="517"/>
                  <a:pt x="1369" y="517"/>
                  <a:pt x="1368" y="518"/>
                </a:cubicBezTo>
                <a:cubicBezTo>
                  <a:pt x="1367" y="518"/>
                  <a:pt x="1367" y="519"/>
                  <a:pt x="1366" y="519"/>
                </a:cubicBezTo>
                <a:cubicBezTo>
                  <a:pt x="1365" y="519"/>
                  <a:pt x="1364" y="519"/>
                  <a:pt x="1364" y="518"/>
                </a:cubicBezTo>
                <a:cubicBezTo>
                  <a:pt x="1363" y="518"/>
                  <a:pt x="1363" y="517"/>
                  <a:pt x="1363" y="517"/>
                </a:cubicBezTo>
                <a:cubicBezTo>
                  <a:pt x="1361" y="516"/>
                  <a:pt x="1360" y="517"/>
                  <a:pt x="1359" y="516"/>
                </a:cubicBezTo>
                <a:cubicBezTo>
                  <a:pt x="1358" y="515"/>
                  <a:pt x="1357" y="514"/>
                  <a:pt x="1356" y="513"/>
                </a:cubicBezTo>
                <a:cubicBezTo>
                  <a:pt x="1354" y="513"/>
                  <a:pt x="1353" y="512"/>
                  <a:pt x="1352" y="511"/>
                </a:cubicBezTo>
                <a:cubicBezTo>
                  <a:pt x="1351" y="511"/>
                  <a:pt x="1349" y="511"/>
                  <a:pt x="1348" y="511"/>
                </a:cubicBezTo>
                <a:cubicBezTo>
                  <a:pt x="1347" y="511"/>
                  <a:pt x="1347" y="511"/>
                  <a:pt x="1346" y="510"/>
                </a:cubicBezTo>
                <a:cubicBezTo>
                  <a:pt x="1345" y="508"/>
                  <a:pt x="1346" y="507"/>
                  <a:pt x="1344" y="506"/>
                </a:cubicBezTo>
                <a:cubicBezTo>
                  <a:pt x="1344" y="506"/>
                  <a:pt x="1343" y="506"/>
                  <a:pt x="1342" y="505"/>
                </a:cubicBezTo>
                <a:cubicBezTo>
                  <a:pt x="1342" y="505"/>
                  <a:pt x="1341" y="504"/>
                  <a:pt x="1341" y="504"/>
                </a:cubicBezTo>
                <a:cubicBezTo>
                  <a:pt x="1339" y="503"/>
                  <a:pt x="1339" y="506"/>
                  <a:pt x="1340" y="507"/>
                </a:cubicBezTo>
                <a:cubicBezTo>
                  <a:pt x="1341" y="508"/>
                  <a:pt x="1343" y="508"/>
                  <a:pt x="1343" y="509"/>
                </a:cubicBezTo>
                <a:cubicBezTo>
                  <a:pt x="1344" y="512"/>
                  <a:pt x="1341" y="510"/>
                  <a:pt x="1341" y="510"/>
                </a:cubicBezTo>
                <a:cubicBezTo>
                  <a:pt x="1339" y="509"/>
                  <a:pt x="1339" y="508"/>
                  <a:pt x="1337" y="508"/>
                </a:cubicBezTo>
                <a:cubicBezTo>
                  <a:pt x="1336" y="508"/>
                  <a:pt x="1334" y="508"/>
                  <a:pt x="1333" y="507"/>
                </a:cubicBezTo>
                <a:cubicBezTo>
                  <a:pt x="1331" y="506"/>
                  <a:pt x="1330" y="505"/>
                  <a:pt x="1329" y="504"/>
                </a:cubicBezTo>
                <a:cubicBezTo>
                  <a:pt x="1328" y="503"/>
                  <a:pt x="1328" y="503"/>
                  <a:pt x="1327" y="503"/>
                </a:cubicBezTo>
                <a:cubicBezTo>
                  <a:pt x="1326" y="502"/>
                  <a:pt x="1325" y="501"/>
                  <a:pt x="1324" y="501"/>
                </a:cubicBezTo>
                <a:cubicBezTo>
                  <a:pt x="1323" y="501"/>
                  <a:pt x="1323" y="501"/>
                  <a:pt x="1322" y="500"/>
                </a:cubicBezTo>
                <a:cubicBezTo>
                  <a:pt x="1321" y="499"/>
                  <a:pt x="1321" y="498"/>
                  <a:pt x="1321" y="497"/>
                </a:cubicBezTo>
                <a:cubicBezTo>
                  <a:pt x="1321" y="496"/>
                  <a:pt x="1320" y="495"/>
                  <a:pt x="1319" y="494"/>
                </a:cubicBezTo>
                <a:cubicBezTo>
                  <a:pt x="1318" y="493"/>
                  <a:pt x="1317" y="493"/>
                  <a:pt x="1315" y="492"/>
                </a:cubicBezTo>
                <a:cubicBezTo>
                  <a:pt x="1314" y="491"/>
                  <a:pt x="1313" y="491"/>
                  <a:pt x="1312" y="490"/>
                </a:cubicBezTo>
                <a:cubicBezTo>
                  <a:pt x="1310" y="490"/>
                  <a:pt x="1309" y="489"/>
                  <a:pt x="1310" y="488"/>
                </a:cubicBezTo>
                <a:cubicBezTo>
                  <a:pt x="1311" y="486"/>
                  <a:pt x="1311" y="485"/>
                  <a:pt x="1312" y="484"/>
                </a:cubicBezTo>
                <a:cubicBezTo>
                  <a:pt x="1313" y="483"/>
                  <a:pt x="1314" y="482"/>
                  <a:pt x="1315" y="481"/>
                </a:cubicBezTo>
                <a:cubicBezTo>
                  <a:pt x="1317" y="476"/>
                  <a:pt x="1315" y="470"/>
                  <a:pt x="1312" y="466"/>
                </a:cubicBezTo>
                <a:cubicBezTo>
                  <a:pt x="1311" y="464"/>
                  <a:pt x="1309" y="462"/>
                  <a:pt x="1308" y="461"/>
                </a:cubicBezTo>
                <a:cubicBezTo>
                  <a:pt x="1306" y="458"/>
                  <a:pt x="1304" y="455"/>
                  <a:pt x="1303" y="452"/>
                </a:cubicBezTo>
                <a:cubicBezTo>
                  <a:pt x="1302" y="451"/>
                  <a:pt x="1302" y="449"/>
                  <a:pt x="1302" y="448"/>
                </a:cubicBezTo>
                <a:cubicBezTo>
                  <a:pt x="1301" y="446"/>
                  <a:pt x="1300" y="445"/>
                  <a:pt x="1299" y="443"/>
                </a:cubicBezTo>
                <a:cubicBezTo>
                  <a:pt x="1298" y="441"/>
                  <a:pt x="1297" y="437"/>
                  <a:pt x="1296" y="434"/>
                </a:cubicBezTo>
                <a:cubicBezTo>
                  <a:pt x="1296" y="433"/>
                  <a:pt x="1296" y="431"/>
                  <a:pt x="1295" y="430"/>
                </a:cubicBezTo>
                <a:cubicBezTo>
                  <a:pt x="1295" y="428"/>
                  <a:pt x="1294" y="428"/>
                  <a:pt x="1294" y="427"/>
                </a:cubicBezTo>
                <a:cubicBezTo>
                  <a:pt x="1293" y="426"/>
                  <a:pt x="1293" y="426"/>
                  <a:pt x="1293" y="425"/>
                </a:cubicBezTo>
                <a:cubicBezTo>
                  <a:pt x="1292" y="425"/>
                  <a:pt x="1292" y="424"/>
                  <a:pt x="1291" y="424"/>
                </a:cubicBezTo>
                <a:cubicBezTo>
                  <a:pt x="1290" y="422"/>
                  <a:pt x="1293" y="424"/>
                  <a:pt x="1293" y="424"/>
                </a:cubicBezTo>
                <a:cubicBezTo>
                  <a:pt x="1294" y="425"/>
                  <a:pt x="1294" y="423"/>
                  <a:pt x="1293" y="422"/>
                </a:cubicBezTo>
                <a:cubicBezTo>
                  <a:pt x="1293" y="421"/>
                  <a:pt x="1292" y="421"/>
                  <a:pt x="1291" y="420"/>
                </a:cubicBezTo>
                <a:cubicBezTo>
                  <a:pt x="1290" y="419"/>
                  <a:pt x="1290" y="418"/>
                  <a:pt x="1289" y="417"/>
                </a:cubicBezTo>
                <a:cubicBezTo>
                  <a:pt x="1288" y="415"/>
                  <a:pt x="1286" y="416"/>
                  <a:pt x="1285" y="415"/>
                </a:cubicBezTo>
                <a:cubicBezTo>
                  <a:pt x="1285" y="414"/>
                  <a:pt x="1285" y="413"/>
                  <a:pt x="1284" y="413"/>
                </a:cubicBezTo>
                <a:cubicBezTo>
                  <a:pt x="1284" y="412"/>
                  <a:pt x="1283" y="412"/>
                  <a:pt x="1282" y="412"/>
                </a:cubicBezTo>
                <a:cubicBezTo>
                  <a:pt x="1280" y="412"/>
                  <a:pt x="1279" y="412"/>
                  <a:pt x="1277" y="412"/>
                </a:cubicBezTo>
                <a:cubicBezTo>
                  <a:pt x="1276" y="411"/>
                  <a:pt x="1275" y="411"/>
                  <a:pt x="1274" y="410"/>
                </a:cubicBezTo>
                <a:cubicBezTo>
                  <a:pt x="1273" y="409"/>
                  <a:pt x="1272" y="408"/>
                  <a:pt x="1271" y="407"/>
                </a:cubicBezTo>
                <a:cubicBezTo>
                  <a:pt x="1271" y="406"/>
                  <a:pt x="1270" y="405"/>
                  <a:pt x="1270" y="405"/>
                </a:cubicBezTo>
                <a:cubicBezTo>
                  <a:pt x="1269" y="405"/>
                  <a:pt x="1268" y="405"/>
                  <a:pt x="1268" y="405"/>
                </a:cubicBezTo>
                <a:cubicBezTo>
                  <a:pt x="1266" y="405"/>
                  <a:pt x="1266" y="403"/>
                  <a:pt x="1265" y="403"/>
                </a:cubicBezTo>
                <a:cubicBezTo>
                  <a:pt x="1264" y="402"/>
                  <a:pt x="1262" y="402"/>
                  <a:pt x="1261" y="402"/>
                </a:cubicBezTo>
                <a:cubicBezTo>
                  <a:pt x="1260" y="403"/>
                  <a:pt x="1259" y="403"/>
                  <a:pt x="1259" y="404"/>
                </a:cubicBezTo>
                <a:cubicBezTo>
                  <a:pt x="1258" y="404"/>
                  <a:pt x="1258" y="405"/>
                  <a:pt x="1258" y="406"/>
                </a:cubicBezTo>
                <a:cubicBezTo>
                  <a:pt x="1258" y="407"/>
                  <a:pt x="1258" y="407"/>
                  <a:pt x="1257" y="407"/>
                </a:cubicBezTo>
                <a:cubicBezTo>
                  <a:pt x="1256" y="406"/>
                  <a:pt x="1254" y="406"/>
                  <a:pt x="1253" y="405"/>
                </a:cubicBezTo>
                <a:cubicBezTo>
                  <a:pt x="1252" y="404"/>
                  <a:pt x="1251" y="403"/>
                  <a:pt x="1250" y="402"/>
                </a:cubicBezTo>
                <a:cubicBezTo>
                  <a:pt x="1248" y="402"/>
                  <a:pt x="1246" y="402"/>
                  <a:pt x="1245" y="401"/>
                </a:cubicBezTo>
                <a:cubicBezTo>
                  <a:pt x="1243" y="401"/>
                  <a:pt x="1237" y="400"/>
                  <a:pt x="1237" y="402"/>
                </a:cubicBezTo>
                <a:cubicBezTo>
                  <a:pt x="1237" y="403"/>
                  <a:pt x="1237" y="404"/>
                  <a:pt x="1237" y="405"/>
                </a:cubicBezTo>
                <a:cubicBezTo>
                  <a:pt x="1238" y="405"/>
                  <a:pt x="1238" y="405"/>
                  <a:pt x="1239" y="405"/>
                </a:cubicBezTo>
                <a:cubicBezTo>
                  <a:pt x="1241" y="406"/>
                  <a:pt x="1237" y="407"/>
                  <a:pt x="1236" y="407"/>
                </a:cubicBezTo>
                <a:cubicBezTo>
                  <a:pt x="1232" y="407"/>
                  <a:pt x="1234" y="411"/>
                  <a:pt x="1235" y="413"/>
                </a:cubicBezTo>
                <a:cubicBezTo>
                  <a:pt x="1237" y="415"/>
                  <a:pt x="1236" y="416"/>
                  <a:pt x="1236" y="418"/>
                </a:cubicBezTo>
                <a:cubicBezTo>
                  <a:pt x="1236" y="419"/>
                  <a:pt x="1237" y="420"/>
                  <a:pt x="1238" y="422"/>
                </a:cubicBezTo>
                <a:cubicBezTo>
                  <a:pt x="1239" y="423"/>
                  <a:pt x="1238" y="425"/>
                  <a:pt x="1238" y="426"/>
                </a:cubicBezTo>
                <a:cubicBezTo>
                  <a:pt x="1238" y="427"/>
                  <a:pt x="1240" y="428"/>
                  <a:pt x="1240" y="430"/>
                </a:cubicBezTo>
                <a:cubicBezTo>
                  <a:pt x="1240" y="431"/>
                  <a:pt x="1239" y="433"/>
                  <a:pt x="1240" y="434"/>
                </a:cubicBezTo>
                <a:cubicBezTo>
                  <a:pt x="1240" y="435"/>
                  <a:pt x="1241" y="435"/>
                  <a:pt x="1241" y="436"/>
                </a:cubicBezTo>
                <a:cubicBezTo>
                  <a:pt x="1242" y="437"/>
                  <a:pt x="1241" y="438"/>
                  <a:pt x="1242" y="438"/>
                </a:cubicBezTo>
                <a:cubicBezTo>
                  <a:pt x="1242" y="439"/>
                  <a:pt x="1243" y="439"/>
                  <a:pt x="1243" y="440"/>
                </a:cubicBezTo>
                <a:cubicBezTo>
                  <a:pt x="1244" y="442"/>
                  <a:pt x="1242" y="441"/>
                  <a:pt x="1243" y="443"/>
                </a:cubicBezTo>
                <a:cubicBezTo>
                  <a:pt x="1244" y="444"/>
                  <a:pt x="1243" y="444"/>
                  <a:pt x="1243" y="445"/>
                </a:cubicBezTo>
                <a:cubicBezTo>
                  <a:pt x="1243" y="447"/>
                  <a:pt x="1244" y="447"/>
                  <a:pt x="1245" y="448"/>
                </a:cubicBezTo>
                <a:cubicBezTo>
                  <a:pt x="1247" y="449"/>
                  <a:pt x="1247" y="450"/>
                  <a:pt x="1247" y="452"/>
                </a:cubicBezTo>
                <a:cubicBezTo>
                  <a:pt x="1247" y="453"/>
                  <a:pt x="1247" y="453"/>
                  <a:pt x="1248" y="453"/>
                </a:cubicBezTo>
                <a:cubicBezTo>
                  <a:pt x="1249" y="453"/>
                  <a:pt x="1250" y="453"/>
                  <a:pt x="1250" y="453"/>
                </a:cubicBezTo>
                <a:cubicBezTo>
                  <a:pt x="1251" y="454"/>
                  <a:pt x="1251" y="455"/>
                  <a:pt x="1251" y="456"/>
                </a:cubicBezTo>
                <a:cubicBezTo>
                  <a:pt x="1252" y="456"/>
                  <a:pt x="1253" y="456"/>
                  <a:pt x="1254" y="457"/>
                </a:cubicBezTo>
                <a:cubicBezTo>
                  <a:pt x="1254" y="458"/>
                  <a:pt x="1252" y="458"/>
                  <a:pt x="1252" y="459"/>
                </a:cubicBezTo>
                <a:cubicBezTo>
                  <a:pt x="1252" y="459"/>
                  <a:pt x="1253" y="460"/>
                  <a:pt x="1253" y="460"/>
                </a:cubicBezTo>
                <a:cubicBezTo>
                  <a:pt x="1252" y="461"/>
                  <a:pt x="1252" y="461"/>
                  <a:pt x="1251" y="461"/>
                </a:cubicBezTo>
                <a:cubicBezTo>
                  <a:pt x="1251" y="461"/>
                  <a:pt x="1250" y="461"/>
                  <a:pt x="1250" y="461"/>
                </a:cubicBezTo>
                <a:cubicBezTo>
                  <a:pt x="1249" y="462"/>
                  <a:pt x="1248" y="463"/>
                  <a:pt x="1248" y="463"/>
                </a:cubicBezTo>
                <a:cubicBezTo>
                  <a:pt x="1247" y="464"/>
                  <a:pt x="1246" y="465"/>
                  <a:pt x="1245" y="464"/>
                </a:cubicBezTo>
                <a:cubicBezTo>
                  <a:pt x="1244" y="464"/>
                  <a:pt x="1243" y="464"/>
                  <a:pt x="1243" y="465"/>
                </a:cubicBezTo>
                <a:cubicBezTo>
                  <a:pt x="1243" y="465"/>
                  <a:pt x="1243" y="467"/>
                  <a:pt x="1243" y="467"/>
                </a:cubicBezTo>
                <a:cubicBezTo>
                  <a:pt x="1243" y="468"/>
                  <a:pt x="1244" y="468"/>
                  <a:pt x="1244" y="468"/>
                </a:cubicBezTo>
                <a:cubicBezTo>
                  <a:pt x="1243" y="470"/>
                  <a:pt x="1241" y="468"/>
                  <a:pt x="1241" y="467"/>
                </a:cubicBezTo>
                <a:cubicBezTo>
                  <a:pt x="1240" y="466"/>
                  <a:pt x="1239" y="465"/>
                  <a:pt x="1238" y="465"/>
                </a:cubicBezTo>
                <a:cubicBezTo>
                  <a:pt x="1236" y="464"/>
                  <a:pt x="1236" y="462"/>
                  <a:pt x="1236" y="461"/>
                </a:cubicBezTo>
                <a:cubicBezTo>
                  <a:pt x="1236" y="459"/>
                  <a:pt x="1236" y="457"/>
                  <a:pt x="1235" y="456"/>
                </a:cubicBezTo>
                <a:cubicBezTo>
                  <a:pt x="1234" y="455"/>
                  <a:pt x="1234" y="455"/>
                  <a:pt x="1233" y="454"/>
                </a:cubicBezTo>
                <a:cubicBezTo>
                  <a:pt x="1233" y="454"/>
                  <a:pt x="1233" y="453"/>
                  <a:pt x="1233" y="453"/>
                </a:cubicBezTo>
                <a:cubicBezTo>
                  <a:pt x="1232" y="452"/>
                  <a:pt x="1231" y="452"/>
                  <a:pt x="1231" y="451"/>
                </a:cubicBezTo>
                <a:cubicBezTo>
                  <a:pt x="1231" y="451"/>
                  <a:pt x="1231" y="450"/>
                  <a:pt x="1231" y="449"/>
                </a:cubicBezTo>
                <a:cubicBezTo>
                  <a:pt x="1231" y="448"/>
                  <a:pt x="1231" y="448"/>
                  <a:pt x="1231" y="447"/>
                </a:cubicBezTo>
                <a:cubicBezTo>
                  <a:pt x="1230" y="447"/>
                  <a:pt x="1229" y="447"/>
                  <a:pt x="1229" y="446"/>
                </a:cubicBezTo>
                <a:cubicBezTo>
                  <a:pt x="1228" y="445"/>
                  <a:pt x="1228" y="444"/>
                  <a:pt x="1228" y="443"/>
                </a:cubicBezTo>
                <a:cubicBezTo>
                  <a:pt x="1227" y="440"/>
                  <a:pt x="1227" y="438"/>
                  <a:pt x="1227" y="435"/>
                </a:cubicBezTo>
                <a:cubicBezTo>
                  <a:pt x="1227" y="433"/>
                  <a:pt x="1226" y="431"/>
                  <a:pt x="1224" y="431"/>
                </a:cubicBezTo>
                <a:cubicBezTo>
                  <a:pt x="1223" y="431"/>
                  <a:pt x="1221" y="431"/>
                  <a:pt x="1220" y="430"/>
                </a:cubicBezTo>
                <a:cubicBezTo>
                  <a:pt x="1219" y="429"/>
                  <a:pt x="1220" y="427"/>
                  <a:pt x="1219" y="426"/>
                </a:cubicBezTo>
                <a:cubicBezTo>
                  <a:pt x="1218" y="426"/>
                  <a:pt x="1217" y="426"/>
                  <a:pt x="1217" y="425"/>
                </a:cubicBezTo>
                <a:cubicBezTo>
                  <a:pt x="1216" y="425"/>
                  <a:pt x="1216" y="424"/>
                  <a:pt x="1215" y="424"/>
                </a:cubicBezTo>
                <a:cubicBezTo>
                  <a:pt x="1214" y="424"/>
                  <a:pt x="1213" y="424"/>
                  <a:pt x="1211" y="423"/>
                </a:cubicBezTo>
                <a:cubicBezTo>
                  <a:pt x="1210" y="422"/>
                  <a:pt x="1209" y="422"/>
                  <a:pt x="1208" y="421"/>
                </a:cubicBezTo>
                <a:cubicBezTo>
                  <a:pt x="1206" y="421"/>
                  <a:pt x="1203" y="420"/>
                  <a:pt x="1205" y="418"/>
                </a:cubicBezTo>
                <a:cubicBezTo>
                  <a:pt x="1207" y="417"/>
                  <a:pt x="1204" y="417"/>
                  <a:pt x="1203" y="417"/>
                </a:cubicBezTo>
                <a:cubicBezTo>
                  <a:pt x="1202" y="418"/>
                  <a:pt x="1202" y="418"/>
                  <a:pt x="1201" y="417"/>
                </a:cubicBezTo>
                <a:cubicBezTo>
                  <a:pt x="1200" y="417"/>
                  <a:pt x="1200" y="416"/>
                  <a:pt x="1200" y="415"/>
                </a:cubicBezTo>
                <a:cubicBezTo>
                  <a:pt x="1199" y="415"/>
                  <a:pt x="1197" y="415"/>
                  <a:pt x="1196" y="415"/>
                </a:cubicBezTo>
                <a:cubicBezTo>
                  <a:pt x="1194" y="415"/>
                  <a:pt x="1193" y="415"/>
                  <a:pt x="1191" y="415"/>
                </a:cubicBezTo>
                <a:cubicBezTo>
                  <a:pt x="1189" y="415"/>
                  <a:pt x="1187" y="415"/>
                  <a:pt x="1184" y="415"/>
                </a:cubicBezTo>
                <a:cubicBezTo>
                  <a:pt x="1183" y="415"/>
                  <a:pt x="1182" y="415"/>
                  <a:pt x="1182" y="417"/>
                </a:cubicBezTo>
                <a:cubicBezTo>
                  <a:pt x="1183" y="417"/>
                  <a:pt x="1183" y="418"/>
                  <a:pt x="1184" y="418"/>
                </a:cubicBezTo>
                <a:cubicBezTo>
                  <a:pt x="1184" y="419"/>
                  <a:pt x="1185" y="419"/>
                  <a:pt x="1185" y="420"/>
                </a:cubicBezTo>
                <a:cubicBezTo>
                  <a:pt x="1186" y="420"/>
                  <a:pt x="1187" y="420"/>
                  <a:pt x="1188" y="420"/>
                </a:cubicBezTo>
                <a:cubicBezTo>
                  <a:pt x="1188" y="420"/>
                  <a:pt x="1189" y="421"/>
                  <a:pt x="1189" y="421"/>
                </a:cubicBezTo>
                <a:cubicBezTo>
                  <a:pt x="1190" y="422"/>
                  <a:pt x="1190" y="422"/>
                  <a:pt x="1191" y="422"/>
                </a:cubicBezTo>
                <a:cubicBezTo>
                  <a:pt x="1193" y="423"/>
                  <a:pt x="1191" y="424"/>
                  <a:pt x="1193" y="425"/>
                </a:cubicBezTo>
                <a:cubicBezTo>
                  <a:pt x="1196" y="425"/>
                  <a:pt x="1198" y="424"/>
                  <a:pt x="1200" y="424"/>
                </a:cubicBezTo>
                <a:cubicBezTo>
                  <a:pt x="1201" y="424"/>
                  <a:pt x="1203" y="426"/>
                  <a:pt x="1202" y="427"/>
                </a:cubicBezTo>
                <a:cubicBezTo>
                  <a:pt x="1201" y="427"/>
                  <a:pt x="1199" y="427"/>
                  <a:pt x="1198" y="427"/>
                </a:cubicBezTo>
                <a:cubicBezTo>
                  <a:pt x="1197" y="427"/>
                  <a:pt x="1196" y="427"/>
                  <a:pt x="1195" y="427"/>
                </a:cubicBezTo>
                <a:cubicBezTo>
                  <a:pt x="1194" y="427"/>
                  <a:pt x="1193" y="426"/>
                  <a:pt x="1193" y="427"/>
                </a:cubicBezTo>
                <a:cubicBezTo>
                  <a:pt x="1191" y="428"/>
                  <a:pt x="1194" y="428"/>
                  <a:pt x="1194" y="428"/>
                </a:cubicBezTo>
                <a:cubicBezTo>
                  <a:pt x="1195" y="428"/>
                  <a:pt x="1197" y="429"/>
                  <a:pt x="1198" y="429"/>
                </a:cubicBezTo>
                <a:cubicBezTo>
                  <a:pt x="1199" y="430"/>
                  <a:pt x="1199" y="430"/>
                  <a:pt x="1199" y="431"/>
                </a:cubicBezTo>
                <a:cubicBezTo>
                  <a:pt x="1200" y="432"/>
                  <a:pt x="1200" y="432"/>
                  <a:pt x="1201" y="432"/>
                </a:cubicBezTo>
                <a:cubicBezTo>
                  <a:pt x="1203" y="434"/>
                  <a:pt x="1201" y="434"/>
                  <a:pt x="1200" y="435"/>
                </a:cubicBezTo>
                <a:cubicBezTo>
                  <a:pt x="1198" y="435"/>
                  <a:pt x="1198" y="435"/>
                  <a:pt x="1196" y="434"/>
                </a:cubicBezTo>
                <a:cubicBezTo>
                  <a:pt x="1195" y="434"/>
                  <a:pt x="1194" y="434"/>
                  <a:pt x="1194" y="434"/>
                </a:cubicBezTo>
                <a:cubicBezTo>
                  <a:pt x="1193" y="434"/>
                  <a:pt x="1193" y="433"/>
                  <a:pt x="1192" y="433"/>
                </a:cubicBezTo>
                <a:cubicBezTo>
                  <a:pt x="1191" y="433"/>
                  <a:pt x="1190" y="433"/>
                  <a:pt x="1189" y="433"/>
                </a:cubicBezTo>
                <a:cubicBezTo>
                  <a:pt x="1188" y="433"/>
                  <a:pt x="1187" y="432"/>
                  <a:pt x="1186" y="431"/>
                </a:cubicBezTo>
                <a:cubicBezTo>
                  <a:pt x="1185" y="431"/>
                  <a:pt x="1185" y="431"/>
                  <a:pt x="1184" y="431"/>
                </a:cubicBezTo>
                <a:cubicBezTo>
                  <a:pt x="1183" y="431"/>
                  <a:pt x="1182" y="432"/>
                  <a:pt x="1181" y="432"/>
                </a:cubicBezTo>
                <a:cubicBezTo>
                  <a:pt x="1180" y="433"/>
                  <a:pt x="1180" y="434"/>
                  <a:pt x="1178" y="435"/>
                </a:cubicBezTo>
                <a:cubicBezTo>
                  <a:pt x="1178" y="435"/>
                  <a:pt x="1177" y="435"/>
                  <a:pt x="1177" y="436"/>
                </a:cubicBezTo>
                <a:cubicBezTo>
                  <a:pt x="1176" y="436"/>
                  <a:pt x="1176" y="438"/>
                  <a:pt x="1176" y="438"/>
                </a:cubicBezTo>
                <a:cubicBezTo>
                  <a:pt x="1175" y="439"/>
                  <a:pt x="1176" y="439"/>
                  <a:pt x="1175" y="440"/>
                </a:cubicBezTo>
                <a:cubicBezTo>
                  <a:pt x="1175" y="440"/>
                  <a:pt x="1175" y="441"/>
                  <a:pt x="1174" y="441"/>
                </a:cubicBezTo>
                <a:cubicBezTo>
                  <a:pt x="1173" y="441"/>
                  <a:pt x="1173" y="440"/>
                  <a:pt x="1173" y="440"/>
                </a:cubicBezTo>
                <a:cubicBezTo>
                  <a:pt x="1173" y="440"/>
                  <a:pt x="1172" y="440"/>
                  <a:pt x="1172" y="440"/>
                </a:cubicBezTo>
                <a:cubicBezTo>
                  <a:pt x="1171" y="440"/>
                  <a:pt x="1170" y="439"/>
                  <a:pt x="1170" y="439"/>
                </a:cubicBezTo>
                <a:cubicBezTo>
                  <a:pt x="1169" y="438"/>
                  <a:pt x="1170" y="438"/>
                  <a:pt x="1170" y="437"/>
                </a:cubicBezTo>
                <a:cubicBezTo>
                  <a:pt x="1171" y="436"/>
                  <a:pt x="1171" y="435"/>
                  <a:pt x="1170" y="435"/>
                </a:cubicBezTo>
                <a:cubicBezTo>
                  <a:pt x="1170" y="435"/>
                  <a:pt x="1169" y="436"/>
                  <a:pt x="1169" y="436"/>
                </a:cubicBezTo>
                <a:cubicBezTo>
                  <a:pt x="1167" y="437"/>
                  <a:pt x="1166" y="437"/>
                  <a:pt x="1166" y="439"/>
                </a:cubicBezTo>
                <a:cubicBezTo>
                  <a:pt x="1166" y="440"/>
                  <a:pt x="1166" y="442"/>
                  <a:pt x="1165" y="443"/>
                </a:cubicBezTo>
                <a:cubicBezTo>
                  <a:pt x="1165" y="443"/>
                  <a:pt x="1164" y="443"/>
                  <a:pt x="1164" y="443"/>
                </a:cubicBezTo>
                <a:cubicBezTo>
                  <a:pt x="1164" y="443"/>
                  <a:pt x="1163" y="443"/>
                  <a:pt x="1163" y="444"/>
                </a:cubicBezTo>
                <a:cubicBezTo>
                  <a:pt x="1163" y="444"/>
                  <a:pt x="1162" y="445"/>
                  <a:pt x="1162" y="445"/>
                </a:cubicBezTo>
                <a:cubicBezTo>
                  <a:pt x="1162" y="444"/>
                  <a:pt x="1163" y="443"/>
                  <a:pt x="1162" y="441"/>
                </a:cubicBezTo>
                <a:cubicBezTo>
                  <a:pt x="1161" y="440"/>
                  <a:pt x="1160" y="440"/>
                  <a:pt x="1159" y="440"/>
                </a:cubicBezTo>
                <a:cubicBezTo>
                  <a:pt x="1159" y="438"/>
                  <a:pt x="1161" y="438"/>
                  <a:pt x="1162" y="438"/>
                </a:cubicBezTo>
                <a:cubicBezTo>
                  <a:pt x="1163" y="437"/>
                  <a:pt x="1165" y="437"/>
                  <a:pt x="1165" y="436"/>
                </a:cubicBezTo>
                <a:cubicBezTo>
                  <a:pt x="1166" y="435"/>
                  <a:pt x="1166" y="434"/>
                  <a:pt x="1168" y="433"/>
                </a:cubicBezTo>
                <a:cubicBezTo>
                  <a:pt x="1168" y="432"/>
                  <a:pt x="1169" y="432"/>
                  <a:pt x="1170" y="432"/>
                </a:cubicBezTo>
                <a:cubicBezTo>
                  <a:pt x="1170" y="432"/>
                  <a:pt x="1171" y="432"/>
                  <a:pt x="1171" y="431"/>
                </a:cubicBezTo>
                <a:cubicBezTo>
                  <a:pt x="1172" y="430"/>
                  <a:pt x="1166" y="427"/>
                  <a:pt x="1165" y="427"/>
                </a:cubicBezTo>
                <a:cubicBezTo>
                  <a:pt x="1162" y="425"/>
                  <a:pt x="1159" y="424"/>
                  <a:pt x="1156" y="423"/>
                </a:cubicBezTo>
                <a:cubicBezTo>
                  <a:pt x="1154" y="422"/>
                  <a:pt x="1153" y="422"/>
                  <a:pt x="1151" y="421"/>
                </a:cubicBezTo>
                <a:cubicBezTo>
                  <a:pt x="1150" y="420"/>
                  <a:pt x="1148" y="420"/>
                  <a:pt x="1147" y="419"/>
                </a:cubicBezTo>
                <a:cubicBezTo>
                  <a:pt x="1145" y="418"/>
                  <a:pt x="1143" y="418"/>
                  <a:pt x="1142" y="417"/>
                </a:cubicBezTo>
                <a:cubicBezTo>
                  <a:pt x="1140" y="416"/>
                  <a:pt x="1139" y="414"/>
                  <a:pt x="1137" y="414"/>
                </a:cubicBezTo>
                <a:cubicBezTo>
                  <a:pt x="1135" y="414"/>
                  <a:pt x="1133" y="415"/>
                  <a:pt x="1132" y="415"/>
                </a:cubicBezTo>
                <a:cubicBezTo>
                  <a:pt x="1130" y="416"/>
                  <a:pt x="1130" y="417"/>
                  <a:pt x="1129" y="418"/>
                </a:cubicBezTo>
                <a:cubicBezTo>
                  <a:pt x="1128" y="419"/>
                  <a:pt x="1127" y="420"/>
                  <a:pt x="1126" y="420"/>
                </a:cubicBezTo>
                <a:cubicBezTo>
                  <a:pt x="1125" y="421"/>
                  <a:pt x="1122" y="422"/>
                  <a:pt x="1123" y="424"/>
                </a:cubicBezTo>
                <a:cubicBezTo>
                  <a:pt x="1124" y="425"/>
                  <a:pt x="1126" y="423"/>
                  <a:pt x="1127" y="424"/>
                </a:cubicBezTo>
                <a:cubicBezTo>
                  <a:pt x="1127" y="425"/>
                  <a:pt x="1127" y="427"/>
                  <a:pt x="1126" y="427"/>
                </a:cubicBezTo>
                <a:cubicBezTo>
                  <a:pt x="1125" y="428"/>
                  <a:pt x="1125" y="427"/>
                  <a:pt x="1124" y="427"/>
                </a:cubicBezTo>
                <a:cubicBezTo>
                  <a:pt x="1124" y="427"/>
                  <a:pt x="1123" y="427"/>
                  <a:pt x="1122" y="427"/>
                </a:cubicBezTo>
                <a:cubicBezTo>
                  <a:pt x="1119" y="427"/>
                  <a:pt x="1116" y="427"/>
                  <a:pt x="1113" y="429"/>
                </a:cubicBezTo>
                <a:cubicBezTo>
                  <a:pt x="1112" y="429"/>
                  <a:pt x="1110" y="430"/>
                  <a:pt x="1109" y="430"/>
                </a:cubicBezTo>
                <a:cubicBezTo>
                  <a:pt x="1108" y="431"/>
                  <a:pt x="1105" y="431"/>
                  <a:pt x="1105" y="430"/>
                </a:cubicBezTo>
                <a:cubicBezTo>
                  <a:pt x="1104" y="429"/>
                  <a:pt x="1108" y="429"/>
                  <a:pt x="1108" y="429"/>
                </a:cubicBezTo>
                <a:cubicBezTo>
                  <a:pt x="1109" y="428"/>
                  <a:pt x="1108" y="426"/>
                  <a:pt x="1109" y="425"/>
                </a:cubicBezTo>
                <a:cubicBezTo>
                  <a:pt x="1109" y="424"/>
                  <a:pt x="1111" y="423"/>
                  <a:pt x="1112" y="423"/>
                </a:cubicBezTo>
                <a:cubicBezTo>
                  <a:pt x="1113" y="422"/>
                  <a:pt x="1115" y="423"/>
                  <a:pt x="1116" y="422"/>
                </a:cubicBezTo>
                <a:cubicBezTo>
                  <a:pt x="1116" y="421"/>
                  <a:pt x="1116" y="421"/>
                  <a:pt x="1115" y="421"/>
                </a:cubicBezTo>
                <a:cubicBezTo>
                  <a:pt x="1114" y="420"/>
                  <a:pt x="1114" y="420"/>
                  <a:pt x="1114" y="419"/>
                </a:cubicBezTo>
                <a:cubicBezTo>
                  <a:pt x="1114" y="418"/>
                  <a:pt x="1115" y="417"/>
                  <a:pt x="1115" y="417"/>
                </a:cubicBezTo>
                <a:cubicBezTo>
                  <a:pt x="1115" y="416"/>
                  <a:pt x="1115" y="415"/>
                  <a:pt x="1115" y="414"/>
                </a:cubicBezTo>
                <a:cubicBezTo>
                  <a:pt x="1115" y="413"/>
                  <a:pt x="1116" y="412"/>
                  <a:pt x="1116" y="410"/>
                </a:cubicBezTo>
                <a:cubicBezTo>
                  <a:pt x="1116" y="409"/>
                  <a:pt x="1116" y="408"/>
                  <a:pt x="1114" y="407"/>
                </a:cubicBezTo>
                <a:cubicBezTo>
                  <a:pt x="1113" y="406"/>
                  <a:pt x="1112" y="405"/>
                  <a:pt x="1111" y="404"/>
                </a:cubicBezTo>
                <a:cubicBezTo>
                  <a:pt x="1109" y="403"/>
                  <a:pt x="1108" y="403"/>
                  <a:pt x="1107" y="402"/>
                </a:cubicBezTo>
                <a:cubicBezTo>
                  <a:pt x="1106" y="401"/>
                  <a:pt x="1104" y="399"/>
                  <a:pt x="1102" y="399"/>
                </a:cubicBezTo>
                <a:cubicBezTo>
                  <a:pt x="1100" y="400"/>
                  <a:pt x="1098" y="401"/>
                  <a:pt x="1096" y="401"/>
                </a:cubicBezTo>
                <a:cubicBezTo>
                  <a:pt x="1092" y="403"/>
                  <a:pt x="1088" y="404"/>
                  <a:pt x="1084" y="406"/>
                </a:cubicBezTo>
                <a:cubicBezTo>
                  <a:pt x="1081" y="406"/>
                  <a:pt x="1079" y="407"/>
                  <a:pt x="1077" y="408"/>
                </a:cubicBezTo>
                <a:cubicBezTo>
                  <a:pt x="1075" y="408"/>
                  <a:pt x="1073" y="408"/>
                  <a:pt x="1071" y="408"/>
                </a:cubicBezTo>
                <a:cubicBezTo>
                  <a:pt x="1069" y="409"/>
                  <a:pt x="1068" y="410"/>
                  <a:pt x="1066" y="410"/>
                </a:cubicBezTo>
                <a:cubicBezTo>
                  <a:pt x="1065" y="411"/>
                  <a:pt x="1064" y="411"/>
                  <a:pt x="1063" y="412"/>
                </a:cubicBezTo>
                <a:cubicBezTo>
                  <a:pt x="1062" y="412"/>
                  <a:pt x="1061" y="412"/>
                  <a:pt x="1061" y="413"/>
                </a:cubicBezTo>
                <a:cubicBezTo>
                  <a:pt x="1059" y="414"/>
                  <a:pt x="1057" y="415"/>
                  <a:pt x="1055" y="416"/>
                </a:cubicBezTo>
                <a:cubicBezTo>
                  <a:pt x="1053" y="416"/>
                  <a:pt x="1051" y="416"/>
                  <a:pt x="1050" y="417"/>
                </a:cubicBezTo>
                <a:cubicBezTo>
                  <a:pt x="1046" y="418"/>
                  <a:pt x="1044" y="420"/>
                  <a:pt x="1041" y="422"/>
                </a:cubicBezTo>
                <a:cubicBezTo>
                  <a:pt x="1040" y="423"/>
                  <a:pt x="1038" y="424"/>
                  <a:pt x="1037" y="424"/>
                </a:cubicBezTo>
                <a:cubicBezTo>
                  <a:pt x="1035" y="425"/>
                  <a:pt x="1034" y="426"/>
                  <a:pt x="1032" y="427"/>
                </a:cubicBezTo>
                <a:cubicBezTo>
                  <a:pt x="1030" y="428"/>
                  <a:pt x="1029" y="429"/>
                  <a:pt x="1027" y="430"/>
                </a:cubicBezTo>
                <a:cubicBezTo>
                  <a:pt x="1025" y="431"/>
                  <a:pt x="1023" y="432"/>
                  <a:pt x="1022" y="434"/>
                </a:cubicBezTo>
                <a:cubicBezTo>
                  <a:pt x="1021" y="435"/>
                  <a:pt x="1020" y="436"/>
                  <a:pt x="1021" y="438"/>
                </a:cubicBezTo>
                <a:cubicBezTo>
                  <a:pt x="1021" y="439"/>
                  <a:pt x="1024" y="440"/>
                  <a:pt x="1025" y="440"/>
                </a:cubicBezTo>
                <a:cubicBezTo>
                  <a:pt x="1026" y="440"/>
                  <a:pt x="1027" y="440"/>
                  <a:pt x="1028" y="440"/>
                </a:cubicBezTo>
                <a:cubicBezTo>
                  <a:pt x="1031" y="441"/>
                  <a:pt x="1028" y="442"/>
                  <a:pt x="1027" y="443"/>
                </a:cubicBezTo>
                <a:cubicBezTo>
                  <a:pt x="1026" y="444"/>
                  <a:pt x="1024" y="444"/>
                  <a:pt x="1023" y="445"/>
                </a:cubicBezTo>
                <a:cubicBezTo>
                  <a:pt x="1022" y="446"/>
                  <a:pt x="1020" y="446"/>
                  <a:pt x="1019" y="447"/>
                </a:cubicBezTo>
                <a:cubicBezTo>
                  <a:pt x="1018" y="448"/>
                  <a:pt x="1018" y="450"/>
                  <a:pt x="1016" y="451"/>
                </a:cubicBezTo>
                <a:cubicBezTo>
                  <a:pt x="1014" y="453"/>
                  <a:pt x="1013" y="454"/>
                  <a:pt x="1011" y="456"/>
                </a:cubicBezTo>
                <a:cubicBezTo>
                  <a:pt x="1011" y="457"/>
                  <a:pt x="1010" y="459"/>
                  <a:pt x="1009" y="460"/>
                </a:cubicBezTo>
                <a:cubicBezTo>
                  <a:pt x="1009" y="462"/>
                  <a:pt x="1010" y="463"/>
                  <a:pt x="1010" y="465"/>
                </a:cubicBezTo>
                <a:cubicBezTo>
                  <a:pt x="1010" y="466"/>
                  <a:pt x="1009" y="466"/>
                  <a:pt x="1010" y="467"/>
                </a:cubicBezTo>
                <a:cubicBezTo>
                  <a:pt x="1010" y="467"/>
                  <a:pt x="1012" y="467"/>
                  <a:pt x="1012" y="467"/>
                </a:cubicBezTo>
                <a:cubicBezTo>
                  <a:pt x="1013" y="468"/>
                  <a:pt x="1014" y="468"/>
                  <a:pt x="1014" y="467"/>
                </a:cubicBezTo>
                <a:cubicBezTo>
                  <a:pt x="1015" y="467"/>
                  <a:pt x="1015" y="467"/>
                  <a:pt x="1015" y="466"/>
                </a:cubicBezTo>
                <a:cubicBezTo>
                  <a:pt x="1015" y="466"/>
                  <a:pt x="1017" y="466"/>
                  <a:pt x="1018" y="466"/>
                </a:cubicBezTo>
                <a:cubicBezTo>
                  <a:pt x="1018" y="466"/>
                  <a:pt x="1019" y="466"/>
                  <a:pt x="1020" y="466"/>
                </a:cubicBezTo>
                <a:cubicBezTo>
                  <a:pt x="1021" y="466"/>
                  <a:pt x="1021" y="467"/>
                  <a:pt x="1022" y="467"/>
                </a:cubicBezTo>
                <a:cubicBezTo>
                  <a:pt x="1023" y="467"/>
                  <a:pt x="1024" y="467"/>
                  <a:pt x="1024" y="468"/>
                </a:cubicBezTo>
                <a:cubicBezTo>
                  <a:pt x="1024" y="469"/>
                  <a:pt x="1023" y="469"/>
                  <a:pt x="1024" y="470"/>
                </a:cubicBezTo>
                <a:cubicBezTo>
                  <a:pt x="1025" y="470"/>
                  <a:pt x="1025" y="470"/>
                  <a:pt x="1026" y="469"/>
                </a:cubicBezTo>
                <a:cubicBezTo>
                  <a:pt x="1028" y="468"/>
                  <a:pt x="1031" y="465"/>
                  <a:pt x="1034" y="466"/>
                </a:cubicBezTo>
                <a:cubicBezTo>
                  <a:pt x="1034" y="469"/>
                  <a:pt x="1029" y="471"/>
                  <a:pt x="1028" y="472"/>
                </a:cubicBezTo>
                <a:cubicBezTo>
                  <a:pt x="1026" y="473"/>
                  <a:pt x="1025" y="475"/>
                  <a:pt x="1027" y="476"/>
                </a:cubicBezTo>
                <a:cubicBezTo>
                  <a:pt x="1027" y="476"/>
                  <a:pt x="1027" y="476"/>
                  <a:pt x="1027" y="476"/>
                </a:cubicBezTo>
                <a:cubicBezTo>
                  <a:pt x="1028" y="477"/>
                  <a:pt x="1027" y="477"/>
                  <a:pt x="1028" y="477"/>
                </a:cubicBezTo>
                <a:cubicBezTo>
                  <a:pt x="1028" y="478"/>
                  <a:pt x="1030" y="477"/>
                  <a:pt x="1031" y="477"/>
                </a:cubicBezTo>
                <a:cubicBezTo>
                  <a:pt x="1032" y="477"/>
                  <a:pt x="1033" y="477"/>
                  <a:pt x="1035" y="477"/>
                </a:cubicBezTo>
                <a:cubicBezTo>
                  <a:pt x="1036" y="477"/>
                  <a:pt x="1038" y="477"/>
                  <a:pt x="1039" y="477"/>
                </a:cubicBezTo>
                <a:cubicBezTo>
                  <a:pt x="1041" y="478"/>
                  <a:pt x="1042" y="478"/>
                  <a:pt x="1043" y="476"/>
                </a:cubicBezTo>
                <a:cubicBezTo>
                  <a:pt x="1044" y="475"/>
                  <a:pt x="1044" y="474"/>
                  <a:pt x="1043" y="473"/>
                </a:cubicBezTo>
                <a:cubicBezTo>
                  <a:pt x="1043" y="473"/>
                  <a:pt x="1045" y="473"/>
                  <a:pt x="1045" y="474"/>
                </a:cubicBezTo>
                <a:cubicBezTo>
                  <a:pt x="1045" y="475"/>
                  <a:pt x="1044" y="476"/>
                  <a:pt x="1045" y="476"/>
                </a:cubicBezTo>
                <a:cubicBezTo>
                  <a:pt x="1046" y="476"/>
                  <a:pt x="1047" y="476"/>
                  <a:pt x="1048" y="476"/>
                </a:cubicBezTo>
                <a:cubicBezTo>
                  <a:pt x="1049" y="476"/>
                  <a:pt x="1050" y="475"/>
                  <a:pt x="1051" y="475"/>
                </a:cubicBezTo>
                <a:cubicBezTo>
                  <a:pt x="1054" y="474"/>
                  <a:pt x="1057" y="474"/>
                  <a:pt x="1060" y="474"/>
                </a:cubicBezTo>
                <a:cubicBezTo>
                  <a:pt x="1062" y="474"/>
                  <a:pt x="1063" y="473"/>
                  <a:pt x="1065" y="473"/>
                </a:cubicBezTo>
                <a:cubicBezTo>
                  <a:pt x="1066" y="473"/>
                  <a:pt x="1067" y="473"/>
                  <a:pt x="1069" y="473"/>
                </a:cubicBezTo>
                <a:cubicBezTo>
                  <a:pt x="1069" y="473"/>
                  <a:pt x="1071" y="472"/>
                  <a:pt x="1071" y="472"/>
                </a:cubicBezTo>
                <a:cubicBezTo>
                  <a:pt x="1071" y="473"/>
                  <a:pt x="1071" y="473"/>
                  <a:pt x="1070" y="473"/>
                </a:cubicBezTo>
                <a:cubicBezTo>
                  <a:pt x="1069" y="474"/>
                  <a:pt x="1068" y="475"/>
                  <a:pt x="1066" y="475"/>
                </a:cubicBezTo>
                <a:cubicBezTo>
                  <a:pt x="1065" y="476"/>
                  <a:pt x="1063" y="476"/>
                  <a:pt x="1061" y="477"/>
                </a:cubicBezTo>
                <a:cubicBezTo>
                  <a:pt x="1059" y="477"/>
                  <a:pt x="1057" y="478"/>
                  <a:pt x="1056" y="479"/>
                </a:cubicBezTo>
                <a:cubicBezTo>
                  <a:pt x="1054" y="480"/>
                  <a:pt x="1053" y="480"/>
                  <a:pt x="1052" y="480"/>
                </a:cubicBezTo>
                <a:cubicBezTo>
                  <a:pt x="1049" y="482"/>
                  <a:pt x="1045" y="483"/>
                  <a:pt x="1042" y="484"/>
                </a:cubicBezTo>
                <a:cubicBezTo>
                  <a:pt x="1038" y="486"/>
                  <a:pt x="1035" y="487"/>
                  <a:pt x="1032" y="488"/>
                </a:cubicBezTo>
                <a:cubicBezTo>
                  <a:pt x="1029" y="489"/>
                  <a:pt x="1027" y="490"/>
                  <a:pt x="1025" y="490"/>
                </a:cubicBezTo>
                <a:cubicBezTo>
                  <a:pt x="1023" y="491"/>
                  <a:pt x="1024" y="492"/>
                  <a:pt x="1025" y="494"/>
                </a:cubicBezTo>
                <a:cubicBezTo>
                  <a:pt x="1026" y="495"/>
                  <a:pt x="1027" y="496"/>
                  <a:pt x="1028" y="497"/>
                </a:cubicBezTo>
                <a:cubicBezTo>
                  <a:pt x="1029" y="498"/>
                  <a:pt x="1030" y="498"/>
                  <a:pt x="1032" y="499"/>
                </a:cubicBezTo>
                <a:cubicBezTo>
                  <a:pt x="1033" y="500"/>
                  <a:pt x="1035" y="500"/>
                  <a:pt x="1036" y="500"/>
                </a:cubicBezTo>
                <a:cubicBezTo>
                  <a:pt x="1037" y="501"/>
                  <a:pt x="1037" y="501"/>
                  <a:pt x="1038" y="502"/>
                </a:cubicBezTo>
                <a:cubicBezTo>
                  <a:pt x="1038" y="502"/>
                  <a:pt x="1038" y="503"/>
                  <a:pt x="1039" y="504"/>
                </a:cubicBezTo>
                <a:cubicBezTo>
                  <a:pt x="1040" y="507"/>
                  <a:pt x="1043" y="505"/>
                  <a:pt x="1046" y="505"/>
                </a:cubicBezTo>
                <a:cubicBezTo>
                  <a:pt x="1048" y="505"/>
                  <a:pt x="1050" y="505"/>
                  <a:pt x="1051" y="505"/>
                </a:cubicBezTo>
                <a:cubicBezTo>
                  <a:pt x="1053" y="506"/>
                  <a:pt x="1054" y="507"/>
                  <a:pt x="1056" y="506"/>
                </a:cubicBezTo>
                <a:cubicBezTo>
                  <a:pt x="1058" y="506"/>
                  <a:pt x="1060" y="506"/>
                  <a:pt x="1062" y="505"/>
                </a:cubicBezTo>
                <a:cubicBezTo>
                  <a:pt x="1064" y="505"/>
                  <a:pt x="1066" y="505"/>
                  <a:pt x="1068" y="505"/>
                </a:cubicBezTo>
                <a:cubicBezTo>
                  <a:pt x="1070" y="506"/>
                  <a:pt x="1071" y="507"/>
                  <a:pt x="1073" y="507"/>
                </a:cubicBezTo>
                <a:cubicBezTo>
                  <a:pt x="1074" y="508"/>
                  <a:pt x="1076" y="507"/>
                  <a:pt x="1078" y="507"/>
                </a:cubicBezTo>
                <a:cubicBezTo>
                  <a:pt x="1079" y="507"/>
                  <a:pt x="1081" y="507"/>
                  <a:pt x="1083" y="507"/>
                </a:cubicBezTo>
                <a:cubicBezTo>
                  <a:pt x="1084" y="507"/>
                  <a:pt x="1086" y="506"/>
                  <a:pt x="1087" y="506"/>
                </a:cubicBezTo>
                <a:cubicBezTo>
                  <a:pt x="1089" y="506"/>
                  <a:pt x="1091" y="506"/>
                  <a:pt x="1093" y="506"/>
                </a:cubicBezTo>
                <a:cubicBezTo>
                  <a:pt x="1095" y="506"/>
                  <a:pt x="1097" y="506"/>
                  <a:pt x="1099" y="506"/>
                </a:cubicBezTo>
                <a:cubicBezTo>
                  <a:pt x="1101" y="506"/>
                  <a:pt x="1103" y="505"/>
                  <a:pt x="1104" y="504"/>
                </a:cubicBezTo>
                <a:cubicBezTo>
                  <a:pt x="1106" y="504"/>
                  <a:pt x="1107" y="504"/>
                  <a:pt x="1109" y="504"/>
                </a:cubicBezTo>
                <a:cubicBezTo>
                  <a:pt x="1111" y="504"/>
                  <a:pt x="1112" y="504"/>
                  <a:pt x="1113" y="503"/>
                </a:cubicBezTo>
                <a:cubicBezTo>
                  <a:pt x="1115" y="502"/>
                  <a:pt x="1116" y="502"/>
                  <a:pt x="1118" y="502"/>
                </a:cubicBezTo>
                <a:cubicBezTo>
                  <a:pt x="1119" y="503"/>
                  <a:pt x="1120" y="504"/>
                  <a:pt x="1122" y="504"/>
                </a:cubicBezTo>
                <a:cubicBezTo>
                  <a:pt x="1123" y="505"/>
                  <a:pt x="1124" y="504"/>
                  <a:pt x="1126" y="504"/>
                </a:cubicBezTo>
                <a:cubicBezTo>
                  <a:pt x="1127" y="504"/>
                  <a:pt x="1129" y="504"/>
                  <a:pt x="1130" y="505"/>
                </a:cubicBezTo>
                <a:cubicBezTo>
                  <a:pt x="1132" y="505"/>
                  <a:pt x="1133" y="506"/>
                  <a:pt x="1135" y="506"/>
                </a:cubicBezTo>
                <a:cubicBezTo>
                  <a:pt x="1136" y="507"/>
                  <a:pt x="1137" y="508"/>
                  <a:pt x="1138" y="508"/>
                </a:cubicBezTo>
                <a:cubicBezTo>
                  <a:pt x="1139" y="508"/>
                  <a:pt x="1139" y="507"/>
                  <a:pt x="1140" y="507"/>
                </a:cubicBezTo>
                <a:cubicBezTo>
                  <a:pt x="1141" y="508"/>
                  <a:pt x="1142" y="508"/>
                  <a:pt x="1142" y="508"/>
                </a:cubicBezTo>
                <a:cubicBezTo>
                  <a:pt x="1144" y="509"/>
                  <a:pt x="1145" y="509"/>
                  <a:pt x="1147" y="509"/>
                </a:cubicBezTo>
                <a:cubicBezTo>
                  <a:pt x="1150" y="510"/>
                  <a:pt x="1153" y="509"/>
                  <a:pt x="1155" y="512"/>
                </a:cubicBezTo>
                <a:cubicBezTo>
                  <a:pt x="1155" y="514"/>
                  <a:pt x="1156" y="515"/>
                  <a:pt x="1157" y="515"/>
                </a:cubicBezTo>
                <a:cubicBezTo>
                  <a:pt x="1158" y="515"/>
                  <a:pt x="1159" y="515"/>
                  <a:pt x="1160" y="515"/>
                </a:cubicBezTo>
                <a:cubicBezTo>
                  <a:pt x="1161" y="516"/>
                  <a:pt x="1162" y="516"/>
                  <a:pt x="1163" y="516"/>
                </a:cubicBezTo>
                <a:cubicBezTo>
                  <a:pt x="1163" y="516"/>
                  <a:pt x="1164" y="516"/>
                  <a:pt x="1164" y="516"/>
                </a:cubicBezTo>
                <a:cubicBezTo>
                  <a:pt x="1165" y="516"/>
                  <a:pt x="1165" y="517"/>
                  <a:pt x="1165" y="517"/>
                </a:cubicBezTo>
                <a:cubicBezTo>
                  <a:pt x="1165" y="517"/>
                  <a:pt x="1166" y="518"/>
                  <a:pt x="1166" y="518"/>
                </a:cubicBezTo>
                <a:cubicBezTo>
                  <a:pt x="1167" y="519"/>
                  <a:pt x="1157" y="519"/>
                  <a:pt x="1157" y="518"/>
                </a:cubicBezTo>
                <a:cubicBezTo>
                  <a:pt x="1155" y="518"/>
                  <a:pt x="1155" y="518"/>
                  <a:pt x="1153" y="518"/>
                </a:cubicBezTo>
                <a:cubicBezTo>
                  <a:pt x="1152" y="518"/>
                  <a:pt x="1151" y="519"/>
                  <a:pt x="1149" y="520"/>
                </a:cubicBezTo>
                <a:cubicBezTo>
                  <a:pt x="1147" y="521"/>
                  <a:pt x="1144" y="521"/>
                  <a:pt x="1142" y="520"/>
                </a:cubicBezTo>
                <a:cubicBezTo>
                  <a:pt x="1141" y="520"/>
                  <a:pt x="1141" y="520"/>
                  <a:pt x="1140" y="520"/>
                </a:cubicBezTo>
                <a:cubicBezTo>
                  <a:pt x="1139" y="520"/>
                  <a:pt x="1138" y="520"/>
                  <a:pt x="1137" y="520"/>
                </a:cubicBezTo>
                <a:cubicBezTo>
                  <a:pt x="1136" y="520"/>
                  <a:pt x="1134" y="520"/>
                  <a:pt x="1132" y="519"/>
                </a:cubicBezTo>
                <a:cubicBezTo>
                  <a:pt x="1131" y="519"/>
                  <a:pt x="1130" y="519"/>
                  <a:pt x="1128" y="518"/>
                </a:cubicBezTo>
                <a:cubicBezTo>
                  <a:pt x="1125" y="518"/>
                  <a:pt x="1122" y="519"/>
                  <a:pt x="1119" y="518"/>
                </a:cubicBezTo>
                <a:cubicBezTo>
                  <a:pt x="1116" y="518"/>
                  <a:pt x="1113" y="517"/>
                  <a:pt x="1110" y="517"/>
                </a:cubicBezTo>
                <a:cubicBezTo>
                  <a:pt x="1105" y="517"/>
                  <a:pt x="1105" y="517"/>
                  <a:pt x="1105" y="517"/>
                </a:cubicBezTo>
                <a:cubicBezTo>
                  <a:pt x="1104" y="517"/>
                  <a:pt x="1102" y="517"/>
                  <a:pt x="1100" y="517"/>
                </a:cubicBezTo>
                <a:cubicBezTo>
                  <a:pt x="1098" y="518"/>
                  <a:pt x="1097" y="518"/>
                  <a:pt x="1095" y="518"/>
                </a:cubicBezTo>
                <a:cubicBezTo>
                  <a:pt x="1092" y="518"/>
                  <a:pt x="1088" y="518"/>
                  <a:pt x="1085" y="518"/>
                </a:cubicBezTo>
                <a:cubicBezTo>
                  <a:pt x="1081" y="519"/>
                  <a:pt x="1078" y="519"/>
                  <a:pt x="1074" y="520"/>
                </a:cubicBezTo>
                <a:cubicBezTo>
                  <a:pt x="1071" y="520"/>
                  <a:pt x="1067" y="522"/>
                  <a:pt x="1064" y="522"/>
                </a:cubicBezTo>
                <a:cubicBezTo>
                  <a:pt x="1060" y="523"/>
                  <a:pt x="1057" y="524"/>
                  <a:pt x="1054" y="525"/>
                </a:cubicBezTo>
                <a:cubicBezTo>
                  <a:pt x="1052" y="526"/>
                  <a:pt x="1051" y="527"/>
                  <a:pt x="1049" y="527"/>
                </a:cubicBezTo>
                <a:cubicBezTo>
                  <a:pt x="1047" y="528"/>
                  <a:pt x="1046" y="528"/>
                  <a:pt x="1045" y="529"/>
                </a:cubicBezTo>
                <a:cubicBezTo>
                  <a:pt x="1044" y="530"/>
                  <a:pt x="1045" y="531"/>
                  <a:pt x="1046" y="532"/>
                </a:cubicBezTo>
                <a:cubicBezTo>
                  <a:pt x="1046" y="533"/>
                  <a:pt x="1046" y="535"/>
                  <a:pt x="1047" y="536"/>
                </a:cubicBezTo>
                <a:cubicBezTo>
                  <a:pt x="1048" y="538"/>
                  <a:pt x="1050" y="540"/>
                  <a:pt x="1053" y="540"/>
                </a:cubicBezTo>
                <a:cubicBezTo>
                  <a:pt x="1055" y="541"/>
                  <a:pt x="1055" y="541"/>
                  <a:pt x="1055" y="542"/>
                </a:cubicBezTo>
                <a:cubicBezTo>
                  <a:pt x="1056" y="544"/>
                  <a:pt x="1057" y="545"/>
                  <a:pt x="1058" y="545"/>
                </a:cubicBezTo>
                <a:cubicBezTo>
                  <a:pt x="1060" y="547"/>
                  <a:pt x="1063" y="548"/>
                  <a:pt x="1065" y="549"/>
                </a:cubicBezTo>
                <a:cubicBezTo>
                  <a:pt x="1068" y="551"/>
                  <a:pt x="1070" y="553"/>
                  <a:pt x="1073" y="554"/>
                </a:cubicBezTo>
                <a:cubicBezTo>
                  <a:pt x="1076" y="555"/>
                  <a:pt x="1079" y="555"/>
                  <a:pt x="1082" y="555"/>
                </a:cubicBezTo>
                <a:cubicBezTo>
                  <a:pt x="1087" y="556"/>
                  <a:pt x="1091" y="556"/>
                  <a:pt x="1095" y="556"/>
                </a:cubicBezTo>
                <a:cubicBezTo>
                  <a:pt x="1097" y="556"/>
                  <a:pt x="1099" y="556"/>
                  <a:pt x="1100" y="556"/>
                </a:cubicBezTo>
                <a:cubicBezTo>
                  <a:pt x="1103" y="557"/>
                  <a:pt x="1106" y="557"/>
                  <a:pt x="1109" y="557"/>
                </a:cubicBezTo>
                <a:cubicBezTo>
                  <a:pt x="1110" y="557"/>
                  <a:pt x="1111" y="557"/>
                  <a:pt x="1113" y="557"/>
                </a:cubicBezTo>
                <a:cubicBezTo>
                  <a:pt x="1115" y="557"/>
                  <a:pt x="1118" y="557"/>
                  <a:pt x="1121" y="557"/>
                </a:cubicBezTo>
                <a:cubicBezTo>
                  <a:pt x="1123" y="558"/>
                  <a:pt x="1122" y="559"/>
                  <a:pt x="1122" y="560"/>
                </a:cubicBezTo>
                <a:cubicBezTo>
                  <a:pt x="1122" y="562"/>
                  <a:pt x="1123" y="563"/>
                  <a:pt x="1124" y="564"/>
                </a:cubicBezTo>
                <a:cubicBezTo>
                  <a:pt x="1125" y="566"/>
                  <a:pt x="1123" y="567"/>
                  <a:pt x="1123" y="568"/>
                </a:cubicBezTo>
                <a:cubicBezTo>
                  <a:pt x="1122" y="570"/>
                  <a:pt x="1123" y="571"/>
                  <a:pt x="1124" y="573"/>
                </a:cubicBezTo>
                <a:cubicBezTo>
                  <a:pt x="1125" y="575"/>
                  <a:pt x="1127" y="577"/>
                  <a:pt x="1129" y="579"/>
                </a:cubicBezTo>
                <a:cubicBezTo>
                  <a:pt x="1130" y="580"/>
                  <a:pt x="1131" y="581"/>
                  <a:pt x="1132" y="582"/>
                </a:cubicBezTo>
                <a:cubicBezTo>
                  <a:pt x="1133" y="584"/>
                  <a:pt x="1134" y="584"/>
                  <a:pt x="1135" y="584"/>
                </a:cubicBezTo>
                <a:cubicBezTo>
                  <a:pt x="1137" y="584"/>
                  <a:pt x="1138" y="583"/>
                  <a:pt x="1140" y="583"/>
                </a:cubicBezTo>
                <a:cubicBezTo>
                  <a:pt x="1141" y="583"/>
                  <a:pt x="1143" y="583"/>
                  <a:pt x="1145" y="582"/>
                </a:cubicBezTo>
                <a:cubicBezTo>
                  <a:pt x="1146" y="582"/>
                  <a:pt x="1148" y="583"/>
                  <a:pt x="1150" y="583"/>
                </a:cubicBezTo>
                <a:cubicBezTo>
                  <a:pt x="1151" y="582"/>
                  <a:pt x="1152" y="583"/>
                  <a:pt x="1153" y="582"/>
                </a:cubicBezTo>
                <a:cubicBezTo>
                  <a:pt x="1154" y="582"/>
                  <a:pt x="1155" y="582"/>
                  <a:pt x="1156" y="582"/>
                </a:cubicBezTo>
                <a:cubicBezTo>
                  <a:pt x="1157" y="582"/>
                  <a:pt x="1159" y="582"/>
                  <a:pt x="1160" y="581"/>
                </a:cubicBezTo>
                <a:cubicBezTo>
                  <a:pt x="1162" y="581"/>
                  <a:pt x="1164" y="581"/>
                  <a:pt x="1166" y="581"/>
                </a:cubicBezTo>
                <a:cubicBezTo>
                  <a:pt x="1168" y="581"/>
                  <a:pt x="1169" y="581"/>
                  <a:pt x="1171" y="581"/>
                </a:cubicBezTo>
                <a:cubicBezTo>
                  <a:pt x="1173" y="581"/>
                  <a:pt x="1176" y="580"/>
                  <a:pt x="1179" y="580"/>
                </a:cubicBezTo>
                <a:cubicBezTo>
                  <a:pt x="1182" y="580"/>
                  <a:pt x="1184" y="580"/>
                  <a:pt x="1187" y="580"/>
                </a:cubicBezTo>
                <a:cubicBezTo>
                  <a:pt x="1188" y="580"/>
                  <a:pt x="1189" y="580"/>
                  <a:pt x="1190" y="580"/>
                </a:cubicBezTo>
                <a:cubicBezTo>
                  <a:pt x="1192" y="579"/>
                  <a:pt x="1193" y="579"/>
                  <a:pt x="1194" y="579"/>
                </a:cubicBezTo>
                <a:cubicBezTo>
                  <a:pt x="1196" y="579"/>
                  <a:pt x="1197" y="579"/>
                  <a:pt x="1199" y="579"/>
                </a:cubicBezTo>
                <a:cubicBezTo>
                  <a:pt x="1201" y="578"/>
                  <a:pt x="1204" y="578"/>
                  <a:pt x="1206" y="578"/>
                </a:cubicBezTo>
                <a:cubicBezTo>
                  <a:pt x="1209" y="577"/>
                  <a:pt x="1213" y="577"/>
                  <a:pt x="1216" y="576"/>
                </a:cubicBezTo>
                <a:cubicBezTo>
                  <a:pt x="1218" y="576"/>
                  <a:pt x="1219" y="575"/>
                  <a:pt x="1221" y="575"/>
                </a:cubicBezTo>
                <a:cubicBezTo>
                  <a:pt x="1222" y="574"/>
                  <a:pt x="1223" y="573"/>
                  <a:pt x="1224" y="571"/>
                </a:cubicBezTo>
                <a:cubicBezTo>
                  <a:pt x="1226" y="569"/>
                  <a:pt x="1229" y="567"/>
                  <a:pt x="1231" y="567"/>
                </a:cubicBezTo>
                <a:cubicBezTo>
                  <a:pt x="1233" y="566"/>
                  <a:pt x="1235" y="566"/>
                  <a:pt x="1236" y="566"/>
                </a:cubicBezTo>
                <a:cubicBezTo>
                  <a:pt x="1238" y="566"/>
                  <a:pt x="1240" y="566"/>
                  <a:pt x="1241" y="566"/>
                </a:cubicBezTo>
                <a:cubicBezTo>
                  <a:pt x="1245" y="566"/>
                  <a:pt x="1248" y="566"/>
                  <a:pt x="1251" y="565"/>
                </a:cubicBezTo>
                <a:cubicBezTo>
                  <a:pt x="1253" y="565"/>
                  <a:pt x="1254" y="564"/>
                  <a:pt x="1256" y="562"/>
                </a:cubicBezTo>
                <a:cubicBezTo>
                  <a:pt x="1256" y="562"/>
                  <a:pt x="1257" y="561"/>
                  <a:pt x="1258" y="561"/>
                </a:cubicBezTo>
                <a:cubicBezTo>
                  <a:pt x="1258" y="560"/>
                  <a:pt x="1259" y="560"/>
                  <a:pt x="1259" y="559"/>
                </a:cubicBezTo>
                <a:cubicBezTo>
                  <a:pt x="1260" y="559"/>
                  <a:pt x="1261" y="558"/>
                  <a:pt x="1261" y="558"/>
                </a:cubicBezTo>
                <a:cubicBezTo>
                  <a:pt x="1262" y="557"/>
                  <a:pt x="1261" y="557"/>
                  <a:pt x="1261" y="556"/>
                </a:cubicBezTo>
                <a:cubicBezTo>
                  <a:pt x="1261" y="554"/>
                  <a:pt x="1262" y="553"/>
                  <a:pt x="1263" y="552"/>
                </a:cubicBezTo>
                <a:cubicBezTo>
                  <a:pt x="1264" y="551"/>
                  <a:pt x="1265" y="549"/>
                  <a:pt x="1266" y="549"/>
                </a:cubicBezTo>
                <a:cubicBezTo>
                  <a:pt x="1268" y="547"/>
                  <a:pt x="1269" y="547"/>
                  <a:pt x="1271" y="548"/>
                </a:cubicBezTo>
                <a:cubicBezTo>
                  <a:pt x="1272" y="549"/>
                  <a:pt x="1273" y="550"/>
                  <a:pt x="1274" y="551"/>
                </a:cubicBezTo>
                <a:cubicBezTo>
                  <a:pt x="1275" y="552"/>
                  <a:pt x="1275" y="554"/>
                  <a:pt x="1274" y="555"/>
                </a:cubicBezTo>
                <a:cubicBezTo>
                  <a:pt x="1274" y="557"/>
                  <a:pt x="1272" y="557"/>
                  <a:pt x="1273" y="558"/>
                </a:cubicBezTo>
                <a:cubicBezTo>
                  <a:pt x="1273" y="558"/>
                  <a:pt x="1274" y="558"/>
                  <a:pt x="1274" y="559"/>
                </a:cubicBezTo>
                <a:cubicBezTo>
                  <a:pt x="1274" y="560"/>
                  <a:pt x="1277" y="559"/>
                  <a:pt x="1278" y="559"/>
                </a:cubicBezTo>
                <a:cubicBezTo>
                  <a:pt x="1281" y="559"/>
                  <a:pt x="1283" y="559"/>
                  <a:pt x="1286" y="559"/>
                </a:cubicBezTo>
                <a:cubicBezTo>
                  <a:pt x="1287" y="559"/>
                  <a:pt x="1289" y="560"/>
                  <a:pt x="1290" y="560"/>
                </a:cubicBezTo>
                <a:cubicBezTo>
                  <a:pt x="1290" y="561"/>
                  <a:pt x="1291" y="562"/>
                  <a:pt x="1292" y="562"/>
                </a:cubicBezTo>
                <a:cubicBezTo>
                  <a:pt x="1292" y="562"/>
                  <a:pt x="1293" y="562"/>
                  <a:pt x="1294" y="562"/>
                </a:cubicBezTo>
                <a:cubicBezTo>
                  <a:pt x="1296" y="562"/>
                  <a:pt x="1298" y="562"/>
                  <a:pt x="1300" y="562"/>
                </a:cubicBezTo>
                <a:cubicBezTo>
                  <a:pt x="1300" y="562"/>
                  <a:pt x="1301" y="562"/>
                  <a:pt x="1302" y="562"/>
                </a:cubicBezTo>
                <a:cubicBezTo>
                  <a:pt x="1303" y="562"/>
                  <a:pt x="1303" y="563"/>
                  <a:pt x="1302" y="564"/>
                </a:cubicBezTo>
                <a:cubicBezTo>
                  <a:pt x="1301" y="565"/>
                  <a:pt x="1299" y="566"/>
                  <a:pt x="1298" y="566"/>
                </a:cubicBezTo>
                <a:cubicBezTo>
                  <a:pt x="1297" y="566"/>
                  <a:pt x="1295" y="567"/>
                  <a:pt x="1296" y="567"/>
                </a:cubicBezTo>
                <a:cubicBezTo>
                  <a:pt x="1297" y="568"/>
                  <a:pt x="1298" y="568"/>
                  <a:pt x="1299" y="568"/>
                </a:cubicBezTo>
                <a:cubicBezTo>
                  <a:pt x="1300" y="568"/>
                  <a:pt x="1302" y="568"/>
                  <a:pt x="1303" y="568"/>
                </a:cubicBezTo>
                <a:cubicBezTo>
                  <a:pt x="1307" y="567"/>
                  <a:pt x="1310" y="567"/>
                  <a:pt x="1313" y="567"/>
                </a:cubicBezTo>
                <a:cubicBezTo>
                  <a:pt x="1315" y="567"/>
                  <a:pt x="1316" y="567"/>
                  <a:pt x="1317" y="568"/>
                </a:cubicBezTo>
                <a:cubicBezTo>
                  <a:pt x="1318" y="568"/>
                  <a:pt x="1318" y="569"/>
                  <a:pt x="1319" y="569"/>
                </a:cubicBezTo>
                <a:cubicBezTo>
                  <a:pt x="1319" y="570"/>
                  <a:pt x="1320" y="570"/>
                  <a:pt x="1321" y="570"/>
                </a:cubicBezTo>
                <a:cubicBezTo>
                  <a:pt x="1323" y="570"/>
                  <a:pt x="1325" y="570"/>
                  <a:pt x="1328" y="570"/>
                </a:cubicBezTo>
                <a:cubicBezTo>
                  <a:pt x="1329" y="570"/>
                  <a:pt x="1331" y="571"/>
                  <a:pt x="1332" y="571"/>
                </a:cubicBezTo>
                <a:cubicBezTo>
                  <a:pt x="1335" y="572"/>
                  <a:pt x="1338" y="572"/>
                  <a:pt x="1340" y="572"/>
                </a:cubicBezTo>
                <a:cubicBezTo>
                  <a:pt x="1343" y="572"/>
                  <a:pt x="1345" y="572"/>
                  <a:pt x="1347" y="572"/>
                </a:cubicBezTo>
                <a:cubicBezTo>
                  <a:pt x="1349" y="572"/>
                  <a:pt x="1350" y="571"/>
                  <a:pt x="1352" y="570"/>
                </a:cubicBezTo>
                <a:cubicBezTo>
                  <a:pt x="1353" y="570"/>
                  <a:pt x="1354" y="569"/>
                  <a:pt x="1356" y="569"/>
                </a:cubicBezTo>
                <a:cubicBezTo>
                  <a:pt x="1358" y="568"/>
                  <a:pt x="1359" y="567"/>
                  <a:pt x="1361" y="566"/>
                </a:cubicBezTo>
                <a:cubicBezTo>
                  <a:pt x="1363" y="566"/>
                  <a:pt x="1364" y="567"/>
                  <a:pt x="1365" y="567"/>
                </a:cubicBezTo>
                <a:cubicBezTo>
                  <a:pt x="1367" y="566"/>
                  <a:pt x="1367" y="565"/>
                  <a:pt x="1367" y="563"/>
                </a:cubicBezTo>
                <a:cubicBezTo>
                  <a:pt x="1367" y="563"/>
                  <a:pt x="1367" y="562"/>
                  <a:pt x="1367" y="562"/>
                </a:cubicBezTo>
                <a:cubicBezTo>
                  <a:pt x="1367" y="561"/>
                  <a:pt x="1368" y="561"/>
                  <a:pt x="1368" y="561"/>
                </a:cubicBezTo>
                <a:cubicBezTo>
                  <a:pt x="1368" y="560"/>
                  <a:pt x="1369" y="560"/>
                  <a:pt x="1369" y="559"/>
                </a:cubicBezTo>
                <a:cubicBezTo>
                  <a:pt x="1368" y="559"/>
                  <a:pt x="1368" y="559"/>
                  <a:pt x="1368" y="559"/>
                </a:cubicBezTo>
                <a:cubicBezTo>
                  <a:pt x="1367" y="559"/>
                  <a:pt x="1366" y="558"/>
                  <a:pt x="1366" y="558"/>
                </a:cubicBezTo>
                <a:cubicBezTo>
                  <a:pt x="1365" y="558"/>
                  <a:pt x="1365" y="558"/>
                  <a:pt x="1364" y="559"/>
                </a:cubicBezTo>
                <a:cubicBezTo>
                  <a:pt x="1363" y="559"/>
                  <a:pt x="1360" y="559"/>
                  <a:pt x="1360" y="558"/>
                </a:cubicBezTo>
                <a:cubicBezTo>
                  <a:pt x="1360" y="557"/>
                  <a:pt x="1363" y="556"/>
                  <a:pt x="1362" y="554"/>
                </a:cubicBezTo>
                <a:cubicBezTo>
                  <a:pt x="1362" y="554"/>
                  <a:pt x="1361" y="554"/>
                  <a:pt x="1361" y="553"/>
                </a:cubicBezTo>
                <a:cubicBezTo>
                  <a:pt x="1361" y="553"/>
                  <a:pt x="1362" y="552"/>
                  <a:pt x="1363" y="552"/>
                </a:cubicBezTo>
                <a:cubicBezTo>
                  <a:pt x="1364" y="551"/>
                  <a:pt x="1364" y="550"/>
                  <a:pt x="1363" y="549"/>
                </a:cubicBezTo>
                <a:cubicBezTo>
                  <a:pt x="1362" y="548"/>
                  <a:pt x="1360" y="548"/>
                  <a:pt x="1359" y="548"/>
                </a:cubicBezTo>
                <a:cubicBezTo>
                  <a:pt x="1357" y="548"/>
                  <a:pt x="1356" y="548"/>
                  <a:pt x="1354" y="548"/>
                </a:cubicBezTo>
                <a:cubicBezTo>
                  <a:pt x="1353" y="548"/>
                  <a:pt x="1352" y="550"/>
                  <a:pt x="1351" y="550"/>
                </a:cubicBezTo>
                <a:cubicBezTo>
                  <a:pt x="1350" y="551"/>
                  <a:pt x="1348" y="550"/>
                  <a:pt x="1347" y="551"/>
                </a:cubicBezTo>
                <a:cubicBezTo>
                  <a:pt x="1345" y="552"/>
                  <a:pt x="1345" y="553"/>
                  <a:pt x="1344" y="555"/>
                </a:cubicBezTo>
                <a:cubicBezTo>
                  <a:pt x="1344" y="556"/>
                  <a:pt x="1342" y="556"/>
                  <a:pt x="1341" y="557"/>
                </a:cubicBezTo>
                <a:cubicBezTo>
                  <a:pt x="1341" y="558"/>
                  <a:pt x="1340" y="560"/>
                  <a:pt x="1339" y="560"/>
                </a:cubicBezTo>
                <a:cubicBezTo>
                  <a:pt x="1339" y="559"/>
                  <a:pt x="1339" y="557"/>
                  <a:pt x="1340" y="556"/>
                </a:cubicBezTo>
                <a:cubicBezTo>
                  <a:pt x="1341" y="555"/>
                  <a:pt x="1342" y="555"/>
                  <a:pt x="1342" y="553"/>
                </a:cubicBezTo>
                <a:cubicBezTo>
                  <a:pt x="1343" y="552"/>
                  <a:pt x="1343" y="551"/>
                  <a:pt x="1342" y="550"/>
                </a:cubicBezTo>
                <a:cubicBezTo>
                  <a:pt x="1340" y="549"/>
                  <a:pt x="1341" y="547"/>
                  <a:pt x="1340" y="546"/>
                </a:cubicBezTo>
                <a:cubicBezTo>
                  <a:pt x="1339" y="545"/>
                  <a:pt x="1337" y="545"/>
                  <a:pt x="1336" y="544"/>
                </a:cubicBezTo>
                <a:cubicBezTo>
                  <a:pt x="1335" y="543"/>
                  <a:pt x="1336" y="543"/>
                  <a:pt x="1335" y="542"/>
                </a:cubicBezTo>
                <a:cubicBezTo>
                  <a:pt x="1335" y="541"/>
                  <a:pt x="1334" y="541"/>
                  <a:pt x="1334" y="541"/>
                </a:cubicBezTo>
                <a:cubicBezTo>
                  <a:pt x="1334" y="539"/>
                  <a:pt x="1337" y="541"/>
                  <a:pt x="1338" y="541"/>
                </a:cubicBezTo>
                <a:cubicBezTo>
                  <a:pt x="1339" y="542"/>
                  <a:pt x="1339" y="543"/>
                  <a:pt x="1341" y="543"/>
                </a:cubicBezTo>
                <a:cubicBezTo>
                  <a:pt x="1342" y="544"/>
                  <a:pt x="1342" y="544"/>
                  <a:pt x="1343" y="544"/>
                </a:cubicBezTo>
                <a:cubicBezTo>
                  <a:pt x="1343" y="545"/>
                  <a:pt x="1344" y="545"/>
                  <a:pt x="1345" y="545"/>
                </a:cubicBezTo>
                <a:cubicBezTo>
                  <a:pt x="1346" y="545"/>
                  <a:pt x="1347" y="545"/>
                  <a:pt x="1349" y="545"/>
                </a:cubicBezTo>
                <a:cubicBezTo>
                  <a:pt x="1350" y="545"/>
                  <a:pt x="1351" y="546"/>
                  <a:pt x="1352" y="545"/>
                </a:cubicBezTo>
                <a:cubicBezTo>
                  <a:pt x="1353" y="544"/>
                  <a:pt x="1353" y="542"/>
                  <a:pt x="1353" y="541"/>
                </a:cubicBezTo>
                <a:cubicBezTo>
                  <a:pt x="1352" y="540"/>
                  <a:pt x="1351" y="540"/>
                  <a:pt x="1352" y="539"/>
                </a:cubicBezTo>
                <a:cubicBezTo>
                  <a:pt x="1353" y="539"/>
                  <a:pt x="1354" y="539"/>
                  <a:pt x="1354" y="539"/>
                </a:cubicBezTo>
                <a:cubicBezTo>
                  <a:pt x="1355" y="539"/>
                  <a:pt x="1355" y="538"/>
                  <a:pt x="1356" y="538"/>
                </a:cubicBezTo>
                <a:cubicBezTo>
                  <a:pt x="1357" y="537"/>
                  <a:pt x="1358" y="536"/>
                  <a:pt x="1358" y="535"/>
                </a:cubicBezTo>
                <a:cubicBezTo>
                  <a:pt x="1358" y="534"/>
                  <a:pt x="1357" y="533"/>
                  <a:pt x="1358" y="533"/>
                </a:cubicBezTo>
                <a:cubicBezTo>
                  <a:pt x="1359" y="533"/>
                  <a:pt x="1359" y="534"/>
                  <a:pt x="1359" y="534"/>
                </a:cubicBezTo>
                <a:cubicBezTo>
                  <a:pt x="1360" y="535"/>
                  <a:pt x="1360" y="534"/>
                  <a:pt x="1361" y="534"/>
                </a:cubicBezTo>
                <a:cubicBezTo>
                  <a:pt x="1362" y="534"/>
                  <a:pt x="1363" y="535"/>
                  <a:pt x="1363" y="536"/>
                </a:cubicBezTo>
                <a:cubicBezTo>
                  <a:pt x="1363" y="537"/>
                  <a:pt x="1364" y="538"/>
                  <a:pt x="1365" y="538"/>
                </a:cubicBezTo>
                <a:cubicBezTo>
                  <a:pt x="1365" y="539"/>
                  <a:pt x="1367" y="538"/>
                  <a:pt x="1368" y="539"/>
                </a:cubicBezTo>
                <a:cubicBezTo>
                  <a:pt x="1368" y="540"/>
                  <a:pt x="1369" y="542"/>
                  <a:pt x="1369" y="542"/>
                </a:cubicBezTo>
                <a:cubicBezTo>
                  <a:pt x="1370" y="542"/>
                  <a:pt x="1371" y="540"/>
                  <a:pt x="1371" y="540"/>
                </a:cubicBezTo>
                <a:cubicBezTo>
                  <a:pt x="1372" y="539"/>
                  <a:pt x="1373" y="539"/>
                  <a:pt x="1373" y="538"/>
                </a:cubicBezTo>
                <a:cubicBezTo>
                  <a:pt x="1373" y="537"/>
                  <a:pt x="1373" y="533"/>
                  <a:pt x="1375" y="533"/>
                </a:cubicBezTo>
                <a:cubicBezTo>
                  <a:pt x="1375" y="533"/>
                  <a:pt x="1375" y="534"/>
                  <a:pt x="1374" y="534"/>
                </a:cubicBezTo>
                <a:cubicBezTo>
                  <a:pt x="1374" y="535"/>
                  <a:pt x="1374" y="536"/>
                  <a:pt x="1374" y="536"/>
                </a:cubicBezTo>
                <a:close/>
                <a:moveTo>
                  <a:pt x="1402" y="565"/>
                </a:moveTo>
                <a:cubicBezTo>
                  <a:pt x="1402" y="566"/>
                  <a:pt x="1403" y="568"/>
                  <a:pt x="1404" y="567"/>
                </a:cubicBezTo>
                <a:cubicBezTo>
                  <a:pt x="1404" y="566"/>
                  <a:pt x="1405" y="564"/>
                  <a:pt x="1404" y="563"/>
                </a:cubicBezTo>
                <a:cubicBezTo>
                  <a:pt x="1404" y="563"/>
                  <a:pt x="1403" y="562"/>
                  <a:pt x="1403" y="562"/>
                </a:cubicBezTo>
                <a:cubicBezTo>
                  <a:pt x="1403" y="561"/>
                  <a:pt x="1403" y="561"/>
                  <a:pt x="1403" y="560"/>
                </a:cubicBezTo>
                <a:cubicBezTo>
                  <a:pt x="1402" y="560"/>
                  <a:pt x="1401" y="560"/>
                  <a:pt x="1400" y="561"/>
                </a:cubicBezTo>
                <a:cubicBezTo>
                  <a:pt x="1399" y="562"/>
                  <a:pt x="1398" y="562"/>
                  <a:pt x="1399" y="563"/>
                </a:cubicBezTo>
                <a:cubicBezTo>
                  <a:pt x="1400" y="564"/>
                  <a:pt x="1401" y="564"/>
                  <a:pt x="1402" y="565"/>
                </a:cubicBezTo>
                <a:close/>
                <a:moveTo>
                  <a:pt x="1311" y="582"/>
                </a:moveTo>
                <a:cubicBezTo>
                  <a:pt x="1310" y="582"/>
                  <a:pt x="1309" y="581"/>
                  <a:pt x="1308" y="580"/>
                </a:cubicBezTo>
                <a:cubicBezTo>
                  <a:pt x="1307" y="580"/>
                  <a:pt x="1306" y="580"/>
                  <a:pt x="1304" y="580"/>
                </a:cubicBezTo>
                <a:cubicBezTo>
                  <a:pt x="1304" y="581"/>
                  <a:pt x="1303" y="580"/>
                  <a:pt x="1303" y="580"/>
                </a:cubicBezTo>
                <a:cubicBezTo>
                  <a:pt x="1303" y="580"/>
                  <a:pt x="1303" y="580"/>
                  <a:pt x="1303" y="580"/>
                </a:cubicBezTo>
                <a:cubicBezTo>
                  <a:pt x="1302" y="580"/>
                  <a:pt x="1299" y="581"/>
                  <a:pt x="1300" y="582"/>
                </a:cubicBezTo>
                <a:cubicBezTo>
                  <a:pt x="1301" y="584"/>
                  <a:pt x="1303" y="584"/>
                  <a:pt x="1304" y="585"/>
                </a:cubicBezTo>
                <a:cubicBezTo>
                  <a:pt x="1305" y="585"/>
                  <a:pt x="1306" y="586"/>
                  <a:pt x="1307" y="587"/>
                </a:cubicBezTo>
                <a:cubicBezTo>
                  <a:pt x="1309" y="588"/>
                  <a:pt x="1310" y="588"/>
                  <a:pt x="1312" y="588"/>
                </a:cubicBezTo>
                <a:cubicBezTo>
                  <a:pt x="1314" y="588"/>
                  <a:pt x="1313" y="587"/>
                  <a:pt x="1313" y="585"/>
                </a:cubicBezTo>
                <a:cubicBezTo>
                  <a:pt x="1313" y="584"/>
                  <a:pt x="1312" y="583"/>
                  <a:pt x="1311" y="582"/>
                </a:cubicBezTo>
                <a:close/>
                <a:moveTo>
                  <a:pt x="1366" y="573"/>
                </a:moveTo>
                <a:cubicBezTo>
                  <a:pt x="1366" y="572"/>
                  <a:pt x="1365" y="572"/>
                  <a:pt x="1365" y="572"/>
                </a:cubicBezTo>
                <a:cubicBezTo>
                  <a:pt x="1363" y="572"/>
                  <a:pt x="1362" y="572"/>
                  <a:pt x="1361" y="574"/>
                </a:cubicBezTo>
                <a:cubicBezTo>
                  <a:pt x="1360" y="575"/>
                  <a:pt x="1358" y="575"/>
                  <a:pt x="1357" y="577"/>
                </a:cubicBezTo>
                <a:cubicBezTo>
                  <a:pt x="1356" y="578"/>
                  <a:pt x="1359" y="578"/>
                  <a:pt x="1360" y="578"/>
                </a:cubicBezTo>
                <a:cubicBezTo>
                  <a:pt x="1361" y="579"/>
                  <a:pt x="1361" y="579"/>
                  <a:pt x="1362" y="580"/>
                </a:cubicBezTo>
                <a:cubicBezTo>
                  <a:pt x="1362" y="580"/>
                  <a:pt x="1363" y="580"/>
                  <a:pt x="1364" y="580"/>
                </a:cubicBezTo>
                <a:cubicBezTo>
                  <a:pt x="1365" y="580"/>
                  <a:pt x="1367" y="582"/>
                  <a:pt x="1367" y="580"/>
                </a:cubicBezTo>
                <a:cubicBezTo>
                  <a:pt x="1368" y="579"/>
                  <a:pt x="1367" y="577"/>
                  <a:pt x="1368" y="576"/>
                </a:cubicBezTo>
                <a:cubicBezTo>
                  <a:pt x="1369" y="575"/>
                  <a:pt x="1371" y="574"/>
                  <a:pt x="1369" y="573"/>
                </a:cubicBezTo>
                <a:cubicBezTo>
                  <a:pt x="1368" y="573"/>
                  <a:pt x="1367" y="573"/>
                  <a:pt x="1366" y="573"/>
                </a:cubicBezTo>
                <a:close/>
                <a:moveTo>
                  <a:pt x="1289" y="158"/>
                </a:moveTo>
                <a:cubicBezTo>
                  <a:pt x="1290" y="159"/>
                  <a:pt x="1292" y="159"/>
                  <a:pt x="1293" y="159"/>
                </a:cubicBezTo>
                <a:cubicBezTo>
                  <a:pt x="1296" y="159"/>
                  <a:pt x="1300" y="159"/>
                  <a:pt x="1303" y="158"/>
                </a:cubicBezTo>
                <a:cubicBezTo>
                  <a:pt x="1304" y="157"/>
                  <a:pt x="1306" y="157"/>
                  <a:pt x="1307" y="159"/>
                </a:cubicBezTo>
                <a:cubicBezTo>
                  <a:pt x="1308" y="160"/>
                  <a:pt x="1306" y="161"/>
                  <a:pt x="1305" y="162"/>
                </a:cubicBezTo>
                <a:cubicBezTo>
                  <a:pt x="1304" y="163"/>
                  <a:pt x="1304" y="165"/>
                  <a:pt x="1302" y="166"/>
                </a:cubicBezTo>
                <a:cubicBezTo>
                  <a:pt x="1302" y="166"/>
                  <a:pt x="1299" y="169"/>
                  <a:pt x="1301" y="169"/>
                </a:cubicBezTo>
                <a:cubicBezTo>
                  <a:pt x="1301" y="169"/>
                  <a:pt x="1303" y="169"/>
                  <a:pt x="1303" y="169"/>
                </a:cubicBezTo>
                <a:cubicBezTo>
                  <a:pt x="1304" y="169"/>
                  <a:pt x="1305" y="169"/>
                  <a:pt x="1306" y="168"/>
                </a:cubicBezTo>
                <a:cubicBezTo>
                  <a:pt x="1307" y="168"/>
                  <a:pt x="1307" y="167"/>
                  <a:pt x="1308" y="167"/>
                </a:cubicBezTo>
                <a:cubicBezTo>
                  <a:pt x="1309" y="166"/>
                  <a:pt x="1310" y="166"/>
                  <a:pt x="1310" y="166"/>
                </a:cubicBezTo>
                <a:cubicBezTo>
                  <a:pt x="1312" y="166"/>
                  <a:pt x="1312" y="164"/>
                  <a:pt x="1312" y="162"/>
                </a:cubicBezTo>
                <a:cubicBezTo>
                  <a:pt x="1314" y="161"/>
                  <a:pt x="1317" y="160"/>
                  <a:pt x="1319" y="161"/>
                </a:cubicBezTo>
                <a:cubicBezTo>
                  <a:pt x="1320" y="162"/>
                  <a:pt x="1321" y="162"/>
                  <a:pt x="1321" y="162"/>
                </a:cubicBezTo>
                <a:cubicBezTo>
                  <a:pt x="1322" y="163"/>
                  <a:pt x="1322" y="163"/>
                  <a:pt x="1323" y="163"/>
                </a:cubicBezTo>
                <a:cubicBezTo>
                  <a:pt x="1324" y="163"/>
                  <a:pt x="1325" y="163"/>
                  <a:pt x="1325" y="163"/>
                </a:cubicBezTo>
                <a:cubicBezTo>
                  <a:pt x="1326" y="164"/>
                  <a:pt x="1326" y="165"/>
                  <a:pt x="1325" y="165"/>
                </a:cubicBezTo>
                <a:cubicBezTo>
                  <a:pt x="1324" y="167"/>
                  <a:pt x="1322" y="166"/>
                  <a:pt x="1321" y="166"/>
                </a:cubicBezTo>
                <a:cubicBezTo>
                  <a:pt x="1320" y="167"/>
                  <a:pt x="1320" y="168"/>
                  <a:pt x="1319" y="168"/>
                </a:cubicBezTo>
                <a:cubicBezTo>
                  <a:pt x="1319" y="169"/>
                  <a:pt x="1318" y="169"/>
                  <a:pt x="1318" y="170"/>
                </a:cubicBezTo>
                <a:cubicBezTo>
                  <a:pt x="1318" y="171"/>
                  <a:pt x="1321" y="171"/>
                  <a:pt x="1322" y="171"/>
                </a:cubicBezTo>
                <a:cubicBezTo>
                  <a:pt x="1323" y="171"/>
                  <a:pt x="1325" y="172"/>
                  <a:pt x="1326" y="171"/>
                </a:cubicBezTo>
                <a:cubicBezTo>
                  <a:pt x="1328" y="171"/>
                  <a:pt x="1329" y="170"/>
                  <a:pt x="1331" y="170"/>
                </a:cubicBezTo>
                <a:cubicBezTo>
                  <a:pt x="1332" y="170"/>
                  <a:pt x="1334" y="170"/>
                  <a:pt x="1335" y="171"/>
                </a:cubicBezTo>
                <a:cubicBezTo>
                  <a:pt x="1336" y="172"/>
                  <a:pt x="1333" y="172"/>
                  <a:pt x="1332" y="172"/>
                </a:cubicBezTo>
                <a:cubicBezTo>
                  <a:pt x="1331" y="173"/>
                  <a:pt x="1332" y="175"/>
                  <a:pt x="1330" y="175"/>
                </a:cubicBezTo>
                <a:cubicBezTo>
                  <a:pt x="1329" y="175"/>
                  <a:pt x="1329" y="174"/>
                  <a:pt x="1328" y="174"/>
                </a:cubicBezTo>
                <a:cubicBezTo>
                  <a:pt x="1327" y="174"/>
                  <a:pt x="1327" y="175"/>
                  <a:pt x="1326" y="175"/>
                </a:cubicBezTo>
                <a:cubicBezTo>
                  <a:pt x="1325" y="175"/>
                  <a:pt x="1322" y="175"/>
                  <a:pt x="1322" y="176"/>
                </a:cubicBezTo>
                <a:cubicBezTo>
                  <a:pt x="1325" y="176"/>
                  <a:pt x="1329" y="176"/>
                  <a:pt x="1332" y="177"/>
                </a:cubicBezTo>
                <a:cubicBezTo>
                  <a:pt x="1333" y="177"/>
                  <a:pt x="1335" y="178"/>
                  <a:pt x="1333" y="179"/>
                </a:cubicBezTo>
                <a:cubicBezTo>
                  <a:pt x="1332" y="179"/>
                  <a:pt x="1332" y="179"/>
                  <a:pt x="1332" y="180"/>
                </a:cubicBezTo>
                <a:cubicBezTo>
                  <a:pt x="1332" y="180"/>
                  <a:pt x="1333" y="181"/>
                  <a:pt x="1332" y="182"/>
                </a:cubicBezTo>
                <a:cubicBezTo>
                  <a:pt x="1332" y="183"/>
                  <a:pt x="1329" y="182"/>
                  <a:pt x="1328" y="182"/>
                </a:cubicBezTo>
                <a:cubicBezTo>
                  <a:pt x="1327" y="182"/>
                  <a:pt x="1325" y="182"/>
                  <a:pt x="1323" y="181"/>
                </a:cubicBezTo>
                <a:cubicBezTo>
                  <a:pt x="1320" y="181"/>
                  <a:pt x="1317" y="179"/>
                  <a:pt x="1313" y="179"/>
                </a:cubicBezTo>
                <a:cubicBezTo>
                  <a:pt x="1311" y="179"/>
                  <a:pt x="1309" y="179"/>
                  <a:pt x="1308" y="179"/>
                </a:cubicBezTo>
                <a:cubicBezTo>
                  <a:pt x="1306" y="180"/>
                  <a:pt x="1305" y="180"/>
                  <a:pt x="1303" y="180"/>
                </a:cubicBezTo>
                <a:cubicBezTo>
                  <a:pt x="1302" y="180"/>
                  <a:pt x="1299" y="181"/>
                  <a:pt x="1300" y="182"/>
                </a:cubicBezTo>
                <a:cubicBezTo>
                  <a:pt x="1300" y="184"/>
                  <a:pt x="1301" y="186"/>
                  <a:pt x="1302" y="187"/>
                </a:cubicBezTo>
                <a:cubicBezTo>
                  <a:pt x="1303" y="188"/>
                  <a:pt x="1305" y="188"/>
                  <a:pt x="1306" y="189"/>
                </a:cubicBezTo>
                <a:cubicBezTo>
                  <a:pt x="1307" y="189"/>
                  <a:pt x="1307" y="190"/>
                  <a:pt x="1308" y="190"/>
                </a:cubicBezTo>
                <a:cubicBezTo>
                  <a:pt x="1308" y="191"/>
                  <a:pt x="1309" y="191"/>
                  <a:pt x="1310" y="191"/>
                </a:cubicBezTo>
                <a:cubicBezTo>
                  <a:pt x="1311" y="192"/>
                  <a:pt x="1312" y="194"/>
                  <a:pt x="1314" y="193"/>
                </a:cubicBezTo>
                <a:cubicBezTo>
                  <a:pt x="1315" y="193"/>
                  <a:pt x="1317" y="193"/>
                  <a:pt x="1319" y="193"/>
                </a:cubicBezTo>
                <a:cubicBezTo>
                  <a:pt x="1320" y="193"/>
                  <a:pt x="1321" y="195"/>
                  <a:pt x="1322" y="195"/>
                </a:cubicBezTo>
                <a:cubicBezTo>
                  <a:pt x="1324" y="194"/>
                  <a:pt x="1325" y="193"/>
                  <a:pt x="1326" y="192"/>
                </a:cubicBezTo>
                <a:cubicBezTo>
                  <a:pt x="1327" y="191"/>
                  <a:pt x="1329" y="191"/>
                  <a:pt x="1331" y="190"/>
                </a:cubicBezTo>
                <a:cubicBezTo>
                  <a:pt x="1332" y="190"/>
                  <a:pt x="1332" y="190"/>
                  <a:pt x="1333" y="190"/>
                </a:cubicBezTo>
                <a:cubicBezTo>
                  <a:pt x="1334" y="190"/>
                  <a:pt x="1335" y="190"/>
                  <a:pt x="1336" y="190"/>
                </a:cubicBezTo>
                <a:cubicBezTo>
                  <a:pt x="1337" y="190"/>
                  <a:pt x="1338" y="189"/>
                  <a:pt x="1339" y="189"/>
                </a:cubicBezTo>
                <a:cubicBezTo>
                  <a:pt x="1340" y="188"/>
                  <a:pt x="1342" y="188"/>
                  <a:pt x="1343" y="188"/>
                </a:cubicBezTo>
                <a:cubicBezTo>
                  <a:pt x="1345" y="188"/>
                  <a:pt x="1346" y="189"/>
                  <a:pt x="1347" y="190"/>
                </a:cubicBezTo>
                <a:cubicBezTo>
                  <a:pt x="1348" y="192"/>
                  <a:pt x="1348" y="193"/>
                  <a:pt x="1349" y="193"/>
                </a:cubicBezTo>
                <a:cubicBezTo>
                  <a:pt x="1351" y="194"/>
                  <a:pt x="1352" y="194"/>
                  <a:pt x="1354" y="193"/>
                </a:cubicBezTo>
                <a:cubicBezTo>
                  <a:pt x="1358" y="192"/>
                  <a:pt x="1361" y="192"/>
                  <a:pt x="1365" y="193"/>
                </a:cubicBezTo>
                <a:cubicBezTo>
                  <a:pt x="1367" y="194"/>
                  <a:pt x="1368" y="194"/>
                  <a:pt x="1370" y="194"/>
                </a:cubicBezTo>
                <a:cubicBezTo>
                  <a:pt x="1372" y="194"/>
                  <a:pt x="1374" y="195"/>
                  <a:pt x="1375" y="195"/>
                </a:cubicBezTo>
                <a:cubicBezTo>
                  <a:pt x="1377" y="196"/>
                  <a:pt x="1378" y="196"/>
                  <a:pt x="1380" y="196"/>
                </a:cubicBezTo>
                <a:cubicBezTo>
                  <a:pt x="1381" y="196"/>
                  <a:pt x="1382" y="197"/>
                  <a:pt x="1383" y="198"/>
                </a:cubicBezTo>
                <a:cubicBezTo>
                  <a:pt x="1384" y="200"/>
                  <a:pt x="1385" y="199"/>
                  <a:pt x="1387" y="200"/>
                </a:cubicBezTo>
                <a:cubicBezTo>
                  <a:pt x="1388" y="201"/>
                  <a:pt x="1387" y="203"/>
                  <a:pt x="1387" y="204"/>
                </a:cubicBezTo>
                <a:cubicBezTo>
                  <a:pt x="1388" y="206"/>
                  <a:pt x="1389" y="206"/>
                  <a:pt x="1390" y="207"/>
                </a:cubicBezTo>
                <a:cubicBezTo>
                  <a:pt x="1391" y="208"/>
                  <a:pt x="1391" y="210"/>
                  <a:pt x="1392" y="211"/>
                </a:cubicBezTo>
                <a:cubicBezTo>
                  <a:pt x="1393" y="212"/>
                  <a:pt x="1395" y="212"/>
                  <a:pt x="1396" y="213"/>
                </a:cubicBezTo>
                <a:cubicBezTo>
                  <a:pt x="1398" y="213"/>
                  <a:pt x="1399" y="213"/>
                  <a:pt x="1401" y="213"/>
                </a:cubicBezTo>
                <a:cubicBezTo>
                  <a:pt x="1402" y="213"/>
                  <a:pt x="1404" y="213"/>
                  <a:pt x="1406" y="213"/>
                </a:cubicBezTo>
                <a:cubicBezTo>
                  <a:pt x="1407" y="213"/>
                  <a:pt x="1408" y="214"/>
                  <a:pt x="1410" y="214"/>
                </a:cubicBezTo>
                <a:cubicBezTo>
                  <a:pt x="1412" y="214"/>
                  <a:pt x="1414" y="213"/>
                  <a:pt x="1415" y="212"/>
                </a:cubicBezTo>
                <a:cubicBezTo>
                  <a:pt x="1416" y="212"/>
                  <a:pt x="1418" y="212"/>
                  <a:pt x="1419" y="212"/>
                </a:cubicBezTo>
                <a:cubicBezTo>
                  <a:pt x="1419" y="212"/>
                  <a:pt x="1420" y="212"/>
                  <a:pt x="1421" y="212"/>
                </a:cubicBezTo>
                <a:cubicBezTo>
                  <a:pt x="1423" y="211"/>
                  <a:pt x="1424" y="209"/>
                  <a:pt x="1424" y="207"/>
                </a:cubicBezTo>
                <a:cubicBezTo>
                  <a:pt x="1424" y="206"/>
                  <a:pt x="1424" y="205"/>
                  <a:pt x="1425" y="204"/>
                </a:cubicBezTo>
                <a:cubicBezTo>
                  <a:pt x="1426" y="203"/>
                  <a:pt x="1426" y="202"/>
                  <a:pt x="1425" y="202"/>
                </a:cubicBezTo>
                <a:cubicBezTo>
                  <a:pt x="1424" y="201"/>
                  <a:pt x="1424" y="201"/>
                  <a:pt x="1423" y="200"/>
                </a:cubicBezTo>
                <a:cubicBezTo>
                  <a:pt x="1423" y="200"/>
                  <a:pt x="1422" y="199"/>
                  <a:pt x="1421" y="199"/>
                </a:cubicBezTo>
                <a:cubicBezTo>
                  <a:pt x="1420" y="198"/>
                  <a:pt x="1419" y="198"/>
                  <a:pt x="1418" y="196"/>
                </a:cubicBezTo>
                <a:cubicBezTo>
                  <a:pt x="1418" y="196"/>
                  <a:pt x="1417" y="195"/>
                  <a:pt x="1416" y="195"/>
                </a:cubicBezTo>
                <a:cubicBezTo>
                  <a:pt x="1416" y="194"/>
                  <a:pt x="1416" y="193"/>
                  <a:pt x="1415" y="193"/>
                </a:cubicBezTo>
                <a:cubicBezTo>
                  <a:pt x="1414" y="192"/>
                  <a:pt x="1414" y="192"/>
                  <a:pt x="1413" y="192"/>
                </a:cubicBezTo>
                <a:cubicBezTo>
                  <a:pt x="1411" y="191"/>
                  <a:pt x="1410" y="191"/>
                  <a:pt x="1410" y="189"/>
                </a:cubicBezTo>
                <a:cubicBezTo>
                  <a:pt x="1410" y="188"/>
                  <a:pt x="1410" y="187"/>
                  <a:pt x="1409" y="187"/>
                </a:cubicBezTo>
                <a:cubicBezTo>
                  <a:pt x="1409" y="186"/>
                  <a:pt x="1408" y="187"/>
                  <a:pt x="1408" y="186"/>
                </a:cubicBezTo>
                <a:cubicBezTo>
                  <a:pt x="1408" y="183"/>
                  <a:pt x="1412" y="181"/>
                  <a:pt x="1413" y="180"/>
                </a:cubicBezTo>
                <a:cubicBezTo>
                  <a:pt x="1414" y="180"/>
                  <a:pt x="1414" y="179"/>
                  <a:pt x="1414" y="178"/>
                </a:cubicBezTo>
                <a:cubicBezTo>
                  <a:pt x="1413" y="178"/>
                  <a:pt x="1412" y="178"/>
                  <a:pt x="1412" y="178"/>
                </a:cubicBezTo>
                <a:cubicBezTo>
                  <a:pt x="1411" y="178"/>
                  <a:pt x="1411" y="178"/>
                  <a:pt x="1410" y="177"/>
                </a:cubicBezTo>
                <a:cubicBezTo>
                  <a:pt x="1409" y="176"/>
                  <a:pt x="1409" y="176"/>
                  <a:pt x="1408" y="176"/>
                </a:cubicBezTo>
                <a:cubicBezTo>
                  <a:pt x="1407" y="176"/>
                  <a:pt x="1403" y="177"/>
                  <a:pt x="1404" y="175"/>
                </a:cubicBezTo>
                <a:cubicBezTo>
                  <a:pt x="1405" y="175"/>
                  <a:pt x="1406" y="175"/>
                  <a:pt x="1406" y="175"/>
                </a:cubicBezTo>
                <a:cubicBezTo>
                  <a:pt x="1407" y="174"/>
                  <a:pt x="1407" y="173"/>
                  <a:pt x="1406" y="172"/>
                </a:cubicBezTo>
                <a:cubicBezTo>
                  <a:pt x="1406" y="172"/>
                  <a:pt x="1403" y="171"/>
                  <a:pt x="1402" y="171"/>
                </a:cubicBezTo>
                <a:cubicBezTo>
                  <a:pt x="1401" y="171"/>
                  <a:pt x="1400" y="171"/>
                  <a:pt x="1398" y="169"/>
                </a:cubicBezTo>
                <a:cubicBezTo>
                  <a:pt x="1397" y="168"/>
                  <a:pt x="1396" y="168"/>
                  <a:pt x="1394" y="168"/>
                </a:cubicBezTo>
                <a:cubicBezTo>
                  <a:pt x="1393" y="168"/>
                  <a:pt x="1391" y="169"/>
                  <a:pt x="1390" y="169"/>
                </a:cubicBezTo>
                <a:cubicBezTo>
                  <a:pt x="1388" y="170"/>
                  <a:pt x="1386" y="171"/>
                  <a:pt x="1385" y="170"/>
                </a:cubicBezTo>
                <a:cubicBezTo>
                  <a:pt x="1384" y="170"/>
                  <a:pt x="1384" y="169"/>
                  <a:pt x="1384" y="169"/>
                </a:cubicBezTo>
                <a:cubicBezTo>
                  <a:pt x="1383" y="169"/>
                  <a:pt x="1382" y="169"/>
                  <a:pt x="1381" y="168"/>
                </a:cubicBezTo>
                <a:cubicBezTo>
                  <a:pt x="1380" y="168"/>
                  <a:pt x="1381" y="166"/>
                  <a:pt x="1382" y="165"/>
                </a:cubicBezTo>
                <a:cubicBezTo>
                  <a:pt x="1383" y="164"/>
                  <a:pt x="1383" y="162"/>
                  <a:pt x="1382" y="161"/>
                </a:cubicBezTo>
                <a:cubicBezTo>
                  <a:pt x="1381" y="161"/>
                  <a:pt x="1379" y="161"/>
                  <a:pt x="1378" y="161"/>
                </a:cubicBezTo>
                <a:cubicBezTo>
                  <a:pt x="1376" y="160"/>
                  <a:pt x="1375" y="159"/>
                  <a:pt x="1374" y="158"/>
                </a:cubicBezTo>
                <a:cubicBezTo>
                  <a:pt x="1372" y="157"/>
                  <a:pt x="1371" y="156"/>
                  <a:pt x="1369" y="156"/>
                </a:cubicBezTo>
                <a:cubicBezTo>
                  <a:pt x="1367" y="155"/>
                  <a:pt x="1365" y="155"/>
                  <a:pt x="1363" y="156"/>
                </a:cubicBezTo>
                <a:cubicBezTo>
                  <a:pt x="1363" y="156"/>
                  <a:pt x="1362" y="157"/>
                  <a:pt x="1362" y="157"/>
                </a:cubicBezTo>
                <a:cubicBezTo>
                  <a:pt x="1361" y="158"/>
                  <a:pt x="1360" y="158"/>
                  <a:pt x="1359" y="158"/>
                </a:cubicBezTo>
                <a:cubicBezTo>
                  <a:pt x="1359" y="158"/>
                  <a:pt x="1358" y="159"/>
                  <a:pt x="1358" y="159"/>
                </a:cubicBezTo>
                <a:cubicBezTo>
                  <a:pt x="1357" y="159"/>
                  <a:pt x="1355" y="158"/>
                  <a:pt x="1354" y="160"/>
                </a:cubicBezTo>
                <a:cubicBezTo>
                  <a:pt x="1354" y="161"/>
                  <a:pt x="1355" y="161"/>
                  <a:pt x="1355" y="161"/>
                </a:cubicBezTo>
                <a:cubicBezTo>
                  <a:pt x="1356" y="164"/>
                  <a:pt x="1350" y="164"/>
                  <a:pt x="1349" y="163"/>
                </a:cubicBezTo>
                <a:cubicBezTo>
                  <a:pt x="1349" y="162"/>
                  <a:pt x="1349" y="161"/>
                  <a:pt x="1349" y="161"/>
                </a:cubicBezTo>
                <a:cubicBezTo>
                  <a:pt x="1349" y="160"/>
                  <a:pt x="1350" y="160"/>
                  <a:pt x="1350" y="159"/>
                </a:cubicBezTo>
                <a:cubicBezTo>
                  <a:pt x="1349" y="157"/>
                  <a:pt x="1348" y="156"/>
                  <a:pt x="1348" y="155"/>
                </a:cubicBezTo>
                <a:cubicBezTo>
                  <a:pt x="1347" y="154"/>
                  <a:pt x="1346" y="153"/>
                  <a:pt x="1345" y="151"/>
                </a:cubicBezTo>
                <a:cubicBezTo>
                  <a:pt x="1344" y="150"/>
                  <a:pt x="1343" y="149"/>
                  <a:pt x="1342" y="148"/>
                </a:cubicBezTo>
                <a:cubicBezTo>
                  <a:pt x="1340" y="147"/>
                  <a:pt x="1339" y="147"/>
                  <a:pt x="1338" y="146"/>
                </a:cubicBezTo>
                <a:cubicBezTo>
                  <a:pt x="1336" y="146"/>
                  <a:pt x="1335" y="146"/>
                  <a:pt x="1333" y="145"/>
                </a:cubicBezTo>
                <a:cubicBezTo>
                  <a:pt x="1333" y="145"/>
                  <a:pt x="1332" y="145"/>
                  <a:pt x="1331" y="144"/>
                </a:cubicBezTo>
                <a:cubicBezTo>
                  <a:pt x="1331" y="144"/>
                  <a:pt x="1330" y="143"/>
                  <a:pt x="1329" y="143"/>
                </a:cubicBezTo>
                <a:cubicBezTo>
                  <a:pt x="1328" y="143"/>
                  <a:pt x="1325" y="143"/>
                  <a:pt x="1323" y="143"/>
                </a:cubicBezTo>
                <a:cubicBezTo>
                  <a:pt x="1321" y="143"/>
                  <a:pt x="1319" y="143"/>
                  <a:pt x="1317" y="144"/>
                </a:cubicBezTo>
                <a:cubicBezTo>
                  <a:pt x="1315" y="144"/>
                  <a:pt x="1313" y="144"/>
                  <a:pt x="1310" y="144"/>
                </a:cubicBezTo>
                <a:cubicBezTo>
                  <a:pt x="1308" y="144"/>
                  <a:pt x="1306" y="145"/>
                  <a:pt x="1305" y="145"/>
                </a:cubicBezTo>
                <a:cubicBezTo>
                  <a:pt x="1303" y="146"/>
                  <a:pt x="1302" y="146"/>
                  <a:pt x="1301" y="146"/>
                </a:cubicBezTo>
                <a:cubicBezTo>
                  <a:pt x="1300" y="146"/>
                  <a:pt x="1299" y="145"/>
                  <a:pt x="1298" y="145"/>
                </a:cubicBezTo>
                <a:cubicBezTo>
                  <a:pt x="1297" y="145"/>
                  <a:pt x="1296" y="145"/>
                  <a:pt x="1295" y="145"/>
                </a:cubicBezTo>
                <a:cubicBezTo>
                  <a:pt x="1295" y="145"/>
                  <a:pt x="1294" y="145"/>
                  <a:pt x="1294" y="145"/>
                </a:cubicBezTo>
                <a:cubicBezTo>
                  <a:pt x="1293" y="144"/>
                  <a:pt x="1292" y="144"/>
                  <a:pt x="1292" y="144"/>
                </a:cubicBezTo>
                <a:cubicBezTo>
                  <a:pt x="1292" y="145"/>
                  <a:pt x="1292" y="146"/>
                  <a:pt x="1292" y="146"/>
                </a:cubicBezTo>
                <a:cubicBezTo>
                  <a:pt x="1292" y="148"/>
                  <a:pt x="1290" y="149"/>
                  <a:pt x="1289" y="150"/>
                </a:cubicBezTo>
                <a:cubicBezTo>
                  <a:pt x="1288" y="151"/>
                  <a:pt x="1288" y="152"/>
                  <a:pt x="1289" y="154"/>
                </a:cubicBezTo>
                <a:cubicBezTo>
                  <a:pt x="1289" y="155"/>
                  <a:pt x="1289" y="157"/>
                  <a:pt x="1289" y="158"/>
                </a:cubicBezTo>
                <a:close/>
                <a:moveTo>
                  <a:pt x="175" y="1008"/>
                </a:moveTo>
                <a:cubicBezTo>
                  <a:pt x="174" y="1007"/>
                  <a:pt x="174" y="1010"/>
                  <a:pt x="173" y="1010"/>
                </a:cubicBezTo>
                <a:cubicBezTo>
                  <a:pt x="172" y="1010"/>
                  <a:pt x="172" y="1010"/>
                  <a:pt x="171" y="1011"/>
                </a:cubicBezTo>
                <a:cubicBezTo>
                  <a:pt x="171" y="1012"/>
                  <a:pt x="172" y="1013"/>
                  <a:pt x="173" y="1013"/>
                </a:cubicBezTo>
                <a:cubicBezTo>
                  <a:pt x="175" y="1014"/>
                  <a:pt x="175" y="1013"/>
                  <a:pt x="175" y="1011"/>
                </a:cubicBezTo>
                <a:cubicBezTo>
                  <a:pt x="175" y="1011"/>
                  <a:pt x="175" y="1010"/>
                  <a:pt x="175" y="1009"/>
                </a:cubicBezTo>
                <a:cubicBezTo>
                  <a:pt x="175" y="1009"/>
                  <a:pt x="176" y="1008"/>
                  <a:pt x="175" y="1008"/>
                </a:cubicBezTo>
                <a:close/>
                <a:moveTo>
                  <a:pt x="177" y="1815"/>
                </a:moveTo>
                <a:cubicBezTo>
                  <a:pt x="176" y="1814"/>
                  <a:pt x="176" y="1815"/>
                  <a:pt x="175" y="1815"/>
                </a:cubicBezTo>
                <a:cubicBezTo>
                  <a:pt x="174" y="1814"/>
                  <a:pt x="174" y="1815"/>
                  <a:pt x="174" y="1815"/>
                </a:cubicBezTo>
                <a:cubicBezTo>
                  <a:pt x="174" y="1815"/>
                  <a:pt x="174" y="1815"/>
                  <a:pt x="173" y="1815"/>
                </a:cubicBezTo>
                <a:cubicBezTo>
                  <a:pt x="173" y="1814"/>
                  <a:pt x="173" y="1815"/>
                  <a:pt x="172" y="1815"/>
                </a:cubicBezTo>
                <a:cubicBezTo>
                  <a:pt x="172" y="1815"/>
                  <a:pt x="171" y="1815"/>
                  <a:pt x="171" y="1816"/>
                </a:cubicBezTo>
                <a:cubicBezTo>
                  <a:pt x="171" y="1816"/>
                  <a:pt x="170" y="1816"/>
                  <a:pt x="170" y="1816"/>
                </a:cubicBezTo>
                <a:cubicBezTo>
                  <a:pt x="170" y="1816"/>
                  <a:pt x="169" y="1817"/>
                  <a:pt x="169" y="1817"/>
                </a:cubicBezTo>
                <a:cubicBezTo>
                  <a:pt x="169" y="1817"/>
                  <a:pt x="169" y="1817"/>
                  <a:pt x="169" y="1817"/>
                </a:cubicBezTo>
                <a:cubicBezTo>
                  <a:pt x="169" y="1818"/>
                  <a:pt x="169" y="1818"/>
                  <a:pt x="169" y="1818"/>
                </a:cubicBezTo>
                <a:cubicBezTo>
                  <a:pt x="168" y="1818"/>
                  <a:pt x="168" y="1818"/>
                  <a:pt x="168" y="1819"/>
                </a:cubicBezTo>
                <a:cubicBezTo>
                  <a:pt x="168" y="1819"/>
                  <a:pt x="168" y="1819"/>
                  <a:pt x="168" y="1819"/>
                </a:cubicBezTo>
                <a:cubicBezTo>
                  <a:pt x="168" y="1820"/>
                  <a:pt x="169" y="1820"/>
                  <a:pt x="169" y="1820"/>
                </a:cubicBezTo>
                <a:cubicBezTo>
                  <a:pt x="169" y="1821"/>
                  <a:pt x="170" y="1821"/>
                  <a:pt x="170" y="1821"/>
                </a:cubicBezTo>
                <a:cubicBezTo>
                  <a:pt x="171" y="1821"/>
                  <a:pt x="171" y="1821"/>
                  <a:pt x="172" y="1822"/>
                </a:cubicBezTo>
                <a:cubicBezTo>
                  <a:pt x="172" y="1822"/>
                  <a:pt x="172" y="1822"/>
                  <a:pt x="173" y="1822"/>
                </a:cubicBezTo>
                <a:cubicBezTo>
                  <a:pt x="173" y="1822"/>
                  <a:pt x="173" y="1822"/>
                  <a:pt x="174" y="1822"/>
                </a:cubicBezTo>
                <a:cubicBezTo>
                  <a:pt x="174" y="1822"/>
                  <a:pt x="175" y="1822"/>
                  <a:pt x="175" y="1823"/>
                </a:cubicBezTo>
                <a:cubicBezTo>
                  <a:pt x="175" y="1823"/>
                  <a:pt x="176" y="1822"/>
                  <a:pt x="177" y="1822"/>
                </a:cubicBezTo>
                <a:cubicBezTo>
                  <a:pt x="177" y="1821"/>
                  <a:pt x="178" y="1821"/>
                  <a:pt x="178" y="1820"/>
                </a:cubicBezTo>
                <a:cubicBezTo>
                  <a:pt x="178" y="1820"/>
                  <a:pt x="177" y="1819"/>
                  <a:pt x="178" y="1819"/>
                </a:cubicBezTo>
                <a:cubicBezTo>
                  <a:pt x="178" y="1818"/>
                  <a:pt x="178" y="1818"/>
                  <a:pt x="178" y="1817"/>
                </a:cubicBezTo>
                <a:cubicBezTo>
                  <a:pt x="179" y="1817"/>
                  <a:pt x="178" y="1817"/>
                  <a:pt x="178" y="1816"/>
                </a:cubicBezTo>
                <a:cubicBezTo>
                  <a:pt x="178" y="1816"/>
                  <a:pt x="178" y="1816"/>
                  <a:pt x="177" y="1815"/>
                </a:cubicBezTo>
                <a:close/>
                <a:moveTo>
                  <a:pt x="162" y="1819"/>
                </a:moveTo>
                <a:cubicBezTo>
                  <a:pt x="162" y="1819"/>
                  <a:pt x="162" y="1819"/>
                  <a:pt x="161" y="1820"/>
                </a:cubicBezTo>
                <a:cubicBezTo>
                  <a:pt x="161" y="1820"/>
                  <a:pt x="161" y="1821"/>
                  <a:pt x="160" y="1821"/>
                </a:cubicBezTo>
                <a:cubicBezTo>
                  <a:pt x="160" y="1821"/>
                  <a:pt x="159" y="1821"/>
                  <a:pt x="159" y="1822"/>
                </a:cubicBezTo>
                <a:cubicBezTo>
                  <a:pt x="159" y="1822"/>
                  <a:pt x="158" y="1822"/>
                  <a:pt x="158" y="1823"/>
                </a:cubicBezTo>
                <a:cubicBezTo>
                  <a:pt x="158" y="1823"/>
                  <a:pt x="159" y="1824"/>
                  <a:pt x="159" y="1824"/>
                </a:cubicBezTo>
                <a:cubicBezTo>
                  <a:pt x="159" y="1824"/>
                  <a:pt x="159" y="1824"/>
                  <a:pt x="159" y="1825"/>
                </a:cubicBezTo>
                <a:cubicBezTo>
                  <a:pt x="160" y="1825"/>
                  <a:pt x="160" y="1824"/>
                  <a:pt x="160" y="1824"/>
                </a:cubicBezTo>
                <a:cubicBezTo>
                  <a:pt x="160" y="1823"/>
                  <a:pt x="160" y="1823"/>
                  <a:pt x="160" y="1823"/>
                </a:cubicBezTo>
                <a:cubicBezTo>
                  <a:pt x="161" y="1822"/>
                  <a:pt x="161" y="1822"/>
                  <a:pt x="162" y="1822"/>
                </a:cubicBezTo>
                <a:cubicBezTo>
                  <a:pt x="162" y="1822"/>
                  <a:pt x="162" y="1822"/>
                  <a:pt x="162" y="1821"/>
                </a:cubicBezTo>
                <a:cubicBezTo>
                  <a:pt x="162" y="1821"/>
                  <a:pt x="162" y="1821"/>
                  <a:pt x="162" y="1821"/>
                </a:cubicBezTo>
                <a:cubicBezTo>
                  <a:pt x="162" y="1820"/>
                  <a:pt x="162" y="1820"/>
                  <a:pt x="163" y="1820"/>
                </a:cubicBezTo>
                <a:cubicBezTo>
                  <a:pt x="163" y="1820"/>
                  <a:pt x="162" y="1819"/>
                  <a:pt x="162" y="1819"/>
                </a:cubicBezTo>
                <a:close/>
                <a:moveTo>
                  <a:pt x="248" y="1847"/>
                </a:moveTo>
                <a:cubicBezTo>
                  <a:pt x="248" y="1847"/>
                  <a:pt x="248" y="1847"/>
                  <a:pt x="248" y="1847"/>
                </a:cubicBezTo>
                <a:cubicBezTo>
                  <a:pt x="248" y="1846"/>
                  <a:pt x="248" y="1846"/>
                  <a:pt x="248" y="1846"/>
                </a:cubicBezTo>
                <a:cubicBezTo>
                  <a:pt x="248" y="1846"/>
                  <a:pt x="247" y="1846"/>
                  <a:pt x="247" y="1846"/>
                </a:cubicBezTo>
                <a:cubicBezTo>
                  <a:pt x="247" y="1846"/>
                  <a:pt x="246" y="1846"/>
                  <a:pt x="246" y="1845"/>
                </a:cubicBezTo>
                <a:cubicBezTo>
                  <a:pt x="246" y="1845"/>
                  <a:pt x="246" y="1845"/>
                  <a:pt x="245" y="1845"/>
                </a:cubicBezTo>
                <a:cubicBezTo>
                  <a:pt x="245" y="1845"/>
                  <a:pt x="245" y="1845"/>
                  <a:pt x="245" y="1845"/>
                </a:cubicBezTo>
                <a:cubicBezTo>
                  <a:pt x="245" y="1845"/>
                  <a:pt x="244" y="1844"/>
                  <a:pt x="244" y="1844"/>
                </a:cubicBezTo>
                <a:cubicBezTo>
                  <a:pt x="244" y="1844"/>
                  <a:pt x="244" y="1844"/>
                  <a:pt x="244" y="1844"/>
                </a:cubicBezTo>
                <a:cubicBezTo>
                  <a:pt x="244" y="1844"/>
                  <a:pt x="243" y="1843"/>
                  <a:pt x="243" y="1843"/>
                </a:cubicBezTo>
                <a:cubicBezTo>
                  <a:pt x="243" y="1843"/>
                  <a:pt x="242" y="1843"/>
                  <a:pt x="242" y="1843"/>
                </a:cubicBezTo>
                <a:cubicBezTo>
                  <a:pt x="242" y="1843"/>
                  <a:pt x="241" y="1843"/>
                  <a:pt x="241" y="1843"/>
                </a:cubicBezTo>
                <a:cubicBezTo>
                  <a:pt x="241" y="1843"/>
                  <a:pt x="240" y="1843"/>
                  <a:pt x="240" y="1843"/>
                </a:cubicBezTo>
                <a:cubicBezTo>
                  <a:pt x="240" y="1843"/>
                  <a:pt x="239" y="1843"/>
                  <a:pt x="239" y="1843"/>
                </a:cubicBezTo>
                <a:cubicBezTo>
                  <a:pt x="239" y="1843"/>
                  <a:pt x="239" y="1844"/>
                  <a:pt x="239" y="1844"/>
                </a:cubicBezTo>
                <a:cubicBezTo>
                  <a:pt x="238" y="1844"/>
                  <a:pt x="238" y="1844"/>
                  <a:pt x="238" y="1844"/>
                </a:cubicBezTo>
                <a:cubicBezTo>
                  <a:pt x="238" y="1844"/>
                  <a:pt x="238" y="1844"/>
                  <a:pt x="238" y="1843"/>
                </a:cubicBezTo>
                <a:cubicBezTo>
                  <a:pt x="238" y="1843"/>
                  <a:pt x="237" y="1843"/>
                  <a:pt x="237" y="1843"/>
                </a:cubicBezTo>
                <a:cubicBezTo>
                  <a:pt x="237" y="1842"/>
                  <a:pt x="236" y="1842"/>
                  <a:pt x="236" y="1842"/>
                </a:cubicBezTo>
                <a:cubicBezTo>
                  <a:pt x="236" y="1841"/>
                  <a:pt x="236" y="1841"/>
                  <a:pt x="236" y="1841"/>
                </a:cubicBezTo>
                <a:cubicBezTo>
                  <a:pt x="236" y="1841"/>
                  <a:pt x="235" y="1841"/>
                  <a:pt x="235" y="1841"/>
                </a:cubicBezTo>
                <a:cubicBezTo>
                  <a:pt x="235" y="1841"/>
                  <a:pt x="234" y="1841"/>
                  <a:pt x="234" y="1841"/>
                </a:cubicBezTo>
                <a:cubicBezTo>
                  <a:pt x="234" y="1841"/>
                  <a:pt x="234" y="1842"/>
                  <a:pt x="234" y="1842"/>
                </a:cubicBezTo>
                <a:cubicBezTo>
                  <a:pt x="234" y="1842"/>
                  <a:pt x="234" y="1842"/>
                  <a:pt x="234" y="1842"/>
                </a:cubicBezTo>
                <a:cubicBezTo>
                  <a:pt x="234" y="1842"/>
                  <a:pt x="233" y="1843"/>
                  <a:pt x="233" y="1843"/>
                </a:cubicBezTo>
                <a:cubicBezTo>
                  <a:pt x="233" y="1843"/>
                  <a:pt x="233" y="1844"/>
                  <a:pt x="234" y="1844"/>
                </a:cubicBezTo>
                <a:cubicBezTo>
                  <a:pt x="234" y="1844"/>
                  <a:pt x="234" y="1845"/>
                  <a:pt x="234" y="1845"/>
                </a:cubicBezTo>
                <a:cubicBezTo>
                  <a:pt x="234" y="1845"/>
                  <a:pt x="235" y="1845"/>
                  <a:pt x="235" y="1845"/>
                </a:cubicBezTo>
                <a:cubicBezTo>
                  <a:pt x="235" y="1845"/>
                  <a:pt x="235" y="1846"/>
                  <a:pt x="235" y="1846"/>
                </a:cubicBezTo>
                <a:cubicBezTo>
                  <a:pt x="236" y="1846"/>
                  <a:pt x="236" y="1846"/>
                  <a:pt x="236" y="1846"/>
                </a:cubicBezTo>
                <a:cubicBezTo>
                  <a:pt x="236" y="1846"/>
                  <a:pt x="237" y="1846"/>
                  <a:pt x="237" y="1846"/>
                </a:cubicBezTo>
                <a:cubicBezTo>
                  <a:pt x="237" y="1846"/>
                  <a:pt x="237" y="1846"/>
                  <a:pt x="237" y="1846"/>
                </a:cubicBezTo>
                <a:cubicBezTo>
                  <a:pt x="237" y="1846"/>
                  <a:pt x="238" y="1846"/>
                  <a:pt x="238" y="1846"/>
                </a:cubicBezTo>
                <a:cubicBezTo>
                  <a:pt x="238" y="1846"/>
                  <a:pt x="238" y="1846"/>
                  <a:pt x="238" y="1846"/>
                </a:cubicBezTo>
                <a:cubicBezTo>
                  <a:pt x="238" y="1846"/>
                  <a:pt x="238" y="1847"/>
                  <a:pt x="238" y="1847"/>
                </a:cubicBezTo>
                <a:cubicBezTo>
                  <a:pt x="238" y="1847"/>
                  <a:pt x="238" y="1847"/>
                  <a:pt x="238" y="1848"/>
                </a:cubicBezTo>
                <a:cubicBezTo>
                  <a:pt x="239" y="1848"/>
                  <a:pt x="238" y="1849"/>
                  <a:pt x="238" y="1849"/>
                </a:cubicBezTo>
                <a:cubicBezTo>
                  <a:pt x="238" y="1849"/>
                  <a:pt x="238" y="1850"/>
                  <a:pt x="239" y="1850"/>
                </a:cubicBezTo>
                <a:cubicBezTo>
                  <a:pt x="239" y="1850"/>
                  <a:pt x="239" y="1850"/>
                  <a:pt x="239" y="1850"/>
                </a:cubicBezTo>
                <a:cubicBezTo>
                  <a:pt x="239" y="1850"/>
                  <a:pt x="240" y="1851"/>
                  <a:pt x="240" y="1851"/>
                </a:cubicBezTo>
                <a:cubicBezTo>
                  <a:pt x="240" y="1851"/>
                  <a:pt x="241" y="1851"/>
                  <a:pt x="241" y="1851"/>
                </a:cubicBezTo>
                <a:cubicBezTo>
                  <a:pt x="241" y="1851"/>
                  <a:pt x="242" y="1850"/>
                  <a:pt x="242" y="1850"/>
                </a:cubicBezTo>
                <a:cubicBezTo>
                  <a:pt x="242" y="1850"/>
                  <a:pt x="243" y="1850"/>
                  <a:pt x="243" y="1849"/>
                </a:cubicBezTo>
                <a:cubicBezTo>
                  <a:pt x="244" y="1849"/>
                  <a:pt x="244" y="1849"/>
                  <a:pt x="244" y="1850"/>
                </a:cubicBezTo>
                <a:cubicBezTo>
                  <a:pt x="244" y="1850"/>
                  <a:pt x="245" y="1849"/>
                  <a:pt x="245" y="1849"/>
                </a:cubicBezTo>
                <a:cubicBezTo>
                  <a:pt x="245" y="1849"/>
                  <a:pt x="246" y="1849"/>
                  <a:pt x="246" y="1849"/>
                </a:cubicBezTo>
                <a:cubicBezTo>
                  <a:pt x="247" y="1849"/>
                  <a:pt x="247" y="1848"/>
                  <a:pt x="247" y="1848"/>
                </a:cubicBezTo>
                <a:cubicBezTo>
                  <a:pt x="248" y="1848"/>
                  <a:pt x="248" y="1847"/>
                  <a:pt x="248" y="1847"/>
                </a:cubicBezTo>
                <a:close/>
                <a:moveTo>
                  <a:pt x="164" y="1008"/>
                </a:moveTo>
                <a:cubicBezTo>
                  <a:pt x="163" y="1009"/>
                  <a:pt x="162" y="1009"/>
                  <a:pt x="161" y="1010"/>
                </a:cubicBezTo>
                <a:cubicBezTo>
                  <a:pt x="161" y="1012"/>
                  <a:pt x="162" y="1012"/>
                  <a:pt x="162" y="1013"/>
                </a:cubicBezTo>
                <a:cubicBezTo>
                  <a:pt x="162" y="1014"/>
                  <a:pt x="161" y="1015"/>
                  <a:pt x="161" y="1016"/>
                </a:cubicBezTo>
                <a:cubicBezTo>
                  <a:pt x="160" y="1017"/>
                  <a:pt x="160" y="1018"/>
                  <a:pt x="160" y="1018"/>
                </a:cubicBezTo>
                <a:cubicBezTo>
                  <a:pt x="161" y="1019"/>
                  <a:pt x="161" y="1018"/>
                  <a:pt x="162" y="1017"/>
                </a:cubicBezTo>
                <a:cubicBezTo>
                  <a:pt x="163" y="1016"/>
                  <a:pt x="163" y="1015"/>
                  <a:pt x="164" y="1013"/>
                </a:cubicBezTo>
                <a:cubicBezTo>
                  <a:pt x="164" y="1013"/>
                  <a:pt x="165" y="1012"/>
                  <a:pt x="165" y="1011"/>
                </a:cubicBezTo>
                <a:cubicBezTo>
                  <a:pt x="166" y="1011"/>
                  <a:pt x="166" y="1011"/>
                  <a:pt x="167" y="1011"/>
                </a:cubicBezTo>
                <a:cubicBezTo>
                  <a:pt x="168" y="1010"/>
                  <a:pt x="168" y="1009"/>
                  <a:pt x="168" y="1008"/>
                </a:cubicBezTo>
                <a:cubicBezTo>
                  <a:pt x="168" y="1008"/>
                  <a:pt x="168" y="1007"/>
                  <a:pt x="167" y="1006"/>
                </a:cubicBezTo>
                <a:cubicBezTo>
                  <a:pt x="166" y="1006"/>
                  <a:pt x="166" y="1008"/>
                  <a:pt x="164" y="1008"/>
                </a:cubicBezTo>
                <a:close/>
                <a:moveTo>
                  <a:pt x="230" y="1845"/>
                </a:moveTo>
                <a:cubicBezTo>
                  <a:pt x="230" y="1844"/>
                  <a:pt x="229" y="1844"/>
                  <a:pt x="229" y="1844"/>
                </a:cubicBezTo>
                <a:cubicBezTo>
                  <a:pt x="228" y="1843"/>
                  <a:pt x="228" y="1843"/>
                  <a:pt x="228" y="1843"/>
                </a:cubicBezTo>
                <a:cubicBezTo>
                  <a:pt x="227" y="1843"/>
                  <a:pt x="227" y="1843"/>
                  <a:pt x="227" y="1843"/>
                </a:cubicBezTo>
                <a:cubicBezTo>
                  <a:pt x="226" y="1843"/>
                  <a:pt x="226" y="1843"/>
                  <a:pt x="226" y="1843"/>
                </a:cubicBezTo>
                <a:cubicBezTo>
                  <a:pt x="226" y="1843"/>
                  <a:pt x="226" y="1844"/>
                  <a:pt x="226" y="1844"/>
                </a:cubicBezTo>
                <a:cubicBezTo>
                  <a:pt x="226" y="1844"/>
                  <a:pt x="226" y="1844"/>
                  <a:pt x="226" y="1844"/>
                </a:cubicBezTo>
                <a:cubicBezTo>
                  <a:pt x="226" y="1844"/>
                  <a:pt x="227" y="1845"/>
                  <a:pt x="227" y="1845"/>
                </a:cubicBezTo>
                <a:cubicBezTo>
                  <a:pt x="227" y="1845"/>
                  <a:pt x="227" y="1845"/>
                  <a:pt x="227" y="1845"/>
                </a:cubicBezTo>
                <a:cubicBezTo>
                  <a:pt x="227" y="1846"/>
                  <a:pt x="227" y="1846"/>
                  <a:pt x="227" y="1846"/>
                </a:cubicBezTo>
                <a:cubicBezTo>
                  <a:pt x="227" y="1846"/>
                  <a:pt x="227" y="1847"/>
                  <a:pt x="227" y="1847"/>
                </a:cubicBezTo>
                <a:cubicBezTo>
                  <a:pt x="227" y="1847"/>
                  <a:pt x="227" y="1847"/>
                  <a:pt x="228" y="1847"/>
                </a:cubicBezTo>
                <a:cubicBezTo>
                  <a:pt x="228" y="1847"/>
                  <a:pt x="228" y="1847"/>
                  <a:pt x="229" y="1847"/>
                </a:cubicBezTo>
                <a:cubicBezTo>
                  <a:pt x="229" y="1847"/>
                  <a:pt x="229" y="1847"/>
                  <a:pt x="229" y="1847"/>
                </a:cubicBezTo>
                <a:cubicBezTo>
                  <a:pt x="230" y="1847"/>
                  <a:pt x="230" y="1847"/>
                  <a:pt x="230" y="1847"/>
                </a:cubicBezTo>
                <a:cubicBezTo>
                  <a:pt x="230" y="1846"/>
                  <a:pt x="230" y="1846"/>
                  <a:pt x="231" y="1846"/>
                </a:cubicBezTo>
                <a:cubicBezTo>
                  <a:pt x="231" y="1846"/>
                  <a:pt x="231" y="1845"/>
                  <a:pt x="231" y="1845"/>
                </a:cubicBezTo>
                <a:cubicBezTo>
                  <a:pt x="231" y="1845"/>
                  <a:pt x="230" y="1845"/>
                  <a:pt x="230" y="1845"/>
                </a:cubicBezTo>
                <a:close/>
                <a:moveTo>
                  <a:pt x="236" y="1852"/>
                </a:moveTo>
                <a:cubicBezTo>
                  <a:pt x="236" y="1851"/>
                  <a:pt x="236" y="1851"/>
                  <a:pt x="236" y="1851"/>
                </a:cubicBezTo>
                <a:cubicBezTo>
                  <a:pt x="237" y="1851"/>
                  <a:pt x="237" y="1851"/>
                  <a:pt x="237" y="1851"/>
                </a:cubicBezTo>
                <a:cubicBezTo>
                  <a:pt x="237" y="1850"/>
                  <a:pt x="236" y="1850"/>
                  <a:pt x="236" y="1850"/>
                </a:cubicBezTo>
                <a:cubicBezTo>
                  <a:pt x="236" y="1850"/>
                  <a:pt x="236" y="1850"/>
                  <a:pt x="236" y="1850"/>
                </a:cubicBezTo>
                <a:cubicBezTo>
                  <a:pt x="236" y="1850"/>
                  <a:pt x="236" y="1850"/>
                  <a:pt x="235" y="1850"/>
                </a:cubicBezTo>
                <a:cubicBezTo>
                  <a:pt x="235" y="1850"/>
                  <a:pt x="235" y="1851"/>
                  <a:pt x="235" y="1851"/>
                </a:cubicBezTo>
                <a:cubicBezTo>
                  <a:pt x="235" y="1851"/>
                  <a:pt x="234" y="1851"/>
                  <a:pt x="234" y="1851"/>
                </a:cubicBezTo>
                <a:cubicBezTo>
                  <a:pt x="234" y="1851"/>
                  <a:pt x="234" y="1851"/>
                  <a:pt x="234" y="1851"/>
                </a:cubicBezTo>
                <a:cubicBezTo>
                  <a:pt x="234" y="1851"/>
                  <a:pt x="233" y="1851"/>
                  <a:pt x="233" y="1852"/>
                </a:cubicBezTo>
                <a:cubicBezTo>
                  <a:pt x="233" y="1852"/>
                  <a:pt x="233" y="1852"/>
                  <a:pt x="233" y="1852"/>
                </a:cubicBezTo>
                <a:cubicBezTo>
                  <a:pt x="233" y="1852"/>
                  <a:pt x="234" y="1853"/>
                  <a:pt x="234" y="1852"/>
                </a:cubicBezTo>
                <a:cubicBezTo>
                  <a:pt x="234" y="1852"/>
                  <a:pt x="234" y="1852"/>
                  <a:pt x="235" y="1852"/>
                </a:cubicBezTo>
                <a:cubicBezTo>
                  <a:pt x="235" y="1852"/>
                  <a:pt x="235" y="1852"/>
                  <a:pt x="235" y="1852"/>
                </a:cubicBezTo>
                <a:cubicBezTo>
                  <a:pt x="235" y="1852"/>
                  <a:pt x="235" y="1852"/>
                  <a:pt x="235" y="1852"/>
                </a:cubicBezTo>
                <a:cubicBezTo>
                  <a:pt x="235" y="1852"/>
                  <a:pt x="236" y="1852"/>
                  <a:pt x="236" y="1852"/>
                </a:cubicBezTo>
                <a:cubicBezTo>
                  <a:pt x="236" y="1852"/>
                  <a:pt x="236" y="1852"/>
                  <a:pt x="236" y="1852"/>
                </a:cubicBezTo>
                <a:cubicBezTo>
                  <a:pt x="236" y="1852"/>
                  <a:pt x="236" y="1852"/>
                  <a:pt x="237" y="1852"/>
                </a:cubicBezTo>
                <a:cubicBezTo>
                  <a:pt x="237" y="1852"/>
                  <a:pt x="237" y="1852"/>
                  <a:pt x="237" y="1852"/>
                </a:cubicBezTo>
                <a:cubicBezTo>
                  <a:pt x="237" y="1852"/>
                  <a:pt x="236" y="1852"/>
                  <a:pt x="236" y="1852"/>
                </a:cubicBezTo>
                <a:close/>
                <a:moveTo>
                  <a:pt x="232" y="1838"/>
                </a:moveTo>
                <a:cubicBezTo>
                  <a:pt x="232" y="1838"/>
                  <a:pt x="232" y="1838"/>
                  <a:pt x="232" y="1838"/>
                </a:cubicBezTo>
                <a:cubicBezTo>
                  <a:pt x="232" y="1837"/>
                  <a:pt x="232" y="1838"/>
                  <a:pt x="231" y="1838"/>
                </a:cubicBezTo>
                <a:cubicBezTo>
                  <a:pt x="231" y="1838"/>
                  <a:pt x="231" y="1838"/>
                  <a:pt x="231" y="1838"/>
                </a:cubicBezTo>
                <a:cubicBezTo>
                  <a:pt x="230" y="1838"/>
                  <a:pt x="230" y="1838"/>
                  <a:pt x="229" y="1838"/>
                </a:cubicBezTo>
                <a:cubicBezTo>
                  <a:pt x="229" y="1838"/>
                  <a:pt x="229" y="1838"/>
                  <a:pt x="228" y="1838"/>
                </a:cubicBezTo>
                <a:cubicBezTo>
                  <a:pt x="228" y="1838"/>
                  <a:pt x="228" y="1837"/>
                  <a:pt x="228" y="1837"/>
                </a:cubicBezTo>
                <a:cubicBezTo>
                  <a:pt x="228" y="1837"/>
                  <a:pt x="227" y="1837"/>
                  <a:pt x="227" y="1837"/>
                </a:cubicBezTo>
                <a:cubicBezTo>
                  <a:pt x="227" y="1837"/>
                  <a:pt x="227" y="1837"/>
                  <a:pt x="227" y="1837"/>
                </a:cubicBezTo>
                <a:cubicBezTo>
                  <a:pt x="227" y="1837"/>
                  <a:pt x="226" y="1837"/>
                  <a:pt x="226" y="1837"/>
                </a:cubicBezTo>
                <a:cubicBezTo>
                  <a:pt x="225" y="1837"/>
                  <a:pt x="224" y="1837"/>
                  <a:pt x="224" y="1837"/>
                </a:cubicBezTo>
                <a:cubicBezTo>
                  <a:pt x="224" y="1837"/>
                  <a:pt x="223" y="1837"/>
                  <a:pt x="223" y="1837"/>
                </a:cubicBezTo>
                <a:cubicBezTo>
                  <a:pt x="223" y="1837"/>
                  <a:pt x="222" y="1837"/>
                  <a:pt x="222" y="1837"/>
                </a:cubicBezTo>
                <a:cubicBezTo>
                  <a:pt x="222" y="1837"/>
                  <a:pt x="222" y="1836"/>
                  <a:pt x="221" y="1836"/>
                </a:cubicBezTo>
                <a:cubicBezTo>
                  <a:pt x="221" y="1836"/>
                  <a:pt x="221" y="1837"/>
                  <a:pt x="222" y="1837"/>
                </a:cubicBezTo>
                <a:cubicBezTo>
                  <a:pt x="222" y="1837"/>
                  <a:pt x="221" y="1838"/>
                  <a:pt x="221" y="1838"/>
                </a:cubicBezTo>
                <a:cubicBezTo>
                  <a:pt x="221" y="1838"/>
                  <a:pt x="221" y="1839"/>
                  <a:pt x="221" y="1839"/>
                </a:cubicBezTo>
                <a:cubicBezTo>
                  <a:pt x="220" y="1839"/>
                  <a:pt x="220" y="1839"/>
                  <a:pt x="220" y="1839"/>
                </a:cubicBezTo>
                <a:cubicBezTo>
                  <a:pt x="220" y="1839"/>
                  <a:pt x="221" y="1839"/>
                  <a:pt x="221" y="1839"/>
                </a:cubicBezTo>
                <a:cubicBezTo>
                  <a:pt x="221" y="1839"/>
                  <a:pt x="222" y="1840"/>
                  <a:pt x="222" y="1840"/>
                </a:cubicBezTo>
                <a:cubicBezTo>
                  <a:pt x="222" y="1840"/>
                  <a:pt x="223" y="1839"/>
                  <a:pt x="223" y="1839"/>
                </a:cubicBezTo>
                <a:cubicBezTo>
                  <a:pt x="223" y="1839"/>
                  <a:pt x="224" y="1839"/>
                  <a:pt x="224" y="1839"/>
                </a:cubicBezTo>
                <a:cubicBezTo>
                  <a:pt x="224" y="1839"/>
                  <a:pt x="225" y="1839"/>
                  <a:pt x="225" y="1839"/>
                </a:cubicBezTo>
                <a:cubicBezTo>
                  <a:pt x="225" y="1839"/>
                  <a:pt x="225" y="1839"/>
                  <a:pt x="226" y="1839"/>
                </a:cubicBezTo>
                <a:cubicBezTo>
                  <a:pt x="226" y="1839"/>
                  <a:pt x="226" y="1839"/>
                  <a:pt x="226" y="1840"/>
                </a:cubicBezTo>
                <a:cubicBezTo>
                  <a:pt x="226" y="1840"/>
                  <a:pt x="227" y="1840"/>
                  <a:pt x="227" y="1840"/>
                </a:cubicBezTo>
                <a:cubicBezTo>
                  <a:pt x="227" y="1840"/>
                  <a:pt x="228" y="1840"/>
                  <a:pt x="228" y="1840"/>
                </a:cubicBezTo>
                <a:cubicBezTo>
                  <a:pt x="228" y="1840"/>
                  <a:pt x="228" y="1840"/>
                  <a:pt x="229" y="1840"/>
                </a:cubicBezTo>
                <a:cubicBezTo>
                  <a:pt x="230" y="1841"/>
                  <a:pt x="231" y="1840"/>
                  <a:pt x="231" y="1840"/>
                </a:cubicBezTo>
                <a:cubicBezTo>
                  <a:pt x="232" y="1839"/>
                  <a:pt x="232" y="1839"/>
                  <a:pt x="233" y="1838"/>
                </a:cubicBezTo>
                <a:cubicBezTo>
                  <a:pt x="233" y="1838"/>
                  <a:pt x="233" y="1838"/>
                  <a:pt x="232" y="1838"/>
                </a:cubicBezTo>
                <a:close/>
                <a:moveTo>
                  <a:pt x="213" y="1834"/>
                </a:moveTo>
                <a:cubicBezTo>
                  <a:pt x="212" y="1834"/>
                  <a:pt x="212" y="1834"/>
                  <a:pt x="212" y="1834"/>
                </a:cubicBezTo>
                <a:cubicBezTo>
                  <a:pt x="212" y="1834"/>
                  <a:pt x="212" y="1834"/>
                  <a:pt x="212" y="1833"/>
                </a:cubicBezTo>
                <a:cubicBezTo>
                  <a:pt x="212" y="1833"/>
                  <a:pt x="212" y="1833"/>
                  <a:pt x="211" y="1833"/>
                </a:cubicBezTo>
                <a:cubicBezTo>
                  <a:pt x="211" y="1833"/>
                  <a:pt x="211" y="1832"/>
                  <a:pt x="212" y="1832"/>
                </a:cubicBezTo>
                <a:cubicBezTo>
                  <a:pt x="212" y="1832"/>
                  <a:pt x="211" y="1832"/>
                  <a:pt x="211" y="1832"/>
                </a:cubicBezTo>
                <a:cubicBezTo>
                  <a:pt x="211" y="1832"/>
                  <a:pt x="211" y="1832"/>
                  <a:pt x="211" y="1832"/>
                </a:cubicBezTo>
                <a:cubicBezTo>
                  <a:pt x="211" y="1832"/>
                  <a:pt x="211" y="1832"/>
                  <a:pt x="211" y="1832"/>
                </a:cubicBezTo>
                <a:cubicBezTo>
                  <a:pt x="211" y="1832"/>
                  <a:pt x="210" y="1832"/>
                  <a:pt x="210" y="1832"/>
                </a:cubicBezTo>
                <a:cubicBezTo>
                  <a:pt x="210" y="1832"/>
                  <a:pt x="210" y="1832"/>
                  <a:pt x="210" y="1832"/>
                </a:cubicBezTo>
                <a:cubicBezTo>
                  <a:pt x="210" y="1832"/>
                  <a:pt x="209" y="1831"/>
                  <a:pt x="209" y="1831"/>
                </a:cubicBezTo>
                <a:cubicBezTo>
                  <a:pt x="209" y="1831"/>
                  <a:pt x="209" y="1831"/>
                  <a:pt x="209" y="1831"/>
                </a:cubicBezTo>
                <a:cubicBezTo>
                  <a:pt x="209" y="1830"/>
                  <a:pt x="209" y="1830"/>
                  <a:pt x="209" y="1830"/>
                </a:cubicBezTo>
                <a:cubicBezTo>
                  <a:pt x="209" y="1830"/>
                  <a:pt x="209" y="1830"/>
                  <a:pt x="209" y="1830"/>
                </a:cubicBezTo>
                <a:cubicBezTo>
                  <a:pt x="209" y="1830"/>
                  <a:pt x="209" y="1830"/>
                  <a:pt x="209" y="1830"/>
                </a:cubicBezTo>
                <a:cubicBezTo>
                  <a:pt x="209" y="1829"/>
                  <a:pt x="209" y="1829"/>
                  <a:pt x="209" y="1829"/>
                </a:cubicBezTo>
                <a:cubicBezTo>
                  <a:pt x="208" y="1829"/>
                  <a:pt x="208" y="1829"/>
                  <a:pt x="208" y="1828"/>
                </a:cubicBezTo>
                <a:cubicBezTo>
                  <a:pt x="208" y="1828"/>
                  <a:pt x="208" y="1828"/>
                  <a:pt x="208" y="1828"/>
                </a:cubicBezTo>
                <a:cubicBezTo>
                  <a:pt x="208" y="1828"/>
                  <a:pt x="207" y="1827"/>
                  <a:pt x="207" y="1827"/>
                </a:cubicBezTo>
                <a:cubicBezTo>
                  <a:pt x="207" y="1827"/>
                  <a:pt x="207" y="1827"/>
                  <a:pt x="207" y="1827"/>
                </a:cubicBezTo>
                <a:cubicBezTo>
                  <a:pt x="207" y="1827"/>
                  <a:pt x="207" y="1827"/>
                  <a:pt x="207" y="1826"/>
                </a:cubicBezTo>
                <a:cubicBezTo>
                  <a:pt x="207" y="1826"/>
                  <a:pt x="207" y="1826"/>
                  <a:pt x="206" y="1826"/>
                </a:cubicBezTo>
                <a:cubicBezTo>
                  <a:pt x="206" y="1826"/>
                  <a:pt x="206" y="1826"/>
                  <a:pt x="205" y="1826"/>
                </a:cubicBezTo>
                <a:cubicBezTo>
                  <a:pt x="205" y="1827"/>
                  <a:pt x="205" y="1827"/>
                  <a:pt x="205" y="1827"/>
                </a:cubicBezTo>
                <a:cubicBezTo>
                  <a:pt x="205" y="1827"/>
                  <a:pt x="204" y="1827"/>
                  <a:pt x="204" y="1828"/>
                </a:cubicBezTo>
                <a:cubicBezTo>
                  <a:pt x="204" y="1828"/>
                  <a:pt x="204" y="1828"/>
                  <a:pt x="204" y="1828"/>
                </a:cubicBezTo>
                <a:cubicBezTo>
                  <a:pt x="203" y="1829"/>
                  <a:pt x="203" y="1829"/>
                  <a:pt x="203" y="1829"/>
                </a:cubicBezTo>
                <a:cubicBezTo>
                  <a:pt x="203" y="1829"/>
                  <a:pt x="202" y="1829"/>
                  <a:pt x="202" y="1829"/>
                </a:cubicBezTo>
                <a:cubicBezTo>
                  <a:pt x="201" y="1829"/>
                  <a:pt x="201" y="1829"/>
                  <a:pt x="201" y="1829"/>
                </a:cubicBezTo>
                <a:cubicBezTo>
                  <a:pt x="201" y="1829"/>
                  <a:pt x="201" y="1829"/>
                  <a:pt x="201" y="1829"/>
                </a:cubicBezTo>
                <a:cubicBezTo>
                  <a:pt x="200" y="1829"/>
                  <a:pt x="200" y="1829"/>
                  <a:pt x="200" y="1829"/>
                </a:cubicBezTo>
                <a:cubicBezTo>
                  <a:pt x="200" y="1829"/>
                  <a:pt x="200" y="1829"/>
                  <a:pt x="200" y="1829"/>
                </a:cubicBezTo>
                <a:cubicBezTo>
                  <a:pt x="201" y="1829"/>
                  <a:pt x="201" y="1830"/>
                  <a:pt x="201" y="1830"/>
                </a:cubicBezTo>
                <a:cubicBezTo>
                  <a:pt x="201" y="1830"/>
                  <a:pt x="201" y="1831"/>
                  <a:pt x="201" y="1831"/>
                </a:cubicBezTo>
                <a:cubicBezTo>
                  <a:pt x="201" y="1831"/>
                  <a:pt x="201" y="1831"/>
                  <a:pt x="201" y="1831"/>
                </a:cubicBezTo>
                <a:cubicBezTo>
                  <a:pt x="201" y="1832"/>
                  <a:pt x="202" y="1832"/>
                  <a:pt x="202" y="1832"/>
                </a:cubicBezTo>
                <a:cubicBezTo>
                  <a:pt x="202" y="1832"/>
                  <a:pt x="202" y="1832"/>
                  <a:pt x="202" y="1832"/>
                </a:cubicBezTo>
                <a:cubicBezTo>
                  <a:pt x="202" y="1833"/>
                  <a:pt x="202" y="1833"/>
                  <a:pt x="202" y="1833"/>
                </a:cubicBezTo>
                <a:cubicBezTo>
                  <a:pt x="203" y="1833"/>
                  <a:pt x="203" y="1833"/>
                  <a:pt x="203" y="1833"/>
                </a:cubicBezTo>
                <a:cubicBezTo>
                  <a:pt x="203" y="1834"/>
                  <a:pt x="203" y="1834"/>
                  <a:pt x="203" y="1834"/>
                </a:cubicBezTo>
                <a:cubicBezTo>
                  <a:pt x="203" y="1834"/>
                  <a:pt x="203" y="1835"/>
                  <a:pt x="203" y="1835"/>
                </a:cubicBezTo>
                <a:cubicBezTo>
                  <a:pt x="203" y="1835"/>
                  <a:pt x="204" y="1835"/>
                  <a:pt x="204" y="1835"/>
                </a:cubicBezTo>
                <a:cubicBezTo>
                  <a:pt x="204" y="1835"/>
                  <a:pt x="204" y="1835"/>
                  <a:pt x="204" y="1835"/>
                </a:cubicBezTo>
                <a:cubicBezTo>
                  <a:pt x="204" y="1835"/>
                  <a:pt x="205" y="1835"/>
                  <a:pt x="205" y="1835"/>
                </a:cubicBezTo>
                <a:cubicBezTo>
                  <a:pt x="205" y="1835"/>
                  <a:pt x="206" y="1835"/>
                  <a:pt x="206" y="1835"/>
                </a:cubicBezTo>
                <a:cubicBezTo>
                  <a:pt x="206" y="1835"/>
                  <a:pt x="206" y="1835"/>
                  <a:pt x="206" y="1834"/>
                </a:cubicBezTo>
                <a:cubicBezTo>
                  <a:pt x="206" y="1834"/>
                  <a:pt x="206" y="1834"/>
                  <a:pt x="206" y="1834"/>
                </a:cubicBezTo>
                <a:cubicBezTo>
                  <a:pt x="206" y="1834"/>
                  <a:pt x="206" y="1834"/>
                  <a:pt x="206" y="1834"/>
                </a:cubicBezTo>
                <a:cubicBezTo>
                  <a:pt x="206" y="1833"/>
                  <a:pt x="206" y="1833"/>
                  <a:pt x="206" y="1833"/>
                </a:cubicBezTo>
                <a:cubicBezTo>
                  <a:pt x="206" y="1833"/>
                  <a:pt x="206" y="1833"/>
                  <a:pt x="206" y="1834"/>
                </a:cubicBezTo>
                <a:cubicBezTo>
                  <a:pt x="206" y="1834"/>
                  <a:pt x="206" y="1834"/>
                  <a:pt x="206" y="1834"/>
                </a:cubicBezTo>
                <a:cubicBezTo>
                  <a:pt x="206" y="1834"/>
                  <a:pt x="206" y="1834"/>
                  <a:pt x="206" y="1834"/>
                </a:cubicBezTo>
                <a:cubicBezTo>
                  <a:pt x="206" y="1834"/>
                  <a:pt x="206" y="1834"/>
                  <a:pt x="206" y="1833"/>
                </a:cubicBezTo>
                <a:cubicBezTo>
                  <a:pt x="207" y="1833"/>
                  <a:pt x="207" y="1834"/>
                  <a:pt x="207" y="1833"/>
                </a:cubicBezTo>
                <a:cubicBezTo>
                  <a:pt x="207" y="1833"/>
                  <a:pt x="207" y="1833"/>
                  <a:pt x="207" y="1833"/>
                </a:cubicBezTo>
                <a:cubicBezTo>
                  <a:pt x="207" y="1833"/>
                  <a:pt x="207" y="1833"/>
                  <a:pt x="207" y="1834"/>
                </a:cubicBezTo>
                <a:cubicBezTo>
                  <a:pt x="207" y="1834"/>
                  <a:pt x="207" y="1834"/>
                  <a:pt x="207" y="1834"/>
                </a:cubicBezTo>
                <a:cubicBezTo>
                  <a:pt x="206" y="1834"/>
                  <a:pt x="207" y="1834"/>
                  <a:pt x="207" y="1834"/>
                </a:cubicBezTo>
                <a:cubicBezTo>
                  <a:pt x="206" y="1834"/>
                  <a:pt x="207" y="1835"/>
                  <a:pt x="207" y="1835"/>
                </a:cubicBezTo>
                <a:cubicBezTo>
                  <a:pt x="207" y="1835"/>
                  <a:pt x="207" y="1835"/>
                  <a:pt x="207" y="1835"/>
                </a:cubicBezTo>
                <a:cubicBezTo>
                  <a:pt x="207" y="1835"/>
                  <a:pt x="208" y="1835"/>
                  <a:pt x="208" y="1834"/>
                </a:cubicBezTo>
                <a:cubicBezTo>
                  <a:pt x="208" y="1834"/>
                  <a:pt x="208" y="1834"/>
                  <a:pt x="208" y="1834"/>
                </a:cubicBezTo>
                <a:cubicBezTo>
                  <a:pt x="208" y="1834"/>
                  <a:pt x="209" y="1835"/>
                  <a:pt x="209" y="1835"/>
                </a:cubicBezTo>
                <a:cubicBezTo>
                  <a:pt x="209" y="1835"/>
                  <a:pt x="209" y="1835"/>
                  <a:pt x="209" y="1835"/>
                </a:cubicBezTo>
                <a:cubicBezTo>
                  <a:pt x="210" y="1835"/>
                  <a:pt x="210" y="1836"/>
                  <a:pt x="210" y="1836"/>
                </a:cubicBezTo>
                <a:cubicBezTo>
                  <a:pt x="210" y="1836"/>
                  <a:pt x="210" y="1836"/>
                  <a:pt x="210" y="1836"/>
                </a:cubicBezTo>
                <a:cubicBezTo>
                  <a:pt x="210" y="1836"/>
                  <a:pt x="211" y="1836"/>
                  <a:pt x="211" y="1836"/>
                </a:cubicBezTo>
                <a:cubicBezTo>
                  <a:pt x="211" y="1836"/>
                  <a:pt x="211" y="1835"/>
                  <a:pt x="211" y="1835"/>
                </a:cubicBezTo>
                <a:cubicBezTo>
                  <a:pt x="211" y="1835"/>
                  <a:pt x="212" y="1836"/>
                  <a:pt x="212" y="1836"/>
                </a:cubicBezTo>
                <a:cubicBezTo>
                  <a:pt x="211" y="1836"/>
                  <a:pt x="212" y="1836"/>
                  <a:pt x="212" y="1836"/>
                </a:cubicBezTo>
                <a:cubicBezTo>
                  <a:pt x="212" y="1836"/>
                  <a:pt x="212" y="1836"/>
                  <a:pt x="212" y="1836"/>
                </a:cubicBezTo>
                <a:cubicBezTo>
                  <a:pt x="212" y="1835"/>
                  <a:pt x="213" y="1835"/>
                  <a:pt x="213" y="1835"/>
                </a:cubicBezTo>
                <a:cubicBezTo>
                  <a:pt x="213" y="1835"/>
                  <a:pt x="213" y="1834"/>
                  <a:pt x="213" y="1834"/>
                </a:cubicBezTo>
                <a:close/>
                <a:moveTo>
                  <a:pt x="154" y="1007"/>
                </a:moveTo>
                <a:cubicBezTo>
                  <a:pt x="153" y="1006"/>
                  <a:pt x="153" y="1004"/>
                  <a:pt x="152" y="1003"/>
                </a:cubicBezTo>
                <a:cubicBezTo>
                  <a:pt x="151" y="1003"/>
                  <a:pt x="150" y="1003"/>
                  <a:pt x="149" y="1003"/>
                </a:cubicBezTo>
                <a:cubicBezTo>
                  <a:pt x="148" y="1004"/>
                  <a:pt x="147" y="1005"/>
                  <a:pt x="147" y="1006"/>
                </a:cubicBezTo>
                <a:cubicBezTo>
                  <a:pt x="147" y="1007"/>
                  <a:pt x="148" y="1007"/>
                  <a:pt x="148" y="1008"/>
                </a:cubicBezTo>
                <a:cubicBezTo>
                  <a:pt x="149" y="1009"/>
                  <a:pt x="147" y="1011"/>
                  <a:pt x="150" y="1011"/>
                </a:cubicBezTo>
                <a:cubicBezTo>
                  <a:pt x="151" y="1011"/>
                  <a:pt x="151" y="1010"/>
                  <a:pt x="152" y="1010"/>
                </a:cubicBezTo>
                <a:cubicBezTo>
                  <a:pt x="152" y="1009"/>
                  <a:pt x="153" y="1009"/>
                  <a:pt x="154" y="1009"/>
                </a:cubicBezTo>
                <a:cubicBezTo>
                  <a:pt x="154" y="1009"/>
                  <a:pt x="155" y="1009"/>
                  <a:pt x="155" y="1008"/>
                </a:cubicBezTo>
                <a:cubicBezTo>
                  <a:pt x="155" y="1007"/>
                  <a:pt x="154" y="1007"/>
                  <a:pt x="154" y="1007"/>
                </a:cubicBezTo>
                <a:close/>
                <a:moveTo>
                  <a:pt x="46" y="1039"/>
                </a:moveTo>
                <a:cubicBezTo>
                  <a:pt x="44" y="1039"/>
                  <a:pt x="44" y="1037"/>
                  <a:pt x="43" y="1037"/>
                </a:cubicBezTo>
                <a:cubicBezTo>
                  <a:pt x="42" y="1037"/>
                  <a:pt x="38" y="1038"/>
                  <a:pt x="40" y="1040"/>
                </a:cubicBezTo>
                <a:cubicBezTo>
                  <a:pt x="40" y="1040"/>
                  <a:pt x="41" y="1040"/>
                  <a:pt x="42" y="1040"/>
                </a:cubicBezTo>
                <a:cubicBezTo>
                  <a:pt x="43" y="1041"/>
                  <a:pt x="42" y="1041"/>
                  <a:pt x="42" y="1042"/>
                </a:cubicBezTo>
                <a:cubicBezTo>
                  <a:pt x="43" y="1043"/>
                  <a:pt x="44" y="1042"/>
                  <a:pt x="44" y="1042"/>
                </a:cubicBezTo>
                <a:cubicBezTo>
                  <a:pt x="45" y="1041"/>
                  <a:pt x="45" y="1041"/>
                  <a:pt x="46" y="1041"/>
                </a:cubicBezTo>
                <a:cubicBezTo>
                  <a:pt x="47" y="1041"/>
                  <a:pt x="48" y="1039"/>
                  <a:pt x="46" y="1039"/>
                </a:cubicBezTo>
                <a:close/>
                <a:moveTo>
                  <a:pt x="931" y="287"/>
                </a:moveTo>
                <a:cubicBezTo>
                  <a:pt x="932" y="287"/>
                  <a:pt x="933" y="286"/>
                  <a:pt x="934" y="286"/>
                </a:cubicBezTo>
                <a:cubicBezTo>
                  <a:pt x="936" y="285"/>
                  <a:pt x="940" y="285"/>
                  <a:pt x="940" y="288"/>
                </a:cubicBezTo>
                <a:cubicBezTo>
                  <a:pt x="940" y="289"/>
                  <a:pt x="939" y="289"/>
                  <a:pt x="939" y="290"/>
                </a:cubicBezTo>
                <a:cubicBezTo>
                  <a:pt x="938" y="290"/>
                  <a:pt x="938" y="291"/>
                  <a:pt x="938" y="292"/>
                </a:cubicBezTo>
                <a:cubicBezTo>
                  <a:pt x="938" y="293"/>
                  <a:pt x="939" y="295"/>
                  <a:pt x="940" y="295"/>
                </a:cubicBezTo>
                <a:cubicBezTo>
                  <a:pt x="943" y="296"/>
                  <a:pt x="947" y="296"/>
                  <a:pt x="950" y="296"/>
                </a:cubicBezTo>
                <a:cubicBezTo>
                  <a:pt x="952" y="296"/>
                  <a:pt x="954" y="296"/>
                  <a:pt x="956" y="296"/>
                </a:cubicBezTo>
                <a:cubicBezTo>
                  <a:pt x="957" y="296"/>
                  <a:pt x="959" y="296"/>
                  <a:pt x="961" y="296"/>
                </a:cubicBezTo>
                <a:cubicBezTo>
                  <a:pt x="963" y="296"/>
                  <a:pt x="965" y="296"/>
                  <a:pt x="967" y="296"/>
                </a:cubicBezTo>
                <a:cubicBezTo>
                  <a:pt x="969" y="296"/>
                  <a:pt x="972" y="295"/>
                  <a:pt x="972" y="292"/>
                </a:cubicBezTo>
                <a:cubicBezTo>
                  <a:pt x="972" y="292"/>
                  <a:pt x="971" y="291"/>
                  <a:pt x="971" y="291"/>
                </a:cubicBezTo>
                <a:cubicBezTo>
                  <a:pt x="971" y="290"/>
                  <a:pt x="970" y="288"/>
                  <a:pt x="971" y="287"/>
                </a:cubicBezTo>
                <a:cubicBezTo>
                  <a:pt x="972" y="286"/>
                  <a:pt x="972" y="286"/>
                  <a:pt x="973" y="286"/>
                </a:cubicBezTo>
                <a:cubicBezTo>
                  <a:pt x="973" y="286"/>
                  <a:pt x="973" y="286"/>
                  <a:pt x="973" y="285"/>
                </a:cubicBezTo>
                <a:cubicBezTo>
                  <a:pt x="973" y="285"/>
                  <a:pt x="973" y="284"/>
                  <a:pt x="974" y="284"/>
                </a:cubicBezTo>
                <a:cubicBezTo>
                  <a:pt x="975" y="283"/>
                  <a:pt x="976" y="285"/>
                  <a:pt x="977" y="286"/>
                </a:cubicBezTo>
                <a:cubicBezTo>
                  <a:pt x="977" y="287"/>
                  <a:pt x="976" y="289"/>
                  <a:pt x="977" y="290"/>
                </a:cubicBezTo>
                <a:cubicBezTo>
                  <a:pt x="978" y="291"/>
                  <a:pt x="980" y="290"/>
                  <a:pt x="982" y="291"/>
                </a:cubicBezTo>
                <a:cubicBezTo>
                  <a:pt x="983" y="292"/>
                  <a:pt x="983" y="293"/>
                  <a:pt x="982" y="294"/>
                </a:cubicBezTo>
                <a:cubicBezTo>
                  <a:pt x="982" y="295"/>
                  <a:pt x="982" y="295"/>
                  <a:pt x="982" y="296"/>
                </a:cubicBezTo>
                <a:cubicBezTo>
                  <a:pt x="982" y="297"/>
                  <a:pt x="983" y="297"/>
                  <a:pt x="983" y="297"/>
                </a:cubicBezTo>
                <a:cubicBezTo>
                  <a:pt x="983" y="299"/>
                  <a:pt x="983" y="300"/>
                  <a:pt x="986" y="299"/>
                </a:cubicBezTo>
                <a:cubicBezTo>
                  <a:pt x="987" y="299"/>
                  <a:pt x="988" y="298"/>
                  <a:pt x="990" y="298"/>
                </a:cubicBezTo>
                <a:cubicBezTo>
                  <a:pt x="991" y="297"/>
                  <a:pt x="993" y="296"/>
                  <a:pt x="995" y="296"/>
                </a:cubicBezTo>
                <a:cubicBezTo>
                  <a:pt x="996" y="295"/>
                  <a:pt x="996" y="295"/>
                  <a:pt x="997" y="295"/>
                </a:cubicBezTo>
                <a:cubicBezTo>
                  <a:pt x="999" y="294"/>
                  <a:pt x="1003" y="293"/>
                  <a:pt x="1001" y="290"/>
                </a:cubicBezTo>
                <a:cubicBezTo>
                  <a:pt x="1001" y="289"/>
                  <a:pt x="1000" y="289"/>
                  <a:pt x="1000" y="288"/>
                </a:cubicBezTo>
                <a:cubicBezTo>
                  <a:pt x="1000" y="286"/>
                  <a:pt x="1000" y="285"/>
                  <a:pt x="1000" y="283"/>
                </a:cubicBezTo>
                <a:cubicBezTo>
                  <a:pt x="1000" y="282"/>
                  <a:pt x="998" y="281"/>
                  <a:pt x="998" y="280"/>
                </a:cubicBezTo>
                <a:cubicBezTo>
                  <a:pt x="998" y="278"/>
                  <a:pt x="998" y="279"/>
                  <a:pt x="999" y="278"/>
                </a:cubicBezTo>
                <a:cubicBezTo>
                  <a:pt x="1000" y="278"/>
                  <a:pt x="1000" y="277"/>
                  <a:pt x="1000" y="276"/>
                </a:cubicBezTo>
                <a:cubicBezTo>
                  <a:pt x="1002" y="275"/>
                  <a:pt x="1002" y="280"/>
                  <a:pt x="1003" y="281"/>
                </a:cubicBezTo>
                <a:cubicBezTo>
                  <a:pt x="1003" y="282"/>
                  <a:pt x="1004" y="282"/>
                  <a:pt x="1005" y="282"/>
                </a:cubicBezTo>
                <a:cubicBezTo>
                  <a:pt x="1006" y="283"/>
                  <a:pt x="1006" y="283"/>
                  <a:pt x="1006" y="284"/>
                </a:cubicBezTo>
                <a:cubicBezTo>
                  <a:pt x="1007" y="287"/>
                  <a:pt x="1012" y="285"/>
                  <a:pt x="1014" y="284"/>
                </a:cubicBezTo>
                <a:cubicBezTo>
                  <a:pt x="1015" y="283"/>
                  <a:pt x="1016" y="282"/>
                  <a:pt x="1018" y="281"/>
                </a:cubicBezTo>
                <a:cubicBezTo>
                  <a:pt x="1020" y="279"/>
                  <a:pt x="1022" y="276"/>
                  <a:pt x="1019" y="273"/>
                </a:cubicBezTo>
                <a:cubicBezTo>
                  <a:pt x="1019" y="273"/>
                  <a:pt x="1018" y="272"/>
                  <a:pt x="1017" y="272"/>
                </a:cubicBezTo>
                <a:cubicBezTo>
                  <a:pt x="1017" y="271"/>
                  <a:pt x="1016" y="271"/>
                  <a:pt x="1015" y="271"/>
                </a:cubicBezTo>
                <a:cubicBezTo>
                  <a:pt x="1014" y="270"/>
                  <a:pt x="1014" y="269"/>
                  <a:pt x="1016" y="269"/>
                </a:cubicBezTo>
                <a:cubicBezTo>
                  <a:pt x="1017" y="269"/>
                  <a:pt x="1019" y="269"/>
                  <a:pt x="1020" y="269"/>
                </a:cubicBezTo>
                <a:cubicBezTo>
                  <a:pt x="1021" y="269"/>
                  <a:pt x="1022" y="269"/>
                  <a:pt x="1022" y="269"/>
                </a:cubicBezTo>
                <a:cubicBezTo>
                  <a:pt x="1024" y="268"/>
                  <a:pt x="1026" y="269"/>
                  <a:pt x="1026" y="267"/>
                </a:cubicBezTo>
                <a:cubicBezTo>
                  <a:pt x="1026" y="266"/>
                  <a:pt x="1025" y="265"/>
                  <a:pt x="1025" y="263"/>
                </a:cubicBezTo>
                <a:cubicBezTo>
                  <a:pt x="1025" y="262"/>
                  <a:pt x="1027" y="258"/>
                  <a:pt x="1029" y="258"/>
                </a:cubicBezTo>
                <a:cubicBezTo>
                  <a:pt x="1030" y="258"/>
                  <a:pt x="1030" y="258"/>
                  <a:pt x="1031" y="258"/>
                </a:cubicBezTo>
                <a:cubicBezTo>
                  <a:pt x="1032" y="257"/>
                  <a:pt x="1032" y="257"/>
                  <a:pt x="1033" y="257"/>
                </a:cubicBezTo>
                <a:cubicBezTo>
                  <a:pt x="1034" y="256"/>
                  <a:pt x="1036" y="256"/>
                  <a:pt x="1037" y="257"/>
                </a:cubicBezTo>
                <a:cubicBezTo>
                  <a:pt x="1038" y="259"/>
                  <a:pt x="1037" y="260"/>
                  <a:pt x="1036" y="260"/>
                </a:cubicBezTo>
                <a:cubicBezTo>
                  <a:pt x="1034" y="261"/>
                  <a:pt x="1035" y="262"/>
                  <a:pt x="1034" y="264"/>
                </a:cubicBezTo>
                <a:cubicBezTo>
                  <a:pt x="1034" y="265"/>
                  <a:pt x="1034" y="265"/>
                  <a:pt x="1034" y="266"/>
                </a:cubicBezTo>
                <a:cubicBezTo>
                  <a:pt x="1033" y="267"/>
                  <a:pt x="1033" y="267"/>
                  <a:pt x="1034" y="268"/>
                </a:cubicBezTo>
                <a:cubicBezTo>
                  <a:pt x="1034" y="268"/>
                  <a:pt x="1034" y="269"/>
                  <a:pt x="1034" y="269"/>
                </a:cubicBezTo>
                <a:cubicBezTo>
                  <a:pt x="1034" y="270"/>
                  <a:pt x="1033" y="270"/>
                  <a:pt x="1033" y="270"/>
                </a:cubicBezTo>
                <a:cubicBezTo>
                  <a:pt x="1033" y="270"/>
                  <a:pt x="1033" y="271"/>
                  <a:pt x="1033" y="271"/>
                </a:cubicBezTo>
                <a:cubicBezTo>
                  <a:pt x="1033" y="273"/>
                  <a:pt x="1031" y="273"/>
                  <a:pt x="1032" y="275"/>
                </a:cubicBezTo>
                <a:cubicBezTo>
                  <a:pt x="1034" y="276"/>
                  <a:pt x="1035" y="277"/>
                  <a:pt x="1038" y="278"/>
                </a:cubicBezTo>
                <a:cubicBezTo>
                  <a:pt x="1039" y="278"/>
                  <a:pt x="1040" y="277"/>
                  <a:pt x="1041" y="278"/>
                </a:cubicBezTo>
                <a:cubicBezTo>
                  <a:pt x="1042" y="278"/>
                  <a:pt x="1043" y="279"/>
                  <a:pt x="1044" y="279"/>
                </a:cubicBezTo>
                <a:cubicBezTo>
                  <a:pt x="1046" y="279"/>
                  <a:pt x="1047" y="279"/>
                  <a:pt x="1049" y="279"/>
                </a:cubicBezTo>
                <a:cubicBezTo>
                  <a:pt x="1050" y="279"/>
                  <a:pt x="1051" y="279"/>
                  <a:pt x="1053" y="278"/>
                </a:cubicBezTo>
                <a:cubicBezTo>
                  <a:pt x="1054" y="277"/>
                  <a:pt x="1055" y="275"/>
                  <a:pt x="1056" y="274"/>
                </a:cubicBezTo>
                <a:cubicBezTo>
                  <a:pt x="1057" y="273"/>
                  <a:pt x="1059" y="273"/>
                  <a:pt x="1060" y="272"/>
                </a:cubicBezTo>
                <a:cubicBezTo>
                  <a:pt x="1062" y="271"/>
                  <a:pt x="1063" y="270"/>
                  <a:pt x="1064" y="270"/>
                </a:cubicBezTo>
                <a:cubicBezTo>
                  <a:pt x="1066" y="269"/>
                  <a:pt x="1067" y="268"/>
                  <a:pt x="1068" y="267"/>
                </a:cubicBezTo>
                <a:cubicBezTo>
                  <a:pt x="1069" y="266"/>
                  <a:pt x="1070" y="266"/>
                  <a:pt x="1072" y="265"/>
                </a:cubicBezTo>
                <a:cubicBezTo>
                  <a:pt x="1072" y="264"/>
                  <a:pt x="1073" y="264"/>
                  <a:pt x="1074" y="263"/>
                </a:cubicBezTo>
                <a:cubicBezTo>
                  <a:pt x="1074" y="263"/>
                  <a:pt x="1075" y="263"/>
                  <a:pt x="1076" y="262"/>
                </a:cubicBezTo>
                <a:cubicBezTo>
                  <a:pt x="1077" y="261"/>
                  <a:pt x="1075" y="260"/>
                  <a:pt x="1075" y="259"/>
                </a:cubicBezTo>
                <a:cubicBezTo>
                  <a:pt x="1074" y="258"/>
                  <a:pt x="1075" y="257"/>
                  <a:pt x="1073" y="256"/>
                </a:cubicBezTo>
                <a:cubicBezTo>
                  <a:pt x="1072" y="256"/>
                  <a:pt x="1072" y="256"/>
                  <a:pt x="1071" y="256"/>
                </a:cubicBezTo>
                <a:cubicBezTo>
                  <a:pt x="1070" y="255"/>
                  <a:pt x="1070" y="255"/>
                  <a:pt x="1069" y="254"/>
                </a:cubicBezTo>
                <a:cubicBezTo>
                  <a:pt x="1069" y="254"/>
                  <a:pt x="1067" y="252"/>
                  <a:pt x="1069" y="252"/>
                </a:cubicBezTo>
                <a:cubicBezTo>
                  <a:pt x="1070" y="252"/>
                  <a:pt x="1072" y="252"/>
                  <a:pt x="1073" y="252"/>
                </a:cubicBezTo>
                <a:cubicBezTo>
                  <a:pt x="1075" y="252"/>
                  <a:pt x="1077" y="252"/>
                  <a:pt x="1078" y="252"/>
                </a:cubicBezTo>
                <a:cubicBezTo>
                  <a:pt x="1080" y="251"/>
                  <a:pt x="1078" y="250"/>
                  <a:pt x="1076" y="249"/>
                </a:cubicBezTo>
                <a:cubicBezTo>
                  <a:pt x="1075" y="249"/>
                  <a:pt x="1074" y="249"/>
                  <a:pt x="1072" y="248"/>
                </a:cubicBezTo>
                <a:cubicBezTo>
                  <a:pt x="1071" y="248"/>
                  <a:pt x="1069" y="247"/>
                  <a:pt x="1069" y="246"/>
                </a:cubicBezTo>
                <a:cubicBezTo>
                  <a:pt x="1069" y="244"/>
                  <a:pt x="1069" y="242"/>
                  <a:pt x="1070" y="241"/>
                </a:cubicBezTo>
                <a:cubicBezTo>
                  <a:pt x="1070" y="241"/>
                  <a:pt x="1071" y="241"/>
                  <a:pt x="1071" y="240"/>
                </a:cubicBezTo>
                <a:cubicBezTo>
                  <a:pt x="1072" y="240"/>
                  <a:pt x="1073" y="239"/>
                  <a:pt x="1073" y="239"/>
                </a:cubicBezTo>
                <a:cubicBezTo>
                  <a:pt x="1075" y="238"/>
                  <a:pt x="1076" y="239"/>
                  <a:pt x="1077" y="238"/>
                </a:cubicBezTo>
                <a:cubicBezTo>
                  <a:pt x="1079" y="238"/>
                  <a:pt x="1080" y="237"/>
                  <a:pt x="1082" y="237"/>
                </a:cubicBezTo>
                <a:cubicBezTo>
                  <a:pt x="1083" y="236"/>
                  <a:pt x="1086" y="236"/>
                  <a:pt x="1086" y="235"/>
                </a:cubicBezTo>
                <a:cubicBezTo>
                  <a:pt x="1085" y="234"/>
                  <a:pt x="1084" y="233"/>
                  <a:pt x="1083" y="232"/>
                </a:cubicBezTo>
                <a:cubicBezTo>
                  <a:pt x="1081" y="232"/>
                  <a:pt x="1080" y="232"/>
                  <a:pt x="1079" y="231"/>
                </a:cubicBezTo>
                <a:cubicBezTo>
                  <a:pt x="1078" y="230"/>
                  <a:pt x="1076" y="230"/>
                  <a:pt x="1075" y="230"/>
                </a:cubicBezTo>
                <a:cubicBezTo>
                  <a:pt x="1073" y="229"/>
                  <a:pt x="1072" y="227"/>
                  <a:pt x="1071" y="226"/>
                </a:cubicBezTo>
                <a:cubicBezTo>
                  <a:pt x="1069" y="225"/>
                  <a:pt x="1067" y="224"/>
                  <a:pt x="1065" y="224"/>
                </a:cubicBezTo>
                <a:cubicBezTo>
                  <a:pt x="1063" y="225"/>
                  <a:pt x="1062" y="224"/>
                  <a:pt x="1060" y="225"/>
                </a:cubicBezTo>
                <a:cubicBezTo>
                  <a:pt x="1059" y="225"/>
                  <a:pt x="1059" y="225"/>
                  <a:pt x="1058" y="226"/>
                </a:cubicBezTo>
                <a:cubicBezTo>
                  <a:pt x="1057" y="226"/>
                  <a:pt x="1057" y="227"/>
                  <a:pt x="1057" y="227"/>
                </a:cubicBezTo>
                <a:cubicBezTo>
                  <a:pt x="1056" y="228"/>
                  <a:pt x="1055" y="228"/>
                  <a:pt x="1055" y="228"/>
                </a:cubicBezTo>
                <a:cubicBezTo>
                  <a:pt x="1054" y="228"/>
                  <a:pt x="1054" y="229"/>
                  <a:pt x="1053" y="228"/>
                </a:cubicBezTo>
                <a:cubicBezTo>
                  <a:pt x="1052" y="228"/>
                  <a:pt x="1051" y="228"/>
                  <a:pt x="1051" y="228"/>
                </a:cubicBezTo>
                <a:cubicBezTo>
                  <a:pt x="1049" y="229"/>
                  <a:pt x="1052" y="230"/>
                  <a:pt x="1053" y="231"/>
                </a:cubicBezTo>
                <a:cubicBezTo>
                  <a:pt x="1053" y="231"/>
                  <a:pt x="1054" y="231"/>
                  <a:pt x="1054" y="232"/>
                </a:cubicBezTo>
                <a:cubicBezTo>
                  <a:pt x="1056" y="233"/>
                  <a:pt x="1057" y="232"/>
                  <a:pt x="1058" y="232"/>
                </a:cubicBezTo>
                <a:cubicBezTo>
                  <a:pt x="1059" y="232"/>
                  <a:pt x="1060" y="232"/>
                  <a:pt x="1059" y="233"/>
                </a:cubicBezTo>
                <a:cubicBezTo>
                  <a:pt x="1059" y="233"/>
                  <a:pt x="1058" y="233"/>
                  <a:pt x="1058" y="233"/>
                </a:cubicBezTo>
                <a:cubicBezTo>
                  <a:pt x="1057" y="234"/>
                  <a:pt x="1058" y="235"/>
                  <a:pt x="1057" y="235"/>
                </a:cubicBezTo>
                <a:cubicBezTo>
                  <a:pt x="1056" y="236"/>
                  <a:pt x="1054" y="234"/>
                  <a:pt x="1052" y="233"/>
                </a:cubicBezTo>
                <a:cubicBezTo>
                  <a:pt x="1052" y="233"/>
                  <a:pt x="1050" y="233"/>
                  <a:pt x="1050" y="233"/>
                </a:cubicBezTo>
                <a:cubicBezTo>
                  <a:pt x="1049" y="235"/>
                  <a:pt x="1052" y="234"/>
                  <a:pt x="1052" y="235"/>
                </a:cubicBezTo>
                <a:cubicBezTo>
                  <a:pt x="1052" y="236"/>
                  <a:pt x="1050" y="236"/>
                  <a:pt x="1049" y="236"/>
                </a:cubicBezTo>
                <a:cubicBezTo>
                  <a:pt x="1048" y="235"/>
                  <a:pt x="1046" y="235"/>
                  <a:pt x="1045" y="235"/>
                </a:cubicBezTo>
                <a:cubicBezTo>
                  <a:pt x="1043" y="234"/>
                  <a:pt x="1042" y="234"/>
                  <a:pt x="1040" y="234"/>
                </a:cubicBezTo>
                <a:cubicBezTo>
                  <a:pt x="1039" y="234"/>
                  <a:pt x="1038" y="233"/>
                  <a:pt x="1036" y="232"/>
                </a:cubicBezTo>
                <a:cubicBezTo>
                  <a:pt x="1035" y="231"/>
                  <a:pt x="1034" y="232"/>
                  <a:pt x="1033" y="232"/>
                </a:cubicBezTo>
                <a:cubicBezTo>
                  <a:pt x="1032" y="233"/>
                  <a:pt x="1031" y="233"/>
                  <a:pt x="1029" y="233"/>
                </a:cubicBezTo>
                <a:cubicBezTo>
                  <a:pt x="1027" y="233"/>
                  <a:pt x="1025" y="233"/>
                  <a:pt x="1023" y="233"/>
                </a:cubicBezTo>
                <a:cubicBezTo>
                  <a:pt x="1022" y="233"/>
                  <a:pt x="1020" y="233"/>
                  <a:pt x="1019" y="233"/>
                </a:cubicBezTo>
                <a:cubicBezTo>
                  <a:pt x="1017" y="233"/>
                  <a:pt x="1016" y="234"/>
                  <a:pt x="1015" y="234"/>
                </a:cubicBezTo>
                <a:cubicBezTo>
                  <a:pt x="1014" y="235"/>
                  <a:pt x="1012" y="234"/>
                  <a:pt x="1010" y="234"/>
                </a:cubicBezTo>
                <a:cubicBezTo>
                  <a:pt x="1009" y="234"/>
                  <a:pt x="1008" y="235"/>
                  <a:pt x="1007" y="236"/>
                </a:cubicBezTo>
                <a:cubicBezTo>
                  <a:pt x="1006" y="236"/>
                  <a:pt x="1006" y="237"/>
                  <a:pt x="1005" y="238"/>
                </a:cubicBezTo>
                <a:cubicBezTo>
                  <a:pt x="1005" y="239"/>
                  <a:pt x="1004" y="240"/>
                  <a:pt x="1003" y="241"/>
                </a:cubicBezTo>
                <a:cubicBezTo>
                  <a:pt x="1001" y="243"/>
                  <a:pt x="998" y="242"/>
                  <a:pt x="996" y="244"/>
                </a:cubicBezTo>
                <a:cubicBezTo>
                  <a:pt x="996" y="245"/>
                  <a:pt x="996" y="245"/>
                  <a:pt x="995" y="246"/>
                </a:cubicBezTo>
                <a:cubicBezTo>
                  <a:pt x="995" y="246"/>
                  <a:pt x="994" y="247"/>
                  <a:pt x="993" y="247"/>
                </a:cubicBezTo>
                <a:cubicBezTo>
                  <a:pt x="992" y="247"/>
                  <a:pt x="991" y="248"/>
                  <a:pt x="990" y="249"/>
                </a:cubicBezTo>
                <a:cubicBezTo>
                  <a:pt x="989" y="249"/>
                  <a:pt x="989" y="250"/>
                  <a:pt x="988" y="250"/>
                </a:cubicBezTo>
                <a:cubicBezTo>
                  <a:pt x="988" y="251"/>
                  <a:pt x="988" y="252"/>
                  <a:pt x="987" y="252"/>
                </a:cubicBezTo>
                <a:cubicBezTo>
                  <a:pt x="987" y="253"/>
                  <a:pt x="985" y="253"/>
                  <a:pt x="984" y="254"/>
                </a:cubicBezTo>
                <a:cubicBezTo>
                  <a:pt x="982" y="254"/>
                  <a:pt x="984" y="256"/>
                  <a:pt x="983" y="257"/>
                </a:cubicBezTo>
                <a:cubicBezTo>
                  <a:pt x="982" y="258"/>
                  <a:pt x="981" y="258"/>
                  <a:pt x="980" y="259"/>
                </a:cubicBezTo>
                <a:cubicBezTo>
                  <a:pt x="979" y="259"/>
                  <a:pt x="979" y="260"/>
                  <a:pt x="977" y="260"/>
                </a:cubicBezTo>
                <a:cubicBezTo>
                  <a:pt x="976" y="260"/>
                  <a:pt x="975" y="260"/>
                  <a:pt x="974" y="261"/>
                </a:cubicBezTo>
                <a:cubicBezTo>
                  <a:pt x="973" y="261"/>
                  <a:pt x="973" y="262"/>
                  <a:pt x="972" y="262"/>
                </a:cubicBezTo>
                <a:cubicBezTo>
                  <a:pt x="971" y="262"/>
                  <a:pt x="970" y="262"/>
                  <a:pt x="970" y="262"/>
                </a:cubicBezTo>
                <a:cubicBezTo>
                  <a:pt x="968" y="262"/>
                  <a:pt x="967" y="262"/>
                  <a:pt x="966" y="264"/>
                </a:cubicBezTo>
                <a:cubicBezTo>
                  <a:pt x="966" y="266"/>
                  <a:pt x="966" y="266"/>
                  <a:pt x="964" y="267"/>
                </a:cubicBezTo>
                <a:cubicBezTo>
                  <a:pt x="962" y="268"/>
                  <a:pt x="963" y="269"/>
                  <a:pt x="962" y="271"/>
                </a:cubicBezTo>
                <a:cubicBezTo>
                  <a:pt x="961" y="272"/>
                  <a:pt x="960" y="273"/>
                  <a:pt x="958" y="273"/>
                </a:cubicBezTo>
                <a:cubicBezTo>
                  <a:pt x="955" y="274"/>
                  <a:pt x="952" y="272"/>
                  <a:pt x="949" y="273"/>
                </a:cubicBezTo>
                <a:cubicBezTo>
                  <a:pt x="948" y="274"/>
                  <a:pt x="947" y="275"/>
                  <a:pt x="946" y="275"/>
                </a:cubicBezTo>
                <a:cubicBezTo>
                  <a:pt x="942" y="275"/>
                  <a:pt x="939" y="275"/>
                  <a:pt x="937" y="278"/>
                </a:cubicBezTo>
                <a:cubicBezTo>
                  <a:pt x="936" y="279"/>
                  <a:pt x="937" y="281"/>
                  <a:pt x="935" y="281"/>
                </a:cubicBezTo>
                <a:cubicBezTo>
                  <a:pt x="934" y="282"/>
                  <a:pt x="932" y="281"/>
                  <a:pt x="931" y="283"/>
                </a:cubicBezTo>
                <a:cubicBezTo>
                  <a:pt x="931" y="283"/>
                  <a:pt x="928" y="289"/>
                  <a:pt x="929" y="289"/>
                </a:cubicBezTo>
                <a:cubicBezTo>
                  <a:pt x="929" y="289"/>
                  <a:pt x="931" y="287"/>
                  <a:pt x="931" y="287"/>
                </a:cubicBezTo>
                <a:close/>
                <a:moveTo>
                  <a:pt x="53" y="1041"/>
                </a:moveTo>
                <a:cubicBezTo>
                  <a:pt x="53" y="1042"/>
                  <a:pt x="54" y="1042"/>
                  <a:pt x="55" y="1042"/>
                </a:cubicBezTo>
                <a:cubicBezTo>
                  <a:pt x="58" y="1042"/>
                  <a:pt x="51" y="1039"/>
                  <a:pt x="53" y="1041"/>
                </a:cubicBezTo>
                <a:close/>
                <a:moveTo>
                  <a:pt x="53" y="1037"/>
                </a:moveTo>
                <a:cubicBezTo>
                  <a:pt x="53" y="1036"/>
                  <a:pt x="52" y="1036"/>
                  <a:pt x="52" y="1036"/>
                </a:cubicBezTo>
                <a:cubicBezTo>
                  <a:pt x="51" y="1036"/>
                  <a:pt x="52" y="1035"/>
                  <a:pt x="51" y="1035"/>
                </a:cubicBezTo>
                <a:cubicBezTo>
                  <a:pt x="51" y="1034"/>
                  <a:pt x="50" y="1034"/>
                  <a:pt x="49" y="1035"/>
                </a:cubicBezTo>
                <a:cubicBezTo>
                  <a:pt x="49" y="1036"/>
                  <a:pt x="49" y="1036"/>
                  <a:pt x="49" y="1036"/>
                </a:cubicBezTo>
                <a:cubicBezTo>
                  <a:pt x="50" y="1037"/>
                  <a:pt x="49" y="1040"/>
                  <a:pt x="51" y="1039"/>
                </a:cubicBezTo>
                <a:cubicBezTo>
                  <a:pt x="52" y="1039"/>
                  <a:pt x="51" y="1038"/>
                  <a:pt x="52" y="1038"/>
                </a:cubicBezTo>
                <a:cubicBezTo>
                  <a:pt x="53" y="1037"/>
                  <a:pt x="54" y="1037"/>
                  <a:pt x="53" y="1037"/>
                </a:cubicBezTo>
                <a:close/>
                <a:moveTo>
                  <a:pt x="40" y="1782"/>
                </a:moveTo>
                <a:cubicBezTo>
                  <a:pt x="38" y="1782"/>
                  <a:pt x="37" y="1782"/>
                  <a:pt x="37" y="1783"/>
                </a:cubicBezTo>
                <a:cubicBezTo>
                  <a:pt x="36" y="1783"/>
                  <a:pt x="37" y="1784"/>
                  <a:pt x="39" y="1785"/>
                </a:cubicBezTo>
                <a:cubicBezTo>
                  <a:pt x="40" y="1785"/>
                  <a:pt x="42" y="1785"/>
                  <a:pt x="42" y="1784"/>
                </a:cubicBezTo>
                <a:cubicBezTo>
                  <a:pt x="42" y="1783"/>
                  <a:pt x="41" y="1783"/>
                  <a:pt x="40" y="1782"/>
                </a:cubicBezTo>
                <a:close/>
                <a:moveTo>
                  <a:pt x="3" y="679"/>
                </a:moveTo>
                <a:cubicBezTo>
                  <a:pt x="3" y="678"/>
                  <a:pt x="1" y="679"/>
                  <a:pt x="1" y="680"/>
                </a:cubicBezTo>
                <a:cubicBezTo>
                  <a:pt x="2" y="681"/>
                  <a:pt x="4" y="680"/>
                  <a:pt x="3" y="679"/>
                </a:cubicBezTo>
                <a:close/>
                <a:moveTo>
                  <a:pt x="48" y="864"/>
                </a:moveTo>
                <a:cubicBezTo>
                  <a:pt x="47" y="864"/>
                  <a:pt x="47" y="864"/>
                  <a:pt x="47" y="863"/>
                </a:cubicBezTo>
                <a:cubicBezTo>
                  <a:pt x="47" y="862"/>
                  <a:pt x="48" y="862"/>
                  <a:pt x="48" y="861"/>
                </a:cubicBezTo>
                <a:cubicBezTo>
                  <a:pt x="48" y="859"/>
                  <a:pt x="47" y="859"/>
                  <a:pt x="47" y="857"/>
                </a:cubicBezTo>
                <a:cubicBezTo>
                  <a:pt x="47" y="856"/>
                  <a:pt x="47" y="856"/>
                  <a:pt x="46" y="855"/>
                </a:cubicBezTo>
                <a:cubicBezTo>
                  <a:pt x="45" y="854"/>
                  <a:pt x="42" y="856"/>
                  <a:pt x="40" y="855"/>
                </a:cubicBezTo>
                <a:cubicBezTo>
                  <a:pt x="39" y="854"/>
                  <a:pt x="39" y="851"/>
                  <a:pt x="37" y="852"/>
                </a:cubicBezTo>
                <a:cubicBezTo>
                  <a:pt x="37" y="852"/>
                  <a:pt x="37" y="853"/>
                  <a:pt x="36" y="853"/>
                </a:cubicBezTo>
                <a:cubicBezTo>
                  <a:pt x="35" y="853"/>
                  <a:pt x="35" y="853"/>
                  <a:pt x="34" y="853"/>
                </a:cubicBezTo>
                <a:cubicBezTo>
                  <a:pt x="33" y="853"/>
                  <a:pt x="32" y="853"/>
                  <a:pt x="32" y="853"/>
                </a:cubicBezTo>
                <a:cubicBezTo>
                  <a:pt x="30" y="854"/>
                  <a:pt x="28" y="854"/>
                  <a:pt x="27" y="855"/>
                </a:cubicBezTo>
                <a:cubicBezTo>
                  <a:pt x="26" y="857"/>
                  <a:pt x="24" y="857"/>
                  <a:pt x="23" y="858"/>
                </a:cubicBezTo>
                <a:cubicBezTo>
                  <a:pt x="22" y="859"/>
                  <a:pt x="21" y="860"/>
                  <a:pt x="20" y="859"/>
                </a:cubicBezTo>
                <a:cubicBezTo>
                  <a:pt x="19" y="859"/>
                  <a:pt x="19" y="858"/>
                  <a:pt x="18" y="858"/>
                </a:cubicBezTo>
                <a:cubicBezTo>
                  <a:pt x="17" y="858"/>
                  <a:pt x="15" y="858"/>
                  <a:pt x="14" y="858"/>
                </a:cubicBezTo>
                <a:cubicBezTo>
                  <a:pt x="13" y="858"/>
                  <a:pt x="11" y="858"/>
                  <a:pt x="11" y="859"/>
                </a:cubicBezTo>
                <a:cubicBezTo>
                  <a:pt x="10" y="860"/>
                  <a:pt x="14" y="860"/>
                  <a:pt x="15" y="861"/>
                </a:cubicBezTo>
                <a:cubicBezTo>
                  <a:pt x="17" y="861"/>
                  <a:pt x="18" y="862"/>
                  <a:pt x="19" y="863"/>
                </a:cubicBezTo>
                <a:cubicBezTo>
                  <a:pt x="20" y="864"/>
                  <a:pt x="22" y="866"/>
                  <a:pt x="23" y="867"/>
                </a:cubicBezTo>
                <a:cubicBezTo>
                  <a:pt x="24" y="867"/>
                  <a:pt x="26" y="867"/>
                  <a:pt x="27" y="867"/>
                </a:cubicBezTo>
                <a:cubicBezTo>
                  <a:pt x="29" y="868"/>
                  <a:pt x="30" y="869"/>
                  <a:pt x="31" y="870"/>
                </a:cubicBezTo>
                <a:cubicBezTo>
                  <a:pt x="33" y="871"/>
                  <a:pt x="35" y="873"/>
                  <a:pt x="38" y="873"/>
                </a:cubicBezTo>
                <a:cubicBezTo>
                  <a:pt x="38" y="872"/>
                  <a:pt x="37" y="871"/>
                  <a:pt x="37" y="870"/>
                </a:cubicBezTo>
                <a:cubicBezTo>
                  <a:pt x="38" y="870"/>
                  <a:pt x="39" y="870"/>
                  <a:pt x="40" y="870"/>
                </a:cubicBezTo>
                <a:cubicBezTo>
                  <a:pt x="42" y="870"/>
                  <a:pt x="43" y="869"/>
                  <a:pt x="44" y="869"/>
                </a:cubicBezTo>
                <a:cubicBezTo>
                  <a:pt x="46" y="869"/>
                  <a:pt x="47" y="869"/>
                  <a:pt x="48" y="869"/>
                </a:cubicBezTo>
                <a:cubicBezTo>
                  <a:pt x="51" y="869"/>
                  <a:pt x="50" y="865"/>
                  <a:pt x="48" y="864"/>
                </a:cubicBezTo>
                <a:close/>
                <a:moveTo>
                  <a:pt x="874" y="454"/>
                </a:moveTo>
                <a:cubicBezTo>
                  <a:pt x="876" y="454"/>
                  <a:pt x="877" y="454"/>
                  <a:pt x="879" y="454"/>
                </a:cubicBezTo>
                <a:cubicBezTo>
                  <a:pt x="881" y="454"/>
                  <a:pt x="882" y="454"/>
                  <a:pt x="884" y="454"/>
                </a:cubicBezTo>
                <a:cubicBezTo>
                  <a:pt x="885" y="454"/>
                  <a:pt x="886" y="454"/>
                  <a:pt x="886" y="454"/>
                </a:cubicBezTo>
                <a:cubicBezTo>
                  <a:pt x="887" y="455"/>
                  <a:pt x="887" y="455"/>
                  <a:pt x="886" y="456"/>
                </a:cubicBezTo>
                <a:cubicBezTo>
                  <a:pt x="885" y="456"/>
                  <a:pt x="884" y="455"/>
                  <a:pt x="884" y="456"/>
                </a:cubicBezTo>
                <a:cubicBezTo>
                  <a:pt x="885" y="457"/>
                  <a:pt x="886" y="457"/>
                  <a:pt x="886" y="457"/>
                </a:cubicBezTo>
                <a:cubicBezTo>
                  <a:pt x="887" y="458"/>
                  <a:pt x="889" y="459"/>
                  <a:pt x="890" y="459"/>
                </a:cubicBezTo>
                <a:cubicBezTo>
                  <a:pt x="892" y="460"/>
                  <a:pt x="893" y="460"/>
                  <a:pt x="895" y="460"/>
                </a:cubicBezTo>
                <a:cubicBezTo>
                  <a:pt x="896" y="461"/>
                  <a:pt x="898" y="462"/>
                  <a:pt x="899" y="463"/>
                </a:cubicBezTo>
                <a:cubicBezTo>
                  <a:pt x="901" y="463"/>
                  <a:pt x="903" y="463"/>
                  <a:pt x="905" y="464"/>
                </a:cubicBezTo>
                <a:cubicBezTo>
                  <a:pt x="907" y="464"/>
                  <a:pt x="908" y="465"/>
                  <a:pt x="909" y="466"/>
                </a:cubicBezTo>
                <a:cubicBezTo>
                  <a:pt x="910" y="467"/>
                  <a:pt x="911" y="468"/>
                  <a:pt x="912" y="470"/>
                </a:cubicBezTo>
                <a:cubicBezTo>
                  <a:pt x="912" y="471"/>
                  <a:pt x="913" y="472"/>
                  <a:pt x="914" y="473"/>
                </a:cubicBezTo>
                <a:cubicBezTo>
                  <a:pt x="915" y="474"/>
                  <a:pt x="917" y="475"/>
                  <a:pt x="918" y="477"/>
                </a:cubicBezTo>
                <a:cubicBezTo>
                  <a:pt x="919" y="479"/>
                  <a:pt x="920" y="480"/>
                  <a:pt x="922" y="482"/>
                </a:cubicBezTo>
                <a:cubicBezTo>
                  <a:pt x="923" y="483"/>
                  <a:pt x="924" y="484"/>
                  <a:pt x="925" y="485"/>
                </a:cubicBezTo>
                <a:cubicBezTo>
                  <a:pt x="925" y="485"/>
                  <a:pt x="926" y="486"/>
                  <a:pt x="927" y="487"/>
                </a:cubicBezTo>
                <a:cubicBezTo>
                  <a:pt x="928" y="488"/>
                  <a:pt x="929" y="488"/>
                  <a:pt x="930" y="488"/>
                </a:cubicBezTo>
                <a:cubicBezTo>
                  <a:pt x="933" y="488"/>
                  <a:pt x="935" y="486"/>
                  <a:pt x="938" y="485"/>
                </a:cubicBezTo>
                <a:cubicBezTo>
                  <a:pt x="939" y="484"/>
                  <a:pt x="941" y="483"/>
                  <a:pt x="942" y="483"/>
                </a:cubicBezTo>
                <a:cubicBezTo>
                  <a:pt x="944" y="482"/>
                  <a:pt x="945" y="483"/>
                  <a:pt x="947" y="482"/>
                </a:cubicBezTo>
                <a:cubicBezTo>
                  <a:pt x="949" y="481"/>
                  <a:pt x="951" y="477"/>
                  <a:pt x="953" y="476"/>
                </a:cubicBezTo>
                <a:cubicBezTo>
                  <a:pt x="954" y="475"/>
                  <a:pt x="956" y="474"/>
                  <a:pt x="957" y="474"/>
                </a:cubicBezTo>
                <a:cubicBezTo>
                  <a:pt x="959" y="474"/>
                  <a:pt x="959" y="475"/>
                  <a:pt x="960" y="476"/>
                </a:cubicBezTo>
                <a:cubicBezTo>
                  <a:pt x="962" y="479"/>
                  <a:pt x="966" y="476"/>
                  <a:pt x="968" y="476"/>
                </a:cubicBezTo>
                <a:cubicBezTo>
                  <a:pt x="970" y="475"/>
                  <a:pt x="971" y="476"/>
                  <a:pt x="973" y="476"/>
                </a:cubicBezTo>
                <a:cubicBezTo>
                  <a:pt x="974" y="475"/>
                  <a:pt x="976" y="475"/>
                  <a:pt x="977" y="474"/>
                </a:cubicBezTo>
                <a:cubicBezTo>
                  <a:pt x="979" y="473"/>
                  <a:pt x="980" y="473"/>
                  <a:pt x="981" y="471"/>
                </a:cubicBezTo>
                <a:cubicBezTo>
                  <a:pt x="982" y="469"/>
                  <a:pt x="982" y="468"/>
                  <a:pt x="982" y="466"/>
                </a:cubicBezTo>
                <a:cubicBezTo>
                  <a:pt x="983" y="464"/>
                  <a:pt x="983" y="462"/>
                  <a:pt x="983" y="460"/>
                </a:cubicBezTo>
                <a:cubicBezTo>
                  <a:pt x="983" y="458"/>
                  <a:pt x="984" y="456"/>
                  <a:pt x="985" y="454"/>
                </a:cubicBezTo>
                <a:cubicBezTo>
                  <a:pt x="985" y="453"/>
                  <a:pt x="987" y="452"/>
                  <a:pt x="987" y="451"/>
                </a:cubicBezTo>
                <a:cubicBezTo>
                  <a:pt x="988" y="450"/>
                  <a:pt x="989" y="448"/>
                  <a:pt x="988" y="447"/>
                </a:cubicBezTo>
                <a:cubicBezTo>
                  <a:pt x="988" y="446"/>
                  <a:pt x="986" y="445"/>
                  <a:pt x="986" y="444"/>
                </a:cubicBezTo>
                <a:cubicBezTo>
                  <a:pt x="987" y="442"/>
                  <a:pt x="989" y="444"/>
                  <a:pt x="990" y="445"/>
                </a:cubicBezTo>
                <a:cubicBezTo>
                  <a:pt x="991" y="445"/>
                  <a:pt x="993" y="445"/>
                  <a:pt x="995" y="445"/>
                </a:cubicBezTo>
                <a:cubicBezTo>
                  <a:pt x="998" y="444"/>
                  <a:pt x="1000" y="443"/>
                  <a:pt x="1003" y="441"/>
                </a:cubicBezTo>
                <a:cubicBezTo>
                  <a:pt x="1005" y="439"/>
                  <a:pt x="1006" y="437"/>
                  <a:pt x="1007" y="434"/>
                </a:cubicBezTo>
                <a:cubicBezTo>
                  <a:pt x="1008" y="432"/>
                  <a:pt x="1009" y="430"/>
                  <a:pt x="1010" y="429"/>
                </a:cubicBezTo>
                <a:cubicBezTo>
                  <a:pt x="1011" y="428"/>
                  <a:pt x="1012" y="428"/>
                  <a:pt x="1012" y="428"/>
                </a:cubicBezTo>
                <a:cubicBezTo>
                  <a:pt x="1013" y="427"/>
                  <a:pt x="1013" y="427"/>
                  <a:pt x="1013" y="427"/>
                </a:cubicBezTo>
                <a:cubicBezTo>
                  <a:pt x="1013" y="426"/>
                  <a:pt x="1014" y="426"/>
                  <a:pt x="1014" y="426"/>
                </a:cubicBezTo>
                <a:cubicBezTo>
                  <a:pt x="1015" y="426"/>
                  <a:pt x="1015" y="426"/>
                  <a:pt x="1016" y="425"/>
                </a:cubicBezTo>
                <a:cubicBezTo>
                  <a:pt x="1017" y="425"/>
                  <a:pt x="1018" y="424"/>
                  <a:pt x="1019" y="424"/>
                </a:cubicBezTo>
                <a:cubicBezTo>
                  <a:pt x="1022" y="423"/>
                  <a:pt x="1024" y="422"/>
                  <a:pt x="1027" y="421"/>
                </a:cubicBezTo>
                <a:cubicBezTo>
                  <a:pt x="1030" y="420"/>
                  <a:pt x="1033" y="418"/>
                  <a:pt x="1036" y="416"/>
                </a:cubicBezTo>
                <a:cubicBezTo>
                  <a:pt x="1038" y="415"/>
                  <a:pt x="1041" y="412"/>
                  <a:pt x="1044" y="412"/>
                </a:cubicBezTo>
                <a:cubicBezTo>
                  <a:pt x="1046" y="412"/>
                  <a:pt x="1048" y="412"/>
                  <a:pt x="1049" y="412"/>
                </a:cubicBezTo>
                <a:cubicBezTo>
                  <a:pt x="1051" y="411"/>
                  <a:pt x="1053" y="410"/>
                  <a:pt x="1055" y="409"/>
                </a:cubicBezTo>
                <a:cubicBezTo>
                  <a:pt x="1057" y="408"/>
                  <a:pt x="1059" y="407"/>
                  <a:pt x="1061" y="406"/>
                </a:cubicBezTo>
                <a:cubicBezTo>
                  <a:pt x="1063" y="405"/>
                  <a:pt x="1065" y="405"/>
                  <a:pt x="1067" y="404"/>
                </a:cubicBezTo>
                <a:cubicBezTo>
                  <a:pt x="1070" y="402"/>
                  <a:pt x="1074" y="402"/>
                  <a:pt x="1078" y="401"/>
                </a:cubicBezTo>
                <a:cubicBezTo>
                  <a:pt x="1080" y="400"/>
                  <a:pt x="1081" y="399"/>
                  <a:pt x="1083" y="398"/>
                </a:cubicBezTo>
                <a:cubicBezTo>
                  <a:pt x="1085" y="398"/>
                  <a:pt x="1086" y="397"/>
                  <a:pt x="1087" y="395"/>
                </a:cubicBezTo>
                <a:cubicBezTo>
                  <a:pt x="1088" y="393"/>
                  <a:pt x="1084" y="390"/>
                  <a:pt x="1083" y="388"/>
                </a:cubicBezTo>
                <a:cubicBezTo>
                  <a:pt x="1082" y="388"/>
                  <a:pt x="1080" y="387"/>
                  <a:pt x="1079" y="387"/>
                </a:cubicBezTo>
                <a:cubicBezTo>
                  <a:pt x="1078" y="386"/>
                  <a:pt x="1077" y="385"/>
                  <a:pt x="1075" y="384"/>
                </a:cubicBezTo>
                <a:cubicBezTo>
                  <a:pt x="1074" y="384"/>
                  <a:pt x="1073" y="383"/>
                  <a:pt x="1072" y="382"/>
                </a:cubicBezTo>
                <a:cubicBezTo>
                  <a:pt x="1069" y="381"/>
                  <a:pt x="1067" y="379"/>
                  <a:pt x="1065" y="377"/>
                </a:cubicBezTo>
                <a:cubicBezTo>
                  <a:pt x="1063" y="376"/>
                  <a:pt x="1062" y="375"/>
                  <a:pt x="1060" y="374"/>
                </a:cubicBezTo>
                <a:cubicBezTo>
                  <a:pt x="1059" y="373"/>
                  <a:pt x="1058" y="372"/>
                  <a:pt x="1057" y="371"/>
                </a:cubicBezTo>
                <a:cubicBezTo>
                  <a:pt x="1055" y="370"/>
                  <a:pt x="1054" y="369"/>
                  <a:pt x="1052" y="369"/>
                </a:cubicBezTo>
                <a:cubicBezTo>
                  <a:pt x="1051" y="368"/>
                  <a:pt x="1049" y="367"/>
                  <a:pt x="1047" y="366"/>
                </a:cubicBezTo>
                <a:cubicBezTo>
                  <a:pt x="1045" y="365"/>
                  <a:pt x="1043" y="365"/>
                  <a:pt x="1041" y="365"/>
                </a:cubicBezTo>
                <a:cubicBezTo>
                  <a:pt x="1037" y="364"/>
                  <a:pt x="1032" y="364"/>
                  <a:pt x="1028" y="364"/>
                </a:cubicBezTo>
                <a:cubicBezTo>
                  <a:pt x="1026" y="364"/>
                  <a:pt x="1024" y="364"/>
                  <a:pt x="1022" y="364"/>
                </a:cubicBezTo>
                <a:cubicBezTo>
                  <a:pt x="1020" y="364"/>
                  <a:pt x="1018" y="364"/>
                  <a:pt x="1017" y="366"/>
                </a:cubicBezTo>
                <a:cubicBezTo>
                  <a:pt x="1016" y="367"/>
                  <a:pt x="1016" y="369"/>
                  <a:pt x="1015" y="370"/>
                </a:cubicBezTo>
                <a:cubicBezTo>
                  <a:pt x="1015" y="371"/>
                  <a:pt x="1015" y="371"/>
                  <a:pt x="1014" y="372"/>
                </a:cubicBezTo>
                <a:cubicBezTo>
                  <a:pt x="1013" y="372"/>
                  <a:pt x="1012" y="373"/>
                  <a:pt x="1011" y="374"/>
                </a:cubicBezTo>
                <a:cubicBezTo>
                  <a:pt x="1011" y="374"/>
                  <a:pt x="1010" y="374"/>
                  <a:pt x="1010" y="374"/>
                </a:cubicBezTo>
                <a:cubicBezTo>
                  <a:pt x="1009" y="374"/>
                  <a:pt x="1009" y="373"/>
                  <a:pt x="1009" y="373"/>
                </a:cubicBezTo>
                <a:cubicBezTo>
                  <a:pt x="1009" y="371"/>
                  <a:pt x="1010" y="370"/>
                  <a:pt x="1010" y="369"/>
                </a:cubicBezTo>
                <a:cubicBezTo>
                  <a:pt x="1010" y="367"/>
                  <a:pt x="1010" y="366"/>
                  <a:pt x="1008" y="365"/>
                </a:cubicBezTo>
                <a:cubicBezTo>
                  <a:pt x="1007" y="365"/>
                  <a:pt x="1005" y="365"/>
                  <a:pt x="1004" y="365"/>
                </a:cubicBezTo>
                <a:cubicBezTo>
                  <a:pt x="1002" y="366"/>
                  <a:pt x="1001" y="366"/>
                  <a:pt x="1000" y="367"/>
                </a:cubicBezTo>
                <a:cubicBezTo>
                  <a:pt x="999" y="368"/>
                  <a:pt x="998" y="370"/>
                  <a:pt x="996" y="371"/>
                </a:cubicBezTo>
                <a:cubicBezTo>
                  <a:pt x="995" y="370"/>
                  <a:pt x="1002" y="365"/>
                  <a:pt x="997" y="364"/>
                </a:cubicBezTo>
                <a:cubicBezTo>
                  <a:pt x="996" y="364"/>
                  <a:pt x="994" y="364"/>
                  <a:pt x="993" y="364"/>
                </a:cubicBezTo>
                <a:cubicBezTo>
                  <a:pt x="991" y="363"/>
                  <a:pt x="989" y="363"/>
                  <a:pt x="987" y="362"/>
                </a:cubicBezTo>
                <a:cubicBezTo>
                  <a:pt x="984" y="362"/>
                  <a:pt x="980" y="361"/>
                  <a:pt x="977" y="360"/>
                </a:cubicBezTo>
                <a:cubicBezTo>
                  <a:pt x="976" y="359"/>
                  <a:pt x="974" y="359"/>
                  <a:pt x="973" y="358"/>
                </a:cubicBezTo>
                <a:cubicBezTo>
                  <a:pt x="971" y="357"/>
                  <a:pt x="971" y="356"/>
                  <a:pt x="969" y="354"/>
                </a:cubicBezTo>
                <a:cubicBezTo>
                  <a:pt x="968" y="353"/>
                  <a:pt x="967" y="354"/>
                  <a:pt x="965" y="353"/>
                </a:cubicBezTo>
                <a:cubicBezTo>
                  <a:pt x="964" y="353"/>
                  <a:pt x="962" y="352"/>
                  <a:pt x="961" y="352"/>
                </a:cubicBezTo>
                <a:cubicBezTo>
                  <a:pt x="959" y="352"/>
                  <a:pt x="958" y="352"/>
                  <a:pt x="956" y="352"/>
                </a:cubicBezTo>
                <a:cubicBezTo>
                  <a:pt x="954" y="352"/>
                  <a:pt x="953" y="352"/>
                  <a:pt x="951" y="353"/>
                </a:cubicBezTo>
                <a:cubicBezTo>
                  <a:pt x="949" y="353"/>
                  <a:pt x="947" y="354"/>
                  <a:pt x="946" y="354"/>
                </a:cubicBezTo>
                <a:cubicBezTo>
                  <a:pt x="944" y="355"/>
                  <a:pt x="942" y="355"/>
                  <a:pt x="939" y="356"/>
                </a:cubicBezTo>
                <a:cubicBezTo>
                  <a:pt x="937" y="356"/>
                  <a:pt x="935" y="356"/>
                  <a:pt x="933" y="356"/>
                </a:cubicBezTo>
                <a:cubicBezTo>
                  <a:pt x="924" y="357"/>
                  <a:pt x="915" y="357"/>
                  <a:pt x="906" y="359"/>
                </a:cubicBezTo>
                <a:cubicBezTo>
                  <a:pt x="904" y="359"/>
                  <a:pt x="902" y="359"/>
                  <a:pt x="899" y="359"/>
                </a:cubicBezTo>
                <a:cubicBezTo>
                  <a:pt x="899" y="360"/>
                  <a:pt x="898" y="360"/>
                  <a:pt x="897" y="360"/>
                </a:cubicBezTo>
                <a:cubicBezTo>
                  <a:pt x="896" y="360"/>
                  <a:pt x="895" y="360"/>
                  <a:pt x="895" y="360"/>
                </a:cubicBezTo>
                <a:cubicBezTo>
                  <a:pt x="892" y="360"/>
                  <a:pt x="895" y="362"/>
                  <a:pt x="896" y="362"/>
                </a:cubicBezTo>
                <a:cubicBezTo>
                  <a:pt x="897" y="363"/>
                  <a:pt x="897" y="364"/>
                  <a:pt x="898" y="366"/>
                </a:cubicBezTo>
                <a:cubicBezTo>
                  <a:pt x="900" y="368"/>
                  <a:pt x="900" y="371"/>
                  <a:pt x="901" y="374"/>
                </a:cubicBezTo>
                <a:cubicBezTo>
                  <a:pt x="901" y="376"/>
                  <a:pt x="903" y="376"/>
                  <a:pt x="904" y="378"/>
                </a:cubicBezTo>
                <a:cubicBezTo>
                  <a:pt x="905" y="379"/>
                  <a:pt x="906" y="380"/>
                  <a:pt x="907" y="381"/>
                </a:cubicBezTo>
                <a:cubicBezTo>
                  <a:pt x="908" y="381"/>
                  <a:pt x="910" y="380"/>
                  <a:pt x="911" y="381"/>
                </a:cubicBezTo>
                <a:cubicBezTo>
                  <a:pt x="912" y="382"/>
                  <a:pt x="913" y="384"/>
                  <a:pt x="912" y="385"/>
                </a:cubicBezTo>
                <a:cubicBezTo>
                  <a:pt x="911" y="386"/>
                  <a:pt x="910" y="387"/>
                  <a:pt x="909" y="388"/>
                </a:cubicBezTo>
                <a:cubicBezTo>
                  <a:pt x="908" y="388"/>
                  <a:pt x="908" y="389"/>
                  <a:pt x="908" y="390"/>
                </a:cubicBezTo>
                <a:cubicBezTo>
                  <a:pt x="907" y="391"/>
                  <a:pt x="908" y="392"/>
                  <a:pt x="907" y="393"/>
                </a:cubicBezTo>
                <a:cubicBezTo>
                  <a:pt x="906" y="394"/>
                  <a:pt x="905" y="394"/>
                  <a:pt x="904" y="395"/>
                </a:cubicBezTo>
                <a:cubicBezTo>
                  <a:pt x="902" y="396"/>
                  <a:pt x="900" y="397"/>
                  <a:pt x="899" y="400"/>
                </a:cubicBezTo>
                <a:cubicBezTo>
                  <a:pt x="897" y="402"/>
                  <a:pt x="897" y="406"/>
                  <a:pt x="894" y="408"/>
                </a:cubicBezTo>
                <a:cubicBezTo>
                  <a:pt x="893" y="408"/>
                  <a:pt x="891" y="410"/>
                  <a:pt x="891" y="411"/>
                </a:cubicBezTo>
                <a:cubicBezTo>
                  <a:pt x="891" y="412"/>
                  <a:pt x="892" y="412"/>
                  <a:pt x="893" y="412"/>
                </a:cubicBezTo>
                <a:cubicBezTo>
                  <a:pt x="894" y="413"/>
                  <a:pt x="895" y="414"/>
                  <a:pt x="896" y="414"/>
                </a:cubicBezTo>
                <a:cubicBezTo>
                  <a:pt x="897" y="414"/>
                  <a:pt x="898" y="415"/>
                  <a:pt x="898" y="416"/>
                </a:cubicBezTo>
                <a:cubicBezTo>
                  <a:pt x="898" y="417"/>
                  <a:pt x="896" y="419"/>
                  <a:pt x="894" y="419"/>
                </a:cubicBezTo>
                <a:cubicBezTo>
                  <a:pt x="893" y="419"/>
                  <a:pt x="893" y="419"/>
                  <a:pt x="892" y="419"/>
                </a:cubicBezTo>
                <a:cubicBezTo>
                  <a:pt x="891" y="419"/>
                  <a:pt x="891" y="420"/>
                  <a:pt x="890" y="420"/>
                </a:cubicBezTo>
                <a:cubicBezTo>
                  <a:pt x="889" y="420"/>
                  <a:pt x="887" y="418"/>
                  <a:pt x="887" y="419"/>
                </a:cubicBezTo>
                <a:cubicBezTo>
                  <a:pt x="884" y="419"/>
                  <a:pt x="887" y="425"/>
                  <a:pt x="887" y="427"/>
                </a:cubicBezTo>
                <a:cubicBezTo>
                  <a:pt x="887" y="428"/>
                  <a:pt x="886" y="430"/>
                  <a:pt x="886" y="431"/>
                </a:cubicBezTo>
                <a:cubicBezTo>
                  <a:pt x="885" y="433"/>
                  <a:pt x="883" y="434"/>
                  <a:pt x="882" y="434"/>
                </a:cubicBezTo>
                <a:cubicBezTo>
                  <a:pt x="881" y="435"/>
                  <a:pt x="880" y="437"/>
                  <a:pt x="879" y="439"/>
                </a:cubicBezTo>
                <a:cubicBezTo>
                  <a:pt x="878" y="439"/>
                  <a:pt x="878" y="440"/>
                  <a:pt x="878" y="441"/>
                </a:cubicBezTo>
                <a:cubicBezTo>
                  <a:pt x="878" y="443"/>
                  <a:pt x="876" y="443"/>
                  <a:pt x="874" y="445"/>
                </a:cubicBezTo>
                <a:cubicBezTo>
                  <a:pt x="873" y="445"/>
                  <a:pt x="872" y="447"/>
                  <a:pt x="872" y="448"/>
                </a:cubicBezTo>
                <a:cubicBezTo>
                  <a:pt x="872" y="449"/>
                  <a:pt x="872" y="450"/>
                  <a:pt x="872" y="450"/>
                </a:cubicBezTo>
                <a:cubicBezTo>
                  <a:pt x="872" y="451"/>
                  <a:pt x="872" y="452"/>
                  <a:pt x="872" y="452"/>
                </a:cubicBezTo>
                <a:cubicBezTo>
                  <a:pt x="871" y="453"/>
                  <a:pt x="871" y="454"/>
                  <a:pt x="872" y="454"/>
                </a:cubicBezTo>
                <a:cubicBezTo>
                  <a:pt x="872" y="455"/>
                  <a:pt x="874" y="454"/>
                  <a:pt x="874" y="454"/>
                </a:cubicBezTo>
                <a:close/>
                <a:moveTo>
                  <a:pt x="35" y="1047"/>
                </a:moveTo>
                <a:cubicBezTo>
                  <a:pt x="36" y="1047"/>
                  <a:pt x="37" y="1047"/>
                  <a:pt x="38" y="1047"/>
                </a:cubicBezTo>
                <a:cubicBezTo>
                  <a:pt x="38" y="1046"/>
                  <a:pt x="38" y="1045"/>
                  <a:pt x="37" y="1045"/>
                </a:cubicBezTo>
                <a:cubicBezTo>
                  <a:pt x="36" y="1045"/>
                  <a:pt x="36" y="1045"/>
                  <a:pt x="35" y="1044"/>
                </a:cubicBezTo>
                <a:cubicBezTo>
                  <a:pt x="35" y="1044"/>
                  <a:pt x="35" y="1043"/>
                  <a:pt x="34" y="1043"/>
                </a:cubicBezTo>
                <a:cubicBezTo>
                  <a:pt x="33" y="1042"/>
                  <a:pt x="32" y="1044"/>
                  <a:pt x="31" y="1045"/>
                </a:cubicBezTo>
                <a:cubicBezTo>
                  <a:pt x="30" y="1045"/>
                  <a:pt x="29" y="1046"/>
                  <a:pt x="29" y="1046"/>
                </a:cubicBezTo>
                <a:cubicBezTo>
                  <a:pt x="28" y="1045"/>
                  <a:pt x="29" y="1044"/>
                  <a:pt x="29" y="1044"/>
                </a:cubicBezTo>
                <a:cubicBezTo>
                  <a:pt x="29" y="1043"/>
                  <a:pt x="29" y="1042"/>
                  <a:pt x="28" y="1042"/>
                </a:cubicBezTo>
                <a:cubicBezTo>
                  <a:pt x="27" y="1042"/>
                  <a:pt x="27" y="1043"/>
                  <a:pt x="26" y="1043"/>
                </a:cubicBezTo>
                <a:cubicBezTo>
                  <a:pt x="26" y="1044"/>
                  <a:pt x="25" y="1044"/>
                  <a:pt x="24" y="1044"/>
                </a:cubicBezTo>
                <a:cubicBezTo>
                  <a:pt x="24" y="1045"/>
                  <a:pt x="23" y="1044"/>
                  <a:pt x="23" y="1044"/>
                </a:cubicBezTo>
                <a:cubicBezTo>
                  <a:pt x="22" y="1044"/>
                  <a:pt x="21" y="1045"/>
                  <a:pt x="21" y="1045"/>
                </a:cubicBezTo>
                <a:cubicBezTo>
                  <a:pt x="21" y="1045"/>
                  <a:pt x="21" y="1046"/>
                  <a:pt x="21" y="1046"/>
                </a:cubicBezTo>
                <a:cubicBezTo>
                  <a:pt x="21" y="1046"/>
                  <a:pt x="21" y="1047"/>
                  <a:pt x="21" y="1047"/>
                </a:cubicBezTo>
                <a:cubicBezTo>
                  <a:pt x="21" y="1049"/>
                  <a:pt x="22" y="1048"/>
                  <a:pt x="24" y="1049"/>
                </a:cubicBezTo>
                <a:cubicBezTo>
                  <a:pt x="25" y="1050"/>
                  <a:pt x="23" y="1051"/>
                  <a:pt x="22" y="1051"/>
                </a:cubicBezTo>
                <a:cubicBezTo>
                  <a:pt x="21" y="1051"/>
                  <a:pt x="20" y="1051"/>
                  <a:pt x="19" y="1052"/>
                </a:cubicBezTo>
                <a:cubicBezTo>
                  <a:pt x="19" y="1052"/>
                  <a:pt x="20" y="1053"/>
                  <a:pt x="20" y="1054"/>
                </a:cubicBezTo>
                <a:cubicBezTo>
                  <a:pt x="20" y="1054"/>
                  <a:pt x="20" y="1055"/>
                  <a:pt x="19" y="1056"/>
                </a:cubicBezTo>
                <a:cubicBezTo>
                  <a:pt x="18" y="1057"/>
                  <a:pt x="17" y="1057"/>
                  <a:pt x="15" y="1057"/>
                </a:cubicBezTo>
                <a:cubicBezTo>
                  <a:pt x="14" y="1057"/>
                  <a:pt x="14" y="1058"/>
                  <a:pt x="13" y="1058"/>
                </a:cubicBezTo>
                <a:cubicBezTo>
                  <a:pt x="12" y="1059"/>
                  <a:pt x="12" y="1059"/>
                  <a:pt x="11" y="1060"/>
                </a:cubicBezTo>
                <a:cubicBezTo>
                  <a:pt x="9" y="1061"/>
                  <a:pt x="8" y="1061"/>
                  <a:pt x="7" y="1061"/>
                </a:cubicBezTo>
                <a:cubicBezTo>
                  <a:pt x="6" y="1061"/>
                  <a:pt x="4" y="1062"/>
                  <a:pt x="5" y="1063"/>
                </a:cubicBezTo>
                <a:cubicBezTo>
                  <a:pt x="6" y="1063"/>
                  <a:pt x="8" y="1064"/>
                  <a:pt x="9" y="1064"/>
                </a:cubicBezTo>
                <a:cubicBezTo>
                  <a:pt x="11" y="1064"/>
                  <a:pt x="11" y="1063"/>
                  <a:pt x="12" y="1062"/>
                </a:cubicBezTo>
                <a:cubicBezTo>
                  <a:pt x="13" y="1061"/>
                  <a:pt x="15" y="1061"/>
                  <a:pt x="16" y="1060"/>
                </a:cubicBezTo>
                <a:cubicBezTo>
                  <a:pt x="17" y="1060"/>
                  <a:pt x="17" y="1059"/>
                  <a:pt x="18" y="1059"/>
                </a:cubicBezTo>
                <a:cubicBezTo>
                  <a:pt x="18" y="1059"/>
                  <a:pt x="19" y="1059"/>
                  <a:pt x="20" y="1059"/>
                </a:cubicBezTo>
                <a:cubicBezTo>
                  <a:pt x="21" y="1058"/>
                  <a:pt x="22" y="1056"/>
                  <a:pt x="23" y="1057"/>
                </a:cubicBezTo>
                <a:cubicBezTo>
                  <a:pt x="23" y="1058"/>
                  <a:pt x="23" y="1059"/>
                  <a:pt x="24" y="1059"/>
                </a:cubicBezTo>
                <a:cubicBezTo>
                  <a:pt x="25" y="1059"/>
                  <a:pt x="25" y="1058"/>
                  <a:pt x="25" y="1058"/>
                </a:cubicBezTo>
                <a:cubicBezTo>
                  <a:pt x="25" y="1057"/>
                  <a:pt x="26" y="1056"/>
                  <a:pt x="26" y="1056"/>
                </a:cubicBezTo>
                <a:cubicBezTo>
                  <a:pt x="27" y="1056"/>
                  <a:pt x="27" y="1057"/>
                  <a:pt x="28" y="1057"/>
                </a:cubicBezTo>
                <a:cubicBezTo>
                  <a:pt x="28" y="1057"/>
                  <a:pt x="28" y="1056"/>
                  <a:pt x="29" y="1055"/>
                </a:cubicBezTo>
                <a:cubicBezTo>
                  <a:pt x="29" y="1055"/>
                  <a:pt x="30" y="1054"/>
                  <a:pt x="30" y="1054"/>
                </a:cubicBezTo>
                <a:cubicBezTo>
                  <a:pt x="31" y="1053"/>
                  <a:pt x="32" y="1053"/>
                  <a:pt x="32" y="1053"/>
                </a:cubicBezTo>
                <a:cubicBezTo>
                  <a:pt x="33" y="1053"/>
                  <a:pt x="34" y="1053"/>
                  <a:pt x="35" y="1053"/>
                </a:cubicBezTo>
                <a:cubicBezTo>
                  <a:pt x="35" y="1053"/>
                  <a:pt x="36" y="1052"/>
                  <a:pt x="36" y="1051"/>
                </a:cubicBezTo>
                <a:cubicBezTo>
                  <a:pt x="36" y="1051"/>
                  <a:pt x="35" y="1051"/>
                  <a:pt x="34" y="1051"/>
                </a:cubicBezTo>
                <a:cubicBezTo>
                  <a:pt x="32" y="1051"/>
                  <a:pt x="31" y="1050"/>
                  <a:pt x="32" y="1049"/>
                </a:cubicBezTo>
                <a:cubicBezTo>
                  <a:pt x="33" y="1047"/>
                  <a:pt x="34" y="1047"/>
                  <a:pt x="35" y="1047"/>
                </a:cubicBezTo>
                <a:close/>
                <a:moveTo>
                  <a:pt x="122" y="1795"/>
                </a:moveTo>
                <a:cubicBezTo>
                  <a:pt x="120" y="1795"/>
                  <a:pt x="119" y="1795"/>
                  <a:pt x="119" y="1796"/>
                </a:cubicBezTo>
                <a:cubicBezTo>
                  <a:pt x="119" y="1797"/>
                  <a:pt x="120" y="1798"/>
                  <a:pt x="121" y="1798"/>
                </a:cubicBezTo>
                <a:cubicBezTo>
                  <a:pt x="122" y="1799"/>
                  <a:pt x="124" y="1798"/>
                  <a:pt x="124" y="1798"/>
                </a:cubicBezTo>
                <a:cubicBezTo>
                  <a:pt x="124" y="1797"/>
                  <a:pt x="123" y="1796"/>
                  <a:pt x="122" y="1795"/>
                </a:cubicBezTo>
                <a:close/>
                <a:moveTo>
                  <a:pt x="116" y="1016"/>
                </a:moveTo>
                <a:cubicBezTo>
                  <a:pt x="115" y="1016"/>
                  <a:pt x="116" y="1016"/>
                  <a:pt x="116" y="1017"/>
                </a:cubicBezTo>
                <a:cubicBezTo>
                  <a:pt x="116" y="1017"/>
                  <a:pt x="114" y="1019"/>
                  <a:pt x="116" y="1019"/>
                </a:cubicBezTo>
                <a:cubicBezTo>
                  <a:pt x="117" y="1019"/>
                  <a:pt x="117" y="1018"/>
                  <a:pt x="117" y="1018"/>
                </a:cubicBezTo>
                <a:cubicBezTo>
                  <a:pt x="117" y="1017"/>
                  <a:pt x="118" y="1017"/>
                  <a:pt x="118" y="1017"/>
                </a:cubicBezTo>
                <a:cubicBezTo>
                  <a:pt x="120" y="1016"/>
                  <a:pt x="117" y="1014"/>
                  <a:pt x="116" y="1016"/>
                </a:cubicBezTo>
                <a:close/>
                <a:moveTo>
                  <a:pt x="61" y="1038"/>
                </a:moveTo>
                <a:cubicBezTo>
                  <a:pt x="60" y="1038"/>
                  <a:pt x="59" y="1039"/>
                  <a:pt x="59" y="1039"/>
                </a:cubicBezTo>
                <a:cubicBezTo>
                  <a:pt x="58" y="1040"/>
                  <a:pt x="59" y="1040"/>
                  <a:pt x="60" y="1040"/>
                </a:cubicBezTo>
                <a:cubicBezTo>
                  <a:pt x="60" y="1040"/>
                  <a:pt x="62" y="1039"/>
                  <a:pt x="62" y="1039"/>
                </a:cubicBezTo>
                <a:cubicBezTo>
                  <a:pt x="63" y="1038"/>
                  <a:pt x="61" y="1038"/>
                  <a:pt x="61" y="1038"/>
                </a:cubicBezTo>
                <a:close/>
                <a:moveTo>
                  <a:pt x="66" y="1782"/>
                </a:moveTo>
                <a:cubicBezTo>
                  <a:pt x="65" y="1782"/>
                  <a:pt x="64" y="1782"/>
                  <a:pt x="63" y="1783"/>
                </a:cubicBezTo>
                <a:cubicBezTo>
                  <a:pt x="63" y="1783"/>
                  <a:pt x="64" y="1784"/>
                  <a:pt x="66" y="1785"/>
                </a:cubicBezTo>
                <a:cubicBezTo>
                  <a:pt x="67" y="1785"/>
                  <a:pt x="68" y="1785"/>
                  <a:pt x="68" y="1784"/>
                </a:cubicBezTo>
                <a:cubicBezTo>
                  <a:pt x="69" y="1783"/>
                  <a:pt x="68" y="1783"/>
                  <a:pt x="66" y="1782"/>
                </a:cubicBezTo>
                <a:close/>
                <a:moveTo>
                  <a:pt x="111" y="1031"/>
                </a:moveTo>
                <a:cubicBezTo>
                  <a:pt x="110" y="1030"/>
                  <a:pt x="109" y="1028"/>
                  <a:pt x="108" y="1029"/>
                </a:cubicBezTo>
                <a:cubicBezTo>
                  <a:pt x="107" y="1029"/>
                  <a:pt x="108" y="1030"/>
                  <a:pt x="109" y="1031"/>
                </a:cubicBezTo>
                <a:cubicBezTo>
                  <a:pt x="109" y="1031"/>
                  <a:pt x="109" y="1031"/>
                  <a:pt x="110" y="1032"/>
                </a:cubicBezTo>
                <a:cubicBezTo>
                  <a:pt x="110" y="1032"/>
                  <a:pt x="110" y="1033"/>
                  <a:pt x="111" y="1033"/>
                </a:cubicBezTo>
                <a:cubicBezTo>
                  <a:pt x="111" y="1033"/>
                  <a:pt x="112" y="1032"/>
                  <a:pt x="112" y="1032"/>
                </a:cubicBezTo>
                <a:cubicBezTo>
                  <a:pt x="112" y="1031"/>
                  <a:pt x="111" y="1031"/>
                  <a:pt x="111" y="1031"/>
                </a:cubicBezTo>
                <a:close/>
                <a:moveTo>
                  <a:pt x="1856" y="765"/>
                </a:moveTo>
                <a:cubicBezTo>
                  <a:pt x="1857" y="765"/>
                  <a:pt x="1857" y="766"/>
                  <a:pt x="1858" y="766"/>
                </a:cubicBezTo>
                <a:cubicBezTo>
                  <a:pt x="1858" y="767"/>
                  <a:pt x="1858" y="767"/>
                  <a:pt x="1858" y="768"/>
                </a:cubicBezTo>
                <a:cubicBezTo>
                  <a:pt x="1860" y="769"/>
                  <a:pt x="1862" y="768"/>
                  <a:pt x="1863" y="767"/>
                </a:cubicBezTo>
                <a:cubicBezTo>
                  <a:pt x="1864" y="766"/>
                  <a:pt x="1865" y="765"/>
                  <a:pt x="1866" y="765"/>
                </a:cubicBezTo>
                <a:cubicBezTo>
                  <a:pt x="1868" y="764"/>
                  <a:pt x="1869" y="763"/>
                  <a:pt x="1868" y="761"/>
                </a:cubicBezTo>
                <a:cubicBezTo>
                  <a:pt x="1868" y="760"/>
                  <a:pt x="1867" y="759"/>
                  <a:pt x="1866" y="758"/>
                </a:cubicBezTo>
                <a:cubicBezTo>
                  <a:pt x="1865" y="757"/>
                  <a:pt x="1864" y="756"/>
                  <a:pt x="1862" y="756"/>
                </a:cubicBezTo>
                <a:cubicBezTo>
                  <a:pt x="1861" y="755"/>
                  <a:pt x="1859" y="756"/>
                  <a:pt x="1858" y="755"/>
                </a:cubicBezTo>
                <a:cubicBezTo>
                  <a:pt x="1857" y="755"/>
                  <a:pt x="1857" y="754"/>
                  <a:pt x="1856" y="754"/>
                </a:cubicBezTo>
                <a:cubicBezTo>
                  <a:pt x="1855" y="754"/>
                  <a:pt x="1854" y="755"/>
                  <a:pt x="1852" y="756"/>
                </a:cubicBezTo>
                <a:cubicBezTo>
                  <a:pt x="1851" y="756"/>
                  <a:pt x="1850" y="756"/>
                  <a:pt x="1849" y="756"/>
                </a:cubicBezTo>
                <a:cubicBezTo>
                  <a:pt x="1849" y="756"/>
                  <a:pt x="1848" y="757"/>
                  <a:pt x="1847" y="758"/>
                </a:cubicBezTo>
                <a:cubicBezTo>
                  <a:pt x="1847" y="759"/>
                  <a:pt x="1848" y="759"/>
                  <a:pt x="1849" y="760"/>
                </a:cubicBezTo>
                <a:cubicBezTo>
                  <a:pt x="1851" y="760"/>
                  <a:pt x="1852" y="761"/>
                  <a:pt x="1853" y="762"/>
                </a:cubicBezTo>
                <a:cubicBezTo>
                  <a:pt x="1854" y="763"/>
                  <a:pt x="1855" y="764"/>
                  <a:pt x="1856" y="765"/>
                </a:cubicBezTo>
                <a:close/>
                <a:moveTo>
                  <a:pt x="1877" y="748"/>
                </a:moveTo>
                <a:cubicBezTo>
                  <a:pt x="1876" y="748"/>
                  <a:pt x="1875" y="748"/>
                  <a:pt x="1874" y="748"/>
                </a:cubicBezTo>
                <a:cubicBezTo>
                  <a:pt x="1873" y="749"/>
                  <a:pt x="1872" y="749"/>
                  <a:pt x="1872" y="749"/>
                </a:cubicBezTo>
                <a:cubicBezTo>
                  <a:pt x="1871" y="749"/>
                  <a:pt x="1870" y="751"/>
                  <a:pt x="1871" y="752"/>
                </a:cubicBezTo>
                <a:cubicBezTo>
                  <a:pt x="1872" y="753"/>
                  <a:pt x="1873" y="753"/>
                  <a:pt x="1874" y="753"/>
                </a:cubicBezTo>
                <a:cubicBezTo>
                  <a:pt x="1875" y="754"/>
                  <a:pt x="1877" y="755"/>
                  <a:pt x="1878" y="756"/>
                </a:cubicBezTo>
                <a:cubicBezTo>
                  <a:pt x="1879" y="756"/>
                  <a:pt x="1880" y="757"/>
                  <a:pt x="1880" y="757"/>
                </a:cubicBezTo>
                <a:cubicBezTo>
                  <a:pt x="1881" y="758"/>
                  <a:pt x="1881" y="758"/>
                  <a:pt x="1882" y="759"/>
                </a:cubicBezTo>
                <a:cubicBezTo>
                  <a:pt x="1883" y="759"/>
                  <a:pt x="1885" y="759"/>
                  <a:pt x="1886" y="759"/>
                </a:cubicBezTo>
                <a:cubicBezTo>
                  <a:pt x="1887" y="758"/>
                  <a:pt x="1887" y="757"/>
                  <a:pt x="1888" y="757"/>
                </a:cubicBezTo>
                <a:cubicBezTo>
                  <a:pt x="1888" y="757"/>
                  <a:pt x="1889" y="756"/>
                  <a:pt x="1889" y="755"/>
                </a:cubicBezTo>
                <a:cubicBezTo>
                  <a:pt x="1889" y="754"/>
                  <a:pt x="1886" y="754"/>
                  <a:pt x="1885" y="754"/>
                </a:cubicBezTo>
                <a:cubicBezTo>
                  <a:pt x="1882" y="753"/>
                  <a:pt x="1881" y="749"/>
                  <a:pt x="1877" y="748"/>
                </a:cubicBezTo>
                <a:close/>
                <a:moveTo>
                  <a:pt x="1834" y="983"/>
                </a:moveTo>
                <a:cubicBezTo>
                  <a:pt x="1834" y="984"/>
                  <a:pt x="1834" y="985"/>
                  <a:pt x="1834" y="986"/>
                </a:cubicBezTo>
                <a:cubicBezTo>
                  <a:pt x="1833" y="986"/>
                  <a:pt x="1833" y="987"/>
                  <a:pt x="1833" y="988"/>
                </a:cubicBezTo>
                <a:cubicBezTo>
                  <a:pt x="1832" y="988"/>
                  <a:pt x="1832" y="989"/>
                  <a:pt x="1831" y="989"/>
                </a:cubicBezTo>
                <a:cubicBezTo>
                  <a:pt x="1831" y="990"/>
                  <a:pt x="1832" y="990"/>
                  <a:pt x="1833" y="990"/>
                </a:cubicBezTo>
                <a:cubicBezTo>
                  <a:pt x="1833" y="989"/>
                  <a:pt x="1833" y="989"/>
                  <a:pt x="1834" y="988"/>
                </a:cubicBezTo>
                <a:cubicBezTo>
                  <a:pt x="1834" y="988"/>
                  <a:pt x="1835" y="987"/>
                  <a:pt x="1835" y="987"/>
                </a:cubicBezTo>
                <a:cubicBezTo>
                  <a:pt x="1836" y="986"/>
                  <a:pt x="1836" y="985"/>
                  <a:pt x="1836" y="984"/>
                </a:cubicBezTo>
                <a:cubicBezTo>
                  <a:pt x="1837" y="983"/>
                  <a:pt x="1837" y="982"/>
                  <a:pt x="1838" y="981"/>
                </a:cubicBezTo>
                <a:cubicBezTo>
                  <a:pt x="1838" y="980"/>
                  <a:pt x="1839" y="980"/>
                  <a:pt x="1839" y="979"/>
                </a:cubicBezTo>
                <a:cubicBezTo>
                  <a:pt x="1839" y="978"/>
                  <a:pt x="1839" y="978"/>
                  <a:pt x="1840" y="977"/>
                </a:cubicBezTo>
                <a:cubicBezTo>
                  <a:pt x="1840" y="976"/>
                  <a:pt x="1841" y="974"/>
                  <a:pt x="1840" y="973"/>
                </a:cubicBezTo>
                <a:cubicBezTo>
                  <a:pt x="1839" y="972"/>
                  <a:pt x="1838" y="973"/>
                  <a:pt x="1837" y="972"/>
                </a:cubicBezTo>
                <a:cubicBezTo>
                  <a:pt x="1836" y="972"/>
                  <a:pt x="1836" y="971"/>
                  <a:pt x="1836" y="970"/>
                </a:cubicBezTo>
                <a:cubicBezTo>
                  <a:pt x="1835" y="970"/>
                  <a:pt x="1835" y="970"/>
                  <a:pt x="1834" y="969"/>
                </a:cubicBezTo>
                <a:cubicBezTo>
                  <a:pt x="1834" y="969"/>
                  <a:pt x="1834" y="968"/>
                  <a:pt x="1833" y="967"/>
                </a:cubicBezTo>
                <a:cubicBezTo>
                  <a:pt x="1831" y="966"/>
                  <a:pt x="1832" y="974"/>
                  <a:pt x="1832" y="974"/>
                </a:cubicBezTo>
                <a:cubicBezTo>
                  <a:pt x="1832" y="975"/>
                  <a:pt x="1831" y="975"/>
                  <a:pt x="1831" y="976"/>
                </a:cubicBezTo>
                <a:cubicBezTo>
                  <a:pt x="1831" y="977"/>
                  <a:pt x="1831" y="978"/>
                  <a:pt x="1830" y="978"/>
                </a:cubicBezTo>
                <a:cubicBezTo>
                  <a:pt x="1830" y="979"/>
                  <a:pt x="1830" y="979"/>
                  <a:pt x="1829" y="979"/>
                </a:cubicBezTo>
                <a:cubicBezTo>
                  <a:pt x="1829" y="980"/>
                  <a:pt x="1828" y="980"/>
                  <a:pt x="1828" y="980"/>
                </a:cubicBezTo>
                <a:cubicBezTo>
                  <a:pt x="1827" y="980"/>
                  <a:pt x="1828" y="979"/>
                  <a:pt x="1828" y="979"/>
                </a:cubicBezTo>
                <a:cubicBezTo>
                  <a:pt x="1829" y="977"/>
                  <a:pt x="1829" y="975"/>
                  <a:pt x="1829" y="973"/>
                </a:cubicBezTo>
                <a:cubicBezTo>
                  <a:pt x="1829" y="972"/>
                  <a:pt x="1830" y="970"/>
                  <a:pt x="1829" y="968"/>
                </a:cubicBezTo>
                <a:cubicBezTo>
                  <a:pt x="1829" y="969"/>
                  <a:pt x="1828" y="969"/>
                  <a:pt x="1828" y="969"/>
                </a:cubicBezTo>
                <a:cubicBezTo>
                  <a:pt x="1828" y="970"/>
                  <a:pt x="1828" y="973"/>
                  <a:pt x="1828" y="974"/>
                </a:cubicBezTo>
                <a:cubicBezTo>
                  <a:pt x="1828" y="975"/>
                  <a:pt x="1828" y="977"/>
                  <a:pt x="1827" y="978"/>
                </a:cubicBezTo>
                <a:cubicBezTo>
                  <a:pt x="1826" y="979"/>
                  <a:pt x="1825" y="980"/>
                  <a:pt x="1824" y="981"/>
                </a:cubicBezTo>
                <a:cubicBezTo>
                  <a:pt x="1822" y="982"/>
                  <a:pt x="1822" y="983"/>
                  <a:pt x="1821" y="984"/>
                </a:cubicBezTo>
                <a:cubicBezTo>
                  <a:pt x="1820" y="985"/>
                  <a:pt x="1818" y="986"/>
                  <a:pt x="1818" y="987"/>
                </a:cubicBezTo>
                <a:cubicBezTo>
                  <a:pt x="1818" y="988"/>
                  <a:pt x="1818" y="988"/>
                  <a:pt x="1818" y="989"/>
                </a:cubicBezTo>
                <a:cubicBezTo>
                  <a:pt x="1819" y="989"/>
                  <a:pt x="1819" y="990"/>
                  <a:pt x="1819" y="990"/>
                </a:cubicBezTo>
                <a:cubicBezTo>
                  <a:pt x="1821" y="992"/>
                  <a:pt x="1821" y="990"/>
                  <a:pt x="1821" y="989"/>
                </a:cubicBezTo>
                <a:cubicBezTo>
                  <a:pt x="1821" y="987"/>
                  <a:pt x="1822" y="986"/>
                  <a:pt x="1823" y="985"/>
                </a:cubicBezTo>
                <a:cubicBezTo>
                  <a:pt x="1824" y="985"/>
                  <a:pt x="1825" y="984"/>
                  <a:pt x="1826" y="983"/>
                </a:cubicBezTo>
                <a:cubicBezTo>
                  <a:pt x="1826" y="983"/>
                  <a:pt x="1827" y="981"/>
                  <a:pt x="1828" y="981"/>
                </a:cubicBezTo>
                <a:cubicBezTo>
                  <a:pt x="1829" y="983"/>
                  <a:pt x="1826" y="985"/>
                  <a:pt x="1825" y="986"/>
                </a:cubicBezTo>
                <a:cubicBezTo>
                  <a:pt x="1825" y="987"/>
                  <a:pt x="1824" y="988"/>
                  <a:pt x="1823" y="989"/>
                </a:cubicBezTo>
                <a:cubicBezTo>
                  <a:pt x="1823" y="990"/>
                  <a:pt x="1822" y="991"/>
                  <a:pt x="1823" y="992"/>
                </a:cubicBezTo>
                <a:cubicBezTo>
                  <a:pt x="1824" y="992"/>
                  <a:pt x="1825" y="990"/>
                  <a:pt x="1826" y="989"/>
                </a:cubicBezTo>
                <a:cubicBezTo>
                  <a:pt x="1827" y="989"/>
                  <a:pt x="1829" y="989"/>
                  <a:pt x="1830" y="987"/>
                </a:cubicBezTo>
                <a:cubicBezTo>
                  <a:pt x="1831" y="986"/>
                  <a:pt x="1832" y="985"/>
                  <a:pt x="1832" y="984"/>
                </a:cubicBezTo>
                <a:cubicBezTo>
                  <a:pt x="1832" y="983"/>
                  <a:pt x="1833" y="983"/>
                  <a:pt x="1833" y="982"/>
                </a:cubicBezTo>
                <a:cubicBezTo>
                  <a:pt x="1834" y="982"/>
                  <a:pt x="1834" y="981"/>
                  <a:pt x="1834" y="980"/>
                </a:cubicBezTo>
                <a:cubicBezTo>
                  <a:pt x="1835" y="979"/>
                  <a:pt x="1837" y="980"/>
                  <a:pt x="1836" y="981"/>
                </a:cubicBezTo>
                <a:cubicBezTo>
                  <a:pt x="1835" y="982"/>
                  <a:pt x="1834" y="982"/>
                  <a:pt x="1834" y="983"/>
                </a:cubicBezTo>
                <a:close/>
                <a:moveTo>
                  <a:pt x="1941" y="782"/>
                </a:moveTo>
                <a:cubicBezTo>
                  <a:pt x="1940" y="782"/>
                  <a:pt x="1939" y="782"/>
                  <a:pt x="1938" y="782"/>
                </a:cubicBezTo>
                <a:cubicBezTo>
                  <a:pt x="1937" y="781"/>
                  <a:pt x="1935" y="780"/>
                  <a:pt x="1933" y="779"/>
                </a:cubicBezTo>
                <a:cubicBezTo>
                  <a:pt x="1932" y="779"/>
                  <a:pt x="1928" y="778"/>
                  <a:pt x="1929" y="780"/>
                </a:cubicBezTo>
                <a:cubicBezTo>
                  <a:pt x="1930" y="780"/>
                  <a:pt x="1931" y="781"/>
                  <a:pt x="1933" y="782"/>
                </a:cubicBezTo>
                <a:cubicBezTo>
                  <a:pt x="1934" y="782"/>
                  <a:pt x="1935" y="783"/>
                  <a:pt x="1937" y="783"/>
                </a:cubicBezTo>
                <a:cubicBezTo>
                  <a:pt x="1937" y="784"/>
                  <a:pt x="1938" y="783"/>
                  <a:pt x="1939" y="783"/>
                </a:cubicBezTo>
                <a:cubicBezTo>
                  <a:pt x="1939" y="783"/>
                  <a:pt x="1941" y="784"/>
                  <a:pt x="1941" y="783"/>
                </a:cubicBezTo>
                <a:cubicBezTo>
                  <a:pt x="1942" y="783"/>
                  <a:pt x="1942" y="782"/>
                  <a:pt x="1941" y="782"/>
                </a:cubicBezTo>
                <a:close/>
                <a:moveTo>
                  <a:pt x="1810" y="747"/>
                </a:moveTo>
                <a:cubicBezTo>
                  <a:pt x="1811" y="747"/>
                  <a:pt x="1812" y="747"/>
                  <a:pt x="1813" y="746"/>
                </a:cubicBezTo>
                <a:cubicBezTo>
                  <a:pt x="1815" y="745"/>
                  <a:pt x="1812" y="745"/>
                  <a:pt x="1811" y="745"/>
                </a:cubicBezTo>
                <a:cubicBezTo>
                  <a:pt x="1810" y="744"/>
                  <a:pt x="1809" y="744"/>
                  <a:pt x="1808" y="743"/>
                </a:cubicBezTo>
                <a:cubicBezTo>
                  <a:pt x="1806" y="743"/>
                  <a:pt x="1805" y="742"/>
                  <a:pt x="1804" y="741"/>
                </a:cubicBezTo>
                <a:cubicBezTo>
                  <a:pt x="1803" y="741"/>
                  <a:pt x="1802" y="740"/>
                  <a:pt x="1801" y="738"/>
                </a:cubicBezTo>
                <a:cubicBezTo>
                  <a:pt x="1800" y="737"/>
                  <a:pt x="1800" y="735"/>
                  <a:pt x="1799" y="735"/>
                </a:cubicBezTo>
                <a:cubicBezTo>
                  <a:pt x="1798" y="734"/>
                  <a:pt x="1798" y="735"/>
                  <a:pt x="1797" y="736"/>
                </a:cubicBezTo>
                <a:cubicBezTo>
                  <a:pt x="1796" y="736"/>
                  <a:pt x="1795" y="736"/>
                  <a:pt x="1794" y="735"/>
                </a:cubicBezTo>
                <a:cubicBezTo>
                  <a:pt x="1793" y="735"/>
                  <a:pt x="1792" y="735"/>
                  <a:pt x="1791" y="735"/>
                </a:cubicBezTo>
                <a:cubicBezTo>
                  <a:pt x="1791" y="735"/>
                  <a:pt x="1791" y="734"/>
                  <a:pt x="1790" y="734"/>
                </a:cubicBezTo>
                <a:cubicBezTo>
                  <a:pt x="1789" y="734"/>
                  <a:pt x="1789" y="735"/>
                  <a:pt x="1788" y="736"/>
                </a:cubicBezTo>
                <a:cubicBezTo>
                  <a:pt x="1787" y="737"/>
                  <a:pt x="1786" y="737"/>
                  <a:pt x="1785" y="738"/>
                </a:cubicBezTo>
                <a:cubicBezTo>
                  <a:pt x="1783" y="738"/>
                  <a:pt x="1782" y="737"/>
                  <a:pt x="1780" y="737"/>
                </a:cubicBezTo>
                <a:cubicBezTo>
                  <a:pt x="1779" y="738"/>
                  <a:pt x="1776" y="738"/>
                  <a:pt x="1776" y="737"/>
                </a:cubicBezTo>
                <a:cubicBezTo>
                  <a:pt x="1777" y="736"/>
                  <a:pt x="1779" y="735"/>
                  <a:pt x="1780" y="735"/>
                </a:cubicBezTo>
                <a:cubicBezTo>
                  <a:pt x="1781" y="735"/>
                  <a:pt x="1781" y="735"/>
                  <a:pt x="1782" y="734"/>
                </a:cubicBezTo>
                <a:cubicBezTo>
                  <a:pt x="1782" y="734"/>
                  <a:pt x="1783" y="734"/>
                  <a:pt x="1784" y="734"/>
                </a:cubicBezTo>
                <a:cubicBezTo>
                  <a:pt x="1785" y="733"/>
                  <a:pt x="1785" y="731"/>
                  <a:pt x="1784" y="730"/>
                </a:cubicBezTo>
                <a:cubicBezTo>
                  <a:pt x="1783" y="730"/>
                  <a:pt x="1782" y="730"/>
                  <a:pt x="1782" y="729"/>
                </a:cubicBezTo>
                <a:cubicBezTo>
                  <a:pt x="1781" y="729"/>
                  <a:pt x="1781" y="727"/>
                  <a:pt x="1781" y="726"/>
                </a:cubicBezTo>
                <a:cubicBezTo>
                  <a:pt x="1781" y="724"/>
                  <a:pt x="1781" y="723"/>
                  <a:pt x="1780" y="722"/>
                </a:cubicBezTo>
                <a:cubicBezTo>
                  <a:pt x="1779" y="721"/>
                  <a:pt x="1778" y="719"/>
                  <a:pt x="1777" y="718"/>
                </a:cubicBezTo>
                <a:cubicBezTo>
                  <a:pt x="1776" y="717"/>
                  <a:pt x="1775" y="716"/>
                  <a:pt x="1774" y="715"/>
                </a:cubicBezTo>
                <a:cubicBezTo>
                  <a:pt x="1773" y="714"/>
                  <a:pt x="1771" y="714"/>
                  <a:pt x="1770" y="713"/>
                </a:cubicBezTo>
                <a:cubicBezTo>
                  <a:pt x="1768" y="712"/>
                  <a:pt x="1765" y="710"/>
                  <a:pt x="1763" y="709"/>
                </a:cubicBezTo>
                <a:cubicBezTo>
                  <a:pt x="1760" y="708"/>
                  <a:pt x="1758" y="705"/>
                  <a:pt x="1755" y="704"/>
                </a:cubicBezTo>
                <a:cubicBezTo>
                  <a:pt x="1752" y="703"/>
                  <a:pt x="1750" y="701"/>
                  <a:pt x="1746" y="700"/>
                </a:cubicBezTo>
                <a:cubicBezTo>
                  <a:pt x="1744" y="699"/>
                  <a:pt x="1740" y="699"/>
                  <a:pt x="1738" y="698"/>
                </a:cubicBezTo>
                <a:cubicBezTo>
                  <a:pt x="1735" y="698"/>
                  <a:pt x="1732" y="697"/>
                  <a:pt x="1730" y="694"/>
                </a:cubicBezTo>
                <a:cubicBezTo>
                  <a:pt x="1729" y="693"/>
                  <a:pt x="1728" y="692"/>
                  <a:pt x="1727" y="691"/>
                </a:cubicBezTo>
                <a:cubicBezTo>
                  <a:pt x="1727" y="690"/>
                  <a:pt x="1727" y="689"/>
                  <a:pt x="1726" y="689"/>
                </a:cubicBezTo>
                <a:cubicBezTo>
                  <a:pt x="1725" y="688"/>
                  <a:pt x="1722" y="688"/>
                  <a:pt x="1721" y="690"/>
                </a:cubicBezTo>
                <a:cubicBezTo>
                  <a:pt x="1721" y="691"/>
                  <a:pt x="1720" y="693"/>
                  <a:pt x="1720" y="694"/>
                </a:cubicBezTo>
                <a:cubicBezTo>
                  <a:pt x="1719" y="695"/>
                  <a:pt x="1718" y="697"/>
                  <a:pt x="1717" y="697"/>
                </a:cubicBezTo>
                <a:cubicBezTo>
                  <a:pt x="1715" y="697"/>
                  <a:pt x="1714" y="695"/>
                  <a:pt x="1714" y="694"/>
                </a:cubicBezTo>
                <a:cubicBezTo>
                  <a:pt x="1714" y="692"/>
                  <a:pt x="1715" y="690"/>
                  <a:pt x="1713" y="690"/>
                </a:cubicBezTo>
                <a:cubicBezTo>
                  <a:pt x="1712" y="689"/>
                  <a:pt x="1710" y="689"/>
                  <a:pt x="1709" y="688"/>
                </a:cubicBezTo>
                <a:cubicBezTo>
                  <a:pt x="1708" y="687"/>
                  <a:pt x="1710" y="686"/>
                  <a:pt x="1711" y="685"/>
                </a:cubicBezTo>
                <a:cubicBezTo>
                  <a:pt x="1713" y="685"/>
                  <a:pt x="1713" y="684"/>
                  <a:pt x="1713" y="682"/>
                </a:cubicBezTo>
                <a:cubicBezTo>
                  <a:pt x="1713" y="681"/>
                  <a:pt x="1712" y="680"/>
                  <a:pt x="1711" y="679"/>
                </a:cubicBezTo>
                <a:cubicBezTo>
                  <a:pt x="1710" y="678"/>
                  <a:pt x="1710" y="677"/>
                  <a:pt x="1708" y="677"/>
                </a:cubicBezTo>
                <a:cubicBezTo>
                  <a:pt x="1707" y="677"/>
                  <a:pt x="1706" y="678"/>
                  <a:pt x="1704" y="678"/>
                </a:cubicBezTo>
                <a:cubicBezTo>
                  <a:pt x="1703" y="677"/>
                  <a:pt x="1704" y="675"/>
                  <a:pt x="1704" y="674"/>
                </a:cubicBezTo>
                <a:cubicBezTo>
                  <a:pt x="1704" y="672"/>
                  <a:pt x="1702" y="673"/>
                  <a:pt x="1701" y="674"/>
                </a:cubicBezTo>
                <a:cubicBezTo>
                  <a:pt x="1699" y="674"/>
                  <a:pt x="1698" y="675"/>
                  <a:pt x="1697" y="676"/>
                </a:cubicBezTo>
                <a:cubicBezTo>
                  <a:pt x="1696" y="678"/>
                  <a:pt x="1695" y="679"/>
                  <a:pt x="1695" y="681"/>
                </a:cubicBezTo>
                <a:cubicBezTo>
                  <a:pt x="1694" y="682"/>
                  <a:pt x="1693" y="683"/>
                  <a:pt x="1692" y="685"/>
                </a:cubicBezTo>
                <a:cubicBezTo>
                  <a:pt x="1692" y="686"/>
                  <a:pt x="1692" y="688"/>
                  <a:pt x="1692" y="689"/>
                </a:cubicBezTo>
                <a:cubicBezTo>
                  <a:pt x="1692" y="691"/>
                  <a:pt x="1691" y="692"/>
                  <a:pt x="1691" y="694"/>
                </a:cubicBezTo>
                <a:cubicBezTo>
                  <a:pt x="1690" y="695"/>
                  <a:pt x="1691" y="697"/>
                  <a:pt x="1691" y="699"/>
                </a:cubicBezTo>
                <a:cubicBezTo>
                  <a:pt x="1691" y="701"/>
                  <a:pt x="1689" y="702"/>
                  <a:pt x="1690" y="704"/>
                </a:cubicBezTo>
                <a:cubicBezTo>
                  <a:pt x="1690" y="705"/>
                  <a:pt x="1691" y="706"/>
                  <a:pt x="1691" y="707"/>
                </a:cubicBezTo>
                <a:cubicBezTo>
                  <a:pt x="1691" y="708"/>
                  <a:pt x="1690" y="709"/>
                  <a:pt x="1690" y="710"/>
                </a:cubicBezTo>
                <a:cubicBezTo>
                  <a:pt x="1689" y="712"/>
                  <a:pt x="1687" y="712"/>
                  <a:pt x="1686" y="714"/>
                </a:cubicBezTo>
                <a:cubicBezTo>
                  <a:pt x="1686" y="716"/>
                  <a:pt x="1686" y="718"/>
                  <a:pt x="1686" y="719"/>
                </a:cubicBezTo>
                <a:cubicBezTo>
                  <a:pt x="1686" y="721"/>
                  <a:pt x="1686" y="722"/>
                  <a:pt x="1687" y="724"/>
                </a:cubicBezTo>
                <a:cubicBezTo>
                  <a:pt x="1687" y="725"/>
                  <a:pt x="1686" y="727"/>
                  <a:pt x="1686" y="728"/>
                </a:cubicBezTo>
                <a:cubicBezTo>
                  <a:pt x="1687" y="731"/>
                  <a:pt x="1691" y="734"/>
                  <a:pt x="1688" y="736"/>
                </a:cubicBezTo>
                <a:cubicBezTo>
                  <a:pt x="1686" y="736"/>
                  <a:pt x="1685" y="737"/>
                  <a:pt x="1683" y="738"/>
                </a:cubicBezTo>
                <a:cubicBezTo>
                  <a:pt x="1682" y="738"/>
                  <a:pt x="1680" y="738"/>
                  <a:pt x="1679" y="739"/>
                </a:cubicBezTo>
                <a:cubicBezTo>
                  <a:pt x="1676" y="740"/>
                  <a:pt x="1674" y="741"/>
                  <a:pt x="1672" y="744"/>
                </a:cubicBezTo>
                <a:cubicBezTo>
                  <a:pt x="1671" y="745"/>
                  <a:pt x="1671" y="746"/>
                  <a:pt x="1670" y="747"/>
                </a:cubicBezTo>
                <a:cubicBezTo>
                  <a:pt x="1669" y="748"/>
                  <a:pt x="1667" y="750"/>
                  <a:pt x="1669" y="751"/>
                </a:cubicBezTo>
                <a:cubicBezTo>
                  <a:pt x="1670" y="751"/>
                  <a:pt x="1672" y="750"/>
                  <a:pt x="1673" y="749"/>
                </a:cubicBezTo>
                <a:cubicBezTo>
                  <a:pt x="1675" y="749"/>
                  <a:pt x="1676" y="749"/>
                  <a:pt x="1678" y="748"/>
                </a:cubicBezTo>
                <a:cubicBezTo>
                  <a:pt x="1679" y="748"/>
                  <a:pt x="1681" y="748"/>
                  <a:pt x="1682" y="748"/>
                </a:cubicBezTo>
                <a:cubicBezTo>
                  <a:pt x="1684" y="747"/>
                  <a:pt x="1687" y="747"/>
                  <a:pt x="1689" y="747"/>
                </a:cubicBezTo>
                <a:cubicBezTo>
                  <a:pt x="1690" y="747"/>
                  <a:pt x="1691" y="747"/>
                  <a:pt x="1692" y="747"/>
                </a:cubicBezTo>
                <a:cubicBezTo>
                  <a:pt x="1693" y="747"/>
                  <a:pt x="1694" y="747"/>
                  <a:pt x="1696" y="747"/>
                </a:cubicBezTo>
                <a:cubicBezTo>
                  <a:pt x="1697" y="747"/>
                  <a:pt x="1698" y="745"/>
                  <a:pt x="1699" y="745"/>
                </a:cubicBezTo>
                <a:cubicBezTo>
                  <a:pt x="1700" y="746"/>
                  <a:pt x="1699" y="746"/>
                  <a:pt x="1699" y="747"/>
                </a:cubicBezTo>
                <a:cubicBezTo>
                  <a:pt x="1699" y="748"/>
                  <a:pt x="1700" y="748"/>
                  <a:pt x="1701" y="749"/>
                </a:cubicBezTo>
                <a:cubicBezTo>
                  <a:pt x="1702" y="750"/>
                  <a:pt x="1702" y="752"/>
                  <a:pt x="1702" y="753"/>
                </a:cubicBezTo>
                <a:cubicBezTo>
                  <a:pt x="1702" y="755"/>
                  <a:pt x="1701" y="756"/>
                  <a:pt x="1701" y="758"/>
                </a:cubicBezTo>
                <a:cubicBezTo>
                  <a:pt x="1701" y="759"/>
                  <a:pt x="1701" y="760"/>
                  <a:pt x="1702" y="761"/>
                </a:cubicBezTo>
                <a:cubicBezTo>
                  <a:pt x="1704" y="763"/>
                  <a:pt x="1706" y="765"/>
                  <a:pt x="1708" y="767"/>
                </a:cubicBezTo>
                <a:cubicBezTo>
                  <a:pt x="1709" y="767"/>
                  <a:pt x="1710" y="767"/>
                  <a:pt x="1712" y="766"/>
                </a:cubicBezTo>
                <a:cubicBezTo>
                  <a:pt x="1712" y="766"/>
                  <a:pt x="1714" y="766"/>
                  <a:pt x="1714" y="765"/>
                </a:cubicBezTo>
                <a:cubicBezTo>
                  <a:pt x="1715" y="765"/>
                  <a:pt x="1716" y="764"/>
                  <a:pt x="1717" y="763"/>
                </a:cubicBezTo>
                <a:cubicBezTo>
                  <a:pt x="1718" y="763"/>
                  <a:pt x="1719" y="762"/>
                  <a:pt x="1720" y="761"/>
                </a:cubicBezTo>
                <a:cubicBezTo>
                  <a:pt x="1722" y="760"/>
                  <a:pt x="1724" y="759"/>
                  <a:pt x="1725" y="757"/>
                </a:cubicBezTo>
                <a:cubicBezTo>
                  <a:pt x="1726" y="755"/>
                  <a:pt x="1726" y="753"/>
                  <a:pt x="1729" y="752"/>
                </a:cubicBezTo>
                <a:cubicBezTo>
                  <a:pt x="1730" y="751"/>
                  <a:pt x="1732" y="752"/>
                  <a:pt x="1733" y="751"/>
                </a:cubicBezTo>
                <a:cubicBezTo>
                  <a:pt x="1734" y="750"/>
                  <a:pt x="1735" y="749"/>
                  <a:pt x="1736" y="748"/>
                </a:cubicBezTo>
                <a:cubicBezTo>
                  <a:pt x="1738" y="747"/>
                  <a:pt x="1739" y="747"/>
                  <a:pt x="1741" y="746"/>
                </a:cubicBezTo>
                <a:cubicBezTo>
                  <a:pt x="1743" y="745"/>
                  <a:pt x="1744" y="743"/>
                  <a:pt x="1743" y="741"/>
                </a:cubicBezTo>
                <a:cubicBezTo>
                  <a:pt x="1743" y="740"/>
                  <a:pt x="1742" y="739"/>
                  <a:pt x="1742" y="738"/>
                </a:cubicBezTo>
                <a:cubicBezTo>
                  <a:pt x="1742" y="736"/>
                  <a:pt x="1746" y="737"/>
                  <a:pt x="1747" y="736"/>
                </a:cubicBezTo>
                <a:cubicBezTo>
                  <a:pt x="1749" y="735"/>
                  <a:pt x="1749" y="734"/>
                  <a:pt x="1751" y="734"/>
                </a:cubicBezTo>
                <a:cubicBezTo>
                  <a:pt x="1752" y="734"/>
                  <a:pt x="1752" y="733"/>
                  <a:pt x="1753" y="733"/>
                </a:cubicBezTo>
                <a:cubicBezTo>
                  <a:pt x="1753" y="733"/>
                  <a:pt x="1754" y="732"/>
                  <a:pt x="1755" y="732"/>
                </a:cubicBezTo>
                <a:cubicBezTo>
                  <a:pt x="1757" y="732"/>
                  <a:pt x="1756" y="734"/>
                  <a:pt x="1755" y="735"/>
                </a:cubicBezTo>
                <a:cubicBezTo>
                  <a:pt x="1755" y="736"/>
                  <a:pt x="1752" y="737"/>
                  <a:pt x="1753" y="738"/>
                </a:cubicBezTo>
                <a:cubicBezTo>
                  <a:pt x="1756" y="738"/>
                  <a:pt x="1758" y="738"/>
                  <a:pt x="1761" y="738"/>
                </a:cubicBezTo>
                <a:cubicBezTo>
                  <a:pt x="1763" y="739"/>
                  <a:pt x="1768" y="738"/>
                  <a:pt x="1768" y="741"/>
                </a:cubicBezTo>
                <a:cubicBezTo>
                  <a:pt x="1769" y="742"/>
                  <a:pt x="1768" y="743"/>
                  <a:pt x="1767" y="744"/>
                </a:cubicBezTo>
                <a:cubicBezTo>
                  <a:pt x="1767" y="744"/>
                  <a:pt x="1766" y="745"/>
                  <a:pt x="1766" y="745"/>
                </a:cubicBezTo>
                <a:cubicBezTo>
                  <a:pt x="1765" y="746"/>
                  <a:pt x="1765" y="746"/>
                  <a:pt x="1765" y="747"/>
                </a:cubicBezTo>
                <a:cubicBezTo>
                  <a:pt x="1769" y="748"/>
                  <a:pt x="1773" y="748"/>
                  <a:pt x="1777" y="749"/>
                </a:cubicBezTo>
                <a:cubicBezTo>
                  <a:pt x="1780" y="750"/>
                  <a:pt x="1783" y="750"/>
                  <a:pt x="1786" y="751"/>
                </a:cubicBezTo>
                <a:cubicBezTo>
                  <a:pt x="1789" y="752"/>
                  <a:pt x="1791" y="754"/>
                  <a:pt x="1794" y="755"/>
                </a:cubicBezTo>
                <a:cubicBezTo>
                  <a:pt x="1795" y="756"/>
                  <a:pt x="1796" y="756"/>
                  <a:pt x="1797" y="755"/>
                </a:cubicBezTo>
                <a:cubicBezTo>
                  <a:pt x="1798" y="754"/>
                  <a:pt x="1799" y="753"/>
                  <a:pt x="1800" y="752"/>
                </a:cubicBezTo>
                <a:cubicBezTo>
                  <a:pt x="1801" y="752"/>
                  <a:pt x="1803" y="751"/>
                  <a:pt x="1804" y="750"/>
                </a:cubicBezTo>
                <a:cubicBezTo>
                  <a:pt x="1806" y="749"/>
                  <a:pt x="1808" y="748"/>
                  <a:pt x="1810" y="747"/>
                </a:cubicBezTo>
                <a:close/>
                <a:moveTo>
                  <a:pt x="1779" y="772"/>
                </a:moveTo>
                <a:cubicBezTo>
                  <a:pt x="1778" y="772"/>
                  <a:pt x="1777" y="772"/>
                  <a:pt x="1777" y="772"/>
                </a:cubicBezTo>
                <a:cubicBezTo>
                  <a:pt x="1776" y="772"/>
                  <a:pt x="1775" y="772"/>
                  <a:pt x="1775" y="772"/>
                </a:cubicBezTo>
                <a:cubicBezTo>
                  <a:pt x="1774" y="772"/>
                  <a:pt x="1774" y="771"/>
                  <a:pt x="1773" y="771"/>
                </a:cubicBezTo>
                <a:cubicBezTo>
                  <a:pt x="1771" y="771"/>
                  <a:pt x="1770" y="772"/>
                  <a:pt x="1769" y="772"/>
                </a:cubicBezTo>
                <a:cubicBezTo>
                  <a:pt x="1767" y="773"/>
                  <a:pt x="1766" y="773"/>
                  <a:pt x="1764" y="773"/>
                </a:cubicBezTo>
                <a:cubicBezTo>
                  <a:pt x="1762" y="773"/>
                  <a:pt x="1761" y="773"/>
                  <a:pt x="1759" y="774"/>
                </a:cubicBezTo>
                <a:cubicBezTo>
                  <a:pt x="1758" y="775"/>
                  <a:pt x="1757" y="776"/>
                  <a:pt x="1755" y="776"/>
                </a:cubicBezTo>
                <a:cubicBezTo>
                  <a:pt x="1754" y="776"/>
                  <a:pt x="1753" y="776"/>
                  <a:pt x="1753" y="775"/>
                </a:cubicBezTo>
                <a:cubicBezTo>
                  <a:pt x="1752" y="775"/>
                  <a:pt x="1752" y="774"/>
                  <a:pt x="1752" y="774"/>
                </a:cubicBezTo>
                <a:cubicBezTo>
                  <a:pt x="1751" y="772"/>
                  <a:pt x="1749" y="774"/>
                  <a:pt x="1748" y="774"/>
                </a:cubicBezTo>
                <a:cubicBezTo>
                  <a:pt x="1746" y="775"/>
                  <a:pt x="1745" y="776"/>
                  <a:pt x="1745" y="778"/>
                </a:cubicBezTo>
                <a:cubicBezTo>
                  <a:pt x="1745" y="782"/>
                  <a:pt x="1743" y="784"/>
                  <a:pt x="1740" y="785"/>
                </a:cubicBezTo>
                <a:cubicBezTo>
                  <a:pt x="1738" y="786"/>
                  <a:pt x="1738" y="786"/>
                  <a:pt x="1737" y="787"/>
                </a:cubicBezTo>
                <a:cubicBezTo>
                  <a:pt x="1736" y="789"/>
                  <a:pt x="1737" y="790"/>
                  <a:pt x="1738" y="791"/>
                </a:cubicBezTo>
                <a:cubicBezTo>
                  <a:pt x="1739" y="793"/>
                  <a:pt x="1740" y="794"/>
                  <a:pt x="1740" y="795"/>
                </a:cubicBezTo>
                <a:cubicBezTo>
                  <a:pt x="1740" y="796"/>
                  <a:pt x="1740" y="797"/>
                  <a:pt x="1741" y="797"/>
                </a:cubicBezTo>
                <a:cubicBezTo>
                  <a:pt x="1742" y="798"/>
                  <a:pt x="1743" y="798"/>
                  <a:pt x="1744" y="797"/>
                </a:cubicBezTo>
                <a:cubicBezTo>
                  <a:pt x="1745" y="796"/>
                  <a:pt x="1746" y="796"/>
                  <a:pt x="1747" y="796"/>
                </a:cubicBezTo>
                <a:cubicBezTo>
                  <a:pt x="1750" y="796"/>
                  <a:pt x="1751" y="797"/>
                  <a:pt x="1753" y="797"/>
                </a:cubicBezTo>
                <a:cubicBezTo>
                  <a:pt x="1757" y="797"/>
                  <a:pt x="1758" y="794"/>
                  <a:pt x="1761" y="793"/>
                </a:cubicBezTo>
                <a:cubicBezTo>
                  <a:pt x="1763" y="792"/>
                  <a:pt x="1764" y="791"/>
                  <a:pt x="1766" y="789"/>
                </a:cubicBezTo>
                <a:cubicBezTo>
                  <a:pt x="1767" y="788"/>
                  <a:pt x="1768" y="786"/>
                  <a:pt x="1770" y="785"/>
                </a:cubicBezTo>
                <a:cubicBezTo>
                  <a:pt x="1771" y="784"/>
                  <a:pt x="1773" y="784"/>
                  <a:pt x="1775" y="783"/>
                </a:cubicBezTo>
                <a:cubicBezTo>
                  <a:pt x="1777" y="782"/>
                  <a:pt x="1777" y="780"/>
                  <a:pt x="1777" y="778"/>
                </a:cubicBezTo>
                <a:cubicBezTo>
                  <a:pt x="1777" y="777"/>
                  <a:pt x="1778" y="776"/>
                  <a:pt x="1778" y="774"/>
                </a:cubicBezTo>
                <a:cubicBezTo>
                  <a:pt x="1779" y="774"/>
                  <a:pt x="1779" y="773"/>
                  <a:pt x="1779" y="772"/>
                </a:cubicBezTo>
                <a:close/>
                <a:moveTo>
                  <a:pt x="2118" y="816"/>
                </a:moveTo>
                <a:cubicBezTo>
                  <a:pt x="2118" y="816"/>
                  <a:pt x="2120" y="817"/>
                  <a:pt x="2121" y="817"/>
                </a:cubicBezTo>
                <a:cubicBezTo>
                  <a:pt x="2122" y="818"/>
                  <a:pt x="2124" y="819"/>
                  <a:pt x="2125" y="820"/>
                </a:cubicBezTo>
                <a:cubicBezTo>
                  <a:pt x="2126" y="821"/>
                  <a:pt x="2127" y="822"/>
                  <a:pt x="2128" y="823"/>
                </a:cubicBezTo>
                <a:cubicBezTo>
                  <a:pt x="2129" y="824"/>
                  <a:pt x="2130" y="825"/>
                  <a:pt x="2131" y="823"/>
                </a:cubicBezTo>
                <a:cubicBezTo>
                  <a:pt x="2132" y="822"/>
                  <a:pt x="2131" y="822"/>
                  <a:pt x="2132" y="821"/>
                </a:cubicBezTo>
                <a:cubicBezTo>
                  <a:pt x="2132" y="820"/>
                  <a:pt x="2133" y="820"/>
                  <a:pt x="2133" y="819"/>
                </a:cubicBezTo>
                <a:cubicBezTo>
                  <a:pt x="2134" y="819"/>
                  <a:pt x="2136" y="816"/>
                  <a:pt x="2134" y="815"/>
                </a:cubicBezTo>
                <a:cubicBezTo>
                  <a:pt x="2133" y="815"/>
                  <a:pt x="2131" y="815"/>
                  <a:pt x="2130" y="815"/>
                </a:cubicBezTo>
                <a:cubicBezTo>
                  <a:pt x="2129" y="815"/>
                  <a:pt x="2127" y="814"/>
                  <a:pt x="2126" y="814"/>
                </a:cubicBezTo>
                <a:cubicBezTo>
                  <a:pt x="2124" y="814"/>
                  <a:pt x="2123" y="815"/>
                  <a:pt x="2121" y="815"/>
                </a:cubicBezTo>
                <a:cubicBezTo>
                  <a:pt x="2120" y="815"/>
                  <a:pt x="2117" y="814"/>
                  <a:pt x="2118" y="816"/>
                </a:cubicBezTo>
                <a:close/>
                <a:moveTo>
                  <a:pt x="1978" y="746"/>
                </a:moveTo>
                <a:cubicBezTo>
                  <a:pt x="1978" y="746"/>
                  <a:pt x="1976" y="745"/>
                  <a:pt x="1975" y="746"/>
                </a:cubicBezTo>
                <a:cubicBezTo>
                  <a:pt x="1975" y="746"/>
                  <a:pt x="1976" y="747"/>
                  <a:pt x="1976" y="747"/>
                </a:cubicBezTo>
                <a:cubicBezTo>
                  <a:pt x="1976" y="747"/>
                  <a:pt x="1976" y="748"/>
                  <a:pt x="1977" y="748"/>
                </a:cubicBezTo>
                <a:cubicBezTo>
                  <a:pt x="1978" y="748"/>
                  <a:pt x="1977" y="747"/>
                  <a:pt x="1977" y="747"/>
                </a:cubicBezTo>
                <a:cubicBezTo>
                  <a:pt x="1978" y="747"/>
                  <a:pt x="1978" y="747"/>
                  <a:pt x="1978" y="746"/>
                </a:cubicBezTo>
                <a:close/>
                <a:moveTo>
                  <a:pt x="2128" y="811"/>
                </a:moveTo>
                <a:cubicBezTo>
                  <a:pt x="2129" y="812"/>
                  <a:pt x="2130" y="812"/>
                  <a:pt x="2130" y="811"/>
                </a:cubicBezTo>
                <a:cubicBezTo>
                  <a:pt x="2131" y="809"/>
                  <a:pt x="2129" y="807"/>
                  <a:pt x="2127" y="806"/>
                </a:cubicBezTo>
                <a:cubicBezTo>
                  <a:pt x="2127" y="806"/>
                  <a:pt x="2126" y="805"/>
                  <a:pt x="2125" y="805"/>
                </a:cubicBezTo>
                <a:cubicBezTo>
                  <a:pt x="2125" y="804"/>
                  <a:pt x="2124" y="804"/>
                  <a:pt x="2123" y="805"/>
                </a:cubicBezTo>
                <a:cubicBezTo>
                  <a:pt x="2122" y="806"/>
                  <a:pt x="2123" y="807"/>
                  <a:pt x="2123" y="808"/>
                </a:cubicBezTo>
                <a:cubicBezTo>
                  <a:pt x="2124" y="809"/>
                  <a:pt x="2126" y="809"/>
                  <a:pt x="2127" y="810"/>
                </a:cubicBezTo>
                <a:cubicBezTo>
                  <a:pt x="2127" y="810"/>
                  <a:pt x="2128" y="811"/>
                  <a:pt x="2128" y="811"/>
                </a:cubicBezTo>
                <a:close/>
                <a:moveTo>
                  <a:pt x="2139" y="787"/>
                </a:moveTo>
                <a:cubicBezTo>
                  <a:pt x="2140" y="787"/>
                  <a:pt x="2141" y="786"/>
                  <a:pt x="2140" y="786"/>
                </a:cubicBezTo>
                <a:cubicBezTo>
                  <a:pt x="2140" y="785"/>
                  <a:pt x="2139" y="786"/>
                  <a:pt x="2138" y="786"/>
                </a:cubicBezTo>
                <a:cubicBezTo>
                  <a:pt x="2137" y="786"/>
                  <a:pt x="2137" y="786"/>
                  <a:pt x="2136" y="786"/>
                </a:cubicBezTo>
                <a:cubicBezTo>
                  <a:pt x="2134" y="785"/>
                  <a:pt x="2134" y="785"/>
                  <a:pt x="2132" y="785"/>
                </a:cubicBezTo>
                <a:cubicBezTo>
                  <a:pt x="2131" y="785"/>
                  <a:pt x="2131" y="786"/>
                  <a:pt x="2130" y="786"/>
                </a:cubicBezTo>
                <a:cubicBezTo>
                  <a:pt x="2130" y="786"/>
                  <a:pt x="2129" y="787"/>
                  <a:pt x="2129" y="787"/>
                </a:cubicBezTo>
                <a:cubicBezTo>
                  <a:pt x="2128" y="788"/>
                  <a:pt x="2128" y="787"/>
                  <a:pt x="2128" y="788"/>
                </a:cubicBezTo>
                <a:cubicBezTo>
                  <a:pt x="2128" y="789"/>
                  <a:pt x="2131" y="789"/>
                  <a:pt x="2131" y="789"/>
                </a:cubicBezTo>
                <a:cubicBezTo>
                  <a:pt x="2132" y="790"/>
                  <a:pt x="2132" y="791"/>
                  <a:pt x="2134" y="791"/>
                </a:cubicBezTo>
                <a:cubicBezTo>
                  <a:pt x="2135" y="791"/>
                  <a:pt x="2135" y="791"/>
                  <a:pt x="2136" y="790"/>
                </a:cubicBezTo>
                <a:cubicBezTo>
                  <a:pt x="2137" y="789"/>
                  <a:pt x="2138" y="788"/>
                  <a:pt x="2139" y="787"/>
                </a:cubicBezTo>
                <a:close/>
                <a:moveTo>
                  <a:pt x="2016" y="780"/>
                </a:moveTo>
                <a:cubicBezTo>
                  <a:pt x="2014" y="778"/>
                  <a:pt x="2011" y="777"/>
                  <a:pt x="2009" y="776"/>
                </a:cubicBezTo>
                <a:cubicBezTo>
                  <a:pt x="2007" y="776"/>
                  <a:pt x="2006" y="776"/>
                  <a:pt x="2005" y="775"/>
                </a:cubicBezTo>
                <a:cubicBezTo>
                  <a:pt x="2003" y="775"/>
                  <a:pt x="2002" y="775"/>
                  <a:pt x="2001" y="775"/>
                </a:cubicBezTo>
                <a:cubicBezTo>
                  <a:pt x="2001" y="774"/>
                  <a:pt x="1998" y="773"/>
                  <a:pt x="1998" y="774"/>
                </a:cubicBezTo>
                <a:cubicBezTo>
                  <a:pt x="1998" y="775"/>
                  <a:pt x="2000" y="775"/>
                  <a:pt x="2001" y="775"/>
                </a:cubicBezTo>
                <a:cubicBezTo>
                  <a:pt x="2001" y="776"/>
                  <a:pt x="2002" y="776"/>
                  <a:pt x="2002" y="777"/>
                </a:cubicBezTo>
                <a:cubicBezTo>
                  <a:pt x="2003" y="777"/>
                  <a:pt x="2004" y="777"/>
                  <a:pt x="2004" y="778"/>
                </a:cubicBezTo>
                <a:cubicBezTo>
                  <a:pt x="2005" y="778"/>
                  <a:pt x="2005" y="779"/>
                  <a:pt x="2005" y="780"/>
                </a:cubicBezTo>
                <a:cubicBezTo>
                  <a:pt x="2006" y="780"/>
                  <a:pt x="2007" y="781"/>
                  <a:pt x="2007" y="782"/>
                </a:cubicBezTo>
                <a:cubicBezTo>
                  <a:pt x="2007" y="783"/>
                  <a:pt x="2007" y="784"/>
                  <a:pt x="2008" y="785"/>
                </a:cubicBezTo>
                <a:cubicBezTo>
                  <a:pt x="2008" y="785"/>
                  <a:pt x="2010" y="785"/>
                  <a:pt x="2010" y="785"/>
                </a:cubicBezTo>
                <a:cubicBezTo>
                  <a:pt x="2011" y="785"/>
                  <a:pt x="2011" y="786"/>
                  <a:pt x="2012" y="786"/>
                </a:cubicBezTo>
                <a:cubicBezTo>
                  <a:pt x="2013" y="786"/>
                  <a:pt x="2013" y="786"/>
                  <a:pt x="2014" y="786"/>
                </a:cubicBezTo>
                <a:cubicBezTo>
                  <a:pt x="2016" y="786"/>
                  <a:pt x="2017" y="786"/>
                  <a:pt x="2018" y="786"/>
                </a:cubicBezTo>
                <a:cubicBezTo>
                  <a:pt x="2019" y="786"/>
                  <a:pt x="2020" y="785"/>
                  <a:pt x="2020" y="785"/>
                </a:cubicBezTo>
                <a:cubicBezTo>
                  <a:pt x="2020" y="784"/>
                  <a:pt x="2019" y="783"/>
                  <a:pt x="2019" y="783"/>
                </a:cubicBezTo>
                <a:cubicBezTo>
                  <a:pt x="2018" y="782"/>
                  <a:pt x="2018" y="782"/>
                  <a:pt x="2017" y="782"/>
                </a:cubicBezTo>
                <a:cubicBezTo>
                  <a:pt x="2017" y="781"/>
                  <a:pt x="2016" y="781"/>
                  <a:pt x="2016" y="780"/>
                </a:cubicBezTo>
                <a:close/>
                <a:moveTo>
                  <a:pt x="2067" y="848"/>
                </a:moveTo>
                <a:cubicBezTo>
                  <a:pt x="2066" y="847"/>
                  <a:pt x="2066" y="847"/>
                  <a:pt x="2065" y="847"/>
                </a:cubicBezTo>
                <a:cubicBezTo>
                  <a:pt x="2063" y="848"/>
                  <a:pt x="2062" y="849"/>
                  <a:pt x="2061" y="850"/>
                </a:cubicBezTo>
                <a:cubicBezTo>
                  <a:pt x="2061" y="852"/>
                  <a:pt x="2060" y="853"/>
                  <a:pt x="2059" y="854"/>
                </a:cubicBezTo>
                <a:cubicBezTo>
                  <a:pt x="2057" y="855"/>
                  <a:pt x="2057" y="856"/>
                  <a:pt x="2057" y="857"/>
                </a:cubicBezTo>
                <a:cubicBezTo>
                  <a:pt x="2058" y="859"/>
                  <a:pt x="2060" y="858"/>
                  <a:pt x="2061" y="858"/>
                </a:cubicBezTo>
                <a:cubicBezTo>
                  <a:pt x="2062" y="857"/>
                  <a:pt x="2064" y="857"/>
                  <a:pt x="2065" y="856"/>
                </a:cubicBezTo>
                <a:cubicBezTo>
                  <a:pt x="2066" y="856"/>
                  <a:pt x="2066" y="855"/>
                  <a:pt x="2067" y="855"/>
                </a:cubicBezTo>
                <a:cubicBezTo>
                  <a:pt x="2067" y="854"/>
                  <a:pt x="2068" y="854"/>
                  <a:pt x="2068" y="854"/>
                </a:cubicBezTo>
                <a:cubicBezTo>
                  <a:pt x="2069" y="852"/>
                  <a:pt x="2067" y="852"/>
                  <a:pt x="2067" y="850"/>
                </a:cubicBezTo>
                <a:cubicBezTo>
                  <a:pt x="2067" y="849"/>
                  <a:pt x="2067" y="849"/>
                  <a:pt x="2067" y="848"/>
                </a:cubicBezTo>
                <a:close/>
                <a:moveTo>
                  <a:pt x="1777" y="1072"/>
                </a:moveTo>
                <a:cubicBezTo>
                  <a:pt x="1778" y="1072"/>
                  <a:pt x="1779" y="1072"/>
                  <a:pt x="1779" y="1072"/>
                </a:cubicBezTo>
                <a:cubicBezTo>
                  <a:pt x="1780" y="1073"/>
                  <a:pt x="1781" y="1073"/>
                  <a:pt x="1781" y="1073"/>
                </a:cubicBezTo>
                <a:cubicBezTo>
                  <a:pt x="1783" y="1074"/>
                  <a:pt x="1784" y="1074"/>
                  <a:pt x="1786" y="1074"/>
                </a:cubicBezTo>
                <a:cubicBezTo>
                  <a:pt x="1788" y="1076"/>
                  <a:pt x="1790" y="1075"/>
                  <a:pt x="1793" y="1076"/>
                </a:cubicBezTo>
                <a:cubicBezTo>
                  <a:pt x="1794" y="1077"/>
                  <a:pt x="1795" y="1077"/>
                  <a:pt x="1796" y="1077"/>
                </a:cubicBezTo>
                <a:cubicBezTo>
                  <a:pt x="1796" y="1078"/>
                  <a:pt x="1797" y="1078"/>
                  <a:pt x="1797" y="1078"/>
                </a:cubicBezTo>
                <a:cubicBezTo>
                  <a:pt x="1798" y="1079"/>
                  <a:pt x="1799" y="1079"/>
                  <a:pt x="1799" y="1079"/>
                </a:cubicBezTo>
                <a:cubicBezTo>
                  <a:pt x="1800" y="1079"/>
                  <a:pt x="1801" y="1079"/>
                  <a:pt x="1802" y="1080"/>
                </a:cubicBezTo>
                <a:cubicBezTo>
                  <a:pt x="1802" y="1080"/>
                  <a:pt x="1802" y="1080"/>
                  <a:pt x="1802" y="1080"/>
                </a:cubicBezTo>
                <a:cubicBezTo>
                  <a:pt x="1803" y="1080"/>
                  <a:pt x="1803" y="1076"/>
                  <a:pt x="1802" y="1076"/>
                </a:cubicBezTo>
                <a:cubicBezTo>
                  <a:pt x="1802" y="1074"/>
                  <a:pt x="1801" y="1073"/>
                  <a:pt x="1800" y="1072"/>
                </a:cubicBezTo>
                <a:cubicBezTo>
                  <a:pt x="1799" y="1070"/>
                  <a:pt x="1798" y="1069"/>
                  <a:pt x="1797" y="1068"/>
                </a:cubicBezTo>
                <a:cubicBezTo>
                  <a:pt x="1795" y="1066"/>
                  <a:pt x="1793" y="1065"/>
                  <a:pt x="1791" y="1065"/>
                </a:cubicBezTo>
                <a:cubicBezTo>
                  <a:pt x="1789" y="1065"/>
                  <a:pt x="1788" y="1065"/>
                  <a:pt x="1786" y="1065"/>
                </a:cubicBezTo>
                <a:cubicBezTo>
                  <a:pt x="1785" y="1065"/>
                  <a:pt x="1784" y="1065"/>
                  <a:pt x="1783" y="1065"/>
                </a:cubicBezTo>
                <a:cubicBezTo>
                  <a:pt x="1781" y="1066"/>
                  <a:pt x="1781" y="1066"/>
                  <a:pt x="1779" y="1066"/>
                </a:cubicBezTo>
                <a:cubicBezTo>
                  <a:pt x="1779" y="1066"/>
                  <a:pt x="1778" y="1066"/>
                  <a:pt x="1777" y="1067"/>
                </a:cubicBezTo>
                <a:cubicBezTo>
                  <a:pt x="1775" y="1068"/>
                  <a:pt x="1775" y="1071"/>
                  <a:pt x="1777" y="1072"/>
                </a:cubicBezTo>
                <a:close/>
                <a:moveTo>
                  <a:pt x="1840" y="982"/>
                </a:moveTo>
                <a:cubicBezTo>
                  <a:pt x="1841" y="982"/>
                  <a:pt x="1842" y="981"/>
                  <a:pt x="1842" y="981"/>
                </a:cubicBezTo>
                <a:cubicBezTo>
                  <a:pt x="1844" y="980"/>
                  <a:pt x="1845" y="981"/>
                  <a:pt x="1845" y="979"/>
                </a:cubicBezTo>
                <a:cubicBezTo>
                  <a:pt x="1845" y="977"/>
                  <a:pt x="1846" y="975"/>
                  <a:pt x="1845" y="974"/>
                </a:cubicBezTo>
                <a:cubicBezTo>
                  <a:pt x="1845" y="973"/>
                  <a:pt x="1845" y="972"/>
                  <a:pt x="1844" y="973"/>
                </a:cubicBezTo>
                <a:cubicBezTo>
                  <a:pt x="1842" y="974"/>
                  <a:pt x="1842" y="975"/>
                  <a:pt x="1842" y="977"/>
                </a:cubicBezTo>
                <a:cubicBezTo>
                  <a:pt x="1842" y="978"/>
                  <a:pt x="1841" y="979"/>
                  <a:pt x="1840" y="980"/>
                </a:cubicBezTo>
                <a:cubicBezTo>
                  <a:pt x="1840" y="981"/>
                  <a:pt x="1840" y="981"/>
                  <a:pt x="1840" y="982"/>
                </a:cubicBezTo>
                <a:close/>
                <a:moveTo>
                  <a:pt x="1848" y="560"/>
                </a:moveTo>
                <a:cubicBezTo>
                  <a:pt x="1849" y="558"/>
                  <a:pt x="1850" y="558"/>
                  <a:pt x="1851" y="558"/>
                </a:cubicBezTo>
                <a:cubicBezTo>
                  <a:pt x="1852" y="557"/>
                  <a:pt x="1854" y="556"/>
                  <a:pt x="1854" y="554"/>
                </a:cubicBezTo>
                <a:cubicBezTo>
                  <a:pt x="1854" y="553"/>
                  <a:pt x="1853" y="552"/>
                  <a:pt x="1852" y="551"/>
                </a:cubicBezTo>
                <a:cubicBezTo>
                  <a:pt x="1850" y="551"/>
                  <a:pt x="1849" y="552"/>
                  <a:pt x="1847" y="553"/>
                </a:cubicBezTo>
                <a:cubicBezTo>
                  <a:pt x="1845" y="554"/>
                  <a:pt x="1844" y="557"/>
                  <a:pt x="1842" y="559"/>
                </a:cubicBezTo>
                <a:cubicBezTo>
                  <a:pt x="1840" y="560"/>
                  <a:pt x="1839" y="562"/>
                  <a:pt x="1837" y="563"/>
                </a:cubicBezTo>
                <a:cubicBezTo>
                  <a:pt x="1836" y="564"/>
                  <a:pt x="1834" y="565"/>
                  <a:pt x="1833" y="566"/>
                </a:cubicBezTo>
                <a:cubicBezTo>
                  <a:pt x="1832" y="567"/>
                  <a:pt x="1830" y="569"/>
                  <a:pt x="1830" y="570"/>
                </a:cubicBezTo>
                <a:cubicBezTo>
                  <a:pt x="1830" y="573"/>
                  <a:pt x="1836" y="569"/>
                  <a:pt x="1837" y="569"/>
                </a:cubicBezTo>
                <a:cubicBezTo>
                  <a:pt x="1839" y="569"/>
                  <a:pt x="1841" y="569"/>
                  <a:pt x="1842" y="568"/>
                </a:cubicBezTo>
                <a:cubicBezTo>
                  <a:pt x="1843" y="567"/>
                  <a:pt x="1845" y="566"/>
                  <a:pt x="1846" y="564"/>
                </a:cubicBezTo>
                <a:cubicBezTo>
                  <a:pt x="1847" y="563"/>
                  <a:pt x="1847" y="561"/>
                  <a:pt x="1848" y="560"/>
                </a:cubicBezTo>
                <a:close/>
                <a:moveTo>
                  <a:pt x="1715" y="681"/>
                </a:moveTo>
                <a:cubicBezTo>
                  <a:pt x="1717" y="682"/>
                  <a:pt x="1717" y="683"/>
                  <a:pt x="1718" y="685"/>
                </a:cubicBezTo>
                <a:cubicBezTo>
                  <a:pt x="1719" y="686"/>
                  <a:pt x="1719" y="687"/>
                  <a:pt x="1721" y="687"/>
                </a:cubicBezTo>
                <a:cubicBezTo>
                  <a:pt x="1722" y="686"/>
                  <a:pt x="1723" y="684"/>
                  <a:pt x="1723" y="683"/>
                </a:cubicBezTo>
                <a:cubicBezTo>
                  <a:pt x="1722" y="680"/>
                  <a:pt x="1721" y="677"/>
                  <a:pt x="1719" y="675"/>
                </a:cubicBezTo>
                <a:cubicBezTo>
                  <a:pt x="1718" y="674"/>
                  <a:pt x="1718" y="672"/>
                  <a:pt x="1716" y="672"/>
                </a:cubicBezTo>
                <a:cubicBezTo>
                  <a:pt x="1715" y="671"/>
                  <a:pt x="1714" y="671"/>
                  <a:pt x="1712" y="670"/>
                </a:cubicBezTo>
                <a:cubicBezTo>
                  <a:pt x="1712" y="669"/>
                  <a:pt x="1710" y="669"/>
                  <a:pt x="1710" y="671"/>
                </a:cubicBezTo>
                <a:cubicBezTo>
                  <a:pt x="1710" y="672"/>
                  <a:pt x="1710" y="673"/>
                  <a:pt x="1710" y="673"/>
                </a:cubicBezTo>
                <a:cubicBezTo>
                  <a:pt x="1711" y="675"/>
                  <a:pt x="1711" y="677"/>
                  <a:pt x="1712" y="678"/>
                </a:cubicBezTo>
                <a:cubicBezTo>
                  <a:pt x="1712" y="680"/>
                  <a:pt x="1714" y="681"/>
                  <a:pt x="1715" y="681"/>
                </a:cubicBezTo>
                <a:close/>
                <a:moveTo>
                  <a:pt x="1853" y="841"/>
                </a:moveTo>
                <a:cubicBezTo>
                  <a:pt x="1851" y="840"/>
                  <a:pt x="1850" y="841"/>
                  <a:pt x="1848" y="842"/>
                </a:cubicBezTo>
                <a:cubicBezTo>
                  <a:pt x="1847" y="842"/>
                  <a:pt x="1846" y="842"/>
                  <a:pt x="1846" y="844"/>
                </a:cubicBezTo>
                <a:cubicBezTo>
                  <a:pt x="1847" y="844"/>
                  <a:pt x="1848" y="842"/>
                  <a:pt x="1849" y="842"/>
                </a:cubicBezTo>
                <a:cubicBezTo>
                  <a:pt x="1850" y="842"/>
                  <a:pt x="1853" y="842"/>
                  <a:pt x="1853" y="841"/>
                </a:cubicBezTo>
                <a:close/>
                <a:moveTo>
                  <a:pt x="1845" y="548"/>
                </a:moveTo>
                <a:cubicBezTo>
                  <a:pt x="1845" y="547"/>
                  <a:pt x="1846" y="547"/>
                  <a:pt x="1847" y="547"/>
                </a:cubicBezTo>
                <a:cubicBezTo>
                  <a:pt x="1848" y="547"/>
                  <a:pt x="1848" y="548"/>
                  <a:pt x="1849" y="547"/>
                </a:cubicBezTo>
                <a:cubicBezTo>
                  <a:pt x="1851" y="547"/>
                  <a:pt x="1852" y="545"/>
                  <a:pt x="1853" y="545"/>
                </a:cubicBezTo>
                <a:cubicBezTo>
                  <a:pt x="1854" y="545"/>
                  <a:pt x="1855" y="545"/>
                  <a:pt x="1855" y="545"/>
                </a:cubicBezTo>
                <a:cubicBezTo>
                  <a:pt x="1856" y="544"/>
                  <a:pt x="1857" y="544"/>
                  <a:pt x="1857" y="543"/>
                </a:cubicBezTo>
                <a:cubicBezTo>
                  <a:pt x="1858" y="543"/>
                  <a:pt x="1859" y="543"/>
                  <a:pt x="1859" y="542"/>
                </a:cubicBezTo>
                <a:cubicBezTo>
                  <a:pt x="1859" y="542"/>
                  <a:pt x="1860" y="541"/>
                  <a:pt x="1859" y="540"/>
                </a:cubicBezTo>
                <a:cubicBezTo>
                  <a:pt x="1859" y="540"/>
                  <a:pt x="1859" y="540"/>
                  <a:pt x="1858" y="539"/>
                </a:cubicBezTo>
                <a:cubicBezTo>
                  <a:pt x="1858" y="539"/>
                  <a:pt x="1858" y="538"/>
                  <a:pt x="1857" y="538"/>
                </a:cubicBezTo>
                <a:cubicBezTo>
                  <a:pt x="1856" y="537"/>
                  <a:pt x="1855" y="538"/>
                  <a:pt x="1855" y="538"/>
                </a:cubicBezTo>
                <a:cubicBezTo>
                  <a:pt x="1852" y="539"/>
                  <a:pt x="1851" y="541"/>
                  <a:pt x="1849" y="543"/>
                </a:cubicBezTo>
                <a:cubicBezTo>
                  <a:pt x="1847" y="544"/>
                  <a:pt x="1846" y="545"/>
                  <a:pt x="1844" y="546"/>
                </a:cubicBezTo>
                <a:cubicBezTo>
                  <a:pt x="1843" y="546"/>
                  <a:pt x="1841" y="547"/>
                  <a:pt x="1841" y="548"/>
                </a:cubicBezTo>
                <a:cubicBezTo>
                  <a:pt x="1841" y="550"/>
                  <a:pt x="1844" y="548"/>
                  <a:pt x="1845" y="548"/>
                </a:cubicBezTo>
                <a:close/>
                <a:moveTo>
                  <a:pt x="1739" y="672"/>
                </a:moveTo>
                <a:cubicBezTo>
                  <a:pt x="1738" y="671"/>
                  <a:pt x="1737" y="670"/>
                  <a:pt x="1736" y="669"/>
                </a:cubicBezTo>
                <a:cubicBezTo>
                  <a:pt x="1734" y="668"/>
                  <a:pt x="1732" y="668"/>
                  <a:pt x="1731" y="667"/>
                </a:cubicBezTo>
                <a:cubicBezTo>
                  <a:pt x="1730" y="667"/>
                  <a:pt x="1725" y="665"/>
                  <a:pt x="1725" y="667"/>
                </a:cubicBezTo>
                <a:cubicBezTo>
                  <a:pt x="1725" y="667"/>
                  <a:pt x="1726" y="668"/>
                  <a:pt x="1726" y="668"/>
                </a:cubicBezTo>
                <a:cubicBezTo>
                  <a:pt x="1726" y="669"/>
                  <a:pt x="1726" y="670"/>
                  <a:pt x="1726" y="670"/>
                </a:cubicBezTo>
                <a:cubicBezTo>
                  <a:pt x="1727" y="671"/>
                  <a:pt x="1727" y="671"/>
                  <a:pt x="1729" y="672"/>
                </a:cubicBezTo>
                <a:cubicBezTo>
                  <a:pt x="1730" y="672"/>
                  <a:pt x="1731" y="673"/>
                  <a:pt x="1732" y="674"/>
                </a:cubicBezTo>
                <a:cubicBezTo>
                  <a:pt x="1732" y="676"/>
                  <a:pt x="1732" y="677"/>
                  <a:pt x="1732" y="679"/>
                </a:cubicBezTo>
                <a:cubicBezTo>
                  <a:pt x="1733" y="680"/>
                  <a:pt x="1735" y="681"/>
                  <a:pt x="1736" y="680"/>
                </a:cubicBezTo>
                <a:cubicBezTo>
                  <a:pt x="1736" y="680"/>
                  <a:pt x="1737" y="679"/>
                  <a:pt x="1737" y="679"/>
                </a:cubicBezTo>
                <a:cubicBezTo>
                  <a:pt x="1738" y="678"/>
                  <a:pt x="1739" y="678"/>
                  <a:pt x="1739" y="678"/>
                </a:cubicBezTo>
                <a:cubicBezTo>
                  <a:pt x="1740" y="678"/>
                  <a:pt x="1740" y="678"/>
                  <a:pt x="1741" y="677"/>
                </a:cubicBezTo>
                <a:cubicBezTo>
                  <a:pt x="1741" y="676"/>
                  <a:pt x="1741" y="676"/>
                  <a:pt x="1742" y="675"/>
                </a:cubicBezTo>
                <a:cubicBezTo>
                  <a:pt x="1742" y="674"/>
                  <a:pt x="1741" y="673"/>
                  <a:pt x="1739" y="672"/>
                </a:cubicBezTo>
                <a:close/>
                <a:moveTo>
                  <a:pt x="1739" y="681"/>
                </a:moveTo>
                <a:cubicBezTo>
                  <a:pt x="1739" y="682"/>
                  <a:pt x="1738" y="681"/>
                  <a:pt x="1738" y="682"/>
                </a:cubicBezTo>
                <a:cubicBezTo>
                  <a:pt x="1738" y="683"/>
                  <a:pt x="1739" y="683"/>
                  <a:pt x="1740" y="683"/>
                </a:cubicBezTo>
                <a:cubicBezTo>
                  <a:pt x="1741" y="683"/>
                  <a:pt x="1741" y="683"/>
                  <a:pt x="1742" y="682"/>
                </a:cubicBezTo>
                <a:cubicBezTo>
                  <a:pt x="1742" y="682"/>
                  <a:pt x="1743" y="681"/>
                  <a:pt x="1744" y="682"/>
                </a:cubicBezTo>
                <a:cubicBezTo>
                  <a:pt x="1745" y="682"/>
                  <a:pt x="1745" y="683"/>
                  <a:pt x="1746" y="684"/>
                </a:cubicBezTo>
                <a:cubicBezTo>
                  <a:pt x="1747" y="685"/>
                  <a:pt x="1748" y="684"/>
                  <a:pt x="1749" y="683"/>
                </a:cubicBezTo>
                <a:cubicBezTo>
                  <a:pt x="1749" y="682"/>
                  <a:pt x="1752" y="681"/>
                  <a:pt x="1750" y="680"/>
                </a:cubicBezTo>
                <a:cubicBezTo>
                  <a:pt x="1749" y="680"/>
                  <a:pt x="1748" y="680"/>
                  <a:pt x="1748" y="680"/>
                </a:cubicBezTo>
                <a:cubicBezTo>
                  <a:pt x="1747" y="681"/>
                  <a:pt x="1746" y="681"/>
                  <a:pt x="1745" y="680"/>
                </a:cubicBezTo>
                <a:cubicBezTo>
                  <a:pt x="1745" y="680"/>
                  <a:pt x="1744" y="681"/>
                  <a:pt x="1743" y="680"/>
                </a:cubicBezTo>
                <a:cubicBezTo>
                  <a:pt x="1743" y="680"/>
                  <a:pt x="1743" y="678"/>
                  <a:pt x="1742" y="678"/>
                </a:cubicBezTo>
                <a:cubicBezTo>
                  <a:pt x="1741" y="678"/>
                  <a:pt x="1741" y="681"/>
                  <a:pt x="1739" y="681"/>
                </a:cubicBezTo>
                <a:close/>
                <a:moveTo>
                  <a:pt x="1806" y="540"/>
                </a:moveTo>
                <a:cubicBezTo>
                  <a:pt x="1805" y="540"/>
                  <a:pt x="1805" y="540"/>
                  <a:pt x="1804" y="540"/>
                </a:cubicBezTo>
                <a:cubicBezTo>
                  <a:pt x="1803" y="540"/>
                  <a:pt x="1802" y="540"/>
                  <a:pt x="1802" y="540"/>
                </a:cubicBezTo>
                <a:cubicBezTo>
                  <a:pt x="1801" y="541"/>
                  <a:pt x="1801" y="541"/>
                  <a:pt x="1802" y="541"/>
                </a:cubicBezTo>
                <a:cubicBezTo>
                  <a:pt x="1804" y="542"/>
                  <a:pt x="1807" y="541"/>
                  <a:pt x="1809" y="542"/>
                </a:cubicBezTo>
                <a:cubicBezTo>
                  <a:pt x="1810" y="543"/>
                  <a:pt x="1809" y="543"/>
                  <a:pt x="1810" y="544"/>
                </a:cubicBezTo>
                <a:cubicBezTo>
                  <a:pt x="1811" y="545"/>
                  <a:pt x="1811" y="544"/>
                  <a:pt x="1812" y="543"/>
                </a:cubicBezTo>
                <a:cubicBezTo>
                  <a:pt x="1812" y="543"/>
                  <a:pt x="1812" y="543"/>
                  <a:pt x="1812" y="543"/>
                </a:cubicBezTo>
                <a:cubicBezTo>
                  <a:pt x="1812" y="543"/>
                  <a:pt x="1813" y="543"/>
                  <a:pt x="1813" y="543"/>
                </a:cubicBezTo>
                <a:cubicBezTo>
                  <a:pt x="1813" y="544"/>
                  <a:pt x="1813" y="545"/>
                  <a:pt x="1813" y="545"/>
                </a:cubicBezTo>
                <a:cubicBezTo>
                  <a:pt x="1813" y="546"/>
                  <a:pt x="1814" y="546"/>
                  <a:pt x="1815" y="546"/>
                </a:cubicBezTo>
                <a:cubicBezTo>
                  <a:pt x="1815" y="546"/>
                  <a:pt x="1816" y="547"/>
                  <a:pt x="1816" y="547"/>
                </a:cubicBezTo>
                <a:cubicBezTo>
                  <a:pt x="1816" y="547"/>
                  <a:pt x="1818" y="547"/>
                  <a:pt x="1818" y="547"/>
                </a:cubicBezTo>
                <a:cubicBezTo>
                  <a:pt x="1818" y="546"/>
                  <a:pt x="1817" y="545"/>
                  <a:pt x="1817" y="545"/>
                </a:cubicBezTo>
                <a:cubicBezTo>
                  <a:pt x="1817" y="545"/>
                  <a:pt x="1815" y="544"/>
                  <a:pt x="1816" y="543"/>
                </a:cubicBezTo>
                <a:cubicBezTo>
                  <a:pt x="1816" y="542"/>
                  <a:pt x="1817" y="541"/>
                  <a:pt x="1818" y="542"/>
                </a:cubicBezTo>
                <a:cubicBezTo>
                  <a:pt x="1819" y="542"/>
                  <a:pt x="1819" y="543"/>
                  <a:pt x="1820" y="543"/>
                </a:cubicBezTo>
                <a:cubicBezTo>
                  <a:pt x="1821" y="543"/>
                  <a:pt x="1822" y="542"/>
                  <a:pt x="1823" y="542"/>
                </a:cubicBezTo>
                <a:cubicBezTo>
                  <a:pt x="1824" y="541"/>
                  <a:pt x="1825" y="541"/>
                  <a:pt x="1827" y="541"/>
                </a:cubicBezTo>
                <a:cubicBezTo>
                  <a:pt x="1828" y="541"/>
                  <a:pt x="1830" y="541"/>
                  <a:pt x="1831" y="540"/>
                </a:cubicBezTo>
                <a:cubicBezTo>
                  <a:pt x="1832" y="538"/>
                  <a:pt x="1831" y="537"/>
                  <a:pt x="1830" y="537"/>
                </a:cubicBezTo>
                <a:cubicBezTo>
                  <a:pt x="1828" y="536"/>
                  <a:pt x="1826" y="535"/>
                  <a:pt x="1825" y="536"/>
                </a:cubicBezTo>
                <a:cubicBezTo>
                  <a:pt x="1822" y="536"/>
                  <a:pt x="1820" y="539"/>
                  <a:pt x="1817" y="538"/>
                </a:cubicBezTo>
                <a:cubicBezTo>
                  <a:pt x="1816" y="538"/>
                  <a:pt x="1814" y="537"/>
                  <a:pt x="1813" y="537"/>
                </a:cubicBezTo>
                <a:cubicBezTo>
                  <a:pt x="1811" y="536"/>
                  <a:pt x="1810" y="536"/>
                  <a:pt x="1809" y="536"/>
                </a:cubicBezTo>
                <a:cubicBezTo>
                  <a:pt x="1808" y="536"/>
                  <a:pt x="1807" y="536"/>
                  <a:pt x="1807" y="537"/>
                </a:cubicBezTo>
                <a:cubicBezTo>
                  <a:pt x="1807" y="538"/>
                  <a:pt x="1808" y="538"/>
                  <a:pt x="1808" y="539"/>
                </a:cubicBezTo>
                <a:cubicBezTo>
                  <a:pt x="1808" y="540"/>
                  <a:pt x="1807" y="540"/>
                  <a:pt x="1806" y="540"/>
                </a:cubicBezTo>
                <a:close/>
                <a:moveTo>
                  <a:pt x="1814" y="810"/>
                </a:moveTo>
                <a:cubicBezTo>
                  <a:pt x="1815" y="811"/>
                  <a:pt x="1815" y="812"/>
                  <a:pt x="1816" y="813"/>
                </a:cubicBezTo>
                <a:cubicBezTo>
                  <a:pt x="1817" y="814"/>
                  <a:pt x="1819" y="814"/>
                  <a:pt x="1820" y="815"/>
                </a:cubicBezTo>
                <a:cubicBezTo>
                  <a:pt x="1820" y="816"/>
                  <a:pt x="1820" y="817"/>
                  <a:pt x="1821" y="817"/>
                </a:cubicBezTo>
                <a:cubicBezTo>
                  <a:pt x="1822" y="818"/>
                  <a:pt x="1823" y="815"/>
                  <a:pt x="1824" y="815"/>
                </a:cubicBezTo>
                <a:cubicBezTo>
                  <a:pt x="1824" y="814"/>
                  <a:pt x="1825" y="814"/>
                  <a:pt x="1825" y="813"/>
                </a:cubicBezTo>
                <a:cubicBezTo>
                  <a:pt x="1826" y="813"/>
                  <a:pt x="1826" y="812"/>
                  <a:pt x="1826" y="811"/>
                </a:cubicBezTo>
                <a:cubicBezTo>
                  <a:pt x="1827" y="808"/>
                  <a:pt x="1828" y="806"/>
                  <a:pt x="1830" y="803"/>
                </a:cubicBezTo>
                <a:cubicBezTo>
                  <a:pt x="1830" y="803"/>
                  <a:pt x="1831" y="802"/>
                  <a:pt x="1831" y="802"/>
                </a:cubicBezTo>
                <a:cubicBezTo>
                  <a:pt x="1832" y="801"/>
                  <a:pt x="1832" y="800"/>
                  <a:pt x="1832" y="800"/>
                </a:cubicBezTo>
                <a:cubicBezTo>
                  <a:pt x="1833" y="798"/>
                  <a:pt x="1833" y="797"/>
                  <a:pt x="1832" y="795"/>
                </a:cubicBezTo>
                <a:cubicBezTo>
                  <a:pt x="1831" y="794"/>
                  <a:pt x="1830" y="793"/>
                  <a:pt x="1829" y="792"/>
                </a:cubicBezTo>
                <a:cubicBezTo>
                  <a:pt x="1828" y="791"/>
                  <a:pt x="1828" y="790"/>
                  <a:pt x="1826" y="790"/>
                </a:cubicBezTo>
                <a:cubicBezTo>
                  <a:pt x="1825" y="790"/>
                  <a:pt x="1824" y="791"/>
                  <a:pt x="1822" y="791"/>
                </a:cubicBezTo>
                <a:cubicBezTo>
                  <a:pt x="1822" y="790"/>
                  <a:pt x="1821" y="790"/>
                  <a:pt x="1821" y="789"/>
                </a:cubicBezTo>
                <a:cubicBezTo>
                  <a:pt x="1820" y="789"/>
                  <a:pt x="1819" y="790"/>
                  <a:pt x="1819" y="790"/>
                </a:cubicBezTo>
                <a:cubicBezTo>
                  <a:pt x="1818" y="791"/>
                  <a:pt x="1817" y="793"/>
                  <a:pt x="1816" y="794"/>
                </a:cubicBezTo>
                <a:cubicBezTo>
                  <a:pt x="1815" y="795"/>
                  <a:pt x="1814" y="796"/>
                  <a:pt x="1813" y="797"/>
                </a:cubicBezTo>
                <a:cubicBezTo>
                  <a:pt x="1813" y="799"/>
                  <a:pt x="1813" y="800"/>
                  <a:pt x="1812" y="802"/>
                </a:cubicBezTo>
                <a:cubicBezTo>
                  <a:pt x="1812" y="803"/>
                  <a:pt x="1812" y="805"/>
                  <a:pt x="1812" y="807"/>
                </a:cubicBezTo>
                <a:cubicBezTo>
                  <a:pt x="1812" y="808"/>
                  <a:pt x="1813" y="809"/>
                  <a:pt x="1814" y="810"/>
                </a:cubicBezTo>
                <a:close/>
                <a:moveTo>
                  <a:pt x="1817" y="980"/>
                </a:moveTo>
                <a:cubicBezTo>
                  <a:pt x="1818" y="980"/>
                  <a:pt x="1818" y="979"/>
                  <a:pt x="1818" y="978"/>
                </a:cubicBezTo>
                <a:cubicBezTo>
                  <a:pt x="1818" y="978"/>
                  <a:pt x="1819" y="977"/>
                  <a:pt x="1819" y="977"/>
                </a:cubicBezTo>
                <a:cubicBezTo>
                  <a:pt x="1820" y="976"/>
                  <a:pt x="1822" y="976"/>
                  <a:pt x="1822" y="974"/>
                </a:cubicBezTo>
                <a:cubicBezTo>
                  <a:pt x="1821" y="974"/>
                  <a:pt x="1817" y="976"/>
                  <a:pt x="1816" y="977"/>
                </a:cubicBezTo>
                <a:cubicBezTo>
                  <a:pt x="1816" y="978"/>
                  <a:pt x="1816" y="982"/>
                  <a:pt x="1817" y="980"/>
                </a:cubicBezTo>
                <a:close/>
                <a:moveTo>
                  <a:pt x="2372" y="11"/>
                </a:moveTo>
                <a:cubicBezTo>
                  <a:pt x="2374" y="12"/>
                  <a:pt x="2376" y="11"/>
                  <a:pt x="2377" y="12"/>
                </a:cubicBezTo>
                <a:cubicBezTo>
                  <a:pt x="2379" y="13"/>
                  <a:pt x="2381" y="13"/>
                  <a:pt x="2383" y="13"/>
                </a:cubicBezTo>
                <a:cubicBezTo>
                  <a:pt x="2384" y="13"/>
                  <a:pt x="2386" y="13"/>
                  <a:pt x="2387" y="13"/>
                </a:cubicBezTo>
                <a:cubicBezTo>
                  <a:pt x="2390" y="13"/>
                  <a:pt x="2392" y="13"/>
                  <a:pt x="2394" y="14"/>
                </a:cubicBezTo>
                <a:cubicBezTo>
                  <a:pt x="2396" y="14"/>
                  <a:pt x="2399" y="14"/>
                  <a:pt x="2401" y="14"/>
                </a:cubicBezTo>
                <a:cubicBezTo>
                  <a:pt x="2403" y="15"/>
                  <a:pt x="2405" y="15"/>
                  <a:pt x="2408" y="16"/>
                </a:cubicBezTo>
                <a:cubicBezTo>
                  <a:pt x="2408" y="16"/>
                  <a:pt x="2412" y="17"/>
                  <a:pt x="2412" y="16"/>
                </a:cubicBezTo>
                <a:cubicBezTo>
                  <a:pt x="2412" y="16"/>
                  <a:pt x="2409" y="14"/>
                  <a:pt x="2409" y="13"/>
                </a:cubicBezTo>
                <a:cubicBezTo>
                  <a:pt x="2407" y="12"/>
                  <a:pt x="2405" y="12"/>
                  <a:pt x="2403" y="11"/>
                </a:cubicBezTo>
                <a:cubicBezTo>
                  <a:pt x="2402" y="10"/>
                  <a:pt x="2400" y="9"/>
                  <a:pt x="2399" y="9"/>
                </a:cubicBezTo>
                <a:cubicBezTo>
                  <a:pt x="2395" y="8"/>
                  <a:pt x="2391" y="8"/>
                  <a:pt x="2388" y="6"/>
                </a:cubicBezTo>
                <a:cubicBezTo>
                  <a:pt x="2384" y="5"/>
                  <a:pt x="2381" y="3"/>
                  <a:pt x="2378" y="2"/>
                </a:cubicBezTo>
                <a:cubicBezTo>
                  <a:pt x="2377" y="1"/>
                  <a:pt x="2375" y="0"/>
                  <a:pt x="2374" y="0"/>
                </a:cubicBezTo>
                <a:cubicBezTo>
                  <a:pt x="2372" y="1"/>
                  <a:pt x="2370" y="2"/>
                  <a:pt x="2369" y="4"/>
                </a:cubicBezTo>
                <a:cubicBezTo>
                  <a:pt x="2367" y="6"/>
                  <a:pt x="2368" y="7"/>
                  <a:pt x="2369" y="9"/>
                </a:cubicBezTo>
                <a:cubicBezTo>
                  <a:pt x="2370" y="10"/>
                  <a:pt x="2371" y="11"/>
                  <a:pt x="2372" y="11"/>
                </a:cubicBezTo>
                <a:close/>
                <a:moveTo>
                  <a:pt x="1573" y="35"/>
                </a:moveTo>
                <a:cubicBezTo>
                  <a:pt x="1576" y="36"/>
                  <a:pt x="1579" y="36"/>
                  <a:pt x="1582" y="38"/>
                </a:cubicBezTo>
                <a:cubicBezTo>
                  <a:pt x="1583" y="38"/>
                  <a:pt x="1583" y="38"/>
                  <a:pt x="1584" y="39"/>
                </a:cubicBezTo>
                <a:cubicBezTo>
                  <a:pt x="1585" y="39"/>
                  <a:pt x="1585" y="40"/>
                  <a:pt x="1586" y="40"/>
                </a:cubicBezTo>
                <a:cubicBezTo>
                  <a:pt x="1588" y="40"/>
                  <a:pt x="1589" y="39"/>
                  <a:pt x="1589" y="37"/>
                </a:cubicBezTo>
                <a:cubicBezTo>
                  <a:pt x="1590" y="36"/>
                  <a:pt x="1591" y="35"/>
                  <a:pt x="1593" y="34"/>
                </a:cubicBezTo>
                <a:cubicBezTo>
                  <a:pt x="1594" y="34"/>
                  <a:pt x="1595" y="34"/>
                  <a:pt x="1596" y="34"/>
                </a:cubicBezTo>
                <a:cubicBezTo>
                  <a:pt x="1596" y="34"/>
                  <a:pt x="1596" y="33"/>
                  <a:pt x="1597" y="33"/>
                </a:cubicBezTo>
                <a:cubicBezTo>
                  <a:pt x="1597" y="33"/>
                  <a:pt x="1598" y="33"/>
                  <a:pt x="1598" y="33"/>
                </a:cubicBezTo>
                <a:cubicBezTo>
                  <a:pt x="1600" y="33"/>
                  <a:pt x="1601" y="33"/>
                  <a:pt x="1603" y="33"/>
                </a:cubicBezTo>
                <a:cubicBezTo>
                  <a:pt x="1603" y="33"/>
                  <a:pt x="1604" y="32"/>
                  <a:pt x="1605" y="32"/>
                </a:cubicBezTo>
                <a:cubicBezTo>
                  <a:pt x="1606" y="32"/>
                  <a:pt x="1608" y="33"/>
                  <a:pt x="1609" y="34"/>
                </a:cubicBezTo>
                <a:cubicBezTo>
                  <a:pt x="1610" y="34"/>
                  <a:pt x="1611" y="35"/>
                  <a:pt x="1613" y="35"/>
                </a:cubicBezTo>
                <a:cubicBezTo>
                  <a:pt x="1614" y="35"/>
                  <a:pt x="1616" y="34"/>
                  <a:pt x="1617" y="35"/>
                </a:cubicBezTo>
                <a:cubicBezTo>
                  <a:pt x="1616" y="36"/>
                  <a:pt x="1614" y="36"/>
                  <a:pt x="1613" y="36"/>
                </a:cubicBezTo>
                <a:cubicBezTo>
                  <a:pt x="1612" y="37"/>
                  <a:pt x="1610" y="37"/>
                  <a:pt x="1609" y="37"/>
                </a:cubicBezTo>
                <a:cubicBezTo>
                  <a:pt x="1607" y="38"/>
                  <a:pt x="1605" y="39"/>
                  <a:pt x="1602" y="40"/>
                </a:cubicBezTo>
                <a:cubicBezTo>
                  <a:pt x="1601" y="40"/>
                  <a:pt x="1593" y="41"/>
                  <a:pt x="1594" y="43"/>
                </a:cubicBezTo>
                <a:cubicBezTo>
                  <a:pt x="1595" y="45"/>
                  <a:pt x="1596" y="45"/>
                  <a:pt x="1597" y="45"/>
                </a:cubicBezTo>
                <a:cubicBezTo>
                  <a:pt x="1599" y="46"/>
                  <a:pt x="1600" y="47"/>
                  <a:pt x="1601" y="47"/>
                </a:cubicBezTo>
                <a:cubicBezTo>
                  <a:pt x="1605" y="47"/>
                  <a:pt x="1608" y="45"/>
                  <a:pt x="1612" y="45"/>
                </a:cubicBezTo>
                <a:cubicBezTo>
                  <a:pt x="1613" y="44"/>
                  <a:pt x="1615" y="44"/>
                  <a:pt x="1617" y="44"/>
                </a:cubicBezTo>
                <a:cubicBezTo>
                  <a:pt x="1618" y="43"/>
                  <a:pt x="1620" y="42"/>
                  <a:pt x="1622" y="42"/>
                </a:cubicBezTo>
                <a:cubicBezTo>
                  <a:pt x="1626" y="40"/>
                  <a:pt x="1630" y="38"/>
                  <a:pt x="1634" y="38"/>
                </a:cubicBezTo>
                <a:cubicBezTo>
                  <a:pt x="1638" y="37"/>
                  <a:pt x="1641" y="37"/>
                  <a:pt x="1645" y="37"/>
                </a:cubicBezTo>
                <a:cubicBezTo>
                  <a:pt x="1648" y="37"/>
                  <a:pt x="1652" y="38"/>
                  <a:pt x="1656" y="38"/>
                </a:cubicBezTo>
                <a:cubicBezTo>
                  <a:pt x="1659" y="39"/>
                  <a:pt x="1662" y="39"/>
                  <a:pt x="1664" y="41"/>
                </a:cubicBezTo>
                <a:cubicBezTo>
                  <a:pt x="1663" y="41"/>
                  <a:pt x="1662" y="40"/>
                  <a:pt x="1661" y="40"/>
                </a:cubicBezTo>
                <a:cubicBezTo>
                  <a:pt x="1659" y="40"/>
                  <a:pt x="1658" y="40"/>
                  <a:pt x="1657" y="40"/>
                </a:cubicBezTo>
                <a:cubicBezTo>
                  <a:pt x="1653" y="39"/>
                  <a:pt x="1650" y="39"/>
                  <a:pt x="1647" y="39"/>
                </a:cubicBezTo>
                <a:cubicBezTo>
                  <a:pt x="1645" y="39"/>
                  <a:pt x="1643" y="39"/>
                  <a:pt x="1641" y="40"/>
                </a:cubicBezTo>
                <a:cubicBezTo>
                  <a:pt x="1639" y="40"/>
                  <a:pt x="1637" y="40"/>
                  <a:pt x="1635" y="41"/>
                </a:cubicBezTo>
                <a:cubicBezTo>
                  <a:pt x="1633" y="42"/>
                  <a:pt x="1632" y="43"/>
                  <a:pt x="1630" y="44"/>
                </a:cubicBezTo>
                <a:cubicBezTo>
                  <a:pt x="1628" y="45"/>
                  <a:pt x="1625" y="45"/>
                  <a:pt x="1623" y="46"/>
                </a:cubicBezTo>
                <a:cubicBezTo>
                  <a:pt x="1621" y="46"/>
                  <a:pt x="1620" y="47"/>
                  <a:pt x="1618" y="48"/>
                </a:cubicBezTo>
                <a:cubicBezTo>
                  <a:pt x="1616" y="48"/>
                  <a:pt x="1614" y="48"/>
                  <a:pt x="1613" y="49"/>
                </a:cubicBezTo>
                <a:cubicBezTo>
                  <a:pt x="1612" y="50"/>
                  <a:pt x="1616" y="51"/>
                  <a:pt x="1617" y="51"/>
                </a:cubicBezTo>
                <a:cubicBezTo>
                  <a:pt x="1619" y="51"/>
                  <a:pt x="1620" y="51"/>
                  <a:pt x="1622" y="52"/>
                </a:cubicBezTo>
                <a:cubicBezTo>
                  <a:pt x="1623" y="53"/>
                  <a:pt x="1624" y="53"/>
                  <a:pt x="1626" y="53"/>
                </a:cubicBezTo>
                <a:cubicBezTo>
                  <a:pt x="1626" y="53"/>
                  <a:pt x="1630" y="52"/>
                  <a:pt x="1630" y="54"/>
                </a:cubicBezTo>
                <a:cubicBezTo>
                  <a:pt x="1630" y="54"/>
                  <a:pt x="1628" y="54"/>
                  <a:pt x="1628" y="54"/>
                </a:cubicBezTo>
                <a:cubicBezTo>
                  <a:pt x="1627" y="55"/>
                  <a:pt x="1626" y="55"/>
                  <a:pt x="1624" y="55"/>
                </a:cubicBezTo>
                <a:cubicBezTo>
                  <a:pt x="1623" y="55"/>
                  <a:pt x="1622" y="56"/>
                  <a:pt x="1621" y="56"/>
                </a:cubicBezTo>
                <a:cubicBezTo>
                  <a:pt x="1620" y="55"/>
                  <a:pt x="1619" y="55"/>
                  <a:pt x="1617" y="54"/>
                </a:cubicBezTo>
                <a:cubicBezTo>
                  <a:pt x="1617" y="54"/>
                  <a:pt x="1616" y="54"/>
                  <a:pt x="1616" y="54"/>
                </a:cubicBezTo>
                <a:cubicBezTo>
                  <a:pt x="1615" y="54"/>
                  <a:pt x="1614" y="54"/>
                  <a:pt x="1614" y="53"/>
                </a:cubicBezTo>
                <a:cubicBezTo>
                  <a:pt x="1612" y="53"/>
                  <a:pt x="1611" y="53"/>
                  <a:pt x="1609" y="54"/>
                </a:cubicBezTo>
                <a:cubicBezTo>
                  <a:pt x="1608" y="55"/>
                  <a:pt x="1607" y="55"/>
                  <a:pt x="1606" y="55"/>
                </a:cubicBezTo>
                <a:cubicBezTo>
                  <a:pt x="1604" y="56"/>
                  <a:pt x="1604" y="57"/>
                  <a:pt x="1605" y="59"/>
                </a:cubicBezTo>
                <a:cubicBezTo>
                  <a:pt x="1605" y="60"/>
                  <a:pt x="1607" y="60"/>
                  <a:pt x="1608" y="61"/>
                </a:cubicBezTo>
                <a:cubicBezTo>
                  <a:pt x="1609" y="61"/>
                  <a:pt x="1610" y="62"/>
                  <a:pt x="1610" y="63"/>
                </a:cubicBezTo>
                <a:cubicBezTo>
                  <a:pt x="1611" y="63"/>
                  <a:pt x="1612" y="63"/>
                  <a:pt x="1613" y="64"/>
                </a:cubicBezTo>
                <a:cubicBezTo>
                  <a:pt x="1614" y="64"/>
                  <a:pt x="1615" y="65"/>
                  <a:pt x="1617" y="65"/>
                </a:cubicBezTo>
                <a:cubicBezTo>
                  <a:pt x="1619" y="65"/>
                  <a:pt x="1620" y="65"/>
                  <a:pt x="1622" y="65"/>
                </a:cubicBezTo>
                <a:cubicBezTo>
                  <a:pt x="1624" y="65"/>
                  <a:pt x="1625" y="65"/>
                  <a:pt x="1626" y="64"/>
                </a:cubicBezTo>
                <a:cubicBezTo>
                  <a:pt x="1628" y="64"/>
                  <a:pt x="1629" y="63"/>
                  <a:pt x="1631" y="63"/>
                </a:cubicBezTo>
                <a:cubicBezTo>
                  <a:pt x="1634" y="63"/>
                  <a:pt x="1636" y="62"/>
                  <a:pt x="1639" y="62"/>
                </a:cubicBezTo>
                <a:cubicBezTo>
                  <a:pt x="1642" y="62"/>
                  <a:pt x="1645" y="62"/>
                  <a:pt x="1648" y="62"/>
                </a:cubicBezTo>
                <a:cubicBezTo>
                  <a:pt x="1650" y="62"/>
                  <a:pt x="1651" y="62"/>
                  <a:pt x="1653" y="62"/>
                </a:cubicBezTo>
                <a:cubicBezTo>
                  <a:pt x="1654" y="62"/>
                  <a:pt x="1655" y="62"/>
                  <a:pt x="1656" y="62"/>
                </a:cubicBezTo>
                <a:cubicBezTo>
                  <a:pt x="1659" y="63"/>
                  <a:pt x="1663" y="62"/>
                  <a:pt x="1666" y="62"/>
                </a:cubicBezTo>
                <a:cubicBezTo>
                  <a:pt x="1672" y="61"/>
                  <a:pt x="1678" y="62"/>
                  <a:pt x="1684" y="59"/>
                </a:cubicBezTo>
                <a:cubicBezTo>
                  <a:pt x="1687" y="58"/>
                  <a:pt x="1690" y="56"/>
                  <a:pt x="1693" y="54"/>
                </a:cubicBezTo>
                <a:cubicBezTo>
                  <a:pt x="1695" y="53"/>
                  <a:pt x="1698" y="52"/>
                  <a:pt x="1700" y="52"/>
                </a:cubicBezTo>
                <a:cubicBezTo>
                  <a:pt x="1703" y="52"/>
                  <a:pt x="1706" y="52"/>
                  <a:pt x="1709" y="52"/>
                </a:cubicBezTo>
                <a:cubicBezTo>
                  <a:pt x="1711" y="51"/>
                  <a:pt x="1713" y="50"/>
                  <a:pt x="1715" y="50"/>
                </a:cubicBezTo>
                <a:cubicBezTo>
                  <a:pt x="1717" y="50"/>
                  <a:pt x="1720" y="51"/>
                  <a:pt x="1718" y="52"/>
                </a:cubicBezTo>
                <a:cubicBezTo>
                  <a:pt x="1717" y="53"/>
                  <a:pt x="1715" y="53"/>
                  <a:pt x="1713" y="54"/>
                </a:cubicBezTo>
                <a:cubicBezTo>
                  <a:pt x="1711" y="54"/>
                  <a:pt x="1709" y="55"/>
                  <a:pt x="1707" y="55"/>
                </a:cubicBezTo>
                <a:cubicBezTo>
                  <a:pt x="1705" y="56"/>
                  <a:pt x="1703" y="56"/>
                  <a:pt x="1702" y="57"/>
                </a:cubicBezTo>
                <a:cubicBezTo>
                  <a:pt x="1699" y="57"/>
                  <a:pt x="1697" y="59"/>
                  <a:pt x="1695" y="60"/>
                </a:cubicBezTo>
                <a:cubicBezTo>
                  <a:pt x="1694" y="61"/>
                  <a:pt x="1693" y="61"/>
                  <a:pt x="1692" y="61"/>
                </a:cubicBezTo>
                <a:cubicBezTo>
                  <a:pt x="1691" y="62"/>
                  <a:pt x="1689" y="63"/>
                  <a:pt x="1688" y="63"/>
                </a:cubicBezTo>
                <a:cubicBezTo>
                  <a:pt x="1686" y="64"/>
                  <a:pt x="1684" y="64"/>
                  <a:pt x="1682" y="65"/>
                </a:cubicBezTo>
                <a:cubicBezTo>
                  <a:pt x="1676" y="66"/>
                  <a:pt x="1671" y="67"/>
                  <a:pt x="1665" y="67"/>
                </a:cubicBezTo>
                <a:cubicBezTo>
                  <a:pt x="1663" y="67"/>
                  <a:pt x="1660" y="67"/>
                  <a:pt x="1658" y="66"/>
                </a:cubicBezTo>
                <a:cubicBezTo>
                  <a:pt x="1656" y="66"/>
                  <a:pt x="1653" y="65"/>
                  <a:pt x="1651" y="65"/>
                </a:cubicBezTo>
                <a:cubicBezTo>
                  <a:pt x="1646" y="65"/>
                  <a:pt x="1641" y="65"/>
                  <a:pt x="1637" y="66"/>
                </a:cubicBezTo>
                <a:cubicBezTo>
                  <a:pt x="1635" y="66"/>
                  <a:pt x="1632" y="66"/>
                  <a:pt x="1630" y="67"/>
                </a:cubicBezTo>
                <a:cubicBezTo>
                  <a:pt x="1628" y="67"/>
                  <a:pt x="1626" y="67"/>
                  <a:pt x="1624" y="68"/>
                </a:cubicBezTo>
                <a:cubicBezTo>
                  <a:pt x="1623" y="68"/>
                  <a:pt x="1622" y="69"/>
                  <a:pt x="1623" y="71"/>
                </a:cubicBezTo>
                <a:cubicBezTo>
                  <a:pt x="1624" y="72"/>
                  <a:pt x="1626" y="72"/>
                  <a:pt x="1627" y="72"/>
                </a:cubicBezTo>
                <a:cubicBezTo>
                  <a:pt x="1628" y="73"/>
                  <a:pt x="1629" y="73"/>
                  <a:pt x="1630" y="73"/>
                </a:cubicBezTo>
                <a:cubicBezTo>
                  <a:pt x="1630" y="74"/>
                  <a:pt x="1631" y="74"/>
                  <a:pt x="1631" y="75"/>
                </a:cubicBezTo>
                <a:cubicBezTo>
                  <a:pt x="1633" y="76"/>
                  <a:pt x="1635" y="76"/>
                  <a:pt x="1637" y="76"/>
                </a:cubicBezTo>
                <a:cubicBezTo>
                  <a:pt x="1639" y="76"/>
                  <a:pt x="1643" y="77"/>
                  <a:pt x="1645" y="79"/>
                </a:cubicBezTo>
                <a:cubicBezTo>
                  <a:pt x="1647" y="79"/>
                  <a:pt x="1649" y="80"/>
                  <a:pt x="1650" y="80"/>
                </a:cubicBezTo>
                <a:cubicBezTo>
                  <a:pt x="1652" y="81"/>
                  <a:pt x="1653" y="81"/>
                  <a:pt x="1655" y="82"/>
                </a:cubicBezTo>
                <a:cubicBezTo>
                  <a:pt x="1657" y="83"/>
                  <a:pt x="1659" y="83"/>
                  <a:pt x="1661" y="84"/>
                </a:cubicBezTo>
                <a:cubicBezTo>
                  <a:pt x="1663" y="84"/>
                  <a:pt x="1664" y="84"/>
                  <a:pt x="1666" y="84"/>
                </a:cubicBezTo>
                <a:cubicBezTo>
                  <a:pt x="1668" y="84"/>
                  <a:pt x="1669" y="82"/>
                  <a:pt x="1670" y="81"/>
                </a:cubicBezTo>
                <a:cubicBezTo>
                  <a:pt x="1671" y="80"/>
                  <a:pt x="1673" y="78"/>
                  <a:pt x="1674" y="77"/>
                </a:cubicBezTo>
                <a:cubicBezTo>
                  <a:pt x="1677" y="75"/>
                  <a:pt x="1680" y="74"/>
                  <a:pt x="1683" y="72"/>
                </a:cubicBezTo>
                <a:cubicBezTo>
                  <a:pt x="1685" y="69"/>
                  <a:pt x="1688" y="68"/>
                  <a:pt x="1691" y="67"/>
                </a:cubicBezTo>
                <a:cubicBezTo>
                  <a:pt x="1694" y="65"/>
                  <a:pt x="1697" y="64"/>
                  <a:pt x="1700" y="64"/>
                </a:cubicBezTo>
                <a:cubicBezTo>
                  <a:pt x="1701" y="64"/>
                  <a:pt x="1702" y="64"/>
                  <a:pt x="1703" y="64"/>
                </a:cubicBezTo>
                <a:cubicBezTo>
                  <a:pt x="1704" y="64"/>
                  <a:pt x="1704" y="63"/>
                  <a:pt x="1705" y="63"/>
                </a:cubicBezTo>
                <a:cubicBezTo>
                  <a:pt x="1707" y="63"/>
                  <a:pt x="1708" y="62"/>
                  <a:pt x="1710" y="62"/>
                </a:cubicBezTo>
                <a:cubicBezTo>
                  <a:pt x="1711" y="62"/>
                  <a:pt x="1713" y="62"/>
                  <a:pt x="1715" y="62"/>
                </a:cubicBezTo>
                <a:cubicBezTo>
                  <a:pt x="1716" y="62"/>
                  <a:pt x="1717" y="62"/>
                  <a:pt x="1719" y="62"/>
                </a:cubicBezTo>
                <a:cubicBezTo>
                  <a:pt x="1722" y="61"/>
                  <a:pt x="1725" y="61"/>
                  <a:pt x="1728" y="61"/>
                </a:cubicBezTo>
                <a:cubicBezTo>
                  <a:pt x="1735" y="62"/>
                  <a:pt x="1741" y="60"/>
                  <a:pt x="1748" y="59"/>
                </a:cubicBezTo>
                <a:cubicBezTo>
                  <a:pt x="1751" y="58"/>
                  <a:pt x="1754" y="58"/>
                  <a:pt x="1757" y="58"/>
                </a:cubicBezTo>
                <a:cubicBezTo>
                  <a:pt x="1760" y="58"/>
                  <a:pt x="1763" y="57"/>
                  <a:pt x="1766" y="57"/>
                </a:cubicBezTo>
                <a:cubicBezTo>
                  <a:pt x="1764" y="58"/>
                  <a:pt x="1761" y="59"/>
                  <a:pt x="1758" y="59"/>
                </a:cubicBezTo>
                <a:cubicBezTo>
                  <a:pt x="1756" y="59"/>
                  <a:pt x="1753" y="59"/>
                  <a:pt x="1750" y="60"/>
                </a:cubicBezTo>
                <a:cubicBezTo>
                  <a:pt x="1747" y="60"/>
                  <a:pt x="1744" y="61"/>
                  <a:pt x="1741" y="62"/>
                </a:cubicBezTo>
                <a:cubicBezTo>
                  <a:pt x="1738" y="62"/>
                  <a:pt x="1735" y="62"/>
                  <a:pt x="1732" y="62"/>
                </a:cubicBezTo>
                <a:cubicBezTo>
                  <a:pt x="1729" y="62"/>
                  <a:pt x="1726" y="63"/>
                  <a:pt x="1723" y="63"/>
                </a:cubicBezTo>
                <a:cubicBezTo>
                  <a:pt x="1721" y="64"/>
                  <a:pt x="1719" y="64"/>
                  <a:pt x="1718" y="64"/>
                </a:cubicBezTo>
                <a:cubicBezTo>
                  <a:pt x="1716" y="64"/>
                  <a:pt x="1714" y="64"/>
                  <a:pt x="1713" y="64"/>
                </a:cubicBezTo>
                <a:cubicBezTo>
                  <a:pt x="1711" y="64"/>
                  <a:pt x="1709" y="66"/>
                  <a:pt x="1707" y="66"/>
                </a:cubicBezTo>
                <a:cubicBezTo>
                  <a:pt x="1705" y="66"/>
                  <a:pt x="1703" y="66"/>
                  <a:pt x="1701" y="67"/>
                </a:cubicBezTo>
                <a:cubicBezTo>
                  <a:pt x="1699" y="67"/>
                  <a:pt x="1698" y="68"/>
                  <a:pt x="1696" y="70"/>
                </a:cubicBezTo>
                <a:cubicBezTo>
                  <a:pt x="1695" y="71"/>
                  <a:pt x="1694" y="72"/>
                  <a:pt x="1692" y="73"/>
                </a:cubicBezTo>
                <a:cubicBezTo>
                  <a:pt x="1690" y="74"/>
                  <a:pt x="1689" y="75"/>
                  <a:pt x="1688" y="76"/>
                </a:cubicBezTo>
                <a:cubicBezTo>
                  <a:pt x="1686" y="77"/>
                  <a:pt x="1683" y="78"/>
                  <a:pt x="1682" y="79"/>
                </a:cubicBezTo>
                <a:cubicBezTo>
                  <a:pt x="1680" y="81"/>
                  <a:pt x="1679" y="82"/>
                  <a:pt x="1679" y="84"/>
                </a:cubicBezTo>
                <a:cubicBezTo>
                  <a:pt x="1680" y="85"/>
                  <a:pt x="1681" y="85"/>
                  <a:pt x="1683" y="86"/>
                </a:cubicBezTo>
                <a:cubicBezTo>
                  <a:pt x="1685" y="87"/>
                  <a:pt x="1689" y="87"/>
                  <a:pt x="1692" y="88"/>
                </a:cubicBezTo>
                <a:cubicBezTo>
                  <a:pt x="1693" y="88"/>
                  <a:pt x="1695" y="88"/>
                  <a:pt x="1696" y="88"/>
                </a:cubicBezTo>
                <a:cubicBezTo>
                  <a:pt x="1697" y="87"/>
                  <a:pt x="1698" y="85"/>
                  <a:pt x="1699" y="86"/>
                </a:cubicBezTo>
                <a:cubicBezTo>
                  <a:pt x="1699" y="86"/>
                  <a:pt x="1697" y="86"/>
                  <a:pt x="1697" y="87"/>
                </a:cubicBezTo>
                <a:cubicBezTo>
                  <a:pt x="1698" y="88"/>
                  <a:pt x="1701" y="88"/>
                  <a:pt x="1702" y="88"/>
                </a:cubicBezTo>
                <a:cubicBezTo>
                  <a:pt x="1703" y="88"/>
                  <a:pt x="1705" y="88"/>
                  <a:pt x="1706" y="88"/>
                </a:cubicBezTo>
                <a:cubicBezTo>
                  <a:pt x="1710" y="89"/>
                  <a:pt x="1714" y="88"/>
                  <a:pt x="1719" y="88"/>
                </a:cubicBezTo>
                <a:cubicBezTo>
                  <a:pt x="1720" y="88"/>
                  <a:pt x="1722" y="88"/>
                  <a:pt x="1724" y="88"/>
                </a:cubicBezTo>
                <a:cubicBezTo>
                  <a:pt x="1725" y="88"/>
                  <a:pt x="1726" y="88"/>
                  <a:pt x="1727" y="88"/>
                </a:cubicBezTo>
                <a:cubicBezTo>
                  <a:pt x="1728" y="88"/>
                  <a:pt x="1729" y="88"/>
                  <a:pt x="1730" y="88"/>
                </a:cubicBezTo>
                <a:cubicBezTo>
                  <a:pt x="1731" y="89"/>
                  <a:pt x="1733" y="89"/>
                  <a:pt x="1735" y="88"/>
                </a:cubicBezTo>
                <a:cubicBezTo>
                  <a:pt x="1738" y="87"/>
                  <a:pt x="1741" y="86"/>
                  <a:pt x="1740" y="82"/>
                </a:cubicBezTo>
                <a:cubicBezTo>
                  <a:pt x="1740" y="82"/>
                  <a:pt x="1739" y="81"/>
                  <a:pt x="1739" y="80"/>
                </a:cubicBezTo>
                <a:cubicBezTo>
                  <a:pt x="1739" y="79"/>
                  <a:pt x="1741" y="78"/>
                  <a:pt x="1742" y="77"/>
                </a:cubicBezTo>
                <a:cubicBezTo>
                  <a:pt x="1743" y="77"/>
                  <a:pt x="1745" y="76"/>
                  <a:pt x="1746" y="76"/>
                </a:cubicBezTo>
                <a:cubicBezTo>
                  <a:pt x="1747" y="75"/>
                  <a:pt x="1749" y="74"/>
                  <a:pt x="1750" y="74"/>
                </a:cubicBezTo>
                <a:cubicBezTo>
                  <a:pt x="1751" y="73"/>
                  <a:pt x="1752" y="74"/>
                  <a:pt x="1751" y="75"/>
                </a:cubicBezTo>
                <a:cubicBezTo>
                  <a:pt x="1751" y="76"/>
                  <a:pt x="1749" y="76"/>
                  <a:pt x="1748" y="77"/>
                </a:cubicBezTo>
                <a:cubicBezTo>
                  <a:pt x="1747" y="77"/>
                  <a:pt x="1745" y="77"/>
                  <a:pt x="1745" y="79"/>
                </a:cubicBezTo>
                <a:cubicBezTo>
                  <a:pt x="1744" y="80"/>
                  <a:pt x="1747" y="80"/>
                  <a:pt x="1748" y="80"/>
                </a:cubicBezTo>
                <a:cubicBezTo>
                  <a:pt x="1750" y="80"/>
                  <a:pt x="1751" y="80"/>
                  <a:pt x="1753" y="80"/>
                </a:cubicBezTo>
                <a:cubicBezTo>
                  <a:pt x="1756" y="80"/>
                  <a:pt x="1759" y="79"/>
                  <a:pt x="1761" y="78"/>
                </a:cubicBezTo>
                <a:cubicBezTo>
                  <a:pt x="1763" y="77"/>
                  <a:pt x="1765" y="77"/>
                  <a:pt x="1767" y="77"/>
                </a:cubicBezTo>
                <a:cubicBezTo>
                  <a:pt x="1768" y="77"/>
                  <a:pt x="1770" y="76"/>
                  <a:pt x="1771" y="75"/>
                </a:cubicBezTo>
                <a:cubicBezTo>
                  <a:pt x="1773" y="75"/>
                  <a:pt x="1774" y="74"/>
                  <a:pt x="1775" y="75"/>
                </a:cubicBezTo>
                <a:cubicBezTo>
                  <a:pt x="1776" y="75"/>
                  <a:pt x="1777" y="75"/>
                  <a:pt x="1777" y="75"/>
                </a:cubicBezTo>
                <a:cubicBezTo>
                  <a:pt x="1778" y="75"/>
                  <a:pt x="1779" y="74"/>
                  <a:pt x="1779" y="74"/>
                </a:cubicBezTo>
                <a:cubicBezTo>
                  <a:pt x="1781" y="74"/>
                  <a:pt x="1779" y="76"/>
                  <a:pt x="1778" y="77"/>
                </a:cubicBezTo>
                <a:cubicBezTo>
                  <a:pt x="1777" y="77"/>
                  <a:pt x="1776" y="78"/>
                  <a:pt x="1774" y="79"/>
                </a:cubicBezTo>
                <a:cubicBezTo>
                  <a:pt x="1770" y="80"/>
                  <a:pt x="1766" y="79"/>
                  <a:pt x="1763" y="80"/>
                </a:cubicBezTo>
                <a:cubicBezTo>
                  <a:pt x="1761" y="81"/>
                  <a:pt x="1760" y="81"/>
                  <a:pt x="1758" y="81"/>
                </a:cubicBezTo>
                <a:cubicBezTo>
                  <a:pt x="1757" y="82"/>
                  <a:pt x="1754" y="82"/>
                  <a:pt x="1754" y="83"/>
                </a:cubicBezTo>
                <a:cubicBezTo>
                  <a:pt x="1753" y="85"/>
                  <a:pt x="1753" y="86"/>
                  <a:pt x="1754" y="87"/>
                </a:cubicBezTo>
                <a:cubicBezTo>
                  <a:pt x="1756" y="88"/>
                  <a:pt x="1757" y="88"/>
                  <a:pt x="1759" y="88"/>
                </a:cubicBezTo>
                <a:cubicBezTo>
                  <a:pt x="1763" y="88"/>
                  <a:pt x="1766" y="88"/>
                  <a:pt x="1769" y="87"/>
                </a:cubicBezTo>
                <a:cubicBezTo>
                  <a:pt x="1770" y="87"/>
                  <a:pt x="1772" y="87"/>
                  <a:pt x="1773" y="87"/>
                </a:cubicBezTo>
                <a:cubicBezTo>
                  <a:pt x="1774" y="87"/>
                  <a:pt x="1775" y="86"/>
                  <a:pt x="1776" y="86"/>
                </a:cubicBezTo>
                <a:cubicBezTo>
                  <a:pt x="1777" y="86"/>
                  <a:pt x="1779" y="85"/>
                  <a:pt x="1780" y="85"/>
                </a:cubicBezTo>
                <a:cubicBezTo>
                  <a:pt x="1782" y="85"/>
                  <a:pt x="1785" y="85"/>
                  <a:pt x="1787" y="84"/>
                </a:cubicBezTo>
                <a:cubicBezTo>
                  <a:pt x="1791" y="83"/>
                  <a:pt x="1795" y="82"/>
                  <a:pt x="1799" y="81"/>
                </a:cubicBezTo>
                <a:cubicBezTo>
                  <a:pt x="1803" y="81"/>
                  <a:pt x="1807" y="80"/>
                  <a:pt x="1811" y="78"/>
                </a:cubicBezTo>
                <a:cubicBezTo>
                  <a:pt x="1813" y="77"/>
                  <a:pt x="1815" y="77"/>
                  <a:pt x="1818" y="76"/>
                </a:cubicBezTo>
                <a:cubicBezTo>
                  <a:pt x="1820" y="76"/>
                  <a:pt x="1822" y="76"/>
                  <a:pt x="1824" y="75"/>
                </a:cubicBezTo>
                <a:cubicBezTo>
                  <a:pt x="1826" y="74"/>
                  <a:pt x="1827" y="73"/>
                  <a:pt x="1829" y="71"/>
                </a:cubicBezTo>
                <a:cubicBezTo>
                  <a:pt x="1829" y="70"/>
                  <a:pt x="1830" y="69"/>
                  <a:pt x="1831" y="69"/>
                </a:cubicBezTo>
                <a:cubicBezTo>
                  <a:pt x="1832" y="68"/>
                  <a:pt x="1833" y="68"/>
                  <a:pt x="1834" y="68"/>
                </a:cubicBezTo>
                <a:cubicBezTo>
                  <a:pt x="1835" y="68"/>
                  <a:pt x="1835" y="67"/>
                  <a:pt x="1835" y="66"/>
                </a:cubicBezTo>
                <a:cubicBezTo>
                  <a:pt x="1834" y="65"/>
                  <a:pt x="1834" y="65"/>
                  <a:pt x="1833" y="65"/>
                </a:cubicBezTo>
                <a:cubicBezTo>
                  <a:pt x="1831" y="64"/>
                  <a:pt x="1833" y="63"/>
                  <a:pt x="1834" y="62"/>
                </a:cubicBezTo>
                <a:cubicBezTo>
                  <a:pt x="1835" y="62"/>
                  <a:pt x="1836" y="62"/>
                  <a:pt x="1836" y="61"/>
                </a:cubicBezTo>
                <a:cubicBezTo>
                  <a:pt x="1836" y="61"/>
                  <a:pt x="1835" y="60"/>
                  <a:pt x="1835" y="60"/>
                </a:cubicBezTo>
                <a:cubicBezTo>
                  <a:pt x="1834" y="59"/>
                  <a:pt x="1831" y="59"/>
                  <a:pt x="1831" y="58"/>
                </a:cubicBezTo>
                <a:cubicBezTo>
                  <a:pt x="1833" y="57"/>
                  <a:pt x="1836" y="58"/>
                  <a:pt x="1838" y="60"/>
                </a:cubicBezTo>
                <a:cubicBezTo>
                  <a:pt x="1839" y="61"/>
                  <a:pt x="1840" y="61"/>
                  <a:pt x="1841" y="61"/>
                </a:cubicBezTo>
                <a:cubicBezTo>
                  <a:pt x="1843" y="61"/>
                  <a:pt x="1843" y="60"/>
                  <a:pt x="1844" y="59"/>
                </a:cubicBezTo>
                <a:cubicBezTo>
                  <a:pt x="1844" y="57"/>
                  <a:pt x="1845" y="56"/>
                  <a:pt x="1847" y="55"/>
                </a:cubicBezTo>
                <a:cubicBezTo>
                  <a:pt x="1847" y="55"/>
                  <a:pt x="1848" y="55"/>
                  <a:pt x="1849" y="55"/>
                </a:cubicBezTo>
                <a:cubicBezTo>
                  <a:pt x="1850" y="54"/>
                  <a:pt x="1851" y="54"/>
                  <a:pt x="1852" y="53"/>
                </a:cubicBezTo>
                <a:cubicBezTo>
                  <a:pt x="1853" y="52"/>
                  <a:pt x="1854" y="51"/>
                  <a:pt x="1856" y="50"/>
                </a:cubicBezTo>
                <a:cubicBezTo>
                  <a:pt x="1857" y="50"/>
                  <a:pt x="1858" y="49"/>
                  <a:pt x="1860" y="48"/>
                </a:cubicBezTo>
                <a:cubicBezTo>
                  <a:pt x="1862" y="48"/>
                  <a:pt x="1863" y="48"/>
                  <a:pt x="1865" y="48"/>
                </a:cubicBezTo>
                <a:cubicBezTo>
                  <a:pt x="1867" y="48"/>
                  <a:pt x="1869" y="47"/>
                  <a:pt x="1870" y="46"/>
                </a:cubicBezTo>
                <a:cubicBezTo>
                  <a:pt x="1873" y="45"/>
                  <a:pt x="1876" y="44"/>
                  <a:pt x="1879" y="45"/>
                </a:cubicBezTo>
                <a:cubicBezTo>
                  <a:pt x="1879" y="45"/>
                  <a:pt x="1877" y="46"/>
                  <a:pt x="1876" y="46"/>
                </a:cubicBezTo>
                <a:cubicBezTo>
                  <a:pt x="1874" y="47"/>
                  <a:pt x="1873" y="48"/>
                  <a:pt x="1872" y="49"/>
                </a:cubicBezTo>
                <a:cubicBezTo>
                  <a:pt x="1870" y="49"/>
                  <a:pt x="1868" y="49"/>
                  <a:pt x="1866" y="49"/>
                </a:cubicBezTo>
                <a:cubicBezTo>
                  <a:pt x="1865" y="50"/>
                  <a:pt x="1864" y="51"/>
                  <a:pt x="1862" y="51"/>
                </a:cubicBezTo>
                <a:cubicBezTo>
                  <a:pt x="1860" y="51"/>
                  <a:pt x="1859" y="51"/>
                  <a:pt x="1857" y="51"/>
                </a:cubicBezTo>
                <a:cubicBezTo>
                  <a:pt x="1855" y="52"/>
                  <a:pt x="1857" y="54"/>
                  <a:pt x="1856" y="55"/>
                </a:cubicBezTo>
                <a:cubicBezTo>
                  <a:pt x="1855" y="56"/>
                  <a:pt x="1854" y="57"/>
                  <a:pt x="1852" y="57"/>
                </a:cubicBezTo>
                <a:cubicBezTo>
                  <a:pt x="1851" y="58"/>
                  <a:pt x="1848" y="58"/>
                  <a:pt x="1847" y="59"/>
                </a:cubicBezTo>
                <a:cubicBezTo>
                  <a:pt x="1847" y="60"/>
                  <a:pt x="1846" y="62"/>
                  <a:pt x="1845" y="63"/>
                </a:cubicBezTo>
                <a:cubicBezTo>
                  <a:pt x="1844" y="64"/>
                  <a:pt x="1842" y="63"/>
                  <a:pt x="1841" y="64"/>
                </a:cubicBezTo>
                <a:cubicBezTo>
                  <a:pt x="1840" y="65"/>
                  <a:pt x="1841" y="67"/>
                  <a:pt x="1841" y="68"/>
                </a:cubicBezTo>
                <a:cubicBezTo>
                  <a:pt x="1841" y="70"/>
                  <a:pt x="1840" y="72"/>
                  <a:pt x="1842" y="72"/>
                </a:cubicBezTo>
                <a:cubicBezTo>
                  <a:pt x="1844" y="72"/>
                  <a:pt x="1846" y="71"/>
                  <a:pt x="1848" y="71"/>
                </a:cubicBezTo>
                <a:cubicBezTo>
                  <a:pt x="1849" y="71"/>
                  <a:pt x="1851" y="71"/>
                  <a:pt x="1853" y="71"/>
                </a:cubicBezTo>
                <a:cubicBezTo>
                  <a:pt x="1855" y="70"/>
                  <a:pt x="1857" y="70"/>
                  <a:pt x="1859" y="69"/>
                </a:cubicBezTo>
                <a:cubicBezTo>
                  <a:pt x="1862" y="69"/>
                  <a:pt x="1864" y="69"/>
                  <a:pt x="1867" y="69"/>
                </a:cubicBezTo>
                <a:cubicBezTo>
                  <a:pt x="1869" y="70"/>
                  <a:pt x="1871" y="70"/>
                  <a:pt x="1873" y="70"/>
                </a:cubicBezTo>
                <a:cubicBezTo>
                  <a:pt x="1876" y="71"/>
                  <a:pt x="1878" y="71"/>
                  <a:pt x="1880" y="71"/>
                </a:cubicBezTo>
                <a:cubicBezTo>
                  <a:pt x="1882" y="71"/>
                  <a:pt x="1885" y="70"/>
                  <a:pt x="1887" y="71"/>
                </a:cubicBezTo>
                <a:cubicBezTo>
                  <a:pt x="1888" y="71"/>
                  <a:pt x="1890" y="72"/>
                  <a:pt x="1891" y="72"/>
                </a:cubicBezTo>
                <a:cubicBezTo>
                  <a:pt x="1890" y="72"/>
                  <a:pt x="1889" y="73"/>
                  <a:pt x="1887" y="73"/>
                </a:cubicBezTo>
                <a:cubicBezTo>
                  <a:pt x="1883" y="74"/>
                  <a:pt x="1878" y="73"/>
                  <a:pt x="1873" y="73"/>
                </a:cubicBezTo>
                <a:cubicBezTo>
                  <a:pt x="1870" y="73"/>
                  <a:pt x="1868" y="74"/>
                  <a:pt x="1866" y="74"/>
                </a:cubicBezTo>
                <a:cubicBezTo>
                  <a:pt x="1864" y="74"/>
                  <a:pt x="1863" y="74"/>
                  <a:pt x="1862" y="74"/>
                </a:cubicBezTo>
                <a:cubicBezTo>
                  <a:pt x="1860" y="74"/>
                  <a:pt x="1858" y="75"/>
                  <a:pt x="1857" y="75"/>
                </a:cubicBezTo>
                <a:cubicBezTo>
                  <a:pt x="1855" y="75"/>
                  <a:pt x="1854" y="75"/>
                  <a:pt x="1852" y="76"/>
                </a:cubicBezTo>
                <a:cubicBezTo>
                  <a:pt x="1849" y="76"/>
                  <a:pt x="1846" y="77"/>
                  <a:pt x="1844" y="77"/>
                </a:cubicBezTo>
                <a:cubicBezTo>
                  <a:pt x="1841" y="78"/>
                  <a:pt x="1838" y="79"/>
                  <a:pt x="1834" y="80"/>
                </a:cubicBezTo>
                <a:cubicBezTo>
                  <a:pt x="1833" y="80"/>
                  <a:pt x="1831" y="80"/>
                  <a:pt x="1829" y="81"/>
                </a:cubicBezTo>
                <a:cubicBezTo>
                  <a:pt x="1828" y="81"/>
                  <a:pt x="1826" y="81"/>
                  <a:pt x="1825" y="82"/>
                </a:cubicBezTo>
                <a:cubicBezTo>
                  <a:pt x="1824" y="82"/>
                  <a:pt x="1824" y="82"/>
                  <a:pt x="1823" y="82"/>
                </a:cubicBezTo>
                <a:cubicBezTo>
                  <a:pt x="1822" y="82"/>
                  <a:pt x="1822" y="82"/>
                  <a:pt x="1821" y="83"/>
                </a:cubicBezTo>
                <a:cubicBezTo>
                  <a:pt x="1821" y="83"/>
                  <a:pt x="1820" y="83"/>
                  <a:pt x="1819" y="83"/>
                </a:cubicBezTo>
                <a:cubicBezTo>
                  <a:pt x="1819" y="84"/>
                  <a:pt x="1823" y="85"/>
                  <a:pt x="1823" y="85"/>
                </a:cubicBezTo>
                <a:cubicBezTo>
                  <a:pt x="1825" y="85"/>
                  <a:pt x="1827" y="85"/>
                  <a:pt x="1829" y="85"/>
                </a:cubicBezTo>
                <a:cubicBezTo>
                  <a:pt x="1834" y="84"/>
                  <a:pt x="1839" y="84"/>
                  <a:pt x="1844" y="84"/>
                </a:cubicBezTo>
                <a:cubicBezTo>
                  <a:pt x="1847" y="84"/>
                  <a:pt x="1851" y="84"/>
                  <a:pt x="1854" y="85"/>
                </a:cubicBezTo>
                <a:cubicBezTo>
                  <a:pt x="1854" y="85"/>
                  <a:pt x="1856" y="85"/>
                  <a:pt x="1856" y="85"/>
                </a:cubicBezTo>
                <a:cubicBezTo>
                  <a:pt x="1857" y="86"/>
                  <a:pt x="1856" y="86"/>
                  <a:pt x="1855" y="86"/>
                </a:cubicBezTo>
                <a:cubicBezTo>
                  <a:pt x="1855" y="86"/>
                  <a:pt x="1854" y="86"/>
                  <a:pt x="1853" y="86"/>
                </a:cubicBezTo>
                <a:cubicBezTo>
                  <a:pt x="1851" y="87"/>
                  <a:pt x="1848" y="86"/>
                  <a:pt x="1846" y="86"/>
                </a:cubicBezTo>
                <a:cubicBezTo>
                  <a:pt x="1835" y="86"/>
                  <a:pt x="1825" y="88"/>
                  <a:pt x="1815" y="88"/>
                </a:cubicBezTo>
                <a:cubicBezTo>
                  <a:pt x="1813" y="88"/>
                  <a:pt x="1811" y="89"/>
                  <a:pt x="1809" y="90"/>
                </a:cubicBezTo>
                <a:cubicBezTo>
                  <a:pt x="1807" y="91"/>
                  <a:pt x="1805" y="91"/>
                  <a:pt x="1802" y="91"/>
                </a:cubicBezTo>
                <a:cubicBezTo>
                  <a:pt x="1801" y="92"/>
                  <a:pt x="1800" y="92"/>
                  <a:pt x="1798" y="92"/>
                </a:cubicBezTo>
                <a:cubicBezTo>
                  <a:pt x="1797" y="92"/>
                  <a:pt x="1795" y="93"/>
                  <a:pt x="1793" y="93"/>
                </a:cubicBezTo>
                <a:cubicBezTo>
                  <a:pt x="1791" y="93"/>
                  <a:pt x="1789" y="93"/>
                  <a:pt x="1786" y="93"/>
                </a:cubicBezTo>
                <a:cubicBezTo>
                  <a:pt x="1785" y="93"/>
                  <a:pt x="1784" y="94"/>
                  <a:pt x="1782" y="94"/>
                </a:cubicBezTo>
                <a:cubicBezTo>
                  <a:pt x="1781" y="94"/>
                  <a:pt x="1780" y="94"/>
                  <a:pt x="1779" y="94"/>
                </a:cubicBezTo>
                <a:cubicBezTo>
                  <a:pt x="1775" y="94"/>
                  <a:pt x="1772" y="95"/>
                  <a:pt x="1769" y="95"/>
                </a:cubicBezTo>
                <a:cubicBezTo>
                  <a:pt x="1765" y="96"/>
                  <a:pt x="1761" y="96"/>
                  <a:pt x="1756" y="97"/>
                </a:cubicBezTo>
                <a:cubicBezTo>
                  <a:pt x="1755" y="97"/>
                  <a:pt x="1754" y="97"/>
                  <a:pt x="1753" y="97"/>
                </a:cubicBezTo>
                <a:cubicBezTo>
                  <a:pt x="1752" y="99"/>
                  <a:pt x="1755" y="100"/>
                  <a:pt x="1756" y="101"/>
                </a:cubicBezTo>
                <a:cubicBezTo>
                  <a:pt x="1758" y="102"/>
                  <a:pt x="1760" y="104"/>
                  <a:pt x="1761" y="105"/>
                </a:cubicBezTo>
                <a:cubicBezTo>
                  <a:pt x="1763" y="107"/>
                  <a:pt x="1766" y="109"/>
                  <a:pt x="1769" y="110"/>
                </a:cubicBezTo>
                <a:cubicBezTo>
                  <a:pt x="1771" y="112"/>
                  <a:pt x="1774" y="113"/>
                  <a:pt x="1777" y="114"/>
                </a:cubicBezTo>
                <a:cubicBezTo>
                  <a:pt x="1778" y="114"/>
                  <a:pt x="1780" y="114"/>
                  <a:pt x="1781" y="115"/>
                </a:cubicBezTo>
                <a:cubicBezTo>
                  <a:pt x="1783" y="115"/>
                  <a:pt x="1785" y="115"/>
                  <a:pt x="1786" y="115"/>
                </a:cubicBezTo>
                <a:cubicBezTo>
                  <a:pt x="1787" y="116"/>
                  <a:pt x="1787" y="116"/>
                  <a:pt x="1787" y="117"/>
                </a:cubicBezTo>
                <a:cubicBezTo>
                  <a:pt x="1787" y="117"/>
                  <a:pt x="1785" y="117"/>
                  <a:pt x="1785" y="117"/>
                </a:cubicBezTo>
                <a:cubicBezTo>
                  <a:pt x="1783" y="118"/>
                  <a:pt x="1784" y="120"/>
                  <a:pt x="1785" y="121"/>
                </a:cubicBezTo>
                <a:cubicBezTo>
                  <a:pt x="1785" y="122"/>
                  <a:pt x="1786" y="122"/>
                  <a:pt x="1786" y="123"/>
                </a:cubicBezTo>
                <a:cubicBezTo>
                  <a:pt x="1786" y="124"/>
                  <a:pt x="1786" y="125"/>
                  <a:pt x="1786" y="125"/>
                </a:cubicBezTo>
                <a:cubicBezTo>
                  <a:pt x="1787" y="127"/>
                  <a:pt x="1789" y="127"/>
                  <a:pt x="1790" y="127"/>
                </a:cubicBezTo>
                <a:cubicBezTo>
                  <a:pt x="1792" y="127"/>
                  <a:pt x="1794" y="127"/>
                  <a:pt x="1796" y="128"/>
                </a:cubicBezTo>
                <a:cubicBezTo>
                  <a:pt x="1797" y="129"/>
                  <a:pt x="1799" y="129"/>
                  <a:pt x="1800" y="129"/>
                </a:cubicBezTo>
                <a:cubicBezTo>
                  <a:pt x="1802" y="130"/>
                  <a:pt x="1803" y="130"/>
                  <a:pt x="1805" y="129"/>
                </a:cubicBezTo>
                <a:cubicBezTo>
                  <a:pt x="1807" y="128"/>
                  <a:pt x="1809" y="128"/>
                  <a:pt x="1810" y="128"/>
                </a:cubicBezTo>
                <a:cubicBezTo>
                  <a:pt x="1812" y="127"/>
                  <a:pt x="1813" y="128"/>
                  <a:pt x="1815" y="128"/>
                </a:cubicBezTo>
                <a:cubicBezTo>
                  <a:pt x="1816" y="128"/>
                  <a:pt x="1817" y="128"/>
                  <a:pt x="1818" y="128"/>
                </a:cubicBezTo>
                <a:cubicBezTo>
                  <a:pt x="1818" y="128"/>
                  <a:pt x="1820" y="127"/>
                  <a:pt x="1820" y="128"/>
                </a:cubicBezTo>
                <a:cubicBezTo>
                  <a:pt x="1821" y="128"/>
                  <a:pt x="1818" y="129"/>
                  <a:pt x="1817" y="129"/>
                </a:cubicBezTo>
                <a:cubicBezTo>
                  <a:pt x="1816" y="130"/>
                  <a:pt x="1814" y="130"/>
                  <a:pt x="1813" y="130"/>
                </a:cubicBezTo>
                <a:cubicBezTo>
                  <a:pt x="1809" y="130"/>
                  <a:pt x="1807" y="132"/>
                  <a:pt x="1804" y="133"/>
                </a:cubicBezTo>
                <a:cubicBezTo>
                  <a:pt x="1800" y="133"/>
                  <a:pt x="1797" y="132"/>
                  <a:pt x="1794" y="131"/>
                </a:cubicBezTo>
                <a:cubicBezTo>
                  <a:pt x="1792" y="130"/>
                  <a:pt x="1790" y="130"/>
                  <a:pt x="1789" y="130"/>
                </a:cubicBezTo>
                <a:cubicBezTo>
                  <a:pt x="1787" y="131"/>
                  <a:pt x="1786" y="131"/>
                  <a:pt x="1785" y="132"/>
                </a:cubicBezTo>
                <a:cubicBezTo>
                  <a:pt x="1784" y="132"/>
                  <a:pt x="1782" y="133"/>
                  <a:pt x="1782" y="132"/>
                </a:cubicBezTo>
                <a:cubicBezTo>
                  <a:pt x="1782" y="131"/>
                  <a:pt x="1784" y="130"/>
                  <a:pt x="1783" y="129"/>
                </a:cubicBezTo>
                <a:cubicBezTo>
                  <a:pt x="1783" y="128"/>
                  <a:pt x="1782" y="129"/>
                  <a:pt x="1781" y="128"/>
                </a:cubicBezTo>
                <a:cubicBezTo>
                  <a:pt x="1780" y="128"/>
                  <a:pt x="1779" y="127"/>
                  <a:pt x="1778" y="126"/>
                </a:cubicBezTo>
                <a:cubicBezTo>
                  <a:pt x="1776" y="124"/>
                  <a:pt x="1775" y="121"/>
                  <a:pt x="1772" y="119"/>
                </a:cubicBezTo>
                <a:cubicBezTo>
                  <a:pt x="1771" y="118"/>
                  <a:pt x="1770" y="118"/>
                  <a:pt x="1768" y="117"/>
                </a:cubicBezTo>
                <a:cubicBezTo>
                  <a:pt x="1767" y="116"/>
                  <a:pt x="1766" y="116"/>
                  <a:pt x="1764" y="115"/>
                </a:cubicBezTo>
                <a:cubicBezTo>
                  <a:pt x="1763" y="114"/>
                  <a:pt x="1762" y="113"/>
                  <a:pt x="1760" y="113"/>
                </a:cubicBezTo>
                <a:cubicBezTo>
                  <a:pt x="1757" y="111"/>
                  <a:pt x="1754" y="110"/>
                  <a:pt x="1751" y="109"/>
                </a:cubicBezTo>
                <a:cubicBezTo>
                  <a:pt x="1750" y="108"/>
                  <a:pt x="1748" y="107"/>
                  <a:pt x="1746" y="105"/>
                </a:cubicBezTo>
                <a:cubicBezTo>
                  <a:pt x="1745" y="104"/>
                  <a:pt x="1743" y="103"/>
                  <a:pt x="1742" y="103"/>
                </a:cubicBezTo>
                <a:cubicBezTo>
                  <a:pt x="1740" y="102"/>
                  <a:pt x="1739" y="101"/>
                  <a:pt x="1737" y="101"/>
                </a:cubicBezTo>
                <a:cubicBezTo>
                  <a:pt x="1736" y="100"/>
                  <a:pt x="1734" y="100"/>
                  <a:pt x="1733" y="100"/>
                </a:cubicBezTo>
                <a:cubicBezTo>
                  <a:pt x="1729" y="100"/>
                  <a:pt x="1726" y="100"/>
                  <a:pt x="1722" y="100"/>
                </a:cubicBezTo>
                <a:cubicBezTo>
                  <a:pt x="1719" y="100"/>
                  <a:pt x="1715" y="101"/>
                  <a:pt x="1711" y="101"/>
                </a:cubicBezTo>
                <a:cubicBezTo>
                  <a:pt x="1709" y="101"/>
                  <a:pt x="1707" y="100"/>
                  <a:pt x="1705" y="100"/>
                </a:cubicBezTo>
                <a:cubicBezTo>
                  <a:pt x="1704" y="100"/>
                  <a:pt x="1702" y="99"/>
                  <a:pt x="1700" y="98"/>
                </a:cubicBezTo>
                <a:cubicBezTo>
                  <a:pt x="1697" y="97"/>
                  <a:pt x="1693" y="97"/>
                  <a:pt x="1690" y="97"/>
                </a:cubicBezTo>
                <a:cubicBezTo>
                  <a:pt x="1688" y="98"/>
                  <a:pt x="1686" y="98"/>
                  <a:pt x="1685" y="99"/>
                </a:cubicBezTo>
                <a:cubicBezTo>
                  <a:pt x="1684" y="100"/>
                  <a:pt x="1683" y="101"/>
                  <a:pt x="1682" y="102"/>
                </a:cubicBezTo>
                <a:cubicBezTo>
                  <a:pt x="1680" y="105"/>
                  <a:pt x="1681" y="109"/>
                  <a:pt x="1683" y="110"/>
                </a:cubicBezTo>
                <a:cubicBezTo>
                  <a:pt x="1685" y="113"/>
                  <a:pt x="1688" y="113"/>
                  <a:pt x="1690" y="114"/>
                </a:cubicBezTo>
                <a:cubicBezTo>
                  <a:pt x="1693" y="115"/>
                  <a:pt x="1697" y="114"/>
                  <a:pt x="1700" y="114"/>
                </a:cubicBezTo>
                <a:cubicBezTo>
                  <a:pt x="1701" y="114"/>
                  <a:pt x="1702" y="115"/>
                  <a:pt x="1703" y="116"/>
                </a:cubicBezTo>
                <a:cubicBezTo>
                  <a:pt x="1704" y="117"/>
                  <a:pt x="1706" y="117"/>
                  <a:pt x="1707" y="118"/>
                </a:cubicBezTo>
                <a:cubicBezTo>
                  <a:pt x="1707" y="118"/>
                  <a:pt x="1707" y="118"/>
                  <a:pt x="1707" y="118"/>
                </a:cubicBezTo>
                <a:cubicBezTo>
                  <a:pt x="1706" y="118"/>
                  <a:pt x="1705" y="117"/>
                  <a:pt x="1704" y="117"/>
                </a:cubicBezTo>
                <a:cubicBezTo>
                  <a:pt x="1703" y="117"/>
                  <a:pt x="1702" y="116"/>
                  <a:pt x="1700" y="116"/>
                </a:cubicBezTo>
                <a:cubicBezTo>
                  <a:pt x="1699" y="116"/>
                  <a:pt x="1698" y="115"/>
                  <a:pt x="1697" y="115"/>
                </a:cubicBezTo>
                <a:cubicBezTo>
                  <a:pt x="1695" y="115"/>
                  <a:pt x="1693" y="115"/>
                  <a:pt x="1690" y="115"/>
                </a:cubicBezTo>
                <a:cubicBezTo>
                  <a:pt x="1689" y="115"/>
                  <a:pt x="1688" y="115"/>
                  <a:pt x="1686" y="115"/>
                </a:cubicBezTo>
                <a:cubicBezTo>
                  <a:pt x="1686" y="115"/>
                  <a:pt x="1685" y="115"/>
                  <a:pt x="1684" y="116"/>
                </a:cubicBezTo>
                <a:cubicBezTo>
                  <a:pt x="1684" y="116"/>
                  <a:pt x="1685" y="118"/>
                  <a:pt x="1684" y="118"/>
                </a:cubicBezTo>
                <a:cubicBezTo>
                  <a:pt x="1684" y="120"/>
                  <a:pt x="1684" y="121"/>
                  <a:pt x="1684" y="123"/>
                </a:cubicBezTo>
                <a:cubicBezTo>
                  <a:pt x="1684" y="124"/>
                  <a:pt x="1686" y="125"/>
                  <a:pt x="1687" y="125"/>
                </a:cubicBezTo>
                <a:cubicBezTo>
                  <a:pt x="1688" y="126"/>
                  <a:pt x="1689" y="126"/>
                  <a:pt x="1691" y="126"/>
                </a:cubicBezTo>
                <a:cubicBezTo>
                  <a:pt x="1693" y="126"/>
                  <a:pt x="1694" y="126"/>
                  <a:pt x="1695" y="127"/>
                </a:cubicBezTo>
                <a:cubicBezTo>
                  <a:pt x="1697" y="128"/>
                  <a:pt x="1698" y="127"/>
                  <a:pt x="1700" y="127"/>
                </a:cubicBezTo>
                <a:cubicBezTo>
                  <a:pt x="1703" y="126"/>
                  <a:pt x="1705" y="128"/>
                  <a:pt x="1708" y="129"/>
                </a:cubicBezTo>
                <a:cubicBezTo>
                  <a:pt x="1710" y="129"/>
                  <a:pt x="1711" y="130"/>
                  <a:pt x="1712" y="130"/>
                </a:cubicBezTo>
                <a:cubicBezTo>
                  <a:pt x="1713" y="131"/>
                  <a:pt x="1714" y="132"/>
                  <a:pt x="1715" y="133"/>
                </a:cubicBezTo>
                <a:cubicBezTo>
                  <a:pt x="1716" y="134"/>
                  <a:pt x="1716" y="136"/>
                  <a:pt x="1717" y="136"/>
                </a:cubicBezTo>
                <a:cubicBezTo>
                  <a:pt x="1717" y="138"/>
                  <a:pt x="1719" y="138"/>
                  <a:pt x="1720" y="139"/>
                </a:cubicBezTo>
                <a:cubicBezTo>
                  <a:pt x="1722" y="139"/>
                  <a:pt x="1723" y="140"/>
                  <a:pt x="1724" y="140"/>
                </a:cubicBezTo>
                <a:cubicBezTo>
                  <a:pt x="1725" y="141"/>
                  <a:pt x="1726" y="142"/>
                  <a:pt x="1726" y="143"/>
                </a:cubicBezTo>
                <a:cubicBezTo>
                  <a:pt x="1726" y="144"/>
                  <a:pt x="1727" y="145"/>
                  <a:pt x="1727" y="145"/>
                </a:cubicBezTo>
                <a:cubicBezTo>
                  <a:pt x="1728" y="147"/>
                  <a:pt x="1728" y="149"/>
                  <a:pt x="1729" y="150"/>
                </a:cubicBezTo>
                <a:cubicBezTo>
                  <a:pt x="1730" y="152"/>
                  <a:pt x="1731" y="152"/>
                  <a:pt x="1733" y="151"/>
                </a:cubicBezTo>
                <a:cubicBezTo>
                  <a:pt x="1733" y="151"/>
                  <a:pt x="1736" y="149"/>
                  <a:pt x="1736" y="151"/>
                </a:cubicBezTo>
                <a:cubicBezTo>
                  <a:pt x="1736" y="151"/>
                  <a:pt x="1735" y="151"/>
                  <a:pt x="1735" y="152"/>
                </a:cubicBezTo>
                <a:cubicBezTo>
                  <a:pt x="1735" y="152"/>
                  <a:pt x="1735" y="153"/>
                  <a:pt x="1735" y="153"/>
                </a:cubicBezTo>
                <a:cubicBezTo>
                  <a:pt x="1736" y="154"/>
                  <a:pt x="1736" y="154"/>
                  <a:pt x="1736" y="154"/>
                </a:cubicBezTo>
                <a:cubicBezTo>
                  <a:pt x="1738" y="155"/>
                  <a:pt x="1739" y="155"/>
                  <a:pt x="1740" y="156"/>
                </a:cubicBezTo>
                <a:cubicBezTo>
                  <a:pt x="1742" y="156"/>
                  <a:pt x="1742" y="158"/>
                  <a:pt x="1744" y="158"/>
                </a:cubicBezTo>
                <a:cubicBezTo>
                  <a:pt x="1744" y="158"/>
                  <a:pt x="1746" y="158"/>
                  <a:pt x="1746" y="158"/>
                </a:cubicBezTo>
                <a:cubicBezTo>
                  <a:pt x="1747" y="159"/>
                  <a:pt x="1743" y="159"/>
                  <a:pt x="1742" y="159"/>
                </a:cubicBezTo>
                <a:cubicBezTo>
                  <a:pt x="1742" y="159"/>
                  <a:pt x="1741" y="159"/>
                  <a:pt x="1740" y="158"/>
                </a:cubicBezTo>
                <a:cubicBezTo>
                  <a:pt x="1739" y="158"/>
                  <a:pt x="1738" y="158"/>
                  <a:pt x="1736" y="157"/>
                </a:cubicBezTo>
                <a:cubicBezTo>
                  <a:pt x="1735" y="156"/>
                  <a:pt x="1734" y="156"/>
                  <a:pt x="1733" y="155"/>
                </a:cubicBezTo>
                <a:cubicBezTo>
                  <a:pt x="1731" y="154"/>
                  <a:pt x="1730" y="153"/>
                  <a:pt x="1728" y="153"/>
                </a:cubicBezTo>
                <a:cubicBezTo>
                  <a:pt x="1726" y="153"/>
                  <a:pt x="1724" y="153"/>
                  <a:pt x="1723" y="154"/>
                </a:cubicBezTo>
                <a:cubicBezTo>
                  <a:pt x="1722" y="155"/>
                  <a:pt x="1719" y="155"/>
                  <a:pt x="1719" y="156"/>
                </a:cubicBezTo>
                <a:cubicBezTo>
                  <a:pt x="1719" y="157"/>
                  <a:pt x="1721" y="158"/>
                  <a:pt x="1722" y="158"/>
                </a:cubicBezTo>
                <a:cubicBezTo>
                  <a:pt x="1725" y="160"/>
                  <a:pt x="1727" y="161"/>
                  <a:pt x="1730" y="161"/>
                </a:cubicBezTo>
                <a:cubicBezTo>
                  <a:pt x="1733" y="161"/>
                  <a:pt x="1737" y="161"/>
                  <a:pt x="1740" y="162"/>
                </a:cubicBezTo>
                <a:cubicBezTo>
                  <a:pt x="1743" y="163"/>
                  <a:pt x="1747" y="163"/>
                  <a:pt x="1749" y="162"/>
                </a:cubicBezTo>
                <a:cubicBezTo>
                  <a:pt x="1751" y="162"/>
                  <a:pt x="1752" y="162"/>
                  <a:pt x="1754" y="162"/>
                </a:cubicBezTo>
                <a:cubicBezTo>
                  <a:pt x="1755" y="162"/>
                  <a:pt x="1756" y="162"/>
                  <a:pt x="1758" y="163"/>
                </a:cubicBezTo>
                <a:cubicBezTo>
                  <a:pt x="1759" y="163"/>
                  <a:pt x="1761" y="164"/>
                  <a:pt x="1762" y="164"/>
                </a:cubicBezTo>
                <a:cubicBezTo>
                  <a:pt x="1764" y="165"/>
                  <a:pt x="1765" y="165"/>
                  <a:pt x="1767" y="164"/>
                </a:cubicBezTo>
                <a:cubicBezTo>
                  <a:pt x="1768" y="164"/>
                  <a:pt x="1770" y="164"/>
                  <a:pt x="1771" y="164"/>
                </a:cubicBezTo>
                <a:cubicBezTo>
                  <a:pt x="1774" y="164"/>
                  <a:pt x="1775" y="162"/>
                  <a:pt x="1777" y="161"/>
                </a:cubicBezTo>
                <a:cubicBezTo>
                  <a:pt x="1778" y="160"/>
                  <a:pt x="1779" y="159"/>
                  <a:pt x="1780" y="158"/>
                </a:cubicBezTo>
                <a:cubicBezTo>
                  <a:pt x="1781" y="158"/>
                  <a:pt x="1783" y="158"/>
                  <a:pt x="1784" y="158"/>
                </a:cubicBezTo>
                <a:cubicBezTo>
                  <a:pt x="1784" y="158"/>
                  <a:pt x="1785" y="157"/>
                  <a:pt x="1786" y="157"/>
                </a:cubicBezTo>
                <a:cubicBezTo>
                  <a:pt x="1786" y="157"/>
                  <a:pt x="1786" y="158"/>
                  <a:pt x="1785" y="158"/>
                </a:cubicBezTo>
                <a:cubicBezTo>
                  <a:pt x="1784" y="159"/>
                  <a:pt x="1783" y="160"/>
                  <a:pt x="1782" y="161"/>
                </a:cubicBezTo>
                <a:cubicBezTo>
                  <a:pt x="1782" y="163"/>
                  <a:pt x="1782" y="164"/>
                  <a:pt x="1780" y="165"/>
                </a:cubicBezTo>
                <a:cubicBezTo>
                  <a:pt x="1779" y="166"/>
                  <a:pt x="1778" y="166"/>
                  <a:pt x="1776" y="166"/>
                </a:cubicBezTo>
                <a:cubicBezTo>
                  <a:pt x="1775" y="166"/>
                  <a:pt x="1774" y="166"/>
                  <a:pt x="1773" y="167"/>
                </a:cubicBezTo>
                <a:cubicBezTo>
                  <a:pt x="1772" y="167"/>
                  <a:pt x="1770" y="167"/>
                  <a:pt x="1769" y="167"/>
                </a:cubicBezTo>
                <a:cubicBezTo>
                  <a:pt x="1768" y="167"/>
                  <a:pt x="1767" y="168"/>
                  <a:pt x="1765" y="168"/>
                </a:cubicBezTo>
                <a:cubicBezTo>
                  <a:pt x="1764" y="168"/>
                  <a:pt x="1764" y="167"/>
                  <a:pt x="1763" y="167"/>
                </a:cubicBezTo>
                <a:cubicBezTo>
                  <a:pt x="1762" y="167"/>
                  <a:pt x="1761" y="167"/>
                  <a:pt x="1761" y="167"/>
                </a:cubicBezTo>
                <a:cubicBezTo>
                  <a:pt x="1759" y="167"/>
                  <a:pt x="1757" y="167"/>
                  <a:pt x="1756" y="167"/>
                </a:cubicBezTo>
                <a:cubicBezTo>
                  <a:pt x="1755" y="167"/>
                  <a:pt x="1752" y="166"/>
                  <a:pt x="1752" y="168"/>
                </a:cubicBezTo>
                <a:cubicBezTo>
                  <a:pt x="1752" y="169"/>
                  <a:pt x="1755" y="169"/>
                  <a:pt x="1756" y="170"/>
                </a:cubicBezTo>
                <a:cubicBezTo>
                  <a:pt x="1757" y="170"/>
                  <a:pt x="1758" y="172"/>
                  <a:pt x="1759" y="172"/>
                </a:cubicBezTo>
                <a:cubicBezTo>
                  <a:pt x="1761" y="172"/>
                  <a:pt x="1763" y="172"/>
                  <a:pt x="1764" y="172"/>
                </a:cubicBezTo>
                <a:cubicBezTo>
                  <a:pt x="1765" y="173"/>
                  <a:pt x="1765" y="174"/>
                  <a:pt x="1766" y="175"/>
                </a:cubicBezTo>
                <a:cubicBezTo>
                  <a:pt x="1767" y="176"/>
                  <a:pt x="1769" y="176"/>
                  <a:pt x="1770" y="177"/>
                </a:cubicBezTo>
                <a:cubicBezTo>
                  <a:pt x="1772" y="179"/>
                  <a:pt x="1768" y="178"/>
                  <a:pt x="1767" y="178"/>
                </a:cubicBezTo>
                <a:cubicBezTo>
                  <a:pt x="1766" y="178"/>
                  <a:pt x="1765" y="177"/>
                  <a:pt x="1763" y="176"/>
                </a:cubicBezTo>
                <a:cubicBezTo>
                  <a:pt x="1762" y="175"/>
                  <a:pt x="1761" y="174"/>
                  <a:pt x="1760" y="174"/>
                </a:cubicBezTo>
                <a:cubicBezTo>
                  <a:pt x="1758" y="173"/>
                  <a:pt x="1757" y="173"/>
                  <a:pt x="1755" y="173"/>
                </a:cubicBezTo>
                <a:cubicBezTo>
                  <a:pt x="1752" y="172"/>
                  <a:pt x="1750" y="171"/>
                  <a:pt x="1747" y="169"/>
                </a:cubicBezTo>
                <a:cubicBezTo>
                  <a:pt x="1744" y="168"/>
                  <a:pt x="1740" y="167"/>
                  <a:pt x="1737" y="166"/>
                </a:cubicBezTo>
                <a:cubicBezTo>
                  <a:pt x="1733" y="166"/>
                  <a:pt x="1730" y="167"/>
                  <a:pt x="1726" y="166"/>
                </a:cubicBezTo>
                <a:cubicBezTo>
                  <a:pt x="1723" y="166"/>
                  <a:pt x="1720" y="165"/>
                  <a:pt x="1717" y="164"/>
                </a:cubicBezTo>
                <a:cubicBezTo>
                  <a:pt x="1715" y="164"/>
                  <a:pt x="1714" y="163"/>
                  <a:pt x="1712" y="163"/>
                </a:cubicBezTo>
                <a:cubicBezTo>
                  <a:pt x="1711" y="163"/>
                  <a:pt x="1709" y="163"/>
                  <a:pt x="1708" y="164"/>
                </a:cubicBezTo>
                <a:cubicBezTo>
                  <a:pt x="1707" y="164"/>
                  <a:pt x="1706" y="165"/>
                  <a:pt x="1705" y="165"/>
                </a:cubicBezTo>
                <a:cubicBezTo>
                  <a:pt x="1703" y="166"/>
                  <a:pt x="1702" y="166"/>
                  <a:pt x="1700" y="167"/>
                </a:cubicBezTo>
                <a:cubicBezTo>
                  <a:pt x="1696" y="167"/>
                  <a:pt x="1693" y="168"/>
                  <a:pt x="1689" y="168"/>
                </a:cubicBezTo>
                <a:cubicBezTo>
                  <a:pt x="1685" y="168"/>
                  <a:pt x="1681" y="168"/>
                  <a:pt x="1678" y="170"/>
                </a:cubicBezTo>
                <a:cubicBezTo>
                  <a:pt x="1677" y="171"/>
                  <a:pt x="1675" y="172"/>
                  <a:pt x="1674" y="174"/>
                </a:cubicBezTo>
                <a:cubicBezTo>
                  <a:pt x="1673" y="175"/>
                  <a:pt x="1673" y="177"/>
                  <a:pt x="1672" y="178"/>
                </a:cubicBezTo>
                <a:cubicBezTo>
                  <a:pt x="1671" y="179"/>
                  <a:pt x="1669" y="179"/>
                  <a:pt x="1668" y="180"/>
                </a:cubicBezTo>
                <a:cubicBezTo>
                  <a:pt x="1666" y="181"/>
                  <a:pt x="1665" y="182"/>
                  <a:pt x="1664" y="183"/>
                </a:cubicBezTo>
                <a:cubicBezTo>
                  <a:pt x="1662" y="185"/>
                  <a:pt x="1661" y="189"/>
                  <a:pt x="1662" y="192"/>
                </a:cubicBezTo>
                <a:cubicBezTo>
                  <a:pt x="1662" y="193"/>
                  <a:pt x="1664" y="194"/>
                  <a:pt x="1665" y="195"/>
                </a:cubicBezTo>
                <a:cubicBezTo>
                  <a:pt x="1666" y="195"/>
                  <a:pt x="1669" y="196"/>
                  <a:pt x="1666" y="196"/>
                </a:cubicBezTo>
                <a:cubicBezTo>
                  <a:pt x="1665" y="197"/>
                  <a:pt x="1663" y="196"/>
                  <a:pt x="1662" y="198"/>
                </a:cubicBezTo>
                <a:cubicBezTo>
                  <a:pt x="1661" y="199"/>
                  <a:pt x="1664" y="199"/>
                  <a:pt x="1665" y="199"/>
                </a:cubicBezTo>
                <a:cubicBezTo>
                  <a:pt x="1666" y="199"/>
                  <a:pt x="1668" y="200"/>
                  <a:pt x="1669" y="200"/>
                </a:cubicBezTo>
                <a:cubicBezTo>
                  <a:pt x="1671" y="201"/>
                  <a:pt x="1672" y="200"/>
                  <a:pt x="1673" y="200"/>
                </a:cubicBezTo>
                <a:cubicBezTo>
                  <a:pt x="1675" y="200"/>
                  <a:pt x="1677" y="200"/>
                  <a:pt x="1678" y="200"/>
                </a:cubicBezTo>
                <a:cubicBezTo>
                  <a:pt x="1679" y="200"/>
                  <a:pt x="1679" y="199"/>
                  <a:pt x="1680" y="199"/>
                </a:cubicBezTo>
                <a:cubicBezTo>
                  <a:pt x="1681" y="197"/>
                  <a:pt x="1682" y="195"/>
                  <a:pt x="1685" y="196"/>
                </a:cubicBezTo>
                <a:cubicBezTo>
                  <a:pt x="1686" y="197"/>
                  <a:pt x="1688" y="197"/>
                  <a:pt x="1689" y="196"/>
                </a:cubicBezTo>
                <a:cubicBezTo>
                  <a:pt x="1690" y="195"/>
                  <a:pt x="1691" y="194"/>
                  <a:pt x="1692" y="193"/>
                </a:cubicBezTo>
                <a:cubicBezTo>
                  <a:pt x="1693" y="192"/>
                  <a:pt x="1693" y="192"/>
                  <a:pt x="1694" y="191"/>
                </a:cubicBezTo>
                <a:cubicBezTo>
                  <a:pt x="1694" y="191"/>
                  <a:pt x="1694" y="190"/>
                  <a:pt x="1695" y="189"/>
                </a:cubicBezTo>
                <a:cubicBezTo>
                  <a:pt x="1696" y="189"/>
                  <a:pt x="1696" y="192"/>
                  <a:pt x="1696" y="193"/>
                </a:cubicBezTo>
                <a:cubicBezTo>
                  <a:pt x="1695" y="194"/>
                  <a:pt x="1694" y="195"/>
                  <a:pt x="1693" y="196"/>
                </a:cubicBezTo>
                <a:cubicBezTo>
                  <a:pt x="1692" y="197"/>
                  <a:pt x="1690" y="197"/>
                  <a:pt x="1689" y="198"/>
                </a:cubicBezTo>
                <a:cubicBezTo>
                  <a:pt x="1688" y="199"/>
                  <a:pt x="1687" y="200"/>
                  <a:pt x="1689" y="201"/>
                </a:cubicBezTo>
                <a:cubicBezTo>
                  <a:pt x="1690" y="202"/>
                  <a:pt x="1691" y="202"/>
                  <a:pt x="1693" y="202"/>
                </a:cubicBezTo>
                <a:cubicBezTo>
                  <a:pt x="1696" y="201"/>
                  <a:pt x="1699" y="201"/>
                  <a:pt x="1702" y="201"/>
                </a:cubicBezTo>
                <a:cubicBezTo>
                  <a:pt x="1704" y="200"/>
                  <a:pt x="1705" y="199"/>
                  <a:pt x="1706" y="198"/>
                </a:cubicBezTo>
                <a:cubicBezTo>
                  <a:pt x="1708" y="196"/>
                  <a:pt x="1711" y="195"/>
                  <a:pt x="1713" y="192"/>
                </a:cubicBezTo>
                <a:cubicBezTo>
                  <a:pt x="1715" y="190"/>
                  <a:pt x="1715" y="189"/>
                  <a:pt x="1715" y="186"/>
                </a:cubicBezTo>
                <a:cubicBezTo>
                  <a:pt x="1716" y="186"/>
                  <a:pt x="1716" y="185"/>
                  <a:pt x="1716" y="184"/>
                </a:cubicBezTo>
                <a:cubicBezTo>
                  <a:pt x="1717" y="183"/>
                  <a:pt x="1717" y="183"/>
                  <a:pt x="1718" y="182"/>
                </a:cubicBezTo>
                <a:cubicBezTo>
                  <a:pt x="1718" y="182"/>
                  <a:pt x="1720" y="181"/>
                  <a:pt x="1720" y="181"/>
                </a:cubicBezTo>
                <a:cubicBezTo>
                  <a:pt x="1720" y="182"/>
                  <a:pt x="1718" y="183"/>
                  <a:pt x="1718" y="184"/>
                </a:cubicBezTo>
                <a:cubicBezTo>
                  <a:pt x="1718" y="185"/>
                  <a:pt x="1717" y="187"/>
                  <a:pt x="1718" y="188"/>
                </a:cubicBezTo>
                <a:cubicBezTo>
                  <a:pt x="1718" y="190"/>
                  <a:pt x="1720" y="189"/>
                  <a:pt x="1721" y="189"/>
                </a:cubicBezTo>
                <a:cubicBezTo>
                  <a:pt x="1721" y="190"/>
                  <a:pt x="1718" y="191"/>
                  <a:pt x="1717" y="191"/>
                </a:cubicBezTo>
                <a:cubicBezTo>
                  <a:pt x="1716" y="192"/>
                  <a:pt x="1716" y="193"/>
                  <a:pt x="1715" y="194"/>
                </a:cubicBezTo>
                <a:cubicBezTo>
                  <a:pt x="1715" y="194"/>
                  <a:pt x="1714" y="195"/>
                  <a:pt x="1715" y="195"/>
                </a:cubicBezTo>
                <a:cubicBezTo>
                  <a:pt x="1715" y="196"/>
                  <a:pt x="1716" y="196"/>
                  <a:pt x="1717" y="196"/>
                </a:cubicBezTo>
                <a:cubicBezTo>
                  <a:pt x="1718" y="196"/>
                  <a:pt x="1720" y="196"/>
                  <a:pt x="1722" y="196"/>
                </a:cubicBezTo>
                <a:cubicBezTo>
                  <a:pt x="1724" y="196"/>
                  <a:pt x="1727" y="195"/>
                  <a:pt x="1730" y="197"/>
                </a:cubicBezTo>
                <a:cubicBezTo>
                  <a:pt x="1726" y="196"/>
                  <a:pt x="1722" y="196"/>
                  <a:pt x="1719" y="197"/>
                </a:cubicBezTo>
                <a:cubicBezTo>
                  <a:pt x="1717" y="197"/>
                  <a:pt x="1716" y="198"/>
                  <a:pt x="1714" y="198"/>
                </a:cubicBezTo>
                <a:cubicBezTo>
                  <a:pt x="1713" y="198"/>
                  <a:pt x="1711" y="200"/>
                  <a:pt x="1713" y="201"/>
                </a:cubicBezTo>
                <a:cubicBezTo>
                  <a:pt x="1713" y="201"/>
                  <a:pt x="1714" y="201"/>
                  <a:pt x="1715" y="201"/>
                </a:cubicBezTo>
                <a:cubicBezTo>
                  <a:pt x="1715" y="202"/>
                  <a:pt x="1716" y="202"/>
                  <a:pt x="1717" y="202"/>
                </a:cubicBezTo>
                <a:cubicBezTo>
                  <a:pt x="1718" y="203"/>
                  <a:pt x="1719" y="203"/>
                  <a:pt x="1721" y="203"/>
                </a:cubicBezTo>
                <a:cubicBezTo>
                  <a:pt x="1721" y="203"/>
                  <a:pt x="1721" y="203"/>
                  <a:pt x="1721" y="203"/>
                </a:cubicBezTo>
                <a:cubicBezTo>
                  <a:pt x="1720" y="203"/>
                  <a:pt x="1719" y="203"/>
                  <a:pt x="1718" y="203"/>
                </a:cubicBezTo>
                <a:cubicBezTo>
                  <a:pt x="1717" y="203"/>
                  <a:pt x="1716" y="203"/>
                  <a:pt x="1715" y="202"/>
                </a:cubicBezTo>
                <a:cubicBezTo>
                  <a:pt x="1712" y="202"/>
                  <a:pt x="1708" y="203"/>
                  <a:pt x="1706" y="204"/>
                </a:cubicBezTo>
                <a:cubicBezTo>
                  <a:pt x="1705" y="205"/>
                  <a:pt x="1704" y="206"/>
                  <a:pt x="1702" y="206"/>
                </a:cubicBezTo>
                <a:cubicBezTo>
                  <a:pt x="1702" y="206"/>
                  <a:pt x="1700" y="207"/>
                  <a:pt x="1700" y="207"/>
                </a:cubicBezTo>
                <a:cubicBezTo>
                  <a:pt x="1699" y="209"/>
                  <a:pt x="1705" y="209"/>
                  <a:pt x="1706" y="209"/>
                </a:cubicBezTo>
                <a:cubicBezTo>
                  <a:pt x="1709" y="209"/>
                  <a:pt x="1711" y="208"/>
                  <a:pt x="1714" y="209"/>
                </a:cubicBezTo>
                <a:cubicBezTo>
                  <a:pt x="1716" y="209"/>
                  <a:pt x="1717" y="211"/>
                  <a:pt x="1718" y="210"/>
                </a:cubicBezTo>
                <a:cubicBezTo>
                  <a:pt x="1719" y="210"/>
                  <a:pt x="1721" y="208"/>
                  <a:pt x="1722" y="209"/>
                </a:cubicBezTo>
                <a:cubicBezTo>
                  <a:pt x="1721" y="210"/>
                  <a:pt x="1721" y="210"/>
                  <a:pt x="1720" y="210"/>
                </a:cubicBezTo>
                <a:cubicBezTo>
                  <a:pt x="1719" y="211"/>
                  <a:pt x="1718" y="212"/>
                  <a:pt x="1717" y="212"/>
                </a:cubicBezTo>
                <a:cubicBezTo>
                  <a:pt x="1716" y="211"/>
                  <a:pt x="1716" y="211"/>
                  <a:pt x="1715" y="210"/>
                </a:cubicBezTo>
                <a:cubicBezTo>
                  <a:pt x="1715" y="210"/>
                  <a:pt x="1714" y="210"/>
                  <a:pt x="1713" y="210"/>
                </a:cubicBezTo>
                <a:cubicBezTo>
                  <a:pt x="1712" y="210"/>
                  <a:pt x="1711" y="209"/>
                  <a:pt x="1709" y="210"/>
                </a:cubicBezTo>
                <a:cubicBezTo>
                  <a:pt x="1708" y="210"/>
                  <a:pt x="1707" y="211"/>
                  <a:pt x="1706" y="212"/>
                </a:cubicBezTo>
                <a:cubicBezTo>
                  <a:pt x="1706" y="213"/>
                  <a:pt x="1707" y="214"/>
                  <a:pt x="1708" y="214"/>
                </a:cubicBezTo>
                <a:cubicBezTo>
                  <a:pt x="1709" y="213"/>
                  <a:pt x="1710" y="213"/>
                  <a:pt x="1711" y="214"/>
                </a:cubicBezTo>
                <a:cubicBezTo>
                  <a:pt x="1710" y="216"/>
                  <a:pt x="1704" y="216"/>
                  <a:pt x="1707" y="219"/>
                </a:cubicBezTo>
                <a:cubicBezTo>
                  <a:pt x="1708" y="220"/>
                  <a:pt x="1709" y="220"/>
                  <a:pt x="1711" y="220"/>
                </a:cubicBezTo>
                <a:cubicBezTo>
                  <a:pt x="1712" y="220"/>
                  <a:pt x="1713" y="220"/>
                  <a:pt x="1713" y="221"/>
                </a:cubicBezTo>
                <a:cubicBezTo>
                  <a:pt x="1714" y="221"/>
                  <a:pt x="1714" y="222"/>
                  <a:pt x="1714" y="222"/>
                </a:cubicBezTo>
                <a:cubicBezTo>
                  <a:pt x="1715" y="223"/>
                  <a:pt x="1718" y="223"/>
                  <a:pt x="1719" y="222"/>
                </a:cubicBezTo>
                <a:cubicBezTo>
                  <a:pt x="1720" y="222"/>
                  <a:pt x="1721" y="221"/>
                  <a:pt x="1722" y="221"/>
                </a:cubicBezTo>
                <a:cubicBezTo>
                  <a:pt x="1723" y="223"/>
                  <a:pt x="1717" y="222"/>
                  <a:pt x="1717" y="224"/>
                </a:cubicBezTo>
                <a:cubicBezTo>
                  <a:pt x="1717" y="226"/>
                  <a:pt x="1723" y="225"/>
                  <a:pt x="1724" y="225"/>
                </a:cubicBezTo>
                <a:cubicBezTo>
                  <a:pt x="1725" y="225"/>
                  <a:pt x="1727" y="225"/>
                  <a:pt x="1728" y="226"/>
                </a:cubicBezTo>
                <a:cubicBezTo>
                  <a:pt x="1730" y="226"/>
                  <a:pt x="1731" y="226"/>
                  <a:pt x="1733" y="226"/>
                </a:cubicBezTo>
                <a:cubicBezTo>
                  <a:pt x="1734" y="227"/>
                  <a:pt x="1736" y="227"/>
                  <a:pt x="1737" y="227"/>
                </a:cubicBezTo>
                <a:cubicBezTo>
                  <a:pt x="1740" y="227"/>
                  <a:pt x="1743" y="226"/>
                  <a:pt x="1745" y="224"/>
                </a:cubicBezTo>
                <a:cubicBezTo>
                  <a:pt x="1747" y="222"/>
                  <a:pt x="1749" y="220"/>
                  <a:pt x="1751" y="218"/>
                </a:cubicBezTo>
                <a:cubicBezTo>
                  <a:pt x="1751" y="217"/>
                  <a:pt x="1752" y="217"/>
                  <a:pt x="1752" y="216"/>
                </a:cubicBezTo>
                <a:cubicBezTo>
                  <a:pt x="1753" y="215"/>
                  <a:pt x="1754" y="214"/>
                  <a:pt x="1755" y="213"/>
                </a:cubicBezTo>
                <a:cubicBezTo>
                  <a:pt x="1756" y="212"/>
                  <a:pt x="1757" y="211"/>
                  <a:pt x="1758" y="211"/>
                </a:cubicBezTo>
                <a:cubicBezTo>
                  <a:pt x="1759" y="210"/>
                  <a:pt x="1760" y="210"/>
                  <a:pt x="1760" y="209"/>
                </a:cubicBezTo>
                <a:cubicBezTo>
                  <a:pt x="1761" y="209"/>
                  <a:pt x="1761" y="208"/>
                  <a:pt x="1761" y="207"/>
                </a:cubicBezTo>
                <a:cubicBezTo>
                  <a:pt x="1761" y="206"/>
                  <a:pt x="1760" y="206"/>
                  <a:pt x="1760" y="205"/>
                </a:cubicBezTo>
                <a:cubicBezTo>
                  <a:pt x="1760" y="204"/>
                  <a:pt x="1762" y="203"/>
                  <a:pt x="1763" y="203"/>
                </a:cubicBezTo>
                <a:cubicBezTo>
                  <a:pt x="1763" y="203"/>
                  <a:pt x="1764" y="203"/>
                  <a:pt x="1765" y="203"/>
                </a:cubicBezTo>
                <a:cubicBezTo>
                  <a:pt x="1765" y="202"/>
                  <a:pt x="1766" y="202"/>
                  <a:pt x="1767" y="202"/>
                </a:cubicBezTo>
                <a:cubicBezTo>
                  <a:pt x="1767" y="203"/>
                  <a:pt x="1766" y="203"/>
                  <a:pt x="1766" y="203"/>
                </a:cubicBezTo>
                <a:cubicBezTo>
                  <a:pt x="1765" y="204"/>
                  <a:pt x="1764" y="204"/>
                  <a:pt x="1763" y="205"/>
                </a:cubicBezTo>
                <a:cubicBezTo>
                  <a:pt x="1762" y="207"/>
                  <a:pt x="1763" y="208"/>
                  <a:pt x="1762" y="210"/>
                </a:cubicBezTo>
                <a:cubicBezTo>
                  <a:pt x="1762" y="211"/>
                  <a:pt x="1761" y="212"/>
                  <a:pt x="1760" y="213"/>
                </a:cubicBezTo>
                <a:cubicBezTo>
                  <a:pt x="1759" y="214"/>
                  <a:pt x="1759" y="215"/>
                  <a:pt x="1758" y="216"/>
                </a:cubicBezTo>
                <a:cubicBezTo>
                  <a:pt x="1758" y="217"/>
                  <a:pt x="1757" y="217"/>
                  <a:pt x="1756" y="218"/>
                </a:cubicBezTo>
                <a:cubicBezTo>
                  <a:pt x="1756" y="219"/>
                  <a:pt x="1755" y="219"/>
                  <a:pt x="1754" y="220"/>
                </a:cubicBezTo>
                <a:cubicBezTo>
                  <a:pt x="1753" y="221"/>
                  <a:pt x="1752" y="223"/>
                  <a:pt x="1751" y="224"/>
                </a:cubicBezTo>
                <a:cubicBezTo>
                  <a:pt x="1750" y="225"/>
                  <a:pt x="1748" y="226"/>
                  <a:pt x="1747" y="226"/>
                </a:cubicBezTo>
                <a:cubicBezTo>
                  <a:pt x="1746" y="227"/>
                  <a:pt x="1746" y="227"/>
                  <a:pt x="1745" y="228"/>
                </a:cubicBezTo>
                <a:cubicBezTo>
                  <a:pt x="1743" y="228"/>
                  <a:pt x="1742" y="228"/>
                  <a:pt x="1740" y="229"/>
                </a:cubicBezTo>
                <a:cubicBezTo>
                  <a:pt x="1739" y="229"/>
                  <a:pt x="1739" y="229"/>
                  <a:pt x="1740" y="230"/>
                </a:cubicBezTo>
                <a:cubicBezTo>
                  <a:pt x="1741" y="230"/>
                  <a:pt x="1741" y="230"/>
                  <a:pt x="1741" y="231"/>
                </a:cubicBezTo>
                <a:cubicBezTo>
                  <a:pt x="1742" y="231"/>
                  <a:pt x="1742" y="230"/>
                  <a:pt x="1743" y="231"/>
                </a:cubicBezTo>
                <a:cubicBezTo>
                  <a:pt x="1743" y="231"/>
                  <a:pt x="1743" y="232"/>
                  <a:pt x="1744" y="232"/>
                </a:cubicBezTo>
                <a:cubicBezTo>
                  <a:pt x="1744" y="232"/>
                  <a:pt x="1745" y="232"/>
                  <a:pt x="1745" y="233"/>
                </a:cubicBezTo>
                <a:cubicBezTo>
                  <a:pt x="1743" y="233"/>
                  <a:pt x="1742" y="233"/>
                  <a:pt x="1741" y="232"/>
                </a:cubicBezTo>
                <a:cubicBezTo>
                  <a:pt x="1739" y="232"/>
                  <a:pt x="1738" y="232"/>
                  <a:pt x="1737" y="232"/>
                </a:cubicBezTo>
                <a:cubicBezTo>
                  <a:pt x="1734" y="232"/>
                  <a:pt x="1731" y="232"/>
                  <a:pt x="1729" y="232"/>
                </a:cubicBezTo>
                <a:cubicBezTo>
                  <a:pt x="1728" y="232"/>
                  <a:pt x="1727" y="232"/>
                  <a:pt x="1726" y="232"/>
                </a:cubicBezTo>
                <a:cubicBezTo>
                  <a:pt x="1726" y="232"/>
                  <a:pt x="1725" y="231"/>
                  <a:pt x="1724" y="231"/>
                </a:cubicBezTo>
                <a:cubicBezTo>
                  <a:pt x="1724" y="232"/>
                  <a:pt x="1723" y="232"/>
                  <a:pt x="1723" y="233"/>
                </a:cubicBezTo>
                <a:cubicBezTo>
                  <a:pt x="1722" y="233"/>
                  <a:pt x="1722" y="233"/>
                  <a:pt x="1721" y="234"/>
                </a:cubicBezTo>
                <a:cubicBezTo>
                  <a:pt x="1721" y="234"/>
                  <a:pt x="1721" y="235"/>
                  <a:pt x="1720" y="235"/>
                </a:cubicBezTo>
                <a:cubicBezTo>
                  <a:pt x="1719" y="235"/>
                  <a:pt x="1718" y="234"/>
                  <a:pt x="1718" y="234"/>
                </a:cubicBezTo>
                <a:cubicBezTo>
                  <a:pt x="1716" y="233"/>
                  <a:pt x="1715" y="232"/>
                  <a:pt x="1712" y="232"/>
                </a:cubicBezTo>
                <a:cubicBezTo>
                  <a:pt x="1711" y="232"/>
                  <a:pt x="1709" y="232"/>
                  <a:pt x="1707" y="232"/>
                </a:cubicBezTo>
                <a:cubicBezTo>
                  <a:pt x="1706" y="232"/>
                  <a:pt x="1705" y="231"/>
                  <a:pt x="1704" y="230"/>
                </a:cubicBezTo>
                <a:cubicBezTo>
                  <a:pt x="1703" y="228"/>
                  <a:pt x="1702" y="229"/>
                  <a:pt x="1700" y="230"/>
                </a:cubicBezTo>
                <a:cubicBezTo>
                  <a:pt x="1697" y="230"/>
                  <a:pt x="1698" y="226"/>
                  <a:pt x="1698" y="225"/>
                </a:cubicBezTo>
                <a:cubicBezTo>
                  <a:pt x="1697" y="222"/>
                  <a:pt x="1695" y="220"/>
                  <a:pt x="1693" y="218"/>
                </a:cubicBezTo>
                <a:cubicBezTo>
                  <a:pt x="1691" y="215"/>
                  <a:pt x="1689" y="214"/>
                  <a:pt x="1686" y="212"/>
                </a:cubicBezTo>
                <a:cubicBezTo>
                  <a:pt x="1684" y="212"/>
                  <a:pt x="1683" y="211"/>
                  <a:pt x="1682" y="211"/>
                </a:cubicBezTo>
                <a:cubicBezTo>
                  <a:pt x="1681" y="210"/>
                  <a:pt x="1680" y="210"/>
                  <a:pt x="1680" y="210"/>
                </a:cubicBezTo>
                <a:cubicBezTo>
                  <a:pt x="1676" y="210"/>
                  <a:pt x="1673" y="209"/>
                  <a:pt x="1670" y="210"/>
                </a:cubicBezTo>
                <a:cubicBezTo>
                  <a:pt x="1668" y="210"/>
                  <a:pt x="1667" y="210"/>
                  <a:pt x="1665" y="210"/>
                </a:cubicBezTo>
                <a:cubicBezTo>
                  <a:pt x="1663" y="210"/>
                  <a:pt x="1662" y="211"/>
                  <a:pt x="1661" y="211"/>
                </a:cubicBezTo>
                <a:cubicBezTo>
                  <a:pt x="1659" y="212"/>
                  <a:pt x="1658" y="212"/>
                  <a:pt x="1656" y="212"/>
                </a:cubicBezTo>
                <a:cubicBezTo>
                  <a:pt x="1655" y="212"/>
                  <a:pt x="1654" y="213"/>
                  <a:pt x="1654" y="213"/>
                </a:cubicBezTo>
                <a:cubicBezTo>
                  <a:pt x="1653" y="213"/>
                  <a:pt x="1652" y="213"/>
                  <a:pt x="1651" y="213"/>
                </a:cubicBezTo>
                <a:cubicBezTo>
                  <a:pt x="1651" y="212"/>
                  <a:pt x="1650" y="212"/>
                  <a:pt x="1649" y="212"/>
                </a:cubicBezTo>
                <a:cubicBezTo>
                  <a:pt x="1649" y="211"/>
                  <a:pt x="1648" y="211"/>
                  <a:pt x="1648" y="212"/>
                </a:cubicBezTo>
                <a:cubicBezTo>
                  <a:pt x="1647" y="213"/>
                  <a:pt x="1647" y="215"/>
                  <a:pt x="1647" y="216"/>
                </a:cubicBezTo>
                <a:cubicBezTo>
                  <a:pt x="1647" y="218"/>
                  <a:pt x="1648" y="219"/>
                  <a:pt x="1648" y="221"/>
                </a:cubicBezTo>
                <a:cubicBezTo>
                  <a:pt x="1649" y="222"/>
                  <a:pt x="1651" y="222"/>
                  <a:pt x="1652" y="223"/>
                </a:cubicBezTo>
                <a:cubicBezTo>
                  <a:pt x="1653" y="224"/>
                  <a:pt x="1654" y="225"/>
                  <a:pt x="1655" y="226"/>
                </a:cubicBezTo>
                <a:cubicBezTo>
                  <a:pt x="1655" y="227"/>
                  <a:pt x="1656" y="229"/>
                  <a:pt x="1657" y="230"/>
                </a:cubicBezTo>
                <a:cubicBezTo>
                  <a:pt x="1657" y="230"/>
                  <a:pt x="1658" y="231"/>
                  <a:pt x="1658" y="232"/>
                </a:cubicBezTo>
                <a:cubicBezTo>
                  <a:pt x="1658" y="232"/>
                  <a:pt x="1658" y="233"/>
                  <a:pt x="1659" y="234"/>
                </a:cubicBezTo>
                <a:cubicBezTo>
                  <a:pt x="1660" y="234"/>
                  <a:pt x="1661" y="232"/>
                  <a:pt x="1662" y="232"/>
                </a:cubicBezTo>
                <a:cubicBezTo>
                  <a:pt x="1663" y="232"/>
                  <a:pt x="1663" y="233"/>
                  <a:pt x="1664" y="233"/>
                </a:cubicBezTo>
                <a:cubicBezTo>
                  <a:pt x="1665" y="233"/>
                  <a:pt x="1666" y="233"/>
                  <a:pt x="1667" y="233"/>
                </a:cubicBezTo>
                <a:cubicBezTo>
                  <a:pt x="1668" y="233"/>
                  <a:pt x="1670" y="233"/>
                  <a:pt x="1672" y="233"/>
                </a:cubicBezTo>
                <a:cubicBezTo>
                  <a:pt x="1673" y="233"/>
                  <a:pt x="1674" y="233"/>
                  <a:pt x="1674" y="234"/>
                </a:cubicBezTo>
                <a:cubicBezTo>
                  <a:pt x="1673" y="234"/>
                  <a:pt x="1672" y="234"/>
                  <a:pt x="1672" y="234"/>
                </a:cubicBezTo>
                <a:cubicBezTo>
                  <a:pt x="1671" y="234"/>
                  <a:pt x="1670" y="234"/>
                  <a:pt x="1669" y="235"/>
                </a:cubicBezTo>
                <a:cubicBezTo>
                  <a:pt x="1669" y="235"/>
                  <a:pt x="1669" y="235"/>
                  <a:pt x="1669" y="235"/>
                </a:cubicBezTo>
                <a:cubicBezTo>
                  <a:pt x="1669" y="236"/>
                  <a:pt x="1668" y="236"/>
                  <a:pt x="1668" y="236"/>
                </a:cubicBezTo>
                <a:cubicBezTo>
                  <a:pt x="1668" y="237"/>
                  <a:pt x="1669" y="237"/>
                  <a:pt x="1669" y="237"/>
                </a:cubicBezTo>
                <a:cubicBezTo>
                  <a:pt x="1670" y="238"/>
                  <a:pt x="1670" y="239"/>
                  <a:pt x="1670" y="239"/>
                </a:cubicBezTo>
                <a:cubicBezTo>
                  <a:pt x="1670" y="241"/>
                  <a:pt x="1668" y="241"/>
                  <a:pt x="1666" y="241"/>
                </a:cubicBezTo>
                <a:cubicBezTo>
                  <a:pt x="1666" y="241"/>
                  <a:pt x="1665" y="241"/>
                  <a:pt x="1664" y="242"/>
                </a:cubicBezTo>
                <a:cubicBezTo>
                  <a:pt x="1664" y="243"/>
                  <a:pt x="1665" y="244"/>
                  <a:pt x="1664" y="244"/>
                </a:cubicBezTo>
                <a:cubicBezTo>
                  <a:pt x="1662" y="245"/>
                  <a:pt x="1661" y="244"/>
                  <a:pt x="1659" y="244"/>
                </a:cubicBezTo>
                <a:cubicBezTo>
                  <a:pt x="1658" y="244"/>
                  <a:pt x="1656" y="243"/>
                  <a:pt x="1655" y="243"/>
                </a:cubicBezTo>
                <a:cubicBezTo>
                  <a:pt x="1653" y="243"/>
                  <a:pt x="1652" y="244"/>
                  <a:pt x="1650" y="244"/>
                </a:cubicBezTo>
                <a:cubicBezTo>
                  <a:pt x="1648" y="244"/>
                  <a:pt x="1647" y="243"/>
                  <a:pt x="1646" y="243"/>
                </a:cubicBezTo>
                <a:cubicBezTo>
                  <a:pt x="1644" y="244"/>
                  <a:pt x="1643" y="245"/>
                  <a:pt x="1642" y="246"/>
                </a:cubicBezTo>
                <a:cubicBezTo>
                  <a:pt x="1641" y="247"/>
                  <a:pt x="1639" y="248"/>
                  <a:pt x="1637" y="249"/>
                </a:cubicBezTo>
                <a:cubicBezTo>
                  <a:pt x="1636" y="249"/>
                  <a:pt x="1634" y="249"/>
                  <a:pt x="1633" y="250"/>
                </a:cubicBezTo>
                <a:cubicBezTo>
                  <a:pt x="1631" y="250"/>
                  <a:pt x="1630" y="251"/>
                  <a:pt x="1628" y="252"/>
                </a:cubicBezTo>
                <a:cubicBezTo>
                  <a:pt x="1627" y="253"/>
                  <a:pt x="1625" y="253"/>
                  <a:pt x="1624" y="253"/>
                </a:cubicBezTo>
                <a:cubicBezTo>
                  <a:pt x="1622" y="254"/>
                  <a:pt x="1621" y="255"/>
                  <a:pt x="1621" y="256"/>
                </a:cubicBezTo>
                <a:cubicBezTo>
                  <a:pt x="1621" y="258"/>
                  <a:pt x="1622" y="259"/>
                  <a:pt x="1623" y="260"/>
                </a:cubicBezTo>
                <a:cubicBezTo>
                  <a:pt x="1623" y="262"/>
                  <a:pt x="1622" y="263"/>
                  <a:pt x="1621" y="264"/>
                </a:cubicBezTo>
                <a:cubicBezTo>
                  <a:pt x="1621" y="264"/>
                  <a:pt x="1620" y="264"/>
                  <a:pt x="1620" y="265"/>
                </a:cubicBezTo>
                <a:cubicBezTo>
                  <a:pt x="1619" y="265"/>
                  <a:pt x="1618" y="266"/>
                  <a:pt x="1618" y="266"/>
                </a:cubicBezTo>
                <a:cubicBezTo>
                  <a:pt x="1617" y="268"/>
                  <a:pt x="1622" y="271"/>
                  <a:pt x="1623" y="271"/>
                </a:cubicBezTo>
                <a:cubicBezTo>
                  <a:pt x="1624" y="272"/>
                  <a:pt x="1625" y="272"/>
                  <a:pt x="1626" y="272"/>
                </a:cubicBezTo>
                <a:cubicBezTo>
                  <a:pt x="1626" y="272"/>
                  <a:pt x="1627" y="273"/>
                  <a:pt x="1627" y="273"/>
                </a:cubicBezTo>
                <a:cubicBezTo>
                  <a:pt x="1628" y="274"/>
                  <a:pt x="1630" y="275"/>
                  <a:pt x="1631" y="274"/>
                </a:cubicBezTo>
                <a:cubicBezTo>
                  <a:pt x="1632" y="274"/>
                  <a:pt x="1634" y="273"/>
                  <a:pt x="1635" y="272"/>
                </a:cubicBezTo>
                <a:cubicBezTo>
                  <a:pt x="1635" y="271"/>
                  <a:pt x="1635" y="271"/>
                  <a:pt x="1635" y="270"/>
                </a:cubicBezTo>
                <a:cubicBezTo>
                  <a:pt x="1635" y="269"/>
                  <a:pt x="1636" y="268"/>
                  <a:pt x="1637" y="267"/>
                </a:cubicBezTo>
                <a:cubicBezTo>
                  <a:pt x="1638" y="267"/>
                  <a:pt x="1638" y="268"/>
                  <a:pt x="1638" y="268"/>
                </a:cubicBezTo>
                <a:cubicBezTo>
                  <a:pt x="1638" y="269"/>
                  <a:pt x="1638" y="269"/>
                  <a:pt x="1639" y="270"/>
                </a:cubicBezTo>
                <a:cubicBezTo>
                  <a:pt x="1640" y="270"/>
                  <a:pt x="1640" y="270"/>
                  <a:pt x="1639" y="271"/>
                </a:cubicBezTo>
                <a:cubicBezTo>
                  <a:pt x="1639" y="271"/>
                  <a:pt x="1639" y="271"/>
                  <a:pt x="1639" y="271"/>
                </a:cubicBezTo>
                <a:cubicBezTo>
                  <a:pt x="1639" y="272"/>
                  <a:pt x="1639" y="272"/>
                  <a:pt x="1638" y="272"/>
                </a:cubicBezTo>
                <a:cubicBezTo>
                  <a:pt x="1638" y="273"/>
                  <a:pt x="1638" y="273"/>
                  <a:pt x="1638" y="274"/>
                </a:cubicBezTo>
                <a:cubicBezTo>
                  <a:pt x="1638" y="275"/>
                  <a:pt x="1639" y="275"/>
                  <a:pt x="1639" y="274"/>
                </a:cubicBezTo>
                <a:cubicBezTo>
                  <a:pt x="1640" y="274"/>
                  <a:pt x="1640" y="273"/>
                  <a:pt x="1640" y="273"/>
                </a:cubicBezTo>
                <a:cubicBezTo>
                  <a:pt x="1641" y="272"/>
                  <a:pt x="1641" y="272"/>
                  <a:pt x="1642" y="271"/>
                </a:cubicBezTo>
                <a:cubicBezTo>
                  <a:pt x="1643" y="270"/>
                  <a:pt x="1643" y="269"/>
                  <a:pt x="1642" y="268"/>
                </a:cubicBezTo>
                <a:cubicBezTo>
                  <a:pt x="1641" y="267"/>
                  <a:pt x="1641" y="267"/>
                  <a:pt x="1641" y="266"/>
                </a:cubicBezTo>
                <a:cubicBezTo>
                  <a:pt x="1640" y="265"/>
                  <a:pt x="1641" y="265"/>
                  <a:pt x="1640" y="264"/>
                </a:cubicBezTo>
                <a:cubicBezTo>
                  <a:pt x="1640" y="263"/>
                  <a:pt x="1639" y="263"/>
                  <a:pt x="1639" y="262"/>
                </a:cubicBezTo>
                <a:cubicBezTo>
                  <a:pt x="1638" y="262"/>
                  <a:pt x="1639" y="261"/>
                  <a:pt x="1639" y="260"/>
                </a:cubicBezTo>
                <a:cubicBezTo>
                  <a:pt x="1639" y="260"/>
                  <a:pt x="1640" y="260"/>
                  <a:pt x="1640" y="259"/>
                </a:cubicBezTo>
                <a:cubicBezTo>
                  <a:pt x="1641" y="259"/>
                  <a:pt x="1641" y="257"/>
                  <a:pt x="1641" y="257"/>
                </a:cubicBezTo>
                <a:cubicBezTo>
                  <a:pt x="1642" y="257"/>
                  <a:pt x="1642" y="261"/>
                  <a:pt x="1642" y="261"/>
                </a:cubicBezTo>
                <a:cubicBezTo>
                  <a:pt x="1642" y="263"/>
                  <a:pt x="1642" y="264"/>
                  <a:pt x="1643" y="266"/>
                </a:cubicBezTo>
                <a:cubicBezTo>
                  <a:pt x="1643" y="267"/>
                  <a:pt x="1645" y="268"/>
                  <a:pt x="1645" y="269"/>
                </a:cubicBezTo>
                <a:cubicBezTo>
                  <a:pt x="1645" y="271"/>
                  <a:pt x="1643" y="272"/>
                  <a:pt x="1644" y="273"/>
                </a:cubicBezTo>
                <a:cubicBezTo>
                  <a:pt x="1644" y="275"/>
                  <a:pt x="1646" y="275"/>
                  <a:pt x="1647" y="275"/>
                </a:cubicBezTo>
                <a:cubicBezTo>
                  <a:pt x="1649" y="276"/>
                  <a:pt x="1650" y="276"/>
                  <a:pt x="1652" y="276"/>
                </a:cubicBezTo>
                <a:cubicBezTo>
                  <a:pt x="1653" y="276"/>
                  <a:pt x="1653" y="276"/>
                  <a:pt x="1654" y="276"/>
                </a:cubicBezTo>
                <a:cubicBezTo>
                  <a:pt x="1655" y="277"/>
                  <a:pt x="1656" y="277"/>
                  <a:pt x="1656" y="277"/>
                </a:cubicBezTo>
                <a:cubicBezTo>
                  <a:pt x="1658" y="277"/>
                  <a:pt x="1659" y="277"/>
                  <a:pt x="1660" y="276"/>
                </a:cubicBezTo>
                <a:cubicBezTo>
                  <a:pt x="1661" y="275"/>
                  <a:pt x="1661" y="274"/>
                  <a:pt x="1661" y="274"/>
                </a:cubicBezTo>
                <a:cubicBezTo>
                  <a:pt x="1661" y="273"/>
                  <a:pt x="1662" y="273"/>
                  <a:pt x="1663" y="272"/>
                </a:cubicBezTo>
                <a:cubicBezTo>
                  <a:pt x="1663" y="272"/>
                  <a:pt x="1663" y="271"/>
                  <a:pt x="1663" y="270"/>
                </a:cubicBezTo>
                <a:cubicBezTo>
                  <a:pt x="1662" y="270"/>
                  <a:pt x="1662" y="270"/>
                  <a:pt x="1662" y="269"/>
                </a:cubicBezTo>
                <a:cubicBezTo>
                  <a:pt x="1661" y="268"/>
                  <a:pt x="1661" y="265"/>
                  <a:pt x="1663" y="266"/>
                </a:cubicBezTo>
                <a:cubicBezTo>
                  <a:pt x="1663" y="266"/>
                  <a:pt x="1663" y="267"/>
                  <a:pt x="1663" y="268"/>
                </a:cubicBezTo>
                <a:cubicBezTo>
                  <a:pt x="1664" y="268"/>
                  <a:pt x="1664" y="268"/>
                  <a:pt x="1664" y="269"/>
                </a:cubicBezTo>
                <a:cubicBezTo>
                  <a:pt x="1664" y="269"/>
                  <a:pt x="1664" y="269"/>
                  <a:pt x="1664" y="269"/>
                </a:cubicBezTo>
                <a:cubicBezTo>
                  <a:pt x="1665" y="271"/>
                  <a:pt x="1663" y="272"/>
                  <a:pt x="1665" y="272"/>
                </a:cubicBezTo>
                <a:cubicBezTo>
                  <a:pt x="1666" y="273"/>
                  <a:pt x="1668" y="272"/>
                  <a:pt x="1670" y="273"/>
                </a:cubicBezTo>
                <a:cubicBezTo>
                  <a:pt x="1670" y="274"/>
                  <a:pt x="1671" y="275"/>
                  <a:pt x="1672" y="276"/>
                </a:cubicBezTo>
                <a:cubicBezTo>
                  <a:pt x="1673" y="277"/>
                  <a:pt x="1678" y="277"/>
                  <a:pt x="1679" y="275"/>
                </a:cubicBezTo>
                <a:cubicBezTo>
                  <a:pt x="1680" y="274"/>
                  <a:pt x="1680" y="272"/>
                  <a:pt x="1681" y="272"/>
                </a:cubicBezTo>
                <a:cubicBezTo>
                  <a:pt x="1682" y="271"/>
                  <a:pt x="1682" y="271"/>
                  <a:pt x="1683" y="271"/>
                </a:cubicBezTo>
                <a:cubicBezTo>
                  <a:pt x="1684" y="271"/>
                  <a:pt x="1687" y="270"/>
                  <a:pt x="1687" y="269"/>
                </a:cubicBezTo>
                <a:cubicBezTo>
                  <a:pt x="1686" y="268"/>
                  <a:pt x="1685" y="268"/>
                  <a:pt x="1686" y="268"/>
                </a:cubicBezTo>
                <a:cubicBezTo>
                  <a:pt x="1687" y="268"/>
                  <a:pt x="1688" y="268"/>
                  <a:pt x="1688" y="268"/>
                </a:cubicBezTo>
                <a:cubicBezTo>
                  <a:pt x="1689" y="269"/>
                  <a:pt x="1687" y="271"/>
                  <a:pt x="1686" y="271"/>
                </a:cubicBezTo>
                <a:cubicBezTo>
                  <a:pt x="1685" y="271"/>
                  <a:pt x="1684" y="272"/>
                  <a:pt x="1685" y="274"/>
                </a:cubicBezTo>
                <a:cubicBezTo>
                  <a:pt x="1686" y="275"/>
                  <a:pt x="1688" y="276"/>
                  <a:pt x="1689" y="276"/>
                </a:cubicBezTo>
                <a:cubicBezTo>
                  <a:pt x="1690" y="277"/>
                  <a:pt x="1691" y="276"/>
                  <a:pt x="1693" y="276"/>
                </a:cubicBezTo>
                <a:cubicBezTo>
                  <a:pt x="1695" y="276"/>
                  <a:pt x="1697" y="276"/>
                  <a:pt x="1700" y="277"/>
                </a:cubicBezTo>
                <a:cubicBezTo>
                  <a:pt x="1701" y="277"/>
                  <a:pt x="1703" y="278"/>
                  <a:pt x="1704" y="278"/>
                </a:cubicBezTo>
                <a:cubicBezTo>
                  <a:pt x="1706" y="278"/>
                  <a:pt x="1707" y="279"/>
                  <a:pt x="1709" y="279"/>
                </a:cubicBezTo>
                <a:cubicBezTo>
                  <a:pt x="1711" y="280"/>
                  <a:pt x="1713" y="280"/>
                  <a:pt x="1714" y="279"/>
                </a:cubicBezTo>
                <a:cubicBezTo>
                  <a:pt x="1716" y="279"/>
                  <a:pt x="1717" y="278"/>
                  <a:pt x="1719" y="278"/>
                </a:cubicBezTo>
                <a:cubicBezTo>
                  <a:pt x="1720" y="278"/>
                  <a:pt x="1722" y="279"/>
                  <a:pt x="1723" y="279"/>
                </a:cubicBezTo>
                <a:cubicBezTo>
                  <a:pt x="1724" y="278"/>
                  <a:pt x="1723" y="277"/>
                  <a:pt x="1722" y="276"/>
                </a:cubicBezTo>
                <a:cubicBezTo>
                  <a:pt x="1720" y="275"/>
                  <a:pt x="1717" y="275"/>
                  <a:pt x="1715" y="273"/>
                </a:cubicBezTo>
                <a:cubicBezTo>
                  <a:pt x="1714" y="272"/>
                  <a:pt x="1714" y="271"/>
                  <a:pt x="1714" y="269"/>
                </a:cubicBezTo>
                <a:cubicBezTo>
                  <a:pt x="1714" y="267"/>
                  <a:pt x="1716" y="270"/>
                  <a:pt x="1717" y="271"/>
                </a:cubicBezTo>
                <a:cubicBezTo>
                  <a:pt x="1718" y="271"/>
                  <a:pt x="1720" y="272"/>
                  <a:pt x="1721" y="272"/>
                </a:cubicBezTo>
                <a:cubicBezTo>
                  <a:pt x="1721" y="273"/>
                  <a:pt x="1722" y="274"/>
                  <a:pt x="1723" y="274"/>
                </a:cubicBezTo>
                <a:cubicBezTo>
                  <a:pt x="1724" y="274"/>
                  <a:pt x="1725" y="272"/>
                  <a:pt x="1725" y="272"/>
                </a:cubicBezTo>
                <a:cubicBezTo>
                  <a:pt x="1727" y="271"/>
                  <a:pt x="1727" y="271"/>
                  <a:pt x="1728" y="270"/>
                </a:cubicBezTo>
                <a:cubicBezTo>
                  <a:pt x="1729" y="269"/>
                  <a:pt x="1729" y="268"/>
                  <a:pt x="1730" y="267"/>
                </a:cubicBezTo>
                <a:cubicBezTo>
                  <a:pt x="1732" y="266"/>
                  <a:pt x="1734" y="269"/>
                  <a:pt x="1735" y="270"/>
                </a:cubicBezTo>
                <a:cubicBezTo>
                  <a:pt x="1735" y="270"/>
                  <a:pt x="1736" y="270"/>
                  <a:pt x="1737" y="271"/>
                </a:cubicBezTo>
                <a:cubicBezTo>
                  <a:pt x="1738" y="271"/>
                  <a:pt x="1739" y="271"/>
                  <a:pt x="1740" y="272"/>
                </a:cubicBezTo>
                <a:cubicBezTo>
                  <a:pt x="1741" y="273"/>
                  <a:pt x="1741" y="273"/>
                  <a:pt x="1742" y="274"/>
                </a:cubicBezTo>
                <a:cubicBezTo>
                  <a:pt x="1744" y="275"/>
                  <a:pt x="1745" y="275"/>
                  <a:pt x="1747" y="275"/>
                </a:cubicBezTo>
                <a:cubicBezTo>
                  <a:pt x="1747" y="275"/>
                  <a:pt x="1748" y="275"/>
                  <a:pt x="1749" y="274"/>
                </a:cubicBezTo>
                <a:cubicBezTo>
                  <a:pt x="1750" y="274"/>
                  <a:pt x="1749" y="273"/>
                  <a:pt x="1750" y="273"/>
                </a:cubicBezTo>
                <a:cubicBezTo>
                  <a:pt x="1750" y="271"/>
                  <a:pt x="1750" y="269"/>
                  <a:pt x="1749" y="268"/>
                </a:cubicBezTo>
                <a:cubicBezTo>
                  <a:pt x="1749" y="266"/>
                  <a:pt x="1747" y="266"/>
                  <a:pt x="1748" y="264"/>
                </a:cubicBezTo>
                <a:cubicBezTo>
                  <a:pt x="1749" y="263"/>
                  <a:pt x="1750" y="265"/>
                  <a:pt x="1751" y="266"/>
                </a:cubicBezTo>
                <a:cubicBezTo>
                  <a:pt x="1752" y="267"/>
                  <a:pt x="1754" y="267"/>
                  <a:pt x="1754" y="269"/>
                </a:cubicBezTo>
                <a:cubicBezTo>
                  <a:pt x="1754" y="270"/>
                  <a:pt x="1753" y="272"/>
                  <a:pt x="1755" y="273"/>
                </a:cubicBezTo>
                <a:cubicBezTo>
                  <a:pt x="1756" y="273"/>
                  <a:pt x="1756" y="273"/>
                  <a:pt x="1757" y="274"/>
                </a:cubicBezTo>
                <a:cubicBezTo>
                  <a:pt x="1758" y="274"/>
                  <a:pt x="1758" y="275"/>
                  <a:pt x="1759" y="275"/>
                </a:cubicBezTo>
                <a:cubicBezTo>
                  <a:pt x="1760" y="275"/>
                  <a:pt x="1762" y="275"/>
                  <a:pt x="1764" y="275"/>
                </a:cubicBezTo>
                <a:cubicBezTo>
                  <a:pt x="1765" y="275"/>
                  <a:pt x="1767" y="276"/>
                  <a:pt x="1768" y="275"/>
                </a:cubicBezTo>
                <a:cubicBezTo>
                  <a:pt x="1769" y="275"/>
                  <a:pt x="1770" y="275"/>
                  <a:pt x="1771" y="275"/>
                </a:cubicBezTo>
                <a:cubicBezTo>
                  <a:pt x="1771" y="275"/>
                  <a:pt x="1772" y="275"/>
                  <a:pt x="1773" y="274"/>
                </a:cubicBezTo>
                <a:cubicBezTo>
                  <a:pt x="1773" y="274"/>
                  <a:pt x="1773" y="273"/>
                  <a:pt x="1773" y="272"/>
                </a:cubicBezTo>
                <a:cubicBezTo>
                  <a:pt x="1773" y="272"/>
                  <a:pt x="1774" y="271"/>
                  <a:pt x="1774" y="271"/>
                </a:cubicBezTo>
                <a:cubicBezTo>
                  <a:pt x="1775" y="267"/>
                  <a:pt x="1771" y="265"/>
                  <a:pt x="1769" y="264"/>
                </a:cubicBezTo>
                <a:cubicBezTo>
                  <a:pt x="1768" y="263"/>
                  <a:pt x="1767" y="261"/>
                  <a:pt x="1766" y="260"/>
                </a:cubicBezTo>
                <a:cubicBezTo>
                  <a:pt x="1765" y="260"/>
                  <a:pt x="1765" y="259"/>
                  <a:pt x="1764" y="259"/>
                </a:cubicBezTo>
                <a:cubicBezTo>
                  <a:pt x="1763" y="259"/>
                  <a:pt x="1762" y="259"/>
                  <a:pt x="1762" y="258"/>
                </a:cubicBezTo>
                <a:cubicBezTo>
                  <a:pt x="1762" y="258"/>
                  <a:pt x="1763" y="258"/>
                  <a:pt x="1763" y="258"/>
                </a:cubicBezTo>
                <a:cubicBezTo>
                  <a:pt x="1766" y="258"/>
                  <a:pt x="1768" y="260"/>
                  <a:pt x="1771" y="261"/>
                </a:cubicBezTo>
                <a:cubicBezTo>
                  <a:pt x="1772" y="262"/>
                  <a:pt x="1774" y="263"/>
                  <a:pt x="1775" y="263"/>
                </a:cubicBezTo>
                <a:cubicBezTo>
                  <a:pt x="1776" y="264"/>
                  <a:pt x="1777" y="263"/>
                  <a:pt x="1777" y="263"/>
                </a:cubicBezTo>
                <a:cubicBezTo>
                  <a:pt x="1778" y="264"/>
                  <a:pt x="1777" y="264"/>
                  <a:pt x="1776" y="265"/>
                </a:cubicBezTo>
                <a:cubicBezTo>
                  <a:pt x="1775" y="266"/>
                  <a:pt x="1775" y="267"/>
                  <a:pt x="1775" y="268"/>
                </a:cubicBezTo>
                <a:cubicBezTo>
                  <a:pt x="1775" y="270"/>
                  <a:pt x="1777" y="270"/>
                  <a:pt x="1778" y="271"/>
                </a:cubicBezTo>
                <a:cubicBezTo>
                  <a:pt x="1780" y="271"/>
                  <a:pt x="1781" y="272"/>
                  <a:pt x="1783" y="272"/>
                </a:cubicBezTo>
                <a:cubicBezTo>
                  <a:pt x="1784" y="272"/>
                  <a:pt x="1787" y="272"/>
                  <a:pt x="1789" y="271"/>
                </a:cubicBezTo>
                <a:cubicBezTo>
                  <a:pt x="1789" y="271"/>
                  <a:pt x="1789" y="271"/>
                  <a:pt x="1790" y="270"/>
                </a:cubicBezTo>
                <a:cubicBezTo>
                  <a:pt x="1791" y="269"/>
                  <a:pt x="1791" y="269"/>
                  <a:pt x="1792" y="269"/>
                </a:cubicBezTo>
                <a:cubicBezTo>
                  <a:pt x="1795" y="268"/>
                  <a:pt x="1796" y="271"/>
                  <a:pt x="1797" y="272"/>
                </a:cubicBezTo>
                <a:cubicBezTo>
                  <a:pt x="1799" y="273"/>
                  <a:pt x="1800" y="273"/>
                  <a:pt x="1800" y="274"/>
                </a:cubicBezTo>
                <a:cubicBezTo>
                  <a:pt x="1801" y="276"/>
                  <a:pt x="1800" y="277"/>
                  <a:pt x="1800" y="278"/>
                </a:cubicBezTo>
                <a:cubicBezTo>
                  <a:pt x="1799" y="280"/>
                  <a:pt x="1799" y="282"/>
                  <a:pt x="1797" y="283"/>
                </a:cubicBezTo>
                <a:cubicBezTo>
                  <a:pt x="1797" y="283"/>
                  <a:pt x="1795" y="286"/>
                  <a:pt x="1796" y="286"/>
                </a:cubicBezTo>
                <a:cubicBezTo>
                  <a:pt x="1796" y="287"/>
                  <a:pt x="1797" y="286"/>
                  <a:pt x="1798" y="286"/>
                </a:cubicBezTo>
                <a:cubicBezTo>
                  <a:pt x="1798" y="285"/>
                  <a:pt x="1799" y="285"/>
                  <a:pt x="1800" y="285"/>
                </a:cubicBezTo>
                <a:cubicBezTo>
                  <a:pt x="1801" y="285"/>
                  <a:pt x="1803" y="285"/>
                  <a:pt x="1805" y="284"/>
                </a:cubicBezTo>
                <a:cubicBezTo>
                  <a:pt x="1809" y="283"/>
                  <a:pt x="1812" y="283"/>
                  <a:pt x="1816" y="282"/>
                </a:cubicBezTo>
                <a:cubicBezTo>
                  <a:pt x="1820" y="281"/>
                  <a:pt x="1824" y="280"/>
                  <a:pt x="1828" y="280"/>
                </a:cubicBezTo>
                <a:cubicBezTo>
                  <a:pt x="1829" y="280"/>
                  <a:pt x="1831" y="280"/>
                  <a:pt x="1833" y="279"/>
                </a:cubicBezTo>
                <a:cubicBezTo>
                  <a:pt x="1834" y="278"/>
                  <a:pt x="1835" y="277"/>
                  <a:pt x="1836" y="275"/>
                </a:cubicBezTo>
                <a:cubicBezTo>
                  <a:pt x="1837" y="274"/>
                  <a:pt x="1838" y="273"/>
                  <a:pt x="1839" y="272"/>
                </a:cubicBezTo>
                <a:cubicBezTo>
                  <a:pt x="1840" y="271"/>
                  <a:pt x="1841" y="269"/>
                  <a:pt x="1843" y="269"/>
                </a:cubicBezTo>
                <a:cubicBezTo>
                  <a:pt x="1844" y="269"/>
                  <a:pt x="1846" y="270"/>
                  <a:pt x="1847" y="271"/>
                </a:cubicBezTo>
                <a:cubicBezTo>
                  <a:pt x="1847" y="272"/>
                  <a:pt x="1848" y="274"/>
                  <a:pt x="1850" y="273"/>
                </a:cubicBezTo>
                <a:cubicBezTo>
                  <a:pt x="1851" y="272"/>
                  <a:pt x="1852" y="271"/>
                  <a:pt x="1854" y="270"/>
                </a:cubicBezTo>
                <a:cubicBezTo>
                  <a:pt x="1855" y="270"/>
                  <a:pt x="1857" y="269"/>
                  <a:pt x="1858" y="268"/>
                </a:cubicBezTo>
                <a:cubicBezTo>
                  <a:pt x="1860" y="268"/>
                  <a:pt x="1861" y="266"/>
                  <a:pt x="1862" y="265"/>
                </a:cubicBezTo>
                <a:cubicBezTo>
                  <a:pt x="1862" y="264"/>
                  <a:pt x="1862" y="263"/>
                  <a:pt x="1862" y="263"/>
                </a:cubicBezTo>
                <a:cubicBezTo>
                  <a:pt x="1863" y="261"/>
                  <a:pt x="1866" y="258"/>
                  <a:pt x="1863" y="256"/>
                </a:cubicBezTo>
                <a:cubicBezTo>
                  <a:pt x="1863" y="255"/>
                  <a:pt x="1862" y="255"/>
                  <a:pt x="1862" y="254"/>
                </a:cubicBezTo>
                <a:cubicBezTo>
                  <a:pt x="1861" y="253"/>
                  <a:pt x="1861" y="252"/>
                  <a:pt x="1861" y="252"/>
                </a:cubicBezTo>
                <a:cubicBezTo>
                  <a:pt x="1859" y="249"/>
                  <a:pt x="1856" y="247"/>
                  <a:pt x="1853" y="249"/>
                </a:cubicBezTo>
                <a:cubicBezTo>
                  <a:pt x="1851" y="249"/>
                  <a:pt x="1851" y="250"/>
                  <a:pt x="1849" y="251"/>
                </a:cubicBezTo>
                <a:cubicBezTo>
                  <a:pt x="1849" y="252"/>
                  <a:pt x="1848" y="252"/>
                  <a:pt x="1847" y="252"/>
                </a:cubicBezTo>
                <a:cubicBezTo>
                  <a:pt x="1846" y="253"/>
                  <a:pt x="1845" y="254"/>
                  <a:pt x="1844" y="255"/>
                </a:cubicBezTo>
                <a:cubicBezTo>
                  <a:pt x="1844" y="255"/>
                  <a:pt x="1842" y="257"/>
                  <a:pt x="1841" y="256"/>
                </a:cubicBezTo>
                <a:cubicBezTo>
                  <a:pt x="1841" y="256"/>
                  <a:pt x="1841" y="255"/>
                  <a:pt x="1840" y="255"/>
                </a:cubicBezTo>
                <a:cubicBezTo>
                  <a:pt x="1840" y="255"/>
                  <a:pt x="1840" y="255"/>
                  <a:pt x="1840" y="254"/>
                </a:cubicBezTo>
                <a:cubicBezTo>
                  <a:pt x="1839" y="254"/>
                  <a:pt x="1841" y="253"/>
                  <a:pt x="1841" y="253"/>
                </a:cubicBezTo>
                <a:cubicBezTo>
                  <a:pt x="1841" y="252"/>
                  <a:pt x="1838" y="252"/>
                  <a:pt x="1837" y="252"/>
                </a:cubicBezTo>
                <a:cubicBezTo>
                  <a:pt x="1835" y="252"/>
                  <a:pt x="1834" y="252"/>
                  <a:pt x="1832" y="252"/>
                </a:cubicBezTo>
                <a:cubicBezTo>
                  <a:pt x="1829" y="251"/>
                  <a:pt x="1833" y="247"/>
                  <a:pt x="1834" y="246"/>
                </a:cubicBezTo>
                <a:cubicBezTo>
                  <a:pt x="1835" y="245"/>
                  <a:pt x="1836" y="244"/>
                  <a:pt x="1836" y="242"/>
                </a:cubicBezTo>
                <a:cubicBezTo>
                  <a:pt x="1836" y="241"/>
                  <a:pt x="1835" y="241"/>
                  <a:pt x="1834" y="240"/>
                </a:cubicBezTo>
                <a:cubicBezTo>
                  <a:pt x="1833" y="240"/>
                  <a:pt x="1832" y="239"/>
                  <a:pt x="1830" y="239"/>
                </a:cubicBezTo>
                <a:cubicBezTo>
                  <a:pt x="1829" y="238"/>
                  <a:pt x="1827" y="238"/>
                  <a:pt x="1826" y="238"/>
                </a:cubicBezTo>
                <a:cubicBezTo>
                  <a:pt x="1824" y="238"/>
                  <a:pt x="1823" y="239"/>
                  <a:pt x="1822" y="239"/>
                </a:cubicBezTo>
                <a:cubicBezTo>
                  <a:pt x="1821" y="239"/>
                  <a:pt x="1820" y="240"/>
                  <a:pt x="1819" y="240"/>
                </a:cubicBezTo>
                <a:cubicBezTo>
                  <a:pt x="1818" y="240"/>
                  <a:pt x="1817" y="242"/>
                  <a:pt x="1815" y="243"/>
                </a:cubicBezTo>
                <a:cubicBezTo>
                  <a:pt x="1815" y="243"/>
                  <a:pt x="1810" y="247"/>
                  <a:pt x="1810" y="244"/>
                </a:cubicBezTo>
                <a:cubicBezTo>
                  <a:pt x="1810" y="243"/>
                  <a:pt x="1813" y="242"/>
                  <a:pt x="1813" y="241"/>
                </a:cubicBezTo>
                <a:cubicBezTo>
                  <a:pt x="1813" y="239"/>
                  <a:pt x="1810" y="239"/>
                  <a:pt x="1809" y="239"/>
                </a:cubicBezTo>
                <a:cubicBezTo>
                  <a:pt x="1808" y="239"/>
                  <a:pt x="1807" y="238"/>
                  <a:pt x="1805" y="238"/>
                </a:cubicBezTo>
                <a:cubicBezTo>
                  <a:pt x="1802" y="238"/>
                  <a:pt x="1799" y="237"/>
                  <a:pt x="1796" y="237"/>
                </a:cubicBezTo>
                <a:cubicBezTo>
                  <a:pt x="1792" y="237"/>
                  <a:pt x="1789" y="238"/>
                  <a:pt x="1786" y="240"/>
                </a:cubicBezTo>
                <a:cubicBezTo>
                  <a:pt x="1784" y="241"/>
                  <a:pt x="1782" y="242"/>
                  <a:pt x="1780" y="241"/>
                </a:cubicBezTo>
                <a:cubicBezTo>
                  <a:pt x="1779" y="240"/>
                  <a:pt x="1780" y="238"/>
                  <a:pt x="1779" y="238"/>
                </a:cubicBezTo>
                <a:cubicBezTo>
                  <a:pt x="1778" y="237"/>
                  <a:pt x="1774" y="236"/>
                  <a:pt x="1776" y="235"/>
                </a:cubicBezTo>
                <a:cubicBezTo>
                  <a:pt x="1778" y="235"/>
                  <a:pt x="1780" y="235"/>
                  <a:pt x="1782" y="236"/>
                </a:cubicBezTo>
                <a:cubicBezTo>
                  <a:pt x="1784" y="236"/>
                  <a:pt x="1785" y="235"/>
                  <a:pt x="1787" y="235"/>
                </a:cubicBezTo>
                <a:cubicBezTo>
                  <a:pt x="1789" y="235"/>
                  <a:pt x="1791" y="235"/>
                  <a:pt x="1793" y="235"/>
                </a:cubicBezTo>
                <a:cubicBezTo>
                  <a:pt x="1793" y="234"/>
                  <a:pt x="1792" y="234"/>
                  <a:pt x="1791" y="233"/>
                </a:cubicBezTo>
                <a:cubicBezTo>
                  <a:pt x="1790" y="233"/>
                  <a:pt x="1790" y="232"/>
                  <a:pt x="1789" y="232"/>
                </a:cubicBezTo>
                <a:cubicBezTo>
                  <a:pt x="1787" y="231"/>
                  <a:pt x="1785" y="231"/>
                  <a:pt x="1783" y="230"/>
                </a:cubicBezTo>
                <a:cubicBezTo>
                  <a:pt x="1782" y="229"/>
                  <a:pt x="1783" y="227"/>
                  <a:pt x="1783" y="226"/>
                </a:cubicBezTo>
                <a:cubicBezTo>
                  <a:pt x="1783" y="225"/>
                  <a:pt x="1781" y="223"/>
                  <a:pt x="1780" y="223"/>
                </a:cubicBezTo>
                <a:cubicBezTo>
                  <a:pt x="1779" y="222"/>
                  <a:pt x="1778" y="221"/>
                  <a:pt x="1777" y="220"/>
                </a:cubicBezTo>
                <a:cubicBezTo>
                  <a:pt x="1778" y="220"/>
                  <a:pt x="1780" y="221"/>
                  <a:pt x="1781" y="221"/>
                </a:cubicBezTo>
                <a:cubicBezTo>
                  <a:pt x="1783" y="222"/>
                  <a:pt x="1784" y="223"/>
                  <a:pt x="1784" y="225"/>
                </a:cubicBezTo>
                <a:cubicBezTo>
                  <a:pt x="1785" y="226"/>
                  <a:pt x="1786" y="226"/>
                  <a:pt x="1787" y="227"/>
                </a:cubicBezTo>
                <a:cubicBezTo>
                  <a:pt x="1788" y="228"/>
                  <a:pt x="1789" y="229"/>
                  <a:pt x="1790" y="229"/>
                </a:cubicBezTo>
                <a:cubicBezTo>
                  <a:pt x="1791" y="230"/>
                  <a:pt x="1791" y="230"/>
                  <a:pt x="1792" y="231"/>
                </a:cubicBezTo>
                <a:cubicBezTo>
                  <a:pt x="1792" y="231"/>
                  <a:pt x="1793" y="231"/>
                  <a:pt x="1794" y="231"/>
                </a:cubicBezTo>
                <a:cubicBezTo>
                  <a:pt x="1796" y="231"/>
                  <a:pt x="1797" y="234"/>
                  <a:pt x="1799" y="234"/>
                </a:cubicBezTo>
                <a:cubicBezTo>
                  <a:pt x="1800" y="234"/>
                  <a:pt x="1801" y="234"/>
                  <a:pt x="1802" y="234"/>
                </a:cubicBezTo>
                <a:cubicBezTo>
                  <a:pt x="1804" y="235"/>
                  <a:pt x="1806" y="235"/>
                  <a:pt x="1807" y="235"/>
                </a:cubicBezTo>
                <a:cubicBezTo>
                  <a:pt x="1811" y="236"/>
                  <a:pt x="1814" y="238"/>
                  <a:pt x="1817" y="237"/>
                </a:cubicBezTo>
                <a:cubicBezTo>
                  <a:pt x="1820" y="236"/>
                  <a:pt x="1823" y="235"/>
                  <a:pt x="1827" y="235"/>
                </a:cubicBezTo>
                <a:cubicBezTo>
                  <a:pt x="1828" y="235"/>
                  <a:pt x="1828" y="236"/>
                  <a:pt x="1829" y="236"/>
                </a:cubicBezTo>
                <a:cubicBezTo>
                  <a:pt x="1830" y="236"/>
                  <a:pt x="1830" y="236"/>
                  <a:pt x="1831" y="236"/>
                </a:cubicBezTo>
                <a:cubicBezTo>
                  <a:pt x="1833" y="236"/>
                  <a:pt x="1834" y="236"/>
                  <a:pt x="1836" y="236"/>
                </a:cubicBezTo>
                <a:cubicBezTo>
                  <a:pt x="1837" y="236"/>
                  <a:pt x="1838" y="235"/>
                  <a:pt x="1840" y="235"/>
                </a:cubicBezTo>
                <a:cubicBezTo>
                  <a:pt x="1842" y="235"/>
                  <a:pt x="1843" y="236"/>
                  <a:pt x="1844" y="235"/>
                </a:cubicBezTo>
                <a:cubicBezTo>
                  <a:pt x="1846" y="234"/>
                  <a:pt x="1847" y="232"/>
                  <a:pt x="1849" y="230"/>
                </a:cubicBezTo>
                <a:cubicBezTo>
                  <a:pt x="1850" y="229"/>
                  <a:pt x="1852" y="227"/>
                  <a:pt x="1854" y="226"/>
                </a:cubicBezTo>
                <a:cubicBezTo>
                  <a:pt x="1856" y="225"/>
                  <a:pt x="1858" y="224"/>
                  <a:pt x="1859" y="222"/>
                </a:cubicBezTo>
                <a:cubicBezTo>
                  <a:pt x="1860" y="221"/>
                  <a:pt x="1860" y="220"/>
                  <a:pt x="1859" y="219"/>
                </a:cubicBezTo>
                <a:cubicBezTo>
                  <a:pt x="1859" y="218"/>
                  <a:pt x="1857" y="217"/>
                  <a:pt x="1858" y="216"/>
                </a:cubicBezTo>
                <a:cubicBezTo>
                  <a:pt x="1859" y="215"/>
                  <a:pt x="1859" y="216"/>
                  <a:pt x="1860" y="215"/>
                </a:cubicBezTo>
                <a:cubicBezTo>
                  <a:pt x="1860" y="215"/>
                  <a:pt x="1860" y="213"/>
                  <a:pt x="1859" y="213"/>
                </a:cubicBezTo>
                <a:cubicBezTo>
                  <a:pt x="1858" y="212"/>
                  <a:pt x="1856" y="212"/>
                  <a:pt x="1855" y="211"/>
                </a:cubicBezTo>
                <a:cubicBezTo>
                  <a:pt x="1854" y="210"/>
                  <a:pt x="1854" y="210"/>
                  <a:pt x="1853" y="210"/>
                </a:cubicBezTo>
                <a:cubicBezTo>
                  <a:pt x="1852" y="210"/>
                  <a:pt x="1851" y="210"/>
                  <a:pt x="1851" y="209"/>
                </a:cubicBezTo>
                <a:cubicBezTo>
                  <a:pt x="1851" y="208"/>
                  <a:pt x="1853" y="206"/>
                  <a:pt x="1854" y="206"/>
                </a:cubicBezTo>
                <a:cubicBezTo>
                  <a:pt x="1855" y="205"/>
                  <a:pt x="1857" y="207"/>
                  <a:pt x="1858" y="207"/>
                </a:cubicBezTo>
                <a:cubicBezTo>
                  <a:pt x="1859" y="208"/>
                  <a:pt x="1861" y="208"/>
                  <a:pt x="1862" y="208"/>
                </a:cubicBezTo>
                <a:cubicBezTo>
                  <a:pt x="1864" y="208"/>
                  <a:pt x="1866" y="208"/>
                  <a:pt x="1867" y="208"/>
                </a:cubicBezTo>
                <a:cubicBezTo>
                  <a:pt x="1869" y="208"/>
                  <a:pt x="1871" y="207"/>
                  <a:pt x="1873" y="208"/>
                </a:cubicBezTo>
                <a:cubicBezTo>
                  <a:pt x="1875" y="208"/>
                  <a:pt x="1877" y="208"/>
                  <a:pt x="1878" y="209"/>
                </a:cubicBezTo>
                <a:cubicBezTo>
                  <a:pt x="1879" y="209"/>
                  <a:pt x="1879" y="210"/>
                  <a:pt x="1880" y="210"/>
                </a:cubicBezTo>
                <a:cubicBezTo>
                  <a:pt x="1881" y="210"/>
                  <a:pt x="1882" y="210"/>
                  <a:pt x="1883" y="210"/>
                </a:cubicBezTo>
                <a:cubicBezTo>
                  <a:pt x="1885" y="210"/>
                  <a:pt x="1886" y="209"/>
                  <a:pt x="1888" y="208"/>
                </a:cubicBezTo>
                <a:cubicBezTo>
                  <a:pt x="1889" y="207"/>
                  <a:pt x="1891" y="207"/>
                  <a:pt x="1892" y="207"/>
                </a:cubicBezTo>
                <a:cubicBezTo>
                  <a:pt x="1894" y="206"/>
                  <a:pt x="1896" y="205"/>
                  <a:pt x="1898" y="205"/>
                </a:cubicBezTo>
                <a:cubicBezTo>
                  <a:pt x="1899" y="205"/>
                  <a:pt x="1899" y="206"/>
                  <a:pt x="1900" y="207"/>
                </a:cubicBezTo>
                <a:cubicBezTo>
                  <a:pt x="1901" y="208"/>
                  <a:pt x="1902" y="208"/>
                  <a:pt x="1902" y="206"/>
                </a:cubicBezTo>
                <a:cubicBezTo>
                  <a:pt x="1903" y="204"/>
                  <a:pt x="1903" y="202"/>
                  <a:pt x="1902" y="200"/>
                </a:cubicBezTo>
                <a:cubicBezTo>
                  <a:pt x="1902" y="198"/>
                  <a:pt x="1900" y="199"/>
                  <a:pt x="1899" y="199"/>
                </a:cubicBezTo>
                <a:cubicBezTo>
                  <a:pt x="1897" y="198"/>
                  <a:pt x="1895" y="198"/>
                  <a:pt x="1894" y="198"/>
                </a:cubicBezTo>
                <a:cubicBezTo>
                  <a:pt x="1893" y="198"/>
                  <a:pt x="1892" y="198"/>
                  <a:pt x="1890" y="197"/>
                </a:cubicBezTo>
                <a:cubicBezTo>
                  <a:pt x="1889" y="197"/>
                  <a:pt x="1888" y="197"/>
                  <a:pt x="1887" y="197"/>
                </a:cubicBezTo>
                <a:cubicBezTo>
                  <a:pt x="1886" y="197"/>
                  <a:pt x="1886" y="196"/>
                  <a:pt x="1885" y="196"/>
                </a:cubicBezTo>
                <a:cubicBezTo>
                  <a:pt x="1885" y="196"/>
                  <a:pt x="1884" y="196"/>
                  <a:pt x="1883" y="195"/>
                </a:cubicBezTo>
                <a:cubicBezTo>
                  <a:pt x="1884" y="194"/>
                  <a:pt x="1886" y="195"/>
                  <a:pt x="1887" y="195"/>
                </a:cubicBezTo>
                <a:cubicBezTo>
                  <a:pt x="1889" y="195"/>
                  <a:pt x="1890" y="195"/>
                  <a:pt x="1892" y="194"/>
                </a:cubicBezTo>
                <a:cubicBezTo>
                  <a:pt x="1894" y="194"/>
                  <a:pt x="1896" y="194"/>
                  <a:pt x="1898" y="194"/>
                </a:cubicBezTo>
                <a:cubicBezTo>
                  <a:pt x="1900" y="194"/>
                  <a:pt x="1901" y="194"/>
                  <a:pt x="1902" y="195"/>
                </a:cubicBezTo>
                <a:cubicBezTo>
                  <a:pt x="1904" y="196"/>
                  <a:pt x="1905" y="197"/>
                  <a:pt x="1907" y="196"/>
                </a:cubicBezTo>
                <a:cubicBezTo>
                  <a:pt x="1909" y="196"/>
                  <a:pt x="1910" y="194"/>
                  <a:pt x="1910" y="193"/>
                </a:cubicBezTo>
                <a:cubicBezTo>
                  <a:pt x="1911" y="191"/>
                  <a:pt x="1915" y="186"/>
                  <a:pt x="1912" y="185"/>
                </a:cubicBezTo>
                <a:cubicBezTo>
                  <a:pt x="1911" y="185"/>
                  <a:pt x="1910" y="185"/>
                  <a:pt x="1909" y="185"/>
                </a:cubicBezTo>
                <a:cubicBezTo>
                  <a:pt x="1908" y="185"/>
                  <a:pt x="1907" y="185"/>
                  <a:pt x="1905" y="185"/>
                </a:cubicBezTo>
                <a:cubicBezTo>
                  <a:pt x="1903" y="184"/>
                  <a:pt x="1901" y="185"/>
                  <a:pt x="1899" y="184"/>
                </a:cubicBezTo>
                <a:cubicBezTo>
                  <a:pt x="1898" y="183"/>
                  <a:pt x="1897" y="182"/>
                  <a:pt x="1896" y="182"/>
                </a:cubicBezTo>
                <a:cubicBezTo>
                  <a:pt x="1895" y="181"/>
                  <a:pt x="1893" y="182"/>
                  <a:pt x="1892" y="182"/>
                </a:cubicBezTo>
                <a:cubicBezTo>
                  <a:pt x="1892" y="182"/>
                  <a:pt x="1890" y="182"/>
                  <a:pt x="1889" y="181"/>
                </a:cubicBezTo>
                <a:cubicBezTo>
                  <a:pt x="1891" y="180"/>
                  <a:pt x="1893" y="181"/>
                  <a:pt x="1895" y="181"/>
                </a:cubicBezTo>
                <a:cubicBezTo>
                  <a:pt x="1899" y="181"/>
                  <a:pt x="1903" y="180"/>
                  <a:pt x="1907" y="180"/>
                </a:cubicBezTo>
                <a:cubicBezTo>
                  <a:pt x="1911" y="180"/>
                  <a:pt x="1914" y="179"/>
                  <a:pt x="1917" y="179"/>
                </a:cubicBezTo>
                <a:cubicBezTo>
                  <a:pt x="1919" y="179"/>
                  <a:pt x="1921" y="179"/>
                  <a:pt x="1922" y="179"/>
                </a:cubicBezTo>
                <a:cubicBezTo>
                  <a:pt x="1924" y="179"/>
                  <a:pt x="1925" y="179"/>
                  <a:pt x="1927" y="179"/>
                </a:cubicBezTo>
                <a:cubicBezTo>
                  <a:pt x="1927" y="179"/>
                  <a:pt x="1928" y="179"/>
                  <a:pt x="1928" y="178"/>
                </a:cubicBezTo>
                <a:cubicBezTo>
                  <a:pt x="1928" y="178"/>
                  <a:pt x="1927" y="178"/>
                  <a:pt x="1926" y="177"/>
                </a:cubicBezTo>
                <a:cubicBezTo>
                  <a:pt x="1926" y="177"/>
                  <a:pt x="1925" y="177"/>
                  <a:pt x="1924" y="176"/>
                </a:cubicBezTo>
                <a:cubicBezTo>
                  <a:pt x="1924" y="176"/>
                  <a:pt x="1924" y="174"/>
                  <a:pt x="1924" y="174"/>
                </a:cubicBezTo>
                <a:cubicBezTo>
                  <a:pt x="1925" y="173"/>
                  <a:pt x="1925" y="173"/>
                  <a:pt x="1925" y="172"/>
                </a:cubicBezTo>
                <a:cubicBezTo>
                  <a:pt x="1926" y="172"/>
                  <a:pt x="1926" y="171"/>
                  <a:pt x="1925" y="170"/>
                </a:cubicBezTo>
                <a:cubicBezTo>
                  <a:pt x="1925" y="170"/>
                  <a:pt x="1924" y="170"/>
                  <a:pt x="1924" y="169"/>
                </a:cubicBezTo>
                <a:cubicBezTo>
                  <a:pt x="1924" y="169"/>
                  <a:pt x="1925" y="168"/>
                  <a:pt x="1924" y="167"/>
                </a:cubicBezTo>
                <a:cubicBezTo>
                  <a:pt x="1924" y="167"/>
                  <a:pt x="1923" y="167"/>
                  <a:pt x="1923" y="167"/>
                </a:cubicBezTo>
                <a:cubicBezTo>
                  <a:pt x="1922" y="166"/>
                  <a:pt x="1920" y="166"/>
                  <a:pt x="1919" y="165"/>
                </a:cubicBezTo>
                <a:cubicBezTo>
                  <a:pt x="1918" y="165"/>
                  <a:pt x="1916" y="164"/>
                  <a:pt x="1915" y="164"/>
                </a:cubicBezTo>
                <a:cubicBezTo>
                  <a:pt x="1913" y="164"/>
                  <a:pt x="1911" y="165"/>
                  <a:pt x="1909" y="165"/>
                </a:cubicBezTo>
                <a:cubicBezTo>
                  <a:pt x="1907" y="164"/>
                  <a:pt x="1906" y="164"/>
                  <a:pt x="1905" y="164"/>
                </a:cubicBezTo>
                <a:cubicBezTo>
                  <a:pt x="1903" y="164"/>
                  <a:pt x="1902" y="165"/>
                  <a:pt x="1901" y="165"/>
                </a:cubicBezTo>
                <a:cubicBezTo>
                  <a:pt x="1900" y="165"/>
                  <a:pt x="1898" y="165"/>
                  <a:pt x="1897" y="165"/>
                </a:cubicBezTo>
                <a:cubicBezTo>
                  <a:pt x="1896" y="165"/>
                  <a:pt x="1895" y="166"/>
                  <a:pt x="1894" y="166"/>
                </a:cubicBezTo>
                <a:cubicBezTo>
                  <a:pt x="1891" y="167"/>
                  <a:pt x="1894" y="164"/>
                  <a:pt x="1895" y="163"/>
                </a:cubicBezTo>
                <a:cubicBezTo>
                  <a:pt x="1895" y="163"/>
                  <a:pt x="1896" y="162"/>
                  <a:pt x="1897" y="162"/>
                </a:cubicBezTo>
                <a:cubicBezTo>
                  <a:pt x="1897" y="161"/>
                  <a:pt x="1898" y="161"/>
                  <a:pt x="1898" y="160"/>
                </a:cubicBezTo>
                <a:cubicBezTo>
                  <a:pt x="1898" y="159"/>
                  <a:pt x="1895" y="159"/>
                  <a:pt x="1894" y="159"/>
                </a:cubicBezTo>
                <a:cubicBezTo>
                  <a:pt x="1891" y="159"/>
                  <a:pt x="1888" y="159"/>
                  <a:pt x="1886" y="158"/>
                </a:cubicBezTo>
                <a:cubicBezTo>
                  <a:pt x="1884" y="158"/>
                  <a:pt x="1883" y="158"/>
                  <a:pt x="1881" y="159"/>
                </a:cubicBezTo>
                <a:cubicBezTo>
                  <a:pt x="1879" y="160"/>
                  <a:pt x="1877" y="159"/>
                  <a:pt x="1875" y="160"/>
                </a:cubicBezTo>
                <a:cubicBezTo>
                  <a:pt x="1871" y="160"/>
                  <a:pt x="1868" y="160"/>
                  <a:pt x="1865" y="161"/>
                </a:cubicBezTo>
                <a:cubicBezTo>
                  <a:pt x="1862" y="162"/>
                  <a:pt x="1859" y="165"/>
                  <a:pt x="1857" y="166"/>
                </a:cubicBezTo>
                <a:cubicBezTo>
                  <a:pt x="1857" y="164"/>
                  <a:pt x="1860" y="163"/>
                  <a:pt x="1861" y="162"/>
                </a:cubicBezTo>
                <a:cubicBezTo>
                  <a:pt x="1862" y="160"/>
                  <a:pt x="1863" y="157"/>
                  <a:pt x="1865" y="158"/>
                </a:cubicBezTo>
                <a:cubicBezTo>
                  <a:pt x="1866" y="158"/>
                  <a:pt x="1866" y="159"/>
                  <a:pt x="1867" y="159"/>
                </a:cubicBezTo>
                <a:cubicBezTo>
                  <a:pt x="1868" y="159"/>
                  <a:pt x="1869" y="159"/>
                  <a:pt x="1869" y="159"/>
                </a:cubicBezTo>
                <a:cubicBezTo>
                  <a:pt x="1871" y="159"/>
                  <a:pt x="1873" y="157"/>
                  <a:pt x="1874" y="157"/>
                </a:cubicBezTo>
                <a:cubicBezTo>
                  <a:pt x="1876" y="156"/>
                  <a:pt x="1878" y="157"/>
                  <a:pt x="1880" y="156"/>
                </a:cubicBezTo>
                <a:cubicBezTo>
                  <a:pt x="1882" y="155"/>
                  <a:pt x="1883" y="155"/>
                  <a:pt x="1885" y="155"/>
                </a:cubicBezTo>
                <a:cubicBezTo>
                  <a:pt x="1887" y="155"/>
                  <a:pt x="1889" y="156"/>
                  <a:pt x="1891" y="156"/>
                </a:cubicBezTo>
                <a:cubicBezTo>
                  <a:pt x="1892" y="156"/>
                  <a:pt x="1893" y="156"/>
                  <a:pt x="1894" y="156"/>
                </a:cubicBezTo>
                <a:cubicBezTo>
                  <a:pt x="1895" y="156"/>
                  <a:pt x="1896" y="157"/>
                  <a:pt x="1896" y="156"/>
                </a:cubicBezTo>
                <a:cubicBezTo>
                  <a:pt x="1895" y="153"/>
                  <a:pt x="1889" y="153"/>
                  <a:pt x="1887" y="153"/>
                </a:cubicBezTo>
                <a:cubicBezTo>
                  <a:pt x="1885" y="153"/>
                  <a:pt x="1882" y="154"/>
                  <a:pt x="1880" y="153"/>
                </a:cubicBezTo>
                <a:cubicBezTo>
                  <a:pt x="1880" y="153"/>
                  <a:pt x="1879" y="152"/>
                  <a:pt x="1878" y="152"/>
                </a:cubicBezTo>
                <a:cubicBezTo>
                  <a:pt x="1878" y="152"/>
                  <a:pt x="1877" y="152"/>
                  <a:pt x="1876" y="152"/>
                </a:cubicBezTo>
                <a:cubicBezTo>
                  <a:pt x="1874" y="152"/>
                  <a:pt x="1872" y="152"/>
                  <a:pt x="1871" y="152"/>
                </a:cubicBezTo>
                <a:cubicBezTo>
                  <a:pt x="1869" y="152"/>
                  <a:pt x="1868" y="152"/>
                  <a:pt x="1866" y="152"/>
                </a:cubicBezTo>
                <a:cubicBezTo>
                  <a:pt x="1868" y="151"/>
                  <a:pt x="1870" y="151"/>
                  <a:pt x="1872" y="151"/>
                </a:cubicBezTo>
                <a:cubicBezTo>
                  <a:pt x="1874" y="151"/>
                  <a:pt x="1876" y="151"/>
                  <a:pt x="1878" y="151"/>
                </a:cubicBezTo>
                <a:cubicBezTo>
                  <a:pt x="1881" y="151"/>
                  <a:pt x="1885" y="150"/>
                  <a:pt x="1888" y="150"/>
                </a:cubicBezTo>
                <a:cubicBezTo>
                  <a:pt x="1890" y="150"/>
                  <a:pt x="1892" y="151"/>
                  <a:pt x="1894" y="151"/>
                </a:cubicBezTo>
                <a:cubicBezTo>
                  <a:pt x="1896" y="151"/>
                  <a:pt x="1897" y="151"/>
                  <a:pt x="1899" y="151"/>
                </a:cubicBezTo>
                <a:cubicBezTo>
                  <a:pt x="1900" y="151"/>
                  <a:pt x="1901" y="151"/>
                  <a:pt x="1901" y="152"/>
                </a:cubicBezTo>
                <a:cubicBezTo>
                  <a:pt x="1902" y="152"/>
                  <a:pt x="1902" y="152"/>
                  <a:pt x="1902" y="153"/>
                </a:cubicBezTo>
                <a:cubicBezTo>
                  <a:pt x="1902" y="154"/>
                  <a:pt x="1902" y="154"/>
                  <a:pt x="1902" y="155"/>
                </a:cubicBezTo>
                <a:cubicBezTo>
                  <a:pt x="1903" y="155"/>
                  <a:pt x="1904" y="155"/>
                  <a:pt x="1904" y="155"/>
                </a:cubicBezTo>
                <a:cubicBezTo>
                  <a:pt x="1906" y="156"/>
                  <a:pt x="1907" y="156"/>
                  <a:pt x="1909" y="156"/>
                </a:cubicBezTo>
                <a:cubicBezTo>
                  <a:pt x="1910" y="157"/>
                  <a:pt x="1912" y="157"/>
                  <a:pt x="1913" y="157"/>
                </a:cubicBezTo>
                <a:cubicBezTo>
                  <a:pt x="1917" y="157"/>
                  <a:pt x="1919" y="158"/>
                  <a:pt x="1923" y="158"/>
                </a:cubicBezTo>
                <a:cubicBezTo>
                  <a:pt x="1924" y="158"/>
                  <a:pt x="1927" y="158"/>
                  <a:pt x="1928" y="158"/>
                </a:cubicBezTo>
                <a:cubicBezTo>
                  <a:pt x="1929" y="158"/>
                  <a:pt x="1930" y="159"/>
                  <a:pt x="1930" y="158"/>
                </a:cubicBezTo>
                <a:cubicBezTo>
                  <a:pt x="1932" y="157"/>
                  <a:pt x="1929" y="156"/>
                  <a:pt x="1929" y="155"/>
                </a:cubicBezTo>
                <a:cubicBezTo>
                  <a:pt x="1929" y="155"/>
                  <a:pt x="1929" y="154"/>
                  <a:pt x="1929" y="154"/>
                </a:cubicBezTo>
                <a:cubicBezTo>
                  <a:pt x="1929" y="153"/>
                  <a:pt x="1928" y="153"/>
                  <a:pt x="1928" y="152"/>
                </a:cubicBezTo>
                <a:cubicBezTo>
                  <a:pt x="1927" y="152"/>
                  <a:pt x="1924" y="153"/>
                  <a:pt x="1926" y="150"/>
                </a:cubicBezTo>
                <a:cubicBezTo>
                  <a:pt x="1926" y="150"/>
                  <a:pt x="1927" y="150"/>
                  <a:pt x="1927" y="149"/>
                </a:cubicBezTo>
                <a:cubicBezTo>
                  <a:pt x="1927" y="148"/>
                  <a:pt x="1926" y="148"/>
                  <a:pt x="1926" y="148"/>
                </a:cubicBezTo>
                <a:cubicBezTo>
                  <a:pt x="1924" y="148"/>
                  <a:pt x="1922" y="149"/>
                  <a:pt x="1920" y="149"/>
                </a:cubicBezTo>
                <a:cubicBezTo>
                  <a:pt x="1918" y="149"/>
                  <a:pt x="1917" y="149"/>
                  <a:pt x="1915" y="149"/>
                </a:cubicBezTo>
                <a:cubicBezTo>
                  <a:pt x="1911" y="149"/>
                  <a:pt x="1906" y="149"/>
                  <a:pt x="1902" y="149"/>
                </a:cubicBezTo>
                <a:cubicBezTo>
                  <a:pt x="1902" y="149"/>
                  <a:pt x="1901" y="149"/>
                  <a:pt x="1900" y="149"/>
                </a:cubicBezTo>
                <a:cubicBezTo>
                  <a:pt x="1900" y="149"/>
                  <a:pt x="1899" y="148"/>
                  <a:pt x="1898" y="148"/>
                </a:cubicBezTo>
                <a:cubicBezTo>
                  <a:pt x="1897" y="148"/>
                  <a:pt x="1894" y="148"/>
                  <a:pt x="1893" y="148"/>
                </a:cubicBezTo>
                <a:cubicBezTo>
                  <a:pt x="1891" y="148"/>
                  <a:pt x="1890" y="147"/>
                  <a:pt x="1888" y="147"/>
                </a:cubicBezTo>
                <a:cubicBezTo>
                  <a:pt x="1887" y="147"/>
                  <a:pt x="1885" y="147"/>
                  <a:pt x="1884" y="147"/>
                </a:cubicBezTo>
                <a:cubicBezTo>
                  <a:pt x="1882" y="147"/>
                  <a:pt x="1880" y="147"/>
                  <a:pt x="1879" y="147"/>
                </a:cubicBezTo>
                <a:cubicBezTo>
                  <a:pt x="1878" y="147"/>
                  <a:pt x="1877" y="147"/>
                  <a:pt x="1877" y="148"/>
                </a:cubicBezTo>
                <a:cubicBezTo>
                  <a:pt x="1876" y="148"/>
                  <a:pt x="1875" y="147"/>
                  <a:pt x="1874" y="148"/>
                </a:cubicBezTo>
                <a:cubicBezTo>
                  <a:pt x="1873" y="148"/>
                  <a:pt x="1872" y="150"/>
                  <a:pt x="1871" y="148"/>
                </a:cubicBezTo>
                <a:cubicBezTo>
                  <a:pt x="1870" y="147"/>
                  <a:pt x="1871" y="147"/>
                  <a:pt x="1870" y="146"/>
                </a:cubicBezTo>
                <a:cubicBezTo>
                  <a:pt x="1870" y="146"/>
                  <a:pt x="1869" y="145"/>
                  <a:pt x="1868" y="145"/>
                </a:cubicBezTo>
                <a:cubicBezTo>
                  <a:pt x="1867" y="145"/>
                  <a:pt x="1866" y="145"/>
                  <a:pt x="1864" y="144"/>
                </a:cubicBezTo>
                <a:cubicBezTo>
                  <a:pt x="1863" y="144"/>
                  <a:pt x="1861" y="144"/>
                  <a:pt x="1860" y="144"/>
                </a:cubicBezTo>
                <a:cubicBezTo>
                  <a:pt x="1862" y="143"/>
                  <a:pt x="1865" y="144"/>
                  <a:pt x="1867" y="144"/>
                </a:cubicBezTo>
                <a:cubicBezTo>
                  <a:pt x="1869" y="144"/>
                  <a:pt x="1870" y="144"/>
                  <a:pt x="1871" y="144"/>
                </a:cubicBezTo>
                <a:cubicBezTo>
                  <a:pt x="1872" y="145"/>
                  <a:pt x="1876" y="145"/>
                  <a:pt x="1875" y="143"/>
                </a:cubicBezTo>
                <a:cubicBezTo>
                  <a:pt x="1875" y="142"/>
                  <a:pt x="1872" y="141"/>
                  <a:pt x="1873" y="140"/>
                </a:cubicBezTo>
                <a:cubicBezTo>
                  <a:pt x="1874" y="140"/>
                  <a:pt x="1877" y="141"/>
                  <a:pt x="1878" y="141"/>
                </a:cubicBezTo>
                <a:cubicBezTo>
                  <a:pt x="1879" y="142"/>
                  <a:pt x="1880" y="143"/>
                  <a:pt x="1881" y="143"/>
                </a:cubicBezTo>
                <a:cubicBezTo>
                  <a:pt x="1883" y="144"/>
                  <a:pt x="1885" y="144"/>
                  <a:pt x="1886" y="144"/>
                </a:cubicBezTo>
                <a:cubicBezTo>
                  <a:pt x="1890" y="144"/>
                  <a:pt x="1894" y="143"/>
                  <a:pt x="1897" y="144"/>
                </a:cubicBezTo>
                <a:cubicBezTo>
                  <a:pt x="1898" y="144"/>
                  <a:pt x="1901" y="145"/>
                  <a:pt x="1901" y="143"/>
                </a:cubicBezTo>
                <a:cubicBezTo>
                  <a:pt x="1901" y="142"/>
                  <a:pt x="1898" y="143"/>
                  <a:pt x="1897" y="141"/>
                </a:cubicBezTo>
                <a:cubicBezTo>
                  <a:pt x="1897" y="141"/>
                  <a:pt x="1897" y="140"/>
                  <a:pt x="1896" y="140"/>
                </a:cubicBezTo>
                <a:cubicBezTo>
                  <a:pt x="1896" y="139"/>
                  <a:pt x="1895" y="138"/>
                  <a:pt x="1895" y="138"/>
                </a:cubicBezTo>
                <a:cubicBezTo>
                  <a:pt x="1894" y="138"/>
                  <a:pt x="1892" y="138"/>
                  <a:pt x="1890" y="138"/>
                </a:cubicBezTo>
                <a:cubicBezTo>
                  <a:pt x="1889" y="138"/>
                  <a:pt x="1887" y="138"/>
                  <a:pt x="1886" y="138"/>
                </a:cubicBezTo>
                <a:cubicBezTo>
                  <a:pt x="1884" y="138"/>
                  <a:pt x="1882" y="138"/>
                  <a:pt x="1881" y="138"/>
                </a:cubicBezTo>
                <a:cubicBezTo>
                  <a:pt x="1880" y="137"/>
                  <a:pt x="1877" y="137"/>
                  <a:pt x="1877" y="136"/>
                </a:cubicBezTo>
                <a:cubicBezTo>
                  <a:pt x="1876" y="135"/>
                  <a:pt x="1880" y="136"/>
                  <a:pt x="1881" y="136"/>
                </a:cubicBezTo>
                <a:cubicBezTo>
                  <a:pt x="1884" y="135"/>
                  <a:pt x="1888" y="135"/>
                  <a:pt x="1891" y="136"/>
                </a:cubicBezTo>
                <a:cubicBezTo>
                  <a:pt x="1892" y="137"/>
                  <a:pt x="1894" y="137"/>
                  <a:pt x="1896" y="137"/>
                </a:cubicBezTo>
                <a:cubicBezTo>
                  <a:pt x="1897" y="138"/>
                  <a:pt x="1898" y="139"/>
                  <a:pt x="1899" y="139"/>
                </a:cubicBezTo>
                <a:cubicBezTo>
                  <a:pt x="1901" y="140"/>
                  <a:pt x="1902" y="140"/>
                  <a:pt x="1904" y="140"/>
                </a:cubicBezTo>
                <a:cubicBezTo>
                  <a:pt x="1905" y="140"/>
                  <a:pt x="1907" y="141"/>
                  <a:pt x="1908" y="141"/>
                </a:cubicBezTo>
                <a:cubicBezTo>
                  <a:pt x="1910" y="142"/>
                  <a:pt x="1912" y="142"/>
                  <a:pt x="1914" y="142"/>
                </a:cubicBezTo>
                <a:cubicBezTo>
                  <a:pt x="1915" y="142"/>
                  <a:pt x="1917" y="142"/>
                  <a:pt x="1918" y="142"/>
                </a:cubicBezTo>
                <a:cubicBezTo>
                  <a:pt x="1920" y="142"/>
                  <a:pt x="1920" y="141"/>
                  <a:pt x="1920" y="139"/>
                </a:cubicBezTo>
                <a:cubicBezTo>
                  <a:pt x="1920" y="138"/>
                  <a:pt x="1920" y="136"/>
                  <a:pt x="1922" y="136"/>
                </a:cubicBezTo>
                <a:cubicBezTo>
                  <a:pt x="1923" y="136"/>
                  <a:pt x="1924" y="138"/>
                  <a:pt x="1925" y="138"/>
                </a:cubicBezTo>
                <a:cubicBezTo>
                  <a:pt x="1926" y="139"/>
                  <a:pt x="1928" y="139"/>
                  <a:pt x="1929" y="139"/>
                </a:cubicBezTo>
                <a:cubicBezTo>
                  <a:pt x="1933" y="139"/>
                  <a:pt x="1936" y="139"/>
                  <a:pt x="1939" y="139"/>
                </a:cubicBezTo>
                <a:cubicBezTo>
                  <a:pt x="1943" y="139"/>
                  <a:pt x="1946" y="137"/>
                  <a:pt x="1949" y="137"/>
                </a:cubicBezTo>
                <a:cubicBezTo>
                  <a:pt x="1951" y="137"/>
                  <a:pt x="1953" y="137"/>
                  <a:pt x="1954" y="137"/>
                </a:cubicBezTo>
                <a:cubicBezTo>
                  <a:pt x="1957" y="136"/>
                  <a:pt x="1959" y="130"/>
                  <a:pt x="1956" y="128"/>
                </a:cubicBezTo>
                <a:cubicBezTo>
                  <a:pt x="1956" y="128"/>
                  <a:pt x="1955" y="127"/>
                  <a:pt x="1955" y="127"/>
                </a:cubicBezTo>
                <a:cubicBezTo>
                  <a:pt x="1954" y="126"/>
                  <a:pt x="1954" y="125"/>
                  <a:pt x="1954" y="125"/>
                </a:cubicBezTo>
                <a:cubicBezTo>
                  <a:pt x="1953" y="125"/>
                  <a:pt x="1952" y="125"/>
                  <a:pt x="1951" y="125"/>
                </a:cubicBezTo>
                <a:cubicBezTo>
                  <a:pt x="1949" y="124"/>
                  <a:pt x="1947" y="124"/>
                  <a:pt x="1945" y="124"/>
                </a:cubicBezTo>
                <a:cubicBezTo>
                  <a:pt x="1943" y="124"/>
                  <a:pt x="1941" y="123"/>
                  <a:pt x="1940" y="123"/>
                </a:cubicBezTo>
                <a:cubicBezTo>
                  <a:pt x="1938" y="123"/>
                  <a:pt x="1936" y="123"/>
                  <a:pt x="1934" y="123"/>
                </a:cubicBezTo>
                <a:cubicBezTo>
                  <a:pt x="1932" y="123"/>
                  <a:pt x="1925" y="124"/>
                  <a:pt x="1926" y="120"/>
                </a:cubicBezTo>
                <a:cubicBezTo>
                  <a:pt x="1927" y="120"/>
                  <a:pt x="1929" y="120"/>
                  <a:pt x="1930" y="120"/>
                </a:cubicBezTo>
                <a:cubicBezTo>
                  <a:pt x="1931" y="120"/>
                  <a:pt x="1931" y="119"/>
                  <a:pt x="1932" y="119"/>
                </a:cubicBezTo>
                <a:cubicBezTo>
                  <a:pt x="1933" y="119"/>
                  <a:pt x="1934" y="119"/>
                  <a:pt x="1934" y="119"/>
                </a:cubicBezTo>
                <a:cubicBezTo>
                  <a:pt x="1936" y="119"/>
                  <a:pt x="1938" y="119"/>
                  <a:pt x="1939" y="119"/>
                </a:cubicBezTo>
                <a:cubicBezTo>
                  <a:pt x="1941" y="119"/>
                  <a:pt x="1943" y="119"/>
                  <a:pt x="1944" y="119"/>
                </a:cubicBezTo>
                <a:cubicBezTo>
                  <a:pt x="1945" y="120"/>
                  <a:pt x="1945" y="120"/>
                  <a:pt x="1945" y="121"/>
                </a:cubicBezTo>
                <a:cubicBezTo>
                  <a:pt x="1946" y="121"/>
                  <a:pt x="1947" y="121"/>
                  <a:pt x="1948" y="121"/>
                </a:cubicBezTo>
                <a:cubicBezTo>
                  <a:pt x="1950" y="121"/>
                  <a:pt x="1952" y="121"/>
                  <a:pt x="1954" y="121"/>
                </a:cubicBezTo>
                <a:cubicBezTo>
                  <a:pt x="1956" y="121"/>
                  <a:pt x="1958" y="121"/>
                  <a:pt x="1960" y="121"/>
                </a:cubicBezTo>
                <a:cubicBezTo>
                  <a:pt x="1960" y="121"/>
                  <a:pt x="1962" y="121"/>
                  <a:pt x="1963" y="121"/>
                </a:cubicBezTo>
                <a:cubicBezTo>
                  <a:pt x="1963" y="122"/>
                  <a:pt x="1963" y="122"/>
                  <a:pt x="1963" y="123"/>
                </a:cubicBezTo>
                <a:cubicBezTo>
                  <a:pt x="1962" y="123"/>
                  <a:pt x="1961" y="123"/>
                  <a:pt x="1961" y="124"/>
                </a:cubicBezTo>
                <a:cubicBezTo>
                  <a:pt x="1961" y="125"/>
                  <a:pt x="1962" y="125"/>
                  <a:pt x="1963" y="126"/>
                </a:cubicBezTo>
                <a:cubicBezTo>
                  <a:pt x="1964" y="126"/>
                  <a:pt x="1965" y="127"/>
                  <a:pt x="1967" y="127"/>
                </a:cubicBezTo>
                <a:cubicBezTo>
                  <a:pt x="1969" y="127"/>
                  <a:pt x="1970" y="127"/>
                  <a:pt x="1972" y="128"/>
                </a:cubicBezTo>
                <a:cubicBezTo>
                  <a:pt x="1975" y="130"/>
                  <a:pt x="1979" y="130"/>
                  <a:pt x="1982" y="128"/>
                </a:cubicBezTo>
                <a:cubicBezTo>
                  <a:pt x="1983" y="127"/>
                  <a:pt x="1985" y="127"/>
                  <a:pt x="1986" y="127"/>
                </a:cubicBezTo>
                <a:cubicBezTo>
                  <a:pt x="1988" y="126"/>
                  <a:pt x="1989" y="126"/>
                  <a:pt x="1991" y="126"/>
                </a:cubicBezTo>
                <a:cubicBezTo>
                  <a:pt x="1993" y="125"/>
                  <a:pt x="1995" y="125"/>
                  <a:pt x="1997" y="124"/>
                </a:cubicBezTo>
                <a:cubicBezTo>
                  <a:pt x="1999" y="123"/>
                  <a:pt x="2000" y="123"/>
                  <a:pt x="2000" y="120"/>
                </a:cubicBezTo>
                <a:cubicBezTo>
                  <a:pt x="2001" y="120"/>
                  <a:pt x="2001" y="119"/>
                  <a:pt x="2002" y="119"/>
                </a:cubicBezTo>
                <a:cubicBezTo>
                  <a:pt x="2002" y="118"/>
                  <a:pt x="2002" y="117"/>
                  <a:pt x="2001" y="117"/>
                </a:cubicBezTo>
                <a:cubicBezTo>
                  <a:pt x="2001" y="117"/>
                  <a:pt x="2000" y="118"/>
                  <a:pt x="1999" y="118"/>
                </a:cubicBezTo>
                <a:cubicBezTo>
                  <a:pt x="1999" y="118"/>
                  <a:pt x="1998" y="118"/>
                  <a:pt x="1997" y="118"/>
                </a:cubicBezTo>
                <a:cubicBezTo>
                  <a:pt x="1997" y="118"/>
                  <a:pt x="1996" y="119"/>
                  <a:pt x="1996" y="118"/>
                </a:cubicBezTo>
                <a:cubicBezTo>
                  <a:pt x="1995" y="117"/>
                  <a:pt x="1997" y="116"/>
                  <a:pt x="1998" y="116"/>
                </a:cubicBezTo>
                <a:cubicBezTo>
                  <a:pt x="2000" y="115"/>
                  <a:pt x="2001" y="115"/>
                  <a:pt x="2003" y="115"/>
                </a:cubicBezTo>
                <a:cubicBezTo>
                  <a:pt x="2005" y="115"/>
                  <a:pt x="2008" y="115"/>
                  <a:pt x="2009" y="113"/>
                </a:cubicBezTo>
                <a:cubicBezTo>
                  <a:pt x="2010" y="112"/>
                  <a:pt x="2010" y="109"/>
                  <a:pt x="2010" y="108"/>
                </a:cubicBezTo>
                <a:cubicBezTo>
                  <a:pt x="2009" y="106"/>
                  <a:pt x="2007" y="107"/>
                  <a:pt x="2006" y="107"/>
                </a:cubicBezTo>
                <a:cubicBezTo>
                  <a:pt x="2005" y="108"/>
                  <a:pt x="2003" y="108"/>
                  <a:pt x="2001" y="108"/>
                </a:cubicBezTo>
                <a:cubicBezTo>
                  <a:pt x="2000" y="108"/>
                  <a:pt x="1998" y="109"/>
                  <a:pt x="1996" y="109"/>
                </a:cubicBezTo>
                <a:cubicBezTo>
                  <a:pt x="1995" y="109"/>
                  <a:pt x="1992" y="109"/>
                  <a:pt x="1991" y="109"/>
                </a:cubicBezTo>
                <a:cubicBezTo>
                  <a:pt x="1987" y="110"/>
                  <a:pt x="1984" y="110"/>
                  <a:pt x="1981" y="111"/>
                </a:cubicBezTo>
                <a:cubicBezTo>
                  <a:pt x="1979" y="111"/>
                  <a:pt x="1978" y="111"/>
                  <a:pt x="1977" y="110"/>
                </a:cubicBezTo>
                <a:cubicBezTo>
                  <a:pt x="1976" y="109"/>
                  <a:pt x="1973" y="110"/>
                  <a:pt x="1974" y="109"/>
                </a:cubicBezTo>
                <a:cubicBezTo>
                  <a:pt x="1975" y="108"/>
                  <a:pt x="1976" y="108"/>
                  <a:pt x="1976" y="108"/>
                </a:cubicBezTo>
                <a:cubicBezTo>
                  <a:pt x="1977" y="107"/>
                  <a:pt x="1977" y="107"/>
                  <a:pt x="1977" y="106"/>
                </a:cubicBezTo>
                <a:cubicBezTo>
                  <a:pt x="1977" y="104"/>
                  <a:pt x="1976" y="105"/>
                  <a:pt x="1974" y="104"/>
                </a:cubicBezTo>
                <a:cubicBezTo>
                  <a:pt x="1975" y="103"/>
                  <a:pt x="1977" y="103"/>
                  <a:pt x="1978" y="103"/>
                </a:cubicBezTo>
                <a:cubicBezTo>
                  <a:pt x="1979" y="104"/>
                  <a:pt x="1980" y="104"/>
                  <a:pt x="1981" y="104"/>
                </a:cubicBezTo>
                <a:cubicBezTo>
                  <a:pt x="1984" y="106"/>
                  <a:pt x="1986" y="108"/>
                  <a:pt x="1989" y="107"/>
                </a:cubicBezTo>
                <a:cubicBezTo>
                  <a:pt x="1993" y="107"/>
                  <a:pt x="1996" y="106"/>
                  <a:pt x="1999" y="106"/>
                </a:cubicBezTo>
                <a:cubicBezTo>
                  <a:pt x="2001" y="106"/>
                  <a:pt x="2002" y="105"/>
                  <a:pt x="2004" y="104"/>
                </a:cubicBezTo>
                <a:cubicBezTo>
                  <a:pt x="2006" y="104"/>
                  <a:pt x="2007" y="104"/>
                  <a:pt x="2009" y="104"/>
                </a:cubicBezTo>
                <a:cubicBezTo>
                  <a:pt x="2011" y="104"/>
                  <a:pt x="2013" y="104"/>
                  <a:pt x="2015" y="104"/>
                </a:cubicBezTo>
                <a:cubicBezTo>
                  <a:pt x="2016" y="104"/>
                  <a:pt x="2020" y="105"/>
                  <a:pt x="2021" y="103"/>
                </a:cubicBezTo>
                <a:cubicBezTo>
                  <a:pt x="2021" y="103"/>
                  <a:pt x="2021" y="101"/>
                  <a:pt x="2021" y="101"/>
                </a:cubicBezTo>
                <a:cubicBezTo>
                  <a:pt x="2021" y="99"/>
                  <a:pt x="2019" y="98"/>
                  <a:pt x="2018" y="98"/>
                </a:cubicBezTo>
                <a:cubicBezTo>
                  <a:pt x="2017" y="97"/>
                  <a:pt x="2014" y="97"/>
                  <a:pt x="2014" y="96"/>
                </a:cubicBezTo>
                <a:cubicBezTo>
                  <a:pt x="2014" y="94"/>
                  <a:pt x="2017" y="94"/>
                  <a:pt x="2015" y="93"/>
                </a:cubicBezTo>
                <a:cubicBezTo>
                  <a:pt x="2015" y="92"/>
                  <a:pt x="2014" y="92"/>
                  <a:pt x="2014" y="92"/>
                </a:cubicBezTo>
                <a:cubicBezTo>
                  <a:pt x="2013" y="91"/>
                  <a:pt x="2013" y="91"/>
                  <a:pt x="2012" y="90"/>
                </a:cubicBezTo>
                <a:cubicBezTo>
                  <a:pt x="2012" y="89"/>
                  <a:pt x="2010" y="89"/>
                  <a:pt x="2009" y="88"/>
                </a:cubicBezTo>
                <a:cubicBezTo>
                  <a:pt x="2010" y="88"/>
                  <a:pt x="2010" y="88"/>
                  <a:pt x="2011" y="88"/>
                </a:cubicBezTo>
                <a:cubicBezTo>
                  <a:pt x="2012" y="88"/>
                  <a:pt x="2013" y="89"/>
                  <a:pt x="2014" y="90"/>
                </a:cubicBezTo>
                <a:cubicBezTo>
                  <a:pt x="2015" y="91"/>
                  <a:pt x="2017" y="90"/>
                  <a:pt x="2018" y="92"/>
                </a:cubicBezTo>
                <a:cubicBezTo>
                  <a:pt x="2019" y="93"/>
                  <a:pt x="2017" y="95"/>
                  <a:pt x="2018" y="96"/>
                </a:cubicBezTo>
                <a:cubicBezTo>
                  <a:pt x="2018" y="96"/>
                  <a:pt x="2019" y="96"/>
                  <a:pt x="2019" y="96"/>
                </a:cubicBezTo>
                <a:cubicBezTo>
                  <a:pt x="2020" y="97"/>
                  <a:pt x="2020" y="97"/>
                  <a:pt x="2021" y="97"/>
                </a:cubicBezTo>
                <a:cubicBezTo>
                  <a:pt x="2023" y="97"/>
                  <a:pt x="2024" y="97"/>
                  <a:pt x="2026" y="97"/>
                </a:cubicBezTo>
                <a:cubicBezTo>
                  <a:pt x="2027" y="97"/>
                  <a:pt x="2029" y="97"/>
                  <a:pt x="2030" y="97"/>
                </a:cubicBezTo>
                <a:cubicBezTo>
                  <a:pt x="2032" y="96"/>
                  <a:pt x="2033" y="95"/>
                  <a:pt x="2035" y="95"/>
                </a:cubicBezTo>
                <a:cubicBezTo>
                  <a:pt x="2038" y="93"/>
                  <a:pt x="2042" y="90"/>
                  <a:pt x="2045" y="88"/>
                </a:cubicBezTo>
                <a:cubicBezTo>
                  <a:pt x="2046" y="87"/>
                  <a:pt x="2048" y="87"/>
                  <a:pt x="2049" y="86"/>
                </a:cubicBezTo>
                <a:cubicBezTo>
                  <a:pt x="2052" y="84"/>
                  <a:pt x="2055" y="82"/>
                  <a:pt x="2058" y="80"/>
                </a:cubicBezTo>
                <a:cubicBezTo>
                  <a:pt x="2062" y="78"/>
                  <a:pt x="2065" y="75"/>
                  <a:pt x="2069" y="73"/>
                </a:cubicBezTo>
                <a:cubicBezTo>
                  <a:pt x="2069" y="73"/>
                  <a:pt x="2070" y="73"/>
                  <a:pt x="2071" y="72"/>
                </a:cubicBezTo>
                <a:cubicBezTo>
                  <a:pt x="2072" y="71"/>
                  <a:pt x="2072" y="71"/>
                  <a:pt x="2073" y="70"/>
                </a:cubicBezTo>
                <a:cubicBezTo>
                  <a:pt x="2075" y="69"/>
                  <a:pt x="2076" y="68"/>
                  <a:pt x="2078" y="67"/>
                </a:cubicBezTo>
                <a:cubicBezTo>
                  <a:pt x="2079" y="67"/>
                  <a:pt x="2081" y="67"/>
                  <a:pt x="2083" y="66"/>
                </a:cubicBezTo>
                <a:cubicBezTo>
                  <a:pt x="2084" y="65"/>
                  <a:pt x="2086" y="65"/>
                  <a:pt x="2088" y="64"/>
                </a:cubicBezTo>
                <a:cubicBezTo>
                  <a:pt x="2090" y="63"/>
                  <a:pt x="2091" y="62"/>
                  <a:pt x="2092" y="62"/>
                </a:cubicBezTo>
                <a:cubicBezTo>
                  <a:pt x="2094" y="61"/>
                  <a:pt x="2095" y="61"/>
                  <a:pt x="2096" y="60"/>
                </a:cubicBezTo>
                <a:cubicBezTo>
                  <a:pt x="2098" y="59"/>
                  <a:pt x="2100" y="59"/>
                  <a:pt x="2102" y="59"/>
                </a:cubicBezTo>
                <a:cubicBezTo>
                  <a:pt x="2104" y="58"/>
                  <a:pt x="2107" y="57"/>
                  <a:pt x="2109" y="56"/>
                </a:cubicBezTo>
                <a:cubicBezTo>
                  <a:pt x="2112" y="55"/>
                  <a:pt x="2114" y="54"/>
                  <a:pt x="2116" y="53"/>
                </a:cubicBezTo>
                <a:cubicBezTo>
                  <a:pt x="2118" y="53"/>
                  <a:pt x="2120" y="52"/>
                  <a:pt x="2122" y="51"/>
                </a:cubicBezTo>
                <a:cubicBezTo>
                  <a:pt x="2125" y="51"/>
                  <a:pt x="2128" y="49"/>
                  <a:pt x="2130" y="47"/>
                </a:cubicBezTo>
                <a:cubicBezTo>
                  <a:pt x="2132" y="46"/>
                  <a:pt x="2133" y="45"/>
                  <a:pt x="2135" y="44"/>
                </a:cubicBezTo>
                <a:cubicBezTo>
                  <a:pt x="2135" y="43"/>
                  <a:pt x="2138" y="41"/>
                  <a:pt x="2137" y="39"/>
                </a:cubicBezTo>
                <a:cubicBezTo>
                  <a:pt x="2137" y="39"/>
                  <a:pt x="2134" y="39"/>
                  <a:pt x="2133" y="39"/>
                </a:cubicBezTo>
                <a:cubicBezTo>
                  <a:pt x="2131" y="39"/>
                  <a:pt x="2130" y="39"/>
                  <a:pt x="2128" y="39"/>
                </a:cubicBezTo>
                <a:cubicBezTo>
                  <a:pt x="2126" y="39"/>
                  <a:pt x="2124" y="40"/>
                  <a:pt x="2123" y="40"/>
                </a:cubicBezTo>
                <a:cubicBezTo>
                  <a:pt x="2121" y="41"/>
                  <a:pt x="2119" y="41"/>
                  <a:pt x="2117" y="41"/>
                </a:cubicBezTo>
                <a:cubicBezTo>
                  <a:pt x="2113" y="41"/>
                  <a:pt x="2109" y="42"/>
                  <a:pt x="2105" y="43"/>
                </a:cubicBezTo>
                <a:cubicBezTo>
                  <a:pt x="2102" y="43"/>
                  <a:pt x="2100" y="44"/>
                  <a:pt x="2098" y="44"/>
                </a:cubicBezTo>
                <a:cubicBezTo>
                  <a:pt x="2097" y="45"/>
                  <a:pt x="2096" y="45"/>
                  <a:pt x="2094" y="45"/>
                </a:cubicBezTo>
                <a:cubicBezTo>
                  <a:pt x="2093" y="45"/>
                  <a:pt x="2092" y="45"/>
                  <a:pt x="2091" y="45"/>
                </a:cubicBezTo>
                <a:cubicBezTo>
                  <a:pt x="2090" y="46"/>
                  <a:pt x="2089" y="46"/>
                  <a:pt x="2087" y="46"/>
                </a:cubicBezTo>
                <a:cubicBezTo>
                  <a:pt x="2085" y="46"/>
                  <a:pt x="2082" y="47"/>
                  <a:pt x="2079" y="47"/>
                </a:cubicBezTo>
                <a:cubicBezTo>
                  <a:pt x="2077" y="48"/>
                  <a:pt x="2075" y="49"/>
                  <a:pt x="2074" y="49"/>
                </a:cubicBezTo>
                <a:cubicBezTo>
                  <a:pt x="2072" y="50"/>
                  <a:pt x="2070" y="50"/>
                  <a:pt x="2069" y="50"/>
                </a:cubicBezTo>
                <a:cubicBezTo>
                  <a:pt x="2065" y="51"/>
                  <a:pt x="2062" y="51"/>
                  <a:pt x="2059" y="52"/>
                </a:cubicBezTo>
                <a:cubicBezTo>
                  <a:pt x="2055" y="52"/>
                  <a:pt x="2052" y="53"/>
                  <a:pt x="2049" y="54"/>
                </a:cubicBezTo>
                <a:cubicBezTo>
                  <a:pt x="2046" y="54"/>
                  <a:pt x="2043" y="54"/>
                  <a:pt x="2040" y="55"/>
                </a:cubicBezTo>
                <a:cubicBezTo>
                  <a:pt x="2039" y="55"/>
                  <a:pt x="2037" y="55"/>
                  <a:pt x="2036" y="56"/>
                </a:cubicBezTo>
                <a:cubicBezTo>
                  <a:pt x="2035" y="56"/>
                  <a:pt x="2035" y="57"/>
                  <a:pt x="2034" y="57"/>
                </a:cubicBezTo>
                <a:cubicBezTo>
                  <a:pt x="2033" y="58"/>
                  <a:pt x="2032" y="58"/>
                  <a:pt x="2031" y="58"/>
                </a:cubicBezTo>
                <a:cubicBezTo>
                  <a:pt x="2030" y="59"/>
                  <a:pt x="2029" y="59"/>
                  <a:pt x="2029" y="59"/>
                </a:cubicBezTo>
                <a:cubicBezTo>
                  <a:pt x="2028" y="59"/>
                  <a:pt x="2027" y="60"/>
                  <a:pt x="2026" y="60"/>
                </a:cubicBezTo>
                <a:cubicBezTo>
                  <a:pt x="2026" y="60"/>
                  <a:pt x="2024" y="61"/>
                  <a:pt x="2024" y="61"/>
                </a:cubicBezTo>
                <a:cubicBezTo>
                  <a:pt x="2024" y="60"/>
                  <a:pt x="2025" y="59"/>
                  <a:pt x="2026" y="59"/>
                </a:cubicBezTo>
                <a:cubicBezTo>
                  <a:pt x="2026" y="58"/>
                  <a:pt x="2028" y="58"/>
                  <a:pt x="2027" y="57"/>
                </a:cubicBezTo>
                <a:cubicBezTo>
                  <a:pt x="2026" y="56"/>
                  <a:pt x="2024" y="57"/>
                  <a:pt x="2024" y="57"/>
                </a:cubicBezTo>
                <a:cubicBezTo>
                  <a:pt x="2023" y="57"/>
                  <a:pt x="2021" y="57"/>
                  <a:pt x="2020" y="57"/>
                </a:cubicBezTo>
                <a:cubicBezTo>
                  <a:pt x="2020" y="57"/>
                  <a:pt x="2020" y="57"/>
                  <a:pt x="2020" y="57"/>
                </a:cubicBezTo>
                <a:cubicBezTo>
                  <a:pt x="2022" y="56"/>
                  <a:pt x="2023" y="56"/>
                  <a:pt x="2025" y="56"/>
                </a:cubicBezTo>
                <a:cubicBezTo>
                  <a:pt x="2028" y="55"/>
                  <a:pt x="2032" y="54"/>
                  <a:pt x="2035" y="53"/>
                </a:cubicBezTo>
                <a:cubicBezTo>
                  <a:pt x="2038" y="52"/>
                  <a:pt x="2040" y="52"/>
                  <a:pt x="2043" y="52"/>
                </a:cubicBezTo>
                <a:cubicBezTo>
                  <a:pt x="2046" y="51"/>
                  <a:pt x="2049" y="50"/>
                  <a:pt x="2051" y="50"/>
                </a:cubicBezTo>
                <a:cubicBezTo>
                  <a:pt x="2055" y="49"/>
                  <a:pt x="2059" y="48"/>
                  <a:pt x="2063" y="47"/>
                </a:cubicBezTo>
                <a:cubicBezTo>
                  <a:pt x="2067" y="46"/>
                  <a:pt x="2071" y="45"/>
                  <a:pt x="2075" y="44"/>
                </a:cubicBezTo>
                <a:cubicBezTo>
                  <a:pt x="2078" y="43"/>
                  <a:pt x="2082" y="43"/>
                  <a:pt x="2085" y="42"/>
                </a:cubicBezTo>
                <a:cubicBezTo>
                  <a:pt x="2087" y="42"/>
                  <a:pt x="2088" y="42"/>
                  <a:pt x="2089" y="42"/>
                </a:cubicBezTo>
                <a:cubicBezTo>
                  <a:pt x="2090" y="42"/>
                  <a:pt x="2091" y="42"/>
                  <a:pt x="2091" y="41"/>
                </a:cubicBezTo>
                <a:cubicBezTo>
                  <a:pt x="2091" y="39"/>
                  <a:pt x="2089" y="39"/>
                  <a:pt x="2087" y="39"/>
                </a:cubicBezTo>
                <a:cubicBezTo>
                  <a:pt x="2086" y="39"/>
                  <a:pt x="2085" y="38"/>
                  <a:pt x="2084" y="38"/>
                </a:cubicBezTo>
                <a:cubicBezTo>
                  <a:pt x="2082" y="38"/>
                  <a:pt x="2081" y="37"/>
                  <a:pt x="2079" y="37"/>
                </a:cubicBezTo>
                <a:cubicBezTo>
                  <a:pt x="2077" y="37"/>
                  <a:pt x="2075" y="38"/>
                  <a:pt x="2072" y="38"/>
                </a:cubicBezTo>
                <a:cubicBezTo>
                  <a:pt x="2068" y="38"/>
                  <a:pt x="2065" y="39"/>
                  <a:pt x="2061" y="39"/>
                </a:cubicBezTo>
                <a:cubicBezTo>
                  <a:pt x="2059" y="40"/>
                  <a:pt x="2057" y="40"/>
                  <a:pt x="2056" y="40"/>
                </a:cubicBezTo>
                <a:cubicBezTo>
                  <a:pt x="2054" y="39"/>
                  <a:pt x="2053" y="39"/>
                  <a:pt x="2051" y="39"/>
                </a:cubicBezTo>
                <a:cubicBezTo>
                  <a:pt x="2051" y="39"/>
                  <a:pt x="2049" y="40"/>
                  <a:pt x="2049" y="39"/>
                </a:cubicBezTo>
                <a:cubicBezTo>
                  <a:pt x="2048" y="38"/>
                  <a:pt x="2049" y="38"/>
                  <a:pt x="2050" y="37"/>
                </a:cubicBezTo>
                <a:cubicBezTo>
                  <a:pt x="2051" y="37"/>
                  <a:pt x="2050" y="37"/>
                  <a:pt x="2050" y="36"/>
                </a:cubicBezTo>
                <a:cubicBezTo>
                  <a:pt x="2050" y="35"/>
                  <a:pt x="2051" y="34"/>
                  <a:pt x="2051" y="35"/>
                </a:cubicBezTo>
                <a:cubicBezTo>
                  <a:pt x="2052" y="35"/>
                  <a:pt x="2053" y="35"/>
                  <a:pt x="2053" y="36"/>
                </a:cubicBezTo>
                <a:cubicBezTo>
                  <a:pt x="2054" y="36"/>
                  <a:pt x="2054" y="36"/>
                  <a:pt x="2055" y="36"/>
                </a:cubicBezTo>
                <a:cubicBezTo>
                  <a:pt x="2056" y="37"/>
                  <a:pt x="2058" y="38"/>
                  <a:pt x="2059" y="38"/>
                </a:cubicBezTo>
                <a:cubicBezTo>
                  <a:pt x="2060" y="38"/>
                  <a:pt x="2062" y="38"/>
                  <a:pt x="2064" y="37"/>
                </a:cubicBezTo>
                <a:cubicBezTo>
                  <a:pt x="2065" y="37"/>
                  <a:pt x="2067" y="37"/>
                  <a:pt x="2069" y="37"/>
                </a:cubicBezTo>
                <a:cubicBezTo>
                  <a:pt x="2071" y="37"/>
                  <a:pt x="2073" y="36"/>
                  <a:pt x="2075" y="36"/>
                </a:cubicBezTo>
                <a:cubicBezTo>
                  <a:pt x="2077" y="36"/>
                  <a:pt x="2079" y="36"/>
                  <a:pt x="2082" y="36"/>
                </a:cubicBezTo>
                <a:cubicBezTo>
                  <a:pt x="2084" y="35"/>
                  <a:pt x="2087" y="35"/>
                  <a:pt x="2090" y="35"/>
                </a:cubicBezTo>
                <a:cubicBezTo>
                  <a:pt x="2093" y="35"/>
                  <a:pt x="2096" y="35"/>
                  <a:pt x="2099" y="35"/>
                </a:cubicBezTo>
                <a:cubicBezTo>
                  <a:pt x="2101" y="35"/>
                  <a:pt x="2104" y="34"/>
                  <a:pt x="2106" y="34"/>
                </a:cubicBezTo>
                <a:cubicBezTo>
                  <a:pt x="2110" y="34"/>
                  <a:pt x="2114" y="33"/>
                  <a:pt x="2117" y="33"/>
                </a:cubicBezTo>
                <a:cubicBezTo>
                  <a:pt x="2122" y="32"/>
                  <a:pt x="2126" y="31"/>
                  <a:pt x="2131" y="31"/>
                </a:cubicBezTo>
                <a:cubicBezTo>
                  <a:pt x="2133" y="31"/>
                  <a:pt x="2135" y="31"/>
                  <a:pt x="2138" y="30"/>
                </a:cubicBezTo>
                <a:cubicBezTo>
                  <a:pt x="2139" y="30"/>
                  <a:pt x="2140" y="29"/>
                  <a:pt x="2141" y="29"/>
                </a:cubicBezTo>
                <a:cubicBezTo>
                  <a:pt x="2142" y="29"/>
                  <a:pt x="2144" y="28"/>
                  <a:pt x="2145" y="28"/>
                </a:cubicBezTo>
                <a:cubicBezTo>
                  <a:pt x="2149" y="26"/>
                  <a:pt x="2153" y="24"/>
                  <a:pt x="2157" y="23"/>
                </a:cubicBezTo>
                <a:cubicBezTo>
                  <a:pt x="2161" y="21"/>
                  <a:pt x="2165" y="19"/>
                  <a:pt x="2169" y="17"/>
                </a:cubicBezTo>
                <a:cubicBezTo>
                  <a:pt x="2175" y="15"/>
                  <a:pt x="2180" y="13"/>
                  <a:pt x="2185" y="11"/>
                </a:cubicBezTo>
                <a:cubicBezTo>
                  <a:pt x="2189" y="9"/>
                  <a:pt x="2193" y="7"/>
                  <a:pt x="2197" y="5"/>
                </a:cubicBezTo>
                <a:cubicBezTo>
                  <a:pt x="2199" y="4"/>
                  <a:pt x="2200" y="4"/>
                  <a:pt x="2202" y="3"/>
                </a:cubicBezTo>
                <a:cubicBezTo>
                  <a:pt x="2203" y="3"/>
                  <a:pt x="2204" y="2"/>
                  <a:pt x="2205" y="2"/>
                </a:cubicBezTo>
                <a:cubicBezTo>
                  <a:pt x="2206" y="1"/>
                  <a:pt x="2206" y="1"/>
                  <a:pt x="2207" y="1"/>
                </a:cubicBezTo>
                <a:cubicBezTo>
                  <a:pt x="2207" y="1"/>
                  <a:pt x="2207" y="0"/>
                  <a:pt x="2207" y="0"/>
                </a:cubicBezTo>
                <a:cubicBezTo>
                  <a:pt x="1769" y="0"/>
                  <a:pt x="1769" y="0"/>
                  <a:pt x="1769" y="0"/>
                </a:cubicBezTo>
                <a:cubicBezTo>
                  <a:pt x="1771" y="1"/>
                  <a:pt x="1773" y="1"/>
                  <a:pt x="1775" y="3"/>
                </a:cubicBezTo>
                <a:cubicBezTo>
                  <a:pt x="1776" y="3"/>
                  <a:pt x="1778" y="4"/>
                  <a:pt x="1779" y="4"/>
                </a:cubicBezTo>
                <a:cubicBezTo>
                  <a:pt x="1781" y="5"/>
                  <a:pt x="1782" y="5"/>
                  <a:pt x="1784" y="6"/>
                </a:cubicBezTo>
                <a:cubicBezTo>
                  <a:pt x="1787" y="7"/>
                  <a:pt x="1790" y="7"/>
                  <a:pt x="1793" y="7"/>
                </a:cubicBezTo>
                <a:cubicBezTo>
                  <a:pt x="1795" y="8"/>
                  <a:pt x="1796" y="8"/>
                  <a:pt x="1797" y="9"/>
                </a:cubicBezTo>
                <a:cubicBezTo>
                  <a:pt x="1798" y="10"/>
                  <a:pt x="1799" y="11"/>
                  <a:pt x="1800" y="12"/>
                </a:cubicBezTo>
                <a:cubicBezTo>
                  <a:pt x="1802" y="13"/>
                  <a:pt x="1804" y="13"/>
                  <a:pt x="1805" y="13"/>
                </a:cubicBezTo>
                <a:cubicBezTo>
                  <a:pt x="1807" y="13"/>
                  <a:pt x="1808" y="14"/>
                  <a:pt x="1810" y="14"/>
                </a:cubicBezTo>
                <a:cubicBezTo>
                  <a:pt x="1812" y="14"/>
                  <a:pt x="1813" y="14"/>
                  <a:pt x="1815" y="14"/>
                </a:cubicBezTo>
                <a:cubicBezTo>
                  <a:pt x="1816" y="14"/>
                  <a:pt x="1818" y="14"/>
                  <a:pt x="1819" y="15"/>
                </a:cubicBezTo>
                <a:cubicBezTo>
                  <a:pt x="1820" y="16"/>
                  <a:pt x="1819" y="17"/>
                  <a:pt x="1821" y="18"/>
                </a:cubicBezTo>
                <a:cubicBezTo>
                  <a:pt x="1823" y="18"/>
                  <a:pt x="1824" y="18"/>
                  <a:pt x="1825" y="19"/>
                </a:cubicBezTo>
                <a:cubicBezTo>
                  <a:pt x="1826" y="20"/>
                  <a:pt x="1827" y="21"/>
                  <a:pt x="1828" y="21"/>
                </a:cubicBezTo>
                <a:cubicBezTo>
                  <a:pt x="1829" y="22"/>
                  <a:pt x="1830" y="23"/>
                  <a:pt x="1831" y="24"/>
                </a:cubicBezTo>
                <a:cubicBezTo>
                  <a:pt x="1832" y="25"/>
                  <a:pt x="1830" y="24"/>
                  <a:pt x="1830" y="24"/>
                </a:cubicBezTo>
                <a:cubicBezTo>
                  <a:pt x="1829" y="24"/>
                  <a:pt x="1828" y="24"/>
                  <a:pt x="1827" y="24"/>
                </a:cubicBezTo>
                <a:cubicBezTo>
                  <a:pt x="1825" y="23"/>
                  <a:pt x="1823" y="23"/>
                  <a:pt x="1821" y="22"/>
                </a:cubicBezTo>
                <a:cubicBezTo>
                  <a:pt x="1817" y="21"/>
                  <a:pt x="1813" y="21"/>
                  <a:pt x="1809" y="20"/>
                </a:cubicBezTo>
                <a:cubicBezTo>
                  <a:pt x="1806" y="20"/>
                  <a:pt x="1803" y="18"/>
                  <a:pt x="1799" y="17"/>
                </a:cubicBezTo>
                <a:cubicBezTo>
                  <a:pt x="1795" y="17"/>
                  <a:pt x="1792" y="18"/>
                  <a:pt x="1788" y="16"/>
                </a:cubicBezTo>
                <a:cubicBezTo>
                  <a:pt x="1787" y="16"/>
                  <a:pt x="1785" y="15"/>
                  <a:pt x="1783" y="14"/>
                </a:cubicBezTo>
                <a:cubicBezTo>
                  <a:pt x="1782" y="14"/>
                  <a:pt x="1779" y="14"/>
                  <a:pt x="1778" y="14"/>
                </a:cubicBezTo>
                <a:cubicBezTo>
                  <a:pt x="1776" y="13"/>
                  <a:pt x="1774" y="13"/>
                  <a:pt x="1772" y="13"/>
                </a:cubicBezTo>
                <a:cubicBezTo>
                  <a:pt x="1771" y="12"/>
                  <a:pt x="1771" y="12"/>
                  <a:pt x="1770" y="12"/>
                </a:cubicBezTo>
                <a:cubicBezTo>
                  <a:pt x="1769" y="11"/>
                  <a:pt x="1768" y="12"/>
                  <a:pt x="1768" y="11"/>
                </a:cubicBezTo>
                <a:cubicBezTo>
                  <a:pt x="1767" y="11"/>
                  <a:pt x="1765" y="10"/>
                  <a:pt x="1764" y="10"/>
                </a:cubicBezTo>
                <a:cubicBezTo>
                  <a:pt x="1763" y="11"/>
                  <a:pt x="1763" y="12"/>
                  <a:pt x="1762" y="12"/>
                </a:cubicBezTo>
                <a:cubicBezTo>
                  <a:pt x="1761" y="13"/>
                  <a:pt x="1758" y="13"/>
                  <a:pt x="1756" y="13"/>
                </a:cubicBezTo>
                <a:cubicBezTo>
                  <a:pt x="1754" y="13"/>
                  <a:pt x="1756" y="11"/>
                  <a:pt x="1756" y="9"/>
                </a:cubicBezTo>
                <a:cubicBezTo>
                  <a:pt x="1756" y="7"/>
                  <a:pt x="1754" y="7"/>
                  <a:pt x="1753" y="7"/>
                </a:cubicBezTo>
                <a:cubicBezTo>
                  <a:pt x="1752" y="6"/>
                  <a:pt x="1751" y="5"/>
                  <a:pt x="1750" y="4"/>
                </a:cubicBezTo>
                <a:cubicBezTo>
                  <a:pt x="1749" y="3"/>
                  <a:pt x="1749" y="3"/>
                  <a:pt x="1748" y="2"/>
                </a:cubicBezTo>
                <a:cubicBezTo>
                  <a:pt x="1747" y="1"/>
                  <a:pt x="1746" y="1"/>
                  <a:pt x="1745" y="0"/>
                </a:cubicBezTo>
                <a:cubicBezTo>
                  <a:pt x="1705" y="0"/>
                  <a:pt x="1705" y="0"/>
                  <a:pt x="1705" y="0"/>
                </a:cubicBezTo>
                <a:cubicBezTo>
                  <a:pt x="1705" y="1"/>
                  <a:pt x="1705" y="1"/>
                  <a:pt x="1705" y="1"/>
                </a:cubicBezTo>
                <a:cubicBezTo>
                  <a:pt x="1704" y="4"/>
                  <a:pt x="1700" y="4"/>
                  <a:pt x="1697" y="5"/>
                </a:cubicBezTo>
                <a:cubicBezTo>
                  <a:pt x="1693" y="5"/>
                  <a:pt x="1689" y="4"/>
                  <a:pt x="1685" y="5"/>
                </a:cubicBezTo>
                <a:cubicBezTo>
                  <a:pt x="1684" y="5"/>
                  <a:pt x="1682" y="5"/>
                  <a:pt x="1680" y="4"/>
                </a:cubicBezTo>
                <a:cubicBezTo>
                  <a:pt x="1678" y="4"/>
                  <a:pt x="1676" y="4"/>
                  <a:pt x="1677" y="7"/>
                </a:cubicBezTo>
                <a:cubicBezTo>
                  <a:pt x="1678" y="8"/>
                  <a:pt x="1679" y="8"/>
                  <a:pt x="1681" y="9"/>
                </a:cubicBezTo>
                <a:cubicBezTo>
                  <a:pt x="1682" y="10"/>
                  <a:pt x="1683" y="10"/>
                  <a:pt x="1685" y="10"/>
                </a:cubicBezTo>
                <a:cubicBezTo>
                  <a:pt x="1686" y="11"/>
                  <a:pt x="1688" y="10"/>
                  <a:pt x="1689" y="10"/>
                </a:cubicBezTo>
                <a:cubicBezTo>
                  <a:pt x="1691" y="11"/>
                  <a:pt x="1692" y="11"/>
                  <a:pt x="1694" y="11"/>
                </a:cubicBezTo>
                <a:cubicBezTo>
                  <a:pt x="1695" y="11"/>
                  <a:pt x="1696" y="12"/>
                  <a:pt x="1698" y="12"/>
                </a:cubicBezTo>
                <a:cubicBezTo>
                  <a:pt x="1699" y="13"/>
                  <a:pt x="1701" y="13"/>
                  <a:pt x="1702" y="13"/>
                </a:cubicBezTo>
                <a:cubicBezTo>
                  <a:pt x="1704" y="13"/>
                  <a:pt x="1705" y="14"/>
                  <a:pt x="1707" y="14"/>
                </a:cubicBezTo>
                <a:cubicBezTo>
                  <a:pt x="1709" y="14"/>
                  <a:pt x="1711" y="14"/>
                  <a:pt x="1713" y="14"/>
                </a:cubicBezTo>
                <a:cubicBezTo>
                  <a:pt x="1716" y="15"/>
                  <a:pt x="1719" y="17"/>
                  <a:pt x="1721" y="19"/>
                </a:cubicBezTo>
                <a:cubicBezTo>
                  <a:pt x="1721" y="20"/>
                  <a:pt x="1721" y="21"/>
                  <a:pt x="1720" y="21"/>
                </a:cubicBezTo>
                <a:cubicBezTo>
                  <a:pt x="1720" y="21"/>
                  <a:pt x="1719" y="20"/>
                  <a:pt x="1718" y="20"/>
                </a:cubicBezTo>
                <a:cubicBezTo>
                  <a:pt x="1717" y="19"/>
                  <a:pt x="1717" y="17"/>
                  <a:pt x="1716" y="17"/>
                </a:cubicBezTo>
                <a:cubicBezTo>
                  <a:pt x="1715" y="16"/>
                  <a:pt x="1712" y="16"/>
                  <a:pt x="1713" y="18"/>
                </a:cubicBezTo>
                <a:cubicBezTo>
                  <a:pt x="1714" y="19"/>
                  <a:pt x="1716" y="19"/>
                  <a:pt x="1716" y="21"/>
                </a:cubicBezTo>
                <a:cubicBezTo>
                  <a:pt x="1713" y="21"/>
                  <a:pt x="1712" y="17"/>
                  <a:pt x="1709" y="17"/>
                </a:cubicBezTo>
                <a:cubicBezTo>
                  <a:pt x="1708" y="17"/>
                  <a:pt x="1706" y="17"/>
                  <a:pt x="1704" y="17"/>
                </a:cubicBezTo>
                <a:cubicBezTo>
                  <a:pt x="1703" y="16"/>
                  <a:pt x="1701" y="16"/>
                  <a:pt x="1700" y="16"/>
                </a:cubicBezTo>
                <a:cubicBezTo>
                  <a:pt x="1699" y="18"/>
                  <a:pt x="1701" y="19"/>
                  <a:pt x="1702" y="19"/>
                </a:cubicBezTo>
                <a:cubicBezTo>
                  <a:pt x="1703" y="20"/>
                  <a:pt x="1704" y="21"/>
                  <a:pt x="1704" y="22"/>
                </a:cubicBezTo>
                <a:cubicBezTo>
                  <a:pt x="1703" y="22"/>
                  <a:pt x="1701" y="20"/>
                  <a:pt x="1700" y="19"/>
                </a:cubicBezTo>
                <a:cubicBezTo>
                  <a:pt x="1699" y="18"/>
                  <a:pt x="1697" y="17"/>
                  <a:pt x="1696" y="16"/>
                </a:cubicBezTo>
                <a:cubicBezTo>
                  <a:pt x="1693" y="15"/>
                  <a:pt x="1690" y="14"/>
                  <a:pt x="1687" y="13"/>
                </a:cubicBezTo>
                <a:cubicBezTo>
                  <a:pt x="1686" y="13"/>
                  <a:pt x="1684" y="13"/>
                  <a:pt x="1682" y="13"/>
                </a:cubicBezTo>
                <a:cubicBezTo>
                  <a:pt x="1680" y="14"/>
                  <a:pt x="1677" y="12"/>
                  <a:pt x="1675" y="14"/>
                </a:cubicBezTo>
                <a:cubicBezTo>
                  <a:pt x="1674" y="14"/>
                  <a:pt x="1675" y="15"/>
                  <a:pt x="1674" y="16"/>
                </a:cubicBezTo>
                <a:cubicBezTo>
                  <a:pt x="1674" y="17"/>
                  <a:pt x="1671" y="15"/>
                  <a:pt x="1671" y="17"/>
                </a:cubicBezTo>
                <a:cubicBezTo>
                  <a:pt x="1671" y="18"/>
                  <a:pt x="1672" y="18"/>
                  <a:pt x="1672" y="18"/>
                </a:cubicBezTo>
                <a:cubicBezTo>
                  <a:pt x="1673" y="19"/>
                  <a:pt x="1673" y="19"/>
                  <a:pt x="1673" y="19"/>
                </a:cubicBezTo>
                <a:cubicBezTo>
                  <a:pt x="1674" y="20"/>
                  <a:pt x="1677" y="20"/>
                  <a:pt x="1676" y="21"/>
                </a:cubicBezTo>
                <a:cubicBezTo>
                  <a:pt x="1675" y="21"/>
                  <a:pt x="1675" y="21"/>
                  <a:pt x="1674" y="20"/>
                </a:cubicBezTo>
                <a:cubicBezTo>
                  <a:pt x="1673" y="20"/>
                  <a:pt x="1673" y="20"/>
                  <a:pt x="1672" y="20"/>
                </a:cubicBezTo>
                <a:cubicBezTo>
                  <a:pt x="1671" y="19"/>
                  <a:pt x="1671" y="19"/>
                  <a:pt x="1670" y="18"/>
                </a:cubicBezTo>
                <a:cubicBezTo>
                  <a:pt x="1669" y="18"/>
                  <a:pt x="1668" y="18"/>
                  <a:pt x="1668" y="18"/>
                </a:cubicBezTo>
                <a:cubicBezTo>
                  <a:pt x="1667" y="17"/>
                  <a:pt x="1668" y="17"/>
                  <a:pt x="1668" y="17"/>
                </a:cubicBezTo>
                <a:cubicBezTo>
                  <a:pt x="1669" y="17"/>
                  <a:pt x="1670" y="16"/>
                  <a:pt x="1669" y="15"/>
                </a:cubicBezTo>
                <a:cubicBezTo>
                  <a:pt x="1669" y="14"/>
                  <a:pt x="1667" y="13"/>
                  <a:pt x="1666" y="13"/>
                </a:cubicBezTo>
                <a:cubicBezTo>
                  <a:pt x="1665" y="12"/>
                  <a:pt x="1663" y="12"/>
                  <a:pt x="1662" y="12"/>
                </a:cubicBezTo>
                <a:cubicBezTo>
                  <a:pt x="1660" y="12"/>
                  <a:pt x="1658" y="12"/>
                  <a:pt x="1656" y="12"/>
                </a:cubicBezTo>
                <a:cubicBezTo>
                  <a:pt x="1654" y="11"/>
                  <a:pt x="1653" y="11"/>
                  <a:pt x="1651" y="11"/>
                </a:cubicBezTo>
                <a:cubicBezTo>
                  <a:pt x="1649" y="11"/>
                  <a:pt x="1647" y="11"/>
                  <a:pt x="1645" y="11"/>
                </a:cubicBezTo>
                <a:cubicBezTo>
                  <a:pt x="1644" y="12"/>
                  <a:pt x="1643" y="12"/>
                  <a:pt x="1641" y="12"/>
                </a:cubicBezTo>
                <a:cubicBezTo>
                  <a:pt x="1639" y="13"/>
                  <a:pt x="1637" y="14"/>
                  <a:pt x="1635" y="15"/>
                </a:cubicBezTo>
                <a:cubicBezTo>
                  <a:pt x="1633" y="15"/>
                  <a:pt x="1631" y="16"/>
                  <a:pt x="1631" y="18"/>
                </a:cubicBezTo>
                <a:cubicBezTo>
                  <a:pt x="1630" y="19"/>
                  <a:pt x="1631" y="20"/>
                  <a:pt x="1629" y="20"/>
                </a:cubicBezTo>
                <a:cubicBezTo>
                  <a:pt x="1627" y="20"/>
                  <a:pt x="1625" y="19"/>
                  <a:pt x="1624" y="20"/>
                </a:cubicBezTo>
                <a:cubicBezTo>
                  <a:pt x="1624" y="22"/>
                  <a:pt x="1628" y="20"/>
                  <a:pt x="1627" y="22"/>
                </a:cubicBezTo>
                <a:cubicBezTo>
                  <a:pt x="1627" y="24"/>
                  <a:pt x="1624" y="26"/>
                  <a:pt x="1622" y="24"/>
                </a:cubicBezTo>
                <a:cubicBezTo>
                  <a:pt x="1621" y="24"/>
                  <a:pt x="1619" y="23"/>
                  <a:pt x="1618" y="22"/>
                </a:cubicBezTo>
                <a:cubicBezTo>
                  <a:pt x="1616" y="21"/>
                  <a:pt x="1615" y="21"/>
                  <a:pt x="1613" y="21"/>
                </a:cubicBezTo>
                <a:cubicBezTo>
                  <a:pt x="1611" y="21"/>
                  <a:pt x="1609" y="21"/>
                  <a:pt x="1607" y="21"/>
                </a:cubicBezTo>
                <a:cubicBezTo>
                  <a:pt x="1604" y="21"/>
                  <a:pt x="1601" y="21"/>
                  <a:pt x="1598" y="23"/>
                </a:cubicBezTo>
                <a:cubicBezTo>
                  <a:pt x="1596" y="24"/>
                  <a:pt x="1595" y="24"/>
                  <a:pt x="1593" y="24"/>
                </a:cubicBezTo>
                <a:cubicBezTo>
                  <a:pt x="1591" y="24"/>
                  <a:pt x="1589" y="24"/>
                  <a:pt x="1588" y="25"/>
                </a:cubicBezTo>
                <a:cubicBezTo>
                  <a:pt x="1587" y="27"/>
                  <a:pt x="1586" y="28"/>
                  <a:pt x="1584" y="28"/>
                </a:cubicBezTo>
                <a:cubicBezTo>
                  <a:pt x="1583" y="28"/>
                  <a:pt x="1582" y="28"/>
                  <a:pt x="1581" y="28"/>
                </a:cubicBezTo>
                <a:cubicBezTo>
                  <a:pt x="1578" y="28"/>
                  <a:pt x="1577" y="29"/>
                  <a:pt x="1575" y="31"/>
                </a:cubicBezTo>
                <a:cubicBezTo>
                  <a:pt x="1574" y="32"/>
                  <a:pt x="1572" y="32"/>
                  <a:pt x="1571" y="33"/>
                </a:cubicBezTo>
                <a:cubicBezTo>
                  <a:pt x="1569" y="34"/>
                  <a:pt x="1572" y="35"/>
                  <a:pt x="1573" y="35"/>
                </a:cubicBezTo>
                <a:close/>
                <a:moveTo>
                  <a:pt x="1967" y="471"/>
                </a:moveTo>
                <a:cubicBezTo>
                  <a:pt x="1966" y="472"/>
                  <a:pt x="1968" y="474"/>
                  <a:pt x="1966" y="475"/>
                </a:cubicBezTo>
                <a:cubicBezTo>
                  <a:pt x="1964" y="476"/>
                  <a:pt x="1963" y="475"/>
                  <a:pt x="1962" y="477"/>
                </a:cubicBezTo>
                <a:cubicBezTo>
                  <a:pt x="1961" y="478"/>
                  <a:pt x="1961" y="479"/>
                  <a:pt x="1960" y="480"/>
                </a:cubicBezTo>
                <a:cubicBezTo>
                  <a:pt x="1959" y="481"/>
                  <a:pt x="1959" y="479"/>
                  <a:pt x="1958" y="479"/>
                </a:cubicBezTo>
                <a:cubicBezTo>
                  <a:pt x="1956" y="478"/>
                  <a:pt x="1955" y="478"/>
                  <a:pt x="1953" y="479"/>
                </a:cubicBezTo>
                <a:cubicBezTo>
                  <a:pt x="1952" y="479"/>
                  <a:pt x="1951" y="480"/>
                  <a:pt x="1950" y="481"/>
                </a:cubicBezTo>
                <a:cubicBezTo>
                  <a:pt x="1950" y="482"/>
                  <a:pt x="1950" y="485"/>
                  <a:pt x="1948" y="485"/>
                </a:cubicBezTo>
                <a:cubicBezTo>
                  <a:pt x="1948" y="485"/>
                  <a:pt x="1948" y="484"/>
                  <a:pt x="1948" y="484"/>
                </a:cubicBezTo>
                <a:cubicBezTo>
                  <a:pt x="1949" y="483"/>
                  <a:pt x="1949" y="482"/>
                  <a:pt x="1950" y="481"/>
                </a:cubicBezTo>
                <a:cubicBezTo>
                  <a:pt x="1951" y="480"/>
                  <a:pt x="1951" y="480"/>
                  <a:pt x="1951" y="479"/>
                </a:cubicBezTo>
                <a:cubicBezTo>
                  <a:pt x="1952" y="479"/>
                  <a:pt x="1952" y="478"/>
                  <a:pt x="1952" y="477"/>
                </a:cubicBezTo>
                <a:cubicBezTo>
                  <a:pt x="1952" y="476"/>
                  <a:pt x="1955" y="475"/>
                  <a:pt x="1953" y="474"/>
                </a:cubicBezTo>
                <a:cubicBezTo>
                  <a:pt x="1952" y="474"/>
                  <a:pt x="1950" y="477"/>
                  <a:pt x="1949" y="475"/>
                </a:cubicBezTo>
                <a:cubicBezTo>
                  <a:pt x="1949" y="475"/>
                  <a:pt x="1949" y="473"/>
                  <a:pt x="1949" y="473"/>
                </a:cubicBezTo>
                <a:cubicBezTo>
                  <a:pt x="1950" y="472"/>
                  <a:pt x="1950" y="472"/>
                  <a:pt x="1951" y="471"/>
                </a:cubicBezTo>
                <a:cubicBezTo>
                  <a:pt x="1951" y="469"/>
                  <a:pt x="1949" y="468"/>
                  <a:pt x="1948" y="469"/>
                </a:cubicBezTo>
                <a:cubicBezTo>
                  <a:pt x="1947" y="469"/>
                  <a:pt x="1947" y="470"/>
                  <a:pt x="1947" y="470"/>
                </a:cubicBezTo>
                <a:cubicBezTo>
                  <a:pt x="1946" y="471"/>
                  <a:pt x="1946" y="471"/>
                  <a:pt x="1945" y="472"/>
                </a:cubicBezTo>
                <a:cubicBezTo>
                  <a:pt x="1944" y="473"/>
                  <a:pt x="1944" y="475"/>
                  <a:pt x="1943" y="476"/>
                </a:cubicBezTo>
                <a:cubicBezTo>
                  <a:pt x="1942" y="478"/>
                  <a:pt x="1941" y="478"/>
                  <a:pt x="1940" y="479"/>
                </a:cubicBezTo>
                <a:cubicBezTo>
                  <a:pt x="1940" y="480"/>
                  <a:pt x="1939" y="481"/>
                  <a:pt x="1939" y="482"/>
                </a:cubicBezTo>
                <a:cubicBezTo>
                  <a:pt x="1939" y="482"/>
                  <a:pt x="1938" y="484"/>
                  <a:pt x="1938" y="483"/>
                </a:cubicBezTo>
                <a:cubicBezTo>
                  <a:pt x="1937" y="482"/>
                  <a:pt x="1938" y="481"/>
                  <a:pt x="1938" y="481"/>
                </a:cubicBezTo>
                <a:cubicBezTo>
                  <a:pt x="1938" y="480"/>
                  <a:pt x="1938" y="479"/>
                  <a:pt x="1939" y="479"/>
                </a:cubicBezTo>
                <a:cubicBezTo>
                  <a:pt x="1939" y="478"/>
                  <a:pt x="1940" y="475"/>
                  <a:pt x="1938" y="475"/>
                </a:cubicBezTo>
                <a:cubicBezTo>
                  <a:pt x="1938" y="475"/>
                  <a:pt x="1938" y="475"/>
                  <a:pt x="1938" y="474"/>
                </a:cubicBezTo>
                <a:cubicBezTo>
                  <a:pt x="1939" y="474"/>
                  <a:pt x="1941" y="475"/>
                  <a:pt x="1941" y="473"/>
                </a:cubicBezTo>
                <a:cubicBezTo>
                  <a:pt x="1942" y="473"/>
                  <a:pt x="1942" y="472"/>
                  <a:pt x="1942" y="471"/>
                </a:cubicBezTo>
                <a:cubicBezTo>
                  <a:pt x="1942" y="471"/>
                  <a:pt x="1943" y="470"/>
                  <a:pt x="1943" y="470"/>
                </a:cubicBezTo>
                <a:cubicBezTo>
                  <a:pt x="1944" y="469"/>
                  <a:pt x="1944" y="469"/>
                  <a:pt x="1945" y="468"/>
                </a:cubicBezTo>
                <a:cubicBezTo>
                  <a:pt x="1945" y="467"/>
                  <a:pt x="1946" y="467"/>
                  <a:pt x="1946" y="466"/>
                </a:cubicBezTo>
                <a:cubicBezTo>
                  <a:pt x="1946" y="466"/>
                  <a:pt x="1947" y="465"/>
                  <a:pt x="1948" y="465"/>
                </a:cubicBezTo>
                <a:cubicBezTo>
                  <a:pt x="1948" y="465"/>
                  <a:pt x="1949" y="464"/>
                  <a:pt x="1950" y="464"/>
                </a:cubicBezTo>
                <a:cubicBezTo>
                  <a:pt x="1950" y="464"/>
                  <a:pt x="1950" y="463"/>
                  <a:pt x="1949" y="462"/>
                </a:cubicBezTo>
                <a:cubicBezTo>
                  <a:pt x="1949" y="462"/>
                  <a:pt x="1946" y="462"/>
                  <a:pt x="1945" y="462"/>
                </a:cubicBezTo>
                <a:cubicBezTo>
                  <a:pt x="1945" y="462"/>
                  <a:pt x="1944" y="462"/>
                  <a:pt x="1943" y="462"/>
                </a:cubicBezTo>
                <a:cubicBezTo>
                  <a:pt x="1942" y="463"/>
                  <a:pt x="1941" y="465"/>
                  <a:pt x="1939" y="464"/>
                </a:cubicBezTo>
                <a:cubicBezTo>
                  <a:pt x="1938" y="463"/>
                  <a:pt x="1937" y="463"/>
                  <a:pt x="1936" y="464"/>
                </a:cubicBezTo>
                <a:cubicBezTo>
                  <a:pt x="1934" y="464"/>
                  <a:pt x="1934" y="464"/>
                  <a:pt x="1933" y="465"/>
                </a:cubicBezTo>
                <a:cubicBezTo>
                  <a:pt x="1932" y="466"/>
                  <a:pt x="1932" y="466"/>
                  <a:pt x="1931" y="467"/>
                </a:cubicBezTo>
                <a:cubicBezTo>
                  <a:pt x="1930" y="467"/>
                  <a:pt x="1929" y="467"/>
                  <a:pt x="1929" y="467"/>
                </a:cubicBezTo>
                <a:cubicBezTo>
                  <a:pt x="1928" y="468"/>
                  <a:pt x="1927" y="469"/>
                  <a:pt x="1927" y="470"/>
                </a:cubicBezTo>
                <a:cubicBezTo>
                  <a:pt x="1926" y="472"/>
                  <a:pt x="1926" y="473"/>
                  <a:pt x="1927" y="474"/>
                </a:cubicBezTo>
                <a:cubicBezTo>
                  <a:pt x="1928" y="474"/>
                  <a:pt x="1928" y="474"/>
                  <a:pt x="1928" y="476"/>
                </a:cubicBezTo>
                <a:cubicBezTo>
                  <a:pt x="1928" y="476"/>
                  <a:pt x="1928" y="477"/>
                  <a:pt x="1928" y="478"/>
                </a:cubicBezTo>
                <a:cubicBezTo>
                  <a:pt x="1927" y="478"/>
                  <a:pt x="1927" y="479"/>
                  <a:pt x="1926" y="479"/>
                </a:cubicBezTo>
                <a:cubicBezTo>
                  <a:pt x="1926" y="478"/>
                  <a:pt x="1927" y="477"/>
                  <a:pt x="1927" y="476"/>
                </a:cubicBezTo>
                <a:cubicBezTo>
                  <a:pt x="1926" y="475"/>
                  <a:pt x="1925" y="474"/>
                  <a:pt x="1924" y="473"/>
                </a:cubicBezTo>
                <a:cubicBezTo>
                  <a:pt x="1923" y="473"/>
                  <a:pt x="1923" y="473"/>
                  <a:pt x="1923" y="472"/>
                </a:cubicBezTo>
                <a:cubicBezTo>
                  <a:pt x="1923" y="471"/>
                  <a:pt x="1923" y="471"/>
                  <a:pt x="1924" y="471"/>
                </a:cubicBezTo>
                <a:cubicBezTo>
                  <a:pt x="1925" y="471"/>
                  <a:pt x="1925" y="470"/>
                  <a:pt x="1925" y="469"/>
                </a:cubicBezTo>
                <a:cubicBezTo>
                  <a:pt x="1926" y="469"/>
                  <a:pt x="1926" y="469"/>
                  <a:pt x="1927" y="468"/>
                </a:cubicBezTo>
                <a:cubicBezTo>
                  <a:pt x="1928" y="468"/>
                  <a:pt x="1929" y="466"/>
                  <a:pt x="1928" y="465"/>
                </a:cubicBezTo>
                <a:cubicBezTo>
                  <a:pt x="1927" y="465"/>
                  <a:pt x="1926" y="465"/>
                  <a:pt x="1925" y="465"/>
                </a:cubicBezTo>
                <a:cubicBezTo>
                  <a:pt x="1925" y="465"/>
                  <a:pt x="1924" y="466"/>
                  <a:pt x="1924" y="466"/>
                </a:cubicBezTo>
                <a:cubicBezTo>
                  <a:pt x="1922" y="467"/>
                  <a:pt x="1922" y="465"/>
                  <a:pt x="1923" y="464"/>
                </a:cubicBezTo>
                <a:cubicBezTo>
                  <a:pt x="1925" y="463"/>
                  <a:pt x="1926" y="463"/>
                  <a:pt x="1927" y="463"/>
                </a:cubicBezTo>
                <a:cubicBezTo>
                  <a:pt x="1929" y="462"/>
                  <a:pt x="1929" y="460"/>
                  <a:pt x="1931" y="460"/>
                </a:cubicBezTo>
                <a:cubicBezTo>
                  <a:pt x="1932" y="460"/>
                  <a:pt x="1932" y="460"/>
                  <a:pt x="1933" y="460"/>
                </a:cubicBezTo>
                <a:cubicBezTo>
                  <a:pt x="1933" y="461"/>
                  <a:pt x="1934" y="461"/>
                  <a:pt x="1935" y="460"/>
                </a:cubicBezTo>
                <a:cubicBezTo>
                  <a:pt x="1936" y="460"/>
                  <a:pt x="1937" y="460"/>
                  <a:pt x="1938" y="458"/>
                </a:cubicBezTo>
                <a:cubicBezTo>
                  <a:pt x="1938" y="457"/>
                  <a:pt x="1938" y="455"/>
                  <a:pt x="1938" y="454"/>
                </a:cubicBezTo>
                <a:cubicBezTo>
                  <a:pt x="1938" y="452"/>
                  <a:pt x="1938" y="451"/>
                  <a:pt x="1936" y="450"/>
                </a:cubicBezTo>
                <a:cubicBezTo>
                  <a:pt x="1935" y="449"/>
                  <a:pt x="1933" y="450"/>
                  <a:pt x="1932" y="450"/>
                </a:cubicBezTo>
                <a:cubicBezTo>
                  <a:pt x="1930" y="450"/>
                  <a:pt x="1929" y="450"/>
                  <a:pt x="1927" y="450"/>
                </a:cubicBezTo>
                <a:cubicBezTo>
                  <a:pt x="1926" y="450"/>
                  <a:pt x="1926" y="450"/>
                  <a:pt x="1925" y="449"/>
                </a:cubicBezTo>
                <a:cubicBezTo>
                  <a:pt x="1925" y="449"/>
                  <a:pt x="1924" y="448"/>
                  <a:pt x="1924" y="448"/>
                </a:cubicBezTo>
                <a:cubicBezTo>
                  <a:pt x="1923" y="448"/>
                  <a:pt x="1922" y="448"/>
                  <a:pt x="1922" y="448"/>
                </a:cubicBezTo>
                <a:cubicBezTo>
                  <a:pt x="1921" y="448"/>
                  <a:pt x="1919" y="448"/>
                  <a:pt x="1918" y="448"/>
                </a:cubicBezTo>
                <a:cubicBezTo>
                  <a:pt x="1917" y="449"/>
                  <a:pt x="1917" y="451"/>
                  <a:pt x="1916" y="452"/>
                </a:cubicBezTo>
                <a:cubicBezTo>
                  <a:pt x="1915" y="453"/>
                  <a:pt x="1914" y="453"/>
                  <a:pt x="1912" y="453"/>
                </a:cubicBezTo>
                <a:cubicBezTo>
                  <a:pt x="1911" y="453"/>
                  <a:pt x="1910" y="454"/>
                  <a:pt x="1909" y="455"/>
                </a:cubicBezTo>
                <a:cubicBezTo>
                  <a:pt x="1909" y="453"/>
                  <a:pt x="1911" y="452"/>
                  <a:pt x="1912" y="452"/>
                </a:cubicBezTo>
                <a:cubicBezTo>
                  <a:pt x="1913" y="452"/>
                  <a:pt x="1914" y="452"/>
                  <a:pt x="1914" y="452"/>
                </a:cubicBezTo>
                <a:cubicBezTo>
                  <a:pt x="1915" y="451"/>
                  <a:pt x="1915" y="451"/>
                  <a:pt x="1916" y="450"/>
                </a:cubicBezTo>
                <a:cubicBezTo>
                  <a:pt x="1916" y="450"/>
                  <a:pt x="1912" y="449"/>
                  <a:pt x="1911" y="448"/>
                </a:cubicBezTo>
                <a:cubicBezTo>
                  <a:pt x="1910" y="448"/>
                  <a:pt x="1909" y="448"/>
                  <a:pt x="1908" y="448"/>
                </a:cubicBezTo>
                <a:cubicBezTo>
                  <a:pt x="1907" y="448"/>
                  <a:pt x="1906" y="448"/>
                  <a:pt x="1905" y="448"/>
                </a:cubicBezTo>
                <a:cubicBezTo>
                  <a:pt x="1905" y="448"/>
                  <a:pt x="1905" y="448"/>
                  <a:pt x="1905" y="448"/>
                </a:cubicBezTo>
                <a:cubicBezTo>
                  <a:pt x="1906" y="447"/>
                  <a:pt x="1908" y="447"/>
                  <a:pt x="1910" y="447"/>
                </a:cubicBezTo>
                <a:cubicBezTo>
                  <a:pt x="1911" y="447"/>
                  <a:pt x="1912" y="448"/>
                  <a:pt x="1914" y="448"/>
                </a:cubicBezTo>
                <a:cubicBezTo>
                  <a:pt x="1915" y="449"/>
                  <a:pt x="1917" y="448"/>
                  <a:pt x="1917" y="447"/>
                </a:cubicBezTo>
                <a:cubicBezTo>
                  <a:pt x="1918" y="446"/>
                  <a:pt x="1919" y="446"/>
                  <a:pt x="1920" y="445"/>
                </a:cubicBezTo>
                <a:cubicBezTo>
                  <a:pt x="1922" y="444"/>
                  <a:pt x="1922" y="443"/>
                  <a:pt x="1921" y="441"/>
                </a:cubicBezTo>
                <a:cubicBezTo>
                  <a:pt x="1921" y="440"/>
                  <a:pt x="1919" y="439"/>
                  <a:pt x="1918" y="438"/>
                </a:cubicBezTo>
                <a:cubicBezTo>
                  <a:pt x="1918" y="437"/>
                  <a:pt x="1917" y="436"/>
                  <a:pt x="1917" y="435"/>
                </a:cubicBezTo>
                <a:cubicBezTo>
                  <a:pt x="1916" y="433"/>
                  <a:pt x="1914" y="433"/>
                  <a:pt x="1912" y="433"/>
                </a:cubicBezTo>
                <a:cubicBezTo>
                  <a:pt x="1911" y="433"/>
                  <a:pt x="1910" y="432"/>
                  <a:pt x="1909" y="432"/>
                </a:cubicBezTo>
                <a:cubicBezTo>
                  <a:pt x="1907" y="431"/>
                  <a:pt x="1904" y="430"/>
                  <a:pt x="1902" y="431"/>
                </a:cubicBezTo>
                <a:cubicBezTo>
                  <a:pt x="1901" y="431"/>
                  <a:pt x="1901" y="431"/>
                  <a:pt x="1900" y="432"/>
                </a:cubicBezTo>
                <a:cubicBezTo>
                  <a:pt x="1899" y="432"/>
                  <a:pt x="1899" y="433"/>
                  <a:pt x="1898" y="433"/>
                </a:cubicBezTo>
                <a:cubicBezTo>
                  <a:pt x="1897" y="433"/>
                  <a:pt x="1897" y="432"/>
                  <a:pt x="1897" y="431"/>
                </a:cubicBezTo>
                <a:cubicBezTo>
                  <a:pt x="1897" y="430"/>
                  <a:pt x="1897" y="430"/>
                  <a:pt x="1896" y="430"/>
                </a:cubicBezTo>
                <a:cubicBezTo>
                  <a:pt x="1893" y="429"/>
                  <a:pt x="1890" y="430"/>
                  <a:pt x="1887" y="428"/>
                </a:cubicBezTo>
                <a:cubicBezTo>
                  <a:pt x="1886" y="427"/>
                  <a:pt x="1885" y="426"/>
                  <a:pt x="1884" y="425"/>
                </a:cubicBezTo>
                <a:cubicBezTo>
                  <a:pt x="1883" y="424"/>
                  <a:pt x="1881" y="424"/>
                  <a:pt x="1880" y="424"/>
                </a:cubicBezTo>
                <a:cubicBezTo>
                  <a:pt x="1877" y="423"/>
                  <a:pt x="1874" y="423"/>
                  <a:pt x="1871" y="424"/>
                </a:cubicBezTo>
                <a:cubicBezTo>
                  <a:pt x="1869" y="424"/>
                  <a:pt x="1868" y="425"/>
                  <a:pt x="1866" y="425"/>
                </a:cubicBezTo>
                <a:cubicBezTo>
                  <a:pt x="1865" y="426"/>
                  <a:pt x="1863" y="426"/>
                  <a:pt x="1862" y="426"/>
                </a:cubicBezTo>
                <a:cubicBezTo>
                  <a:pt x="1860" y="427"/>
                  <a:pt x="1859" y="427"/>
                  <a:pt x="1857" y="427"/>
                </a:cubicBezTo>
                <a:cubicBezTo>
                  <a:pt x="1856" y="428"/>
                  <a:pt x="1855" y="428"/>
                  <a:pt x="1854" y="428"/>
                </a:cubicBezTo>
                <a:cubicBezTo>
                  <a:pt x="1852" y="429"/>
                  <a:pt x="1849" y="431"/>
                  <a:pt x="1848" y="432"/>
                </a:cubicBezTo>
                <a:cubicBezTo>
                  <a:pt x="1847" y="433"/>
                  <a:pt x="1847" y="434"/>
                  <a:pt x="1847" y="435"/>
                </a:cubicBezTo>
                <a:cubicBezTo>
                  <a:pt x="1847" y="437"/>
                  <a:pt x="1849" y="436"/>
                  <a:pt x="1850" y="438"/>
                </a:cubicBezTo>
                <a:cubicBezTo>
                  <a:pt x="1851" y="438"/>
                  <a:pt x="1851" y="439"/>
                  <a:pt x="1851" y="439"/>
                </a:cubicBezTo>
                <a:cubicBezTo>
                  <a:pt x="1852" y="440"/>
                  <a:pt x="1852" y="440"/>
                  <a:pt x="1853" y="440"/>
                </a:cubicBezTo>
                <a:cubicBezTo>
                  <a:pt x="1854" y="440"/>
                  <a:pt x="1856" y="441"/>
                  <a:pt x="1857" y="441"/>
                </a:cubicBezTo>
                <a:cubicBezTo>
                  <a:pt x="1858" y="441"/>
                  <a:pt x="1860" y="442"/>
                  <a:pt x="1861" y="443"/>
                </a:cubicBezTo>
                <a:cubicBezTo>
                  <a:pt x="1860" y="443"/>
                  <a:pt x="1858" y="442"/>
                  <a:pt x="1857" y="442"/>
                </a:cubicBezTo>
                <a:cubicBezTo>
                  <a:pt x="1856" y="442"/>
                  <a:pt x="1855" y="442"/>
                  <a:pt x="1853" y="441"/>
                </a:cubicBezTo>
                <a:cubicBezTo>
                  <a:pt x="1853" y="441"/>
                  <a:pt x="1850" y="441"/>
                  <a:pt x="1849" y="441"/>
                </a:cubicBezTo>
                <a:cubicBezTo>
                  <a:pt x="1849" y="442"/>
                  <a:pt x="1850" y="443"/>
                  <a:pt x="1849" y="443"/>
                </a:cubicBezTo>
                <a:cubicBezTo>
                  <a:pt x="1848" y="443"/>
                  <a:pt x="1848" y="442"/>
                  <a:pt x="1848" y="441"/>
                </a:cubicBezTo>
                <a:cubicBezTo>
                  <a:pt x="1848" y="440"/>
                  <a:pt x="1847" y="439"/>
                  <a:pt x="1845" y="439"/>
                </a:cubicBezTo>
                <a:cubicBezTo>
                  <a:pt x="1845" y="440"/>
                  <a:pt x="1844" y="440"/>
                  <a:pt x="1843" y="440"/>
                </a:cubicBezTo>
                <a:cubicBezTo>
                  <a:pt x="1842" y="440"/>
                  <a:pt x="1841" y="441"/>
                  <a:pt x="1841" y="443"/>
                </a:cubicBezTo>
                <a:cubicBezTo>
                  <a:pt x="1841" y="443"/>
                  <a:pt x="1842" y="444"/>
                  <a:pt x="1842" y="445"/>
                </a:cubicBezTo>
                <a:cubicBezTo>
                  <a:pt x="1842" y="446"/>
                  <a:pt x="1843" y="447"/>
                  <a:pt x="1845" y="447"/>
                </a:cubicBezTo>
                <a:cubicBezTo>
                  <a:pt x="1847" y="447"/>
                  <a:pt x="1850" y="448"/>
                  <a:pt x="1851" y="451"/>
                </a:cubicBezTo>
                <a:cubicBezTo>
                  <a:pt x="1852" y="452"/>
                  <a:pt x="1851" y="453"/>
                  <a:pt x="1853" y="454"/>
                </a:cubicBezTo>
                <a:cubicBezTo>
                  <a:pt x="1854" y="454"/>
                  <a:pt x="1855" y="456"/>
                  <a:pt x="1857" y="455"/>
                </a:cubicBezTo>
                <a:cubicBezTo>
                  <a:pt x="1856" y="456"/>
                  <a:pt x="1854" y="456"/>
                  <a:pt x="1853" y="455"/>
                </a:cubicBezTo>
                <a:cubicBezTo>
                  <a:pt x="1853" y="457"/>
                  <a:pt x="1854" y="458"/>
                  <a:pt x="1854" y="459"/>
                </a:cubicBezTo>
                <a:cubicBezTo>
                  <a:pt x="1854" y="459"/>
                  <a:pt x="1854" y="459"/>
                  <a:pt x="1854" y="459"/>
                </a:cubicBezTo>
                <a:cubicBezTo>
                  <a:pt x="1853" y="459"/>
                  <a:pt x="1852" y="456"/>
                  <a:pt x="1852" y="456"/>
                </a:cubicBezTo>
                <a:cubicBezTo>
                  <a:pt x="1851" y="454"/>
                  <a:pt x="1851" y="453"/>
                  <a:pt x="1851" y="452"/>
                </a:cubicBezTo>
                <a:cubicBezTo>
                  <a:pt x="1850" y="450"/>
                  <a:pt x="1848" y="449"/>
                  <a:pt x="1847" y="449"/>
                </a:cubicBezTo>
                <a:cubicBezTo>
                  <a:pt x="1846" y="448"/>
                  <a:pt x="1845" y="448"/>
                  <a:pt x="1844" y="448"/>
                </a:cubicBezTo>
                <a:cubicBezTo>
                  <a:pt x="1844" y="447"/>
                  <a:pt x="1843" y="447"/>
                  <a:pt x="1842" y="447"/>
                </a:cubicBezTo>
                <a:cubicBezTo>
                  <a:pt x="1841" y="447"/>
                  <a:pt x="1841" y="448"/>
                  <a:pt x="1840" y="449"/>
                </a:cubicBezTo>
                <a:cubicBezTo>
                  <a:pt x="1840" y="450"/>
                  <a:pt x="1840" y="451"/>
                  <a:pt x="1840" y="451"/>
                </a:cubicBezTo>
                <a:cubicBezTo>
                  <a:pt x="1840" y="452"/>
                  <a:pt x="1840" y="452"/>
                  <a:pt x="1841" y="453"/>
                </a:cubicBezTo>
                <a:cubicBezTo>
                  <a:pt x="1841" y="453"/>
                  <a:pt x="1841" y="454"/>
                  <a:pt x="1842" y="454"/>
                </a:cubicBezTo>
                <a:cubicBezTo>
                  <a:pt x="1842" y="455"/>
                  <a:pt x="1843" y="455"/>
                  <a:pt x="1844" y="455"/>
                </a:cubicBezTo>
                <a:cubicBezTo>
                  <a:pt x="1844" y="455"/>
                  <a:pt x="1845" y="456"/>
                  <a:pt x="1845" y="456"/>
                </a:cubicBezTo>
                <a:cubicBezTo>
                  <a:pt x="1846" y="457"/>
                  <a:pt x="1846" y="457"/>
                  <a:pt x="1847" y="457"/>
                </a:cubicBezTo>
                <a:cubicBezTo>
                  <a:pt x="1848" y="458"/>
                  <a:pt x="1847" y="458"/>
                  <a:pt x="1846" y="458"/>
                </a:cubicBezTo>
                <a:cubicBezTo>
                  <a:pt x="1846" y="457"/>
                  <a:pt x="1845" y="457"/>
                  <a:pt x="1844" y="457"/>
                </a:cubicBezTo>
                <a:cubicBezTo>
                  <a:pt x="1844" y="457"/>
                  <a:pt x="1844" y="456"/>
                  <a:pt x="1843" y="456"/>
                </a:cubicBezTo>
                <a:cubicBezTo>
                  <a:pt x="1842" y="455"/>
                  <a:pt x="1842" y="455"/>
                  <a:pt x="1841" y="455"/>
                </a:cubicBezTo>
                <a:cubicBezTo>
                  <a:pt x="1840" y="455"/>
                  <a:pt x="1838" y="455"/>
                  <a:pt x="1837" y="455"/>
                </a:cubicBezTo>
                <a:cubicBezTo>
                  <a:pt x="1836" y="455"/>
                  <a:pt x="1835" y="456"/>
                  <a:pt x="1835" y="455"/>
                </a:cubicBezTo>
                <a:cubicBezTo>
                  <a:pt x="1835" y="455"/>
                  <a:pt x="1835" y="454"/>
                  <a:pt x="1835" y="454"/>
                </a:cubicBezTo>
                <a:cubicBezTo>
                  <a:pt x="1836" y="452"/>
                  <a:pt x="1837" y="452"/>
                  <a:pt x="1838" y="450"/>
                </a:cubicBezTo>
                <a:cubicBezTo>
                  <a:pt x="1838" y="450"/>
                  <a:pt x="1838" y="449"/>
                  <a:pt x="1839" y="448"/>
                </a:cubicBezTo>
                <a:cubicBezTo>
                  <a:pt x="1839" y="448"/>
                  <a:pt x="1839" y="447"/>
                  <a:pt x="1840" y="446"/>
                </a:cubicBezTo>
                <a:cubicBezTo>
                  <a:pt x="1840" y="445"/>
                  <a:pt x="1839" y="443"/>
                  <a:pt x="1838" y="442"/>
                </a:cubicBezTo>
                <a:cubicBezTo>
                  <a:pt x="1838" y="441"/>
                  <a:pt x="1836" y="441"/>
                  <a:pt x="1835" y="440"/>
                </a:cubicBezTo>
                <a:cubicBezTo>
                  <a:pt x="1834" y="439"/>
                  <a:pt x="1832" y="438"/>
                  <a:pt x="1830" y="439"/>
                </a:cubicBezTo>
                <a:cubicBezTo>
                  <a:pt x="1829" y="439"/>
                  <a:pt x="1829" y="440"/>
                  <a:pt x="1829" y="441"/>
                </a:cubicBezTo>
                <a:cubicBezTo>
                  <a:pt x="1829" y="441"/>
                  <a:pt x="1828" y="442"/>
                  <a:pt x="1827" y="442"/>
                </a:cubicBezTo>
                <a:cubicBezTo>
                  <a:pt x="1827" y="442"/>
                  <a:pt x="1826" y="442"/>
                  <a:pt x="1826" y="443"/>
                </a:cubicBezTo>
                <a:cubicBezTo>
                  <a:pt x="1825" y="443"/>
                  <a:pt x="1823" y="445"/>
                  <a:pt x="1823" y="444"/>
                </a:cubicBezTo>
                <a:cubicBezTo>
                  <a:pt x="1822" y="442"/>
                  <a:pt x="1825" y="442"/>
                  <a:pt x="1825" y="441"/>
                </a:cubicBezTo>
                <a:cubicBezTo>
                  <a:pt x="1826" y="441"/>
                  <a:pt x="1826" y="440"/>
                  <a:pt x="1825" y="440"/>
                </a:cubicBezTo>
                <a:cubicBezTo>
                  <a:pt x="1825" y="440"/>
                  <a:pt x="1825" y="440"/>
                  <a:pt x="1824" y="439"/>
                </a:cubicBezTo>
                <a:cubicBezTo>
                  <a:pt x="1824" y="439"/>
                  <a:pt x="1824" y="439"/>
                  <a:pt x="1824" y="438"/>
                </a:cubicBezTo>
                <a:cubicBezTo>
                  <a:pt x="1824" y="438"/>
                  <a:pt x="1823" y="438"/>
                  <a:pt x="1822" y="438"/>
                </a:cubicBezTo>
                <a:cubicBezTo>
                  <a:pt x="1822" y="437"/>
                  <a:pt x="1822" y="436"/>
                  <a:pt x="1823" y="436"/>
                </a:cubicBezTo>
                <a:cubicBezTo>
                  <a:pt x="1823" y="436"/>
                  <a:pt x="1824" y="436"/>
                  <a:pt x="1824" y="435"/>
                </a:cubicBezTo>
                <a:cubicBezTo>
                  <a:pt x="1824" y="434"/>
                  <a:pt x="1823" y="435"/>
                  <a:pt x="1823" y="434"/>
                </a:cubicBezTo>
                <a:cubicBezTo>
                  <a:pt x="1821" y="434"/>
                  <a:pt x="1821" y="433"/>
                  <a:pt x="1820" y="435"/>
                </a:cubicBezTo>
                <a:cubicBezTo>
                  <a:pt x="1820" y="436"/>
                  <a:pt x="1819" y="436"/>
                  <a:pt x="1819" y="437"/>
                </a:cubicBezTo>
                <a:cubicBezTo>
                  <a:pt x="1818" y="438"/>
                  <a:pt x="1818" y="437"/>
                  <a:pt x="1817" y="438"/>
                </a:cubicBezTo>
                <a:cubicBezTo>
                  <a:pt x="1815" y="438"/>
                  <a:pt x="1815" y="440"/>
                  <a:pt x="1814" y="441"/>
                </a:cubicBezTo>
                <a:cubicBezTo>
                  <a:pt x="1814" y="442"/>
                  <a:pt x="1814" y="442"/>
                  <a:pt x="1813" y="442"/>
                </a:cubicBezTo>
                <a:cubicBezTo>
                  <a:pt x="1812" y="442"/>
                  <a:pt x="1812" y="443"/>
                  <a:pt x="1812" y="444"/>
                </a:cubicBezTo>
                <a:cubicBezTo>
                  <a:pt x="1812" y="444"/>
                  <a:pt x="1812" y="446"/>
                  <a:pt x="1812" y="446"/>
                </a:cubicBezTo>
                <a:cubicBezTo>
                  <a:pt x="1811" y="448"/>
                  <a:pt x="1809" y="445"/>
                  <a:pt x="1808" y="446"/>
                </a:cubicBezTo>
                <a:cubicBezTo>
                  <a:pt x="1808" y="447"/>
                  <a:pt x="1808" y="448"/>
                  <a:pt x="1809" y="448"/>
                </a:cubicBezTo>
                <a:cubicBezTo>
                  <a:pt x="1809" y="449"/>
                  <a:pt x="1810" y="449"/>
                  <a:pt x="1809" y="450"/>
                </a:cubicBezTo>
                <a:cubicBezTo>
                  <a:pt x="1809" y="451"/>
                  <a:pt x="1809" y="452"/>
                  <a:pt x="1809" y="452"/>
                </a:cubicBezTo>
                <a:cubicBezTo>
                  <a:pt x="1808" y="453"/>
                  <a:pt x="1806" y="453"/>
                  <a:pt x="1805" y="453"/>
                </a:cubicBezTo>
                <a:cubicBezTo>
                  <a:pt x="1803" y="453"/>
                  <a:pt x="1802" y="454"/>
                  <a:pt x="1801" y="455"/>
                </a:cubicBezTo>
                <a:cubicBezTo>
                  <a:pt x="1801" y="456"/>
                  <a:pt x="1802" y="457"/>
                  <a:pt x="1801" y="457"/>
                </a:cubicBezTo>
                <a:cubicBezTo>
                  <a:pt x="1800" y="457"/>
                  <a:pt x="1800" y="456"/>
                  <a:pt x="1800" y="455"/>
                </a:cubicBezTo>
                <a:cubicBezTo>
                  <a:pt x="1800" y="454"/>
                  <a:pt x="1803" y="453"/>
                  <a:pt x="1801" y="452"/>
                </a:cubicBezTo>
                <a:cubicBezTo>
                  <a:pt x="1800" y="452"/>
                  <a:pt x="1799" y="452"/>
                  <a:pt x="1799" y="452"/>
                </a:cubicBezTo>
                <a:cubicBezTo>
                  <a:pt x="1798" y="452"/>
                  <a:pt x="1798" y="451"/>
                  <a:pt x="1797" y="451"/>
                </a:cubicBezTo>
                <a:cubicBezTo>
                  <a:pt x="1796" y="451"/>
                  <a:pt x="1795" y="450"/>
                  <a:pt x="1797" y="450"/>
                </a:cubicBezTo>
                <a:cubicBezTo>
                  <a:pt x="1797" y="449"/>
                  <a:pt x="1798" y="450"/>
                  <a:pt x="1799" y="450"/>
                </a:cubicBezTo>
                <a:cubicBezTo>
                  <a:pt x="1800" y="450"/>
                  <a:pt x="1801" y="449"/>
                  <a:pt x="1803" y="450"/>
                </a:cubicBezTo>
                <a:cubicBezTo>
                  <a:pt x="1804" y="451"/>
                  <a:pt x="1807" y="451"/>
                  <a:pt x="1805" y="449"/>
                </a:cubicBezTo>
                <a:cubicBezTo>
                  <a:pt x="1805" y="449"/>
                  <a:pt x="1804" y="449"/>
                  <a:pt x="1804" y="448"/>
                </a:cubicBezTo>
                <a:cubicBezTo>
                  <a:pt x="1803" y="448"/>
                  <a:pt x="1803" y="448"/>
                  <a:pt x="1802" y="447"/>
                </a:cubicBezTo>
                <a:cubicBezTo>
                  <a:pt x="1802" y="447"/>
                  <a:pt x="1801" y="447"/>
                  <a:pt x="1800" y="447"/>
                </a:cubicBezTo>
                <a:cubicBezTo>
                  <a:pt x="1799" y="446"/>
                  <a:pt x="1800" y="446"/>
                  <a:pt x="1800" y="445"/>
                </a:cubicBezTo>
                <a:cubicBezTo>
                  <a:pt x="1800" y="444"/>
                  <a:pt x="1801" y="443"/>
                  <a:pt x="1802" y="442"/>
                </a:cubicBezTo>
                <a:cubicBezTo>
                  <a:pt x="1803" y="440"/>
                  <a:pt x="1804" y="440"/>
                  <a:pt x="1805" y="440"/>
                </a:cubicBezTo>
                <a:cubicBezTo>
                  <a:pt x="1807" y="439"/>
                  <a:pt x="1808" y="438"/>
                  <a:pt x="1808" y="437"/>
                </a:cubicBezTo>
                <a:cubicBezTo>
                  <a:pt x="1808" y="435"/>
                  <a:pt x="1808" y="434"/>
                  <a:pt x="1806" y="433"/>
                </a:cubicBezTo>
                <a:cubicBezTo>
                  <a:pt x="1804" y="433"/>
                  <a:pt x="1804" y="434"/>
                  <a:pt x="1803" y="435"/>
                </a:cubicBezTo>
                <a:cubicBezTo>
                  <a:pt x="1802" y="435"/>
                  <a:pt x="1801" y="435"/>
                  <a:pt x="1801" y="435"/>
                </a:cubicBezTo>
                <a:cubicBezTo>
                  <a:pt x="1800" y="436"/>
                  <a:pt x="1800" y="436"/>
                  <a:pt x="1799" y="437"/>
                </a:cubicBezTo>
                <a:cubicBezTo>
                  <a:pt x="1799" y="438"/>
                  <a:pt x="1797" y="438"/>
                  <a:pt x="1796" y="439"/>
                </a:cubicBezTo>
                <a:cubicBezTo>
                  <a:pt x="1795" y="440"/>
                  <a:pt x="1795" y="442"/>
                  <a:pt x="1793" y="441"/>
                </a:cubicBezTo>
                <a:cubicBezTo>
                  <a:pt x="1793" y="441"/>
                  <a:pt x="1794" y="441"/>
                  <a:pt x="1794" y="440"/>
                </a:cubicBezTo>
                <a:cubicBezTo>
                  <a:pt x="1796" y="438"/>
                  <a:pt x="1798" y="437"/>
                  <a:pt x="1800" y="435"/>
                </a:cubicBezTo>
                <a:cubicBezTo>
                  <a:pt x="1801" y="434"/>
                  <a:pt x="1802" y="433"/>
                  <a:pt x="1803" y="433"/>
                </a:cubicBezTo>
                <a:cubicBezTo>
                  <a:pt x="1804" y="432"/>
                  <a:pt x="1805" y="432"/>
                  <a:pt x="1805" y="432"/>
                </a:cubicBezTo>
                <a:cubicBezTo>
                  <a:pt x="1806" y="431"/>
                  <a:pt x="1806" y="430"/>
                  <a:pt x="1806" y="430"/>
                </a:cubicBezTo>
                <a:cubicBezTo>
                  <a:pt x="1807" y="429"/>
                  <a:pt x="1807" y="429"/>
                  <a:pt x="1808" y="428"/>
                </a:cubicBezTo>
                <a:cubicBezTo>
                  <a:pt x="1809" y="427"/>
                  <a:pt x="1811" y="426"/>
                  <a:pt x="1811" y="425"/>
                </a:cubicBezTo>
                <a:cubicBezTo>
                  <a:pt x="1812" y="424"/>
                  <a:pt x="1810" y="422"/>
                  <a:pt x="1808" y="421"/>
                </a:cubicBezTo>
                <a:cubicBezTo>
                  <a:pt x="1806" y="420"/>
                  <a:pt x="1805" y="419"/>
                  <a:pt x="1804" y="417"/>
                </a:cubicBezTo>
                <a:cubicBezTo>
                  <a:pt x="1804" y="415"/>
                  <a:pt x="1805" y="414"/>
                  <a:pt x="1805" y="413"/>
                </a:cubicBezTo>
                <a:cubicBezTo>
                  <a:pt x="1806" y="412"/>
                  <a:pt x="1806" y="410"/>
                  <a:pt x="1805" y="409"/>
                </a:cubicBezTo>
                <a:cubicBezTo>
                  <a:pt x="1805" y="408"/>
                  <a:pt x="1804" y="408"/>
                  <a:pt x="1803" y="407"/>
                </a:cubicBezTo>
                <a:cubicBezTo>
                  <a:pt x="1803" y="407"/>
                  <a:pt x="1802" y="407"/>
                  <a:pt x="1801" y="406"/>
                </a:cubicBezTo>
                <a:cubicBezTo>
                  <a:pt x="1799" y="406"/>
                  <a:pt x="1796" y="406"/>
                  <a:pt x="1794" y="404"/>
                </a:cubicBezTo>
                <a:cubicBezTo>
                  <a:pt x="1793" y="402"/>
                  <a:pt x="1793" y="400"/>
                  <a:pt x="1793" y="398"/>
                </a:cubicBezTo>
                <a:cubicBezTo>
                  <a:pt x="1793" y="395"/>
                  <a:pt x="1792" y="391"/>
                  <a:pt x="1790" y="390"/>
                </a:cubicBezTo>
                <a:cubicBezTo>
                  <a:pt x="1789" y="389"/>
                  <a:pt x="1789" y="389"/>
                  <a:pt x="1788" y="389"/>
                </a:cubicBezTo>
                <a:cubicBezTo>
                  <a:pt x="1788" y="388"/>
                  <a:pt x="1787" y="387"/>
                  <a:pt x="1787" y="387"/>
                </a:cubicBezTo>
                <a:cubicBezTo>
                  <a:pt x="1786" y="385"/>
                  <a:pt x="1785" y="385"/>
                  <a:pt x="1783" y="385"/>
                </a:cubicBezTo>
                <a:cubicBezTo>
                  <a:pt x="1782" y="385"/>
                  <a:pt x="1780" y="385"/>
                  <a:pt x="1779" y="385"/>
                </a:cubicBezTo>
                <a:cubicBezTo>
                  <a:pt x="1777" y="385"/>
                  <a:pt x="1775" y="385"/>
                  <a:pt x="1773" y="385"/>
                </a:cubicBezTo>
                <a:cubicBezTo>
                  <a:pt x="1772" y="385"/>
                  <a:pt x="1770" y="385"/>
                  <a:pt x="1769" y="385"/>
                </a:cubicBezTo>
                <a:cubicBezTo>
                  <a:pt x="1768" y="385"/>
                  <a:pt x="1767" y="385"/>
                  <a:pt x="1766" y="385"/>
                </a:cubicBezTo>
                <a:cubicBezTo>
                  <a:pt x="1765" y="385"/>
                  <a:pt x="1764" y="385"/>
                  <a:pt x="1763" y="385"/>
                </a:cubicBezTo>
                <a:cubicBezTo>
                  <a:pt x="1762" y="385"/>
                  <a:pt x="1761" y="385"/>
                  <a:pt x="1761" y="385"/>
                </a:cubicBezTo>
                <a:cubicBezTo>
                  <a:pt x="1760" y="385"/>
                  <a:pt x="1759" y="385"/>
                  <a:pt x="1758" y="386"/>
                </a:cubicBezTo>
                <a:cubicBezTo>
                  <a:pt x="1756" y="387"/>
                  <a:pt x="1755" y="388"/>
                  <a:pt x="1754" y="388"/>
                </a:cubicBezTo>
                <a:cubicBezTo>
                  <a:pt x="1753" y="389"/>
                  <a:pt x="1751" y="389"/>
                  <a:pt x="1749" y="389"/>
                </a:cubicBezTo>
                <a:cubicBezTo>
                  <a:pt x="1747" y="390"/>
                  <a:pt x="1745" y="390"/>
                  <a:pt x="1743" y="391"/>
                </a:cubicBezTo>
                <a:cubicBezTo>
                  <a:pt x="1741" y="391"/>
                  <a:pt x="1740" y="393"/>
                  <a:pt x="1737" y="393"/>
                </a:cubicBezTo>
                <a:cubicBezTo>
                  <a:pt x="1737" y="393"/>
                  <a:pt x="1736" y="393"/>
                  <a:pt x="1736" y="394"/>
                </a:cubicBezTo>
                <a:cubicBezTo>
                  <a:pt x="1735" y="395"/>
                  <a:pt x="1736" y="395"/>
                  <a:pt x="1736" y="395"/>
                </a:cubicBezTo>
                <a:cubicBezTo>
                  <a:pt x="1737" y="395"/>
                  <a:pt x="1739" y="395"/>
                  <a:pt x="1740" y="395"/>
                </a:cubicBezTo>
                <a:cubicBezTo>
                  <a:pt x="1740" y="396"/>
                  <a:pt x="1741" y="396"/>
                  <a:pt x="1741" y="397"/>
                </a:cubicBezTo>
                <a:cubicBezTo>
                  <a:pt x="1741" y="397"/>
                  <a:pt x="1741" y="397"/>
                  <a:pt x="1741" y="398"/>
                </a:cubicBezTo>
                <a:cubicBezTo>
                  <a:pt x="1741" y="398"/>
                  <a:pt x="1742" y="398"/>
                  <a:pt x="1742" y="399"/>
                </a:cubicBezTo>
                <a:cubicBezTo>
                  <a:pt x="1742" y="399"/>
                  <a:pt x="1742" y="401"/>
                  <a:pt x="1741" y="401"/>
                </a:cubicBezTo>
                <a:cubicBezTo>
                  <a:pt x="1741" y="400"/>
                  <a:pt x="1740" y="399"/>
                  <a:pt x="1740" y="399"/>
                </a:cubicBezTo>
                <a:cubicBezTo>
                  <a:pt x="1739" y="398"/>
                  <a:pt x="1738" y="397"/>
                  <a:pt x="1736" y="396"/>
                </a:cubicBezTo>
                <a:cubicBezTo>
                  <a:pt x="1734" y="395"/>
                  <a:pt x="1731" y="395"/>
                  <a:pt x="1729" y="396"/>
                </a:cubicBezTo>
                <a:cubicBezTo>
                  <a:pt x="1729" y="396"/>
                  <a:pt x="1728" y="397"/>
                  <a:pt x="1728" y="397"/>
                </a:cubicBezTo>
                <a:cubicBezTo>
                  <a:pt x="1726" y="398"/>
                  <a:pt x="1725" y="397"/>
                  <a:pt x="1724" y="397"/>
                </a:cubicBezTo>
                <a:cubicBezTo>
                  <a:pt x="1723" y="397"/>
                  <a:pt x="1723" y="398"/>
                  <a:pt x="1723" y="399"/>
                </a:cubicBezTo>
                <a:cubicBezTo>
                  <a:pt x="1723" y="399"/>
                  <a:pt x="1724" y="399"/>
                  <a:pt x="1724" y="400"/>
                </a:cubicBezTo>
                <a:cubicBezTo>
                  <a:pt x="1724" y="400"/>
                  <a:pt x="1724" y="401"/>
                  <a:pt x="1724" y="402"/>
                </a:cubicBezTo>
                <a:cubicBezTo>
                  <a:pt x="1725" y="402"/>
                  <a:pt x="1725" y="403"/>
                  <a:pt x="1725" y="403"/>
                </a:cubicBezTo>
                <a:cubicBezTo>
                  <a:pt x="1726" y="404"/>
                  <a:pt x="1726" y="405"/>
                  <a:pt x="1725" y="404"/>
                </a:cubicBezTo>
                <a:cubicBezTo>
                  <a:pt x="1725" y="404"/>
                  <a:pt x="1724" y="404"/>
                  <a:pt x="1724" y="403"/>
                </a:cubicBezTo>
                <a:cubicBezTo>
                  <a:pt x="1723" y="403"/>
                  <a:pt x="1723" y="403"/>
                  <a:pt x="1722" y="402"/>
                </a:cubicBezTo>
                <a:cubicBezTo>
                  <a:pt x="1721" y="402"/>
                  <a:pt x="1721" y="402"/>
                  <a:pt x="1720" y="401"/>
                </a:cubicBezTo>
                <a:cubicBezTo>
                  <a:pt x="1720" y="400"/>
                  <a:pt x="1720" y="400"/>
                  <a:pt x="1719" y="399"/>
                </a:cubicBezTo>
                <a:cubicBezTo>
                  <a:pt x="1718" y="399"/>
                  <a:pt x="1718" y="399"/>
                  <a:pt x="1717" y="400"/>
                </a:cubicBezTo>
                <a:cubicBezTo>
                  <a:pt x="1715" y="400"/>
                  <a:pt x="1715" y="400"/>
                  <a:pt x="1714" y="398"/>
                </a:cubicBezTo>
                <a:cubicBezTo>
                  <a:pt x="1714" y="395"/>
                  <a:pt x="1714" y="393"/>
                  <a:pt x="1714" y="390"/>
                </a:cubicBezTo>
                <a:cubicBezTo>
                  <a:pt x="1715" y="388"/>
                  <a:pt x="1717" y="388"/>
                  <a:pt x="1717" y="386"/>
                </a:cubicBezTo>
                <a:cubicBezTo>
                  <a:pt x="1717" y="384"/>
                  <a:pt x="1715" y="383"/>
                  <a:pt x="1714" y="383"/>
                </a:cubicBezTo>
                <a:cubicBezTo>
                  <a:pt x="1713" y="382"/>
                  <a:pt x="1711" y="382"/>
                  <a:pt x="1709" y="382"/>
                </a:cubicBezTo>
                <a:cubicBezTo>
                  <a:pt x="1708" y="382"/>
                  <a:pt x="1706" y="382"/>
                  <a:pt x="1705" y="381"/>
                </a:cubicBezTo>
                <a:cubicBezTo>
                  <a:pt x="1704" y="381"/>
                  <a:pt x="1703" y="381"/>
                  <a:pt x="1703" y="381"/>
                </a:cubicBezTo>
                <a:cubicBezTo>
                  <a:pt x="1700" y="381"/>
                  <a:pt x="1698" y="381"/>
                  <a:pt x="1696" y="380"/>
                </a:cubicBezTo>
                <a:cubicBezTo>
                  <a:pt x="1694" y="380"/>
                  <a:pt x="1691" y="380"/>
                  <a:pt x="1689" y="380"/>
                </a:cubicBezTo>
                <a:cubicBezTo>
                  <a:pt x="1687" y="381"/>
                  <a:pt x="1685" y="381"/>
                  <a:pt x="1683" y="381"/>
                </a:cubicBezTo>
                <a:cubicBezTo>
                  <a:pt x="1681" y="381"/>
                  <a:pt x="1679" y="381"/>
                  <a:pt x="1677" y="381"/>
                </a:cubicBezTo>
                <a:cubicBezTo>
                  <a:pt x="1673" y="381"/>
                  <a:pt x="1669" y="382"/>
                  <a:pt x="1665" y="384"/>
                </a:cubicBezTo>
                <a:cubicBezTo>
                  <a:pt x="1663" y="384"/>
                  <a:pt x="1660" y="385"/>
                  <a:pt x="1658" y="386"/>
                </a:cubicBezTo>
                <a:cubicBezTo>
                  <a:pt x="1656" y="386"/>
                  <a:pt x="1655" y="386"/>
                  <a:pt x="1654" y="387"/>
                </a:cubicBezTo>
                <a:cubicBezTo>
                  <a:pt x="1653" y="388"/>
                  <a:pt x="1653" y="388"/>
                  <a:pt x="1652" y="389"/>
                </a:cubicBezTo>
                <a:cubicBezTo>
                  <a:pt x="1651" y="389"/>
                  <a:pt x="1650" y="390"/>
                  <a:pt x="1649" y="390"/>
                </a:cubicBezTo>
                <a:cubicBezTo>
                  <a:pt x="1648" y="391"/>
                  <a:pt x="1647" y="391"/>
                  <a:pt x="1646" y="392"/>
                </a:cubicBezTo>
                <a:cubicBezTo>
                  <a:pt x="1644" y="393"/>
                  <a:pt x="1643" y="394"/>
                  <a:pt x="1642" y="395"/>
                </a:cubicBezTo>
                <a:cubicBezTo>
                  <a:pt x="1641" y="396"/>
                  <a:pt x="1639" y="397"/>
                  <a:pt x="1638" y="398"/>
                </a:cubicBezTo>
                <a:cubicBezTo>
                  <a:pt x="1637" y="399"/>
                  <a:pt x="1637" y="400"/>
                  <a:pt x="1637" y="401"/>
                </a:cubicBezTo>
                <a:cubicBezTo>
                  <a:pt x="1637" y="402"/>
                  <a:pt x="1637" y="403"/>
                  <a:pt x="1637" y="403"/>
                </a:cubicBezTo>
                <a:cubicBezTo>
                  <a:pt x="1636" y="403"/>
                  <a:pt x="1636" y="403"/>
                  <a:pt x="1635" y="402"/>
                </a:cubicBezTo>
                <a:cubicBezTo>
                  <a:pt x="1634" y="402"/>
                  <a:pt x="1633" y="402"/>
                  <a:pt x="1632" y="403"/>
                </a:cubicBezTo>
                <a:cubicBezTo>
                  <a:pt x="1632" y="404"/>
                  <a:pt x="1631" y="404"/>
                  <a:pt x="1631" y="405"/>
                </a:cubicBezTo>
                <a:cubicBezTo>
                  <a:pt x="1629" y="407"/>
                  <a:pt x="1627" y="409"/>
                  <a:pt x="1626" y="412"/>
                </a:cubicBezTo>
                <a:cubicBezTo>
                  <a:pt x="1626" y="413"/>
                  <a:pt x="1626" y="414"/>
                  <a:pt x="1626" y="415"/>
                </a:cubicBezTo>
                <a:cubicBezTo>
                  <a:pt x="1626" y="416"/>
                  <a:pt x="1625" y="417"/>
                  <a:pt x="1624" y="418"/>
                </a:cubicBezTo>
                <a:cubicBezTo>
                  <a:pt x="1624" y="419"/>
                  <a:pt x="1624" y="420"/>
                  <a:pt x="1624" y="422"/>
                </a:cubicBezTo>
                <a:cubicBezTo>
                  <a:pt x="1623" y="424"/>
                  <a:pt x="1621" y="422"/>
                  <a:pt x="1620" y="424"/>
                </a:cubicBezTo>
                <a:cubicBezTo>
                  <a:pt x="1620" y="425"/>
                  <a:pt x="1621" y="426"/>
                  <a:pt x="1621" y="427"/>
                </a:cubicBezTo>
                <a:cubicBezTo>
                  <a:pt x="1620" y="430"/>
                  <a:pt x="1614" y="429"/>
                  <a:pt x="1615" y="433"/>
                </a:cubicBezTo>
                <a:cubicBezTo>
                  <a:pt x="1616" y="433"/>
                  <a:pt x="1616" y="434"/>
                  <a:pt x="1615" y="435"/>
                </a:cubicBezTo>
                <a:cubicBezTo>
                  <a:pt x="1615" y="435"/>
                  <a:pt x="1614" y="435"/>
                  <a:pt x="1614" y="436"/>
                </a:cubicBezTo>
                <a:cubicBezTo>
                  <a:pt x="1613" y="436"/>
                  <a:pt x="1613" y="437"/>
                  <a:pt x="1613" y="438"/>
                </a:cubicBezTo>
                <a:cubicBezTo>
                  <a:pt x="1613" y="439"/>
                  <a:pt x="1612" y="441"/>
                  <a:pt x="1612" y="442"/>
                </a:cubicBezTo>
                <a:cubicBezTo>
                  <a:pt x="1612" y="443"/>
                  <a:pt x="1612" y="444"/>
                  <a:pt x="1612" y="444"/>
                </a:cubicBezTo>
                <a:cubicBezTo>
                  <a:pt x="1613" y="445"/>
                  <a:pt x="1614" y="445"/>
                  <a:pt x="1614" y="445"/>
                </a:cubicBezTo>
                <a:cubicBezTo>
                  <a:pt x="1615" y="446"/>
                  <a:pt x="1615" y="446"/>
                  <a:pt x="1616" y="446"/>
                </a:cubicBezTo>
                <a:cubicBezTo>
                  <a:pt x="1617" y="446"/>
                  <a:pt x="1618" y="446"/>
                  <a:pt x="1618" y="447"/>
                </a:cubicBezTo>
                <a:cubicBezTo>
                  <a:pt x="1619" y="448"/>
                  <a:pt x="1616" y="449"/>
                  <a:pt x="1616" y="449"/>
                </a:cubicBezTo>
                <a:cubicBezTo>
                  <a:pt x="1614" y="449"/>
                  <a:pt x="1613" y="449"/>
                  <a:pt x="1612" y="450"/>
                </a:cubicBezTo>
                <a:cubicBezTo>
                  <a:pt x="1611" y="451"/>
                  <a:pt x="1611" y="452"/>
                  <a:pt x="1611" y="453"/>
                </a:cubicBezTo>
                <a:cubicBezTo>
                  <a:pt x="1610" y="454"/>
                  <a:pt x="1609" y="455"/>
                  <a:pt x="1609" y="457"/>
                </a:cubicBezTo>
                <a:cubicBezTo>
                  <a:pt x="1609" y="458"/>
                  <a:pt x="1610" y="459"/>
                  <a:pt x="1611" y="461"/>
                </a:cubicBezTo>
                <a:cubicBezTo>
                  <a:pt x="1612" y="462"/>
                  <a:pt x="1613" y="463"/>
                  <a:pt x="1613" y="464"/>
                </a:cubicBezTo>
                <a:cubicBezTo>
                  <a:pt x="1613" y="466"/>
                  <a:pt x="1611" y="466"/>
                  <a:pt x="1611" y="467"/>
                </a:cubicBezTo>
                <a:cubicBezTo>
                  <a:pt x="1611" y="469"/>
                  <a:pt x="1611" y="471"/>
                  <a:pt x="1611" y="472"/>
                </a:cubicBezTo>
                <a:cubicBezTo>
                  <a:pt x="1612" y="475"/>
                  <a:pt x="1613" y="478"/>
                  <a:pt x="1616" y="479"/>
                </a:cubicBezTo>
                <a:cubicBezTo>
                  <a:pt x="1618" y="479"/>
                  <a:pt x="1619" y="480"/>
                  <a:pt x="1621" y="480"/>
                </a:cubicBezTo>
                <a:cubicBezTo>
                  <a:pt x="1622" y="480"/>
                  <a:pt x="1624" y="480"/>
                  <a:pt x="1625" y="480"/>
                </a:cubicBezTo>
                <a:cubicBezTo>
                  <a:pt x="1629" y="481"/>
                  <a:pt x="1633" y="481"/>
                  <a:pt x="1636" y="482"/>
                </a:cubicBezTo>
                <a:cubicBezTo>
                  <a:pt x="1640" y="482"/>
                  <a:pt x="1644" y="483"/>
                  <a:pt x="1648" y="483"/>
                </a:cubicBezTo>
                <a:cubicBezTo>
                  <a:pt x="1650" y="483"/>
                  <a:pt x="1651" y="483"/>
                  <a:pt x="1653" y="482"/>
                </a:cubicBezTo>
                <a:cubicBezTo>
                  <a:pt x="1654" y="482"/>
                  <a:pt x="1655" y="482"/>
                  <a:pt x="1656" y="482"/>
                </a:cubicBezTo>
                <a:cubicBezTo>
                  <a:pt x="1657" y="483"/>
                  <a:pt x="1658" y="484"/>
                  <a:pt x="1659" y="485"/>
                </a:cubicBezTo>
                <a:cubicBezTo>
                  <a:pt x="1661" y="486"/>
                  <a:pt x="1662" y="487"/>
                  <a:pt x="1663" y="488"/>
                </a:cubicBezTo>
                <a:cubicBezTo>
                  <a:pt x="1663" y="489"/>
                  <a:pt x="1664" y="489"/>
                  <a:pt x="1665" y="489"/>
                </a:cubicBezTo>
                <a:cubicBezTo>
                  <a:pt x="1665" y="490"/>
                  <a:pt x="1666" y="490"/>
                  <a:pt x="1666" y="491"/>
                </a:cubicBezTo>
                <a:cubicBezTo>
                  <a:pt x="1668" y="494"/>
                  <a:pt x="1660" y="493"/>
                  <a:pt x="1659" y="493"/>
                </a:cubicBezTo>
                <a:cubicBezTo>
                  <a:pt x="1657" y="493"/>
                  <a:pt x="1656" y="492"/>
                  <a:pt x="1654" y="493"/>
                </a:cubicBezTo>
                <a:cubicBezTo>
                  <a:pt x="1653" y="493"/>
                  <a:pt x="1651" y="494"/>
                  <a:pt x="1649" y="493"/>
                </a:cubicBezTo>
                <a:cubicBezTo>
                  <a:pt x="1646" y="493"/>
                  <a:pt x="1644" y="490"/>
                  <a:pt x="1640" y="489"/>
                </a:cubicBezTo>
                <a:cubicBezTo>
                  <a:pt x="1639" y="489"/>
                  <a:pt x="1639" y="490"/>
                  <a:pt x="1638" y="490"/>
                </a:cubicBezTo>
                <a:cubicBezTo>
                  <a:pt x="1637" y="490"/>
                  <a:pt x="1637" y="490"/>
                  <a:pt x="1636" y="490"/>
                </a:cubicBezTo>
                <a:cubicBezTo>
                  <a:pt x="1634" y="490"/>
                  <a:pt x="1632" y="490"/>
                  <a:pt x="1630" y="490"/>
                </a:cubicBezTo>
                <a:cubicBezTo>
                  <a:pt x="1629" y="490"/>
                  <a:pt x="1628" y="490"/>
                  <a:pt x="1627" y="490"/>
                </a:cubicBezTo>
                <a:cubicBezTo>
                  <a:pt x="1626" y="489"/>
                  <a:pt x="1626" y="489"/>
                  <a:pt x="1625" y="488"/>
                </a:cubicBezTo>
                <a:cubicBezTo>
                  <a:pt x="1625" y="488"/>
                  <a:pt x="1624" y="488"/>
                  <a:pt x="1623" y="488"/>
                </a:cubicBezTo>
                <a:cubicBezTo>
                  <a:pt x="1622" y="488"/>
                  <a:pt x="1622" y="487"/>
                  <a:pt x="1621" y="487"/>
                </a:cubicBezTo>
                <a:cubicBezTo>
                  <a:pt x="1619" y="487"/>
                  <a:pt x="1621" y="489"/>
                  <a:pt x="1622" y="490"/>
                </a:cubicBezTo>
                <a:cubicBezTo>
                  <a:pt x="1623" y="490"/>
                  <a:pt x="1624" y="491"/>
                  <a:pt x="1624" y="493"/>
                </a:cubicBezTo>
                <a:cubicBezTo>
                  <a:pt x="1624" y="494"/>
                  <a:pt x="1623" y="494"/>
                  <a:pt x="1623" y="494"/>
                </a:cubicBezTo>
                <a:cubicBezTo>
                  <a:pt x="1622" y="495"/>
                  <a:pt x="1622" y="496"/>
                  <a:pt x="1623" y="496"/>
                </a:cubicBezTo>
                <a:cubicBezTo>
                  <a:pt x="1623" y="497"/>
                  <a:pt x="1624" y="498"/>
                  <a:pt x="1625" y="499"/>
                </a:cubicBezTo>
                <a:cubicBezTo>
                  <a:pt x="1627" y="500"/>
                  <a:pt x="1628" y="502"/>
                  <a:pt x="1629" y="503"/>
                </a:cubicBezTo>
                <a:cubicBezTo>
                  <a:pt x="1631" y="504"/>
                  <a:pt x="1632" y="505"/>
                  <a:pt x="1634" y="506"/>
                </a:cubicBezTo>
                <a:cubicBezTo>
                  <a:pt x="1635" y="507"/>
                  <a:pt x="1636" y="508"/>
                  <a:pt x="1637" y="509"/>
                </a:cubicBezTo>
                <a:cubicBezTo>
                  <a:pt x="1638" y="509"/>
                  <a:pt x="1639" y="510"/>
                  <a:pt x="1640" y="510"/>
                </a:cubicBezTo>
                <a:cubicBezTo>
                  <a:pt x="1641" y="511"/>
                  <a:pt x="1643" y="512"/>
                  <a:pt x="1646" y="513"/>
                </a:cubicBezTo>
                <a:cubicBezTo>
                  <a:pt x="1646" y="513"/>
                  <a:pt x="1647" y="513"/>
                  <a:pt x="1648" y="514"/>
                </a:cubicBezTo>
                <a:cubicBezTo>
                  <a:pt x="1649" y="514"/>
                  <a:pt x="1649" y="514"/>
                  <a:pt x="1649" y="515"/>
                </a:cubicBezTo>
                <a:cubicBezTo>
                  <a:pt x="1650" y="515"/>
                  <a:pt x="1651" y="515"/>
                  <a:pt x="1651" y="516"/>
                </a:cubicBezTo>
                <a:cubicBezTo>
                  <a:pt x="1650" y="517"/>
                  <a:pt x="1649" y="516"/>
                  <a:pt x="1649" y="516"/>
                </a:cubicBezTo>
                <a:cubicBezTo>
                  <a:pt x="1648" y="516"/>
                  <a:pt x="1647" y="516"/>
                  <a:pt x="1647" y="517"/>
                </a:cubicBezTo>
                <a:cubicBezTo>
                  <a:pt x="1647" y="518"/>
                  <a:pt x="1649" y="518"/>
                  <a:pt x="1649" y="518"/>
                </a:cubicBezTo>
                <a:cubicBezTo>
                  <a:pt x="1651" y="518"/>
                  <a:pt x="1652" y="519"/>
                  <a:pt x="1653" y="519"/>
                </a:cubicBezTo>
                <a:cubicBezTo>
                  <a:pt x="1655" y="520"/>
                  <a:pt x="1657" y="520"/>
                  <a:pt x="1658" y="519"/>
                </a:cubicBezTo>
                <a:cubicBezTo>
                  <a:pt x="1659" y="518"/>
                  <a:pt x="1659" y="517"/>
                  <a:pt x="1661" y="517"/>
                </a:cubicBezTo>
                <a:cubicBezTo>
                  <a:pt x="1662" y="517"/>
                  <a:pt x="1663" y="517"/>
                  <a:pt x="1663" y="517"/>
                </a:cubicBezTo>
                <a:cubicBezTo>
                  <a:pt x="1664" y="517"/>
                  <a:pt x="1665" y="517"/>
                  <a:pt x="1666" y="517"/>
                </a:cubicBezTo>
                <a:cubicBezTo>
                  <a:pt x="1667" y="517"/>
                  <a:pt x="1668" y="518"/>
                  <a:pt x="1670" y="518"/>
                </a:cubicBezTo>
                <a:cubicBezTo>
                  <a:pt x="1670" y="518"/>
                  <a:pt x="1673" y="518"/>
                  <a:pt x="1673" y="518"/>
                </a:cubicBezTo>
                <a:cubicBezTo>
                  <a:pt x="1674" y="518"/>
                  <a:pt x="1674" y="517"/>
                  <a:pt x="1674" y="517"/>
                </a:cubicBezTo>
                <a:cubicBezTo>
                  <a:pt x="1673" y="516"/>
                  <a:pt x="1673" y="516"/>
                  <a:pt x="1672" y="516"/>
                </a:cubicBezTo>
                <a:cubicBezTo>
                  <a:pt x="1672" y="516"/>
                  <a:pt x="1672" y="515"/>
                  <a:pt x="1672" y="515"/>
                </a:cubicBezTo>
                <a:cubicBezTo>
                  <a:pt x="1671" y="514"/>
                  <a:pt x="1670" y="515"/>
                  <a:pt x="1669" y="515"/>
                </a:cubicBezTo>
                <a:cubicBezTo>
                  <a:pt x="1669" y="514"/>
                  <a:pt x="1669" y="514"/>
                  <a:pt x="1670" y="514"/>
                </a:cubicBezTo>
                <a:cubicBezTo>
                  <a:pt x="1670" y="513"/>
                  <a:pt x="1670" y="513"/>
                  <a:pt x="1670" y="513"/>
                </a:cubicBezTo>
                <a:cubicBezTo>
                  <a:pt x="1671" y="511"/>
                  <a:pt x="1672" y="512"/>
                  <a:pt x="1673" y="512"/>
                </a:cubicBezTo>
                <a:cubicBezTo>
                  <a:pt x="1673" y="512"/>
                  <a:pt x="1674" y="512"/>
                  <a:pt x="1675" y="513"/>
                </a:cubicBezTo>
                <a:cubicBezTo>
                  <a:pt x="1675" y="513"/>
                  <a:pt x="1677" y="513"/>
                  <a:pt x="1677" y="513"/>
                </a:cubicBezTo>
                <a:cubicBezTo>
                  <a:pt x="1678" y="513"/>
                  <a:pt x="1677" y="514"/>
                  <a:pt x="1677" y="514"/>
                </a:cubicBezTo>
                <a:cubicBezTo>
                  <a:pt x="1676" y="514"/>
                  <a:pt x="1675" y="514"/>
                  <a:pt x="1675" y="516"/>
                </a:cubicBezTo>
                <a:cubicBezTo>
                  <a:pt x="1675" y="517"/>
                  <a:pt x="1676" y="516"/>
                  <a:pt x="1677" y="516"/>
                </a:cubicBezTo>
                <a:cubicBezTo>
                  <a:pt x="1677" y="516"/>
                  <a:pt x="1677" y="516"/>
                  <a:pt x="1678" y="516"/>
                </a:cubicBezTo>
                <a:cubicBezTo>
                  <a:pt x="1678" y="516"/>
                  <a:pt x="1678" y="516"/>
                  <a:pt x="1678" y="517"/>
                </a:cubicBezTo>
                <a:cubicBezTo>
                  <a:pt x="1679" y="519"/>
                  <a:pt x="1680" y="516"/>
                  <a:pt x="1680" y="515"/>
                </a:cubicBezTo>
                <a:cubicBezTo>
                  <a:pt x="1681" y="515"/>
                  <a:pt x="1681" y="515"/>
                  <a:pt x="1682" y="514"/>
                </a:cubicBezTo>
                <a:cubicBezTo>
                  <a:pt x="1682" y="514"/>
                  <a:pt x="1682" y="512"/>
                  <a:pt x="1683" y="513"/>
                </a:cubicBezTo>
                <a:cubicBezTo>
                  <a:pt x="1684" y="513"/>
                  <a:pt x="1683" y="514"/>
                  <a:pt x="1683" y="514"/>
                </a:cubicBezTo>
                <a:cubicBezTo>
                  <a:pt x="1682" y="515"/>
                  <a:pt x="1682" y="515"/>
                  <a:pt x="1682" y="516"/>
                </a:cubicBezTo>
                <a:cubicBezTo>
                  <a:pt x="1682" y="518"/>
                  <a:pt x="1682" y="519"/>
                  <a:pt x="1683" y="520"/>
                </a:cubicBezTo>
                <a:cubicBezTo>
                  <a:pt x="1684" y="521"/>
                  <a:pt x="1685" y="522"/>
                  <a:pt x="1686" y="523"/>
                </a:cubicBezTo>
                <a:cubicBezTo>
                  <a:pt x="1687" y="524"/>
                  <a:pt x="1687" y="524"/>
                  <a:pt x="1688" y="525"/>
                </a:cubicBezTo>
                <a:cubicBezTo>
                  <a:pt x="1689" y="525"/>
                  <a:pt x="1690" y="525"/>
                  <a:pt x="1690" y="525"/>
                </a:cubicBezTo>
                <a:cubicBezTo>
                  <a:pt x="1691" y="526"/>
                  <a:pt x="1691" y="526"/>
                  <a:pt x="1692" y="527"/>
                </a:cubicBezTo>
                <a:cubicBezTo>
                  <a:pt x="1693" y="527"/>
                  <a:pt x="1695" y="527"/>
                  <a:pt x="1696" y="528"/>
                </a:cubicBezTo>
                <a:cubicBezTo>
                  <a:pt x="1698" y="528"/>
                  <a:pt x="1699" y="529"/>
                  <a:pt x="1700" y="529"/>
                </a:cubicBezTo>
                <a:cubicBezTo>
                  <a:pt x="1702" y="529"/>
                  <a:pt x="1704" y="529"/>
                  <a:pt x="1705" y="529"/>
                </a:cubicBezTo>
                <a:cubicBezTo>
                  <a:pt x="1706" y="529"/>
                  <a:pt x="1708" y="530"/>
                  <a:pt x="1709" y="529"/>
                </a:cubicBezTo>
                <a:cubicBezTo>
                  <a:pt x="1709" y="528"/>
                  <a:pt x="1707" y="528"/>
                  <a:pt x="1706" y="528"/>
                </a:cubicBezTo>
                <a:cubicBezTo>
                  <a:pt x="1705" y="527"/>
                  <a:pt x="1704" y="526"/>
                  <a:pt x="1703" y="526"/>
                </a:cubicBezTo>
                <a:cubicBezTo>
                  <a:pt x="1702" y="526"/>
                  <a:pt x="1701" y="526"/>
                  <a:pt x="1700" y="526"/>
                </a:cubicBezTo>
                <a:cubicBezTo>
                  <a:pt x="1699" y="526"/>
                  <a:pt x="1700" y="525"/>
                  <a:pt x="1701" y="525"/>
                </a:cubicBezTo>
                <a:cubicBezTo>
                  <a:pt x="1702" y="524"/>
                  <a:pt x="1704" y="524"/>
                  <a:pt x="1705" y="524"/>
                </a:cubicBezTo>
                <a:cubicBezTo>
                  <a:pt x="1706" y="524"/>
                  <a:pt x="1706" y="525"/>
                  <a:pt x="1707" y="525"/>
                </a:cubicBezTo>
                <a:cubicBezTo>
                  <a:pt x="1708" y="525"/>
                  <a:pt x="1708" y="525"/>
                  <a:pt x="1709" y="525"/>
                </a:cubicBezTo>
                <a:cubicBezTo>
                  <a:pt x="1710" y="525"/>
                  <a:pt x="1711" y="525"/>
                  <a:pt x="1711" y="525"/>
                </a:cubicBezTo>
                <a:cubicBezTo>
                  <a:pt x="1712" y="526"/>
                  <a:pt x="1713" y="526"/>
                  <a:pt x="1713" y="526"/>
                </a:cubicBezTo>
                <a:cubicBezTo>
                  <a:pt x="1714" y="526"/>
                  <a:pt x="1715" y="526"/>
                  <a:pt x="1715" y="526"/>
                </a:cubicBezTo>
                <a:cubicBezTo>
                  <a:pt x="1716" y="526"/>
                  <a:pt x="1716" y="525"/>
                  <a:pt x="1717" y="525"/>
                </a:cubicBezTo>
                <a:cubicBezTo>
                  <a:pt x="1719" y="525"/>
                  <a:pt x="1719" y="526"/>
                  <a:pt x="1720" y="527"/>
                </a:cubicBezTo>
                <a:cubicBezTo>
                  <a:pt x="1721" y="528"/>
                  <a:pt x="1722" y="528"/>
                  <a:pt x="1723" y="528"/>
                </a:cubicBezTo>
                <a:cubicBezTo>
                  <a:pt x="1723" y="528"/>
                  <a:pt x="1724" y="529"/>
                  <a:pt x="1724" y="529"/>
                </a:cubicBezTo>
                <a:cubicBezTo>
                  <a:pt x="1726" y="530"/>
                  <a:pt x="1728" y="529"/>
                  <a:pt x="1729" y="530"/>
                </a:cubicBezTo>
                <a:cubicBezTo>
                  <a:pt x="1731" y="530"/>
                  <a:pt x="1732" y="530"/>
                  <a:pt x="1734" y="530"/>
                </a:cubicBezTo>
                <a:cubicBezTo>
                  <a:pt x="1736" y="530"/>
                  <a:pt x="1737" y="530"/>
                  <a:pt x="1739" y="530"/>
                </a:cubicBezTo>
                <a:cubicBezTo>
                  <a:pt x="1741" y="531"/>
                  <a:pt x="1743" y="531"/>
                  <a:pt x="1745" y="530"/>
                </a:cubicBezTo>
                <a:cubicBezTo>
                  <a:pt x="1748" y="529"/>
                  <a:pt x="1751" y="528"/>
                  <a:pt x="1754" y="529"/>
                </a:cubicBezTo>
                <a:cubicBezTo>
                  <a:pt x="1756" y="529"/>
                  <a:pt x="1757" y="529"/>
                  <a:pt x="1758" y="530"/>
                </a:cubicBezTo>
                <a:cubicBezTo>
                  <a:pt x="1759" y="531"/>
                  <a:pt x="1760" y="532"/>
                  <a:pt x="1761" y="532"/>
                </a:cubicBezTo>
                <a:cubicBezTo>
                  <a:pt x="1763" y="532"/>
                  <a:pt x="1764" y="533"/>
                  <a:pt x="1765" y="534"/>
                </a:cubicBezTo>
                <a:cubicBezTo>
                  <a:pt x="1767" y="534"/>
                  <a:pt x="1768" y="534"/>
                  <a:pt x="1770" y="534"/>
                </a:cubicBezTo>
                <a:cubicBezTo>
                  <a:pt x="1771" y="534"/>
                  <a:pt x="1772" y="537"/>
                  <a:pt x="1773" y="536"/>
                </a:cubicBezTo>
                <a:cubicBezTo>
                  <a:pt x="1773" y="536"/>
                  <a:pt x="1773" y="535"/>
                  <a:pt x="1773" y="535"/>
                </a:cubicBezTo>
                <a:cubicBezTo>
                  <a:pt x="1774" y="535"/>
                  <a:pt x="1774" y="534"/>
                  <a:pt x="1775" y="534"/>
                </a:cubicBezTo>
                <a:cubicBezTo>
                  <a:pt x="1775" y="534"/>
                  <a:pt x="1776" y="534"/>
                  <a:pt x="1776" y="534"/>
                </a:cubicBezTo>
                <a:cubicBezTo>
                  <a:pt x="1777" y="535"/>
                  <a:pt x="1777" y="536"/>
                  <a:pt x="1778" y="536"/>
                </a:cubicBezTo>
                <a:cubicBezTo>
                  <a:pt x="1778" y="535"/>
                  <a:pt x="1779" y="534"/>
                  <a:pt x="1779" y="534"/>
                </a:cubicBezTo>
                <a:cubicBezTo>
                  <a:pt x="1780" y="533"/>
                  <a:pt x="1783" y="532"/>
                  <a:pt x="1781" y="531"/>
                </a:cubicBezTo>
                <a:cubicBezTo>
                  <a:pt x="1780" y="530"/>
                  <a:pt x="1780" y="529"/>
                  <a:pt x="1779" y="529"/>
                </a:cubicBezTo>
                <a:cubicBezTo>
                  <a:pt x="1778" y="528"/>
                  <a:pt x="1778" y="528"/>
                  <a:pt x="1777" y="528"/>
                </a:cubicBezTo>
                <a:cubicBezTo>
                  <a:pt x="1777" y="528"/>
                  <a:pt x="1777" y="527"/>
                  <a:pt x="1776" y="527"/>
                </a:cubicBezTo>
                <a:cubicBezTo>
                  <a:pt x="1777" y="528"/>
                  <a:pt x="1778" y="528"/>
                  <a:pt x="1779" y="528"/>
                </a:cubicBezTo>
                <a:cubicBezTo>
                  <a:pt x="1781" y="529"/>
                  <a:pt x="1782" y="529"/>
                  <a:pt x="1783" y="530"/>
                </a:cubicBezTo>
                <a:cubicBezTo>
                  <a:pt x="1784" y="530"/>
                  <a:pt x="1785" y="531"/>
                  <a:pt x="1786" y="532"/>
                </a:cubicBezTo>
                <a:cubicBezTo>
                  <a:pt x="1788" y="532"/>
                  <a:pt x="1789" y="532"/>
                  <a:pt x="1790" y="533"/>
                </a:cubicBezTo>
                <a:cubicBezTo>
                  <a:pt x="1791" y="534"/>
                  <a:pt x="1792" y="535"/>
                  <a:pt x="1793" y="535"/>
                </a:cubicBezTo>
                <a:cubicBezTo>
                  <a:pt x="1794" y="536"/>
                  <a:pt x="1796" y="536"/>
                  <a:pt x="1796" y="537"/>
                </a:cubicBezTo>
                <a:cubicBezTo>
                  <a:pt x="1797" y="538"/>
                  <a:pt x="1796" y="539"/>
                  <a:pt x="1797" y="539"/>
                </a:cubicBezTo>
                <a:cubicBezTo>
                  <a:pt x="1798" y="540"/>
                  <a:pt x="1799" y="539"/>
                  <a:pt x="1799" y="539"/>
                </a:cubicBezTo>
                <a:cubicBezTo>
                  <a:pt x="1800" y="539"/>
                  <a:pt x="1801" y="539"/>
                  <a:pt x="1801" y="539"/>
                </a:cubicBezTo>
                <a:cubicBezTo>
                  <a:pt x="1802" y="536"/>
                  <a:pt x="1800" y="535"/>
                  <a:pt x="1798" y="533"/>
                </a:cubicBezTo>
                <a:cubicBezTo>
                  <a:pt x="1796" y="532"/>
                  <a:pt x="1795" y="529"/>
                  <a:pt x="1792" y="528"/>
                </a:cubicBezTo>
                <a:cubicBezTo>
                  <a:pt x="1791" y="528"/>
                  <a:pt x="1789" y="529"/>
                  <a:pt x="1788" y="528"/>
                </a:cubicBezTo>
                <a:cubicBezTo>
                  <a:pt x="1787" y="528"/>
                  <a:pt x="1787" y="527"/>
                  <a:pt x="1787" y="527"/>
                </a:cubicBezTo>
                <a:cubicBezTo>
                  <a:pt x="1786" y="526"/>
                  <a:pt x="1786" y="526"/>
                  <a:pt x="1785" y="526"/>
                </a:cubicBezTo>
                <a:cubicBezTo>
                  <a:pt x="1785" y="526"/>
                  <a:pt x="1782" y="525"/>
                  <a:pt x="1783" y="524"/>
                </a:cubicBezTo>
                <a:cubicBezTo>
                  <a:pt x="1785" y="526"/>
                  <a:pt x="1788" y="525"/>
                  <a:pt x="1791" y="525"/>
                </a:cubicBezTo>
                <a:cubicBezTo>
                  <a:pt x="1792" y="525"/>
                  <a:pt x="1794" y="525"/>
                  <a:pt x="1795" y="526"/>
                </a:cubicBezTo>
                <a:cubicBezTo>
                  <a:pt x="1796" y="526"/>
                  <a:pt x="1798" y="527"/>
                  <a:pt x="1799" y="527"/>
                </a:cubicBezTo>
                <a:cubicBezTo>
                  <a:pt x="1801" y="527"/>
                  <a:pt x="1803" y="527"/>
                  <a:pt x="1804" y="527"/>
                </a:cubicBezTo>
                <a:cubicBezTo>
                  <a:pt x="1805" y="527"/>
                  <a:pt x="1806" y="527"/>
                  <a:pt x="1807" y="527"/>
                </a:cubicBezTo>
                <a:cubicBezTo>
                  <a:pt x="1808" y="528"/>
                  <a:pt x="1808" y="528"/>
                  <a:pt x="1809" y="529"/>
                </a:cubicBezTo>
                <a:cubicBezTo>
                  <a:pt x="1810" y="529"/>
                  <a:pt x="1812" y="529"/>
                  <a:pt x="1813" y="529"/>
                </a:cubicBezTo>
                <a:cubicBezTo>
                  <a:pt x="1814" y="529"/>
                  <a:pt x="1816" y="529"/>
                  <a:pt x="1817" y="529"/>
                </a:cubicBezTo>
                <a:cubicBezTo>
                  <a:pt x="1819" y="529"/>
                  <a:pt x="1820" y="530"/>
                  <a:pt x="1821" y="531"/>
                </a:cubicBezTo>
                <a:cubicBezTo>
                  <a:pt x="1822" y="532"/>
                  <a:pt x="1822" y="534"/>
                  <a:pt x="1825" y="534"/>
                </a:cubicBezTo>
                <a:cubicBezTo>
                  <a:pt x="1827" y="534"/>
                  <a:pt x="1829" y="533"/>
                  <a:pt x="1830" y="533"/>
                </a:cubicBezTo>
                <a:cubicBezTo>
                  <a:pt x="1832" y="532"/>
                  <a:pt x="1834" y="533"/>
                  <a:pt x="1836" y="533"/>
                </a:cubicBezTo>
                <a:cubicBezTo>
                  <a:pt x="1838" y="533"/>
                  <a:pt x="1839" y="533"/>
                  <a:pt x="1841" y="533"/>
                </a:cubicBezTo>
                <a:cubicBezTo>
                  <a:pt x="1842" y="533"/>
                  <a:pt x="1842" y="533"/>
                  <a:pt x="1843" y="532"/>
                </a:cubicBezTo>
                <a:cubicBezTo>
                  <a:pt x="1844" y="532"/>
                  <a:pt x="1844" y="532"/>
                  <a:pt x="1845" y="531"/>
                </a:cubicBezTo>
                <a:cubicBezTo>
                  <a:pt x="1846" y="530"/>
                  <a:pt x="1846" y="528"/>
                  <a:pt x="1845" y="527"/>
                </a:cubicBezTo>
                <a:cubicBezTo>
                  <a:pt x="1845" y="525"/>
                  <a:pt x="1844" y="523"/>
                  <a:pt x="1843" y="521"/>
                </a:cubicBezTo>
                <a:cubicBezTo>
                  <a:pt x="1842" y="520"/>
                  <a:pt x="1841" y="518"/>
                  <a:pt x="1840" y="517"/>
                </a:cubicBezTo>
                <a:cubicBezTo>
                  <a:pt x="1838" y="516"/>
                  <a:pt x="1838" y="516"/>
                  <a:pt x="1836" y="517"/>
                </a:cubicBezTo>
                <a:cubicBezTo>
                  <a:pt x="1835" y="518"/>
                  <a:pt x="1834" y="517"/>
                  <a:pt x="1833" y="516"/>
                </a:cubicBezTo>
                <a:cubicBezTo>
                  <a:pt x="1832" y="514"/>
                  <a:pt x="1831" y="515"/>
                  <a:pt x="1829" y="515"/>
                </a:cubicBezTo>
                <a:cubicBezTo>
                  <a:pt x="1828" y="515"/>
                  <a:pt x="1828" y="515"/>
                  <a:pt x="1828" y="514"/>
                </a:cubicBezTo>
                <a:cubicBezTo>
                  <a:pt x="1827" y="513"/>
                  <a:pt x="1826" y="513"/>
                  <a:pt x="1826" y="513"/>
                </a:cubicBezTo>
                <a:cubicBezTo>
                  <a:pt x="1827" y="513"/>
                  <a:pt x="1828" y="514"/>
                  <a:pt x="1829" y="513"/>
                </a:cubicBezTo>
                <a:cubicBezTo>
                  <a:pt x="1830" y="513"/>
                  <a:pt x="1830" y="511"/>
                  <a:pt x="1831" y="511"/>
                </a:cubicBezTo>
                <a:cubicBezTo>
                  <a:pt x="1831" y="511"/>
                  <a:pt x="1832" y="512"/>
                  <a:pt x="1832" y="512"/>
                </a:cubicBezTo>
                <a:cubicBezTo>
                  <a:pt x="1832" y="512"/>
                  <a:pt x="1833" y="513"/>
                  <a:pt x="1833" y="513"/>
                </a:cubicBezTo>
                <a:cubicBezTo>
                  <a:pt x="1835" y="514"/>
                  <a:pt x="1835" y="513"/>
                  <a:pt x="1835" y="511"/>
                </a:cubicBezTo>
                <a:cubicBezTo>
                  <a:pt x="1835" y="510"/>
                  <a:pt x="1836" y="510"/>
                  <a:pt x="1837" y="509"/>
                </a:cubicBezTo>
                <a:cubicBezTo>
                  <a:pt x="1837" y="509"/>
                  <a:pt x="1838" y="508"/>
                  <a:pt x="1838" y="508"/>
                </a:cubicBezTo>
                <a:cubicBezTo>
                  <a:pt x="1837" y="507"/>
                  <a:pt x="1837" y="508"/>
                  <a:pt x="1837" y="507"/>
                </a:cubicBezTo>
                <a:cubicBezTo>
                  <a:pt x="1836" y="506"/>
                  <a:pt x="1837" y="507"/>
                  <a:pt x="1838" y="506"/>
                </a:cubicBezTo>
                <a:cubicBezTo>
                  <a:pt x="1838" y="505"/>
                  <a:pt x="1836" y="505"/>
                  <a:pt x="1836" y="505"/>
                </a:cubicBezTo>
                <a:cubicBezTo>
                  <a:pt x="1836" y="503"/>
                  <a:pt x="1838" y="504"/>
                  <a:pt x="1838" y="505"/>
                </a:cubicBezTo>
                <a:cubicBezTo>
                  <a:pt x="1839" y="506"/>
                  <a:pt x="1840" y="506"/>
                  <a:pt x="1841" y="506"/>
                </a:cubicBezTo>
                <a:cubicBezTo>
                  <a:pt x="1842" y="506"/>
                  <a:pt x="1843" y="505"/>
                  <a:pt x="1843" y="506"/>
                </a:cubicBezTo>
                <a:cubicBezTo>
                  <a:pt x="1843" y="506"/>
                  <a:pt x="1842" y="506"/>
                  <a:pt x="1842" y="507"/>
                </a:cubicBezTo>
                <a:cubicBezTo>
                  <a:pt x="1841" y="507"/>
                  <a:pt x="1840" y="506"/>
                  <a:pt x="1840" y="507"/>
                </a:cubicBezTo>
                <a:cubicBezTo>
                  <a:pt x="1839" y="507"/>
                  <a:pt x="1839" y="508"/>
                  <a:pt x="1839" y="508"/>
                </a:cubicBezTo>
                <a:cubicBezTo>
                  <a:pt x="1838" y="509"/>
                  <a:pt x="1837" y="509"/>
                  <a:pt x="1837" y="509"/>
                </a:cubicBezTo>
                <a:cubicBezTo>
                  <a:pt x="1836" y="510"/>
                  <a:pt x="1837" y="511"/>
                  <a:pt x="1837" y="511"/>
                </a:cubicBezTo>
                <a:cubicBezTo>
                  <a:pt x="1838" y="511"/>
                  <a:pt x="1838" y="511"/>
                  <a:pt x="1838" y="511"/>
                </a:cubicBezTo>
                <a:cubicBezTo>
                  <a:pt x="1839" y="512"/>
                  <a:pt x="1839" y="512"/>
                  <a:pt x="1839" y="512"/>
                </a:cubicBezTo>
                <a:cubicBezTo>
                  <a:pt x="1839" y="513"/>
                  <a:pt x="1839" y="513"/>
                  <a:pt x="1840" y="513"/>
                </a:cubicBezTo>
                <a:cubicBezTo>
                  <a:pt x="1841" y="512"/>
                  <a:pt x="1841" y="512"/>
                  <a:pt x="1842" y="512"/>
                </a:cubicBezTo>
                <a:cubicBezTo>
                  <a:pt x="1842" y="511"/>
                  <a:pt x="1843" y="512"/>
                  <a:pt x="1843" y="512"/>
                </a:cubicBezTo>
                <a:cubicBezTo>
                  <a:pt x="1844" y="513"/>
                  <a:pt x="1844" y="513"/>
                  <a:pt x="1845" y="514"/>
                </a:cubicBezTo>
                <a:cubicBezTo>
                  <a:pt x="1845" y="515"/>
                  <a:pt x="1846" y="516"/>
                  <a:pt x="1846" y="516"/>
                </a:cubicBezTo>
                <a:cubicBezTo>
                  <a:pt x="1846" y="517"/>
                  <a:pt x="1846" y="518"/>
                  <a:pt x="1847" y="517"/>
                </a:cubicBezTo>
                <a:cubicBezTo>
                  <a:pt x="1848" y="516"/>
                  <a:pt x="1847" y="515"/>
                  <a:pt x="1849" y="515"/>
                </a:cubicBezTo>
                <a:cubicBezTo>
                  <a:pt x="1850" y="516"/>
                  <a:pt x="1848" y="516"/>
                  <a:pt x="1848" y="517"/>
                </a:cubicBezTo>
                <a:cubicBezTo>
                  <a:pt x="1848" y="518"/>
                  <a:pt x="1849" y="518"/>
                  <a:pt x="1849" y="519"/>
                </a:cubicBezTo>
                <a:cubicBezTo>
                  <a:pt x="1850" y="520"/>
                  <a:pt x="1850" y="520"/>
                  <a:pt x="1852" y="521"/>
                </a:cubicBezTo>
                <a:cubicBezTo>
                  <a:pt x="1853" y="521"/>
                  <a:pt x="1854" y="522"/>
                  <a:pt x="1856" y="521"/>
                </a:cubicBezTo>
                <a:cubicBezTo>
                  <a:pt x="1856" y="521"/>
                  <a:pt x="1857" y="520"/>
                  <a:pt x="1857" y="520"/>
                </a:cubicBezTo>
                <a:cubicBezTo>
                  <a:pt x="1858" y="520"/>
                  <a:pt x="1859" y="519"/>
                  <a:pt x="1860" y="519"/>
                </a:cubicBezTo>
                <a:cubicBezTo>
                  <a:pt x="1861" y="519"/>
                  <a:pt x="1863" y="520"/>
                  <a:pt x="1864" y="520"/>
                </a:cubicBezTo>
                <a:cubicBezTo>
                  <a:pt x="1865" y="521"/>
                  <a:pt x="1865" y="523"/>
                  <a:pt x="1866" y="524"/>
                </a:cubicBezTo>
                <a:cubicBezTo>
                  <a:pt x="1866" y="525"/>
                  <a:pt x="1866" y="527"/>
                  <a:pt x="1867" y="528"/>
                </a:cubicBezTo>
                <a:cubicBezTo>
                  <a:pt x="1867" y="529"/>
                  <a:pt x="1866" y="530"/>
                  <a:pt x="1866" y="531"/>
                </a:cubicBezTo>
                <a:cubicBezTo>
                  <a:pt x="1867" y="532"/>
                  <a:pt x="1867" y="533"/>
                  <a:pt x="1867" y="534"/>
                </a:cubicBezTo>
                <a:cubicBezTo>
                  <a:pt x="1867" y="535"/>
                  <a:pt x="1867" y="536"/>
                  <a:pt x="1866" y="537"/>
                </a:cubicBezTo>
                <a:cubicBezTo>
                  <a:pt x="1866" y="538"/>
                  <a:pt x="1866" y="539"/>
                  <a:pt x="1867" y="538"/>
                </a:cubicBezTo>
                <a:cubicBezTo>
                  <a:pt x="1868" y="537"/>
                  <a:pt x="1868" y="537"/>
                  <a:pt x="1868" y="537"/>
                </a:cubicBezTo>
                <a:cubicBezTo>
                  <a:pt x="1869" y="537"/>
                  <a:pt x="1869" y="537"/>
                  <a:pt x="1870" y="537"/>
                </a:cubicBezTo>
                <a:cubicBezTo>
                  <a:pt x="1870" y="536"/>
                  <a:pt x="1867" y="535"/>
                  <a:pt x="1868" y="534"/>
                </a:cubicBezTo>
                <a:cubicBezTo>
                  <a:pt x="1869" y="534"/>
                  <a:pt x="1870" y="534"/>
                  <a:pt x="1871" y="534"/>
                </a:cubicBezTo>
                <a:cubicBezTo>
                  <a:pt x="1871" y="534"/>
                  <a:pt x="1871" y="534"/>
                  <a:pt x="1872" y="533"/>
                </a:cubicBezTo>
                <a:cubicBezTo>
                  <a:pt x="1872" y="533"/>
                  <a:pt x="1873" y="532"/>
                  <a:pt x="1873" y="533"/>
                </a:cubicBezTo>
                <a:cubicBezTo>
                  <a:pt x="1874" y="533"/>
                  <a:pt x="1874" y="533"/>
                  <a:pt x="1874" y="534"/>
                </a:cubicBezTo>
                <a:cubicBezTo>
                  <a:pt x="1874" y="535"/>
                  <a:pt x="1876" y="537"/>
                  <a:pt x="1877" y="536"/>
                </a:cubicBezTo>
                <a:cubicBezTo>
                  <a:pt x="1877" y="535"/>
                  <a:pt x="1877" y="535"/>
                  <a:pt x="1877" y="535"/>
                </a:cubicBezTo>
                <a:cubicBezTo>
                  <a:pt x="1878" y="534"/>
                  <a:pt x="1878" y="535"/>
                  <a:pt x="1879" y="535"/>
                </a:cubicBezTo>
                <a:cubicBezTo>
                  <a:pt x="1880" y="535"/>
                  <a:pt x="1881" y="535"/>
                  <a:pt x="1881" y="535"/>
                </a:cubicBezTo>
                <a:cubicBezTo>
                  <a:pt x="1882" y="536"/>
                  <a:pt x="1882" y="537"/>
                  <a:pt x="1882" y="537"/>
                </a:cubicBezTo>
                <a:cubicBezTo>
                  <a:pt x="1883" y="538"/>
                  <a:pt x="1884" y="538"/>
                  <a:pt x="1884" y="539"/>
                </a:cubicBezTo>
                <a:cubicBezTo>
                  <a:pt x="1883" y="539"/>
                  <a:pt x="1883" y="540"/>
                  <a:pt x="1882" y="540"/>
                </a:cubicBezTo>
                <a:cubicBezTo>
                  <a:pt x="1882" y="540"/>
                  <a:pt x="1881" y="540"/>
                  <a:pt x="1881" y="540"/>
                </a:cubicBezTo>
                <a:cubicBezTo>
                  <a:pt x="1881" y="539"/>
                  <a:pt x="1880" y="540"/>
                  <a:pt x="1880" y="540"/>
                </a:cubicBezTo>
                <a:cubicBezTo>
                  <a:pt x="1879" y="540"/>
                  <a:pt x="1879" y="539"/>
                  <a:pt x="1878" y="539"/>
                </a:cubicBezTo>
                <a:cubicBezTo>
                  <a:pt x="1878" y="539"/>
                  <a:pt x="1877" y="540"/>
                  <a:pt x="1877" y="541"/>
                </a:cubicBezTo>
                <a:cubicBezTo>
                  <a:pt x="1876" y="541"/>
                  <a:pt x="1876" y="541"/>
                  <a:pt x="1876" y="542"/>
                </a:cubicBezTo>
                <a:cubicBezTo>
                  <a:pt x="1876" y="542"/>
                  <a:pt x="1877" y="542"/>
                  <a:pt x="1877" y="542"/>
                </a:cubicBezTo>
                <a:cubicBezTo>
                  <a:pt x="1878" y="542"/>
                  <a:pt x="1878" y="542"/>
                  <a:pt x="1879" y="543"/>
                </a:cubicBezTo>
                <a:cubicBezTo>
                  <a:pt x="1879" y="544"/>
                  <a:pt x="1879" y="545"/>
                  <a:pt x="1880" y="544"/>
                </a:cubicBezTo>
                <a:cubicBezTo>
                  <a:pt x="1880" y="541"/>
                  <a:pt x="1884" y="546"/>
                  <a:pt x="1886" y="545"/>
                </a:cubicBezTo>
                <a:cubicBezTo>
                  <a:pt x="1886" y="545"/>
                  <a:pt x="1887" y="544"/>
                  <a:pt x="1887" y="543"/>
                </a:cubicBezTo>
                <a:cubicBezTo>
                  <a:pt x="1888" y="543"/>
                  <a:pt x="1889" y="542"/>
                  <a:pt x="1889" y="542"/>
                </a:cubicBezTo>
                <a:cubicBezTo>
                  <a:pt x="1890" y="541"/>
                  <a:pt x="1890" y="540"/>
                  <a:pt x="1889" y="540"/>
                </a:cubicBezTo>
                <a:cubicBezTo>
                  <a:pt x="1889" y="539"/>
                  <a:pt x="1891" y="540"/>
                  <a:pt x="1891" y="540"/>
                </a:cubicBezTo>
                <a:cubicBezTo>
                  <a:pt x="1892" y="541"/>
                  <a:pt x="1893" y="541"/>
                  <a:pt x="1894" y="541"/>
                </a:cubicBezTo>
                <a:cubicBezTo>
                  <a:pt x="1894" y="543"/>
                  <a:pt x="1891" y="541"/>
                  <a:pt x="1890" y="542"/>
                </a:cubicBezTo>
                <a:cubicBezTo>
                  <a:pt x="1889" y="542"/>
                  <a:pt x="1890" y="543"/>
                  <a:pt x="1889" y="543"/>
                </a:cubicBezTo>
                <a:cubicBezTo>
                  <a:pt x="1889" y="543"/>
                  <a:pt x="1889" y="543"/>
                  <a:pt x="1888" y="543"/>
                </a:cubicBezTo>
                <a:cubicBezTo>
                  <a:pt x="1887" y="544"/>
                  <a:pt x="1887" y="546"/>
                  <a:pt x="1889" y="547"/>
                </a:cubicBezTo>
                <a:cubicBezTo>
                  <a:pt x="1890" y="548"/>
                  <a:pt x="1891" y="548"/>
                  <a:pt x="1891" y="549"/>
                </a:cubicBezTo>
                <a:cubicBezTo>
                  <a:pt x="1892" y="550"/>
                  <a:pt x="1892" y="550"/>
                  <a:pt x="1894" y="551"/>
                </a:cubicBezTo>
                <a:cubicBezTo>
                  <a:pt x="1895" y="551"/>
                  <a:pt x="1896" y="551"/>
                  <a:pt x="1897" y="551"/>
                </a:cubicBezTo>
                <a:cubicBezTo>
                  <a:pt x="1898" y="551"/>
                  <a:pt x="1899" y="551"/>
                  <a:pt x="1901" y="552"/>
                </a:cubicBezTo>
                <a:cubicBezTo>
                  <a:pt x="1902" y="552"/>
                  <a:pt x="1903" y="553"/>
                  <a:pt x="1904" y="554"/>
                </a:cubicBezTo>
                <a:cubicBezTo>
                  <a:pt x="1905" y="555"/>
                  <a:pt x="1907" y="555"/>
                  <a:pt x="1908" y="556"/>
                </a:cubicBezTo>
                <a:cubicBezTo>
                  <a:pt x="1909" y="557"/>
                  <a:pt x="1907" y="558"/>
                  <a:pt x="1906" y="559"/>
                </a:cubicBezTo>
                <a:cubicBezTo>
                  <a:pt x="1905" y="560"/>
                  <a:pt x="1905" y="561"/>
                  <a:pt x="1904" y="563"/>
                </a:cubicBezTo>
                <a:cubicBezTo>
                  <a:pt x="1903" y="565"/>
                  <a:pt x="1901" y="565"/>
                  <a:pt x="1898" y="564"/>
                </a:cubicBezTo>
                <a:cubicBezTo>
                  <a:pt x="1897" y="564"/>
                  <a:pt x="1895" y="565"/>
                  <a:pt x="1893" y="564"/>
                </a:cubicBezTo>
                <a:cubicBezTo>
                  <a:pt x="1893" y="563"/>
                  <a:pt x="1893" y="563"/>
                  <a:pt x="1892" y="563"/>
                </a:cubicBezTo>
                <a:cubicBezTo>
                  <a:pt x="1891" y="563"/>
                  <a:pt x="1890" y="564"/>
                  <a:pt x="1890" y="564"/>
                </a:cubicBezTo>
                <a:cubicBezTo>
                  <a:pt x="1889" y="565"/>
                  <a:pt x="1888" y="564"/>
                  <a:pt x="1888" y="565"/>
                </a:cubicBezTo>
                <a:cubicBezTo>
                  <a:pt x="1887" y="565"/>
                  <a:pt x="1887" y="566"/>
                  <a:pt x="1887" y="566"/>
                </a:cubicBezTo>
                <a:cubicBezTo>
                  <a:pt x="1887" y="567"/>
                  <a:pt x="1888" y="567"/>
                  <a:pt x="1888" y="568"/>
                </a:cubicBezTo>
                <a:cubicBezTo>
                  <a:pt x="1889" y="569"/>
                  <a:pt x="1889" y="569"/>
                  <a:pt x="1888" y="570"/>
                </a:cubicBezTo>
                <a:cubicBezTo>
                  <a:pt x="1888" y="571"/>
                  <a:pt x="1888" y="571"/>
                  <a:pt x="1887" y="572"/>
                </a:cubicBezTo>
                <a:cubicBezTo>
                  <a:pt x="1887" y="573"/>
                  <a:pt x="1887" y="573"/>
                  <a:pt x="1887" y="574"/>
                </a:cubicBezTo>
                <a:cubicBezTo>
                  <a:pt x="1886" y="574"/>
                  <a:pt x="1885" y="575"/>
                  <a:pt x="1886" y="576"/>
                </a:cubicBezTo>
                <a:cubicBezTo>
                  <a:pt x="1886" y="577"/>
                  <a:pt x="1887" y="577"/>
                  <a:pt x="1888" y="577"/>
                </a:cubicBezTo>
                <a:cubicBezTo>
                  <a:pt x="1889" y="577"/>
                  <a:pt x="1890" y="576"/>
                  <a:pt x="1892" y="576"/>
                </a:cubicBezTo>
                <a:cubicBezTo>
                  <a:pt x="1894" y="576"/>
                  <a:pt x="1895" y="576"/>
                  <a:pt x="1897" y="575"/>
                </a:cubicBezTo>
                <a:cubicBezTo>
                  <a:pt x="1898" y="574"/>
                  <a:pt x="1898" y="573"/>
                  <a:pt x="1900" y="573"/>
                </a:cubicBezTo>
                <a:cubicBezTo>
                  <a:pt x="1901" y="572"/>
                  <a:pt x="1902" y="571"/>
                  <a:pt x="1903" y="571"/>
                </a:cubicBezTo>
                <a:cubicBezTo>
                  <a:pt x="1905" y="571"/>
                  <a:pt x="1906" y="571"/>
                  <a:pt x="1907" y="570"/>
                </a:cubicBezTo>
                <a:cubicBezTo>
                  <a:pt x="1908" y="570"/>
                  <a:pt x="1909" y="570"/>
                  <a:pt x="1910" y="569"/>
                </a:cubicBezTo>
                <a:cubicBezTo>
                  <a:pt x="1911" y="568"/>
                  <a:pt x="1910" y="567"/>
                  <a:pt x="1911" y="566"/>
                </a:cubicBezTo>
                <a:cubicBezTo>
                  <a:pt x="1912" y="564"/>
                  <a:pt x="1913" y="566"/>
                  <a:pt x="1914" y="567"/>
                </a:cubicBezTo>
                <a:cubicBezTo>
                  <a:pt x="1914" y="567"/>
                  <a:pt x="1915" y="569"/>
                  <a:pt x="1916" y="569"/>
                </a:cubicBezTo>
                <a:cubicBezTo>
                  <a:pt x="1917" y="569"/>
                  <a:pt x="1918" y="569"/>
                  <a:pt x="1919" y="568"/>
                </a:cubicBezTo>
                <a:cubicBezTo>
                  <a:pt x="1921" y="568"/>
                  <a:pt x="1920" y="566"/>
                  <a:pt x="1920" y="565"/>
                </a:cubicBezTo>
                <a:cubicBezTo>
                  <a:pt x="1921" y="563"/>
                  <a:pt x="1922" y="564"/>
                  <a:pt x="1923" y="564"/>
                </a:cubicBezTo>
                <a:cubicBezTo>
                  <a:pt x="1924" y="564"/>
                  <a:pt x="1927" y="562"/>
                  <a:pt x="1927" y="563"/>
                </a:cubicBezTo>
                <a:cubicBezTo>
                  <a:pt x="1928" y="564"/>
                  <a:pt x="1926" y="564"/>
                  <a:pt x="1926" y="564"/>
                </a:cubicBezTo>
                <a:cubicBezTo>
                  <a:pt x="1925" y="565"/>
                  <a:pt x="1925" y="565"/>
                  <a:pt x="1925" y="565"/>
                </a:cubicBezTo>
                <a:cubicBezTo>
                  <a:pt x="1925" y="565"/>
                  <a:pt x="1924" y="565"/>
                  <a:pt x="1924" y="565"/>
                </a:cubicBezTo>
                <a:cubicBezTo>
                  <a:pt x="1923" y="565"/>
                  <a:pt x="1921" y="566"/>
                  <a:pt x="1921" y="567"/>
                </a:cubicBezTo>
                <a:cubicBezTo>
                  <a:pt x="1920" y="569"/>
                  <a:pt x="1923" y="568"/>
                  <a:pt x="1924" y="568"/>
                </a:cubicBezTo>
                <a:cubicBezTo>
                  <a:pt x="1925" y="568"/>
                  <a:pt x="1926" y="567"/>
                  <a:pt x="1927" y="568"/>
                </a:cubicBezTo>
                <a:cubicBezTo>
                  <a:pt x="1928" y="570"/>
                  <a:pt x="1926" y="570"/>
                  <a:pt x="1925" y="571"/>
                </a:cubicBezTo>
                <a:cubicBezTo>
                  <a:pt x="1925" y="571"/>
                  <a:pt x="1924" y="571"/>
                  <a:pt x="1923" y="572"/>
                </a:cubicBezTo>
                <a:cubicBezTo>
                  <a:pt x="1923" y="572"/>
                  <a:pt x="1922" y="572"/>
                  <a:pt x="1923" y="573"/>
                </a:cubicBezTo>
                <a:cubicBezTo>
                  <a:pt x="1923" y="573"/>
                  <a:pt x="1924" y="573"/>
                  <a:pt x="1925" y="573"/>
                </a:cubicBezTo>
                <a:cubicBezTo>
                  <a:pt x="1926" y="573"/>
                  <a:pt x="1926" y="574"/>
                  <a:pt x="1927" y="574"/>
                </a:cubicBezTo>
                <a:cubicBezTo>
                  <a:pt x="1928" y="573"/>
                  <a:pt x="1928" y="573"/>
                  <a:pt x="1928" y="572"/>
                </a:cubicBezTo>
                <a:cubicBezTo>
                  <a:pt x="1928" y="571"/>
                  <a:pt x="1928" y="570"/>
                  <a:pt x="1929" y="571"/>
                </a:cubicBezTo>
                <a:cubicBezTo>
                  <a:pt x="1930" y="571"/>
                  <a:pt x="1930" y="573"/>
                  <a:pt x="1929" y="574"/>
                </a:cubicBezTo>
                <a:cubicBezTo>
                  <a:pt x="1929" y="575"/>
                  <a:pt x="1928" y="575"/>
                  <a:pt x="1929" y="576"/>
                </a:cubicBezTo>
                <a:cubicBezTo>
                  <a:pt x="1929" y="576"/>
                  <a:pt x="1929" y="577"/>
                  <a:pt x="1930" y="577"/>
                </a:cubicBezTo>
                <a:cubicBezTo>
                  <a:pt x="1930" y="578"/>
                  <a:pt x="1931" y="579"/>
                  <a:pt x="1932" y="580"/>
                </a:cubicBezTo>
                <a:cubicBezTo>
                  <a:pt x="1932" y="581"/>
                  <a:pt x="1933" y="581"/>
                  <a:pt x="1934" y="581"/>
                </a:cubicBezTo>
                <a:cubicBezTo>
                  <a:pt x="1934" y="582"/>
                  <a:pt x="1935" y="581"/>
                  <a:pt x="1936" y="581"/>
                </a:cubicBezTo>
                <a:cubicBezTo>
                  <a:pt x="1937" y="582"/>
                  <a:pt x="1938" y="582"/>
                  <a:pt x="1938" y="582"/>
                </a:cubicBezTo>
                <a:cubicBezTo>
                  <a:pt x="1939" y="582"/>
                  <a:pt x="1939" y="582"/>
                  <a:pt x="1940" y="582"/>
                </a:cubicBezTo>
                <a:cubicBezTo>
                  <a:pt x="1941" y="582"/>
                  <a:pt x="1944" y="583"/>
                  <a:pt x="1944" y="581"/>
                </a:cubicBezTo>
                <a:cubicBezTo>
                  <a:pt x="1944" y="580"/>
                  <a:pt x="1942" y="579"/>
                  <a:pt x="1942" y="578"/>
                </a:cubicBezTo>
                <a:cubicBezTo>
                  <a:pt x="1941" y="577"/>
                  <a:pt x="1941" y="577"/>
                  <a:pt x="1940" y="577"/>
                </a:cubicBezTo>
                <a:cubicBezTo>
                  <a:pt x="1939" y="577"/>
                  <a:pt x="1939" y="576"/>
                  <a:pt x="1940" y="575"/>
                </a:cubicBezTo>
                <a:cubicBezTo>
                  <a:pt x="1940" y="575"/>
                  <a:pt x="1941" y="575"/>
                  <a:pt x="1942" y="575"/>
                </a:cubicBezTo>
                <a:cubicBezTo>
                  <a:pt x="1943" y="575"/>
                  <a:pt x="1943" y="576"/>
                  <a:pt x="1944" y="576"/>
                </a:cubicBezTo>
                <a:cubicBezTo>
                  <a:pt x="1945" y="577"/>
                  <a:pt x="1948" y="577"/>
                  <a:pt x="1947" y="579"/>
                </a:cubicBezTo>
                <a:cubicBezTo>
                  <a:pt x="1947" y="580"/>
                  <a:pt x="1946" y="580"/>
                  <a:pt x="1946" y="581"/>
                </a:cubicBezTo>
                <a:cubicBezTo>
                  <a:pt x="1946" y="582"/>
                  <a:pt x="1946" y="582"/>
                  <a:pt x="1945" y="583"/>
                </a:cubicBezTo>
                <a:cubicBezTo>
                  <a:pt x="1944" y="584"/>
                  <a:pt x="1945" y="586"/>
                  <a:pt x="1944" y="587"/>
                </a:cubicBezTo>
                <a:cubicBezTo>
                  <a:pt x="1944" y="588"/>
                  <a:pt x="1945" y="589"/>
                  <a:pt x="1946" y="590"/>
                </a:cubicBezTo>
                <a:cubicBezTo>
                  <a:pt x="1947" y="590"/>
                  <a:pt x="1949" y="590"/>
                  <a:pt x="1949" y="590"/>
                </a:cubicBezTo>
                <a:cubicBezTo>
                  <a:pt x="1950" y="591"/>
                  <a:pt x="1949" y="592"/>
                  <a:pt x="1950" y="593"/>
                </a:cubicBezTo>
                <a:cubicBezTo>
                  <a:pt x="1950" y="593"/>
                  <a:pt x="1951" y="592"/>
                  <a:pt x="1951" y="592"/>
                </a:cubicBezTo>
                <a:cubicBezTo>
                  <a:pt x="1951" y="591"/>
                  <a:pt x="1952" y="590"/>
                  <a:pt x="1953" y="590"/>
                </a:cubicBezTo>
                <a:cubicBezTo>
                  <a:pt x="1953" y="590"/>
                  <a:pt x="1954" y="589"/>
                  <a:pt x="1954" y="589"/>
                </a:cubicBezTo>
                <a:cubicBezTo>
                  <a:pt x="1955" y="588"/>
                  <a:pt x="1955" y="588"/>
                  <a:pt x="1956" y="587"/>
                </a:cubicBezTo>
                <a:cubicBezTo>
                  <a:pt x="1957" y="586"/>
                  <a:pt x="1959" y="588"/>
                  <a:pt x="1959" y="590"/>
                </a:cubicBezTo>
                <a:cubicBezTo>
                  <a:pt x="1958" y="591"/>
                  <a:pt x="1958" y="594"/>
                  <a:pt x="1960" y="594"/>
                </a:cubicBezTo>
                <a:cubicBezTo>
                  <a:pt x="1961" y="594"/>
                  <a:pt x="1961" y="594"/>
                  <a:pt x="1961" y="594"/>
                </a:cubicBezTo>
                <a:cubicBezTo>
                  <a:pt x="1962" y="594"/>
                  <a:pt x="1962" y="594"/>
                  <a:pt x="1962" y="594"/>
                </a:cubicBezTo>
                <a:cubicBezTo>
                  <a:pt x="1963" y="595"/>
                  <a:pt x="1963" y="596"/>
                  <a:pt x="1963" y="597"/>
                </a:cubicBezTo>
                <a:cubicBezTo>
                  <a:pt x="1963" y="598"/>
                  <a:pt x="1963" y="598"/>
                  <a:pt x="1963" y="598"/>
                </a:cubicBezTo>
                <a:cubicBezTo>
                  <a:pt x="1964" y="600"/>
                  <a:pt x="1963" y="601"/>
                  <a:pt x="1963" y="603"/>
                </a:cubicBezTo>
                <a:cubicBezTo>
                  <a:pt x="1963" y="604"/>
                  <a:pt x="1964" y="603"/>
                  <a:pt x="1964" y="604"/>
                </a:cubicBezTo>
                <a:cubicBezTo>
                  <a:pt x="1965" y="605"/>
                  <a:pt x="1964" y="605"/>
                  <a:pt x="1965" y="606"/>
                </a:cubicBezTo>
                <a:cubicBezTo>
                  <a:pt x="1966" y="606"/>
                  <a:pt x="1967" y="606"/>
                  <a:pt x="1968" y="607"/>
                </a:cubicBezTo>
                <a:cubicBezTo>
                  <a:pt x="1969" y="608"/>
                  <a:pt x="1971" y="610"/>
                  <a:pt x="1970" y="611"/>
                </a:cubicBezTo>
                <a:cubicBezTo>
                  <a:pt x="1969" y="612"/>
                  <a:pt x="1968" y="612"/>
                  <a:pt x="1969" y="613"/>
                </a:cubicBezTo>
                <a:cubicBezTo>
                  <a:pt x="1970" y="614"/>
                  <a:pt x="1972" y="614"/>
                  <a:pt x="1973" y="615"/>
                </a:cubicBezTo>
                <a:cubicBezTo>
                  <a:pt x="1974" y="617"/>
                  <a:pt x="1973" y="618"/>
                  <a:pt x="1973" y="620"/>
                </a:cubicBezTo>
                <a:cubicBezTo>
                  <a:pt x="1974" y="622"/>
                  <a:pt x="1975" y="625"/>
                  <a:pt x="1977" y="626"/>
                </a:cubicBezTo>
                <a:cubicBezTo>
                  <a:pt x="1978" y="626"/>
                  <a:pt x="1978" y="627"/>
                  <a:pt x="1978" y="628"/>
                </a:cubicBezTo>
                <a:cubicBezTo>
                  <a:pt x="1978" y="629"/>
                  <a:pt x="1977" y="629"/>
                  <a:pt x="1977" y="629"/>
                </a:cubicBezTo>
                <a:cubicBezTo>
                  <a:pt x="1977" y="630"/>
                  <a:pt x="1977" y="631"/>
                  <a:pt x="1976" y="631"/>
                </a:cubicBezTo>
                <a:cubicBezTo>
                  <a:pt x="1976" y="632"/>
                  <a:pt x="1975" y="633"/>
                  <a:pt x="1974" y="634"/>
                </a:cubicBezTo>
                <a:cubicBezTo>
                  <a:pt x="1972" y="636"/>
                  <a:pt x="1970" y="638"/>
                  <a:pt x="1969" y="639"/>
                </a:cubicBezTo>
                <a:cubicBezTo>
                  <a:pt x="1968" y="640"/>
                  <a:pt x="1967" y="640"/>
                  <a:pt x="1966" y="641"/>
                </a:cubicBezTo>
                <a:cubicBezTo>
                  <a:pt x="1966" y="641"/>
                  <a:pt x="1965" y="642"/>
                  <a:pt x="1964" y="643"/>
                </a:cubicBezTo>
                <a:cubicBezTo>
                  <a:pt x="1963" y="644"/>
                  <a:pt x="1963" y="644"/>
                  <a:pt x="1962" y="645"/>
                </a:cubicBezTo>
                <a:cubicBezTo>
                  <a:pt x="1962" y="646"/>
                  <a:pt x="1966" y="646"/>
                  <a:pt x="1967" y="646"/>
                </a:cubicBezTo>
                <a:cubicBezTo>
                  <a:pt x="1968" y="646"/>
                  <a:pt x="1969" y="647"/>
                  <a:pt x="1971" y="647"/>
                </a:cubicBezTo>
                <a:cubicBezTo>
                  <a:pt x="1972" y="647"/>
                  <a:pt x="1974" y="647"/>
                  <a:pt x="1975" y="647"/>
                </a:cubicBezTo>
                <a:cubicBezTo>
                  <a:pt x="1976" y="646"/>
                  <a:pt x="1978" y="646"/>
                  <a:pt x="1979" y="647"/>
                </a:cubicBezTo>
                <a:cubicBezTo>
                  <a:pt x="1981" y="647"/>
                  <a:pt x="1983" y="648"/>
                  <a:pt x="1986" y="648"/>
                </a:cubicBezTo>
                <a:cubicBezTo>
                  <a:pt x="1987" y="649"/>
                  <a:pt x="1987" y="648"/>
                  <a:pt x="1988" y="649"/>
                </a:cubicBezTo>
                <a:cubicBezTo>
                  <a:pt x="1989" y="649"/>
                  <a:pt x="1989" y="649"/>
                  <a:pt x="1990" y="649"/>
                </a:cubicBezTo>
                <a:cubicBezTo>
                  <a:pt x="1991" y="650"/>
                  <a:pt x="1993" y="650"/>
                  <a:pt x="1994" y="650"/>
                </a:cubicBezTo>
                <a:cubicBezTo>
                  <a:pt x="1997" y="650"/>
                  <a:pt x="1997" y="647"/>
                  <a:pt x="1997" y="645"/>
                </a:cubicBezTo>
                <a:cubicBezTo>
                  <a:pt x="1997" y="644"/>
                  <a:pt x="1998" y="643"/>
                  <a:pt x="1998" y="642"/>
                </a:cubicBezTo>
                <a:cubicBezTo>
                  <a:pt x="1999" y="642"/>
                  <a:pt x="2000" y="641"/>
                  <a:pt x="2000" y="640"/>
                </a:cubicBezTo>
                <a:cubicBezTo>
                  <a:pt x="2001" y="640"/>
                  <a:pt x="2001" y="639"/>
                  <a:pt x="2000" y="638"/>
                </a:cubicBezTo>
                <a:cubicBezTo>
                  <a:pt x="2000" y="637"/>
                  <a:pt x="1999" y="637"/>
                  <a:pt x="1999" y="637"/>
                </a:cubicBezTo>
                <a:cubicBezTo>
                  <a:pt x="1998" y="635"/>
                  <a:pt x="2002" y="636"/>
                  <a:pt x="2003" y="636"/>
                </a:cubicBezTo>
                <a:cubicBezTo>
                  <a:pt x="2004" y="636"/>
                  <a:pt x="2005" y="636"/>
                  <a:pt x="2007" y="637"/>
                </a:cubicBezTo>
                <a:cubicBezTo>
                  <a:pt x="2008" y="637"/>
                  <a:pt x="2009" y="638"/>
                  <a:pt x="2010" y="639"/>
                </a:cubicBezTo>
                <a:cubicBezTo>
                  <a:pt x="2011" y="640"/>
                  <a:pt x="2011" y="641"/>
                  <a:pt x="2011" y="643"/>
                </a:cubicBezTo>
                <a:cubicBezTo>
                  <a:pt x="2012" y="644"/>
                  <a:pt x="2013" y="645"/>
                  <a:pt x="2014" y="645"/>
                </a:cubicBezTo>
                <a:cubicBezTo>
                  <a:pt x="2015" y="646"/>
                  <a:pt x="2017" y="646"/>
                  <a:pt x="2019" y="646"/>
                </a:cubicBezTo>
                <a:cubicBezTo>
                  <a:pt x="2021" y="646"/>
                  <a:pt x="2024" y="647"/>
                  <a:pt x="2027" y="648"/>
                </a:cubicBezTo>
                <a:cubicBezTo>
                  <a:pt x="2027" y="648"/>
                  <a:pt x="2028" y="649"/>
                  <a:pt x="2028" y="649"/>
                </a:cubicBezTo>
                <a:cubicBezTo>
                  <a:pt x="2029" y="649"/>
                  <a:pt x="2030" y="649"/>
                  <a:pt x="2031" y="649"/>
                </a:cubicBezTo>
                <a:cubicBezTo>
                  <a:pt x="2032" y="649"/>
                  <a:pt x="2032" y="650"/>
                  <a:pt x="2033" y="650"/>
                </a:cubicBezTo>
                <a:cubicBezTo>
                  <a:pt x="2034" y="651"/>
                  <a:pt x="2035" y="651"/>
                  <a:pt x="2035" y="652"/>
                </a:cubicBezTo>
                <a:cubicBezTo>
                  <a:pt x="2036" y="652"/>
                  <a:pt x="2036" y="653"/>
                  <a:pt x="2037" y="652"/>
                </a:cubicBezTo>
                <a:cubicBezTo>
                  <a:pt x="2038" y="652"/>
                  <a:pt x="2038" y="650"/>
                  <a:pt x="2040" y="650"/>
                </a:cubicBezTo>
                <a:cubicBezTo>
                  <a:pt x="2040" y="651"/>
                  <a:pt x="2039" y="652"/>
                  <a:pt x="2039" y="653"/>
                </a:cubicBezTo>
                <a:cubicBezTo>
                  <a:pt x="2038" y="654"/>
                  <a:pt x="2038" y="654"/>
                  <a:pt x="2037" y="655"/>
                </a:cubicBezTo>
                <a:cubicBezTo>
                  <a:pt x="2037" y="655"/>
                  <a:pt x="2035" y="656"/>
                  <a:pt x="2036" y="657"/>
                </a:cubicBezTo>
                <a:cubicBezTo>
                  <a:pt x="2037" y="657"/>
                  <a:pt x="2038" y="656"/>
                  <a:pt x="2039" y="656"/>
                </a:cubicBezTo>
                <a:cubicBezTo>
                  <a:pt x="2040" y="656"/>
                  <a:pt x="2040" y="656"/>
                  <a:pt x="2040" y="656"/>
                </a:cubicBezTo>
                <a:cubicBezTo>
                  <a:pt x="2041" y="655"/>
                  <a:pt x="2042" y="655"/>
                  <a:pt x="2041" y="656"/>
                </a:cubicBezTo>
                <a:cubicBezTo>
                  <a:pt x="2041" y="658"/>
                  <a:pt x="2040" y="658"/>
                  <a:pt x="2038" y="658"/>
                </a:cubicBezTo>
                <a:cubicBezTo>
                  <a:pt x="2037" y="659"/>
                  <a:pt x="2036" y="659"/>
                  <a:pt x="2035" y="661"/>
                </a:cubicBezTo>
                <a:cubicBezTo>
                  <a:pt x="2034" y="662"/>
                  <a:pt x="2033" y="664"/>
                  <a:pt x="2032" y="664"/>
                </a:cubicBezTo>
                <a:cubicBezTo>
                  <a:pt x="2031" y="664"/>
                  <a:pt x="2030" y="662"/>
                  <a:pt x="2029" y="662"/>
                </a:cubicBezTo>
                <a:cubicBezTo>
                  <a:pt x="2028" y="661"/>
                  <a:pt x="2026" y="661"/>
                  <a:pt x="2025" y="661"/>
                </a:cubicBezTo>
                <a:cubicBezTo>
                  <a:pt x="2024" y="662"/>
                  <a:pt x="2023" y="661"/>
                  <a:pt x="2022" y="662"/>
                </a:cubicBezTo>
                <a:cubicBezTo>
                  <a:pt x="2022" y="662"/>
                  <a:pt x="2021" y="662"/>
                  <a:pt x="2021" y="663"/>
                </a:cubicBezTo>
                <a:cubicBezTo>
                  <a:pt x="2020" y="663"/>
                  <a:pt x="2019" y="663"/>
                  <a:pt x="2018" y="663"/>
                </a:cubicBezTo>
                <a:cubicBezTo>
                  <a:pt x="2017" y="663"/>
                  <a:pt x="2015" y="663"/>
                  <a:pt x="2015" y="663"/>
                </a:cubicBezTo>
                <a:cubicBezTo>
                  <a:pt x="2015" y="662"/>
                  <a:pt x="2015" y="662"/>
                  <a:pt x="2014" y="661"/>
                </a:cubicBezTo>
                <a:cubicBezTo>
                  <a:pt x="2014" y="661"/>
                  <a:pt x="2014" y="661"/>
                  <a:pt x="2013" y="661"/>
                </a:cubicBezTo>
                <a:cubicBezTo>
                  <a:pt x="2013" y="661"/>
                  <a:pt x="2013" y="661"/>
                  <a:pt x="2012" y="660"/>
                </a:cubicBezTo>
                <a:cubicBezTo>
                  <a:pt x="2011" y="658"/>
                  <a:pt x="2011" y="661"/>
                  <a:pt x="2010" y="662"/>
                </a:cubicBezTo>
                <a:cubicBezTo>
                  <a:pt x="2010" y="664"/>
                  <a:pt x="2009" y="665"/>
                  <a:pt x="2008" y="665"/>
                </a:cubicBezTo>
                <a:cubicBezTo>
                  <a:pt x="2006" y="666"/>
                  <a:pt x="2005" y="667"/>
                  <a:pt x="2004" y="668"/>
                </a:cubicBezTo>
                <a:cubicBezTo>
                  <a:pt x="2003" y="668"/>
                  <a:pt x="2002" y="671"/>
                  <a:pt x="2001" y="671"/>
                </a:cubicBezTo>
                <a:cubicBezTo>
                  <a:pt x="2001" y="669"/>
                  <a:pt x="2003" y="669"/>
                  <a:pt x="2002" y="668"/>
                </a:cubicBezTo>
                <a:cubicBezTo>
                  <a:pt x="2001" y="666"/>
                  <a:pt x="1999" y="669"/>
                  <a:pt x="1999" y="668"/>
                </a:cubicBezTo>
                <a:cubicBezTo>
                  <a:pt x="1998" y="667"/>
                  <a:pt x="2000" y="666"/>
                  <a:pt x="2001" y="665"/>
                </a:cubicBezTo>
                <a:cubicBezTo>
                  <a:pt x="2002" y="663"/>
                  <a:pt x="2000" y="663"/>
                  <a:pt x="2000" y="661"/>
                </a:cubicBezTo>
                <a:cubicBezTo>
                  <a:pt x="2001" y="660"/>
                  <a:pt x="2003" y="659"/>
                  <a:pt x="2001" y="658"/>
                </a:cubicBezTo>
                <a:cubicBezTo>
                  <a:pt x="2000" y="658"/>
                  <a:pt x="2000" y="658"/>
                  <a:pt x="1999" y="657"/>
                </a:cubicBezTo>
                <a:cubicBezTo>
                  <a:pt x="1999" y="657"/>
                  <a:pt x="1999" y="656"/>
                  <a:pt x="1998" y="655"/>
                </a:cubicBezTo>
                <a:cubicBezTo>
                  <a:pt x="1998" y="654"/>
                  <a:pt x="1998" y="653"/>
                  <a:pt x="1996" y="651"/>
                </a:cubicBezTo>
                <a:cubicBezTo>
                  <a:pt x="1994" y="650"/>
                  <a:pt x="1992" y="651"/>
                  <a:pt x="1990" y="650"/>
                </a:cubicBezTo>
                <a:cubicBezTo>
                  <a:pt x="1989" y="650"/>
                  <a:pt x="1988" y="649"/>
                  <a:pt x="1986" y="649"/>
                </a:cubicBezTo>
                <a:cubicBezTo>
                  <a:pt x="1985" y="649"/>
                  <a:pt x="1983" y="648"/>
                  <a:pt x="1982" y="648"/>
                </a:cubicBezTo>
                <a:cubicBezTo>
                  <a:pt x="1979" y="647"/>
                  <a:pt x="1976" y="647"/>
                  <a:pt x="1973" y="648"/>
                </a:cubicBezTo>
                <a:cubicBezTo>
                  <a:pt x="1972" y="648"/>
                  <a:pt x="1970" y="648"/>
                  <a:pt x="1969" y="647"/>
                </a:cubicBezTo>
                <a:cubicBezTo>
                  <a:pt x="1967" y="647"/>
                  <a:pt x="1966" y="646"/>
                  <a:pt x="1965" y="646"/>
                </a:cubicBezTo>
                <a:cubicBezTo>
                  <a:pt x="1964" y="646"/>
                  <a:pt x="1963" y="646"/>
                  <a:pt x="1963" y="646"/>
                </a:cubicBezTo>
                <a:cubicBezTo>
                  <a:pt x="1962" y="646"/>
                  <a:pt x="1961" y="646"/>
                  <a:pt x="1960" y="646"/>
                </a:cubicBezTo>
                <a:cubicBezTo>
                  <a:pt x="1958" y="647"/>
                  <a:pt x="1957" y="649"/>
                  <a:pt x="1955" y="650"/>
                </a:cubicBezTo>
                <a:cubicBezTo>
                  <a:pt x="1954" y="651"/>
                  <a:pt x="1953" y="651"/>
                  <a:pt x="1953" y="652"/>
                </a:cubicBezTo>
                <a:cubicBezTo>
                  <a:pt x="1951" y="653"/>
                  <a:pt x="1949" y="654"/>
                  <a:pt x="1947" y="656"/>
                </a:cubicBezTo>
                <a:cubicBezTo>
                  <a:pt x="1945" y="656"/>
                  <a:pt x="1943" y="658"/>
                  <a:pt x="1942" y="659"/>
                </a:cubicBezTo>
                <a:cubicBezTo>
                  <a:pt x="1941" y="660"/>
                  <a:pt x="1940" y="662"/>
                  <a:pt x="1939" y="663"/>
                </a:cubicBezTo>
                <a:cubicBezTo>
                  <a:pt x="1937" y="664"/>
                  <a:pt x="1936" y="665"/>
                  <a:pt x="1935" y="665"/>
                </a:cubicBezTo>
                <a:cubicBezTo>
                  <a:pt x="1933" y="666"/>
                  <a:pt x="1932" y="667"/>
                  <a:pt x="1934" y="668"/>
                </a:cubicBezTo>
                <a:cubicBezTo>
                  <a:pt x="1935" y="670"/>
                  <a:pt x="1936" y="670"/>
                  <a:pt x="1937" y="672"/>
                </a:cubicBezTo>
                <a:cubicBezTo>
                  <a:pt x="1938" y="673"/>
                  <a:pt x="1939" y="674"/>
                  <a:pt x="1940" y="675"/>
                </a:cubicBezTo>
                <a:cubicBezTo>
                  <a:pt x="1942" y="676"/>
                  <a:pt x="1943" y="676"/>
                  <a:pt x="1945" y="677"/>
                </a:cubicBezTo>
                <a:cubicBezTo>
                  <a:pt x="1946" y="677"/>
                  <a:pt x="1946" y="678"/>
                  <a:pt x="1946" y="678"/>
                </a:cubicBezTo>
                <a:cubicBezTo>
                  <a:pt x="1947" y="679"/>
                  <a:pt x="1947" y="679"/>
                  <a:pt x="1947" y="680"/>
                </a:cubicBezTo>
                <a:cubicBezTo>
                  <a:pt x="1947" y="680"/>
                  <a:pt x="1948" y="680"/>
                  <a:pt x="1948" y="680"/>
                </a:cubicBezTo>
                <a:cubicBezTo>
                  <a:pt x="1948" y="681"/>
                  <a:pt x="1948" y="682"/>
                  <a:pt x="1948" y="682"/>
                </a:cubicBezTo>
                <a:cubicBezTo>
                  <a:pt x="1948" y="683"/>
                  <a:pt x="1949" y="684"/>
                  <a:pt x="1949" y="685"/>
                </a:cubicBezTo>
                <a:cubicBezTo>
                  <a:pt x="1950" y="685"/>
                  <a:pt x="1953" y="687"/>
                  <a:pt x="1951" y="688"/>
                </a:cubicBezTo>
                <a:cubicBezTo>
                  <a:pt x="1951" y="689"/>
                  <a:pt x="1950" y="688"/>
                  <a:pt x="1949" y="688"/>
                </a:cubicBezTo>
                <a:cubicBezTo>
                  <a:pt x="1948" y="688"/>
                  <a:pt x="1948" y="688"/>
                  <a:pt x="1947" y="688"/>
                </a:cubicBezTo>
                <a:cubicBezTo>
                  <a:pt x="1946" y="688"/>
                  <a:pt x="1945" y="687"/>
                  <a:pt x="1944" y="687"/>
                </a:cubicBezTo>
                <a:cubicBezTo>
                  <a:pt x="1943" y="687"/>
                  <a:pt x="1942" y="687"/>
                  <a:pt x="1941" y="687"/>
                </a:cubicBezTo>
                <a:cubicBezTo>
                  <a:pt x="1940" y="687"/>
                  <a:pt x="1940" y="687"/>
                  <a:pt x="1939" y="687"/>
                </a:cubicBezTo>
                <a:cubicBezTo>
                  <a:pt x="1939" y="687"/>
                  <a:pt x="1938" y="687"/>
                  <a:pt x="1937" y="688"/>
                </a:cubicBezTo>
                <a:cubicBezTo>
                  <a:pt x="1937" y="688"/>
                  <a:pt x="1936" y="688"/>
                  <a:pt x="1936" y="689"/>
                </a:cubicBezTo>
                <a:cubicBezTo>
                  <a:pt x="1934" y="690"/>
                  <a:pt x="1934" y="691"/>
                  <a:pt x="1933" y="692"/>
                </a:cubicBezTo>
                <a:cubicBezTo>
                  <a:pt x="1932" y="693"/>
                  <a:pt x="1932" y="693"/>
                  <a:pt x="1931" y="693"/>
                </a:cubicBezTo>
                <a:cubicBezTo>
                  <a:pt x="1930" y="693"/>
                  <a:pt x="1930" y="693"/>
                  <a:pt x="1929" y="692"/>
                </a:cubicBezTo>
                <a:cubicBezTo>
                  <a:pt x="1928" y="692"/>
                  <a:pt x="1928" y="692"/>
                  <a:pt x="1927" y="691"/>
                </a:cubicBezTo>
                <a:cubicBezTo>
                  <a:pt x="1927" y="690"/>
                  <a:pt x="1927" y="690"/>
                  <a:pt x="1926" y="690"/>
                </a:cubicBezTo>
                <a:cubicBezTo>
                  <a:pt x="1926" y="690"/>
                  <a:pt x="1925" y="690"/>
                  <a:pt x="1924" y="691"/>
                </a:cubicBezTo>
                <a:cubicBezTo>
                  <a:pt x="1924" y="691"/>
                  <a:pt x="1923" y="691"/>
                  <a:pt x="1922" y="691"/>
                </a:cubicBezTo>
                <a:cubicBezTo>
                  <a:pt x="1920" y="691"/>
                  <a:pt x="1920" y="692"/>
                  <a:pt x="1919" y="694"/>
                </a:cubicBezTo>
                <a:cubicBezTo>
                  <a:pt x="1919" y="696"/>
                  <a:pt x="1918" y="695"/>
                  <a:pt x="1916" y="695"/>
                </a:cubicBezTo>
                <a:cubicBezTo>
                  <a:pt x="1914" y="695"/>
                  <a:pt x="1911" y="696"/>
                  <a:pt x="1909" y="695"/>
                </a:cubicBezTo>
                <a:cubicBezTo>
                  <a:pt x="1908" y="694"/>
                  <a:pt x="1908" y="694"/>
                  <a:pt x="1907" y="694"/>
                </a:cubicBezTo>
                <a:cubicBezTo>
                  <a:pt x="1906" y="694"/>
                  <a:pt x="1906" y="694"/>
                  <a:pt x="1905" y="694"/>
                </a:cubicBezTo>
                <a:cubicBezTo>
                  <a:pt x="1904" y="694"/>
                  <a:pt x="1903" y="693"/>
                  <a:pt x="1903" y="694"/>
                </a:cubicBezTo>
                <a:cubicBezTo>
                  <a:pt x="1902" y="694"/>
                  <a:pt x="1903" y="695"/>
                  <a:pt x="1903" y="696"/>
                </a:cubicBezTo>
                <a:cubicBezTo>
                  <a:pt x="1902" y="696"/>
                  <a:pt x="1901" y="696"/>
                  <a:pt x="1901" y="696"/>
                </a:cubicBezTo>
                <a:cubicBezTo>
                  <a:pt x="1900" y="695"/>
                  <a:pt x="1899" y="694"/>
                  <a:pt x="1897" y="694"/>
                </a:cubicBezTo>
                <a:cubicBezTo>
                  <a:pt x="1896" y="694"/>
                  <a:pt x="1894" y="694"/>
                  <a:pt x="1893" y="694"/>
                </a:cubicBezTo>
                <a:cubicBezTo>
                  <a:pt x="1891" y="693"/>
                  <a:pt x="1890" y="692"/>
                  <a:pt x="1889" y="691"/>
                </a:cubicBezTo>
                <a:cubicBezTo>
                  <a:pt x="1887" y="691"/>
                  <a:pt x="1886" y="691"/>
                  <a:pt x="1885" y="690"/>
                </a:cubicBezTo>
                <a:cubicBezTo>
                  <a:pt x="1883" y="690"/>
                  <a:pt x="1882" y="690"/>
                  <a:pt x="1881" y="690"/>
                </a:cubicBezTo>
                <a:cubicBezTo>
                  <a:pt x="1879" y="690"/>
                  <a:pt x="1878" y="690"/>
                  <a:pt x="1877" y="689"/>
                </a:cubicBezTo>
                <a:cubicBezTo>
                  <a:pt x="1876" y="689"/>
                  <a:pt x="1875" y="689"/>
                  <a:pt x="1874" y="689"/>
                </a:cubicBezTo>
                <a:cubicBezTo>
                  <a:pt x="1874" y="690"/>
                  <a:pt x="1873" y="690"/>
                  <a:pt x="1873" y="691"/>
                </a:cubicBezTo>
                <a:cubicBezTo>
                  <a:pt x="1873" y="692"/>
                  <a:pt x="1873" y="692"/>
                  <a:pt x="1872" y="693"/>
                </a:cubicBezTo>
                <a:cubicBezTo>
                  <a:pt x="1872" y="694"/>
                  <a:pt x="1872" y="696"/>
                  <a:pt x="1872" y="697"/>
                </a:cubicBezTo>
                <a:cubicBezTo>
                  <a:pt x="1872" y="699"/>
                  <a:pt x="1870" y="699"/>
                  <a:pt x="1869" y="699"/>
                </a:cubicBezTo>
                <a:cubicBezTo>
                  <a:pt x="1868" y="699"/>
                  <a:pt x="1866" y="700"/>
                  <a:pt x="1865" y="700"/>
                </a:cubicBezTo>
                <a:cubicBezTo>
                  <a:pt x="1862" y="701"/>
                  <a:pt x="1860" y="703"/>
                  <a:pt x="1858" y="705"/>
                </a:cubicBezTo>
                <a:cubicBezTo>
                  <a:pt x="1857" y="706"/>
                  <a:pt x="1856" y="707"/>
                  <a:pt x="1856" y="709"/>
                </a:cubicBezTo>
                <a:cubicBezTo>
                  <a:pt x="1855" y="710"/>
                  <a:pt x="1855" y="711"/>
                  <a:pt x="1854" y="713"/>
                </a:cubicBezTo>
                <a:cubicBezTo>
                  <a:pt x="1854" y="713"/>
                  <a:pt x="1853" y="714"/>
                  <a:pt x="1853" y="715"/>
                </a:cubicBezTo>
                <a:cubicBezTo>
                  <a:pt x="1853" y="717"/>
                  <a:pt x="1854" y="718"/>
                  <a:pt x="1855" y="719"/>
                </a:cubicBezTo>
                <a:cubicBezTo>
                  <a:pt x="1856" y="719"/>
                  <a:pt x="1857" y="720"/>
                  <a:pt x="1858" y="721"/>
                </a:cubicBezTo>
                <a:cubicBezTo>
                  <a:pt x="1859" y="722"/>
                  <a:pt x="1859" y="724"/>
                  <a:pt x="1860" y="725"/>
                </a:cubicBezTo>
                <a:cubicBezTo>
                  <a:pt x="1861" y="726"/>
                  <a:pt x="1863" y="726"/>
                  <a:pt x="1864" y="727"/>
                </a:cubicBezTo>
                <a:cubicBezTo>
                  <a:pt x="1865" y="727"/>
                  <a:pt x="1867" y="728"/>
                  <a:pt x="1868" y="728"/>
                </a:cubicBezTo>
                <a:cubicBezTo>
                  <a:pt x="1870" y="728"/>
                  <a:pt x="1871" y="728"/>
                  <a:pt x="1873" y="728"/>
                </a:cubicBezTo>
                <a:cubicBezTo>
                  <a:pt x="1874" y="728"/>
                  <a:pt x="1875" y="729"/>
                  <a:pt x="1877" y="729"/>
                </a:cubicBezTo>
                <a:cubicBezTo>
                  <a:pt x="1878" y="729"/>
                  <a:pt x="1879" y="729"/>
                  <a:pt x="1880" y="729"/>
                </a:cubicBezTo>
                <a:cubicBezTo>
                  <a:pt x="1881" y="729"/>
                  <a:pt x="1881" y="729"/>
                  <a:pt x="1882" y="730"/>
                </a:cubicBezTo>
                <a:cubicBezTo>
                  <a:pt x="1882" y="730"/>
                  <a:pt x="1885" y="732"/>
                  <a:pt x="1886" y="730"/>
                </a:cubicBezTo>
                <a:cubicBezTo>
                  <a:pt x="1886" y="729"/>
                  <a:pt x="1885" y="729"/>
                  <a:pt x="1886" y="728"/>
                </a:cubicBezTo>
                <a:cubicBezTo>
                  <a:pt x="1886" y="727"/>
                  <a:pt x="1887" y="727"/>
                  <a:pt x="1887" y="727"/>
                </a:cubicBezTo>
                <a:cubicBezTo>
                  <a:pt x="1889" y="728"/>
                  <a:pt x="1889" y="729"/>
                  <a:pt x="1891" y="729"/>
                </a:cubicBezTo>
                <a:cubicBezTo>
                  <a:pt x="1892" y="730"/>
                  <a:pt x="1892" y="729"/>
                  <a:pt x="1893" y="729"/>
                </a:cubicBezTo>
                <a:cubicBezTo>
                  <a:pt x="1894" y="729"/>
                  <a:pt x="1895" y="729"/>
                  <a:pt x="1896" y="728"/>
                </a:cubicBezTo>
                <a:cubicBezTo>
                  <a:pt x="1896" y="728"/>
                  <a:pt x="1894" y="727"/>
                  <a:pt x="1895" y="726"/>
                </a:cubicBezTo>
                <a:cubicBezTo>
                  <a:pt x="1896" y="726"/>
                  <a:pt x="1897" y="727"/>
                  <a:pt x="1897" y="726"/>
                </a:cubicBezTo>
                <a:cubicBezTo>
                  <a:pt x="1896" y="725"/>
                  <a:pt x="1899" y="725"/>
                  <a:pt x="1899" y="725"/>
                </a:cubicBezTo>
                <a:cubicBezTo>
                  <a:pt x="1900" y="725"/>
                  <a:pt x="1900" y="725"/>
                  <a:pt x="1901" y="725"/>
                </a:cubicBezTo>
                <a:cubicBezTo>
                  <a:pt x="1902" y="725"/>
                  <a:pt x="1902" y="725"/>
                  <a:pt x="1903" y="725"/>
                </a:cubicBezTo>
                <a:cubicBezTo>
                  <a:pt x="1903" y="725"/>
                  <a:pt x="1904" y="725"/>
                  <a:pt x="1904" y="725"/>
                </a:cubicBezTo>
                <a:cubicBezTo>
                  <a:pt x="1904" y="725"/>
                  <a:pt x="1905" y="726"/>
                  <a:pt x="1905" y="725"/>
                </a:cubicBezTo>
                <a:cubicBezTo>
                  <a:pt x="1906" y="725"/>
                  <a:pt x="1905" y="724"/>
                  <a:pt x="1904" y="724"/>
                </a:cubicBezTo>
                <a:cubicBezTo>
                  <a:pt x="1904" y="723"/>
                  <a:pt x="1904" y="722"/>
                  <a:pt x="1905" y="722"/>
                </a:cubicBezTo>
                <a:cubicBezTo>
                  <a:pt x="1906" y="722"/>
                  <a:pt x="1906" y="723"/>
                  <a:pt x="1907" y="723"/>
                </a:cubicBezTo>
                <a:cubicBezTo>
                  <a:pt x="1908" y="723"/>
                  <a:pt x="1908" y="722"/>
                  <a:pt x="1907" y="722"/>
                </a:cubicBezTo>
                <a:cubicBezTo>
                  <a:pt x="1906" y="721"/>
                  <a:pt x="1904" y="721"/>
                  <a:pt x="1904" y="719"/>
                </a:cubicBezTo>
                <a:cubicBezTo>
                  <a:pt x="1905" y="717"/>
                  <a:pt x="1907" y="719"/>
                  <a:pt x="1908" y="719"/>
                </a:cubicBezTo>
                <a:cubicBezTo>
                  <a:pt x="1911" y="721"/>
                  <a:pt x="1915" y="721"/>
                  <a:pt x="1918" y="722"/>
                </a:cubicBezTo>
                <a:cubicBezTo>
                  <a:pt x="1920" y="723"/>
                  <a:pt x="1921" y="724"/>
                  <a:pt x="1923" y="724"/>
                </a:cubicBezTo>
                <a:cubicBezTo>
                  <a:pt x="1925" y="724"/>
                  <a:pt x="1926" y="725"/>
                  <a:pt x="1927" y="724"/>
                </a:cubicBezTo>
                <a:cubicBezTo>
                  <a:pt x="1928" y="724"/>
                  <a:pt x="1930" y="724"/>
                  <a:pt x="1931" y="723"/>
                </a:cubicBezTo>
                <a:cubicBezTo>
                  <a:pt x="1932" y="723"/>
                  <a:pt x="1931" y="722"/>
                  <a:pt x="1931" y="722"/>
                </a:cubicBezTo>
                <a:cubicBezTo>
                  <a:pt x="1930" y="721"/>
                  <a:pt x="1930" y="721"/>
                  <a:pt x="1930" y="721"/>
                </a:cubicBezTo>
                <a:cubicBezTo>
                  <a:pt x="1931" y="720"/>
                  <a:pt x="1931" y="720"/>
                  <a:pt x="1931" y="720"/>
                </a:cubicBezTo>
                <a:cubicBezTo>
                  <a:pt x="1932" y="719"/>
                  <a:pt x="1931" y="719"/>
                  <a:pt x="1931" y="719"/>
                </a:cubicBezTo>
                <a:cubicBezTo>
                  <a:pt x="1931" y="718"/>
                  <a:pt x="1931" y="718"/>
                  <a:pt x="1930" y="718"/>
                </a:cubicBezTo>
                <a:cubicBezTo>
                  <a:pt x="1930" y="717"/>
                  <a:pt x="1930" y="717"/>
                  <a:pt x="1930" y="717"/>
                </a:cubicBezTo>
                <a:cubicBezTo>
                  <a:pt x="1929" y="716"/>
                  <a:pt x="1932" y="717"/>
                  <a:pt x="1933" y="716"/>
                </a:cubicBezTo>
                <a:cubicBezTo>
                  <a:pt x="1934" y="716"/>
                  <a:pt x="1934" y="715"/>
                  <a:pt x="1935" y="715"/>
                </a:cubicBezTo>
                <a:cubicBezTo>
                  <a:pt x="1935" y="715"/>
                  <a:pt x="1935" y="716"/>
                  <a:pt x="1936" y="716"/>
                </a:cubicBezTo>
                <a:cubicBezTo>
                  <a:pt x="1936" y="716"/>
                  <a:pt x="1937" y="716"/>
                  <a:pt x="1937" y="716"/>
                </a:cubicBezTo>
                <a:cubicBezTo>
                  <a:pt x="1938" y="715"/>
                  <a:pt x="1938" y="715"/>
                  <a:pt x="1938" y="715"/>
                </a:cubicBezTo>
                <a:cubicBezTo>
                  <a:pt x="1939" y="715"/>
                  <a:pt x="1939" y="716"/>
                  <a:pt x="1939" y="717"/>
                </a:cubicBezTo>
                <a:cubicBezTo>
                  <a:pt x="1940" y="717"/>
                  <a:pt x="1941" y="717"/>
                  <a:pt x="1941" y="718"/>
                </a:cubicBezTo>
                <a:cubicBezTo>
                  <a:pt x="1940" y="719"/>
                  <a:pt x="1940" y="718"/>
                  <a:pt x="1939" y="718"/>
                </a:cubicBezTo>
                <a:cubicBezTo>
                  <a:pt x="1938" y="718"/>
                  <a:pt x="1938" y="719"/>
                  <a:pt x="1938" y="719"/>
                </a:cubicBezTo>
                <a:cubicBezTo>
                  <a:pt x="1939" y="720"/>
                  <a:pt x="1939" y="720"/>
                  <a:pt x="1939" y="720"/>
                </a:cubicBezTo>
                <a:cubicBezTo>
                  <a:pt x="1939" y="721"/>
                  <a:pt x="1939" y="721"/>
                  <a:pt x="1939" y="721"/>
                </a:cubicBezTo>
                <a:cubicBezTo>
                  <a:pt x="1940" y="722"/>
                  <a:pt x="1941" y="722"/>
                  <a:pt x="1941" y="723"/>
                </a:cubicBezTo>
                <a:cubicBezTo>
                  <a:pt x="1940" y="723"/>
                  <a:pt x="1939" y="722"/>
                  <a:pt x="1939" y="723"/>
                </a:cubicBezTo>
                <a:cubicBezTo>
                  <a:pt x="1938" y="724"/>
                  <a:pt x="1940" y="724"/>
                  <a:pt x="1940" y="724"/>
                </a:cubicBezTo>
                <a:cubicBezTo>
                  <a:pt x="1940" y="725"/>
                  <a:pt x="1940" y="726"/>
                  <a:pt x="1940" y="726"/>
                </a:cubicBezTo>
                <a:cubicBezTo>
                  <a:pt x="1941" y="726"/>
                  <a:pt x="1941" y="726"/>
                  <a:pt x="1942" y="725"/>
                </a:cubicBezTo>
                <a:cubicBezTo>
                  <a:pt x="1942" y="724"/>
                  <a:pt x="1942" y="724"/>
                  <a:pt x="1942" y="723"/>
                </a:cubicBezTo>
                <a:cubicBezTo>
                  <a:pt x="1943" y="723"/>
                  <a:pt x="1942" y="722"/>
                  <a:pt x="1943" y="722"/>
                </a:cubicBezTo>
                <a:cubicBezTo>
                  <a:pt x="1944" y="722"/>
                  <a:pt x="1944" y="722"/>
                  <a:pt x="1945" y="722"/>
                </a:cubicBezTo>
                <a:cubicBezTo>
                  <a:pt x="1946" y="723"/>
                  <a:pt x="1945" y="720"/>
                  <a:pt x="1945" y="720"/>
                </a:cubicBezTo>
                <a:cubicBezTo>
                  <a:pt x="1944" y="719"/>
                  <a:pt x="1943" y="719"/>
                  <a:pt x="1944" y="718"/>
                </a:cubicBezTo>
                <a:cubicBezTo>
                  <a:pt x="1944" y="718"/>
                  <a:pt x="1946" y="718"/>
                  <a:pt x="1946" y="718"/>
                </a:cubicBezTo>
                <a:cubicBezTo>
                  <a:pt x="1947" y="719"/>
                  <a:pt x="1947" y="719"/>
                  <a:pt x="1948" y="720"/>
                </a:cubicBezTo>
                <a:cubicBezTo>
                  <a:pt x="1948" y="720"/>
                  <a:pt x="1949" y="720"/>
                  <a:pt x="1949" y="719"/>
                </a:cubicBezTo>
                <a:cubicBezTo>
                  <a:pt x="1949" y="718"/>
                  <a:pt x="1948" y="718"/>
                  <a:pt x="1949" y="717"/>
                </a:cubicBezTo>
                <a:cubicBezTo>
                  <a:pt x="1949" y="716"/>
                  <a:pt x="1950" y="716"/>
                  <a:pt x="1951" y="717"/>
                </a:cubicBezTo>
                <a:cubicBezTo>
                  <a:pt x="1952" y="717"/>
                  <a:pt x="1953" y="719"/>
                  <a:pt x="1953" y="720"/>
                </a:cubicBezTo>
                <a:cubicBezTo>
                  <a:pt x="1952" y="723"/>
                  <a:pt x="1956" y="719"/>
                  <a:pt x="1956" y="720"/>
                </a:cubicBezTo>
                <a:cubicBezTo>
                  <a:pt x="1957" y="721"/>
                  <a:pt x="1955" y="722"/>
                  <a:pt x="1955" y="722"/>
                </a:cubicBezTo>
                <a:cubicBezTo>
                  <a:pt x="1954" y="723"/>
                  <a:pt x="1954" y="723"/>
                  <a:pt x="1954" y="723"/>
                </a:cubicBezTo>
                <a:cubicBezTo>
                  <a:pt x="1953" y="724"/>
                  <a:pt x="1952" y="724"/>
                  <a:pt x="1952" y="724"/>
                </a:cubicBezTo>
                <a:cubicBezTo>
                  <a:pt x="1952" y="725"/>
                  <a:pt x="1953" y="725"/>
                  <a:pt x="1953" y="726"/>
                </a:cubicBezTo>
                <a:cubicBezTo>
                  <a:pt x="1954" y="726"/>
                  <a:pt x="1953" y="727"/>
                  <a:pt x="1954" y="728"/>
                </a:cubicBezTo>
                <a:cubicBezTo>
                  <a:pt x="1954" y="729"/>
                  <a:pt x="1955" y="729"/>
                  <a:pt x="1955" y="729"/>
                </a:cubicBezTo>
                <a:cubicBezTo>
                  <a:pt x="1956" y="729"/>
                  <a:pt x="1956" y="728"/>
                  <a:pt x="1957" y="727"/>
                </a:cubicBezTo>
                <a:cubicBezTo>
                  <a:pt x="1958" y="727"/>
                  <a:pt x="1959" y="728"/>
                  <a:pt x="1960" y="729"/>
                </a:cubicBezTo>
                <a:cubicBezTo>
                  <a:pt x="1961" y="730"/>
                  <a:pt x="1964" y="732"/>
                  <a:pt x="1964" y="734"/>
                </a:cubicBezTo>
                <a:cubicBezTo>
                  <a:pt x="1963" y="735"/>
                  <a:pt x="1963" y="735"/>
                  <a:pt x="1963" y="736"/>
                </a:cubicBezTo>
                <a:cubicBezTo>
                  <a:pt x="1964" y="736"/>
                  <a:pt x="1965" y="736"/>
                  <a:pt x="1965" y="737"/>
                </a:cubicBezTo>
                <a:cubicBezTo>
                  <a:pt x="1966" y="737"/>
                  <a:pt x="1966" y="738"/>
                  <a:pt x="1966" y="738"/>
                </a:cubicBezTo>
                <a:cubicBezTo>
                  <a:pt x="1967" y="739"/>
                  <a:pt x="1968" y="738"/>
                  <a:pt x="1968" y="738"/>
                </a:cubicBezTo>
                <a:cubicBezTo>
                  <a:pt x="1968" y="737"/>
                  <a:pt x="1968" y="736"/>
                  <a:pt x="1969" y="737"/>
                </a:cubicBezTo>
                <a:cubicBezTo>
                  <a:pt x="1969" y="737"/>
                  <a:pt x="1969" y="738"/>
                  <a:pt x="1969" y="739"/>
                </a:cubicBezTo>
                <a:cubicBezTo>
                  <a:pt x="1970" y="739"/>
                  <a:pt x="1971" y="739"/>
                  <a:pt x="1970" y="740"/>
                </a:cubicBezTo>
                <a:cubicBezTo>
                  <a:pt x="1970" y="740"/>
                  <a:pt x="1969" y="740"/>
                  <a:pt x="1969" y="740"/>
                </a:cubicBezTo>
                <a:cubicBezTo>
                  <a:pt x="1969" y="740"/>
                  <a:pt x="1969" y="742"/>
                  <a:pt x="1969" y="742"/>
                </a:cubicBezTo>
                <a:cubicBezTo>
                  <a:pt x="1969" y="743"/>
                  <a:pt x="1969" y="743"/>
                  <a:pt x="1970" y="743"/>
                </a:cubicBezTo>
                <a:cubicBezTo>
                  <a:pt x="1971" y="744"/>
                  <a:pt x="1971" y="745"/>
                  <a:pt x="1972" y="745"/>
                </a:cubicBezTo>
                <a:cubicBezTo>
                  <a:pt x="1973" y="746"/>
                  <a:pt x="1973" y="744"/>
                  <a:pt x="1974" y="744"/>
                </a:cubicBezTo>
                <a:cubicBezTo>
                  <a:pt x="1974" y="743"/>
                  <a:pt x="1975" y="743"/>
                  <a:pt x="1975" y="742"/>
                </a:cubicBezTo>
                <a:cubicBezTo>
                  <a:pt x="1977" y="741"/>
                  <a:pt x="1978" y="742"/>
                  <a:pt x="1978" y="744"/>
                </a:cubicBezTo>
                <a:cubicBezTo>
                  <a:pt x="1977" y="746"/>
                  <a:pt x="1979" y="745"/>
                  <a:pt x="1980" y="746"/>
                </a:cubicBezTo>
                <a:cubicBezTo>
                  <a:pt x="1981" y="746"/>
                  <a:pt x="1981" y="747"/>
                  <a:pt x="1982" y="747"/>
                </a:cubicBezTo>
                <a:cubicBezTo>
                  <a:pt x="1982" y="747"/>
                  <a:pt x="1983" y="747"/>
                  <a:pt x="1984" y="747"/>
                </a:cubicBezTo>
                <a:cubicBezTo>
                  <a:pt x="1984" y="747"/>
                  <a:pt x="1985" y="748"/>
                  <a:pt x="1986" y="747"/>
                </a:cubicBezTo>
                <a:cubicBezTo>
                  <a:pt x="1986" y="747"/>
                  <a:pt x="1986" y="746"/>
                  <a:pt x="1985" y="746"/>
                </a:cubicBezTo>
                <a:cubicBezTo>
                  <a:pt x="1985" y="746"/>
                  <a:pt x="1985" y="745"/>
                  <a:pt x="1985" y="745"/>
                </a:cubicBezTo>
                <a:cubicBezTo>
                  <a:pt x="1985" y="744"/>
                  <a:pt x="1986" y="745"/>
                  <a:pt x="1987" y="745"/>
                </a:cubicBezTo>
                <a:cubicBezTo>
                  <a:pt x="1988" y="746"/>
                  <a:pt x="1988" y="746"/>
                  <a:pt x="1989" y="747"/>
                </a:cubicBezTo>
                <a:cubicBezTo>
                  <a:pt x="1989" y="747"/>
                  <a:pt x="1990" y="747"/>
                  <a:pt x="1991" y="747"/>
                </a:cubicBezTo>
                <a:cubicBezTo>
                  <a:pt x="1992" y="748"/>
                  <a:pt x="1992" y="750"/>
                  <a:pt x="1991" y="751"/>
                </a:cubicBezTo>
                <a:cubicBezTo>
                  <a:pt x="1991" y="751"/>
                  <a:pt x="1991" y="752"/>
                  <a:pt x="1992" y="752"/>
                </a:cubicBezTo>
                <a:cubicBezTo>
                  <a:pt x="1992" y="752"/>
                  <a:pt x="1993" y="751"/>
                  <a:pt x="1993" y="751"/>
                </a:cubicBezTo>
                <a:cubicBezTo>
                  <a:pt x="1993" y="750"/>
                  <a:pt x="1994" y="749"/>
                  <a:pt x="1994" y="749"/>
                </a:cubicBezTo>
                <a:cubicBezTo>
                  <a:pt x="1995" y="749"/>
                  <a:pt x="1996" y="750"/>
                  <a:pt x="1996" y="750"/>
                </a:cubicBezTo>
                <a:cubicBezTo>
                  <a:pt x="1997" y="751"/>
                  <a:pt x="1998" y="750"/>
                  <a:pt x="1998" y="751"/>
                </a:cubicBezTo>
                <a:cubicBezTo>
                  <a:pt x="1998" y="752"/>
                  <a:pt x="1997" y="752"/>
                  <a:pt x="1997" y="753"/>
                </a:cubicBezTo>
                <a:cubicBezTo>
                  <a:pt x="1996" y="753"/>
                  <a:pt x="1996" y="754"/>
                  <a:pt x="1995" y="754"/>
                </a:cubicBezTo>
                <a:cubicBezTo>
                  <a:pt x="1995" y="754"/>
                  <a:pt x="1994" y="754"/>
                  <a:pt x="1993" y="754"/>
                </a:cubicBezTo>
                <a:cubicBezTo>
                  <a:pt x="1992" y="755"/>
                  <a:pt x="1992" y="757"/>
                  <a:pt x="1990" y="757"/>
                </a:cubicBezTo>
                <a:cubicBezTo>
                  <a:pt x="1990" y="757"/>
                  <a:pt x="1989" y="757"/>
                  <a:pt x="1989" y="756"/>
                </a:cubicBezTo>
                <a:cubicBezTo>
                  <a:pt x="1988" y="756"/>
                  <a:pt x="1987" y="756"/>
                  <a:pt x="1986" y="756"/>
                </a:cubicBezTo>
                <a:cubicBezTo>
                  <a:pt x="1985" y="756"/>
                  <a:pt x="1985" y="756"/>
                  <a:pt x="1984" y="756"/>
                </a:cubicBezTo>
                <a:cubicBezTo>
                  <a:pt x="1983" y="756"/>
                  <a:pt x="1983" y="756"/>
                  <a:pt x="1982" y="756"/>
                </a:cubicBezTo>
                <a:cubicBezTo>
                  <a:pt x="1981" y="756"/>
                  <a:pt x="1981" y="756"/>
                  <a:pt x="1981" y="757"/>
                </a:cubicBezTo>
                <a:cubicBezTo>
                  <a:pt x="1981" y="758"/>
                  <a:pt x="1982" y="758"/>
                  <a:pt x="1983" y="758"/>
                </a:cubicBezTo>
                <a:cubicBezTo>
                  <a:pt x="1984" y="759"/>
                  <a:pt x="1985" y="760"/>
                  <a:pt x="1986" y="761"/>
                </a:cubicBezTo>
                <a:cubicBezTo>
                  <a:pt x="1987" y="761"/>
                  <a:pt x="1987" y="762"/>
                  <a:pt x="1987" y="762"/>
                </a:cubicBezTo>
                <a:cubicBezTo>
                  <a:pt x="1988" y="763"/>
                  <a:pt x="1988" y="763"/>
                  <a:pt x="1989" y="764"/>
                </a:cubicBezTo>
                <a:cubicBezTo>
                  <a:pt x="1989" y="764"/>
                  <a:pt x="1989" y="765"/>
                  <a:pt x="1990" y="766"/>
                </a:cubicBezTo>
                <a:cubicBezTo>
                  <a:pt x="1991" y="767"/>
                  <a:pt x="1993" y="766"/>
                  <a:pt x="1995" y="766"/>
                </a:cubicBezTo>
                <a:cubicBezTo>
                  <a:pt x="1995" y="766"/>
                  <a:pt x="1996" y="766"/>
                  <a:pt x="1997" y="767"/>
                </a:cubicBezTo>
                <a:cubicBezTo>
                  <a:pt x="1999" y="767"/>
                  <a:pt x="2000" y="767"/>
                  <a:pt x="2002" y="768"/>
                </a:cubicBezTo>
                <a:cubicBezTo>
                  <a:pt x="2002" y="768"/>
                  <a:pt x="2003" y="768"/>
                  <a:pt x="2003" y="768"/>
                </a:cubicBezTo>
                <a:cubicBezTo>
                  <a:pt x="2004" y="768"/>
                  <a:pt x="2004" y="766"/>
                  <a:pt x="2004" y="765"/>
                </a:cubicBezTo>
                <a:cubicBezTo>
                  <a:pt x="2005" y="765"/>
                  <a:pt x="2005" y="766"/>
                  <a:pt x="2005" y="767"/>
                </a:cubicBezTo>
                <a:cubicBezTo>
                  <a:pt x="2005" y="768"/>
                  <a:pt x="2005" y="768"/>
                  <a:pt x="2004" y="769"/>
                </a:cubicBezTo>
                <a:cubicBezTo>
                  <a:pt x="2003" y="770"/>
                  <a:pt x="2004" y="770"/>
                  <a:pt x="2002" y="770"/>
                </a:cubicBezTo>
                <a:cubicBezTo>
                  <a:pt x="2002" y="770"/>
                  <a:pt x="2001" y="770"/>
                  <a:pt x="2000" y="770"/>
                </a:cubicBezTo>
                <a:cubicBezTo>
                  <a:pt x="2000" y="771"/>
                  <a:pt x="2001" y="771"/>
                  <a:pt x="2002" y="772"/>
                </a:cubicBezTo>
                <a:cubicBezTo>
                  <a:pt x="2003" y="772"/>
                  <a:pt x="2003" y="773"/>
                  <a:pt x="2004" y="773"/>
                </a:cubicBezTo>
                <a:cubicBezTo>
                  <a:pt x="2005" y="774"/>
                  <a:pt x="2007" y="774"/>
                  <a:pt x="2008" y="774"/>
                </a:cubicBezTo>
                <a:cubicBezTo>
                  <a:pt x="2009" y="775"/>
                  <a:pt x="2011" y="775"/>
                  <a:pt x="2012" y="775"/>
                </a:cubicBezTo>
                <a:cubicBezTo>
                  <a:pt x="2013" y="775"/>
                  <a:pt x="2015" y="776"/>
                  <a:pt x="2016" y="776"/>
                </a:cubicBezTo>
                <a:cubicBezTo>
                  <a:pt x="2017" y="776"/>
                  <a:pt x="2029" y="780"/>
                  <a:pt x="2029" y="778"/>
                </a:cubicBezTo>
                <a:cubicBezTo>
                  <a:pt x="2029" y="777"/>
                  <a:pt x="2028" y="777"/>
                  <a:pt x="2029" y="776"/>
                </a:cubicBezTo>
                <a:cubicBezTo>
                  <a:pt x="2029" y="776"/>
                  <a:pt x="2030" y="777"/>
                  <a:pt x="2030" y="777"/>
                </a:cubicBezTo>
                <a:cubicBezTo>
                  <a:pt x="2031" y="777"/>
                  <a:pt x="2032" y="777"/>
                  <a:pt x="2033" y="777"/>
                </a:cubicBezTo>
                <a:cubicBezTo>
                  <a:pt x="2035" y="777"/>
                  <a:pt x="2036" y="778"/>
                  <a:pt x="2035" y="780"/>
                </a:cubicBezTo>
                <a:cubicBezTo>
                  <a:pt x="2035" y="782"/>
                  <a:pt x="2033" y="780"/>
                  <a:pt x="2033" y="781"/>
                </a:cubicBezTo>
                <a:cubicBezTo>
                  <a:pt x="2032" y="782"/>
                  <a:pt x="2034" y="782"/>
                  <a:pt x="2034" y="782"/>
                </a:cubicBezTo>
                <a:cubicBezTo>
                  <a:pt x="2034" y="783"/>
                  <a:pt x="2034" y="784"/>
                  <a:pt x="2035" y="784"/>
                </a:cubicBezTo>
                <a:cubicBezTo>
                  <a:pt x="2035" y="785"/>
                  <a:pt x="2036" y="785"/>
                  <a:pt x="2036" y="785"/>
                </a:cubicBezTo>
                <a:cubicBezTo>
                  <a:pt x="2037" y="784"/>
                  <a:pt x="2037" y="783"/>
                  <a:pt x="2037" y="783"/>
                </a:cubicBezTo>
                <a:cubicBezTo>
                  <a:pt x="2039" y="782"/>
                  <a:pt x="2038" y="784"/>
                  <a:pt x="2038" y="784"/>
                </a:cubicBezTo>
                <a:cubicBezTo>
                  <a:pt x="2038" y="785"/>
                  <a:pt x="2039" y="786"/>
                  <a:pt x="2039" y="787"/>
                </a:cubicBezTo>
                <a:cubicBezTo>
                  <a:pt x="2040" y="788"/>
                  <a:pt x="2040" y="789"/>
                  <a:pt x="2041" y="790"/>
                </a:cubicBezTo>
                <a:cubicBezTo>
                  <a:pt x="2042" y="790"/>
                  <a:pt x="2043" y="790"/>
                  <a:pt x="2044" y="790"/>
                </a:cubicBezTo>
                <a:cubicBezTo>
                  <a:pt x="2045" y="791"/>
                  <a:pt x="2045" y="791"/>
                  <a:pt x="2046" y="792"/>
                </a:cubicBezTo>
                <a:cubicBezTo>
                  <a:pt x="2047" y="792"/>
                  <a:pt x="2047" y="792"/>
                  <a:pt x="2048" y="793"/>
                </a:cubicBezTo>
                <a:cubicBezTo>
                  <a:pt x="2049" y="793"/>
                  <a:pt x="2051" y="793"/>
                  <a:pt x="2052" y="794"/>
                </a:cubicBezTo>
                <a:cubicBezTo>
                  <a:pt x="2054" y="794"/>
                  <a:pt x="2055" y="794"/>
                  <a:pt x="2057" y="795"/>
                </a:cubicBezTo>
                <a:cubicBezTo>
                  <a:pt x="2060" y="796"/>
                  <a:pt x="2063" y="795"/>
                  <a:pt x="2066" y="796"/>
                </a:cubicBezTo>
                <a:cubicBezTo>
                  <a:pt x="2067" y="797"/>
                  <a:pt x="2069" y="797"/>
                  <a:pt x="2070" y="798"/>
                </a:cubicBezTo>
                <a:cubicBezTo>
                  <a:pt x="2072" y="799"/>
                  <a:pt x="2073" y="799"/>
                  <a:pt x="2075" y="800"/>
                </a:cubicBezTo>
                <a:cubicBezTo>
                  <a:pt x="2077" y="800"/>
                  <a:pt x="2078" y="800"/>
                  <a:pt x="2080" y="801"/>
                </a:cubicBezTo>
                <a:cubicBezTo>
                  <a:pt x="2081" y="801"/>
                  <a:pt x="2082" y="802"/>
                  <a:pt x="2084" y="802"/>
                </a:cubicBezTo>
                <a:cubicBezTo>
                  <a:pt x="2087" y="803"/>
                  <a:pt x="2090" y="804"/>
                  <a:pt x="2092" y="805"/>
                </a:cubicBezTo>
                <a:cubicBezTo>
                  <a:pt x="2095" y="806"/>
                  <a:pt x="2097" y="806"/>
                  <a:pt x="2099" y="807"/>
                </a:cubicBezTo>
                <a:cubicBezTo>
                  <a:pt x="2101" y="807"/>
                  <a:pt x="2103" y="807"/>
                  <a:pt x="2105" y="807"/>
                </a:cubicBezTo>
                <a:cubicBezTo>
                  <a:pt x="2106" y="806"/>
                  <a:pt x="2109" y="806"/>
                  <a:pt x="2107" y="805"/>
                </a:cubicBezTo>
                <a:cubicBezTo>
                  <a:pt x="2107" y="804"/>
                  <a:pt x="2106" y="804"/>
                  <a:pt x="2106" y="804"/>
                </a:cubicBezTo>
                <a:cubicBezTo>
                  <a:pt x="2105" y="803"/>
                  <a:pt x="2105" y="803"/>
                  <a:pt x="2104" y="802"/>
                </a:cubicBezTo>
                <a:cubicBezTo>
                  <a:pt x="2104" y="802"/>
                  <a:pt x="2104" y="801"/>
                  <a:pt x="2104" y="800"/>
                </a:cubicBezTo>
                <a:cubicBezTo>
                  <a:pt x="2104" y="800"/>
                  <a:pt x="2104" y="800"/>
                  <a:pt x="2104" y="800"/>
                </a:cubicBezTo>
                <a:cubicBezTo>
                  <a:pt x="2105" y="800"/>
                  <a:pt x="2105" y="800"/>
                  <a:pt x="2105" y="801"/>
                </a:cubicBezTo>
                <a:cubicBezTo>
                  <a:pt x="2106" y="801"/>
                  <a:pt x="2106" y="801"/>
                  <a:pt x="2107" y="800"/>
                </a:cubicBezTo>
                <a:cubicBezTo>
                  <a:pt x="2107" y="800"/>
                  <a:pt x="2107" y="799"/>
                  <a:pt x="2107" y="798"/>
                </a:cubicBezTo>
                <a:cubicBezTo>
                  <a:pt x="2107" y="797"/>
                  <a:pt x="2108" y="797"/>
                  <a:pt x="2108" y="796"/>
                </a:cubicBezTo>
                <a:cubicBezTo>
                  <a:pt x="2107" y="796"/>
                  <a:pt x="2107" y="795"/>
                  <a:pt x="2106" y="795"/>
                </a:cubicBezTo>
                <a:cubicBezTo>
                  <a:pt x="2105" y="795"/>
                  <a:pt x="2104" y="795"/>
                  <a:pt x="2104" y="795"/>
                </a:cubicBezTo>
                <a:cubicBezTo>
                  <a:pt x="2103" y="794"/>
                  <a:pt x="2103" y="794"/>
                  <a:pt x="2103" y="793"/>
                </a:cubicBezTo>
                <a:cubicBezTo>
                  <a:pt x="2102" y="792"/>
                  <a:pt x="2101" y="792"/>
                  <a:pt x="2099" y="792"/>
                </a:cubicBezTo>
                <a:cubicBezTo>
                  <a:pt x="2099" y="793"/>
                  <a:pt x="2098" y="793"/>
                  <a:pt x="2098" y="792"/>
                </a:cubicBezTo>
                <a:cubicBezTo>
                  <a:pt x="2097" y="791"/>
                  <a:pt x="2098" y="791"/>
                  <a:pt x="2099" y="791"/>
                </a:cubicBezTo>
                <a:cubicBezTo>
                  <a:pt x="2101" y="791"/>
                  <a:pt x="2099" y="790"/>
                  <a:pt x="2098" y="789"/>
                </a:cubicBezTo>
                <a:cubicBezTo>
                  <a:pt x="2097" y="789"/>
                  <a:pt x="2097" y="789"/>
                  <a:pt x="2096" y="788"/>
                </a:cubicBezTo>
                <a:cubicBezTo>
                  <a:pt x="2096" y="787"/>
                  <a:pt x="2096" y="787"/>
                  <a:pt x="2096" y="786"/>
                </a:cubicBezTo>
                <a:cubicBezTo>
                  <a:pt x="2096" y="784"/>
                  <a:pt x="2094" y="784"/>
                  <a:pt x="2093" y="783"/>
                </a:cubicBezTo>
                <a:cubicBezTo>
                  <a:pt x="2092" y="783"/>
                  <a:pt x="2092" y="783"/>
                  <a:pt x="2091" y="782"/>
                </a:cubicBezTo>
                <a:cubicBezTo>
                  <a:pt x="2091" y="781"/>
                  <a:pt x="2089" y="780"/>
                  <a:pt x="2088" y="781"/>
                </a:cubicBezTo>
                <a:cubicBezTo>
                  <a:pt x="2088" y="781"/>
                  <a:pt x="2087" y="782"/>
                  <a:pt x="2086" y="782"/>
                </a:cubicBezTo>
                <a:cubicBezTo>
                  <a:pt x="2085" y="781"/>
                  <a:pt x="2084" y="779"/>
                  <a:pt x="2084" y="778"/>
                </a:cubicBezTo>
                <a:cubicBezTo>
                  <a:pt x="2083" y="777"/>
                  <a:pt x="2083" y="777"/>
                  <a:pt x="2082" y="777"/>
                </a:cubicBezTo>
                <a:cubicBezTo>
                  <a:pt x="2080" y="776"/>
                  <a:pt x="2081" y="775"/>
                  <a:pt x="2080" y="773"/>
                </a:cubicBezTo>
                <a:cubicBezTo>
                  <a:pt x="2080" y="772"/>
                  <a:pt x="2078" y="773"/>
                  <a:pt x="2077" y="771"/>
                </a:cubicBezTo>
                <a:cubicBezTo>
                  <a:pt x="2076" y="771"/>
                  <a:pt x="2076" y="770"/>
                  <a:pt x="2075" y="770"/>
                </a:cubicBezTo>
                <a:cubicBezTo>
                  <a:pt x="2074" y="769"/>
                  <a:pt x="2074" y="770"/>
                  <a:pt x="2073" y="770"/>
                </a:cubicBezTo>
                <a:cubicBezTo>
                  <a:pt x="2073" y="770"/>
                  <a:pt x="2072" y="770"/>
                  <a:pt x="2072" y="770"/>
                </a:cubicBezTo>
                <a:cubicBezTo>
                  <a:pt x="2072" y="769"/>
                  <a:pt x="2073" y="769"/>
                  <a:pt x="2073" y="769"/>
                </a:cubicBezTo>
                <a:cubicBezTo>
                  <a:pt x="2073" y="768"/>
                  <a:pt x="2073" y="768"/>
                  <a:pt x="2072" y="767"/>
                </a:cubicBezTo>
                <a:cubicBezTo>
                  <a:pt x="2071" y="767"/>
                  <a:pt x="2071" y="767"/>
                  <a:pt x="2070" y="767"/>
                </a:cubicBezTo>
                <a:cubicBezTo>
                  <a:pt x="2069" y="767"/>
                  <a:pt x="2069" y="766"/>
                  <a:pt x="2068" y="766"/>
                </a:cubicBezTo>
                <a:cubicBezTo>
                  <a:pt x="2068" y="766"/>
                  <a:pt x="2067" y="767"/>
                  <a:pt x="2067" y="768"/>
                </a:cubicBezTo>
                <a:cubicBezTo>
                  <a:pt x="2066" y="768"/>
                  <a:pt x="2066" y="767"/>
                  <a:pt x="2066" y="767"/>
                </a:cubicBezTo>
                <a:cubicBezTo>
                  <a:pt x="2065" y="766"/>
                  <a:pt x="2066" y="765"/>
                  <a:pt x="2064" y="765"/>
                </a:cubicBezTo>
                <a:cubicBezTo>
                  <a:pt x="2063" y="765"/>
                  <a:pt x="2061" y="765"/>
                  <a:pt x="2060" y="763"/>
                </a:cubicBezTo>
                <a:cubicBezTo>
                  <a:pt x="2060" y="762"/>
                  <a:pt x="2060" y="760"/>
                  <a:pt x="2059" y="759"/>
                </a:cubicBezTo>
                <a:cubicBezTo>
                  <a:pt x="2057" y="758"/>
                  <a:pt x="2056" y="757"/>
                  <a:pt x="2055" y="756"/>
                </a:cubicBezTo>
                <a:cubicBezTo>
                  <a:pt x="2054" y="756"/>
                  <a:pt x="2053" y="755"/>
                  <a:pt x="2052" y="754"/>
                </a:cubicBezTo>
                <a:cubicBezTo>
                  <a:pt x="2051" y="753"/>
                  <a:pt x="2049" y="752"/>
                  <a:pt x="2049" y="751"/>
                </a:cubicBezTo>
                <a:cubicBezTo>
                  <a:pt x="2048" y="750"/>
                  <a:pt x="2048" y="749"/>
                  <a:pt x="2048" y="749"/>
                </a:cubicBezTo>
                <a:cubicBezTo>
                  <a:pt x="2047" y="748"/>
                  <a:pt x="2046" y="748"/>
                  <a:pt x="2046" y="747"/>
                </a:cubicBezTo>
                <a:cubicBezTo>
                  <a:pt x="2045" y="746"/>
                  <a:pt x="2048" y="746"/>
                  <a:pt x="2049" y="746"/>
                </a:cubicBezTo>
                <a:cubicBezTo>
                  <a:pt x="2051" y="746"/>
                  <a:pt x="2052" y="746"/>
                  <a:pt x="2053" y="747"/>
                </a:cubicBezTo>
                <a:cubicBezTo>
                  <a:pt x="2054" y="747"/>
                  <a:pt x="2055" y="747"/>
                  <a:pt x="2055" y="748"/>
                </a:cubicBezTo>
                <a:cubicBezTo>
                  <a:pt x="2056" y="748"/>
                  <a:pt x="2056" y="749"/>
                  <a:pt x="2057" y="749"/>
                </a:cubicBezTo>
                <a:cubicBezTo>
                  <a:pt x="2058" y="750"/>
                  <a:pt x="2059" y="749"/>
                  <a:pt x="2060" y="750"/>
                </a:cubicBezTo>
                <a:cubicBezTo>
                  <a:pt x="2061" y="751"/>
                  <a:pt x="2060" y="752"/>
                  <a:pt x="2062" y="752"/>
                </a:cubicBezTo>
                <a:cubicBezTo>
                  <a:pt x="2062" y="753"/>
                  <a:pt x="2063" y="752"/>
                  <a:pt x="2064" y="752"/>
                </a:cubicBezTo>
                <a:cubicBezTo>
                  <a:pt x="2066" y="753"/>
                  <a:pt x="2067" y="755"/>
                  <a:pt x="2068" y="756"/>
                </a:cubicBezTo>
                <a:cubicBezTo>
                  <a:pt x="2069" y="756"/>
                  <a:pt x="2069" y="757"/>
                  <a:pt x="2070" y="757"/>
                </a:cubicBezTo>
                <a:cubicBezTo>
                  <a:pt x="2070" y="757"/>
                  <a:pt x="2070" y="758"/>
                  <a:pt x="2071" y="758"/>
                </a:cubicBezTo>
                <a:cubicBezTo>
                  <a:pt x="2072" y="757"/>
                  <a:pt x="2071" y="755"/>
                  <a:pt x="2070" y="754"/>
                </a:cubicBezTo>
                <a:cubicBezTo>
                  <a:pt x="2070" y="753"/>
                  <a:pt x="2071" y="752"/>
                  <a:pt x="2070" y="750"/>
                </a:cubicBezTo>
                <a:cubicBezTo>
                  <a:pt x="2069" y="749"/>
                  <a:pt x="2068" y="749"/>
                  <a:pt x="2068" y="747"/>
                </a:cubicBezTo>
                <a:cubicBezTo>
                  <a:pt x="2068" y="747"/>
                  <a:pt x="2069" y="748"/>
                  <a:pt x="2069" y="748"/>
                </a:cubicBezTo>
                <a:cubicBezTo>
                  <a:pt x="2069" y="749"/>
                  <a:pt x="2069" y="749"/>
                  <a:pt x="2070" y="750"/>
                </a:cubicBezTo>
                <a:cubicBezTo>
                  <a:pt x="2071" y="750"/>
                  <a:pt x="2073" y="751"/>
                  <a:pt x="2074" y="752"/>
                </a:cubicBezTo>
                <a:cubicBezTo>
                  <a:pt x="2075" y="753"/>
                  <a:pt x="2074" y="755"/>
                  <a:pt x="2075" y="756"/>
                </a:cubicBezTo>
                <a:cubicBezTo>
                  <a:pt x="2075" y="756"/>
                  <a:pt x="2076" y="756"/>
                  <a:pt x="2077" y="757"/>
                </a:cubicBezTo>
                <a:cubicBezTo>
                  <a:pt x="2078" y="757"/>
                  <a:pt x="2078" y="758"/>
                  <a:pt x="2078" y="758"/>
                </a:cubicBezTo>
                <a:cubicBezTo>
                  <a:pt x="2079" y="760"/>
                  <a:pt x="2080" y="760"/>
                  <a:pt x="2081" y="761"/>
                </a:cubicBezTo>
                <a:cubicBezTo>
                  <a:pt x="2082" y="761"/>
                  <a:pt x="2083" y="762"/>
                  <a:pt x="2084" y="761"/>
                </a:cubicBezTo>
                <a:cubicBezTo>
                  <a:pt x="2085" y="761"/>
                  <a:pt x="2085" y="761"/>
                  <a:pt x="2086" y="761"/>
                </a:cubicBezTo>
                <a:cubicBezTo>
                  <a:pt x="2087" y="761"/>
                  <a:pt x="2087" y="762"/>
                  <a:pt x="2087" y="763"/>
                </a:cubicBezTo>
                <a:cubicBezTo>
                  <a:pt x="2087" y="764"/>
                  <a:pt x="2087" y="765"/>
                  <a:pt x="2088" y="765"/>
                </a:cubicBezTo>
                <a:cubicBezTo>
                  <a:pt x="2089" y="766"/>
                  <a:pt x="2090" y="764"/>
                  <a:pt x="2091" y="766"/>
                </a:cubicBezTo>
                <a:cubicBezTo>
                  <a:pt x="2091" y="767"/>
                  <a:pt x="2091" y="768"/>
                  <a:pt x="2091" y="768"/>
                </a:cubicBezTo>
                <a:cubicBezTo>
                  <a:pt x="2091" y="769"/>
                  <a:pt x="2092" y="769"/>
                  <a:pt x="2093" y="770"/>
                </a:cubicBezTo>
                <a:cubicBezTo>
                  <a:pt x="2093" y="770"/>
                  <a:pt x="2094" y="771"/>
                  <a:pt x="2094" y="770"/>
                </a:cubicBezTo>
                <a:cubicBezTo>
                  <a:pt x="2095" y="770"/>
                  <a:pt x="2095" y="767"/>
                  <a:pt x="2095" y="766"/>
                </a:cubicBezTo>
                <a:cubicBezTo>
                  <a:pt x="2094" y="765"/>
                  <a:pt x="2093" y="764"/>
                  <a:pt x="2094" y="763"/>
                </a:cubicBezTo>
                <a:cubicBezTo>
                  <a:pt x="2095" y="763"/>
                  <a:pt x="2095" y="763"/>
                  <a:pt x="2095" y="764"/>
                </a:cubicBezTo>
                <a:cubicBezTo>
                  <a:pt x="2095" y="765"/>
                  <a:pt x="2095" y="765"/>
                  <a:pt x="2095" y="765"/>
                </a:cubicBezTo>
                <a:cubicBezTo>
                  <a:pt x="2096" y="766"/>
                  <a:pt x="2095" y="767"/>
                  <a:pt x="2096" y="768"/>
                </a:cubicBezTo>
                <a:cubicBezTo>
                  <a:pt x="2096" y="770"/>
                  <a:pt x="2097" y="770"/>
                  <a:pt x="2098" y="770"/>
                </a:cubicBezTo>
                <a:cubicBezTo>
                  <a:pt x="2099" y="770"/>
                  <a:pt x="2099" y="770"/>
                  <a:pt x="2100" y="771"/>
                </a:cubicBezTo>
                <a:cubicBezTo>
                  <a:pt x="2100" y="771"/>
                  <a:pt x="2100" y="771"/>
                  <a:pt x="2101" y="772"/>
                </a:cubicBezTo>
                <a:cubicBezTo>
                  <a:pt x="2101" y="772"/>
                  <a:pt x="2102" y="772"/>
                  <a:pt x="2103" y="772"/>
                </a:cubicBezTo>
                <a:cubicBezTo>
                  <a:pt x="2104" y="772"/>
                  <a:pt x="2103" y="770"/>
                  <a:pt x="2105" y="770"/>
                </a:cubicBezTo>
                <a:cubicBezTo>
                  <a:pt x="2106" y="770"/>
                  <a:pt x="2106" y="771"/>
                  <a:pt x="2106" y="771"/>
                </a:cubicBezTo>
                <a:cubicBezTo>
                  <a:pt x="2106" y="772"/>
                  <a:pt x="2107" y="773"/>
                  <a:pt x="2107" y="773"/>
                </a:cubicBezTo>
                <a:cubicBezTo>
                  <a:pt x="2108" y="773"/>
                  <a:pt x="2109" y="773"/>
                  <a:pt x="2109" y="773"/>
                </a:cubicBezTo>
                <a:cubicBezTo>
                  <a:pt x="2110" y="774"/>
                  <a:pt x="2110" y="774"/>
                  <a:pt x="2111" y="774"/>
                </a:cubicBezTo>
                <a:cubicBezTo>
                  <a:pt x="2112" y="774"/>
                  <a:pt x="2111" y="773"/>
                  <a:pt x="2112" y="772"/>
                </a:cubicBezTo>
                <a:cubicBezTo>
                  <a:pt x="2113" y="771"/>
                  <a:pt x="2113" y="774"/>
                  <a:pt x="2113" y="774"/>
                </a:cubicBezTo>
                <a:cubicBezTo>
                  <a:pt x="2113" y="775"/>
                  <a:pt x="2114" y="775"/>
                  <a:pt x="2114" y="775"/>
                </a:cubicBezTo>
                <a:cubicBezTo>
                  <a:pt x="2114" y="775"/>
                  <a:pt x="2115" y="776"/>
                  <a:pt x="2115" y="776"/>
                </a:cubicBezTo>
                <a:cubicBezTo>
                  <a:pt x="2115" y="777"/>
                  <a:pt x="2116" y="777"/>
                  <a:pt x="2116" y="777"/>
                </a:cubicBezTo>
                <a:cubicBezTo>
                  <a:pt x="2117" y="776"/>
                  <a:pt x="2118" y="775"/>
                  <a:pt x="2119" y="775"/>
                </a:cubicBezTo>
                <a:cubicBezTo>
                  <a:pt x="2120" y="775"/>
                  <a:pt x="2120" y="776"/>
                  <a:pt x="2120" y="777"/>
                </a:cubicBezTo>
                <a:cubicBezTo>
                  <a:pt x="2120" y="777"/>
                  <a:pt x="2122" y="778"/>
                  <a:pt x="2121" y="779"/>
                </a:cubicBezTo>
                <a:cubicBezTo>
                  <a:pt x="2121" y="780"/>
                  <a:pt x="2120" y="780"/>
                  <a:pt x="2120" y="781"/>
                </a:cubicBezTo>
                <a:cubicBezTo>
                  <a:pt x="2120" y="781"/>
                  <a:pt x="2121" y="781"/>
                  <a:pt x="2121" y="782"/>
                </a:cubicBezTo>
                <a:cubicBezTo>
                  <a:pt x="2122" y="783"/>
                  <a:pt x="2122" y="786"/>
                  <a:pt x="2124" y="785"/>
                </a:cubicBezTo>
                <a:cubicBezTo>
                  <a:pt x="2125" y="785"/>
                  <a:pt x="2125" y="784"/>
                  <a:pt x="2125" y="784"/>
                </a:cubicBezTo>
                <a:cubicBezTo>
                  <a:pt x="2126" y="783"/>
                  <a:pt x="2127" y="783"/>
                  <a:pt x="2127" y="783"/>
                </a:cubicBezTo>
                <a:cubicBezTo>
                  <a:pt x="2130" y="783"/>
                  <a:pt x="2126" y="779"/>
                  <a:pt x="2126" y="778"/>
                </a:cubicBezTo>
                <a:cubicBezTo>
                  <a:pt x="2126" y="777"/>
                  <a:pt x="2125" y="776"/>
                  <a:pt x="2125" y="776"/>
                </a:cubicBezTo>
                <a:cubicBezTo>
                  <a:pt x="2124" y="775"/>
                  <a:pt x="2124" y="775"/>
                  <a:pt x="2123" y="774"/>
                </a:cubicBezTo>
                <a:cubicBezTo>
                  <a:pt x="2122" y="773"/>
                  <a:pt x="2124" y="772"/>
                  <a:pt x="2125" y="772"/>
                </a:cubicBezTo>
                <a:cubicBezTo>
                  <a:pt x="2126" y="773"/>
                  <a:pt x="2126" y="773"/>
                  <a:pt x="2127" y="774"/>
                </a:cubicBezTo>
                <a:cubicBezTo>
                  <a:pt x="2128" y="774"/>
                  <a:pt x="2128" y="774"/>
                  <a:pt x="2129" y="775"/>
                </a:cubicBezTo>
                <a:cubicBezTo>
                  <a:pt x="2129" y="775"/>
                  <a:pt x="2130" y="776"/>
                  <a:pt x="2131" y="775"/>
                </a:cubicBezTo>
                <a:cubicBezTo>
                  <a:pt x="2132" y="775"/>
                  <a:pt x="2131" y="774"/>
                  <a:pt x="2132" y="774"/>
                </a:cubicBezTo>
                <a:cubicBezTo>
                  <a:pt x="2133" y="774"/>
                  <a:pt x="2134" y="775"/>
                  <a:pt x="2135" y="774"/>
                </a:cubicBezTo>
                <a:cubicBezTo>
                  <a:pt x="2135" y="773"/>
                  <a:pt x="2134" y="773"/>
                  <a:pt x="2133" y="773"/>
                </a:cubicBezTo>
                <a:cubicBezTo>
                  <a:pt x="2132" y="772"/>
                  <a:pt x="2130" y="771"/>
                  <a:pt x="2131" y="770"/>
                </a:cubicBezTo>
                <a:cubicBezTo>
                  <a:pt x="2132" y="770"/>
                  <a:pt x="2132" y="770"/>
                  <a:pt x="2132" y="769"/>
                </a:cubicBezTo>
                <a:cubicBezTo>
                  <a:pt x="2133" y="769"/>
                  <a:pt x="2133" y="769"/>
                  <a:pt x="2132" y="768"/>
                </a:cubicBezTo>
                <a:cubicBezTo>
                  <a:pt x="2132" y="768"/>
                  <a:pt x="2132" y="768"/>
                  <a:pt x="2131" y="767"/>
                </a:cubicBezTo>
                <a:cubicBezTo>
                  <a:pt x="2131" y="766"/>
                  <a:pt x="2131" y="766"/>
                  <a:pt x="2130" y="766"/>
                </a:cubicBezTo>
                <a:cubicBezTo>
                  <a:pt x="2129" y="766"/>
                  <a:pt x="2129" y="766"/>
                  <a:pt x="2128" y="765"/>
                </a:cubicBezTo>
                <a:cubicBezTo>
                  <a:pt x="2128" y="765"/>
                  <a:pt x="2128" y="764"/>
                  <a:pt x="2128" y="764"/>
                </a:cubicBezTo>
                <a:cubicBezTo>
                  <a:pt x="2127" y="763"/>
                  <a:pt x="2127" y="764"/>
                  <a:pt x="2126" y="763"/>
                </a:cubicBezTo>
                <a:cubicBezTo>
                  <a:pt x="2126" y="762"/>
                  <a:pt x="2128" y="762"/>
                  <a:pt x="2128" y="763"/>
                </a:cubicBezTo>
                <a:cubicBezTo>
                  <a:pt x="2131" y="763"/>
                  <a:pt x="2129" y="761"/>
                  <a:pt x="2128" y="761"/>
                </a:cubicBezTo>
                <a:cubicBezTo>
                  <a:pt x="2128" y="760"/>
                  <a:pt x="2128" y="760"/>
                  <a:pt x="2127" y="759"/>
                </a:cubicBezTo>
                <a:cubicBezTo>
                  <a:pt x="2127" y="759"/>
                  <a:pt x="2126" y="759"/>
                  <a:pt x="2125" y="758"/>
                </a:cubicBezTo>
                <a:cubicBezTo>
                  <a:pt x="2125" y="757"/>
                  <a:pt x="2126" y="756"/>
                  <a:pt x="2127" y="755"/>
                </a:cubicBezTo>
                <a:cubicBezTo>
                  <a:pt x="2127" y="753"/>
                  <a:pt x="2126" y="752"/>
                  <a:pt x="2127" y="750"/>
                </a:cubicBezTo>
                <a:cubicBezTo>
                  <a:pt x="2128" y="748"/>
                  <a:pt x="2129" y="752"/>
                  <a:pt x="2129" y="752"/>
                </a:cubicBezTo>
                <a:cubicBezTo>
                  <a:pt x="2130" y="753"/>
                  <a:pt x="2130" y="753"/>
                  <a:pt x="2131" y="754"/>
                </a:cubicBezTo>
                <a:cubicBezTo>
                  <a:pt x="2131" y="755"/>
                  <a:pt x="2131" y="756"/>
                  <a:pt x="2131" y="756"/>
                </a:cubicBezTo>
                <a:cubicBezTo>
                  <a:pt x="2131" y="758"/>
                  <a:pt x="2133" y="759"/>
                  <a:pt x="2133" y="760"/>
                </a:cubicBezTo>
                <a:cubicBezTo>
                  <a:pt x="2134" y="761"/>
                  <a:pt x="2134" y="762"/>
                  <a:pt x="2134" y="762"/>
                </a:cubicBezTo>
                <a:cubicBezTo>
                  <a:pt x="2135" y="763"/>
                  <a:pt x="2137" y="763"/>
                  <a:pt x="2138" y="762"/>
                </a:cubicBezTo>
                <a:cubicBezTo>
                  <a:pt x="2138" y="762"/>
                  <a:pt x="2138" y="761"/>
                  <a:pt x="2138" y="761"/>
                </a:cubicBezTo>
                <a:cubicBezTo>
                  <a:pt x="2137" y="760"/>
                  <a:pt x="2137" y="759"/>
                  <a:pt x="2137" y="758"/>
                </a:cubicBezTo>
                <a:cubicBezTo>
                  <a:pt x="2137" y="756"/>
                  <a:pt x="2138" y="755"/>
                  <a:pt x="2138" y="753"/>
                </a:cubicBezTo>
                <a:cubicBezTo>
                  <a:pt x="2138" y="752"/>
                  <a:pt x="2137" y="752"/>
                  <a:pt x="2137" y="751"/>
                </a:cubicBezTo>
                <a:cubicBezTo>
                  <a:pt x="2137" y="750"/>
                  <a:pt x="2137" y="749"/>
                  <a:pt x="2137" y="749"/>
                </a:cubicBezTo>
                <a:cubicBezTo>
                  <a:pt x="2136" y="747"/>
                  <a:pt x="2135" y="747"/>
                  <a:pt x="2133" y="747"/>
                </a:cubicBezTo>
                <a:cubicBezTo>
                  <a:pt x="2133" y="746"/>
                  <a:pt x="2133" y="746"/>
                  <a:pt x="2132" y="746"/>
                </a:cubicBezTo>
                <a:cubicBezTo>
                  <a:pt x="2131" y="745"/>
                  <a:pt x="2129" y="746"/>
                  <a:pt x="2129" y="745"/>
                </a:cubicBezTo>
                <a:cubicBezTo>
                  <a:pt x="2128" y="744"/>
                  <a:pt x="2129" y="743"/>
                  <a:pt x="2129" y="743"/>
                </a:cubicBezTo>
                <a:cubicBezTo>
                  <a:pt x="2129" y="742"/>
                  <a:pt x="2130" y="742"/>
                  <a:pt x="2131" y="742"/>
                </a:cubicBezTo>
                <a:cubicBezTo>
                  <a:pt x="2131" y="741"/>
                  <a:pt x="2132" y="741"/>
                  <a:pt x="2132" y="740"/>
                </a:cubicBezTo>
                <a:cubicBezTo>
                  <a:pt x="2133" y="740"/>
                  <a:pt x="2133" y="739"/>
                  <a:pt x="2134" y="739"/>
                </a:cubicBezTo>
                <a:cubicBezTo>
                  <a:pt x="2136" y="739"/>
                  <a:pt x="2135" y="737"/>
                  <a:pt x="2133" y="737"/>
                </a:cubicBezTo>
                <a:cubicBezTo>
                  <a:pt x="2133" y="737"/>
                  <a:pt x="2132" y="737"/>
                  <a:pt x="2131" y="737"/>
                </a:cubicBezTo>
                <a:cubicBezTo>
                  <a:pt x="2130" y="737"/>
                  <a:pt x="2130" y="737"/>
                  <a:pt x="2130" y="738"/>
                </a:cubicBezTo>
                <a:cubicBezTo>
                  <a:pt x="2129" y="739"/>
                  <a:pt x="2129" y="739"/>
                  <a:pt x="2128" y="738"/>
                </a:cubicBezTo>
                <a:cubicBezTo>
                  <a:pt x="2128" y="738"/>
                  <a:pt x="2128" y="738"/>
                  <a:pt x="2127" y="738"/>
                </a:cubicBezTo>
                <a:cubicBezTo>
                  <a:pt x="2127" y="738"/>
                  <a:pt x="2126" y="738"/>
                  <a:pt x="2126" y="738"/>
                </a:cubicBezTo>
                <a:cubicBezTo>
                  <a:pt x="2126" y="738"/>
                  <a:pt x="2125" y="738"/>
                  <a:pt x="2125" y="737"/>
                </a:cubicBezTo>
                <a:cubicBezTo>
                  <a:pt x="2125" y="737"/>
                  <a:pt x="2126" y="737"/>
                  <a:pt x="2126" y="737"/>
                </a:cubicBezTo>
                <a:cubicBezTo>
                  <a:pt x="2127" y="736"/>
                  <a:pt x="2127" y="736"/>
                  <a:pt x="2126" y="736"/>
                </a:cubicBezTo>
                <a:cubicBezTo>
                  <a:pt x="2125" y="735"/>
                  <a:pt x="2124" y="736"/>
                  <a:pt x="2124" y="735"/>
                </a:cubicBezTo>
                <a:cubicBezTo>
                  <a:pt x="2123" y="734"/>
                  <a:pt x="2124" y="734"/>
                  <a:pt x="2124" y="733"/>
                </a:cubicBezTo>
                <a:cubicBezTo>
                  <a:pt x="2123" y="733"/>
                  <a:pt x="2123" y="732"/>
                  <a:pt x="2123" y="732"/>
                </a:cubicBezTo>
                <a:cubicBezTo>
                  <a:pt x="2122" y="731"/>
                  <a:pt x="2122" y="730"/>
                  <a:pt x="2121" y="730"/>
                </a:cubicBezTo>
                <a:cubicBezTo>
                  <a:pt x="2120" y="730"/>
                  <a:pt x="2118" y="730"/>
                  <a:pt x="2118" y="729"/>
                </a:cubicBezTo>
                <a:cubicBezTo>
                  <a:pt x="2120" y="729"/>
                  <a:pt x="2123" y="729"/>
                  <a:pt x="2123" y="728"/>
                </a:cubicBezTo>
                <a:cubicBezTo>
                  <a:pt x="2124" y="727"/>
                  <a:pt x="2123" y="726"/>
                  <a:pt x="2124" y="725"/>
                </a:cubicBezTo>
                <a:cubicBezTo>
                  <a:pt x="2124" y="725"/>
                  <a:pt x="2125" y="724"/>
                  <a:pt x="2126" y="724"/>
                </a:cubicBezTo>
                <a:cubicBezTo>
                  <a:pt x="2126" y="724"/>
                  <a:pt x="2126" y="723"/>
                  <a:pt x="2126" y="723"/>
                </a:cubicBezTo>
                <a:cubicBezTo>
                  <a:pt x="2125" y="722"/>
                  <a:pt x="2125" y="723"/>
                  <a:pt x="2124" y="722"/>
                </a:cubicBezTo>
                <a:cubicBezTo>
                  <a:pt x="2123" y="722"/>
                  <a:pt x="2124" y="720"/>
                  <a:pt x="2122" y="721"/>
                </a:cubicBezTo>
                <a:cubicBezTo>
                  <a:pt x="2122" y="722"/>
                  <a:pt x="2121" y="723"/>
                  <a:pt x="2121" y="723"/>
                </a:cubicBezTo>
                <a:cubicBezTo>
                  <a:pt x="2120" y="723"/>
                  <a:pt x="2119" y="723"/>
                  <a:pt x="2119" y="723"/>
                </a:cubicBezTo>
                <a:cubicBezTo>
                  <a:pt x="2117" y="722"/>
                  <a:pt x="2117" y="721"/>
                  <a:pt x="2115" y="721"/>
                </a:cubicBezTo>
                <a:cubicBezTo>
                  <a:pt x="2115" y="721"/>
                  <a:pt x="2114" y="722"/>
                  <a:pt x="2113" y="722"/>
                </a:cubicBezTo>
                <a:cubicBezTo>
                  <a:pt x="2113" y="722"/>
                  <a:pt x="2113" y="720"/>
                  <a:pt x="2113" y="720"/>
                </a:cubicBezTo>
                <a:cubicBezTo>
                  <a:pt x="2113" y="719"/>
                  <a:pt x="2114" y="719"/>
                  <a:pt x="2115" y="718"/>
                </a:cubicBezTo>
                <a:cubicBezTo>
                  <a:pt x="2116" y="717"/>
                  <a:pt x="2117" y="714"/>
                  <a:pt x="2115" y="713"/>
                </a:cubicBezTo>
                <a:cubicBezTo>
                  <a:pt x="2115" y="713"/>
                  <a:pt x="2114" y="713"/>
                  <a:pt x="2114" y="713"/>
                </a:cubicBezTo>
                <a:cubicBezTo>
                  <a:pt x="2113" y="713"/>
                  <a:pt x="2113" y="711"/>
                  <a:pt x="2112" y="711"/>
                </a:cubicBezTo>
                <a:cubicBezTo>
                  <a:pt x="2111" y="710"/>
                  <a:pt x="2111" y="709"/>
                  <a:pt x="2110" y="708"/>
                </a:cubicBezTo>
                <a:cubicBezTo>
                  <a:pt x="2109" y="706"/>
                  <a:pt x="2108" y="707"/>
                  <a:pt x="2108" y="708"/>
                </a:cubicBezTo>
                <a:cubicBezTo>
                  <a:pt x="2108" y="709"/>
                  <a:pt x="2108" y="710"/>
                  <a:pt x="2108" y="711"/>
                </a:cubicBezTo>
                <a:cubicBezTo>
                  <a:pt x="2108" y="712"/>
                  <a:pt x="2109" y="713"/>
                  <a:pt x="2109" y="713"/>
                </a:cubicBezTo>
                <a:cubicBezTo>
                  <a:pt x="2109" y="714"/>
                  <a:pt x="2108" y="714"/>
                  <a:pt x="2107" y="714"/>
                </a:cubicBezTo>
                <a:cubicBezTo>
                  <a:pt x="2106" y="714"/>
                  <a:pt x="2106" y="713"/>
                  <a:pt x="2106" y="713"/>
                </a:cubicBezTo>
                <a:cubicBezTo>
                  <a:pt x="2104" y="710"/>
                  <a:pt x="2105" y="714"/>
                  <a:pt x="2104" y="715"/>
                </a:cubicBezTo>
                <a:cubicBezTo>
                  <a:pt x="2103" y="716"/>
                  <a:pt x="2103" y="715"/>
                  <a:pt x="2103" y="714"/>
                </a:cubicBezTo>
                <a:cubicBezTo>
                  <a:pt x="2102" y="713"/>
                  <a:pt x="2102" y="713"/>
                  <a:pt x="2101" y="713"/>
                </a:cubicBezTo>
                <a:cubicBezTo>
                  <a:pt x="2101" y="712"/>
                  <a:pt x="2101" y="712"/>
                  <a:pt x="2102" y="712"/>
                </a:cubicBezTo>
                <a:cubicBezTo>
                  <a:pt x="2103" y="712"/>
                  <a:pt x="2103" y="712"/>
                  <a:pt x="2103" y="711"/>
                </a:cubicBezTo>
                <a:cubicBezTo>
                  <a:pt x="2104" y="710"/>
                  <a:pt x="2103" y="709"/>
                  <a:pt x="2103" y="708"/>
                </a:cubicBezTo>
                <a:cubicBezTo>
                  <a:pt x="2102" y="707"/>
                  <a:pt x="2102" y="709"/>
                  <a:pt x="2101" y="708"/>
                </a:cubicBezTo>
                <a:cubicBezTo>
                  <a:pt x="2100" y="708"/>
                  <a:pt x="2101" y="707"/>
                  <a:pt x="2101" y="707"/>
                </a:cubicBezTo>
                <a:cubicBezTo>
                  <a:pt x="2100" y="705"/>
                  <a:pt x="2099" y="707"/>
                  <a:pt x="2098" y="707"/>
                </a:cubicBezTo>
                <a:cubicBezTo>
                  <a:pt x="2098" y="707"/>
                  <a:pt x="2096" y="706"/>
                  <a:pt x="2096" y="706"/>
                </a:cubicBezTo>
                <a:cubicBezTo>
                  <a:pt x="2096" y="705"/>
                  <a:pt x="2096" y="704"/>
                  <a:pt x="2095" y="704"/>
                </a:cubicBezTo>
                <a:cubicBezTo>
                  <a:pt x="2095" y="703"/>
                  <a:pt x="2094" y="704"/>
                  <a:pt x="2094" y="703"/>
                </a:cubicBezTo>
                <a:cubicBezTo>
                  <a:pt x="2094" y="703"/>
                  <a:pt x="2094" y="702"/>
                  <a:pt x="2093" y="702"/>
                </a:cubicBezTo>
                <a:cubicBezTo>
                  <a:pt x="2093" y="702"/>
                  <a:pt x="2093" y="703"/>
                  <a:pt x="2093" y="703"/>
                </a:cubicBezTo>
                <a:cubicBezTo>
                  <a:pt x="2093" y="706"/>
                  <a:pt x="2093" y="708"/>
                  <a:pt x="2093" y="710"/>
                </a:cubicBezTo>
                <a:cubicBezTo>
                  <a:pt x="2093" y="711"/>
                  <a:pt x="2092" y="711"/>
                  <a:pt x="2092" y="711"/>
                </a:cubicBezTo>
                <a:cubicBezTo>
                  <a:pt x="2091" y="710"/>
                  <a:pt x="2091" y="709"/>
                  <a:pt x="2091" y="709"/>
                </a:cubicBezTo>
                <a:cubicBezTo>
                  <a:pt x="2091" y="708"/>
                  <a:pt x="2091" y="708"/>
                  <a:pt x="2091" y="707"/>
                </a:cubicBezTo>
                <a:cubicBezTo>
                  <a:pt x="2090" y="706"/>
                  <a:pt x="2090" y="706"/>
                  <a:pt x="2090" y="706"/>
                </a:cubicBezTo>
                <a:cubicBezTo>
                  <a:pt x="2089" y="704"/>
                  <a:pt x="2090" y="702"/>
                  <a:pt x="2090" y="701"/>
                </a:cubicBezTo>
                <a:cubicBezTo>
                  <a:pt x="2091" y="700"/>
                  <a:pt x="2092" y="700"/>
                  <a:pt x="2091" y="699"/>
                </a:cubicBezTo>
                <a:cubicBezTo>
                  <a:pt x="2091" y="698"/>
                  <a:pt x="2090" y="699"/>
                  <a:pt x="2090" y="699"/>
                </a:cubicBezTo>
                <a:cubicBezTo>
                  <a:pt x="2089" y="700"/>
                  <a:pt x="2089" y="701"/>
                  <a:pt x="2088" y="701"/>
                </a:cubicBezTo>
                <a:cubicBezTo>
                  <a:pt x="2087" y="701"/>
                  <a:pt x="2087" y="700"/>
                  <a:pt x="2087" y="699"/>
                </a:cubicBezTo>
                <a:cubicBezTo>
                  <a:pt x="2087" y="697"/>
                  <a:pt x="2085" y="698"/>
                  <a:pt x="2084" y="697"/>
                </a:cubicBezTo>
                <a:cubicBezTo>
                  <a:pt x="2083" y="697"/>
                  <a:pt x="2084" y="696"/>
                  <a:pt x="2083" y="696"/>
                </a:cubicBezTo>
                <a:cubicBezTo>
                  <a:pt x="2083" y="695"/>
                  <a:pt x="2082" y="694"/>
                  <a:pt x="2082" y="694"/>
                </a:cubicBezTo>
                <a:cubicBezTo>
                  <a:pt x="2082" y="692"/>
                  <a:pt x="2083" y="693"/>
                  <a:pt x="2084" y="692"/>
                </a:cubicBezTo>
                <a:cubicBezTo>
                  <a:pt x="2084" y="692"/>
                  <a:pt x="2085" y="691"/>
                  <a:pt x="2084" y="690"/>
                </a:cubicBezTo>
                <a:cubicBezTo>
                  <a:pt x="2084" y="688"/>
                  <a:pt x="2083" y="689"/>
                  <a:pt x="2081" y="689"/>
                </a:cubicBezTo>
                <a:cubicBezTo>
                  <a:pt x="2080" y="689"/>
                  <a:pt x="2079" y="689"/>
                  <a:pt x="2078" y="688"/>
                </a:cubicBezTo>
                <a:cubicBezTo>
                  <a:pt x="2077" y="688"/>
                  <a:pt x="2077" y="686"/>
                  <a:pt x="2078" y="685"/>
                </a:cubicBezTo>
                <a:cubicBezTo>
                  <a:pt x="2078" y="684"/>
                  <a:pt x="2079" y="684"/>
                  <a:pt x="2079" y="683"/>
                </a:cubicBezTo>
                <a:cubicBezTo>
                  <a:pt x="2079" y="683"/>
                  <a:pt x="2078" y="682"/>
                  <a:pt x="2078" y="682"/>
                </a:cubicBezTo>
                <a:cubicBezTo>
                  <a:pt x="2076" y="681"/>
                  <a:pt x="2075" y="682"/>
                  <a:pt x="2074" y="682"/>
                </a:cubicBezTo>
                <a:cubicBezTo>
                  <a:pt x="2073" y="682"/>
                  <a:pt x="2072" y="682"/>
                  <a:pt x="2072" y="682"/>
                </a:cubicBezTo>
                <a:cubicBezTo>
                  <a:pt x="2071" y="683"/>
                  <a:pt x="2071" y="683"/>
                  <a:pt x="2070" y="684"/>
                </a:cubicBezTo>
                <a:cubicBezTo>
                  <a:pt x="2069" y="684"/>
                  <a:pt x="2067" y="684"/>
                  <a:pt x="2067" y="685"/>
                </a:cubicBezTo>
                <a:cubicBezTo>
                  <a:pt x="2067" y="686"/>
                  <a:pt x="2067" y="687"/>
                  <a:pt x="2066" y="688"/>
                </a:cubicBezTo>
                <a:cubicBezTo>
                  <a:pt x="2065" y="688"/>
                  <a:pt x="2065" y="687"/>
                  <a:pt x="2065" y="686"/>
                </a:cubicBezTo>
                <a:cubicBezTo>
                  <a:pt x="2065" y="685"/>
                  <a:pt x="2066" y="683"/>
                  <a:pt x="2067" y="682"/>
                </a:cubicBezTo>
                <a:cubicBezTo>
                  <a:pt x="2067" y="682"/>
                  <a:pt x="2069" y="682"/>
                  <a:pt x="2068" y="681"/>
                </a:cubicBezTo>
                <a:cubicBezTo>
                  <a:pt x="2068" y="680"/>
                  <a:pt x="2067" y="681"/>
                  <a:pt x="2066" y="681"/>
                </a:cubicBezTo>
                <a:cubicBezTo>
                  <a:pt x="2065" y="680"/>
                  <a:pt x="2069" y="679"/>
                  <a:pt x="2069" y="678"/>
                </a:cubicBezTo>
                <a:cubicBezTo>
                  <a:pt x="2070" y="676"/>
                  <a:pt x="2067" y="676"/>
                  <a:pt x="2067" y="677"/>
                </a:cubicBezTo>
                <a:cubicBezTo>
                  <a:pt x="2066" y="678"/>
                  <a:pt x="2066" y="679"/>
                  <a:pt x="2065" y="679"/>
                </a:cubicBezTo>
                <a:cubicBezTo>
                  <a:pt x="2064" y="678"/>
                  <a:pt x="2065" y="677"/>
                  <a:pt x="2064" y="678"/>
                </a:cubicBezTo>
                <a:cubicBezTo>
                  <a:pt x="2063" y="678"/>
                  <a:pt x="2062" y="678"/>
                  <a:pt x="2062" y="677"/>
                </a:cubicBezTo>
                <a:cubicBezTo>
                  <a:pt x="2062" y="677"/>
                  <a:pt x="2062" y="675"/>
                  <a:pt x="2062" y="675"/>
                </a:cubicBezTo>
                <a:cubicBezTo>
                  <a:pt x="2062" y="674"/>
                  <a:pt x="2064" y="675"/>
                  <a:pt x="2064" y="674"/>
                </a:cubicBezTo>
                <a:cubicBezTo>
                  <a:pt x="2064" y="673"/>
                  <a:pt x="2061" y="672"/>
                  <a:pt x="2061" y="673"/>
                </a:cubicBezTo>
                <a:cubicBezTo>
                  <a:pt x="2061" y="673"/>
                  <a:pt x="2060" y="674"/>
                  <a:pt x="2060" y="674"/>
                </a:cubicBezTo>
                <a:cubicBezTo>
                  <a:pt x="2059" y="675"/>
                  <a:pt x="2059" y="674"/>
                  <a:pt x="2059" y="673"/>
                </a:cubicBezTo>
                <a:cubicBezTo>
                  <a:pt x="2059" y="673"/>
                  <a:pt x="2058" y="672"/>
                  <a:pt x="2058" y="671"/>
                </a:cubicBezTo>
                <a:cubicBezTo>
                  <a:pt x="2058" y="671"/>
                  <a:pt x="2057" y="668"/>
                  <a:pt x="2057" y="668"/>
                </a:cubicBezTo>
                <a:cubicBezTo>
                  <a:pt x="2059" y="667"/>
                  <a:pt x="2059" y="670"/>
                  <a:pt x="2059" y="671"/>
                </a:cubicBezTo>
                <a:cubicBezTo>
                  <a:pt x="2059" y="671"/>
                  <a:pt x="2060" y="671"/>
                  <a:pt x="2061" y="671"/>
                </a:cubicBezTo>
                <a:cubicBezTo>
                  <a:pt x="2061" y="671"/>
                  <a:pt x="2062" y="672"/>
                  <a:pt x="2062" y="672"/>
                </a:cubicBezTo>
                <a:cubicBezTo>
                  <a:pt x="2064" y="672"/>
                  <a:pt x="2063" y="669"/>
                  <a:pt x="2064" y="668"/>
                </a:cubicBezTo>
                <a:cubicBezTo>
                  <a:pt x="2064" y="667"/>
                  <a:pt x="2064" y="666"/>
                  <a:pt x="2065" y="667"/>
                </a:cubicBezTo>
                <a:cubicBezTo>
                  <a:pt x="2065" y="668"/>
                  <a:pt x="2065" y="669"/>
                  <a:pt x="2065" y="670"/>
                </a:cubicBezTo>
                <a:cubicBezTo>
                  <a:pt x="2065" y="670"/>
                  <a:pt x="2065" y="671"/>
                  <a:pt x="2065" y="672"/>
                </a:cubicBezTo>
                <a:cubicBezTo>
                  <a:pt x="2066" y="672"/>
                  <a:pt x="2066" y="673"/>
                  <a:pt x="2066" y="674"/>
                </a:cubicBezTo>
                <a:cubicBezTo>
                  <a:pt x="2067" y="675"/>
                  <a:pt x="2069" y="675"/>
                  <a:pt x="2070" y="675"/>
                </a:cubicBezTo>
                <a:cubicBezTo>
                  <a:pt x="2072" y="675"/>
                  <a:pt x="2073" y="675"/>
                  <a:pt x="2075" y="675"/>
                </a:cubicBezTo>
                <a:cubicBezTo>
                  <a:pt x="2076" y="675"/>
                  <a:pt x="2077" y="674"/>
                  <a:pt x="2078" y="674"/>
                </a:cubicBezTo>
                <a:cubicBezTo>
                  <a:pt x="2079" y="673"/>
                  <a:pt x="2080" y="674"/>
                  <a:pt x="2081" y="674"/>
                </a:cubicBezTo>
                <a:cubicBezTo>
                  <a:pt x="2081" y="674"/>
                  <a:pt x="2082" y="674"/>
                  <a:pt x="2082" y="674"/>
                </a:cubicBezTo>
                <a:cubicBezTo>
                  <a:pt x="2082" y="673"/>
                  <a:pt x="2081" y="673"/>
                  <a:pt x="2081" y="672"/>
                </a:cubicBezTo>
                <a:cubicBezTo>
                  <a:pt x="2080" y="671"/>
                  <a:pt x="2081" y="670"/>
                  <a:pt x="2081" y="668"/>
                </a:cubicBezTo>
                <a:cubicBezTo>
                  <a:pt x="2080" y="667"/>
                  <a:pt x="2079" y="667"/>
                  <a:pt x="2077" y="666"/>
                </a:cubicBezTo>
                <a:cubicBezTo>
                  <a:pt x="2077" y="666"/>
                  <a:pt x="2077" y="665"/>
                  <a:pt x="2076" y="664"/>
                </a:cubicBezTo>
                <a:cubicBezTo>
                  <a:pt x="2075" y="663"/>
                  <a:pt x="2073" y="663"/>
                  <a:pt x="2072" y="662"/>
                </a:cubicBezTo>
                <a:cubicBezTo>
                  <a:pt x="2072" y="661"/>
                  <a:pt x="2072" y="660"/>
                  <a:pt x="2072" y="659"/>
                </a:cubicBezTo>
                <a:cubicBezTo>
                  <a:pt x="2071" y="659"/>
                  <a:pt x="2071" y="658"/>
                  <a:pt x="2070" y="658"/>
                </a:cubicBezTo>
                <a:cubicBezTo>
                  <a:pt x="2069" y="657"/>
                  <a:pt x="2068" y="657"/>
                  <a:pt x="2069" y="656"/>
                </a:cubicBezTo>
                <a:cubicBezTo>
                  <a:pt x="2069" y="655"/>
                  <a:pt x="2070" y="656"/>
                  <a:pt x="2070" y="656"/>
                </a:cubicBezTo>
                <a:cubicBezTo>
                  <a:pt x="2072" y="657"/>
                  <a:pt x="2073" y="657"/>
                  <a:pt x="2074" y="658"/>
                </a:cubicBezTo>
                <a:cubicBezTo>
                  <a:pt x="2075" y="659"/>
                  <a:pt x="2075" y="659"/>
                  <a:pt x="2076" y="660"/>
                </a:cubicBezTo>
                <a:cubicBezTo>
                  <a:pt x="2077" y="660"/>
                  <a:pt x="2077" y="660"/>
                  <a:pt x="2078" y="660"/>
                </a:cubicBezTo>
                <a:cubicBezTo>
                  <a:pt x="2078" y="661"/>
                  <a:pt x="2079" y="662"/>
                  <a:pt x="2080" y="662"/>
                </a:cubicBezTo>
                <a:cubicBezTo>
                  <a:pt x="2080" y="661"/>
                  <a:pt x="2080" y="660"/>
                  <a:pt x="2080" y="660"/>
                </a:cubicBezTo>
                <a:cubicBezTo>
                  <a:pt x="2080" y="659"/>
                  <a:pt x="2080" y="658"/>
                  <a:pt x="2079" y="658"/>
                </a:cubicBezTo>
                <a:cubicBezTo>
                  <a:pt x="2078" y="658"/>
                  <a:pt x="2078" y="657"/>
                  <a:pt x="2078" y="656"/>
                </a:cubicBezTo>
                <a:cubicBezTo>
                  <a:pt x="2079" y="656"/>
                  <a:pt x="2080" y="656"/>
                  <a:pt x="2080" y="656"/>
                </a:cubicBezTo>
                <a:cubicBezTo>
                  <a:pt x="2081" y="656"/>
                  <a:pt x="2082" y="656"/>
                  <a:pt x="2083" y="656"/>
                </a:cubicBezTo>
                <a:cubicBezTo>
                  <a:pt x="2083" y="655"/>
                  <a:pt x="2081" y="654"/>
                  <a:pt x="2081" y="654"/>
                </a:cubicBezTo>
                <a:cubicBezTo>
                  <a:pt x="2080" y="653"/>
                  <a:pt x="2080" y="652"/>
                  <a:pt x="2079" y="652"/>
                </a:cubicBezTo>
                <a:cubicBezTo>
                  <a:pt x="2078" y="651"/>
                  <a:pt x="2073" y="653"/>
                  <a:pt x="2072" y="651"/>
                </a:cubicBezTo>
                <a:cubicBezTo>
                  <a:pt x="2072" y="649"/>
                  <a:pt x="2075" y="650"/>
                  <a:pt x="2076" y="650"/>
                </a:cubicBezTo>
                <a:cubicBezTo>
                  <a:pt x="2077" y="650"/>
                  <a:pt x="2078" y="650"/>
                  <a:pt x="2079" y="650"/>
                </a:cubicBezTo>
                <a:cubicBezTo>
                  <a:pt x="2081" y="651"/>
                  <a:pt x="2082" y="651"/>
                  <a:pt x="2083" y="651"/>
                </a:cubicBezTo>
                <a:cubicBezTo>
                  <a:pt x="2084" y="652"/>
                  <a:pt x="2085" y="651"/>
                  <a:pt x="2086" y="651"/>
                </a:cubicBezTo>
                <a:cubicBezTo>
                  <a:pt x="2087" y="651"/>
                  <a:pt x="2088" y="652"/>
                  <a:pt x="2088" y="651"/>
                </a:cubicBezTo>
                <a:cubicBezTo>
                  <a:pt x="2088" y="650"/>
                  <a:pt x="2087" y="650"/>
                  <a:pt x="2087" y="650"/>
                </a:cubicBezTo>
                <a:cubicBezTo>
                  <a:pt x="2088" y="649"/>
                  <a:pt x="2090" y="650"/>
                  <a:pt x="2091" y="651"/>
                </a:cubicBezTo>
                <a:cubicBezTo>
                  <a:pt x="2091" y="652"/>
                  <a:pt x="2089" y="652"/>
                  <a:pt x="2089" y="654"/>
                </a:cubicBezTo>
                <a:cubicBezTo>
                  <a:pt x="2089" y="654"/>
                  <a:pt x="2090" y="654"/>
                  <a:pt x="2090" y="655"/>
                </a:cubicBezTo>
                <a:cubicBezTo>
                  <a:pt x="2090" y="656"/>
                  <a:pt x="2090" y="656"/>
                  <a:pt x="2090" y="656"/>
                </a:cubicBezTo>
                <a:cubicBezTo>
                  <a:pt x="2090" y="659"/>
                  <a:pt x="2095" y="656"/>
                  <a:pt x="2096" y="658"/>
                </a:cubicBezTo>
                <a:cubicBezTo>
                  <a:pt x="2096" y="659"/>
                  <a:pt x="2096" y="660"/>
                  <a:pt x="2096" y="660"/>
                </a:cubicBezTo>
                <a:cubicBezTo>
                  <a:pt x="2097" y="661"/>
                  <a:pt x="2098" y="662"/>
                  <a:pt x="2099" y="662"/>
                </a:cubicBezTo>
                <a:cubicBezTo>
                  <a:pt x="2099" y="662"/>
                  <a:pt x="2102" y="661"/>
                  <a:pt x="2102" y="663"/>
                </a:cubicBezTo>
                <a:cubicBezTo>
                  <a:pt x="2102" y="663"/>
                  <a:pt x="2101" y="663"/>
                  <a:pt x="2101" y="664"/>
                </a:cubicBezTo>
                <a:cubicBezTo>
                  <a:pt x="2101" y="665"/>
                  <a:pt x="2102" y="664"/>
                  <a:pt x="2103" y="664"/>
                </a:cubicBezTo>
                <a:cubicBezTo>
                  <a:pt x="2103" y="665"/>
                  <a:pt x="2104" y="665"/>
                  <a:pt x="2104" y="665"/>
                </a:cubicBezTo>
                <a:cubicBezTo>
                  <a:pt x="2105" y="666"/>
                  <a:pt x="2105" y="666"/>
                  <a:pt x="2105" y="666"/>
                </a:cubicBezTo>
                <a:cubicBezTo>
                  <a:pt x="2107" y="666"/>
                  <a:pt x="2109" y="667"/>
                  <a:pt x="2110" y="666"/>
                </a:cubicBezTo>
                <a:cubicBezTo>
                  <a:pt x="2111" y="665"/>
                  <a:pt x="2111" y="664"/>
                  <a:pt x="2112" y="665"/>
                </a:cubicBezTo>
                <a:cubicBezTo>
                  <a:pt x="2112" y="665"/>
                  <a:pt x="2112" y="666"/>
                  <a:pt x="2111" y="667"/>
                </a:cubicBezTo>
                <a:cubicBezTo>
                  <a:pt x="2111" y="668"/>
                  <a:pt x="2110" y="668"/>
                  <a:pt x="2109" y="669"/>
                </a:cubicBezTo>
                <a:cubicBezTo>
                  <a:pt x="2109" y="669"/>
                  <a:pt x="2108" y="671"/>
                  <a:pt x="2108" y="672"/>
                </a:cubicBezTo>
                <a:cubicBezTo>
                  <a:pt x="2109" y="672"/>
                  <a:pt x="2109" y="671"/>
                  <a:pt x="2110" y="671"/>
                </a:cubicBezTo>
                <a:cubicBezTo>
                  <a:pt x="2110" y="671"/>
                  <a:pt x="2111" y="670"/>
                  <a:pt x="2111" y="670"/>
                </a:cubicBezTo>
                <a:cubicBezTo>
                  <a:pt x="2112" y="670"/>
                  <a:pt x="2113" y="669"/>
                  <a:pt x="2115" y="669"/>
                </a:cubicBezTo>
                <a:cubicBezTo>
                  <a:pt x="2115" y="669"/>
                  <a:pt x="2116" y="669"/>
                  <a:pt x="2117" y="669"/>
                </a:cubicBezTo>
                <a:cubicBezTo>
                  <a:pt x="2117" y="668"/>
                  <a:pt x="2118" y="668"/>
                  <a:pt x="2118" y="668"/>
                </a:cubicBezTo>
                <a:cubicBezTo>
                  <a:pt x="2121" y="667"/>
                  <a:pt x="2123" y="666"/>
                  <a:pt x="2125" y="666"/>
                </a:cubicBezTo>
                <a:cubicBezTo>
                  <a:pt x="2127" y="666"/>
                  <a:pt x="2129" y="666"/>
                  <a:pt x="2130" y="665"/>
                </a:cubicBezTo>
                <a:cubicBezTo>
                  <a:pt x="2131" y="665"/>
                  <a:pt x="2131" y="664"/>
                  <a:pt x="2132" y="663"/>
                </a:cubicBezTo>
                <a:cubicBezTo>
                  <a:pt x="2132" y="663"/>
                  <a:pt x="2133" y="661"/>
                  <a:pt x="2133" y="662"/>
                </a:cubicBezTo>
                <a:cubicBezTo>
                  <a:pt x="2134" y="663"/>
                  <a:pt x="2133" y="663"/>
                  <a:pt x="2132" y="664"/>
                </a:cubicBezTo>
                <a:cubicBezTo>
                  <a:pt x="2132" y="665"/>
                  <a:pt x="2132" y="665"/>
                  <a:pt x="2132" y="666"/>
                </a:cubicBezTo>
                <a:cubicBezTo>
                  <a:pt x="2132" y="668"/>
                  <a:pt x="2130" y="668"/>
                  <a:pt x="2131" y="670"/>
                </a:cubicBezTo>
                <a:cubicBezTo>
                  <a:pt x="2131" y="670"/>
                  <a:pt x="2132" y="671"/>
                  <a:pt x="2132" y="672"/>
                </a:cubicBezTo>
                <a:cubicBezTo>
                  <a:pt x="2131" y="672"/>
                  <a:pt x="2130" y="672"/>
                  <a:pt x="2129" y="672"/>
                </a:cubicBezTo>
                <a:cubicBezTo>
                  <a:pt x="2128" y="672"/>
                  <a:pt x="2126" y="672"/>
                  <a:pt x="2125" y="672"/>
                </a:cubicBezTo>
                <a:cubicBezTo>
                  <a:pt x="2124" y="672"/>
                  <a:pt x="2124" y="673"/>
                  <a:pt x="2123" y="673"/>
                </a:cubicBezTo>
                <a:cubicBezTo>
                  <a:pt x="2122" y="673"/>
                  <a:pt x="2122" y="673"/>
                  <a:pt x="2121" y="673"/>
                </a:cubicBezTo>
                <a:cubicBezTo>
                  <a:pt x="2119" y="674"/>
                  <a:pt x="2119" y="675"/>
                  <a:pt x="2118" y="676"/>
                </a:cubicBezTo>
                <a:cubicBezTo>
                  <a:pt x="2118" y="677"/>
                  <a:pt x="2116" y="677"/>
                  <a:pt x="2117" y="679"/>
                </a:cubicBezTo>
                <a:cubicBezTo>
                  <a:pt x="2117" y="679"/>
                  <a:pt x="2118" y="679"/>
                  <a:pt x="2118" y="680"/>
                </a:cubicBezTo>
                <a:cubicBezTo>
                  <a:pt x="2119" y="681"/>
                  <a:pt x="2118" y="681"/>
                  <a:pt x="2118" y="682"/>
                </a:cubicBezTo>
                <a:cubicBezTo>
                  <a:pt x="2119" y="683"/>
                  <a:pt x="2121" y="681"/>
                  <a:pt x="2122" y="681"/>
                </a:cubicBezTo>
                <a:cubicBezTo>
                  <a:pt x="2123" y="681"/>
                  <a:pt x="2124" y="681"/>
                  <a:pt x="2124" y="682"/>
                </a:cubicBezTo>
                <a:cubicBezTo>
                  <a:pt x="2124" y="683"/>
                  <a:pt x="2123" y="683"/>
                  <a:pt x="2123" y="683"/>
                </a:cubicBezTo>
                <a:cubicBezTo>
                  <a:pt x="2123" y="683"/>
                  <a:pt x="2123" y="684"/>
                  <a:pt x="2123" y="684"/>
                </a:cubicBezTo>
                <a:cubicBezTo>
                  <a:pt x="2122" y="685"/>
                  <a:pt x="2122" y="684"/>
                  <a:pt x="2121" y="684"/>
                </a:cubicBezTo>
                <a:cubicBezTo>
                  <a:pt x="2121" y="684"/>
                  <a:pt x="2120" y="685"/>
                  <a:pt x="2120" y="685"/>
                </a:cubicBezTo>
                <a:cubicBezTo>
                  <a:pt x="2120" y="686"/>
                  <a:pt x="2121" y="687"/>
                  <a:pt x="2122" y="686"/>
                </a:cubicBezTo>
                <a:cubicBezTo>
                  <a:pt x="2123" y="686"/>
                  <a:pt x="2124" y="686"/>
                  <a:pt x="2125" y="686"/>
                </a:cubicBezTo>
                <a:cubicBezTo>
                  <a:pt x="2126" y="686"/>
                  <a:pt x="2126" y="687"/>
                  <a:pt x="2127" y="687"/>
                </a:cubicBezTo>
                <a:cubicBezTo>
                  <a:pt x="2128" y="687"/>
                  <a:pt x="2129" y="687"/>
                  <a:pt x="2128" y="687"/>
                </a:cubicBezTo>
                <a:cubicBezTo>
                  <a:pt x="2127" y="688"/>
                  <a:pt x="2127" y="688"/>
                  <a:pt x="2126" y="688"/>
                </a:cubicBezTo>
                <a:cubicBezTo>
                  <a:pt x="2125" y="688"/>
                  <a:pt x="2124" y="687"/>
                  <a:pt x="2124" y="689"/>
                </a:cubicBezTo>
                <a:cubicBezTo>
                  <a:pt x="2124" y="689"/>
                  <a:pt x="2125" y="689"/>
                  <a:pt x="2125" y="690"/>
                </a:cubicBezTo>
                <a:cubicBezTo>
                  <a:pt x="2125" y="691"/>
                  <a:pt x="2125" y="692"/>
                  <a:pt x="2126" y="692"/>
                </a:cubicBezTo>
                <a:cubicBezTo>
                  <a:pt x="2127" y="692"/>
                  <a:pt x="2128" y="691"/>
                  <a:pt x="2128" y="692"/>
                </a:cubicBezTo>
                <a:cubicBezTo>
                  <a:pt x="2130" y="692"/>
                  <a:pt x="2129" y="694"/>
                  <a:pt x="2131" y="693"/>
                </a:cubicBezTo>
                <a:cubicBezTo>
                  <a:pt x="2131" y="692"/>
                  <a:pt x="2132" y="692"/>
                  <a:pt x="2132" y="692"/>
                </a:cubicBezTo>
                <a:cubicBezTo>
                  <a:pt x="2133" y="691"/>
                  <a:pt x="2134" y="691"/>
                  <a:pt x="2134" y="691"/>
                </a:cubicBezTo>
                <a:cubicBezTo>
                  <a:pt x="2135" y="691"/>
                  <a:pt x="2136" y="691"/>
                  <a:pt x="2137" y="689"/>
                </a:cubicBezTo>
                <a:cubicBezTo>
                  <a:pt x="2137" y="691"/>
                  <a:pt x="2136" y="691"/>
                  <a:pt x="2135" y="692"/>
                </a:cubicBezTo>
                <a:cubicBezTo>
                  <a:pt x="2134" y="692"/>
                  <a:pt x="2133" y="692"/>
                  <a:pt x="2133" y="692"/>
                </a:cubicBezTo>
                <a:cubicBezTo>
                  <a:pt x="2132" y="693"/>
                  <a:pt x="2133" y="693"/>
                  <a:pt x="2132" y="694"/>
                </a:cubicBezTo>
                <a:cubicBezTo>
                  <a:pt x="2132" y="694"/>
                  <a:pt x="2131" y="694"/>
                  <a:pt x="2130" y="695"/>
                </a:cubicBezTo>
                <a:cubicBezTo>
                  <a:pt x="2129" y="696"/>
                  <a:pt x="2131" y="696"/>
                  <a:pt x="2132" y="696"/>
                </a:cubicBezTo>
                <a:cubicBezTo>
                  <a:pt x="2133" y="697"/>
                  <a:pt x="2133" y="697"/>
                  <a:pt x="2133" y="698"/>
                </a:cubicBezTo>
                <a:cubicBezTo>
                  <a:pt x="2133" y="700"/>
                  <a:pt x="2134" y="699"/>
                  <a:pt x="2135" y="700"/>
                </a:cubicBezTo>
                <a:cubicBezTo>
                  <a:pt x="2135" y="700"/>
                  <a:pt x="2135" y="702"/>
                  <a:pt x="2136" y="702"/>
                </a:cubicBezTo>
                <a:cubicBezTo>
                  <a:pt x="2137" y="702"/>
                  <a:pt x="2137" y="701"/>
                  <a:pt x="2137" y="700"/>
                </a:cubicBezTo>
                <a:cubicBezTo>
                  <a:pt x="2137" y="699"/>
                  <a:pt x="2138" y="699"/>
                  <a:pt x="2138" y="698"/>
                </a:cubicBezTo>
                <a:cubicBezTo>
                  <a:pt x="2138" y="696"/>
                  <a:pt x="2139" y="696"/>
                  <a:pt x="2139" y="694"/>
                </a:cubicBezTo>
                <a:cubicBezTo>
                  <a:pt x="2139" y="693"/>
                  <a:pt x="2140" y="692"/>
                  <a:pt x="2141" y="692"/>
                </a:cubicBezTo>
                <a:cubicBezTo>
                  <a:pt x="2142" y="692"/>
                  <a:pt x="2141" y="693"/>
                  <a:pt x="2141" y="694"/>
                </a:cubicBezTo>
                <a:cubicBezTo>
                  <a:pt x="2141" y="694"/>
                  <a:pt x="2140" y="695"/>
                  <a:pt x="2140" y="695"/>
                </a:cubicBezTo>
                <a:cubicBezTo>
                  <a:pt x="2140" y="696"/>
                  <a:pt x="2140" y="696"/>
                  <a:pt x="2140" y="697"/>
                </a:cubicBezTo>
                <a:cubicBezTo>
                  <a:pt x="2141" y="698"/>
                  <a:pt x="2140" y="699"/>
                  <a:pt x="2141" y="699"/>
                </a:cubicBezTo>
                <a:cubicBezTo>
                  <a:pt x="2141" y="700"/>
                  <a:pt x="2142" y="700"/>
                  <a:pt x="2142" y="699"/>
                </a:cubicBezTo>
                <a:cubicBezTo>
                  <a:pt x="2143" y="699"/>
                  <a:pt x="2144" y="698"/>
                  <a:pt x="2144" y="699"/>
                </a:cubicBezTo>
                <a:cubicBezTo>
                  <a:pt x="2144" y="700"/>
                  <a:pt x="2143" y="700"/>
                  <a:pt x="2142" y="701"/>
                </a:cubicBezTo>
                <a:cubicBezTo>
                  <a:pt x="2141" y="702"/>
                  <a:pt x="2142" y="702"/>
                  <a:pt x="2143" y="702"/>
                </a:cubicBezTo>
                <a:cubicBezTo>
                  <a:pt x="2144" y="702"/>
                  <a:pt x="2144" y="703"/>
                  <a:pt x="2145" y="703"/>
                </a:cubicBezTo>
                <a:cubicBezTo>
                  <a:pt x="2147" y="703"/>
                  <a:pt x="2148" y="701"/>
                  <a:pt x="2149" y="702"/>
                </a:cubicBezTo>
                <a:cubicBezTo>
                  <a:pt x="2150" y="702"/>
                  <a:pt x="2150" y="703"/>
                  <a:pt x="2150" y="703"/>
                </a:cubicBezTo>
                <a:cubicBezTo>
                  <a:pt x="2150" y="703"/>
                  <a:pt x="2151" y="704"/>
                  <a:pt x="2151" y="704"/>
                </a:cubicBezTo>
                <a:cubicBezTo>
                  <a:pt x="2152" y="705"/>
                  <a:pt x="2151" y="705"/>
                  <a:pt x="2153" y="705"/>
                </a:cubicBezTo>
                <a:cubicBezTo>
                  <a:pt x="2154" y="705"/>
                  <a:pt x="2155" y="705"/>
                  <a:pt x="2155" y="706"/>
                </a:cubicBezTo>
                <a:cubicBezTo>
                  <a:pt x="2156" y="707"/>
                  <a:pt x="2155" y="707"/>
                  <a:pt x="2155" y="708"/>
                </a:cubicBezTo>
                <a:cubicBezTo>
                  <a:pt x="2155" y="708"/>
                  <a:pt x="2156" y="709"/>
                  <a:pt x="2157" y="708"/>
                </a:cubicBezTo>
                <a:cubicBezTo>
                  <a:pt x="2158" y="708"/>
                  <a:pt x="2158" y="707"/>
                  <a:pt x="2158" y="706"/>
                </a:cubicBezTo>
                <a:cubicBezTo>
                  <a:pt x="2158" y="705"/>
                  <a:pt x="2159" y="704"/>
                  <a:pt x="2159" y="702"/>
                </a:cubicBezTo>
                <a:cubicBezTo>
                  <a:pt x="2160" y="701"/>
                  <a:pt x="2159" y="701"/>
                  <a:pt x="2159" y="700"/>
                </a:cubicBezTo>
                <a:cubicBezTo>
                  <a:pt x="2159" y="698"/>
                  <a:pt x="2162" y="699"/>
                  <a:pt x="2162" y="698"/>
                </a:cubicBezTo>
                <a:cubicBezTo>
                  <a:pt x="2162" y="697"/>
                  <a:pt x="2160" y="697"/>
                  <a:pt x="2160" y="696"/>
                </a:cubicBezTo>
                <a:cubicBezTo>
                  <a:pt x="2160" y="695"/>
                  <a:pt x="2160" y="695"/>
                  <a:pt x="2160" y="694"/>
                </a:cubicBezTo>
                <a:cubicBezTo>
                  <a:pt x="2160" y="694"/>
                  <a:pt x="2160" y="693"/>
                  <a:pt x="2160" y="693"/>
                </a:cubicBezTo>
                <a:cubicBezTo>
                  <a:pt x="2159" y="692"/>
                  <a:pt x="2160" y="691"/>
                  <a:pt x="2159" y="690"/>
                </a:cubicBezTo>
                <a:cubicBezTo>
                  <a:pt x="2158" y="690"/>
                  <a:pt x="2156" y="689"/>
                  <a:pt x="2157" y="688"/>
                </a:cubicBezTo>
                <a:cubicBezTo>
                  <a:pt x="2158" y="688"/>
                  <a:pt x="2161" y="691"/>
                  <a:pt x="2162" y="690"/>
                </a:cubicBezTo>
                <a:cubicBezTo>
                  <a:pt x="2161" y="689"/>
                  <a:pt x="2161" y="689"/>
                  <a:pt x="2160" y="688"/>
                </a:cubicBezTo>
                <a:cubicBezTo>
                  <a:pt x="2159" y="688"/>
                  <a:pt x="2159" y="688"/>
                  <a:pt x="2158" y="687"/>
                </a:cubicBezTo>
                <a:cubicBezTo>
                  <a:pt x="2158" y="687"/>
                  <a:pt x="2157" y="686"/>
                  <a:pt x="2157" y="686"/>
                </a:cubicBezTo>
                <a:cubicBezTo>
                  <a:pt x="2156" y="685"/>
                  <a:pt x="2156" y="685"/>
                  <a:pt x="2157" y="685"/>
                </a:cubicBezTo>
                <a:cubicBezTo>
                  <a:pt x="2158" y="685"/>
                  <a:pt x="2159" y="687"/>
                  <a:pt x="2160" y="687"/>
                </a:cubicBezTo>
                <a:cubicBezTo>
                  <a:pt x="2161" y="687"/>
                  <a:pt x="2161" y="687"/>
                  <a:pt x="2161" y="686"/>
                </a:cubicBezTo>
                <a:cubicBezTo>
                  <a:pt x="2161" y="685"/>
                  <a:pt x="2161" y="684"/>
                  <a:pt x="2160" y="684"/>
                </a:cubicBezTo>
                <a:cubicBezTo>
                  <a:pt x="2160" y="683"/>
                  <a:pt x="2157" y="683"/>
                  <a:pt x="2157" y="682"/>
                </a:cubicBezTo>
                <a:cubicBezTo>
                  <a:pt x="2158" y="681"/>
                  <a:pt x="2159" y="681"/>
                  <a:pt x="2160" y="682"/>
                </a:cubicBezTo>
                <a:cubicBezTo>
                  <a:pt x="2161" y="682"/>
                  <a:pt x="2162" y="683"/>
                  <a:pt x="2162" y="682"/>
                </a:cubicBezTo>
                <a:cubicBezTo>
                  <a:pt x="2162" y="682"/>
                  <a:pt x="2161" y="681"/>
                  <a:pt x="2161" y="681"/>
                </a:cubicBezTo>
                <a:cubicBezTo>
                  <a:pt x="2160" y="680"/>
                  <a:pt x="2161" y="678"/>
                  <a:pt x="2160" y="677"/>
                </a:cubicBezTo>
                <a:cubicBezTo>
                  <a:pt x="2159" y="676"/>
                  <a:pt x="2158" y="676"/>
                  <a:pt x="2159" y="675"/>
                </a:cubicBezTo>
                <a:cubicBezTo>
                  <a:pt x="2161" y="675"/>
                  <a:pt x="2161" y="679"/>
                  <a:pt x="2162" y="680"/>
                </a:cubicBezTo>
                <a:cubicBezTo>
                  <a:pt x="2162" y="680"/>
                  <a:pt x="2163" y="680"/>
                  <a:pt x="2163" y="681"/>
                </a:cubicBezTo>
                <a:cubicBezTo>
                  <a:pt x="2163" y="681"/>
                  <a:pt x="2163" y="681"/>
                  <a:pt x="2163" y="682"/>
                </a:cubicBezTo>
                <a:cubicBezTo>
                  <a:pt x="2164" y="683"/>
                  <a:pt x="2165" y="683"/>
                  <a:pt x="2165" y="683"/>
                </a:cubicBezTo>
                <a:cubicBezTo>
                  <a:pt x="2166" y="684"/>
                  <a:pt x="2167" y="683"/>
                  <a:pt x="2168" y="683"/>
                </a:cubicBezTo>
                <a:cubicBezTo>
                  <a:pt x="2169" y="684"/>
                  <a:pt x="2169" y="684"/>
                  <a:pt x="2169" y="685"/>
                </a:cubicBezTo>
                <a:cubicBezTo>
                  <a:pt x="2170" y="685"/>
                  <a:pt x="2170" y="684"/>
                  <a:pt x="2170" y="684"/>
                </a:cubicBezTo>
                <a:cubicBezTo>
                  <a:pt x="2170" y="683"/>
                  <a:pt x="2170" y="682"/>
                  <a:pt x="2170" y="681"/>
                </a:cubicBezTo>
                <a:cubicBezTo>
                  <a:pt x="2171" y="681"/>
                  <a:pt x="2171" y="682"/>
                  <a:pt x="2172" y="683"/>
                </a:cubicBezTo>
                <a:cubicBezTo>
                  <a:pt x="2172" y="684"/>
                  <a:pt x="2172" y="684"/>
                  <a:pt x="2173" y="684"/>
                </a:cubicBezTo>
                <a:cubicBezTo>
                  <a:pt x="2173" y="684"/>
                  <a:pt x="2174" y="685"/>
                  <a:pt x="2174" y="685"/>
                </a:cubicBezTo>
                <a:cubicBezTo>
                  <a:pt x="2176" y="687"/>
                  <a:pt x="2176" y="684"/>
                  <a:pt x="2176" y="683"/>
                </a:cubicBezTo>
                <a:cubicBezTo>
                  <a:pt x="2176" y="681"/>
                  <a:pt x="2174" y="681"/>
                  <a:pt x="2173" y="680"/>
                </a:cubicBezTo>
                <a:cubicBezTo>
                  <a:pt x="2174" y="680"/>
                  <a:pt x="2176" y="680"/>
                  <a:pt x="2176" y="680"/>
                </a:cubicBezTo>
                <a:cubicBezTo>
                  <a:pt x="2177" y="680"/>
                  <a:pt x="2179" y="682"/>
                  <a:pt x="2178" y="680"/>
                </a:cubicBezTo>
                <a:cubicBezTo>
                  <a:pt x="2178" y="680"/>
                  <a:pt x="2178" y="679"/>
                  <a:pt x="2177" y="679"/>
                </a:cubicBezTo>
                <a:cubicBezTo>
                  <a:pt x="2177" y="679"/>
                  <a:pt x="2176" y="678"/>
                  <a:pt x="2176" y="678"/>
                </a:cubicBezTo>
                <a:cubicBezTo>
                  <a:pt x="2175" y="678"/>
                  <a:pt x="2175" y="677"/>
                  <a:pt x="2175" y="676"/>
                </a:cubicBezTo>
                <a:cubicBezTo>
                  <a:pt x="2175" y="676"/>
                  <a:pt x="2174" y="676"/>
                  <a:pt x="2174" y="676"/>
                </a:cubicBezTo>
                <a:cubicBezTo>
                  <a:pt x="2175" y="676"/>
                  <a:pt x="2175" y="677"/>
                  <a:pt x="2177" y="677"/>
                </a:cubicBezTo>
                <a:cubicBezTo>
                  <a:pt x="2178" y="677"/>
                  <a:pt x="2180" y="677"/>
                  <a:pt x="2181" y="677"/>
                </a:cubicBezTo>
                <a:cubicBezTo>
                  <a:pt x="2182" y="678"/>
                  <a:pt x="2182" y="678"/>
                  <a:pt x="2183" y="678"/>
                </a:cubicBezTo>
                <a:cubicBezTo>
                  <a:pt x="2184" y="678"/>
                  <a:pt x="2183" y="677"/>
                  <a:pt x="2183" y="676"/>
                </a:cubicBezTo>
                <a:cubicBezTo>
                  <a:pt x="2183" y="675"/>
                  <a:pt x="2181" y="675"/>
                  <a:pt x="2180" y="674"/>
                </a:cubicBezTo>
                <a:cubicBezTo>
                  <a:pt x="2180" y="672"/>
                  <a:pt x="2179" y="671"/>
                  <a:pt x="2178" y="671"/>
                </a:cubicBezTo>
                <a:cubicBezTo>
                  <a:pt x="2177" y="671"/>
                  <a:pt x="2175" y="671"/>
                  <a:pt x="2175" y="669"/>
                </a:cubicBezTo>
                <a:cubicBezTo>
                  <a:pt x="2175" y="669"/>
                  <a:pt x="2175" y="669"/>
                  <a:pt x="2175" y="669"/>
                </a:cubicBezTo>
                <a:cubicBezTo>
                  <a:pt x="2176" y="670"/>
                  <a:pt x="2176" y="670"/>
                  <a:pt x="2177" y="670"/>
                </a:cubicBezTo>
                <a:cubicBezTo>
                  <a:pt x="2178" y="670"/>
                  <a:pt x="2179" y="670"/>
                  <a:pt x="2179" y="670"/>
                </a:cubicBezTo>
                <a:cubicBezTo>
                  <a:pt x="2181" y="670"/>
                  <a:pt x="2181" y="672"/>
                  <a:pt x="2183" y="672"/>
                </a:cubicBezTo>
                <a:cubicBezTo>
                  <a:pt x="2185" y="672"/>
                  <a:pt x="2186" y="670"/>
                  <a:pt x="2187" y="670"/>
                </a:cubicBezTo>
                <a:cubicBezTo>
                  <a:pt x="2188" y="670"/>
                  <a:pt x="2189" y="671"/>
                  <a:pt x="2189" y="671"/>
                </a:cubicBezTo>
                <a:cubicBezTo>
                  <a:pt x="2190" y="670"/>
                  <a:pt x="2189" y="670"/>
                  <a:pt x="2189" y="669"/>
                </a:cubicBezTo>
                <a:cubicBezTo>
                  <a:pt x="2187" y="669"/>
                  <a:pt x="2186" y="667"/>
                  <a:pt x="2185" y="667"/>
                </a:cubicBezTo>
                <a:cubicBezTo>
                  <a:pt x="2185" y="666"/>
                  <a:pt x="2184" y="665"/>
                  <a:pt x="2184" y="665"/>
                </a:cubicBezTo>
                <a:cubicBezTo>
                  <a:pt x="2183" y="665"/>
                  <a:pt x="2182" y="665"/>
                  <a:pt x="2182" y="665"/>
                </a:cubicBezTo>
                <a:cubicBezTo>
                  <a:pt x="2180" y="665"/>
                  <a:pt x="2180" y="663"/>
                  <a:pt x="2178" y="664"/>
                </a:cubicBezTo>
                <a:cubicBezTo>
                  <a:pt x="2177" y="664"/>
                  <a:pt x="2174" y="664"/>
                  <a:pt x="2174" y="663"/>
                </a:cubicBezTo>
                <a:cubicBezTo>
                  <a:pt x="2175" y="663"/>
                  <a:pt x="2175" y="664"/>
                  <a:pt x="2176" y="663"/>
                </a:cubicBezTo>
                <a:cubicBezTo>
                  <a:pt x="2176" y="663"/>
                  <a:pt x="2176" y="662"/>
                  <a:pt x="2177" y="662"/>
                </a:cubicBezTo>
                <a:cubicBezTo>
                  <a:pt x="2177" y="660"/>
                  <a:pt x="2179" y="661"/>
                  <a:pt x="2179" y="659"/>
                </a:cubicBezTo>
                <a:cubicBezTo>
                  <a:pt x="2179" y="659"/>
                  <a:pt x="2178" y="658"/>
                  <a:pt x="2179" y="657"/>
                </a:cubicBezTo>
                <a:cubicBezTo>
                  <a:pt x="2179" y="657"/>
                  <a:pt x="2180" y="657"/>
                  <a:pt x="2181" y="657"/>
                </a:cubicBezTo>
                <a:cubicBezTo>
                  <a:pt x="2182" y="657"/>
                  <a:pt x="2183" y="658"/>
                  <a:pt x="2185" y="659"/>
                </a:cubicBezTo>
                <a:cubicBezTo>
                  <a:pt x="2186" y="659"/>
                  <a:pt x="2187" y="660"/>
                  <a:pt x="2188" y="660"/>
                </a:cubicBezTo>
                <a:cubicBezTo>
                  <a:pt x="2190" y="661"/>
                  <a:pt x="2191" y="660"/>
                  <a:pt x="2192" y="660"/>
                </a:cubicBezTo>
                <a:cubicBezTo>
                  <a:pt x="2193" y="660"/>
                  <a:pt x="2194" y="660"/>
                  <a:pt x="2195" y="660"/>
                </a:cubicBezTo>
                <a:cubicBezTo>
                  <a:pt x="2196" y="660"/>
                  <a:pt x="2197" y="659"/>
                  <a:pt x="2199" y="659"/>
                </a:cubicBezTo>
                <a:cubicBezTo>
                  <a:pt x="2199" y="659"/>
                  <a:pt x="2200" y="659"/>
                  <a:pt x="2200" y="658"/>
                </a:cubicBezTo>
                <a:cubicBezTo>
                  <a:pt x="2200" y="657"/>
                  <a:pt x="2199" y="658"/>
                  <a:pt x="2199" y="658"/>
                </a:cubicBezTo>
                <a:cubicBezTo>
                  <a:pt x="2198" y="658"/>
                  <a:pt x="2197" y="658"/>
                  <a:pt x="2197" y="657"/>
                </a:cubicBezTo>
                <a:cubicBezTo>
                  <a:pt x="2196" y="657"/>
                  <a:pt x="2196" y="656"/>
                  <a:pt x="2195" y="656"/>
                </a:cubicBezTo>
                <a:cubicBezTo>
                  <a:pt x="2194" y="656"/>
                  <a:pt x="2193" y="657"/>
                  <a:pt x="2193" y="657"/>
                </a:cubicBezTo>
                <a:cubicBezTo>
                  <a:pt x="2191" y="657"/>
                  <a:pt x="2192" y="657"/>
                  <a:pt x="2192" y="656"/>
                </a:cubicBezTo>
                <a:cubicBezTo>
                  <a:pt x="2193" y="655"/>
                  <a:pt x="2194" y="655"/>
                  <a:pt x="2196" y="655"/>
                </a:cubicBezTo>
                <a:cubicBezTo>
                  <a:pt x="2198" y="655"/>
                  <a:pt x="2199" y="655"/>
                  <a:pt x="2197" y="653"/>
                </a:cubicBezTo>
                <a:cubicBezTo>
                  <a:pt x="2197" y="653"/>
                  <a:pt x="2197" y="652"/>
                  <a:pt x="2196" y="652"/>
                </a:cubicBezTo>
                <a:cubicBezTo>
                  <a:pt x="2196" y="651"/>
                  <a:pt x="2195" y="651"/>
                  <a:pt x="2194" y="651"/>
                </a:cubicBezTo>
                <a:cubicBezTo>
                  <a:pt x="2193" y="650"/>
                  <a:pt x="2192" y="649"/>
                  <a:pt x="2191" y="648"/>
                </a:cubicBezTo>
                <a:cubicBezTo>
                  <a:pt x="2191" y="648"/>
                  <a:pt x="2189" y="648"/>
                  <a:pt x="2189" y="648"/>
                </a:cubicBezTo>
                <a:cubicBezTo>
                  <a:pt x="2188" y="648"/>
                  <a:pt x="2188" y="649"/>
                  <a:pt x="2187" y="649"/>
                </a:cubicBezTo>
                <a:cubicBezTo>
                  <a:pt x="2187" y="648"/>
                  <a:pt x="2189" y="647"/>
                  <a:pt x="2190" y="647"/>
                </a:cubicBezTo>
                <a:cubicBezTo>
                  <a:pt x="2191" y="647"/>
                  <a:pt x="2192" y="648"/>
                  <a:pt x="2192" y="648"/>
                </a:cubicBezTo>
                <a:cubicBezTo>
                  <a:pt x="2193" y="648"/>
                  <a:pt x="2195" y="648"/>
                  <a:pt x="2195" y="649"/>
                </a:cubicBezTo>
                <a:cubicBezTo>
                  <a:pt x="2196" y="649"/>
                  <a:pt x="2196" y="650"/>
                  <a:pt x="2196" y="650"/>
                </a:cubicBezTo>
                <a:cubicBezTo>
                  <a:pt x="2197" y="651"/>
                  <a:pt x="2197" y="652"/>
                  <a:pt x="2198" y="652"/>
                </a:cubicBezTo>
                <a:cubicBezTo>
                  <a:pt x="2200" y="653"/>
                  <a:pt x="2200" y="651"/>
                  <a:pt x="2202" y="650"/>
                </a:cubicBezTo>
                <a:cubicBezTo>
                  <a:pt x="2203" y="650"/>
                  <a:pt x="2203" y="650"/>
                  <a:pt x="2204" y="650"/>
                </a:cubicBezTo>
                <a:cubicBezTo>
                  <a:pt x="2205" y="649"/>
                  <a:pt x="2204" y="649"/>
                  <a:pt x="2204" y="648"/>
                </a:cubicBezTo>
                <a:cubicBezTo>
                  <a:pt x="2203" y="647"/>
                  <a:pt x="2202" y="646"/>
                  <a:pt x="2201" y="645"/>
                </a:cubicBezTo>
                <a:cubicBezTo>
                  <a:pt x="2200" y="644"/>
                  <a:pt x="2199" y="642"/>
                  <a:pt x="2198" y="641"/>
                </a:cubicBezTo>
                <a:cubicBezTo>
                  <a:pt x="2197" y="640"/>
                  <a:pt x="2196" y="639"/>
                  <a:pt x="2195" y="639"/>
                </a:cubicBezTo>
                <a:cubicBezTo>
                  <a:pt x="2194" y="638"/>
                  <a:pt x="2193" y="639"/>
                  <a:pt x="2192" y="639"/>
                </a:cubicBezTo>
                <a:cubicBezTo>
                  <a:pt x="2191" y="638"/>
                  <a:pt x="2191" y="638"/>
                  <a:pt x="2190" y="638"/>
                </a:cubicBezTo>
                <a:cubicBezTo>
                  <a:pt x="2190" y="639"/>
                  <a:pt x="2189" y="639"/>
                  <a:pt x="2188" y="639"/>
                </a:cubicBezTo>
                <a:cubicBezTo>
                  <a:pt x="2187" y="637"/>
                  <a:pt x="2190" y="637"/>
                  <a:pt x="2190" y="636"/>
                </a:cubicBezTo>
                <a:cubicBezTo>
                  <a:pt x="2189" y="634"/>
                  <a:pt x="2186" y="635"/>
                  <a:pt x="2185" y="636"/>
                </a:cubicBezTo>
                <a:cubicBezTo>
                  <a:pt x="2185" y="636"/>
                  <a:pt x="2185" y="637"/>
                  <a:pt x="2184" y="637"/>
                </a:cubicBezTo>
                <a:cubicBezTo>
                  <a:pt x="2183" y="637"/>
                  <a:pt x="2183" y="637"/>
                  <a:pt x="2182" y="638"/>
                </a:cubicBezTo>
                <a:cubicBezTo>
                  <a:pt x="2181" y="638"/>
                  <a:pt x="2182" y="639"/>
                  <a:pt x="2181" y="640"/>
                </a:cubicBezTo>
                <a:cubicBezTo>
                  <a:pt x="2181" y="641"/>
                  <a:pt x="2180" y="641"/>
                  <a:pt x="2179" y="640"/>
                </a:cubicBezTo>
                <a:cubicBezTo>
                  <a:pt x="2179" y="639"/>
                  <a:pt x="2180" y="639"/>
                  <a:pt x="2179" y="638"/>
                </a:cubicBezTo>
                <a:cubicBezTo>
                  <a:pt x="2178" y="638"/>
                  <a:pt x="2177" y="638"/>
                  <a:pt x="2177" y="639"/>
                </a:cubicBezTo>
                <a:cubicBezTo>
                  <a:pt x="2175" y="639"/>
                  <a:pt x="2174" y="638"/>
                  <a:pt x="2173" y="640"/>
                </a:cubicBezTo>
                <a:cubicBezTo>
                  <a:pt x="2173" y="641"/>
                  <a:pt x="2174" y="642"/>
                  <a:pt x="2174" y="644"/>
                </a:cubicBezTo>
                <a:cubicBezTo>
                  <a:pt x="2174" y="644"/>
                  <a:pt x="2173" y="645"/>
                  <a:pt x="2173" y="646"/>
                </a:cubicBezTo>
                <a:cubicBezTo>
                  <a:pt x="2173" y="646"/>
                  <a:pt x="2172" y="647"/>
                  <a:pt x="2172" y="647"/>
                </a:cubicBezTo>
                <a:cubicBezTo>
                  <a:pt x="2171" y="647"/>
                  <a:pt x="2172" y="646"/>
                  <a:pt x="2172" y="645"/>
                </a:cubicBezTo>
                <a:cubicBezTo>
                  <a:pt x="2172" y="645"/>
                  <a:pt x="2173" y="644"/>
                  <a:pt x="2173" y="644"/>
                </a:cubicBezTo>
                <a:cubicBezTo>
                  <a:pt x="2173" y="643"/>
                  <a:pt x="2172" y="643"/>
                  <a:pt x="2172" y="642"/>
                </a:cubicBezTo>
                <a:cubicBezTo>
                  <a:pt x="2172" y="641"/>
                  <a:pt x="2173" y="640"/>
                  <a:pt x="2173" y="639"/>
                </a:cubicBezTo>
                <a:cubicBezTo>
                  <a:pt x="2173" y="639"/>
                  <a:pt x="2173" y="639"/>
                  <a:pt x="2172" y="638"/>
                </a:cubicBezTo>
                <a:cubicBezTo>
                  <a:pt x="2172" y="638"/>
                  <a:pt x="2171" y="638"/>
                  <a:pt x="2171" y="638"/>
                </a:cubicBezTo>
                <a:cubicBezTo>
                  <a:pt x="2171" y="638"/>
                  <a:pt x="2171" y="638"/>
                  <a:pt x="2171" y="638"/>
                </a:cubicBezTo>
                <a:cubicBezTo>
                  <a:pt x="2170" y="637"/>
                  <a:pt x="2170" y="637"/>
                  <a:pt x="2169" y="637"/>
                </a:cubicBezTo>
                <a:cubicBezTo>
                  <a:pt x="2168" y="637"/>
                  <a:pt x="2168" y="637"/>
                  <a:pt x="2167" y="638"/>
                </a:cubicBezTo>
                <a:cubicBezTo>
                  <a:pt x="2166" y="638"/>
                  <a:pt x="2164" y="639"/>
                  <a:pt x="2163" y="639"/>
                </a:cubicBezTo>
                <a:cubicBezTo>
                  <a:pt x="2161" y="639"/>
                  <a:pt x="2162" y="640"/>
                  <a:pt x="2162" y="642"/>
                </a:cubicBezTo>
                <a:cubicBezTo>
                  <a:pt x="2162" y="642"/>
                  <a:pt x="2161" y="643"/>
                  <a:pt x="2161" y="644"/>
                </a:cubicBezTo>
                <a:cubicBezTo>
                  <a:pt x="2161" y="644"/>
                  <a:pt x="2162" y="644"/>
                  <a:pt x="2161" y="645"/>
                </a:cubicBezTo>
                <a:cubicBezTo>
                  <a:pt x="2160" y="645"/>
                  <a:pt x="2160" y="644"/>
                  <a:pt x="2160" y="643"/>
                </a:cubicBezTo>
                <a:cubicBezTo>
                  <a:pt x="2160" y="642"/>
                  <a:pt x="2161" y="642"/>
                  <a:pt x="2161" y="641"/>
                </a:cubicBezTo>
                <a:cubicBezTo>
                  <a:pt x="2161" y="641"/>
                  <a:pt x="2160" y="640"/>
                  <a:pt x="2160" y="640"/>
                </a:cubicBezTo>
                <a:cubicBezTo>
                  <a:pt x="2159" y="640"/>
                  <a:pt x="2159" y="641"/>
                  <a:pt x="2158" y="641"/>
                </a:cubicBezTo>
                <a:cubicBezTo>
                  <a:pt x="2157" y="639"/>
                  <a:pt x="2160" y="638"/>
                  <a:pt x="2161" y="638"/>
                </a:cubicBezTo>
                <a:cubicBezTo>
                  <a:pt x="2162" y="638"/>
                  <a:pt x="2163" y="638"/>
                  <a:pt x="2164" y="637"/>
                </a:cubicBezTo>
                <a:cubicBezTo>
                  <a:pt x="2164" y="636"/>
                  <a:pt x="2164" y="635"/>
                  <a:pt x="2164" y="634"/>
                </a:cubicBezTo>
                <a:cubicBezTo>
                  <a:pt x="2164" y="634"/>
                  <a:pt x="2164" y="633"/>
                  <a:pt x="2165" y="632"/>
                </a:cubicBezTo>
                <a:cubicBezTo>
                  <a:pt x="2165" y="632"/>
                  <a:pt x="2165" y="631"/>
                  <a:pt x="2165" y="630"/>
                </a:cubicBezTo>
                <a:cubicBezTo>
                  <a:pt x="2167" y="629"/>
                  <a:pt x="2168" y="631"/>
                  <a:pt x="2169" y="629"/>
                </a:cubicBezTo>
                <a:cubicBezTo>
                  <a:pt x="2170" y="628"/>
                  <a:pt x="2169" y="628"/>
                  <a:pt x="2169" y="627"/>
                </a:cubicBezTo>
                <a:cubicBezTo>
                  <a:pt x="2168" y="627"/>
                  <a:pt x="2168" y="626"/>
                  <a:pt x="2167" y="626"/>
                </a:cubicBezTo>
                <a:cubicBezTo>
                  <a:pt x="2167" y="626"/>
                  <a:pt x="2166" y="627"/>
                  <a:pt x="2165" y="627"/>
                </a:cubicBezTo>
                <a:cubicBezTo>
                  <a:pt x="2165" y="628"/>
                  <a:pt x="2163" y="627"/>
                  <a:pt x="2162" y="628"/>
                </a:cubicBezTo>
                <a:cubicBezTo>
                  <a:pt x="2162" y="628"/>
                  <a:pt x="2162" y="628"/>
                  <a:pt x="2161" y="628"/>
                </a:cubicBezTo>
                <a:cubicBezTo>
                  <a:pt x="2161" y="629"/>
                  <a:pt x="2160" y="630"/>
                  <a:pt x="2160" y="630"/>
                </a:cubicBezTo>
                <a:cubicBezTo>
                  <a:pt x="2159" y="631"/>
                  <a:pt x="2158" y="631"/>
                  <a:pt x="2158" y="632"/>
                </a:cubicBezTo>
                <a:cubicBezTo>
                  <a:pt x="2158" y="632"/>
                  <a:pt x="2158" y="634"/>
                  <a:pt x="2157" y="634"/>
                </a:cubicBezTo>
                <a:cubicBezTo>
                  <a:pt x="2157" y="634"/>
                  <a:pt x="2158" y="633"/>
                  <a:pt x="2158" y="633"/>
                </a:cubicBezTo>
                <a:cubicBezTo>
                  <a:pt x="2158" y="632"/>
                  <a:pt x="2157" y="631"/>
                  <a:pt x="2158" y="630"/>
                </a:cubicBezTo>
                <a:cubicBezTo>
                  <a:pt x="2159" y="630"/>
                  <a:pt x="2160" y="630"/>
                  <a:pt x="2159" y="629"/>
                </a:cubicBezTo>
                <a:cubicBezTo>
                  <a:pt x="2159" y="628"/>
                  <a:pt x="2158" y="628"/>
                  <a:pt x="2157" y="628"/>
                </a:cubicBezTo>
                <a:cubicBezTo>
                  <a:pt x="2156" y="629"/>
                  <a:pt x="2154" y="629"/>
                  <a:pt x="2153" y="628"/>
                </a:cubicBezTo>
                <a:cubicBezTo>
                  <a:pt x="2151" y="628"/>
                  <a:pt x="2150" y="629"/>
                  <a:pt x="2149" y="629"/>
                </a:cubicBezTo>
                <a:cubicBezTo>
                  <a:pt x="2147" y="630"/>
                  <a:pt x="2146" y="630"/>
                  <a:pt x="2145" y="630"/>
                </a:cubicBezTo>
                <a:cubicBezTo>
                  <a:pt x="2144" y="630"/>
                  <a:pt x="2140" y="631"/>
                  <a:pt x="2141" y="630"/>
                </a:cubicBezTo>
                <a:cubicBezTo>
                  <a:pt x="2141" y="629"/>
                  <a:pt x="2142" y="630"/>
                  <a:pt x="2143" y="630"/>
                </a:cubicBezTo>
                <a:cubicBezTo>
                  <a:pt x="2144" y="630"/>
                  <a:pt x="2144" y="629"/>
                  <a:pt x="2145" y="629"/>
                </a:cubicBezTo>
                <a:cubicBezTo>
                  <a:pt x="2145" y="629"/>
                  <a:pt x="2146" y="629"/>
                  <a:pt x="2147" y="629"/>
                </a:cubicBezTo>
                <a:cubicBezTo>
                  <a:pt x="2148" y="629"/>
                  <a:pt x="2149" y="628"/>
                  <a:pt x="2149" y="628"/>
                </a:cubicBezTo>
                <a:cubicBezTo>
                  <a:pt x="2149" y="626"/>
                  <a:pt x="2147" y="628"/>
                  <a:pt x="2146" y="628"/>
                </a:cubicBezTo>
                <a:cubicBezTo>
                  <a:pt x="2145" y="628"/>
                  <a:pt x="2144" y="627"/>
                  <a:pt x="2143" y="628"/>
                </a:cubicBezTo>
                <a:cubicBezTo>
                  <a:pt x="2143" y="628"/>
                  <a:pt x="2142" y="628"/>
                  <a:pt x="2141" y="628"/>
                </a:cubicBezTo>
                <a:cubicBezTo>
                  <a:pt x="2141" y="627"/>
                  <a:pt x="2143" y="627"/>
                  <a:pt x="2144" y="626"/>
                </a:cubicBezTo>
                <a:cubicBezTo>
                  <a:pt x="2145" y="625"/>
                  <a:pt x="2145" y="625"/>
                  <a:pt x="2146" y="625"/>
                </a:cubicBezTo>
                <a:cubicBezTo>
                  <a:pt x="2147" y="625"/>
                  <a:pt x="2149" y="626"/>
                  <a:pt x="2150" y="625"/>
                </a:cubicBezTo>
                <a:cubicBezTo>
                  <a:pt x="2150" y="625"/>
                  <a:pt x="2149" y="623"/>
                  <a:pt x="2149" y="622"/>
                </a:cubicBezTo>
                <a:cubicBezTo>
                  <a:pt x="2149" y="621"/>
                  <a:pt x="2148" y="620"/>
                  <a:pt x="2147" y="619"/>
                </a:cubicBezTo>
                <a:cubicBezTo>
                  <a:pt x="2147" y="618"/>
                  <a:pt x="2147" y="616"/>
                  <a:pt x="2146" y="615"/>
                </a:cubicBezTo>
                <a:cubicBezTo>
                  <a:pt x="2146" y="613"/>
                  <a:pt x="2145" y="613"/>
                  <a:pt x="2143" y="612"/>
                </a:cubicBezTo>
                <a:cubicBezTo>
                  <a:pt x="2143" y="612"/>
                  <a:pt x="2143" y="611"/>
                  <a:pt x="2142" y="611"/>
                </a:cubicBezTo>
                <a:cubicBezTo>
                  <a:pt x="2142" y="610"/>
                  <a:pt x="2141" y="610"/>
                  <a:pt x="2140" y="610"/>
                </a:cubicBezTo>
                <a:cubicBezTo>
                  <a:pt x="2139" y="609"/>
                  <a:pt x="2139" y="608"/>
                  <a:pt x="2138" y="608"/>
                </a:cubicBezTo>
                <a:cubicBezTo>
                  <a:pt x="2137" y="608"/>
                  <a:pt x="2136" y="608"/>
                  <a:pt x="2134" y="609"/>
                </a:cubicBezTo>
                <a:cubicBezTo>
                  <a:pt x="2134" y="609"/>
                  <a:pt x="2133" y="609"/>
                  <a:pt x="2133" y="610"/>
                </a:cubicBezTo>
                <a:cubicBezTo>
                  <a:pt x="2132" y="611"/>
                  <a:pt x="2133" y="611"/>
                  <a:pt x="2132" y="612"/>
                </a:cubicBezTo>
                <a:cubicBezTo>
                  <a:pt x="2131" y="612"/>
                  <a:pt x="2131" y="612"/>
                  <a:pt x="2131" y="611"/>
                </a:cubicBezTo>
                <a:cubicBezTo>
                  <a:pt x="2130" y="611"/>
                  <a:pt x="2131" y="610"/>
                  <a:pt x="2130" y="610"/>
                </a:cubicBezTo>
                <a:cubicBezTo>
                  <a:pt x="2130" y="609"/>
                  <a:pt x="2129" y="609"/>
                  <a:pt x="2129" y="609"/>
                </a:cubicBezTo>
                <a:cubicBezTo>
                  <a:pt x="2127" y="609"/>
                  <a:pt x="2127" y="611"/>
                  <a:pt x="2125" y="611"/>
                </a:cubicBezTo>
                <a:cubicBezTo>
                  <a:pt x="2125" y="610"/>
                  <a:pt x="2127" y="610"/>
                  <a:pt x="2127" y="609"/>
                </a:cubicBezTo>
                <a:cubicBezTo>
                  <a:pt x="2127" y="608"/>
                  <a:pt x="2126" y="608"/>
                  <a:pt x="2126" y="607"/>
                </a:cubicBezTo>
                <a:cubicBezTo>
                  <a:pt x="2127" y="607"/>
                  <a:pt x="2127" y="607"/>
                  <a:pt x="2127" y="606"/>
                </a:cubicBezTo>
                <a:cubicBezTo>
                  <a:pt x="2128" y="606"/>
                  <a:pt x="2127" y="605"/>
                  <a:pt x="2128" y="604"/>
                </a:cubicBezTo>
                <a:cubicBezTo>
                  <a:pt x="2128" y="603"/>
                  <a:pt x="2129" y="603"/>
                  <a:pt x="2130" y="603"/>
                </a:cubicBezTo>
                <a:cubicBezTo>
                  <a:pt x="2131" y="603"/>
                  <a:pt x="2133" y="604"/>
                  <a:pt x="2134" y="602"/>
                </a:cubicBezTo>
                <a:cubicBezTo>
                  <a:pt x="2134" y="600"/>
                  <a:pt x="2131" y="602"/>
                  <a:pt x="2130" y="602"/>
                </a:cubicBezTo>
                <a:cubicBezTo>
                  <a:pt x="2128" y="602"/>
                  <a:pt x="2127" y="602"/>
                  <a:pt x="2126" y="602"/>
                </a:cubicBezTo>
                <a:cubicBezTo>
                  <a:pt x="2125" y="602"/>
                  <a:pt x="2124" y="603"/>
                  <a:pt x="2123" y="603"/>
                </a:cubicBezTo>
                <a:cubicBezTo>
                  <a:pt x="2123" y="603"/>
                  <a:pt x="2122" y="603"/>
                  <a:pt x="2121" y="603"/>
                </a:cubicBezTo>
                <a:cubicBezTo>
                  <a:pt x="2120" y="603"/>
                  <a:pt x="2119" y="605"/>
                  <a:pt x="2118" y="606"/>
                </a:cubicBezTo>
                <a:cubicBezTo>
                  <a:pt x="2117" y="607"/>
                  <a:pt x="2117" y="608"/>
                  <a:pt x="2118" y="610"/>
                </a:cubicBezTo>
                <a:cubicBezTo>
                  <a:pt x="2118" y="611"/>
                  <a:pt x="2119" y="612"/>
                  <a:pt x="2119" y="613"/>
                </a:cubicBezTo>
                <a:cubicBezTo>
                  <a:pt x="2119" y="613"/>
                  <a:pt x="2119" y="613"/>
                  <a:pt x="2119" y="612"/>
                </a:cubicBezTo>
                <a:cubicBezTo>
                  <a:pt x="2116" y="610"/>
                  <a:pt x="2116" y="607"/>
                  <a:pt x="2118" y="604"/>
                </a:cubicBezTo>
                <a:cubicBezTo>
                  <a:pt x="2118" y="604"/>
                  <a:pt x="2119" y="603"/>
                  <a:pt x="2119" y="603"/>
                </a:cubicBezTo>
                <a:cubicBezTo>
                  <a:pt x="2119" y="601"/>
                  <a:pt x="2118" y="602"/>
                  <a:pt x="2117" y="602"/>
                </a:cubicBezTo>
                <a:cubicBezTo>
                  <a:pt x="2116" y="602"/>
                  <a:pt x="2116" y="602"/>
                  <a:pt x="2115" y="602"/>
                </a:cubicBezTo>
                <a:cubicBezTo>
                  <a:pt x="2113" y="602"/>
                  <a:pt x="2112" y="605"/>
                  <a:pt x="2110" y="606"/>
                </a:cubicBezTo>
                <a:cubicBezTo>
                  <a:pt x="2109" y="606"/>
                  <a:pt x="2108" y="607"/>
                  <a:pt x="2108" y="608"/>
                </a:cubicBezTo>
                <a:cubicBezTo>
                  <a:pt x="2107" y="609"/>
                  <a:pt x="2109" y="610"/>
                  <a:pt x="2108" y="612"/>
                </a:cubicBezTo>
                <a:cubicBezTo>
                  <a:pt x="2106" y="613"/>
                  <a:pt x="2106" y="611"/>
                  <a:pt x="2106" y="610"/>
                </a:cubicBezTo>
                <a:cubicBezTo>
                  <a:pt x="2106" y="609"/>
                  <a:pt x="2106" y="608"/>
                  <a:pt x="2107" y="608"/>
                </a:cubicBezTo>
                <a:cubicBezTo>
                  <a:pt x="2107" y="607"/>
                  <a:pt x="2107" y="607"/>
                  <a:pt x="2108" y="606"/>
                </a:cubicBezTo>
                <a:cubicBezTo>
                  <a:pt x="2109" y="605"/>
                  <a:pt x="2106" y="604"/>
                  <a:pt x="2107" y="603"/>
                </a:cubicBezTo>
                <a:cubicBezTo>
                  <a:pt x="2108" y="601"/>
                  <a:pt x="2109" y="601"/>
                  <a:pt x="2110" y="599"/>
                </a:cubicBezTo>
                <a:cubicBezTo>
                  <a:pt x="2110" y="598"/>
                  <a:pt x="2109" y="595"/>
                  <a:pt x="2109" y="595"/>
                </a:cubicBezTo>
                <a:cubicBezTo>
                  <a:pt x="2108" y="597"/>
                  <a:pt x="2109" y="598"/>
                  <a:pt x="2107" y="599"/>
                </a:cubicBezTo>
                <a:cubicBezTo>
                  <a:pt x="2107" y="600"/>
                  <a:pt x="2106" y="600"/>
                  <a:pt x="2105" y="601"/>
                </a:cubicBezTo>
                <a:cubicBezTo>
                  <a:pt x="2105" y="601"/>
                  <a:pt x="2104" y="602"/>
                  <a:pt x="2103" y="602"/>
                </a:cubicBezTo>
                <a:cubicBezTo>
                  <a:pt x="2103" y="602"/>
                  <a:pt x="2102" y="602"/>
                  <a:pt x="2101" y="602"/>
                </a:cubicBezTo>
                <a:cubicBezTo>
                  <a:pt x="2101" y="603"/>
                  <a:pt x="2100" y="604"/>
                  <a:pt x="2100" y="604"/>
                </a:cubicBezTo>
                <a:cubicBezTo>
                  <a:pt x="2100" y="605"/>
                  <a:pt x="2099" y="606"/>
                  <a:pt x="2099" y="606"/>
                </a:cubicBezTo>
                <a:cubicBezTo>
                  <a:pt x="2099" y="607"/>
                  <a:pt x="2099" y="608"/>
                  <a:pt x="2098" y="608"/>
                </a:cubicBezTo>
                <a:cubicBezTo>
                  <a:pt x="2097" y="609"/>
                  <a:pt x="2098" y="608"/>
                  <a:pt x="2097" y="608"/>
                </a:cubicBezTo>
                <a:cubicBezTo>
                  <a:pt x="2096" y="607"/>
                  <a:pt x="2095" y="608"/>
                  <a:pt x="2096" y="607"/>
                </a:cubicBezTo>
                <a:cubicBezTo>
                  <a:pt x="2096" y="606"/>
                  <a:pt x="2097" y="606"/>
                  <a:pt x="2098" y="606"/>
                </a:cubicBezTo>
                <a:cubicBezTo>
                  <a:pt x="2099" y="606"/>
                  <a:pt x="2099" y="605"/>
                  <a:pt x="2099" y="604"/>
                </a:cubicBezTo>
                <a:cubicBezTo>
                  <a:pt x="2099" y="604"/>
                  <a:pt x="2100" y="603"/>
                  <a:pt x="2100" y="602"/>
                </a:cubicBezTo>
                <a:cubicBezTo>
                  <a:pt x="2100" y="601"/>
                  <a:pt x="2101" y="601"/>
                  <a:pt x="2101" y="601"/>
                </a:cubicBezTo>
                <a:cubicBezTo>
                  <a:pt x="2102" y="601"/>
                  <a:pt x="2103" y="601"/>
                  <a:pt x="2103" y="600"/>
                </a:cubicBezTo>
                <a:cubicBezTo>
                  <a:pt x="2103" y="599"/>
                  <a:pt x="2102" y="599"/>
                  <a:pt x="2101" y="599"/>
                </a:cubicBezTo>
                <a:cubicBezTo>
                  <a:pt x="2101" y="598"/>
                  <a:pt x="2101" y="597"/>
                  <a:pt x="2099" y="598"/>
                </a:cubicBezTo>
                <a:cubicBezTo>
                  <a:pt x="2099" y="598"/>
                  <a:pt x="2099" y="599"/>
                  <a:pt x="2098" y="599"/>
                </a:cubicBezTo>
                <a:cubicBezTo>
                  <a:pt x="2098" y="599"/>
                  <a:pt x="2097" y="598"/>
                  <a:pt x="2097" y="598"/>
                </a:cubicBezTo>
                <a:cubicBezTo>
                  <a:pt x="2096" y="599"/>
                  <a:pt x="2096" y="599"/>
                  <a:pt x="2095" y="600"/>
                </a:cubicBezTo>
                <a:cubicBezTo>
                  <a:pt x="2095" y="600"/>
                  <a:pt x="2094" y="601"/>
                  <a:pt x="2094" y="601"/>
                </a:cubicBezTo>
                <a:cubicBezTo>
                  <a:pt x="2092" y="601"/>
                  <a:pt x="2092" y="599"/>
                  <a:pt x="2093" y="599"/>
                </a:cubicBezTo>
                <a:cubicBezTo>
                  <a:pt x="2093" y="597"/>
                  <a:pt x="2093" y="597"/>
                  <a:pt x="2091" y="597"/>
                </a:cubicBezTo>
                <a:cubicBezTo>
                  <a:pt x="2090" y="598"/>
                  <a:pt x="2090" y="598"/>
                  <a:pt x="2089" y="599"/>
                </a:cubicBezTo>
                <a:cubicBezTo>
                  <a:pt x="2089" y="600"/>
                  <a:pt x="2088" y="600"/>
                  <a:pt x="2087" y="599"/>
                </a:cubicBezTo>
                <a:cubicBezTo>
                  <a:pt x="2087" y="599"/>
                  <a:pt x="2088" y="598"/>
                  <a:pt x="2088" y="598"/>
                </a:cubicBezTo>
                <a:cubicBezTo>
                  <a:pt x="2088" y="597"/>
                  <a:pt x="2089" y="596"/>
                  <a:pt x="2089" y="596"/>
                </a:cubicBezTo>
                <a:cubicBezTo>
                  <a:pt x="2090" y="595"/>
                  <a:pt x="2090" y="595"/>
                  <a:pt x="2090" y="594"/>
                </a:cubicBezTo>
                <a:cubicBezTo>
                  <a:pt x="2090" y="592"/>
                  <a:pt x="2089" y="592"/>
                  <a:pt x="2087" y="592"/>
                </a:cubicBezTo>
                <a:cubicBezTo>
                  <a:pt x="2086" y="592"/>
                  <a:pt x="2083" y="592"/>
                  <a:pt x="2082" y="592"/>
                </a:cubicBezTo>
                <a:cubicBezTo>
                  <a:pt x="2082" y="593"/>
                  <a:pt x="2081" y="594"/>
                  <a:pt x="2081" y="594"/>
                </a:cubicBezTo>
                <a:cubicBezTo>
                  <a:pt x="2080" y="594"/>
                  <a:pt x="2080" y="593"/>
                  <a:pt x="2081" y="592"/>
                </a:cubicBezTo>
                <a:cubicBezTo>
                  <a:pt x="2081" y="591"/>
                  <a:pt x="2083" y="591"/>
                  <a:pt x="2084" y="591"/>
                </a:cubicBezTo>
                <a:cubicBezTo>
                  <a:pt x="2085" y="591"/>
                  <a:pt x="2086" y="591"/>
                  <a:pt x="2085" y="590"/>
                </a:cubicBezTo>
                <a:cubicBezTo>
                  <a:pt x="2084" y="590"/>
                  <a:pt x="2083" y="590"/>
                  <a:pt x="2083" y="590"/>
                </a:cubicBezTo>
                <a:cubicBezTo>
                  <a:pt x="2081" y="590"/>
                  <a:pt x="2079" y="589"/>
                  <a:pt x="2078" y="590"/>
                </a:cubicBezTo>
                <a:cubicBezTo>
                  <a:pt x="2077" y="590"/>
                  <a:pt x="2076" y="590"/>
                  <a:pt x="2076" y="590"/>
                </a:cubicBezTo>
                <a:cubicBezTo>
                  <a:pt x="2075" y="591"/>
                  <a:pt x="2075" y="592"/>
                  <a:pt x="2075" y="592"/>
                </a:cubicBezTo>
                <a:cubicBezTo>
                  <a:pt x="2074" y="591"/>
                  <a:pt x="2074" y="590"/>
                  <a:pt x="2074" y="590"/>
                </a:cubicBezTo>
                <a:cubicBezTo>
                  <a:pt x="2075" y="589"/>
                  <a:pt x="2075" y="589"/>
                  <a:pt x="2076" y="589"/>
                </a:cubicBezTo>
                <a:cubicBezTo>
                  <a:pt x="2076" y="588"/>
                  <a:pt x="2077" y="588"/>
                  <a:pt x="2077" y="588"/>
                </a:cubicBezTo>
                <a:cubicBezTo>
                  <a:pt x="2078" y="587"/>
                  <a:pt x="2079" y="587"/>
                  <a:pt x="2079" y="587"/>
                </a:cubicBezTo>
                <a:cubicBezTo>
                  <a:pt x="2080" y="587"/>
                  <a:pt x="2081" y="587"/>
                  <a:pt x="2082" y="588"/>
                </a:cubicBezTo>
                <a:cubicBezTo>
                  <a:pt x="2082" y="588"/>
                  <a:pt x="2083" y="588"/>
                  <a:pt x="2083" y="588"/>
                </a:cubicBezTo>
                <a:cubicBezTo>
                  <a:pt x="2083" y="588"/>
                  <a:pt x="2083" y="589"/>
                  <a:pt x="2084" y="589"/>
                </a:cubicBezTo>
                <a:cubicBezTo>
                  <a:pt x="2085" y="590"/>
                  <a:pt x="2087" y="589"/>
                  <a:pt x="2088" y="588"/>
                </a:cubicBezTo>
                <a:cubicBezTo>
                  <a:pt x="2088" y="587"/>
                  <a:pt x="2088" y="586"/>
                  <a:pt x="2089" y="586"/>
                </a:cubicBezTo>
                <a:cubicBezTo>
                  <a:pt x="2090" y="586"/>
                  <a:pt x="2090" y="586"/>
                  <a:pt x="2091" y="587"/>
                </a:cubicBezTo>
                <a:cubicBezTo>
                  <a:pt x="2092" y="587"/>
                  <a:pt x="2093" y="587"/>
                  <a:pt x="2093" y="586"/>
                </a:cubicBezTo>
                <a:cubicBezTo>
                  <a:pt x="2092" y="585"/>
                  <a:pt x="2091" y="585"/>
                  <a:pt x="2091" y="585"/>
                </a:cubicBezTo>
                <a:cubicBezTo>
                  <a:pt x="2089" y="585"/>
                  <a:pt x="2088" y="585"/>
                  <a:pt x="2086" y="585"/>
                </a:cubicBezTo>
                <a:cubicBezTo>
                  <a:pt x="2085" y="585"/>
                  <a:pt x="2084" y="585"/>
                  <a:pt x="2084" y="586"/>
                </a:cubicBezTo>
                <a:cubicBezTo>
                  <a:pt x="2083" y="586"/>
                  <a:pt x="2082" y="586"/>
                  <a:pt x="2082" y="586"/>
                </a:cubicBezTo>
                <a:cubicBezTo>
                  <a:pt x="2080" y="587"/>
                  <a:pt x="2079" y="586"/>
                  <a:pt x="2077" y="586"/>
                </a:cubicBezTo>
                <a:cubicBezTo>
                  <a:pt x="2076" y="586"/>
                  <a:pt x="2076" y="587"/>
                  <a:pt x="2075" y="587"/>
                </a:cubicBezTo>
                <a:cubicBezTo>
                  <a:pt x="2075" y="588"/>
                  <a:pt x="2074" y="588"/>
                  <a:pt x="2074" y="587"/>
                </a:cubicBezTo>
                <a:cubicBezTo>
                  <a:pt x="2074" y="586"/>
                  <a:pt x="2074" y="585"/>
                  <a:pt x="2074" y="585"/>
                </a:cubicBezTo>
                <a:cubicBezTo>
                  <a:pt x="2074" y="584"/>
                  <a:pt x="2074" y="584"/>
                  <a:pt x="2074" y="583"/>
                </a:cubicBezTo>
                <a:cubicBezTo>
                  <a:pt x="2075" y="583"/>
                  <a:pt x="2075" y="583"/>
                  <a:pt x="2075" y="583"/>
                </a:cubicBezTo>
                <a:cubicBezTo>
                  <a:pt x="2076" y="583"/>
                  <a:pt x="2076" y="582"/>
                  <a:pt x="2075" y="582"/>
                </a:cubicBezTo>
                <a:cubicBezTo>
                  <a:pt x="2075" y="581"/>
                  <a:pt x="2073" y="582"/>
                  <a:pt x="2072" y="583"/>
                </a:cubicBezTo>
                <a:cubicBezTo>
                  <a:pt x="2072" y="583"/>
                  <a:pt x="2072" y="584"/>
                  <a:pt x="2071" y="584"/>
                </a:cubicBezTo>
                <a:cubicBezTo>
                  <a:pt x="2070" y="584"/>
                  <a:pt x="2069" y="585"/>
                  <a:pt x="2069" y="585"/>
                </a:cubicBezTo>
                <a:cubicBezTo>
                  <a:pt x="2068" y="586"/>
                  <a:pt x="2068" y="586"/>
                  <a:pt x="2067" y="587"/>
                </a:cubicBezTo>
                <a:cubicBezTo>
                  <a:pt x="2066" y="587"/>
                  <a:pt x="2066" y="586"/>
                  <a:pt x="2066" y="585"/>
                </a:cubicBezTo>
                <a:cubicBezTo>
                  <a:pt x="2066" y="584"/>
                  <a:pt x="2066" y="582"/>
                  <a:pt x="2065" y="581"/>
                </a:cubicBezTo>
                <a:cubicBezTo>
                  <a:pt x="2064" y="581"/>
                  <a:pt x="2063" y="581"/>
                  <a:pt x="2062" y="581"/>
                </a:cubicBezTo>
                <a:cubicBezTo>
                  <a:pt x="2062" y="581"/>
                  <a:pt x="2061" y="580"/>
                  <a:pt x="2061" y="580"/>
                </a:cubicBezTo>
                <a:cubicBezTo>
                  <a:pt x="2059" y="580"/>
                  <a:pt x="2058" y="579"/>
                  <a:pt x="2056" y="580"/>
                </a:cubicBezTo>
                <a:cubicBezTo>
                  <a:pt x="2056" y="580"/>
                  <a:pt x="2055" y="581"/>
                  <a:pt x="2054" y="581"/>
                </a:cubicBezTo>
                <a:cubicBezTo>
                  <a:pt x="2054" y="581"/>
                  <a:pt x="2053" y="581"/>
                  <a:pt x="2052" y="581"/>
                </a:cubicBezTo>
                <a:cubicBezTo>
                  <a:pt x="2052" y="581"/>
                  <a:pt x="2051" y="581"/>
                  <a:pt x="2051" y="580"/>
                </a:cubicBezTo>
                <a:cubicBezTo>
                  <a:pt x="2051" y="580"/>
                  <a:pt x="2052" y="579"/>
                  <a:pt x="2052" y="579"/>
                </a:cubicBezTo>
                <a:cubicBezTo>
                  <a:pt x="2053" y="578"/>
                  <a:pt x="2056" y="579"/>
                  <a:pt x="2058" y="578"/>
                </a:cubicBezTo>
                <a:cubicBezTo>
                  <a:pt x="2058" y="578"/>
                  <a:pt x="2059" y="578"/>
                  <a:pt x="2059" y="578"/>
                </a:cubicBezTo>
                <a:cubicBezTo>
                  <a:pt x="2060" y="578"/>
                  <a:pt x="2061" y="578"/>
                  <a:pt x="2062" y="578"/>
                </a:cubicBezTo>
                <a:cubicBezTo>
                  <a:pt x="2063" y="579"/>
                  <a:pt x="2064" y="579"/>
                  <a:pt x="2063" y="577"/>
                </a:cubicBezTo>
                <a:cubicBezTo>
                  <a:pt x="2062" y="577"/>
                  <a:pt x="2062" y="576"/>
                  <a:pt x="2061" y="576"/>
                </a:cubicBezTo>
                <a:cubicBezTo>
                  <a:pt x="2060" y="576"/>
                  <a:pt x="2060" y="576"/>
                  <a:pt x="2059" y="575"/>
                </a:cubicBezTo>
                <a:cubicBezTo>
                  <a:pt x="2058" y="575"/>
                  <a:pt x="2058" y="574"/>
                  <a:pt x="2057" y="574"/>
                </a:cubicBezTo>
                <a:cubicBezTo>
                  <a:pt x="2056" y="574"/>
                  <a:pt x="2055" y="574"/>
                  <a:pt x="2054" y="574"/>
                </a:cubicBezTo>
                <a:cubicBezTo>
                  <a:pt x="2053" y="575"/>
                  <a:pt x="2051" y="574"/>
                  <a:pt x="2049" y="574"/>
                </a:cubicBezTo>
                <a:cubicBezTo>
                  <a:pt x="2049" y="575"/>
                  <a:pt x="2048" y="575"/>
                  <a:pt x="2047" y="574"/>
                </a:cubicBezTo>
                <a:cubicBezTo>
                  <a:pt x="2046" y="574"/>
                  <a:pt x="2046" y="573"/>
                  <a:pt x="2046" y="573"/>
                </a:cubicBezTo>
                <a:cubicBezTo>
                  <a:pt x="2045" y="572"/>
                  <a:pt x="2043" y="572"/>
                  <a:pt x="2042" y="572"/>
                </a:cubicBezTo>
                <a:cubicBezTo>
                  <a:pt x="2041" y="572"/>
                  <a:pt x="2040" y="572"/>
                  <a:pt x="2039" y="572"/>
                </a:cubicBezTo>
                <a:cubicBezTo>
                  <a:pt x="2039" y="572"/>
                  <a:pt x="2038" y="571"/>
                  <a:pt x="2037" y="571"/>
                </a:cubicBezTo>
                <a:cubicBezTo>
                  <a:pt x="2039" y="571"/>
                  <a:pt x="2040" y="571"/>
                  <a:pt x="2042" y="571"/>
                </a:cubicBezTo>
                <a:cubicBezTo>
                  <a:pt x="2043" y="571"/>
                  <a:pt x="2045" y="571"/>
                  <a:pt x="2046" y="571"/>
                </a:cubicBezTo>
                <a:cubicBezTo>
                  <a:pt x="2047" y="571"/>
                  <a:pt x="2048" y="572"/>
                  <a:pt x="2049" y="572"/>
                </a:cubicBezTo>
                <a:cubicBezTo>
                  <a:pt x="2049" y="572"/>
                  <a:pt x="2050" y="572"/>
                  <a:pt x="2050" y="573"/>
                </a:cubicBezTo>
                <a:cubicBezTo>
                  <a:pt x="2052" y="573"/>
                  <a:pt x="2054" y="573"/>
                  <a:pt x="2055" y="572"/>
                </a:cubicBezTo>
                <a:cubicBezTo>
                  <a:pt x="2057" y="572"/>
                  <a:pt x="2058" y="571"/>
                  <a:pt x="2059" y="572"/>
                </a:cubicBezTo>
                <a:cubicBezTo>
                  <a:pt x="2060" y="572"/>
                  <a:pt x="2062" y="572"/>
                  <a:pt x="2063" y="572"/>
                </a:cubicBezTo>
                <a:cubicBezTo>
                  <a:pt x="2064" y="572"/>
                  <a:pt x="2064" y="572"/>
                  <a:pt x="2065" y="572"/>
                </a:cubicBezTo>
                <a:cubicBezTo>
                  <a:pt x="2065" y="573"/>
                  <a:pt x="2066" y="573"/>
                  <a:pt x="2066" y="573"/>
                </a:cubicBezTo>
                <a:cubicBezTo>
                  <a:pt x="2068" y="573"/>
                  <a:pt x="2067" y="572"/>
                  <a:pt x="2066" y="572"/>
                </a:cubicBezTo>
                <a:cubicBezTo>
                  <a:pt x="2065" y="571"/>
                  <a:pt x="2064" y="571"/>
                  <a:pt x="2063" y="571"/>
                </a:cubicBezTo>
                <a:cubicBezTo>
                  <a:pt x="2063" y="570"/>
                  <a:pt x="2064" y="570"/>
                  <a:pt x="2064" y="570"/>
                </a:cubicBezTo>
                <a:cubicBezTo>
                  <a:pt x="2064" y="570"/>
                  <a:pt x="2065" y="570"/>
                  <a:pt x="2066" y="570"/>
                </a:cubicBezTo>
                <a:cubicBezTo>
                  <a:pt x="2067" y="570"/>
                  <a:pt x="2065" y="568"/>
                  <a:pt x="2065" y="568"/>
                </a:cubicBezTo>
                <a:cubicBezTo>
                  <a:pt x="2064" y="567"/>
                  <a:pt x="2064" y="568"/>
                  <a:pt x="2063" y="567"/>
                </a:cubicBezTo>
                <a:cubicBezTo>
                  <a:pt x="2063" y="567"/>
                  <a:pt x="2062" y="567"/>
                  <a:pt x="2062" y="566"/>
                </a:cubicBezTo>
                <a:cubicBezTo>
                  <a:pt x="2061" y="566"/>
                  <a:pt x="2060" y="566"/>
                  <a:pt x="2059" y="566"/>
                </a:cubicBezTo>
                <a:cubicBezTo>
                  <a:pt x="2061" y="564"/>
                  <a:pt x="2063" y="567"/>
                  <a:pt x="2065" y="567"/>
                </a:cubicBezTo>
                <a:cubicBezTo>
                  <a:pt x="2066" y="567"/>
                  <a:pt x="2066" y="566"/>
                  <a:pt x="2067" y="565"/>
                </a:cubicBezTo>
                <a:cubicBezTo>
                  <a:pt x="2068" y="565"/>
                  <a:pt x="2069" y="565"/>
                  <a:pt x="2070" y="565"/>
                </a:cubicBezTo>
                <a:cubicBezTo>
                  <a:pt x="2071" y="565"/>
                  <a:pt x="2069" y="563"/>
                  <a:pt x="2069" y="562"/>
                </a:cubicBezTo>
                <a:cubicBezTo>
                  <a:pt x="2067" y="562"/>
                  <a:pt x="2066" y="561"/>
                  <a:pt x="2065" y="561"/>
                </a:cubicBezTo>
                <a:cubicBezTo>
                  <a:pt x="2063" y="561"/>
                  <a:pt x="2062" y="560"/>
                  <a:pt x="2061" y="560"/>
                </a:cubicBezTo>
                <a:cubicBezTo>
                  <a:pt x="2060" y="560"/>
                  <a:pt x="2060" y="560"/>
                  <a:pt x="2059" y="560"/>
                </a:cubicBezTo>
                <a:cubicBezTo>
                  <a:pt x="2058" y="560"/>
                  <a:pt x="2057" y="560"/>
                  <a:pt x="2057" y="560"/>
                </a:cubicBezTo>
                <a:cubicBezTo>
                  <a:pt x="2056" y="559"/>
                  <a:pt x="2056" y="559"/>
                  <a:pt x="2055" y="558"/>
                </a:cubicBezTo>
                <a:cubicBezTo>
                  <a:pt x="2055" y="558"/>
                  <a:pt x="2053" y="558"/>
                  <a:pt x="2054" y="558"/>
                </a:cubicBezTo>
                <a:cubicBezTo>
                  <a:pt x="2054" y="557"/>
                  <a:pt x="2055" y="558"/>
                  <a:pt x="2056" y="558"/>
                </a:cubicBezTo>
                <a:cubicBezTo>
                  <a:pt x="2056" y="558"/>
                  <a:pt x="2057" y="557"/>
                  <a:pt x="2058" y="557"/>
                </a:cubicBezTo>
                <a:cubicBezTo>
                  <a:pt x="2059" y="557"/>
                  <a:pt x="2062" y="558"/>
                  <a:pt x="2062" y="558"/>
                </a:cubicBezTo>
                <a:cubicBezTo>
                  <a:pt x="2063" y="557"/>
                  <a:pt x="2061" y="555"/>
                  <a:pt x="2060" y="554"/>
                </a:cubicBezTo>
                <a:cubicBezTo>
                  <a:pt x="2061" y="554"/>
                  <a:pt x="2063" y="554"/>
                  <a:pt x="2064" y="555"/>
                </a:cubicBezTo>
                <a:cubicBezTo>
                  <a:pt x="2065" y="555"/>
                  <a:pt x="2065" y="556"/>
                  <a:pt x="2066" y="556"/>
                </a:cubicBezTo>
                <a:cubicBezTo>
                  <a:pt x="2067" y="558"/>
                  <a:pt x="2069" y="558"/>
                  <a:pt x="2071" y="558"/>
                </a:cubicBezTo>
                <a:cubicBezTo>
                  <a:pt x="2073" y="559"/>
                  <a:pt x="2074" y="560"/>
                  <a:pt x="2076" y="559"/>
                </a:cubicBezTo>
                <a:cubicBezTo>
                  <a:pt x="2077" y="559"/>
                  <a:pt x="2078" y="558"/>
                  <a:pt x="2079" y="559"/>
                </a:cubicBezTo>
                <a:cubicBezTo>
                  <a:pt x="2080" y="559"/>
                  <a:pt x="2081" y="560"/>
                  <a:pt x="2082" y="560"/>
                </a:cubicBezTo>
                <a:cubicBezTo>
                  <a:pt x="2083" y="560"/>
                  <a:pt x="2083" y="559"/>
                  <a:pt x="2084" y="559"/>
                </a:cubicBezTo>
                <a:cubicBezTo>
                  <a:pt x="2085" y="559"/>
                  <a:pt x="2085" y="559"/>
                  <a:pt x="2086" y="559"/>
                </a:cubicBezTo>
                <a:cubicBezTo>
                  <a:pt x="2087" y="559"/>
                  <a:pt x="2087" y="559"/>
                  <a:pt x="2088" y="559"/>
                </a:cubicBezTo>
                <a:cubicBezTo>
                  <a:pt x="2089" y="560"/>
                  <a:pt x="2090" y="562"/>
                  <a:pt x="2092" y="561"/>
                </a:cubicBezTo>
                <a:cubicBezTo>
                  <a:pt x="2093" y="560"/>
                  <a:pt x="2092" y="557"/>
                  <a:pt x="2092" y="556"/>
                </a:cubicBezTo>
                <a:cubicBezTo>
                  <a:pt x="2092" y="554"/>
                  <a:pt x="2091" y="553"/>
                  <a:pt x="2089" y="552"/>
                </a:cubicBezTo>
                <a:cubicBezTo>
                  <a:pt x="2088" y="551"/>
                  <a:pt x="2087" y="551"/>
                  <a:pt x="2086" y="551"/>
                </a:cubicBezTo>
                <a:cubicBezTo>
                  <a:pt x="2084" y="550"/>
                  <a:pt x="2083" y="549"/>
                  <a:pt x="2082" y="549"/>
                </a:cubicBezTo>
                <a:cubicBezTo>
                  <a:pt x="2080" y="549"/>
                  <a:pt x="2079" y="549"/>
                  <a:pt x="2077" y="548"/>
                </a:cubicBezTo>
                <a:cubicBezTo>
                  <a:pt x="2075" y="548"/>
                  <a:pt x="2071" y="548"/>
                  <a:pt x="2069" y="548"/>
                </a:cubicBezTo>
                <a:cubicBezTo>
                  <a:pt x="2067" y="549"/>
                  <a:pt x="2065" y="549"/>
                  <a:pt x="2064" y="548"/>
                </a:cubicBezTo>
                <a:cubicBezTo>
                  <a:pt x="2063" y="547"/>
                  <a:pt x="2062" y="546"/>
                  <a:pt x="2060" y="546"/>
                </a:cubicBezTo>
                <a:cubicBezTo>
                  <a:pt x="2059" y="546"/>
                  <a:pt x="2057" y="546"/>
                  <a:pt x="2056" y="545"/>
                </a:cubicBezTo>
                <a:cubicBezTo>
                  <a:pt x="2055" y="544"/>
                  <a:pt x="2054" y="544"/>
                  <a:pt x="2052" y="544"/>
                </a:cubicBezTo>
                <a:cubicBezTo>
                  <a:pt x="2051" y="544"/>
                  <a:pt x="2051" y="544"/>
                  <a:pt x="2050" y="544"/>
                </a:cubicBezTo>
                <a:cubicBezTo>
                  <a:pt x="2049" y="544"/>
                  <a:pt x="2049" y="544"/>
                  <a:pt x="2048" y="545"/>
                </a:cubicBezTo>
                <a:cubicBezTo>
                  <a:pt x="2047" y="545"/>
                  <a:pt x="2045" y="546"/>
                  <a:pt x="2044" y="545"/>
                </a:cubicBezTo>
                <a:cubicBezTo>
                  <a:pt x="2045" y="545"/>
                  <a:pt x="2045" y="545"/>
                  <a:pt x="2046" y="545"/>
                </a:cubicBezTo>
                <a:cubicBezTo>
                  <a:pt x="2047" y="544"/>
                  <a:pt x="2047" y="544"/>
                  <a:pt x="2048" y="544"/>
                </a:cubicBezTo>
                <a:cubicBezTo>
                  <a:pt x="2049" y="543"/>
                  <a:pt x="2051" y="542"/>
                  <a:pt x="2052" y="542"/>
                </a:cubicBezTo>
                <a:cubicBezTo>
                  <a:pt x="2054" y="542"/>
                  <a:pt x="2055" y="542"/>
                  <a:pt x="2057" y="542"/>
                </a:cubicBezTo>
                <a:cubicBezTo>
                  <a:pt x="2059" y="542"/>
                  <a:pt x="2059" y="541"/>
                  <a:pt x="2061" y="540"/>
                </a:cubicBezTo>
                <a:cubicBezTo>
                  <a:pt x="2062" y="539"/>
                  <a:pt x="2064" y="537"/>
                  <a:pt x="2066" y="537"/>
                </a:cubicBezTo>
                <a:cubicBezTo>
                  <a:pt x="2066" y="537"/>
                  <a:pt x="2067" y="537"/>
                  <a:pt x="2068" y="537"/>
                </a:cubicBezTo>
                <a:cubicBezTo>
                  <a:pt x="2068" y="536"/>
                  <a:pt x="2069" y="536"/>
                  <a:pt x="2070" y="536"/>
                </a:cubicBezTo>
                <a:cubicBezTo>
                  <a:pt x="2071" y="536"/>
                  <a:pt x="2072" y="538"/>
                  <a:pt x="2073" y="538"/>
                </a:cubicBezTo>
                <a:cubicBezTo>
                  <a:pt x="2074" y="538"/>
                  <a:pt x="2075" y="538"/>
                  <a:pt x="2075" y="538"/>
                </a:cubicBezTo>
                <a:cubicBezTo>
                  <a:pt x="2076" y="539"/>
                  <a:pt x="2077" y="539"/>
                  <a:pt x="2077" y="539"/>
                </a:cubicBezTo>
                <a:cubicBezTo>
                  <a:pt x="2078" y="539"/>
                  <a:pt x="2079" y="540"/>
                  <a:pt x="2079" y="539"/>
                </a:cubicBezTo>
                <a:cubicBezTo>
                  <a:pt x="2081" y="539"/>
                  <a:pt x="2083" y="539"/>
                  <a:pt x="2083" y="538"/>
                </a:cubicBezTo>
                <a:cubicBezTo>
                  <a:pt x="2083" y="537"/>
                  <a:pt x="2083" y="536"/>
                  <a:pt x="2082" y="535"/>
                </a:cubicBezTo>
                <a:cubicBezTo>
                  <a:pt x="2082" y="532"/>
                  <a:pt x="2082" y="531"/>
                  <a:pt x="2080" y="529"/>
                </a:cubicBezTo>
                <a:cubicBezTo>
                  <a:pt x="2079" y="526"/>
                  <a:pt x="2077" y="524"/>
                  <a:pt x="2074" y="522"/>
                </a:cubicBezTo>
                <a:cubicBezTo>
                  <a:pt x="2073" y="521"/>
                  <a:pt x="2072" y="520"/>
                  <a:pt x="2070" y="520"/>
                </a:cubicBezTo>
                <a:cubicBezTo>
                  <a:pt x="2069" y="519"/>
                  <a:pt x="2067" y="519"/>
                  <a:pt x="2066" y="519"/>
                </a:cubicBezTo>
                <a:cubicBezTo>
                  <a:pt x="2065" y="518"/>
                  <a:pt x="2064" y="516"/>
                  <a:pt x="2062" y="518"/>
                </a:cubicBezTo>
                <a:cubicBezTo>
                  <a:pt x="2062" y="518"/>
                  <a:pt x="2062" y="519"/>
                  <a:pt x="2062" y="520"/>
                </a:cubicBezTo>
                <a:cubicBezTo>
                  <a:pt x="2062" y="521"/>
                  <a:pt x="2061" y="521"/>
                  <a:pt x="2061" y="522"/>
                </a:cubicBezTo>
                <a:cubicBezTo>
                  <a:pt x="2060" y="523"/>
                  <a:pt x="2062" y="525"/>
                  <a:pt x="2060" y="525"/>
                </a:cubicBezTo>
                <a:cubicBezTo>
                  <a:pt x="2059" y="525"/>
                  <a:pt x="2058" y="525"/>
                  <a:pt x="2058" y="525"/>
                </a:cubicBezTo>
                <a:cubicBezTo>
                  <a:pt x="2057" y="526"/>
                  <a:pt x="2056" y="526"/>
                  <a:pt x="2055" y="527"/>
                </a:cubicBezTo>
                <a:cubicBezTo>
                  <a:pt x="2054" y="527"/>
                  <a:pt x="2054" y="527"/>
                  <a:pt x="2054" y="528"/>
                </a:cubicBezTo>
                <a:cubicBezTo>
                  <a:pt x="2053" y="528"/>
                  <a:pt x="2052" y="529"/>
                  <a:pt x="2052" y="529"/>
                </a:cubicBezTo>
                <a:cubicBezTo>
                  <a:pt x="2051" y="530"/>
                  <a:pt x="2050" y="530"/>
                  <a:pt x="2049" y="530"/>
                </a:cubicBezTo>
                <a:cubicBezTo>
                  <a:pt x="2048" y="530"/>
                  <a:pt x="2046" y="530"/>
                  <a:pt x="2045" y="531"/>
                </a:cubicBezTo>
                <a:cubicBezTo>
                  <a:pt x="2043" y="531"/>
                  <a:pt x="2042" y="532"/>
                  <a:pt x="2041" y="532"/>
                </a:cubicBezTo>
                <a:cubicBezTo>
                  <a:pt x="2040" y="533"/>
                  <a:pt x="2039" y="534"/>
                  <a:pt x="2038" y="535"/>
                </a:cubicBezTo>
                <a:cubicBezTo>
                  <a:pt x="2036" y="536"/>
                  <a:pt x="2032" y="537"/>
                  <a:pt x="2030" y="535"/>
                </a:cubicBezTo>
                <a:cubicBezTo>
                  <a:pt x="2032" y="536"/>
                  <a:pt x="2035" y="536"/>
                  <a:pt x="2037" y="535"/>
                </a:cubicBezTo>
                <a:cubicBezTo>
                  <a:pt x="2038" y="534"/>
                  <a:pt x="2039" y="533"/>
                  <a:pt x="2040" y="532"/>
                </a:cubicBezTo>
                <a:cubicBezTo>
                  <a:pt x="2041" y="531"/>
                  <a:pt x="2042" y="531"/>
                  <a:pt x="2044" y="530"/>
                </a:cubicBezTo>
                <a:cubicBezTo>
                  <a:pt x="2045" y="530"/>
                  <a:pt x="2045" y="529"/>
                  <a:pt x="2046" y="529"/>
                </a:cubicBezTo>
                <a:cubicBezTo>
                  <a:pt x="2046" y="528"/>
                  <a:pt x="2047" y="528"/>
                  <a:pt x="2048" y="528"/>
                </a:cubicBezTo>
                <a:cubicBezTo>
                  <a:pt x="2048" y="528"/>
                  <a:pt x="2049" y="528"/>
                  <a:pt x="2050" y="527"/>
                </a:cubicBezTo>
                <a:cubicBezTo>
                  <a:pt x="2051" y="526"/>
                  <a:pt x="2051" y="524"/>
                  <a:pt x="2050" y="523"/>
                </a:cubicBezTo>
                <a:cubicBezTo>
                  <a:pt x="2050" y="522"/>
                  <a:pt x="2049" y="522"/>
                  <a:pt x="2049" y="522"/>
                </a:cubicBezTo>
                <a:cubicBezTo>
                  <a:pt x="2047" y="522"/>
                  <a:pt x="2045" y="521"/>
                  <a:pt x="2044" y="521"/>
                </a:cubicBezTo>
                <a:cubicBezTo>
                  <a:pt x="2042" y="521"/>
                  <a:pt x="2041" y="522"/>
                  <a:pt x="2040" y="522"/>
                </a:cubicBezTo>
                <a:cubicBezTo>
                  <a:pt x="2039" y="522"/>
                  <a:pt x="2037" y="522"/>
                  <a:pt x="2036" y="523"/>
                </a:cubicBezTo>
                <a:cubicBezTo>
                  <a:pt x="2035" y="523"/>
                  <a:pt x="2035" y="524"/>
                  <a:pt x="2034" y="524"/>
                </a:cubicBezTo>
                <a:cubicBezTo>
                  <a:pt x="2033" y="524"/>
                  <a:pt x="2032" y="524"/>
                  <a:pt x="2032" y="524"/>
                </a:cubicBezTo>
                <a:cubicBezTo>
                  <a:pt x="2031" y="524"/>
                  <a:pt x="2030" y="525"/>
                  <a:pt x="2030" y="526"/>
                </a:cubicBezTo>
                <a:cubicBezTo>
                  <a:pt x="2029" y="526"/>
                  <a:pt x="2030" y="527"/>
                  <a:pt x="2029" y="528"/>
                </a:cubicBezTo>
                <a:cubicBezTo>
                  <a:pt x="2029" y="528"/>
                  <a:pt x="2029" y="530"/>
                  <a:pt x="2028" y="530"/>
                </a:cubicBezTo>
                <a:cubicBezTo>
                  <a:pt x="2027" y="530"/>
                  <a:pt x="2028" y="529"/>
                  <a:pt x="2027" y="528"/>
                </a:cubicBezTo>
                <a:cubicBezTo>
                  <a:pt x="2027" y="527"/>
                  <a:pt x="2026" y="527"/>
                  <a:pt x="2026" y="527"/>
                </a:cubicBezTo>
                <a:cubicBezTo>
                  <a:pt x="2025" y="526"/>
                  <a:pt x="2026" y="525"/>
                  <a:pt x="2027" y="524"/>
                </a:cubicBezTo>
                <a:cubicBezTo>
                  <a:pt x="2028" y="523"/>
                  <a:pt x="2029" y="523"/>
                  <a:pt x="2030" y="522"/>
                </a:cubicBezTo>
                <a:cubicBezTo>
                  <a:pt x="2032" y="521"/>
                  <a:pt x="2034" y="521"/>
                  <a:pt x="2036" y="520"/>
                </a:cubicBezTo>
                <a:cubicBezTo>
                  <a:pt x="2037" y="519"/>
                  <a:pt x="2038" y="519"/>
                  <a:pt x="2040" y="518"/>
                </a:cubicBezTo>
                <a:cubicBezTo>
                  <a:pt x="2041" y="518"/>
                  <a:pt x="2043" y="518"/>
                  <a:pt x="2044" y="518"/>
                </a:cubicBezTo>
                <a:cubicBezTo>
                  <a:pt x="2046" y="518"/>
                  <a:pt x="2047" y="517"/>
                  <a:pt x="2049" y="517"/>
                </a:cubicBezTo>
                <a:cubicBezTo>
                  <a:pt x="2050" y="517"/>
                  <a:pt x="2051" y="515"/>
                  <a:pt x="2053" y="515"/>
                </a:cubicBezTo>
                <a:cubicBezTo>
                  <a:pt x="2054" y="515"/>
                  <a:pt x="2054" y="515"/>
                  <a:pt x="2055" y="515"/>
                </a:cubicBezTo>
                <a:cubicBezTo>
                  <a:pt x="2056" y="515"/>
                  <a:pt x="2056" y="515"/>
                  <a:pt x="2056" y="514"/>
                </a:cubicBezTo>
                <a:cubicBezTo>
                  <a:pt x="2057" y="513"/>
                  <a:pt x="2058" y="512"/>
                  <a:pt x="2058" y="510"/>
                </a:cubicBezTo>
                <a:cubicBezTo>
                  <a:pt x="2059" y="509"/>
                  <a:pt x="2059" y="507"/>
                  <a:pt x="2057" y="506"/>
                </a:cubicBezTo>
                <a:cubicBezTo>
                  <a:pt x="2056" y="506"/>
                  <a:pt x="2054" y="506"/>
                  <a:pt x="2053" y="505"/>
                </a:cubicBezTo>
                <a:cubicBezTo>
                  <a:pt x="2051" y="505"/>
                  <a:pt x="2049" y="505"/>
                  <a:pt x="2048" y="504"/>
                </a:cubicBezTo>
                <a:cubicBezTo>
                  <a:pt x="2047" y="503"/>
                  <a:pt x="2045" y="502"/>
                  <a:pt x="2044" y="502"/>
                </a:cubicBezTo>
                <a:cubicBezTo>
                  <a:pt x="2043" y="501"/>
                  <a:pt x="2041" y="501"/>
                  <a:pt x="2040" y="500"/>
                </a:cubicBezTo>
                <a:cubicBezTo>
                  <a:pt x="2039" y="500"/>
                  <a:pt x="2039" y="500"/>
                  <a:pt x="2038" y="499"/>
                </a:cubicBezTo>
                <a:cubicBezTo>
                  <a:pt x="2036" y="498"/>
                  <a:pt x="2034" y="500"/>
                  <a:pt x="2032" y="500"/>
                </a:cubicBezTo>
                <a:cubicBezTo>
                  <a:pt x="2031" y="501"/>
                  <a:pt x="2030" y="501"/>
                  <a:pt x="2030" y="501"/>
                </a:cubicBezTo>
                <a:cubicBezTo>
                  <a:pt x="2029" y="502"/>
                  <a:pt x="2028" y="502"/>
                  <a:pt x="2028" y="502"/>
                </a:cubicBezTo>
                <a:cubicBezTo>
                  <a:pt x="2027" y="503"/>
                  <a:pt x="2026" y="503"/>
                  <a:pt x="2026" y="504"/>
                </a:cubicBezTo>
                <a:cubicBezTo>
                  <a:pt x="2024" y="505"/>
                  <a:pt x="2023" y="505"/>
                  <a:pt x="2021" y="505"/>
                </a:cubicBezTo>
                <a:cubicBezTo>
                  <a:pt x="2020" y="505"/>
                  <a:pt x="2019" y="505"/>
                  <a:pt x="2018" y="506"/>
                </a:cubicBezTo>
                <a:cubicBezTo>
                  <a:pt x="2017" y="507"/>
                  <a:pt x="2017" y="509"/>
                  <a:pt x="2017" y="510"/>
                </a:cubicBezTo>
                <a:cubicBezTo>
                  <a:pt x="2015" y="509"/>
                  <a:pt x="2015" y="506"/>
                  <a:pt x="2016" y="505"/>
                </a:cubicBezTo>
                <a:cubicBezTo>
                  <a:pt x="2017" y="504"/>
                  <a:pt x="2019" y="505"/>
                  <a:pt x="2021" y="504"/>
                </a:cubicBezTo>
                <a:cubicBezTo>
                  <a:pt x="2022" y="504"/>
                  <a:pt x="2023" y="503"/>
                  <a:pt x="2024" y="502"/>
                </a:cubicBezTo>
                <a:cubicBezTo>
                  <a:pt x="2025" y="501"/>
                  <a:pt x="2027" y="500"/>
                  <a:pt x="2027" y="499"/>
                </a:cubicBezTo>
                <a:cubicBezTo>
                  <a:pt x="2028" y="499"/>
                  <a:pt x="2028" y="498"/>
                  <a:pt x="2028" y="497"/>
                </a:cubicBezTo>
                <a:cubicBezTo>
                  <a:pt x="2028" y="495"/>
                  <a:pt x="2026" y="496"/>
                  <a:pt x="2025" y="497"/>
                </a:cubicBezTo>
                <a:cubicBezTo>
                  <a:pt x="2023" y="497"/>
                  <a:pt x="2022" y="497"/>
                  <a:pt x="2021" y="498"/>
                </a:cubicBezTo>
                <a:cubicBezTo>
                  <a:pt x="2019" y="498"/>
                  <a:pt x="2018" y="499"/>
                  <a:pt x="2016" y="500"/>
                </a:cubicBezTo>
                <a:cubicBezTo>
                  <a:pt x="2015" y="500"/>
                  <a:pt x="2013" y="501"/>
                  <a:pt x="2012" y="501"/>
                </a:cubicBezTo>
                <a:cubicBezTo>
                  <a:pt x="2010" y="502"/>
                  <a:pt x="2009" y="503"/>
                  <a:pt x="2008" y="504"/>
                </a:cubicBezTo>
                <a:cubicBezTo>
                  <a:pt x="2006" y="505"/>
                  <a:pt x="2004" y="505"/>
                  <a:pt x="2003" y="506"/>
                </a:cubicBezTo>
                <a:cubicBezTo>
                  <a:pt x="2003" y="506"/>
                  <a:pt x="2003" y="507"/>
                  <a:pt x="2003" y="508"/>
                </a:cubicBezTo>
                <a:cubicBezTo>
                  <a:pt x="2002" y="508"/>
                  <a:pt x="2002" y="509"/>
                  <a:pt x="2001" y="509"/>
                </a:cubicBezTo>
                <a:cubicBezTo>
                  <a:pt x="2000" y="510"/>
                  <a:pt x="2001" y="512"/>
                  <a:pt x="2000" y="514"/>
                </a:cubicBezTo>
                <a:cubicBezTo>
                  <a:pt x="2000" y="515"/>
                  <a:pt x="1999" y="516"/>
                  <a:pt x="1999" y="518"/>
                </a:cubicBezTo>
                <a:cubicBezTo>
                  <a:pt x="1999" y="519"/>
                  <a:pt x="1999" y="521"/>
                  <a:pt x="1998" y="522"/>
                </a:cubicBezTo>
                <a:cubicBezTo>
                  <a:pt x="1997" y="521"/>
                  <a:pt x="1998" y="519"/>
                  <a:pt x="1998" y="518"/>
                </a:cubicBezTo>
                <a:cubicBezTo>
                  <a:pt x="1998" y="517"/>
                  <a:pt x="1998" y="517"/>
                  <a:pt x="1998" y="516"/>
                </a:cubicBezTo>
                <a:cubicBezTo>
                  <a:pt x="1998" y="515"/>
                  <a:pt x="1998" y="514"/>
                  <a:pt x="1998" y="514"/>
                </a:cubicBezTo>
                <a:cubicBezTo>
                  <a:pt x="1999" y="512"/>
                  <a:pt x="2000" y="511"/>
                  <a:pt x="2000" y="510"/>
                </a:cubicBezTo>
                <a:cubicBezTo>
                  <a:pt x="2000" y="508"/>
                  <a:pt x="1998" y="508"/>
                  <a:pt x="1997" y="507"/>
                </a:cubicBezTo>
                <a:cubicBezTo>
                  <a:pt x="1995" y="507"/>
                  <a:pt x="1994" y="507"/>
                  <a:pt x="1992" y="507"/>
                </a:cubicBezTo>
                <a:cubicBezTo>
                  <a:pt x="1993" y="506"/>
                  <a:pt x="1999" y="507"/>
                  <a:pt x="2000" y="507"/>
                </a:cubicBezTo>
                <a:cubicBezTo>
                  <a:pt x="2001" y="506"/>
                  <a:pt x="2002" y="504"/>
                  <a:pt x="2004" y="503"/>
                </a:cubicBezTo>
                <a:cubicBezTo>
                  <a:pt x="2005" y="502"/>
                  <a:pt x="2006" y="502"/>
                  <a:pt x="2006" y="502"/>
                </a:cubicBezTo>
                <a:cubicBezTo>
                  <a:pt x="2008" y="501"/>
                  <a:pt x="2008" y="501"/>
                  <a:pt x="2009" y="500"/>
                </a:cubicBezTo>
                <a:cubicBezTo>
                  <a:pt x="2010" y="499"/>
                  <a:pt x="2010" y="498"/>
                  <a:pt x="2010" y="498"/>
                </a:cubicBezTo>
                <a:cubicBezTo>
                  <a:pt x="2011" y="497"/>
                  <a:pt x="2012" y="497"/>
                  <a:pt x="2012" y="496"/>
                </a:cubicBezTo>
                <a:cubicBezTo>
                  <a:pt x="2013" y="495"/>
                  <a:pt x="2013" y="494"/>
                  <a:pt x="2013" y="493"/>
                </a:cubicBezTo>
                <a:cubicBezTo>
                  <a:pt x="2013" y="492"/>
                  <a:pt x="2012" y="492"/>
                  <a:pt x="2012" y="491"/>
                </a:cubicBezTo>
                <a:cubicBezTo>
                  <a:pt x="2012" y="490"/>
                  <a:pt x="2012" y="490"/>
                  <a:pt x="2011" y="489"/>
                </a:cubicBezTo>
                <a:cubicBezTo>
                  <a:pt x="2011" y="489"/>
                  <a:pt x="2011" y="488"/>
                  <a:pt x="2010" y="488"/>
                </a:cubicBezTo>
                <a:cubicBezTo>
                  <a:pt x="2009" y="486"/>
                  <a:pt x="2008" y="487"/>
                  <a:pt x="2007" y="487"/>
                </a:cubicBezTo>
                <a:cubicBezTo>
                  <a:pt x="2005" y="488"/>
                  <a:pt x="2004" y="488"/>
                  <a:pt x="2002" y="489"/>
                </a:cubicBezTo>
                <a:cubicBezTo>
                  <a:pt x="2000" y="490"/>
                  <a:pt x="2001" y="496"/>
                  <a:pt x="1998" y="496"/>
                </a:cubicBezTo>
                <a:cubicBezTo>
                  <a:pt x="1995" y="496"/>
                  <a:pt x="1992" y="496"/>
                  <a:pt x="1989" y="497"/>
                </a:cubicBezTo>
                <a:cubicBezTo>
                  <a:pt x="1987" y="498"/>
                  <a:pt x="1986" y="498"/>
                  <a:pt x="1984" y="499"/>
                </a:cubicBezTo>
                <a:cubicBezTo>
                  <a:pt x="1984" y="499"/>
                  <a:pt x="1983" y="499"/>
                  <a:pt x="1982" y="499"/>
                </a:cubicBezTo>
                <a:cubicBezTo>
                  <a:pt x="1981" y="500"/>
                  <a:pt x="1980" y="499"/>
                  <a:pt x="1979" y="500"/>
                </a:cubicBezTo>
                <a:cubicBezTo>
                  <a:pt x="1978" y="501"/>
                  <a:pt x="1978" y="501"/>
                  <a:pt x="1977" y="502"/>
                </a:cubicBezTo>
                <a:cubicBezTo>
                  <a:pt x="1976" y="502"/>
                  <a:pt x="1977" y="500"/>
                  <a:pt x="1977" y="500"/>
                </a:cubicBezTo>
                <a:cubicBezTo>
                  <a:pt x="1978" y="499"/>
                  <a:pt x="1979" y="499"/>
                  <a:pt x="1979" y="498"/>
                </a:cubicBezTo>
                <a:cubicBezTo>
                  <a:pt x="1979" y="497"/>
                  <a:pt x="1978" y="497"/>
                  <a:pt x="1977" y="497"/>
                </a:cubicBezTo>
                <a:cubicBezTo>
                  <a:pt x="1977" y="497"/>
                  <a:pt x="1976" y="497"/>
                  <a:pt x="1975" y="497"/>
                </a:cubicBezTo>
                <a:cubicBezTo>
                  <a:pt x="1975" y="496"/>
                  <a:pt x="1977" y="495"/>
                  <a:pt x="1977" y="494"/>
                </a:cubicBezTo>
                <a:cubicBezTo>
                  <a:pt x="1978" y="494"/>
                  <a:pt x="1979" y="493"/>
                  <a:pt x="1979" y="492"/>
                </a:cubicBezTo>
                <a:cubicBezTo>
                  <a:pt x="1981" y="491"/>
                  <a:pt x="1982" y="489"/>
                  <a:pt x="1984" y="488"/>
                </a:cubicBezTo>
                <a:cubicBezTo>
                  <a:pt x="1985" y="488"/>
                  <a:pt x="1985" y="488"/>
                  <a:pt x="1986" y="488"/>
                </a:cubicBezTo>
                <a:cubicBezTo>
                  <a:pt x="1986" y="487"/>
                  <a:pt x="1987" y="488"/>
                  <a:pt x="1988" y="488"/>
                </a:cubicBezTo>
                <a:cubicBezTo>
                  <a:pt x="1989" y="488"/>
                  <a:pt x="1990" y="489"/>
                  <a:pt x="1992" y="489"/>
                </a:cubicBezTo>
                <a:cubicBezTo>
                  <a:pt x="1995" y="490"/>
                  <a:pt x="1996" y="486"/>
                  <a:pt x="1998" y="484"/>
                </a:cubicBezTo>
                <a:cubicBezTo>
                  <a:pt x="1998" y="483"/>
                  <a:pt x="2001" y="483"/>
                  <a:pt x="2001" y="482"/>
                </a:cubicBezTo>
                <a:cubicBezTo>
                  <a:pt x="2001" y="480"/>
                  <a:pt x="1999" y="479"/>
                  <a:pt x="1999" y="479"/>
                </a:cubicBezTo>
                <a:cubicBezTo>
                  <a:pt x="1998" y="478"/>
                  <a:pt x="1997" y="477"/>
                  <a:pt x="1996" y="476"/>
                </a:cubicBezTo>
                <a:cubicBezTo>
                  <a:pt x="1995" y="475"/>
                  <a:pt x="1994" y="473"/>
                  <a:pt x="1993" y="472"/>
                </a:cubicBezTo>
                <a:cubicBezTo>
                  <a:pt x="1991" y="472"/>
                  <a:pt x="1990" y="472"/>
                  <a:pt x="1988" y="471"/>
                </a:cubicBezTo>
                <a:cubicBezTo>
                  <a:pt x="1987" y="471"/>
                  <a:pt x="1986" y="470"/>
                  <a:pt x="1984" y="470"/>
                </a:cubicBezTo>
                <a:cubicBezTo>
                  <a:pt x="1981" y="469"/>
                  <a:pt x="1978" y="469"/>
                  <a:pt x="1975" y="468"/>
                </a:cubicBezTo>
                <a:cubicBezTo>
                  <a:pt x="1974" y="467"/>
                  <a:pt x="1974" y="467"/>
                  <a:pt x="1973" y="467"/>
                </a:cubicBezTo>
                <a:cubicBezTo>
                  <a:pt x="1972" y="467"/>
                  <a:pt x="1971" y="467"/>
                  <a:pt x="1970" y="468"/>
                </a:cubicBezTo>
                <a:cubicBezTo>
                  <a:pt x="1969" y="468"/>
                  <a:pt x="1968" y="470"/>
                  <a:pt x="1967" y="471"/>
                </a:cubicBezTo>
                <a:close/>
                <a:moveTo>
                  <a:pt x="1718" y="418"/>
                </a:moveTo>
                <a:cubicBezTo>
                  <a:pt x="1718" y="418"/>
                  <a:pt x="1713" y="418"/>
                  <a:pt x="1715" y="416"/>
                </a:cubicBezTo>
                <a:cubicBezTo>
                  <a:pt x="1716" y="416"/>
                  <a:pt x="1719" y="418"/>
                  <a:pt x="1720" y="418"/>
                </a:cubicBezTo>
                <a:cubicBezTo>
                  <a:pt x="1721" y="418"/>
                  <a:pt x="1724" y="418"/>
                  <a:pt x="1724" y="419"/>
                </a:cubicBezTo>
                <a:cubicBezTo>
                  <a:pt x="1723" y="420"/>
                  <a:pt x="1719" y="418"/>
                  <a:pt x="1718" y="418"/>
                </a:cubicBezTo>
                <a:close/>
                <a:moveTo>
                  <a:pt x="1731" y="412"/>
                </a:moveTo>
                <a:cubicBezTo>
                  <a:pt x="1730" y="411"/>
                  <a:pt x="1728" y="412"/>
                  <a:pt x="1727" y="412"/>
                </a:cubicBezTo>
                <a:cubicBezTo>
                  <a:pt x="1725" y="412"/>
                  <a:pt x="1724" y="412"/>
                  <a:pt x="1722" y="411"/>
                </a:cubicBezTo>
                <a:cubicBezTo>
                  <a:pt x="1722" y="411"/>
                  <a:pt x="1721" y="411"/>
                  <a:pt x="1721" y="411"/>
                </a:cubicBezTo>
                <a:cubicBezTo>
                  <a:pt x="1720" y="411"/>
                  <a:pt x="1719" y="411"/>
                  <a:pt x="1718" y="410"/>
                </a:cubicBezTo>
                <a:cubicBezTo>
                  <a:pt x="1717" y="410"/>
                  <a:pt x="1716" y="410"/>
                  <a:pt x="1715" y="410"/>
                </a:cubicBezTo>
                <a:cubicBezTo>
                  <a:pt x="1715" y="409"/>
                  <a:pt x="1715" y="409"/>
                  <a:pt x="1715" y="408"/>
                </a:cubicBezTo>
                <a:cubicBezTo>
                  <a:pt x="1715" y="408"/>
                  <a:pt x="1714" y="407"/>
                  <a:pt x="1715" y="407"/>
                </a:cubicBezTo>
                <a:cubicBezTo>
                  <a:pt x="1715" y="406"/>
                  <a:pt x="1716" y="407"/>
                  <a:pt x="1716" y="407"/>
                </a:cubicBezTo>
                <a:cubicBezTo>
                  <a:pt x="1717" y="408"/>
                  <a:pt x="1719" y="409"/>
                  <a:pt x="1720" y="409"/>
                </a:cubicBezTo>
                <a:cubicBezTo>
                  <a:pt x="1722" y="410"/>
                  <a:pt x="1725" y="410"/>
                  <a:pt x="1727" y="410"/>
                </a:cubicBezTo>
                <a:cubicBezTo>
                  <a:pt x="1728" y="410"/>
                  <a:pt x="1729" y="411"/>
                  <a:pt x="1731" y="411"/>
                </a:cubicBezTo>
                <a:cubicBezTo>
                  <a:pt x="1732" y="411"/>
                  <a:pt x="1735" y="412"/>
                  <a:pt x="1735" y="413"/>
                </a:cubicBezTo>
                <a:cubicBezTo>
                  <a:pt x="1735" y="414"/>
                  <a:pt x="1732" y="412"/>
                  <a:pt x="1731" y="412"/>
                </a:cubicBezTo>
                <a:close/>
                <a:moveTo>
                  <a:pt x="1907" y="699"/>
                </a:moveTo>
                <a:cubicBezTo>
                  <a:pt x="1906" y="698"/>
                  <a:pt x="1906" y="698"/>
                  <a:pt x="1907" y="698"/>
                </a:cubicBezTo>
                <a:cubicBezTo>
                  <a:pt x="1908" y="698"/>
                  <a:pt x="1909" y="700"/>
                  <a:pt x="1909" y="700"/>
                </a:cubicBezTo>
                <a:cubicBezTo>
                  <a:pt x="1908" y="701"/>
                  <a:pt x="1907" y="700"/>
                  <a:pt x="1907" y="699"/>
                </a:cubicBezTo>
                <a:close/>
                <a:moveTo>
                  <a:pt x="1914" y="707"/>
                </a:moveTo>
                <a:cubicBezTo>
                  <a:pt x="1914" y="707"/>
                  <a:pt x="1913" y="708"/>
                  <a:pt x="1913" y="708"/>
                </a:cubicBezTo>
                <a:cubicBezTo>
                  <a:pt x="1912" y="708"/>
                  <a:pt x="1912" y="707"/>
                  <a:pt x="1911" y="707"/>
                </a:cubicBezTo>
                <a:cubicBezTo>
                  <a:pt x="1910" y="707"/>
                  <a:pt x="1910" y="708"/>
                  <a:pt x="1911" y="708"/>
                </a:cubicBezTo>
                <a:cubicBezTo>
                  <a:pt x="1912" y="708"/>
                  <a:pt x="1912" y="708"/>
                  <a:pt x="1913" y="709"/>
                </a:cubicBezTo>
                <a:cubicBezTo>
                  <a:pt x="1913" y="709"/>
                  <a:pt x="1914" y="710"/>
                  <a:pt x="1914" y="711"/>
                </a:cubicBezTo>
                <a:cubicBezTo>
                  <a:pt x="1914" y="712"/>
                  <a:pt x="1913" y="712"/>
                  <a:pt x="1912" y="711"/>
                </a:cubicBezTo>
                <a:cubicBezTo>
                  <a:pt x="1912" y="711"/>
                  <a:pt x="1912" y="710"/>
                  <a:pt x="1911" y="710"/>
                </a:cubicBezTo>
                <a:cubicBezTo>
                  <a:pt x="1910" y="709"/>
                  <a:pt x="1909" y="709"/>
                  <a:pt x="1908" y="709"/>
                </a:cubicBezTo>
                <a:cubicBezTo>
                  <a:pt x="1908" y="709"/>
                  <a:pt x="1907" y="708"/>
                  <a:pt x="1907" y="708"/>
                </a:cubicBezTo>
                <a:cubicBezTo>
                  <a:pt x="1907" y="707"/>
                  <a:pt x="1908" y="707"/>
                  <a:pt x="1909" y="707"/>
                </a:cubicBezTo>
                <a:cubicBezTo>
                  <a:pt x="1909" y="707"/>
                  <a:pt x="1909" y="707"/>
                  <a:pt x="1909" y="707"/>
                </a:cubicBezTo>
                <a:cubicBezTo>
                  <a:pt x="1910" y="707"/>
                  <a:pt x="1910" y="706"/>
                  <a:pt x="1911" y="706"/>
                </a:cubicBezTo>
                <a:cubicBezTo>
                  <a:pt x="1911" y="706"/>
                  <a:pt x="1912" y="706"/>
                  <a:pt x="1912" y="705"/>
                </a:cubicBezTo>
                <a:cubicBezTo>
                  <a:pt x="1912" y="704"/>
                  <a:pt x="1912" y="703"/>
                  <a:pt x="1912" y="703"/>
                </a:cubicBezTo>
                <a:cubicBezTo>
                  <a:pt x="1912" y="703"/>
                  <a:pt x="1913" y="704"/>
                  <a:pt x="1913" y="704"/>
                </a:cubicBezTo>
                <a:cubicBezTo>
                  <a:pt x="1914" y="704"/>
                  <a:pt x="1916" y="705"/>
                  <a:pt x="1914" y="707"/>
                </a:cubicBezTo>
                <a:close/>
                <a:moveTo>
                  <a:pt x="1929" y="709"/>
                </a:moveTo>
                <a:cubicBezTo>
                  <a:pt x="1929" y="711"/>
                  <a:pt x="1928" y="711"/>
                  <a:pt x="1927" y="713"/>
                </a:cubicBezTo>
                <a:cubicBezTo>
                  <a:pt x="1927" y="713"/>
                  <a:pt x="1928" y="716"/>
                  <a:pt x="1927" y="716"/>
                </a:cubicBezTo>
                <a:cubicBezTo>
                  <a:pt x="1926" y="716"/>
                  <a:pt x="1926" y="715"/>
                  <a:pt x="1926" y="714"/>
                </a:cubicBezTo>
                <a:cubicBezTo>
                  <a:pt x="1926" y="714"/>
                  <a:pt x="1925" y="714"/>
                  <a:pt x="1924" y="713"/>
                </a:cubicBezTo>
                <a:cubicBezTo>
                  <a:pt x="1924" y="713"/>
                  <a:pt x="1923" y="713"/>
                  <a:pt x="1923" y="712"/>
                </a:cubicBezTo>
                <a:cubicBezTo>
                  <a:pt x="1923" y="712"/>
                  <a:pt x="1925" y="712"/>
                  <a:pt x="1926" y="712"/>
                </a:cubicBezTo>
                <a:cubicBezTo>
                  <a:pt x="1927" y="711"/>
                  <a:pt x="1927" y="710"/>
                  <a:pt x="1928" y="709"/>
                </a:cubicBezTo>
                <a:cubicBezTo>
                  <a:pt x="1928" y="709"/>
                  <a:pt x="1928" y="707"/>
                  <a:pt x="1929" y="707"/>
                </a:cubicBezTo>
                <a:cubicBezTo>
                  <a:pt x="1930" y="708"/>
                  <a:pt x="1930" y="709"/>
                  <a:pt x="1929" y="709"/>
                </a:cubicBezTo>
                <a:close/>
                <a:moveTo>
                  <a:pt x="2018" y="532"/>
                </a:moveTo>
                <a:cubicBezTo>
                  <a:pt x="2019" y="531"/>
                  <a:pt x="2019" y="531"/>
                  <a:pt x="2021" y="530"/>
                </a:cubicBezTo>
                <a:cubicBezTo>
                  <a:pt x="2021" y="530"/>
                  <a:pt x="2022" y="530"/>
                  <a:pt x="2022" y="531"/>
                </a:cubicBezTo>
                <a:cubicBezTo>
                  <a:pt x="2021" y="532"/>
                  <a:pt x="2020" y="532"/>
                  <a:pt x="2020" y="532"/>
                </a:cubicBezTo>
                <a:cubicBezTo>
                  <a:pt x="2018" y="532"/>
                  <a:pt x="2018" y="534"/>
                  <a:pt x="2016" y="534"/>
                </a:cubicBezTo>
                <a:cubicBezTo>
                  <a:pt x="2016" y="532"/>
                  <a:pt x="2017" y="533"/>
                  <a:pt x="2018" y="532"/>
                </a:cubicBezTo>
                <a:close/>
                <a:moveTo>
                  <a:pt x="1978" y="233"/>
                </a:moveTo>
                <a:cubicBezTo>
                  <a:pt x="1980" y="233"/>
                  <a:pt x="1981" y="234"/>
                  <a:pt x="1982" y="235"/>
                </a:cubicBezTo>
                <a:cubicBezTo>
                  <a:pt x="1983" y="236"/>
                  <a:pt x="1985" y="236"/>
                  <a:pt x="1986" y="235"/>
                </a:cubicBezTo>
                <a:cubicBezTo>
                  <a:pt x="1987" y="234"/>
                  <a:pt x="1989" y="234"/>
                  <a:pt x="1991" y="234"/>
                </a:cubicBezTo>
                <a:cubicBezTo>
                  <a:pt x="1992" y="234"/>
                  <a:pt x="1995" y="235"/>
                  <a:pt x="1995" y="233"/>
                </a:cubicBezTo>
                <a:cubicBezTo>
                  <a:pt x="1995" y="231"/>
                  <a:pt x="1992" y="231"/>
                  <a:pt x="1991" y="231"/>
                </a:cubicBezTo>
                <a:cubicBezTo>
                  <a:pt x="1988" y="231"/>
                  <a:pt x="1985" y="231"/>
                  <a:pt x="1983" y="230"/>
                </a:cubicBezTo>
                <a:cubicBezTo>
                  <a:pt x="1982" y="230"/>
                  <a:pt x="1981" y="229"/>
                  <a:pt x="1980" y="229"/>
                </a:cubicBezTo>
                <a:cubicBezTo>
                  <a:pt x="1979" y="229"/>
                  <a:pt x="1978" y="229"/>
                  <a:pt x="1977" y="229"/>
                </a:cubicBezTo>
                <a:cubicBezTo>
                  <a:pt x="1976" y="230"/>
                  <a:pt x="1975" y="229"/>
                  <a:pt x="1974" y="229"/>
                </a:cubicBezTo>
                <a:cubicBezTo>
                  <a:pt x="1973" y="229"/>
                  <a:pt x="1972" y="230"/>
                  <a:pt x="1971" y="231"/>
                </a:cubicBezTo>
                <a:cubicBezTo>
                  <a:pt x="1971" y="232"/>
                  <a:pt x="1973" y="232"/>
                  <a:pt x="1974" y="232"/>
                </a:cubicBezTo>
                <a:cubicBezTo>
                  <a:pt x="1975" y="233"/>
                  <a:pt x="1977" y="233"/>
                  <a:pt x="1978" y="233"/>
                </a:cubicBezTo>
                <a:close/>
                <a:moveTo>
                  <a:pt x="856" y="1135"/>
                </a:moveTo>
                <a:cubicBezTo>
                  <a:pt x="857" y="1135"/>
                  <a:pt x="858" y="1136"/>
                  <a:pt x="859" y="1136"/>
                </a:cubicBezTo>
                <a:cubicBezTo>
                  <a:pt x="859" y="1136"/>
                  <a:pt x="860" y="1136"/>
                  <a:pt x="861" y="1135"/>
                </a:cubicBezTo>
                <a:cubicBezTo>
                  <a:pt x="861" y="1135"/>
                  <a:pt x="862" y="1135"/>
                  <a:pt x="862" y="1134"/>
                </a:cubicBezTo>
                <a:cubicBezTo>
                  <a:pt x="862" y="1134"/>
                  <a:pt x="862" y="1132"/>
                  <a:pt x="862" y="1132"/>
                </a:cubicBezTo>
                <a:cubicBezTo>
                  <a:pt x="862" y="1131"/>
                  <a:pt x="859" y="1131"/>
                  <a:pt x="858" y="1132"/>
                </a:cubicBezTo>
                <a:cubicBezTo>
                  <a:pt x="858" y="1132"/>
                  <a:pt x="857" y="1132"/>
                  <a:pt x="857" y="1133"/>
                </a:cubicBezTo>
                <a:cubicBezTo>
                  <a:pt x="856" y="1133"/>
                  <a:pt x="856" y="1134"/>
                  <a:pt x="856" y="1134"/>
                </a:cubicBezTo>
                <a:cubicBezTo>
                  <a:pt x="855" y="1135"/>
                  <a:pt x="854" y="1135"/>
                  <a:pt x="855" y="1136"/>
                </a:cubicBezTo>
                <a:cubicBezTo>
                  <a:pt x="855" y="1136"/>
                  <a:pt x="856" y="1135"/>
                  <a:pt x="856" y="1135"/>
                </a:cubicBezTo>
                <a:close/>
                <a:moveTo>
                  <a:pt x="1098" y="1896"/>
                </a:moveTo>
                <a:cubicBezTo>
                  <a:pt x="1097" y="1897"/>
                  <a:pt x="1097" y="1899"/>
                  <a:pt x="1098" y="1899"/>
                </a:cubicBezTo>
                <a:cubicBezTo>
                  <a:pt x="1098" y="1899"/>
                  <a:pt x="1099" y="1899"/>
                  <a:pt x="1100" y="1898"/>
                </a:cubicBezTo>
                <a:cubicBezTo>
                  <a:pt x="1101" y="1896"/>
                  <a:pt x="1101" y="1895"/>
                  <a:pt x="1100" y="1895"/>
                </a:cubicBezTo>
                <a:cubicBezTo>
                  <a:pt x="1100" y="1895"/>
                  <a:pt x="1099" y="1895"/>
                  <a:pt x="1098" y="1896"/>
                </a:cubicBezTo>
                <a:close/>
                <a:moveTo>
                  <a:pt x="1091" y="1680"/>
                </a:moveTo>
                <a:cubicBezTo>
                  <a:pt x="1091" y="1680"/>
                  <a:pt x="1091" y="1680"/>
                  <a:pt x="1091" y="1680"/>
                </a:cubicBezTo>
                <a:cubicBezTo>
                  <a:pt x="1090" y="1680"/>
                  <a:pt x="1090" y="1681"/>
                  <a:pt x="1090" y="1681"/>
                </a:cubicBezTo>
                <a:cubicBezTo>
                  <a:pt x="1090" y="1681"/>
                  <a:pt x="1090" y="1682"/>
                  <a:pt x="1090" y="1682"/>
                </a:cubicBezTo>
                <a:cubicBezTo>
                  <a:pt x="1090" y="1684"/>
                  <a:pt x="1088" y="1684"/>
                  <a:pt x="1088" y="1685"/>
                </a:cubicBezTo>
                <a:cubicBezTo>
                  <a:pt x="1087" y="1686"/>
                  <a:pt x="1088" y="1686"/>
                  <a:pt x="1088" y="1687"/>
                </a:cubicBezTo>
                <a:cubicBezTo>
                  <a:pt x="1089" y="1687"/>
                  <a:pt x="1089" y="1689"/>
                  <a:pt x="1089" y="1689"/>
                </a:cubicBezTo>
                <a:cubicBezTo>
                  <a:pt x="1090" y="1689"/>
                  <a:pt x="1090" y="1687"/>
                  <a:pt x="1090" y="1687"/>
                </a:cubicBezTo>
                <a:cubicBezTo>
                  <a:pt x="1090" y="1686"/>
                  <a:pt x="1091" y="1686"/>
                  <a:pt x="1091" y="1685"/>
                </a:cubicBezTo>
                <a:cubicBezTo>
                  <a:pt x="1091" y="1684"/>
                  <a:pt x="1091" y="1683"/>
                  <a:pt x="1091" y="1683"/>
                </a:cubicBezTo>
                <a:cubicBezTo>
                  <a:pt x="1091" y="1682"/>
                  <a:pt x="1091" y="1681"/>
                  <a:pt x="1091" y="1680"/>
                </a:cubicBezTo>
                <a:close/>
                <a:moveTo>
                  <a:pt x="1023" y="1577"/>
                </a:moveTo>
                <a:cubicBezTo>
                  <a:pt x="1023" y="1576"/>
                  <a:pt x="1021" y="1574"/>
                  <a:pt x="1021" y="1576"/>
                </a:cubicBezTo>
                <a:cubicBezTo>
                  <a:pt x="1021" y="1577"/>
                  <a:pt x="1022" y="1577"/>
                  <a:pt x="1022" y="1577"/>
                </a:cubicBezTo>
                <a:cubicBezTo>
                  <a:pt x="1023" y="1578"/>
                  <a:pt x="1024" y="1580"/>
                  <a:pt x="1025" y="1579"/>
                </a:cubicBezTo>
                <a:cubicBezTo>
                  <a:pt x="1025" y="1578"/>
                  <a:pt x="1024" y="1577"/>
                  <a:pt x="1023" y="1577"/>
                </a:cubicBezTo>
                <a:close/>
                <a:moveTo>
                  <a:pt x="990" y="1552"/>
                </a:moveTo>
                <a:cubicBezTo>
                  <a:pt x="990" y="1552"/>
                  <a:pt x="988" y="1551"/>
                  <a:pt x="988" y="1551"/>
                </a:cubicBezTo>
                <a:cubicBezTo>
                  <a:pt x="987" y="1552"/>
                  <a:pt x="988" y="1553"/>
                  <a:pt x="989" y="1553"/>
                </a:cubicBezTo>
                <a:cubicBezTo>
                  <a:pt x="989" y="1554"/>
                  <a:pt x="989" y="1555"/>
                  <a:pt x="989" y="1555"/>
                </a:cubicBezTo>
                <a:cubicBezTo>
                  <a:pt x="990" y="1554"/>
                  <a:pt x="990" y="1554"/>
                  <a:pt x="990" y="1554"/>
                </a:cubicBezTo>
                <a:cubicBezTo>
                  <a:pt x="991" y="1553"/>
                  <a:pt x="991" y="1554"/>
                  <a:pt x="991" y="1553"/>
                </a:cubicBezTo>
                <a:cubicBezTo>
                  <a:pt x="991" y="1552"/>
                  <a:pt x="991" y="1552"/>
                  <a:pt x="990" y="1552"/>
                </a:cubicBezTo>
                <a:close/>
                <a:moveTo>
                  <a:pt x="1078" y="1753"/>
                </a:moveTo>
                <a:cubicBezTo>
                  <a:pt x="1077" y="1753"/>
                  <a:pt x="1077" y="1755"/>
                  <a:pt x="1077" y="1756"/>
                </a:cubicBezTo>
                <a:cubicBezTo>
                  <a:pt x="1078" y="1757"/>
                  <a:pt x="1078" y="1758"/>
                  <a:pt x="1079" y="1758"/>
                </a:cubicBezTo>
                <a:cubicBezTo>
                  <a:pt x="1080" y="1757"/>
                  <a:pt x="1080" y="1756"/>
                  <a:pt x="1079" y="1755"/>
                </a:cubicBezTo>
                <a:cubicBezTo>
                  <a:pt x="1079" y="1754"/>
                  <a:pt x="1078" y="1753"/>
                  <a:pt x="1078" y="1753"/>
                </a:cubicBezTo>
                <a:close/>
                <a:moveTo>
                  <a:pt x="1001" y="1551"/>
                </a:moveTo>
                <a:cubicBezTo>
                  <a:pt x="1000" y="1550"/>
                  <a:pt x="999" y="1550"/>
                  <a:pt x="999" y="1550"/>
                </a:cubicBezTo>
                <a:cubicBezTo>
                  <a:pt x="998" y="1550"/>
                  <a:pt x="998" y="1550"/>
                  <a:pt x="997" y="1551"/>
                </a:cubicBezTo>
                <a:cubicBezTo>
                  <a:pt x="996" y="1551"/>
                  <a:pt x="995" y="1549"/>
                  <a:pt x="994" y="1549"/>
                </a:cubicBezTo>
                <a:cubicBezTo>
                  <a:pt x="994" y="1549"/>
                  <a:pt x="994" y="1550"/>
                  <a:pt x="994" y="1550"/>
                </a:cubicBezTo>
                <a:cubicBezTo>
                  <a:pt x="994" y="1551"/>
                  <a:pt x="995" y="1551"/>
                  <a:pt x="995" y="1552"/>
                </a:cubicBezTo>
                <a:cubicBezTo>
                  <a:pt x="996" y="1552"/>
                  <a:pt x="996" y="1553"/>
                  <a:pt x="997" y="1553"/>
                </a:cubicBezTo>
                <a:cubicBezTo>
                  <a:pt x="998" y="1553"/>
                  <a:pt x="999" y="1552"/>
                  <a:pt x="1001" y="1552"/>
                </a:cubicBezTo>
                <a:cubicBezTo>
                  <a:pt x="1002" y="1551"/>
                  <a:pt x="1002" y="1551"/>
                  <a:pt x="1001" y="1551"/>
                </a:cubicBezTo>
                <a:close/>
                <a:moveTo>
                  <a:pt x="890" y="1153"/>
                </a:moveTo>
                <a:cubicBezTo>
                  <a:pt x="890" y="1152"/>
                  <a:pt x="890" y="1151"/>
                  <a:pt x="890" y="1151"/>
                </a:cubicBezTo>
                <a:cubicBezTo>
                  <a:pt x="890" y="1150"/>
                  <a:pt x="889" y="1147"/>
                  <a:pt x="888" y="1147"/>
                </a:cubicBezTo>
                <a:cubicBezTo>
                  <a:pt x="887" y="1148"/>
                  <a:pt x="888" y="1149"/>
                  <a:pt x="888" y="1150"/>
                </a:cubicBezTo>
                <a:cubicBezTo>
                  <a:pt x="888" y="1151"/>
                  <a:pt x="888" y="1151"/>
                  <a:pt x="889" y="1152"/>
                </a:cubicBezTo>
                <a:cubicBezTo>
                  <a:pt x="889" y="1152"/>
                  <a:pt x="889" y="1153"/>
                  <a:pt x="890" y="1153"/>
                </a:cubicBezTo>
                <a:close/>
                <a:moveTo>
                  <a:pt x="883" y="1149"/>
                </a:moveTo>
                <a:cubicBezTo>
                  <a:pt x="883" y="1150"/>
                  <a:pt x="884" y="1153"/>
                  <a:pt x="885" y="1150"/>
                </a:cubicBezTo>
                <a:cubicBezTo>
                  <a:pt x="885" y="1149"/>
                  <a:pt x="885" y="1150"/>
                  <a:pt x="886" y="1149"/>
                </a:cubicBezTo>
                <a:cubicBezTo>
                  <a:pt x="887" y="1149"/>
                  <a:pt x="887" y="1148"/>
                  <a:pt x="887" y="1147"/>
                </a:cubicBezTo>
                <a:cubicBezTo>
                  <a:pt x="887" y="1147"/>
                  <a:pt x="887" y="1146"/>
                  <a:pt x="886" y="1146"/>
                </a:cubicBezTo>
                <a:cubicBezTo>
                  <a:pt x="885" y="1145"/>
                  <a:pt x="885" y="1145"/>
                  <a:pt x="885" y="1144"/>
                </a:cubicBezTo>
                <a:cubicBezTo>
                  <a:pt x="884" y="1143"/>
                  <a:pt x="883" y="1141"/>
                  <a:pt x="882" y="1142"/>
                </a:cubicBezTo>
                <a:cubicBezTo>
                  <a:pt x="882" y="1143"/>
                  <a:pt x="882" y="1143"/>
                  <a:pt x="881" y="1143"/>
                </a:cubicBezTo>
                <a:cubicBezTo>
                  <a:pt x="881" y="1144"/>
                  <a:pt x="880" y="1144"/>
                  <a:pt x="880" y="1144"/>
                </a:cubicBezTo>
                <a:cubicBezTo>
                  <a:pt x="880" y="1145"/>
                  <a:pt x="881" y="1145"/>
                  <a:pt x="881" y="1145"/>
                </a:cubicBezTo>
                <a:cubicBezTo>
                  <a:pt x="882" y="1146"/>
                  <a:pt x="882" y="1146"/>
                  <a:pt x="882" y="1147"/>
                </a:cubicBezTo>
                <a:cubicBezTo>
                  <a:pt x="882" y="1148"/>
                  <a:pt x="882" y="1149"/>
                  <a:pt x="883" y="1149"/>
                </a:cubicBezTo>
                <a:close/>
                <a:moveTo>
                  <a:pt x="900" y="1164"/>
                </a:moveTo>
                <a:cubicBezTo>
                  <a:pt x="901" y="1164"/>
                  <a:pt x="902" y="1164"/>
                  <a:pt x="902" y="1165"/>
                </a:cubicBezTo>
                <a:cubicBezTo>
                  <a:pt x="903" y="1165"/>
                  <a:pt x="903" y="1165"/>
                  <a:pt x="904" y="1166"/>
                </a:cubicBezTo>
                <a:cubicBezTo>
                  <a:pt x="904" y="1167"/>
                  <a:pt x="905" y="1167"/>
                  <a:pt x="906" y="1166"/>
                </a:cubicBezTo>
                <a:cubicBezTo>
                  <a:pt x="906" y="1166"/>
                  <a:pt x="905" y="1165"/>
                  <a:pt x="905" y="1165"/>
                </a:cubicBezTo>
                <a:cubicBezTo>
                  <a:pt x="904" y="1164"/>
                  <a:pt x="903" y="1163"/>
                  <a:pt x="902" y="1162"/>
                </a:cubicBezTo>
                <a:cubicBezTo>
                  <a:pt x="900" y="1161"/>
                  <a:pt x="898" y="1161"/>
                  <a:pt x="897" y="1159"/>
                </a:cubicBezTo>
                <a:cubicBezTo>
                  <a:pt x="896" y="1159"/>
                  <a:pt x="896" y="1158"/>
                  <a:pt x="895" y="1159"/>
                </a:cubicBezTo>
                <a:cubicBezTo>
                  <a:pt x="895" y="1160"/>
                  <a:pt x="895" y="1160"/>
                  <a:pt x="895" y="1161"/>
                </a:cubicBezTo>
                <a:cubicBezTo>
                  <a:pt x="896" y="1162"/>
                  <a:pt x="897" y="1162"/>
                  <a:pt x="898" y="1162"/>
                </a:cubicBezTo>
                <a:cubicBezTo>
                  <a:pt x="899" y="1162"/>
                  <a:pt x="899" y="1163"/>
                  <a:pt x="900" y="1164"/>
                </a:cubicBezTo>
                <a:close/>
                <a:moveTo>
                  <a:pt x="983" y="1551"/>
                </a:moveTo>
                <a:cubicBezTo>
                  <a:pt x="984" y="1551"/>
                  <a:pt x="984" y="1550"/>
                  <a:pt x="984" y="1550"/>
                </a:cubicBezTo>
                <a:cubicBezTo>
                  <a:pt x="984" y="1549"/>
                  <a:pt x="982" y="1551"/>
                  <a:pt x="983" y="1551"/>
                </a:cubicBezTo>
                <a:close/>
                <a:moveTo>
                  <a:pt x="1267" y="1827"/>
                </a:moveTo>
                <a:cubicBezTo>
                  <a:pt x="1267" y="1827"/>
                  <a:pt x="1266" y="1826"/>
                  <a:pt x="1266" y="1827"/>
                </a:cubicBezTo>
                <a:cubicBezTo>
                  <a:pt x="1266" y="1827"/>
                  <a:pt x="1267" y="1828"/>
                  <a:pt x="1267" y="1828"/>
                </a:cubicBezTo>
                <a:cubicBezTo>
                  <a:pt x="1267" y="1829"/>
                  <a:pt x="1268" y="1830"/>
                  <a:pt x="1269" y="1830"/>
                </a:cubicBezTo>
                <a:cubicBezTo>
                  <a:pt x="1269" y="1829"/>
                  <a:pt x="1268" y="1827"/>
                  <a:pt x="1267" y="1827"/>
                </a:cubicBezTo>
                <a:close/>
                <a:moveTo>
                  <a:pt x="1025" y="1566"/>
                </a:moveTo>
                <a:cubicBezTo>
                  <a:pt x="1024" y="1565"/>
                  <a:pt x="1023" y="1564"/>
                  <a:pt x="1022" y="1564"/>
                </a:cubicBezTo>
                <a:cubicBezTo>
                  <a:pt x="1022" y="1563"/>
                  <a:pt x="1020" y="1563"/>
                  <a:pt x="1021" y="1564"/>
                </a:cubicBezTo>
                <a:cubicBezTo>
                  <a:pt x="1021" y="1565"/>
                  <a:pt x="1022" y="1565"/>
                  <a:pt x="1022" y="1565"/>
                </a:cubicBezTo>
                <a:cubicBezTo>
                  <a:pt x="1023" y="1566"/>
                  <a:pt x="1023" y="1567"/>
                  <a:pt x="1023" y="1567"/>
                </a:cubicBezTo>
                <a:cubicBezTo>
                  <a:pt x="1024" y="1567"/>
                  <a:pt x="1025" y="1567"/>
                  <a:pt x="1026" y="1567"/>
                </a:cubicBezTo>
                <a:cubicBezTo>
                  <a:pt x="1026" y="1567"/>
                  <a:pt x="1027" y="1568"/>
                  <a:pt x="1027" y="1568"/>
                </a:cubicBezTo>
                <a:cubicBezTo>
                  <a:pt x="1029" y="1567"/>
                  <a:pt x="1025" y="1566"/>
                  <a:pt x="1025" y="1566"/>
                </a:cubicBezTo>
                <a:close/>
                <a:moveTo>
                  <a:pt x="1598" y="1237"/>
                </a:moveTo>
                <a:cubicBezTo>
                  <a:pt x="1598" y="1237"/>
                  <a:pt x="1599" y="1237"/>
                  <a:pt x="1599" y="1237"/>
                </a:cubicBezTo>
                <a:cubicBezTo>
                  <a:pt x="1599" y="1236"/>
                  <a:pt x="1598" y="1236"/>
                  <a:pt x="1597" y="1237"/>
                </a:cubicBezTo>
                <a:cubicBezTo>
                  <a:pt x="1597" y="1237"/>
                  <a:pt x="1596" y="1238"/>
                  <a:pt x="1596" y="1238"/>
                </a:cubicBezTo>
                <a:cubicBezTo>
                  <a:pt x="1597" y="1239"/>
                  <a:pt x="1597" y="1238"/>
                  <a:pt x="1598" y="1237"/>
                </a:cubicBezTo>
                <a:close/>
                <a:moveTo>
                  <a:pt x="1598" y="1235"/>
                </a:moveTo>
                <a:cubicBezTo>
                  <a:pt x="1599" y="1235"/>
                  <a:pt x="1600" y="1234"/>
                  <a:pt x="1599" y="1234"/>
                </a:cubicBezTo>
                <a:cubicBezTo>
                  <a:pt x="1598" y="1233"/>
                  <a:pt x="1597" y="1235"/>
                  <a:pt x="1598" y="1235"/>
                </a:cubicBezTo>
                <a:close/>
                <a:moveTo>
                  <a:pt x="1629" y="1210"/>
                </a:moveTo>
                <a:cubicBezTo>
                  <a:pt x="1630" y="1210"/>
                  <a:pt x="1630" y="1209"/>
                  <a:pt x="1631" y="1208"/>
                </a:cubicBezTo>
                <a:cubicBezTo>
                  <a:pt x="1632" y="1208"/>
                  <a:pt x="1634" y="1207"/>
                  <a:pt x="1635" y="1207"/>
                </a:cubicBezTo>
                <a:cubicBezTo>
                  <a:pt x="1636" y="1206"/>
                  <a:pt x="1637" y="1205"/>
                  <a:pt x="1638" y="1204"/>
                </a:cubicBezTo>
                <a:cubicBezTo>
                  <a:pt x="1639" y="1204"/>
                  <a:pt x="1642" y="1203"/>
                  <a:pt x="1642" y="1202"/>
                </a:cubicBezTo>
                <a:cubicBezTo>
                  <a:pt x="1641" y="1202"/>
                  <a:pt x="1639" y="1203"/>
                  <a:pt x="1638" y="1203"/>
                </a:cubicBezTo>
                <a:cubicBezTo>
                  <a:pt x="1637" y="1204"/>
                  <a:pt x="1636" y="1204"/>
                  <a:pt x="1635" y="1205"/>
                </a:cubicBezTo>
                <a:cubicBezTo>
                  <a:pt x="1633" y="1205"/>
                  <a:pt x="1632" y="1206"/>
                  <a:pt x="1631" y="1207"/>
                </a:cubicBezTo>
                <a:cubicBezTo>
                  <a:pt x="1630" y="1207"/>
                  <a:pt x="1628" y="1208"/>
                  <a:pt x="1627" y="1209"/>
                </a:cubicBezTo>
                <a:cubicBezTo>
                  <a:pt x="1627" y="1210"/>
                  <a:pt x="1628" y="1211"/>
                  <a:pt x="1629" y="1210"/>
                </a:cubicBezTo>
                <a:close/>
                <a:moveTo>
                  <a:pt x="1704" y="2044"/>
                </a:moveTo>
                <a:cubicBezTo>
                  <a:pt x="1703" y="2043"/>
                  <a:pt x="1702" y="2041"/>
                  <a:pt x="1701" y="2041"/>
                </a:cubicBezTo>
                <a:cubicBezTo>
                  <a:pt x="1700" y="2042"/>
                  <a:pt x="1701" y="2043"/>
                  <a:pt x="1702" y="2043"/>
                </a:cubicBezTo>
                <a:cubicBezTo>
                  <a:pt x="1702" y="2043"/>
                  <a:pt x="1703" y="2044"/>
                  <a:pt x="1703" y="2044"/>
                </a:cubicBezTo>
                <a:cubicBezTo>
                  <a:pt x="1703" y="2044"/>
                  <a:pt x="1703" y="2045"/>
                  <a:pt x="1704" y="2045"/>
                </a:cubicBezTo>
                <a:cubicBezTo>
                  <a:pt x="1705" y="2046"/>
                  <a:pt x="1705" y="2045"/>
                  <a:pt x="1705" y="2045"/>
                </a:cubicBezTo>
                <a:cubicBezTo>
                  <a:pt x="1705" y="2044"/>
                  <a:pt x="1704" y="2044"/>
                  <a:pt x="1704" y="2044"/>
                </a:cubicBezTo>
                <a:close/>
                <a:moveTo>
                  <a:pt x="1755" y="1263"/>
                </a:moveTo>
                <a:cubicBezTo>
                  <a:pt x="1757" y="1263"/>
                  <a:pt x="1758" y="1263"/>
                  <a:pt x="1760" y="1264"/>
                </a:cubicBezTo>
                <a:cubicBezTo>
                  <a:pt x="1761" y="1264"/>
                  <a:pt x="1763" y="1265"/>
                  <a:pt x="1764" y="1265"/>
                </a:cubicBezTo>
                <a:cubicBezTo>
                  <a:pt x="1766" y="1265"/>
                  <a:pt x="1767" y="1266"/>
                  <a:pt x="1768" y="1267"/>
                </a:cubicBezTo>
                <a:cubicBezTo>
                  <a:pt x="1769" y="1267"/>
                  <a:pt x="1770" y="1267"/>
                  <a:pt x="1771" y="1268"/>
                </a:cubicBezTo>
                <a:cubicBezTo>
                  <a:pt x="1772" y="1268"/>
                  <a:pt x="1773" y="1269"/>
                  <a:pt x="1774" y="1269"/>
                </a:cubicBezTo>
                <a:cubicBezTo>
                  <a:pt x="1775" y="1269"/>
                  <a:pt x="1776" y="1269"/>
                  <a:pt x="1776" y="1269"/>
                </a:cubicBezTo>
                <a:cubicBezTo>
                  <a:pt x="1778" y="1270"/>
                  <a:pt x="1778" y="1272"/>
                  <a:pt x="1779" y="1271"/>
                </a:cubicBezTo>
                <a:cubicBezTo>
                  <a:pt x="1780" y="1271"/>
                  <a:pt x="1780" y="1270"/>
                  <a:pt x="1781" y="1269"/>
                </a:cubicBezTo>
                <a:cubicBezTo>
                  <a:pt x="1781" y="1268"/>
                  <a:pt x="1782" y="1268"/>
                  <a:pt x="1782" y="1268"/>
                </a:cubicBezTo>
                <a:cubicBezTo>
                  <a:pt x="1784" y="1267"/>
                  <a:pt x="1784" y="1265"/>
                  <a:pt x="1784" y="1264"/>
                </a:cubicBezTo>
                <a:cubicBezTo>
                  <a:pt x="1784" y="1263"/>
                  <a:pt x="1784" y="1262"/>
                  <a:pt x="1784" y="1262"/>
                </a:cubicBezTo>
                <a:cubicBezTo>
                  <a:pt x="1784" y="1261"/>
                  <a:pt x="1784" y="1260"/>
                  <a:pt x="1783" y="1260"/>
                </a:cubicBezTo>
                <a:cubicBezTo>
                  <a:pt x="1783" y="1261"/>
                  <a:pt x="1783" y="1261"/>
                  <a:pt x="1783" y="1262"/>
                </a:cubicBezTo>
                <a:cubicBezTo>
                  <a:pt x="1783" y="1262"/>
                  <a:pt x="1782" y="1262"/>
                  <a:pt x="1782" y="1262"/>
                </a:cubicBezTo>
                <a:cubicBezTo>
                  <a:pt x="1782" y="1263"/>
                  <a:pt x="1781" y="1264"/>
                  <a:pt x="1781" y="1264"/>
                </a:cubicBezTo>
                <a:cubicBezTo>
                  <a:pt x="1779" y="1264"/>
                  <a:pt x="1780" y="1261"/>
                  <a:pt x="1779" y="1261"/>
                </a:cubicBezTo>
                <a:cubicBezTo>
                  <a:pt x="1778" y="1260"/>
                  <a:pt x="1777" y="1259"/>
                  <a:pt x="1776" y="1259"/>
                </a:cubicBezTo>
                <a:cubicBezTo>
                  <a:pt x="1775" y="1260"/>
                  <a:pt x="1774" y="1261"/>
                  <a:pt x="1773" y="1261"/>
                </a:cubicBezTo>
                <a:cubicBezTo>
                  <a:pt x="1772" y="1260"/>
                  <a:pt x="1772" y="1259"/>
                  <a:pt x="1771" y="1259"/>
                </a:cubicBezTo>
                <a:cubicBezTo>
                  <a:pt x="1770" y="1259"/>
                  <a:pt x="1769" y="1258"/>
                  <a:pt x="1768" y="1259"/>
                </a:cubicBezTo>
                <a:cubicBezTo>
                  <a:pt x="1766" y="1260"/>
                  <a:pt x="1765" y="1261"/>
                  <a:pt x="1763" y="1262"/>
                </a:cubicBezTo>
                <a:cubicBezTo>
                  <a:pt x="1762" y="1262"/>
                  <a:pt x="1761" y="1262"/>
                  <a:pt x="1761" y="1261"/>
                </a:cubicBezTo>
                <a:cubicBezTo>
                  <a:pt x="1760" y="1261"/>
                  <a:pt x="1760" y="1260"/>
                  <a:pt x="1759" y="1259"/>
                </a:cubicBezTo>
                <a:cubicBezTo>
                  <a:pt x="1758" y="1259"/>
                  <a:pt x="1757" y="1260"/>
                  <a:pt x="1756" y="1260"/>
                </a:cubicBezTo>
                <a:cubicBezTo>
                  <a:pt x="1756" y="1260"/>
                  <a:pt x="1755" y="1261"/>
                  <a:pt x="1754" y="1261"/>
                </a:cubicBezTo>
                <a:cubicBezTo>
                  <a:pt x="1754" y="1261"/>
                  <a:pt x="1753" y="1260"/>
                  <a:pt x="1752" y="1260"/>
                </a:cubicBezTo>
                <a:cubicBezTo>
                  <a:pt x="1752" y="1260"/>
                  <a:pt x="1750" y="1262"/>
                  <a:pt x="1751" y="1263"/>
                </a:cubicBezTo>
                <a:cubicBezTo>
                  <a:pt x="1752" y="1263"/>
                  <a:pt x="1754" y="1263"/>
                  <a:pt x="1755" y="1263"/>
                </a:cubicBezTo>
                <a:close/>
                <a:moveTo>
                  <a:pt x="1703" y="1265"/>
                </a:moveTo>
                <a:cubicBezTo>
                  <a:pt x="1703" y="1265"/>
                  <a:pt x="1703" y="1266"/>
                  <a:pt x="1703" y="1266"/>
                </a:cubicBezTo>
                <a:cubicBezTo>
                  <a:pt x="1702" y="1266"/>
                  <a:pt x="1702" y="1267"/>
                  <a:pt x="1701" y="1267"/>
                </a:cubicBezTo>
                <a:cubicBezTo>
                  <a:pt x="1700" y="1268"/>
                  <a:pt x="1701" y="1269"/>
                  <a:pt x="1702" y="1268"/>
                </a:cubicBezTo>
                <a:cubicBezTo>
                  <a:pt x="1703" y="1268"/>
                  <a:pt x="1703" y="1267"/>
                  <a:pt x="1704" y="1266"/>
                </a:cubicBezTo>
                <a:cubicBezTo>
                  <a:pt x="1705" y="1266"/>
                  <a:pt x="1704" y="1265"/>
                  <a:pt x="1703" y="1265"/>
                </a:cubicBezTo>
                <a:close/>
                <a:moveTo>
                  <a:pt x="433" y="855"/>
                </a:moveTo>
                <a:cubicBezTo>
                  <a:pt x="432" y="854"/>
                  <a:pt x="432" y="853"/>
                  <a:pt x="430" y="853"/>
                </a:cubicBezTo>
                <a:cubicBezTo>
                  <a:pt x="430" y="853"/>
                  <a:pt x="430" y="854"/>
                  <a:pt x="430" y="855"/>
                </a:cubicBezTo>
                <a:cubicBezTo>
                  <a:pt x="429" y="856"/>
                  <a:pt x="428" y="856"/>
                  <a:pt x="427" y="857"/>
                </a:cubicBezTo>
                <a:cubicBezTo>
                  <a:pt x="427" y="858"/>
                  <a:pt x="426" y="859"/>
                  <a:pt x="426" y="860"/>
                </a:cubicBezTo>
                <a:cubicBezTo>
                  <a:pt x="425" y="862"/>
                  <a:pt x="424" y="863"/>
                  <a:pt x="422" y="864"/>
                </a:cubicBezTo>
                <a:cubicBezTo>
                  <a:pt x="420" y="865"/>
                  <a:pt x="417" y="867"/>
                  <a:pt x="416" y="870"/>
                </a:cubicBezTo>
                <a:cubicBezTo>
                  <a:pt x="415" y="870"/>
                  <a:pt x="415" y="871"/>
                  <a:pt x="415" y="871"/>
                </a:cubicBezTo>
                <a:cubicBezTo>
                  <a:pt x="417" y="872"/>
                  <a:pt x="419" y="869"/>
                  <a:pt x="420" y="868"/>
                </a:cubicBezTo>
                <a:cubicBezTo>
                  <a:pt x="421" y="867"/>
                  <a:pt x="423" y="867"/>
                  <a:pt x="425" y="866"/>
                </a:cubicBezTo>
                <a:cubicBezTo>
                  <a:pt x="426" y="865"/>
                  <a:pt x="427" y="863"/>
                  <a:pt x="428" y="861"/>
                </a:cubicBezTo>
                <a:cubicBezTo>
                  <a:pt x="430" y="860"/>
                  <a:pt x="431" y="860"/>
                  <a:pt x="433" y="859"/>
                </a:cubicBezTo>
                <a:cubicBezTo>
                  <a:pt x="434" y="859"/>
                  <a:pt x="436" y="858"/>
                  <a:pt x="435" y="857"/>
                </a:cubicBezTo>
                <a:cubicBezTo>
                  <a:pt x="435" y="855"/>
                  <a:pt x="433" y="856"/>
                  <a:pt x="433" y="855"/>
                </a:cubicBezTo>
                <a:close/>
                <a:moveTo>
                  <a:pt x="327" y="938"/>
                </a:moveTo>
                <a:cubicBezTo>
                  <a:pt x="325" y="937"/>
                  <a:pt x="324" y="937"/>
                  <a:pt x="322" y="937"/>
                </a:cubicBezTo>
                <a:cubicBezTo>
                  <a:pt x="322" y="937"/>
                  <a:pt x="321" y="938"/>
                  <a:pt x="322" y="936"/>
                </a:cubicBezTo>
                <a:cubicBezTo>
                  <a:pt x="322" y="936"/>
                  <a:pt x="322" y="936"/>
                  <a:pt x="322" y="935"/>
                </a:cubicBezTo>
                <a:cubicBezTo>
                  <a:pt x="322" y="935"/>
                  <a:pt x="322" y="935"/>
                  <a:pt x="321" y="935"/>
                </a:cubicBezTo>
                <a:cubicBezTo>
                  <a:pt x="321" y="934"/>
                  <a:pt x="323" y="933"/>
                  <a:pt x="323" y="933"/>
                </a:cubicBezTo>
                <a:cubicBezTo>
                  <a:pt x="323" y="933"/>
                  <a:pt x="324" y="931"/>
                  <a:pt x="323" y="931"/>
                </a:cubicBezTo>
                <a:cubicBezTo>
                  <a:pt x="322" y="930"/>
                  <a:pt x="323" y="933"/>
                  <a:pt x="321" y="932"/>
                </a:cubicBezTo>
                <a:cubicBezTo>
                  <a:pt x="321" y="932"/>
                  <a:pt x="321" y="931"/>
                  <a:pt x="321" y="931"/>
                </a:cubicBezTo>
                <a:cubicBezTo>
                  <a:pt x="321" y="930"/>
                  <a:pt x="320" y="930"/>
                  <a:pt x="320" y="930"/>
                </a:cubicBezTo>
                <a:cubicBezTo>
                  <a:pt x="320" y="929"/>
                  <a:pt x="320" y="929"/>
                  <a:pt x="320" y="928"/>
                </a:cubicBezTo>
                <a:cubicBezTo>
                  <a:pt x="319" y="928"/>
                  <a:pt x="318" y="928"/>
                  <a:pt x="318" y="929"/>
                </a:cubicBezTo>
                <a:cubicBezTo>
                  <a:pt x="317" y="929"/>
                  <a:pt x="317" y="930"/>
                  <a:pt x="316" y="930"/>
                </a:cubicBezTo>
                <a:cubicBezTo>
                  <a:pt x="316" y="931"/>
                  <a:pt x="314" y="931"/>
                  <a:pt x="314" y="930"/>
                </a:cubicBezTo>
                <a:cubicBezTo>
                  <a:pt x="313" y="930"/>
                  <a:pt x="314" y="929"/>
                  <a:pt x="313" y="928"/>
                </a:cubicBezTo>
                <a:cubicBezTo>
                  <a:pt x="313" y="928"/>
                  <a:pt x="312" y="928"/>
                  <a:pt x="311" y="929"/>
                </a:cubicBezTo>
                <a:cubicBezTo>
                  <a:pt x="310" y="929"/>
                  <a:pt x="309" y="928"/>
                  <a:pt x="309" y="928"/>
                </a:cubicBezTo>
                <a:cubicBezTo>
                  <a:pt x="308" y="928"/>
                  <a:pt x="307" y="928"/>
                  <a:pt x="306" y="928"/>
                </a:cubicBezTo>
                <a:cubicBezTo>
                  <a:pt x="305" y="928"/>
                  <a:pt x="305" y="927"/>
                  <a:pt x="305" y="927"/>
                </a:cubicBezTo>
                <a:cubicBezTo>
                  <a:pt x="305" y="926"/>
                  <a:pt x="304" y="925"/>
                  <a:pt x="303" y="926"/>
                </a:cubicBezTo>
                <a:cubicBezTo>
                  <a:pt x="303" y="927"/>
                  <a:pt x="305" y="929"/>
                  <a:pt x="305" y="930"/>
                </a:cubicBezTo>
                <a:cubicBezTo>
                  <a:pt x="305" y="930"/>
                  <a:pt x="306" y="932"/>
                  <a:pt x="305" y="932"/>
                </a:cubicBezTo>
                <a:cubicBezTo>
                  <a:pt x="304" y="933"/>
                  <a:pt x="304" y="932"/>
                  <a:pt x="304" y="931"/>
                </a:cubicBezTo>
                <a:cubicBezTo>
                  <a:pt x="304" y="930"/>
                  <a:pt x="303" y="930"/>
                  <a:pt x="303" y="929"/>
                </a:cubicBezTo>
                <a:cubicBezTo>
                  <a:pt x="302" y="929"/>
                  <a:pt x="302" y="928"/>
                  <a:pt x="302" y="927"/>
                </a:cubicBezTo>
                <a:cubicBezTo>
                  <a:pt x="301" y="927"/>
                  <a:pt x="300" y="927"/>
                  <a:pt x="300" y="928"/>
                </a:cubicBezTo>
                <a:cubicBezTo>
                  <a:pt x="300" y="928"/>
                  <a:pt x="301" y="929"/>
                  <a:pt x="301" y="929"/>
                </a:cubicBezTo>
                <a:cubicBezTo>
                  <a:pt x="302" y="930"/>
                  <a:pt x="302" y="931"/>
                  <a:pt x="301" y="931"/>
                </a:cubicBezTo>
                <a:cubicBezTo>
                  <a:pt x="301" y="932"/>
                  <a:pt x="301" y="931"/>
                  <a:pt x="301" y="932"/>
                </a:cubicBezTo>
                <a:cubicBezTo>
                  <a:pt x="301" y="933"/>
                  <a:pt x="301" y="933"/>
                  <a:pt x="301" y="933"/>
                </a:cubicBezTo>
                <a:cubicBezTo>
                  <a:pt x="301" y="934"/>
                  <a:pt x="300" y="935"/>
                  <a:pt x="300" y="934"/>
                </a:cubicBezTo>
                <a:cubicBezTo>
                  <a:pt x="299" y="934"/>
                  <a:pt x="299" y="934"/>
                  <a:pt x="299" y="933"/>
                </a:cubicBezTo>
                <a:cubicBezTo>
                  <a:pt x="299" y="933"/>
                  <a:pt x="299" y="933"/>
                  <a:pt x="298" y="933"/>
                </a:cubicBezTo>
                <a:cubicBezTo>
                  <a:pt x="297" y="932"/>
                  <a:pt x="297" y="930"/>
                  <a:pt x="296" y="930"/>
                </a:cubicBezTo>
                <a:cubicBezTo>
                  <a:pt x="295" y="929"/>
                  <a:pt x="292" y="929"/>
                  <a:pt x="291" y="930"/>
                </a:cubicBezTo>
                <a:cubicBezTo>
                  <a:pt x="291" y="931"/>
                  <a:pt x="291" y="931"/>
                  <a:pt x="291" y="932"/>
                </a:cubicBezTo>
                <a:cubicBezTo>
                  <a:pt x="291" y="932"/>
                  <a:pt x="290" y="932"/>
                  <a:pt x="290" y="933"/>
                </a:cubicBezTo>
                <a:cubicBezTo>
                  <a:pt x="290" y="933"/>
                  <a:pt x="290" y="934"/>
                  <a:pt x="291" y="935"/>
                </a:cubicBezTo>
                <a:cubicBezTo>
                  <a:pt x="291" y="935"/>
                  <a:pt x="292" y="935"/>
                  <a:pt x="293" y="935"/>
                </a:cubicBezTo>
                <a:cubicBezTo>
                  <a:pt x="294" y="935"/>
                  <a:pt x="293" y="936"/>
                  <a:pt x="293" y="936"/>
                </a:cubicBezTo>
                <a:cubicBezTo>
                  <a:pt x="292" y="937"/>
                  <a:pt x="291" y="937"/>
                  <a:pt x="291" y="938"/>
                </a:cubicBezTo>
                <a:cubicBezTo>
                  <a:pt x="292" y="939"/>
                  <a:pt x="293" y="939"/>
                  <a:pt x="292" y="940"/>
                </a:cubicBezTo>
                <a:cubicBezTo>
                  <a:pt x="291" y="941"/>
                  <a:pt x="288" y="941"/>
                  <a:pt x="288" y="939"/>
                </a:cubicBezTo>
                <a:cubicBezTo>
                  <a:pt x="288" y="939"/>
                  <a:pt x="288" y="938"/>
                  <a:pt x="287" y="937"/>
                </a:cubicBezTo>
                <a:cubicBezTo>
                  <a:pt x="287" y="936"/>
                  <a:pt x="286" y="936"/>
                  <a:pt x="285" y="936"/>
                </a:cubicBezTo>
                <a:cubicBezTo>
                  <a:pt x="284" y="936"/>
                  <a:pt x="283" y="937"/>
                  <a:pt x="283" y="937"/>
                </a:cubicBezTo>
                <a:cubicBezTo>
                  <a:pt x="282" y="938"/>
                  <a:pt x="282" y="939"/>
                  <a:pt x="281" y="939"/>
                </a:cubicBezTo>
                <a:cubicBezTo>
                  <a:pt x="280" y="940"/>
                  <a:pt x="279" y="939"/>
                  <a:pt x="278" y="940"/>
                </a:cubicBezTo>
                <a:cubicBezTo>
                  <a:pt x="277" y="940"/>
                  <a:pt x="276" y="941"/>
                  <a:pt x="276" y="942"/>
                </a:cubicBezTo>
                <a:cubicBezTo>
                  <a:pt x="274" y="943"/>
                  <a:pt x="272" y="944"/>
                  <a:pt x="272" y="946"/>
                </a:cubicBezTo>
                <a:cubicBezTo>
                  <a:pt x="272" y="948"/>
                  <a:pt x="274" y="948"/>
                  <a:pt x="275" y="949"/>
                </a:cubicBezTo>
                <a:cubicBezTo>
                  <a:pt x="276" y="949"/>
                  <a:pt x="278" y="949"/>
                  <a:pt x="278" y="951"/>
                </a:cubicBezTo>
                <a:cubicBezTo>
                  <a:pt x="278" y="953"/>
                  <a:pt x="278" y="954"/>
                  <a:pt x="278" y="955"/>
                </a:cubicBezTo>
                <a:cubicBezTo>
                  <a:pt x="278" y="956"/>
                  <a:pt x="279" y="956"/>
                  <a:pt x="280" y="957"/>
                </a:cubicBezTo>
                <a:cubicBezTo>
                  <a:pt x="281" y="957"/>
                  <a:pt x="281" y="958"/>
                  <a:pt x="281" y="959"/>
                </a:cubicBezTo>
                <a:cubicBezTo>
                  <a:pt x="281" y="959"/>
                  <a:pt x="281" y="960"/>
                  <a:pt x="282" y="961"/>
                </a:cubicBezTo>
                <a:cubicBezTo>
                  <a:pt x="282" y="961"/>
                  <a:pt x="283" y="961"/>
                  <a:pt x="283" y="960"/>
                </a:cubicBezTo>
                <a:cubicBezTo>
                  <a:pt x="283" y="959"/>
                  <a:pt x="284" y="959"/>
                  <a:pt x="284" y="958"/>
                </a:cubicBezTo>
                <a:cubicBezTo>
                  <a:pt x="285" y="958"/>
                  <a:pt x="286" y="958"/>
                  <a:pt x="286" y="957"/>
                </a:cubicBezTo>
                <a:cubicBezTo>
                  <a:pt x="286" y="956"/>
                  <a:pt x="284" y="954"/>
                  <a:pt x="283" y="954"/>
                </a:cubicBezTo>
                <a:cubicBezTo>
                  <a:pt x="282" y="954"/>
                  <a:pt x="281" y="954"/>
                  <a:pt x="281" y="954"/>
                </a:cubicBezTo>
                <a:cubicBezTo>
                  <a:pt x="280" y="953"/>
                  <a:pt x="281" y="952"/>
                  <a:pt x="281" y="952"/>
                </a:cubicBezTo>
                <a:cubicBezTo>
                  <a:pt x="282" y="952"/>
                  <a:pt x="283" y="953"/>
                  <a:pt x="284" y="953"/>
                </a:cubicBezTo>
                <a:cubicBezTo>
                  <a:pt x="285" y="953"/>
                  <a:pt x="285" y="952"/>
                  <a:pt x="286" y="952"/>
                </a:cubicBezTo>
                <a:cubicBezTo>
                  <a:pt x="287" y="952"/>
                  <a:pt x="287" y="952"/>
                  <a:pt x="287" y="953"/>
                </a:cubicBezTo>
                <a:cubicBezTo>
                  <a:pt x="287" y="954"/>
                  <a:pt x="287" y="954"/>
                  <a:pt x="286" y="955"/>
                </a:cubicBezTo>
                <a:cubicBezTo>
                  <a:pt x="286" y="956"/>
                  <a:pt x="286" y="956"/>
                  <a:pt x="287" y="956"/>
                </a:cubicBezTo>
                <a:cubicBezTo>
                  <a:pt x="288" y="957"/>
                  <a:pt x="288" y="956"/>
                  <a:pt x="288" y="955"/>
                </a:cubicBezTo>
                <a:cubicBezTo>
                  <a:pt x="289" y="955"/>
                  <a:pt x="290" y="956"/>
                  <a:pt x="290" y="956"/>
                </a:cubicBezTo>
                <a:cubicBezTo>
                  <a:pt x="290" y="957"/>
                  <a:pt x="289" y="957"/>
                  <a:pt x="288" y="958"/>
                </a:cubicBezTo>
                <a:cubicBezTo>
                  <a:pt x="288" y="959"/>
                  <a:pt x="288" y="960"/>
                  <a:pt x="287" y="961"/>
                </a:cubicBezTo>
                <a:cubicBezTo>
                  <a:pt x="286" y="961"/>
                  <a:pt x="284" y="962"/>
                  <a:pt x="285" y="963"/>
                </a:cubicBezTo>
                <a:cubicBezTo>
                  <a:pt x="286" y="963"/>
                  <a:pt x="287" y="963"/>
                  <a:pt x="287" y="963"/>
                </a:cubicBezTo>
                <a:cubicBezTo>
                  <a:pt x="288" y="963"/>
                  <a:pt x="289" y="964"/>
                  <a:pt x="290" y="964"/>
                </a:cubicBezTo>
                <a:cubicBezTo>
                  <a:pt x="292" y="963"/>
                  <a:pt x="292" y="961"/>
                  <a:pt x="293" y="960"/>
                </a:cubicBezTo>
                <a:cubicBezTo>
                  <a:pt x="294" y="959"/>
                  <a:pt x="297" y="959"/>
                  <a:pt x="297" y="957"/>
                </a:cubicBezTo>
                <a:cubicBezTo>
                  <a:pt x="297" y="956"/>
                  <a:pt x="297" y="956"/>
                  <a:pt x="296" y="956"/>
                </a:cubicBezTo>
                <a:cubicBezTo>
                  <a:pt x="295" y="955"/>
                  <a:pt x="295" y="954"/>
                  <a:pt x="296" y="954"/>
                </a:cubicBezTo>
                <a:cubicBezTo>
                  <a:pt x="297" y="954"/>
                  <a:pt x="298" y="955"/>
                  <a:pt x="299" y="954"/>
                </a:cubicBezTo>
                <a:cubicBezTo>
                  <a:pt x="299" y="954"/>
                  <a:pt x="298" y="953"/>
                  <a:pt x="298" y="952"/>
                </a:cubicBezTo>
                <a:cubicBezTo>
                  <a:pt x="298" y="951"/>
                  <a:pt x="299" y="951"/>
                  <a:pt x="300" y="951"/>
                </a:cubicBezTo>
                <a:cubicBezTo>
                  <a:pt x="300" y="951"/>
                  <a:pt x="302" y="952"/>
                  <a:pt x="302" y="952"/>
                </a:cubicBezTo>
                <a:cubicBezTo>
                  <a:pt x="302" y="953"/>
                  <a:pt x="301" y="953"/>
                  <a:pt x="301" y="954"/>
                </a:cubicBezTo>
                <a:cubicBezTo>
                  <a:pt x="301" y="955"/>
                  <a:pt x="305" y="954"/>
                  <a:pt x="305" y="953"/>
                </a:cubicBezTo>
                <a:cubicBezTo>
                  <a:pt x="306" y="953"/>
                  <a:pt x="307" y="953"/>
                  <a:pt x="307" y="953"/>
                </a:cubicBezTo>
                <a:cubicBezTo>
                  <a:pt x="308" y="953"/>
                  <a:pt x="309" y="953"/>
                  <a:pt x="310" y="953"/>
                </a:cubicBezTo>
                <a:cubicBezTo>
                  <a:pt x="310" y="952"/>
                  <a:pt x="311" y="952"/>
                  <a:pt x="311" y="951"/>
                </a:cubicBezTo>
                <a:cubicBezTo>
                  <a:pt x="310" y="951"/>
                  <a:pt x="309" y="951"/>
                  <a:pt x="308" y="951"/>
                </a:cubicBezTo>
                <a:cubicBezTo>
                  <a:pt x="308" y="951"/>
                  <a:pt x="307" y="951"/>
                  <a:pt x="306" y="951"/>
                </a:cubicBezTo>
                <a:cubicBezTo>
                  <a:pt x="304" y="951"/>
                  <a:pt x="307" y="949"/>
                  <a:pt x="308" y="949"/>
                </a:cubicBezTo>
                <a:cubicBezTo>
                  <a:pt x="308" y="949"/>
                  <a:pt x="310" y="949"/>
                  <a:pt x="310" y="949"/>
                </a:cubicBezTo>
                <a:cubicBezTo>
                  <a:pt x="311" y="948"/>
                  <a:pt x="310" y="947"/>
                  <a:pt x="309" y="947"/>
                </a:cubicBezTo>
                <a:cubicBezTo>
                  <a:pt x="308" y="947"/>
                  <a:pt x="309" y="946"/>
                  <a:pt x="309" y="946"/>
                </a:cubicBezTo>
                <a:cubicBezTo>
                  <a:pt x="310" y="946"/>
                  <a:pt x="311" y="946"/>
                  <a:pt x="312" y="946"/>
                </a:cubicBezTo>
                <a:cubicBezTo>
                  <a:pt x="313" y="947"/>
                  <a:pt x="316" y="947"/>
                  <a:pt x="317" y="946"/>
                </a:cubicBezTo>
                <a:cubicBezTo>
                  <a:pt x="317" y="945"/>
                  <a:pt x="317" y="944"/>
                  <a:pt x="316" y="943"/>
                </a:cubicBezTo>
                <a:cubicBezTo>
                  <a:pt x="316" y="943"/>
                  <a:pt x="316" y="943"/>
                  <a:pt x="315" y="942"/>
                </a:cubicBezTo>
                <a:cubicBezTo>
                  <a:pt x="315" y="942"/>
                  <a:pt x="314" y="942"/>
                  <a:pt x="314" y="942"/>
                </a:cubicBezTo>
                <a:cubicBezTo>
                  <a:pt x="314" y="941"/>
                  <a:pt x="314" y="942"/>
                  <a:pt x="315" y="941"/>
                </a:cubicBezTo>
                <a:cubicBezTo>
                  <a:pt x="316" y="941"/>
                  <a:pt x="317" y="942"/>
                  <a:pt x="317" y="942"/>
                </a:cubicBezTo>
                <a:cubicBezTo>
                  <a:pt x="318" y="943"/>
                  <a:pt x="318" y="943"/>
                  <a:pt x="319" y="943"/>
                </a:cubicBezTo>
                <a:cubicBezTo>
                  <a:pt x="320" y="943"/>
                  <a:pt x="321" y="943"/>
                  <a:pt x="322" y="943"/>
                </a:cubicBezTo>
                <a:cubicBezTo>
                  <a:pt x="323" y="943"/>
                  <a:pt x="323" y="942"/>
                  <a:pt x="323" y="942"/>
                </a:cubicBezTo>
                <a:cubicBezTo>
                  <a:pt x="324" y="941"/>
                  <a:pt x="324" y="941"/>
                  <a:pt x="325" y="940"/>
                </a:cubicBezTo>
                <a:cubicBezTo>
                  <a:pt x="326" y="940"/>
                  <a:pt x="327" y="940"/>
                  <a:pt x="327" y="939"/>
                </a:cubicBezTo>
                <a:cubicBezTo>
                  <a:pt x="328" y="938"/>
                  <a:pt x="328" y="938"/>
                  <a:pt x="327" y="938"/>
                </a:cubicBezTo>
                <a:close/>
                <a:moveTo>
                  <a:pt x="821" y="1093"/>
                </a:moveTo>
                <a:cubicBezTo>
                  <a:pt x="821" y="1094"/>
                  <a:pt x="820" y="1095"/>
                  <a:pt x="820" y="1096"/>
                </a:cubicBezTo>
                <a:cubicBezTo>
                  <a:pt x="821" y="1097"/>
                  <a:pt x="821" y="1097"/>
                  <a:pt x="822" y="1096"/>
                </a:cubicBezTo>
                <a:cubicBezTo>
                  <a:pt x="822" y="1096"/>
                  <a:pt x="822" y="1095"/>
                  <a:pt x="822" y="1095"/>
                </a:cubicBezTo>
                <a:cubicBezTo>
                  <a:pt x="822" y="1095"/>
                  <a:pt x="823" y="1094"/>
                  <a:pt x="823" y="1094"/>
                </a:cubicBezTo>
                <a:cubicBezTo>
                  <a:pt x="823" y="1093"/>
                  <a:pt x="822" y="1093"/>
                  <a:pt x="821" y="1093"/>
                </a:cubicBezTo>
                <a:close/>
                <a:moveTo>
                  <a:pt x="329" y="917"/>
                </a:moveTo>
                <a:cubicBezTo>
                  <a:pt x="328" y="918"/>
                  <a:pt x="329" y="915"/>
                  <a:pt x="328" y="914"/>
                </a:cubicBezTo>
                <a:cubicBezTo>
                  <a:pt x="327" y="914"/>
                  <a:pt x="327" y="915"/>
                  <a:pt x="326" y="915"/>
                </a:cubicBezTo>
                <a:cubicBezTo>
                  <a:pt x="325" y="915"/>
                  <a:pt x="325" y="914"/>
                  <a:pt x="325" y="914"/>
                </a:cubicBezTo>
                <a:cubicBezTo>
                  <a:pt x="324" y="913"/>
                  <a:pt x="323" y="913"/>
                  <a:pt x="323" y="914"/>
                </a:cubicBezTo>
                <a:cubicBezTo>
                  <a:pt x="323" y="915"/>
                  <a:pt x="323" y="915"/>
                  <a:pt x="322" y="915"/>
                </a:cubicBezTo>
                <a:cubicBezTo>
                  <a:pt x="320" y="915"/>
                  <a:pt x="320" y="914"/>
                  <a:pt x="319" y="913"/>
                </a:cubicBezTo>
                <a:cubicBezTo>
                  <a:pt x="318" y="912"/>
                  <a:pt x="316" y="911"/>
                  <a:pt x="315" y="913"/>
                </a:cubicBezTo>
                <a:cubicBezTo>
                  <a:pt x="315" y="913"/>
                  <a:pt x="315" y="914"/>
                  <a:pt x="314" y="914"/>
                </a:cubicBezTo>
                <a:cubicBezTo>
                  <a:pt x="314" y="914"/>
                  <a:pt x="312" y="914"/>
                  <a:pt x="312" y="915"/>
                </a:cubicBezTo>
                <a:cubicBezTo>
                  <a:pt x="312" y="916"/>
                  <a:pt x="314" y="915"/>
                  <a:pt x="314" y="916"/>
                </a:cubicBezTo>
                <a:cubicBezTo>
                  <a:pt x="315" y="916"/>
                  <a:pt x="315" y="917"/>
                  <a:pt x="314" y="918"/>
                </a:cubicBezTo>
                <a:cubicBezTo>
                  <a:pt x="313" y="919"/>
                  <a:pt x="312" y="917"/>
                  <a:pt x="310" y="917"/>
                </a:cubicBezTo>
                <a:cubicBezTo>
                  <a:pt x="310" y="917"/>
                  <a:pt x="309" y="917"/>
                  <a:pt x="308" y="917"/>
                </a:cubicBezTo>
                <a:cubicBezTo>
                  <a:pt x="308" y="918"/>
                  <a:pt x="307" y="919"/>
                  <a:pt x="308" y="919"/>
                </a:cubicBezTo>
                <a:cubicBezTo>
                  <a:pt x="308" y="919"/>
                  <a:pt x="308" y="919"/>
                  <a:pt x="309" y="919"/>
                </a:cubicBezTo>
                <a:cubicBezTo>
                  <a:pt x="309" y="919"/>
                  <a:pt x="309" y="920"/>
                  <a:pt x="308" y="920"/>
                </a:cubicBezTo>
                <a:cubicBezTo>
                  <a:pt x="308" y="921"/>
                  <a:pt x="307" y="920"/>
                  <a:pt x="306" y="920"/>
                </a:cubicBezTo>
                <a:cubicBezTo>
                  <a:pt x="305" y="920"/>
                  <a:pt x="304" y="921"/>
                  <a:pt x="305" y="922"/>
                </a:cubicBezTo>
                <a:cubicBezTo>
                  <a:pt x="306" y="922"/>
                  <a:pt x="307" y="922"/>
                  <a:pt x="307" y="923"/>
                </a:cubicBezTo>
                <a:cubicBezTo>
                  <a:pt x="308" y="923"/>
                  <a:pt x="308" y="924"/>
                  <a:pt x="309" y="924"/>
                </a:cubicBezTo>
                <a:cubicBezTo>
                  <a:pt x="310" y="924"/>
                  <a:pt x="310" y="924"/>
                  <a:pt x="311" y="925"/>
                </a:cubicBezTo>
                <a:cubicBezTo>
                  <a:pt x="311" y="926"/>
                  <a:pt x="311" y="926"/>
                  <a:pt x="312" y="927"/>
                </a:cubicBezTo>
                <a:cubicBezTo>
                  <a:pt x="314" y="927"/>
                  <a:pt x="314" y="925"/>
                  <a:pt x="315" y="924"/>
                </a:cubicBezTo>
                <a:cubicBezTo>
                  <a:pt x="315" y="923"/>
                  <a:pt x="316" y="923"/>
                  <a:pt x="316" y="923"/>
                </a:cubicBezTo>
                <a:cubicBezTo>
                  <a:pt x="317" y="922"/>
                  <a:pt x="317" y="921"/>
                  <a:pt x="318" y="921"/>
                </a:cubicBezTo>
                <a:cubicBezTo>
                  <a:pt x="319" y="920"/>
                  <a:pt x="319" y="921"/>
                  <a:pt x="320" y="921"/>
                </a:cubicBezTo>
                <a:cubicBezTo>
                  <a:pt x="320" y="921"/>
                  <a:pt x="321" y="921"/>
                  <a:pt x="321" y="921"/>
                </a:cubicBezTo>
                <a:cubicBezTo>
                  <a:pt x="322" y="922"/>
                  <a:pt x="323" y="923"/>
                  <a:pt x="324" y="923"/>
                </a:cubicBezTo>
                <a:cubicBezTo>
                  <a:pt x="326" y="922"/>
                  <a:pt x="324" y="920"/>
                  <a:pt x="324" y="919"/>
                </a:cubicBezTo>
                <a:cubicBezTo>
                  <a:pt x="324" y="918"/>
                  <a:pt x="326" y="918"/>
                  <a:pt x="326" y="919"/>
                </a:cubicBezTo>
                <a:cubicBezTo>
                  <a:pt x="326" y="920"/>
                  <a:pt x="326" y="920"/>
                  <a:pt x="326" y="921"/>
                </a:cubicBezTo>
                <a:cubicBezTo>
                  <a:pt x="326" y="922"/>
                  <a:pt x="327" y="923"/>
                  <a:pt x="328" y="922"/>
                </a:cubicBezTo>
                <a:cubicBezTo>
                  <a:pt x="329" y="921"/>
                  <a:pt x="329" y="921"/>
                  <a:pt x="329" y="920"/>
                </a:cubicBezTo>
                <a:cubicBezTo>
                  <a:pt x="329" y="919"/>
                  <a:pt x="330" y="919"/>
                  <a:pt x="331" y="918"/>
                </a:cubicBezTo>
                <a:cubicBezTo>
                  <a:pt x="331" y="918"/>
                  <a:pt x="331" y="917"/>
                  <a:pt x="331" y="916"/>
                </a:cubicBezTo>
                <a:cubicBezTo>
                  <a:pt x="330" y="916"/>
                  <a:pt x="330" y="917"/>
                  <a:pt x="329" y="917"/>
                </a:cubicBezTo>
                <a:close/>
                <a:moveTo>
                  <a:pt x="273" y="1873"/>
                </a:moveTo>
                <a:cubicBezTo>
                  <a:pt x="273" y="1873"/>
                  <a:pt x="272" y="1873"/>
                  <a:pt x="272" y="1873"/>
                </a:cubicBezTo>
                <a:cubicBezTo>
                  <a:pt x="272" y="1873"/>
                  <a:pt x="271" y="1873"/>
                  <a:pt x="271" y="1872"/>
                </a:cubicBezTo>
                <a:cubicBezTo>
                  <a:pt x="271" y="1872"/>
                  <a:pt x="270" y="1872"/>
                  <a:pt x="270" y="1872"/>
                </a:cubicBezTo>
                <a:cubicBezTo>
                  <a:pt x="270" y="1872"/>
                  <a:pt x="270" y="1871"/>
                  <a:pt x="270" y="1871"/>
                </a:cubicBezTo>
                <a:cubicBezTo>
                  <a:pt x="270" y="1871"/>
                  <a:pt x="269" y="1871"/>
                  <a:pt x="269" y="1871"/>
                </a:cubicBezTo>
                <a:cubicBezTo>
                  <a:pt x="269" y="1871"/>
                  <a:pt x="269" y="1870"/>
                  <a:pt x="269" y="1870"/>
                </a:cubicBezTo>
                <a:cubicBezTo>
                  <a:pt x="269" y="1870"/>
                  <a:pt x="269" y="1870"/>
                  <a:pt x="269" y="1870"/>
                </a:cubicBezTo>
                <a:cubicBezTo>
                  <a:pt x="269" y="1869"/>
                  <a:pt x="269" y="1869"/>
                  <a:pt x="269" y="1869"/>
                </a:cubicBezTo>
                <a:cubicBezTo>
                  <a:pt x="269" y="1869"/>
                  <a:pt x="268" y="1869"/>
                  <a:pt x="268" y="1869"/>
                </a:cubicBezTo>
                <a:cubicBezTo>
                  <a:pt x="268" y="1869"/>
                  <a:pt x="268" y="1869"/>
                  <a:pt x="268" y="1869"/>
                </a:cubicBezTo>
                <a:cubicBezTo>
                  <a:pt x="268" y="1869"/>
                  <a:pt x="267" y="1869"/>
                  <a:pt x="267" y="1869"/>
                </a:cubicBezTo>
                <a:cubicBezTo>
                  <a:pt x="267" y="1869"/>
                  <a:pt x="267" y="1869"/>
                  <a:pt x="267" y="1869"/>
                </a:cubicBezTo>
                <a:cubicBezTo>
                  <a:pt x="267" y="1868"/>
                  <a:pt x="267" y="1868"/>
                  <a:pt x="267" y="1868"/>
                </a:cubicBezTo>
                <a:cubicBezTo>
                  <a:pt x="267" y="1867"/>
                  <a:pt x="267" y="1867"/>
                  <a:pt x="267" y="1867"/>
                </a:cubicBezTo>
                <a:cubicBezTo>
                  <a:pt x="267" y="1866"/>
                  <a:pt x="267" y="1866"/>
                  <a:pt x="267" y="1866"/>
                </a:cubicBezTo>
                <a:cubicBezTo>
                  <a:pt x="267" y="1865"/>
                  <a:pt x="266" y="1865"/>
                  <a:pt x="266" y="1865"/>
                </a:cubicBezTo>
                <a:cubicBezTo>
                  <a:pt x="266" y="1865"/>
                  <a:pt x="265" y="1864"/>
                  <a:pt x="265" y="1864"/>
                </a:cubicBezTo>
                <a:cubicBezTo>
                  <a:pt x="264" y="1864"/>
                  <a:pt x="264" y="1863"/>
                  <a:pt x="263" y="1863"/>
                </a:cubicBezTo>
                <a:cubicBezTo>
                  <a:pt x="263" y="1863"/>
                  <a:pt x="262" y="1863"/>
                  <a:pt x="262" y="1862"/>
                </a:cubicBezTo>
                <a:cubicBezTo>
                  <a:pt x="261" y="1862"/>
                  <a:pt x="261" y="1862"/>
                  <a:pt x="260" y="1862"/>
                </a:cubicBezTo>
                <a:cubicBezTo>
                  <a:pt x="260" y="1862"/>
                  <a:pt x="260" y="1861"/>
                  <a:pt x="259" y="1861"/>
                </a:cubicBezTo>
                <a:cubicBezTo>
                  <a:pt x="259" y="1861"/>
                  <a:pt x="259" y="1861"/>
                  <a:pt x="258" y="1861"/>
                </a:cubicBezTo>
                <a:cubicBezTo>
                  <a:pt x="258" y="1861"/>
                  <a:pt x="258" y="1861"/>
                  <a:pt x="257" y="1860"/>
                </a:cubicBezTo>
                <a:cubicBezTo>
                  <a:pt x="257" y="1860"/>
                  <a:pt x="257" y="1861"/>
                  <a:pt x="256" y="1860"/>
                </a:cubicBezTo>
                <a:cubicBezTo>
                  <a:pt x="256" y="1860"/>
                  <a:pt x="256" y="1860"/>
                  <a:pt x="256" y="1860"/>
                </a:cubicBezTo>
                <a:cubicBezTo>
                  <a:pt x="255" y="1860"/>
                  <a:pt x="255" y="1859"/>
                  <a:pt x="255" y="1859"/>
                </a:cubicBezTo>
                <a:cubicBezTo>
                  <a:pt x="255" y="1859"/>
                  <a:pt x="254" y="1859"/>
                  <a:pt x="254" y="1859"/>
                </a:cubicBezTo>
                <a:cubicBezTo>
                  <a:pt x="254" y="1859"/>
                  <a:pt x="254" y="1859"/>
                  <a:pt x="254" y="1859"/>
                </a:cubicBezTo>
                <a:cubicBezTo>
                  <a:pt x="253" y="1858"/>
                  <a:pt x="253" y="1858"/>
                  <a:pt x="253" y="1858"/>
                </a:cubicBezTo>
                <a:cubicBezTo>
                  <a:pt x="253" y="1858"/>
                  <a:pt x="253" y="1858"/>
                  <a:pt x="253" y="1858"/>
                </a:cubicBezTo>
                <a:cubicBezTo>
                  <a:pt x="252" y="1858"/>
                  <a:pt x="252" y="1858"/>
                  <a:pt x="252" y="1858"/>
                </a:cubicBezTo>
                <a:cubicBezTo>
                  <a:pt x="252" y="1858"/>
                  <a:pt x="251" y="1857"/>
                  <a:pt x="251" y="1857"/>
                </a:cubicBezTo>
                <a:cubicBezTo>
                  <a:pt x="251" y="1857"/>
                  <a:pt x="250" y="1858"/>
                  <a:pt x="250" y="1858"/>
                </a:cubicBezTo>
                <a:cubicBezTo>
                  <a:pt x="250" y="1858"/>
                  <a:pt x="250" y="1858"/>
                  <a:pt x="250" y="1859"/>
                </a:cubicBezTo>
                <a:cubicBezTo>
                  <a:pt x="250" y="1859"/>
                  <a:pt x="250" y="1860"/>
                  <a:pt x="250" y="1860"/>
                </a:cubicBezTo>
                <a:cubicBezTo>
                  <a:pt x="250" y="1860"/>
                  <a:pt x="250" y="1861"/>
                  <a:pt x="251" y="1861"/>
                </a:cubicBezTo>
                <a:cubicBezTo>
                  <a:pt x="251" y="1861"/>
                  <a:pt x="251" y="1862"/>
                  <a:pt x="251" y="1862"/>
                </a:cubicBezTo>
                <a:cubicBezTo>
                  <a:pt x="251" y="1862"/>
                  <a:pt x="252" y="1862"/>
                  <a:pt x="252" y="1862"/>
                </a:cubicBezTo>
                <a:cubicBezTo>
                  <a:pt x="252" y="1862"/>
                  <a:pt x="252" y="1863"/>
                  <a:pt x="252" y="1863"/>
                </a:cubicBezTo>
                <a:cubicBezTo>
                  <a:pt x="252" y="1863"/>
                  <a:pt x="252" y="1863"/>
                  <a:pt x="252" y="1863"/>
                </a:cubicBezTo>
                <a:cubicBezTo>
                  <a:pt x="252" y="1864"/>
                  <a:pt x="251" y="1864"/>
                  <a:pt x="251" y="1864"/>
                </a:cubicBezTo>
                <a:cubicBezTo>
                  <a:pt x="251" y="1864"/>
                  <a:pt x="251" y="1864"/>
                  <a:pt x="251" y="1864"/>
                </a:cubicBezTo>
                <a:cubicBezTo>
                  <a:pt x="251" y="1865"/>
                  <a:pt x="251" y="1865"/>
                  <a:pt x="250" y="1865"/>
                </a:cubicBezTo>
                <a:cubicBezTo>
                  <a:pt x="250" y="1865"/>
                  <a:pt x="250" y="1866"/>
                  <a:pt x="250" y="1866"/>
                </a:cubicBezTo>
                <a:cubicBezTo>
                  <a:pt x="250" y="1866"/>
                  <a:pt x="250" y="1866"/>
                  <a:pt x="250" y="1866"/>
                </a:cubicBezTo>
                <a:cubicBezTo>
                  <a:pt x="250" y="1867"/>
                  <a:pt x="249" y="1866"/>
                  <a:pt x="249" y="1866"/>
                </a:cubicBezTo>
                <a:cubicBezTo>
                  <a:pt x="249" y="1866"/>
                  <a:pt x="249" y="1867"/>
                  <a:pt x="249" y="1867"/>
                </a:cubicBezTo>
                <a:cubicBezTo>
                  <a:pt x="249" y="1867"/>
                  <a:pt x="248" y="1867"/>
                  <a:pt x="248" y="1867"/>
                </a:cubicBezTo>
                <a:cubicBezTo>
                  <a:pt x="248" y="1867"/>
                  <a:pt x="248" y="1868"/>
                  <a:pt x="248" y="1868"/>
                </a:cubicBezTo>
                <a:cubicBezTo>
                  <a:pt x="248" y="1868"/>
                  <a:pt x="247" y="1868"/>
                  <a:pt x="247" y="1869"/>
                </a:cubicBezTo>
                <a:cubicBezTo>
                  <a:pt x="247" y="1869"/>
                  <a:pt x="247" y="1870"/>
                  <a:pt x="247" y="1870"/>
                </a:cubicBezTo>
                <a:cubicBezTo>
                  <a:pt x="247" y="1870"/>
                  <a:pt x="248" y="1870"/>
                  <a:pt x="248" y="1870"/>
                </a:cubicBezTo>
                <a:cubicBezTo>
                  <a:pt x="248" y="1871"/>
                  <a:pt x="248" y="1871"/>
                  <a:pt x="248" y="1871"/>
                </a:cubicBezTo>
                <a:cubicBezTo>
                  <a:pt x="248" y="1871"/>
                  <a:pt x="248" y="1872"/>
                  <a:pt x="248" y="1872"/>
                </a:cubicBezTo>
                <a:cubicBezTo>
                  <a:pt x="249" y="1872"/>
                  <a:pt x="249" y="1872"/>
                  <a:pt x="249" y="1872"/>
                </a:cubicBezTo>
                <a:cubicBezTo>
                  <a:pt x="249" y="1873"/>
                  <a:pt x="249" y="1873"/>
                  <a:pt x="249" y="1873"/>
                </a:cubicBezTo>
                <a:cubicBezTo>
                  <a:pt x="249" y="1873"/>
                  <a:pt x="249" y="1874"/>
                  <a:pt x="249" y="1874"/>
                </a:cubicBezTo>
                <a:cubicBezTo>
                  <a:pt x="249" y="1874"/>
                  <a:pt x="250" y="1874"/>
                  <a:pt x="250" y="1875"/>
                </a:cubicBezTo>
                <a:cubicBezTo>
                  <a:pt x="250" y="1875"/>
                  <a:pt x="250" y="1875"/>
                  <a:pt x="250" y="1875"/>
                </a:cubicBezTo>
                <a:cubicBezTo>
                  <a:pt x="251" y="1875"/>
                  <a:pt x="250" y="1876"/>
                  <a:pt x="250" y="1876"/>
                </a:cubicBezTo>
                <a:cubicBezTo>
                  <a:pt x="250" y="1876"/>
                  <a:pt x="251" y="1876"/>
                  <a:pt x="251" y="1877"/>
                </a:cubicBezTo>
                <a:cubicBezTo>
                  <a:pt x="251" y="1877"/>
                  <a:pt x="251" y="1878"/>
                  <a:pt x="251" y="1878"/>
                </a:cubicBezTo>
                <a:cubicBezTo>
                  <a:pt x="251" y="1878"/>
                  <a:pt x="251" y="1879"/>
                  <a:pt x="251" y="1879"/>
                </a:cubicBezTo>
                <a:cubicBezTo>
                  <a:pt x="251" y="1879"/>
                  <a:pt x="250" y="1880"/>
                  <a:pt x="250" y="1880"/>
                </a:cubicBezTo>
                <a:cubicBezTo>
                  <a:pt x="250" y="1880"/>
                  <a:pt x="250" y="1881"/>
                  <a:pt x="250" y="1881"/>
                </a:cubicBezTo>
                <a:cubicBezTo>
                  <a:pt x="250" y="1881"/>
                  <a:pt x="250" y="1881"/>
                  <a:pt x="250" y="1882"/>
                </a:cubicBezTo>
                <a:cubicBezTo>
                  <a:pt x="250" y="1882"/>
                  <a:pt x="250" y="1882"/>
                  <a:pt x="250" y="1883"/>
                </a:cubicBezTo>
                <a:cubicBezTo>
                  <a:pt x="250" y="1883"/>
                  <a:pt x="250" y="1883"/>
                  <a:pt x="250" y="1883"/>
                </a:cubicBezTo>
                <a:cubicBezTo>
                  <a:pt x="250" y="1884"/>
                  <a:pt x="251" y="1884"/>
                  <a:pt x="251" y="1884"/>
                </a:cubicBezTo>
                <a:cubicBezTo>
                  <a:pt x="251" y="1884"/>
                  <a:pt x="251" y="1885"/>
                  <a:pt x="251" y="1885"/>
                </a:cubicBezTo>
                <a:cubicBezTo>
                  <a:pt x="252" y="1885"/>
                  <a:pt x="252" y="1885"/>
                  <a:pt x="252" y="1885"/>
                </a:cubicBezTo>
                <a:cubicBezTo>
                  <a:pt x="252" y="1885"/>
                  <a:pt x="252" y="1885"/>
                  <a:pt x="253" y="1885"/>
                </a:cubicBezTo>
                <a:cubicBezTo>
                  <a:pt x="253" y="1885"/>
                  <a:pt x="253" y="1886"/>
                  <a:pt x="253" y="1886"/>
                </a:cubicBezTo>
                <a:cubicBezTo>
                  <a:pt x="254" y="1886"/>
                  <a:pt x="254" y="1886"/>
                  <a:pt x="254" y="1886"/>
                </a:cubicBezTo>
                <a:cubicBezTo>
                  <a:pt x="254" y="1886"/>
                  <a:pt x="255" y="1886"/>
                  <a:pt x="255" y="1887"/>
                </a:cubicBezTo>
                <a:cubicBezTo>
                  <a:pt x="255" y="1887"/>
                  <a:pt x="255" y="1887"/>
                  <a:pt x="255" y="1887"/>
                </a:cubicBezTo>
                <a:cubicBezTo>
                  <a:pt x="255" y="1887"/>
                  <a:pt x="255" y="1887"/>
                  <a:pt x="256" y="1887"/>
                </a:cubicBezTo>
                <a:cubicBezTo>
                  <a:pt x="256" y="1886"/>
                  <a:pt x="256" y="1886"/>
                  <a:pt x="256" y="1886"/>
                </a:cubicBezTo>
                <a:cubicBezTo>
                  <a:pt x="256" y="1886"/>
                  <a:pt x="257" y="1886"/>
                  <a:pt x="257" y="1885"/>
                </a:cubicBezTo>
                <a:cubicBezTo>
                  <a:pt x="257" y="1885"/>
                  <a:pt x="257" y="1885"/>
                  <a:pt x="257" y="1885"/>
                </a:cubicBezTo>
                <a:cubicBezTo>
                  <a:pt x="257" y="1885"/>
                  <a:pt x="257" y="1885"/>
                  <a:pt x="257" y="1885"/>
                </a:cubicBezTo>
                <a:cubicBezTo>
                  <a:pt x="258" y="1884"/>
                  <a:pt x="258" y="1884"/>
                  <a:pt x="258" y="1884"/>
                </a:cubicBezTo>
                <a:cubicBezTo>
                  <a:pt x="257" y="1884"/>
                  <a:pt x="258" y="1884"/>
                  <a:pt x="258" y="1883"/>
                </a:cubicBezTo>
                <a:cubicBezTo>
                  <a:pt x="258" y="1883"/>
                  <a:pt x="258" y="1883"/>
                  <a:pt x="258" y="1883"/>
                </a:cubicBezTo>
                <a:cubicBezTo>
                  <a:pt x="259" y="1882"/>
                  <a:pt x="259" y="1882"/>
                  <a:pt x="259" y="1882"/>
                </a:cubicBezTo>
                <a:cubicBezTo>
                  <a:pt x="259" y="1882"/>
                  <a:pt x="260" y="1882"/>
                  <a:pt x="260" y="1881"/>
                </a:cubicBezTo>
                <a:cubicBezTo>
                  <a:pt x="260" y="1881"/>
                  <a:pt x="261" y="1881"/>
                  <a:pt x="261" y="1881"/>
                </a:cubicBezTo>
                <a:cubicBezTo>
                  <a:pt x="261" y="1881"/>
                  <a:pt x="262" y="1880"/>
                  <a:pt x="262" y="1880"/>
                </a:cubicBezTo>
                <a:cubicBezTo>
                  <a:pt x="262" y="1880"/>
                  <a:pt x="263" y="1880"/>
                  <a:pt x="263" y="1879"/>
                </a:cubicBezTo>
                <a:cubicBezTo>
                  <a:pt x="263" y="1879"/>
                  <a:pt x="263" y="1879"/>
                  <a:pt x="264" y="1879"/>
                </a:cubicBezTo>
                <a:cubicBezTo>
                  <a:pt x="264" y="1879"/>
                  <a:pt x="264" y="1879"/>
                  <a:pt x="264" y="1879"/>
                </a:cubicBezTo>
                <a:cubicBezTo>
                  <a:pt x="265" y="1879"/>
                  <a:pt x="265" y="1879"/>
                  <a:pt x="265" y="1879"/>
                </a:cubicBezTo>
                <a:cubicBezTo>
                  <a:pt x="265" y="1879"/>
                  <a:pt x="266" y="1879"/>
                  <a:pt x="266" y="1879"/>
                </a:cubicBezTo>
                <a:cubicBezTo>
                  <a:pt x="266" y="1879"/>
                  <a:pt x="267" y="1879"/>
                  <a:pt x="267" y="1879"/>
                </a:cubicBezTo>
                <a:cubicBezTo>
                  <a:pt x="267" y="1879"/>
                  <a:pt x="268" y="1878"/>
                  <a:pt x="268" y="1878"/>
                </a:cubicBezTo>
                <a:cubicBezTo>
                  <a:pt x="268" y="1878"/>
                  <a:pt x="269" y="1878"/>
                  <a:pt x="269" y="1877"/>
                </a:cubicBezTo>
                <a:cubicBezTo>
                  <a:pt x="270" y="1877"/>
                  <a:pt x="270" y="1876"/>
                  <a:pt x="271" y="1876"/>
                </a:cubicBezTo>
                <a:cubicBezTo>
                  <a:pt x="271" y="1876"/>
                  <a:pt x="271" y="1876"/>
                  <a:pt x="271" y="1876"/>
                </a:cubicBezTo>
                <a:cubicBezTo>
                  <a:pt x="271" y="1876"/>
                  <a:pt x="272" y="1875"/>
                  <a:pt x="272" y="1875"/>
                </a:cubicBezTo>
                <a:cubicBezTo>
                  <a:pt x="273" y="1875"/>
                  <a:pt x="273" y="1874"/>
                  <a:pt x="273" y="1874"/>
                </a:cubicBezTo>
                <a:cubicBezTo>
                  <a:pt x="273" y="1874"/>
                  <a:pt x="273" y="1874"/>
                  <a:pt x="273" y="1874"/>
                </a:cubicBezTo>
                <a:cubicBezTo>
                  <a:pt x="273" y="1873"/>
                  <a:pt x="273" y="1873"/>
                  <a:pt x="273" y="1873"/>
                </a:cubicBezTo>
                <a:close/>
                <a:moveTo>
                  <a:pt x="322" y="909"/>
                </a:moveTo>
                <a:cubicBezTo>
                  <a:pt x="323" y="909"/>
                  <a:pt x="323" y="908"/>
                  <a:pt x="323" y="908"/>
                </a:cubicBezTo>
                <a:cubicBezTo>
                  <a:pt x="322" y="907"/>
                  <a:pt x="321" y="908"/>
                  <a:pt x="320" y="908"/>
                </a:cubicBezTo>
                <a:cubicBezTo>
                  <a:pt x="320" y="908"/>
                  <a:pt x="318" y="908"/>
                  <a:pt x="318" y="909"/>
                </a:cubicBezTo>
                <a:cubicBezTo>
                  <a:pt x="318" y="910"/>
                  <a:pt x="321" y="909"/>
                  <a:pt x="322" y="909"/>
                </a:cubicBezTo>
                <a:close/>
                <a:moveTo>
                  <a:pt x="724" y="1019"/>
                </a:moveTo>
                <a:cubicBezTo>
                  <a:pt x="724" y="1021"/>
                  <a:pt x="725" y="1021"/>
                  <a:pt x="726" y="1022"/>
                </a:cubicBezTo>
                <a:cubicBezTo>
                  <a:pt x="727" y="1022"/>
                  <a:pt x="727" y="1023"/>
                  <a:pt x="728" y="1023"/>
                </a:cubicBezTo>
                <a:cubicBezTo>
                  <a:pt x="728" y="1024"/>
                  <a:pt x="729" y="1024"/>
                  <a:pt x="730" y="1024"/>
                </a:cubicBezTo>
                <a:cubicBezTo>
                  <a:pt x="729" y="1023"/>
                  <a:pt x="729" y="1022"/>
                  <a:pt x="728" y="1022"/>
                </a:cubicBezTo>
                <a:cubicBezTo>
                  <a:pt x="728" y="1021"/>
                  <a:pt x="728" y="1020"/>
                  <a:pt x="727" y="1019"/>
                </a:cubicBezTo>
                <a:cubicBezTo>
                  <a:pt x="727" y="1018"/>
                  <a:pt x="726" y="1018"/>
                  <a:pt x="726" y="1017"/>
                </a:cubicBezTo>
                <a:cubicBezTo>
                  <a:pt x="725" y="1016"/>
                  <a:pt x="725" y="1015"/>
                  <a:pt x="724" y="1015"/>
                </a:cubicBezTo>
                <a:cubicBezTo>
                  <a:pt x="724" y="1013"/>
                  <a:pt x="724" y="1011"/>
                  <a:pt x="722" y="1010"/>
                </a:cubicBezTo>
                <a:cubicBezTo>
                  <a:pt x="721" y="1009"/>
                  <a:pt x="721" y="1009"/>
                  <a:pt x="721" y="1008"/>
                </a:cubicBezTo>
                <a:cubicBezTo>
                  <a:pt x="721" y="1007"/>
                  <a:pt x="721" y="1006"/>
                  <a:pt x="722" y="1006"/>
                </a:cubicBezTo>
                <a:cubicBezTo>
                  <a:pt x="723" y="1006"/>
                  <a:pt x="722" y="1007"/>
                  <a:pt x="723" y="1008"/>
                </a:cubicBezTo>
                <a:cubicBezTo>
                  <a:pt x="723" y="1009"/>
                  <a:pt x="724" y="1008"/>
                  <a:pt x="725" y="1008"/>
                </a:cubicBezTo>
                <a:cubicBezTo>
                  <a:pt x="725" y="1008"/>
                  <a:pt x="725" y="1007"/>
                  <a:pt x="725" y="1007"/>
                </a:cubicBezTo>
                <a:cubicBezTo>
                  <a:pt x="726" y="1007"/>
                  <a:pt x="726" y="1007"/>
                  <a:pt x="726" y="1008"/>
                </a:cubicBezTo>
                <a:cubicBezTo>
                  <a:pt x="727" y="1008"/>
                  <a:pt x="727" y="1009"/>
                  <a:pt x="727" y="1009"/>
                </a:cubicBezTo>
                <a:cubicBezTo>
                  <a:pt x="728" y="1010"/>
                  <a:pt x="729" y="1009"/>
                  <a:pt x="729" y="1009"/>
                </a:cubicBezTo>
                <a:cubicBezTo>
                  <a:pt x="730" y="1009"/>
                  <a:pt x="729" y="1008"/>
                  <a:pt x="730" y="1007"/>
                </a:cubicBezTo>
                <a:cubicBezTo>
                  <a:pt x="731" y="1007"/>
                  <a:pt x="731" y="1010"/>
                  <a:pt x="731" y="1011"/>
                </a:cubicBezTo>
                <a:cubicBezTo>
                  <a:pt x="731" y="1012"/>
                  <a:pt x="733" y="1012"/>
                  <a:pt x="733" y="1013"/>
                </a:cubicBezTo>
                <a:cubicBezTo>
                  <a:pt x="733" y="1014"/>
                  <a:pt x="731" y="1014"/>
                  <a:pt x="732" y="1016"/>
                </a:cubicBezTo>
                <a:cubicBezTo>
                  <a:pt x="732" y="1017"/>
                  <a:pt x="734" y="1017"/>
                  <a:pt x="735" y="1018"/>
                </a:cubicBezTo>
                <a:cubicBezTo>
                  <a:pt x="736" y="1018"/>
                  <a:pt x="736" y="1019"/>
                  <a:pt x="736" y="1019"/>
                </a:cubicBezTo>
                <a:cubicBezTo>
                  <a:pt x="737" y="1019"/>
                  <a:pt x="738" y="1019"/>
                  <a:pt x="738" y="1020"/>
                </a:cubicBezTo>
                <a:cubicBezTo>
                  <a:pt x="738" y="1021"/>
                  <a:pt x="738" y="1022"/>
                  <a:pt x="738" y="1022"/>
                </a:cubicBezTo>
                <a:cubicBezTo>
                  <a:pt x="739" y="1022"/>
                  <a:pt x="740" y="1022"/>
                  <a:pt x="741" y="1022"/>
                </a:cubicBezTo>
                <a:cubicBezTo>
                  <a:pt x="741" y="1022"/>
                  <a:pt x="742" y="1022"/>
                  <a:pt x="742" y="1023"/>
                </a:cubicBezTo>
                <a:cubicBezTo>
                  <a:pt x="743" y="1023"/>
                  <a:pt x="743" y="1022"/>
                  <a:pt x="744" y="1021"/>
                </a:cubicBezTo>
                <a:cubicBezTo>
                  <a:pt x="745" y="1020"/>
                  <a:pt x="745" y="1014"/>
                  <a:pt x="743" y="1014"/>
                </a:cubicBezTo>
                <a:cubicBezTo>
                  <a:pt x="742" y="1014"/>
                  <a:pt x="741" y="1015"/>
                  <a:pt x="741" y="1014"/>
                </a:cubicBezTo>
                <a:cubicBezTo>
                  <a:pt x="740" y="1014"/>
                  <a:pt x="741" y="1013"/>
                  <a:pt x="742" y="1013"/>
                </a:cubicBezTo>
                <a:cubicBezTo>
                  <a:pt x="743" y="1012"/>
                  <a:pt x="743" y="1011"/>
                  <a:pt x="743" y="1010"/>
                </a:cubicBezTo>
                <a:cubicBezTo>
                  <a:pt x="743" y="1009"/>
                  <a:pt x="743" y="1007"/>
                  <a:pt x="743" y="1007"/>
                </a:cubicBezTo>
                <a:cubicBezTo>
                  <a:pt x="742" y="1006"/>
                  <a:pt x="742" y="1007"/>
                  <a:pt x="742" y="1006"/>
                </a:cubicBezTo>
                <a:cubicBezTo>
                  <a:pt x="741" y="1006"/>
                  <a:pt x="741" y="1005"/>
                  <a:pt x="740" y="1004"/>
                </a:cubicBezTo>
                <a:cubicBezTo>
                  <a:pt x="740" y="1002"/>
                  <a:pt x="738" y="1003"/>
                  <a:pt x="736" y="1003"/>
                </a:cubicBezTo>
                <a:cubicBezTo>
                  <a:pt x="736" y="1001"/>
                  <a:pt x="738" y="1002"/>
                  <a:pt x="737" y="1001"/>
                </a:cubicBezTo>
                <a:cubicBezTo>
                  <a:pt x="737" y="1001"/>
                  <a:pt x="737" y="1001"/>
                  <a:pt x="736" y="1001"/>
                </a:cubicBezTo>
                <a:cubicBezTo>
                  <a:pt x="736" y="1001"/>
                  <a:pt x="736" y="1000"/>
                  <a:pt x="736" y="1000"/>
                </a:cubicBezTo>
                <a:cubicBezTo>
                  <a:pt x="734" y="999"/>
                  <a:pt x="733" y="1001"/>
                  <a:pt x="731" y="1000"/>
                </a:cubicBezTo>
                <a:cubicBezTo>
                  <a:pt x="731" y="999"/>
                  <a:pt x="732" y="998"/>
                  <a:pt x="732" y="997"/>
                </a:cubicBezTo>
                <a:cubicBezTo>
                  <a:pt x="733" y="996"/>
                  <a:pt x="734" y="997"/>
                  <a:pt x="734" y="998"/>
                </a:cubicBezTo>
                <a:cubicBezTo>
                  <a:pt x="735" y="999"/>
                  <a:pt x="735" y="999"/>
                  <a:pt x="737" y="999"/>
                </a:cubicBezTo>
                <a:cubicBezTo>
                  <a:pt x="738" y="999"/>
                  <a:pt x="739" y="1000"/>
                  <a:pt x="740" y="1000"/>
                </a:cubicBezTo>
                <a:cubicBezTo>
                  <a:pt x="740" y="999"/>
                  <a:pt x="738" y="999"/>
                  <a:pt x="738" y="998"/>
                </a:cubicBezTo>
                <a:cubicBezTo>
                  <a:pt x="737" y="998"/>
                  <a:pt x="737" y="997"/>
                  <a:pt x="736" y="996"/>
                </a:cubicBezTo>
                <a:cubicBezTo>
                  <a:pt x="734" y="994"/>
                  <a:pt x="733" y="992"/>
                  <a:pt x="732" y="989"/>
                </a:cubicBezTo>
                <a:cubicBezTo>
                  <a:pt x="731" y="987"/>
                  <a:pt x="728" y="984"/>
                  <a:pt x="725" y="984"/>
                </a:cubicBezTo>
                <a:cubicBezTo>
                  <a:pt x="724" y="984"/>
                  <a:pt x="723" y="984"/>
                  <a:pt x="721" y="983"/>
                </a:cubicBezTo>
                <a:cubicBezTo>
                  <a:pt x="720" y="982"/>
                  <a:pt x="721" y="980"/>
                  <a:pt x="721" y="979"/>
                </a:cubicBezTo>
                <a:cubicBezTo>
                  <a:pt x="721" y="977"/>
                  <a:pt x="720" y="976"/>
                  <a:pt x="718" y="976"/>
                </a:cubicBezTo>
                <a:cubicBezTo>
                  <a:pt x="717" y="976"/>
                  <a:pt x="716" y="976"/>
                  <a:pt x="714" y="976"/>
                </a:cubicBezTo>
                <a:cubicBezTo>
                  <a:pt x="713" y="975"/>
                  <a:pt x="713" y="976"/>
                  <a:pt x="712" y="975"/>
                </a:cubicBezTo>
                <a:cubicBezTo>
                  <a:pt x="711" y="975"/>
                  <a:pt x="711" y="975"/>
                  <a:pt x="710" y="976"/>
                </a:cubicBezTo>
                <a:cubicBezTo>
                  <a:pt x="709" y="977"/>
                  <a:pt x="709" y="978"/>
                  <a:pt x="710" y="979"/>
                </a:cubicBezTo>
                <a:cubicBezTo>
                  <a:pt x="711" y="980"/>
                  <a:pt x="713" y="980"/>
                  <a:pt x="712" y="981"/>
                </a:cubicBezTo>
                <a:cubicBezTo>
                  <a:pt x="712" y="982"/>
                  <a:pt x="710" y="983"/>
                  <a:pt x="709" y="983"/>
                </a:cubicBezTo>
                <a:cubicBezTo>
                  <a:pt x="708" y="983"/>
                  <a:pt x="708" y="984"/>
                  <a:pt x="707" y="985"/>
                </a:cubicBezTo>
                <a:cubicBezTo>
                  <a:pt x="707" y="986"/>
                  <a:pt x="706" y="987"/>
                  <a:pt x="707" y="987"/>
                </a:cubicBezTo>
                <a:cubicBezTo>
                  <a:pt x="707" y="987"/>
                  <a:pt x="707" y="987"/>
                  <a:pt x="708" y="987"/>
                </a:cubicBezTo>
                <a:cubicBezTo>
                  <a:pt x="708" y="987"/>
                  <a:pt x="709" y="987"/>
                  <a:pt x="710" y="987"/>
                </a:cubicBezTo>
                <a:cubicBezTo>
                  <a:pt x="711" y="987"/>
                  <a:pt x="712" y="986"/>
                  <a:pt x="713" y="986"/>
                </a:cubicBezTo>
                <a:cubicBezTo>
                  <a:pt x="714" y="985"/>
                  <a:pt x="715" y="986"/>
                  <a:pt x="716" y="985"/>
                </a:cubicBezTo>
                <a:cubicBezTo>
                  <a:pt x="716" y="984"/>
                  <a:pt x="717" y="983"/>
                  <a:pt x="717" y="984"/>
                </a:cubicBezTo>
                <a:cubicBezTo>
                  <a:pt x="718" y="985"/>
                  <a:pt x="718" y="986"/>
                  <a:pt x="717" y="986"/>
                </a:cubicBezTo>
                <a:cubicBezTo>
                  <a:pt x="717" y="987"/>
                  <a:pt x="717" y="988"/>
                  <a:pt x="718" y="989"/>
                </a:cubicBezTo>
                <a:cubicBezTo>
                  <a:pt x="718" y="989"/>
                  <a:pt x="719" y="989"/>
                  <a:pt x="720" y="990"/>
                </a:cubicBezTo>
                <a:cubicBezTo>
                  <a:pt x="720" y="991"/>
                  <a:pt x="719" y="991"/>
                  <a:pt x="718" y="991"/>
                </a:cubicBezTo>
                <a:cubicBezTo>
                  <a:pt x="718" y="992"/>
                  <a:pt x="717" y="992"/>
                  <a:pt x="717" y="993"/>
                </a:cubicBezTo>
                <a:cubicBezTo>
                  <a:pt x="716" y="993"/>
                  <a:pt x="716" y="993"/>
                  <a:pt x="715" y="994"/>
                </a:cubicBezTo>
                <a:cubicBezTo>
                  <a:pt x="714" y="994"/>
                  <a:pt x="714" y="995"/>
                  <a:pt x="714" y="996"/>
                </a:cubicBezTo>
                <a:cubicBezTo>
                  <a:pt x="715" y="996"/>
                  <a:pt x="716" y="996"/>
                  <a:pt x="716" y="997"/>
                </a:cubicBezTo>
                <a:cubicBezTo>
                  <a:pt x="717" y="997"/>
                  <a:pt x="717" y="998"/>
                  <a:pt x="718" y="998"/>
                </a:cubicBezTo>
                <a:cubicBezTo>
                  <a:pt x="719" y="998"/>
                  <a:pt x="719" y="997"/>
                  <a:pt x="720" y="997"/>
                </a:cubicBezTo>
                <a:cubicBezTo>
                  <a:pt x="721" y="998"/>
                  <a:pt x="721" y="999"/>
                  <a:pt x="721" y="1000"/>
                </a:cubicBezTo>
                <a:cubicBezTo>
                  <a:pt x="721" y="1001"/>
                  <a:pt x="722" y="1002"/>
                  <a:pt x="723" y="1002"/>
                </a:cubicBezTo>
                <a:cubicBezTo>
                  <a:pt x="725" y="1004"/>
                  <a:pt x="723" y="1004"/>
                  <a:pt x="722" y="1004"/>
                </a:cubicBezTo>
                <a:cubicBezTo>
                  <a:pt x="720" y="1004"/>
                  <a:pt x="718" y="1004"/>
                  <a:pt x="717" y="1005"/>
                </a:cubicBezTo>
                <a:cubicBezTo>
                  <a:pt x="717" y="1005"/>
                  <a:pt x="716" y="1005"/>
                  <a:pt x="715" y="1006"/>
                </a:cubicBezTo>
                <a:cubicBezTo>
                  <a:pt x="715" y="1006"/>
                  <a:pt x="714" y="1006"/>
                  <a:pt x="713" y="1006"/>
                </a:cubicBezTo>
                <a:cubicBezTo>
                  <a:pt x="713" y="1007"/>
                  <a:pt x="713" y="1008"/>
                  <a:pt x="713" y="1008"/>
                </a:cubicBezTo>
                <a:cubicBezTo>
                  <a:pt x="713" y="1009"/>
                  <a:pt x="714" y="1008"/>
                  <a:pt x="715" y="1008"/>
                </a:cubicBezTo>
                <a:cubicBezTo>
                  <a:pt x="715" y="1008"/>
                  <a:pt x="716" y="1009"/>
                  <a:pt x="717" y="1008"/>
                </a:cubicBezTo>
                <a:cubicBezTo>
                  <a:pt x="717" y="1008"/>
                  <a:pt x="717" y="1007"/>
                  <a:pt x="718" y="1006"/>
                </a:cubicBezTo>
                <a:cubicBezTo>
                  <a:pt x="718" y="1006"/>
                  <a:pt x="719" y="1006"/>
                  <a:pt x="720" y="1006"/>
                </a:cubicBezTo>
                <a:cubicBezTo>
                  <a:pt x="720" y="1007"/>
                  <a:pt x="720" y="1008"/>
                  <a:pt x="719" y="1008"/>
                </a:cubicBezTo>
                <a:cubicBezTo>
                  <a:pt x="719" y="1009"/>
                  <a:pt x="718" y="1009"/>
                  <a:pt x="718" y="1010"/>
                </a:cubicBezTo>
                <a:cubicBezTo>
                  <a:pt x="718" y="1011"/>
                  <a:pt x="719" y="1011"/>
                  <a:pt x="719" y="1012"/>
                </a:cubicBezTo>
                <a:cubicBezTo>
                  <a:pt x="719" y="1013"/>
                  <a:pt x="719" y="1013"/>
                  <a:pt x="719" y="1014"/>
                </a:cubicBezTo>
                <a:cubicBezTo>
                  <a:pt x="720" y="1015"/>
                  <a:pt x="720" y="1015"/>
                  <a:pt x="720" y="1016"/>
                </a:cubicBezTo>
                <a:cubicBezTo>
                  <a:pt x="721" y="1017"/>
                  <a:pt x="723" y="1017"/>
                  <a:pt x="724" y="1019"/>
                </a:cubicBezTo>
                <a:close/>
                <a:moveTo>
                  <a:pt x="759" y="1088"/>
                </a:moveTo>
                <a:cubicBezTo>
                  <a:pt x="759" y="1088"/>
                  <a:pt x="759" y="1087"/>
                  <a:pt x="759" y="1087"/>
                </a:cubicBezTo>
                <a:cubicBezTo>
                  <a:pt x="758" y="1086"/>
                  <a:pt x="757" y="1088"/>
                  <a:pt x="755" y="1086"/>
                </a:cubicBezTo>
                <a:cubicBezTo>
                  <a:pt x="755" y="1086"/>
                  <a:pt x="755" y="1085"/>
                  <a:pt x="755" y="1085"/>
                </a:cubicBezTo>
                <a:cubicBezTo>
                  <a:pt x="754" y="1084"/>
                  <a:pt x="753" y="1084"/>
                  <a:pt x="753" y="1083"/>
                </a:cubicBezTo>
                <a:cubicBezTo>
                  <a:pt x="751" y="1083"/>
                  <a:pt x="751" y="1082"/>
                  <a:pt x="750" y="1081"/>
                </a:cubicBezTo>
                <a:cubicBezTo>
                  <a:pt x="749" y="1080"/>
                  <a:pt x="746" y="1079"/>
                  <a:pt x="747" y="1078"/>
                </a:cubicBezTo>
                <a:cubicBezTo>
                  <a:pt x="748" y="1077"/>
                  <a:pt x="749" y="1078"/>
                  <a:pt x="749" y="1077"/>
                </a:cubicBezTo>
                <a:cubicBezTo>
                  <a:pt x="750" y="1076"/>
                  <a:pt x="749" y="1076"/>
                  <a:pt x="748" y="1076"/>
                </a:cubicBezTo>
                <a:cubicBezTo>
                  <a:pt x="747" y="1075"/>
                  <a:pt x="745" y="1075"/>
                  <a:pt x="745" y="1074"/>
                </a:cubicBezTo>
                <a:cubicBezTo>
                  <a:pt x="744" y="1073"/>
                  <a:pt x="744" y="1070"/>
                  <a:pt x="745" y="1070"/>
                </a:cubicBezTo>
                <a:cubicBezTo>
                  <a:pt x="746" y="1069"/>
                  <a:pt x="745" y="1072"/>
                  <a:pt x="746" y="1073"/>
                </a:cubicBezTo>
                <a:cubicBezTo>
                  <a:pt x="747" y="1073"/>
                  <a:pt x="747" y="1072"/>
                  <a:pt x="748" y="1072"/>
                </a:cubicBezTo>
                <a:cubicBezTo>
                  <a:pt x="749" y="1072"/>
                  <a:pt x="749" y="1072"/>
                  <a:pt x="750" y="1072"/>
                </a:cubicBezTo>
                <a:cubicBezTo>
                  <a:pt x="751" y="1072"/>
                  <a:pt x="752" y="1072"/>
                  <a:pt x="752" y="1071"/>
                </a:cubicBezTo>
                <a:cubicBezTo>
                  <a:pt x="752" y="1071"/>
                  <a:pt x="751" y="1070"/>
                  <a:pt x="751" y="1070"/>
                </a:cubicBezTo>
                <a:cubicBezTo>
                  <a:pt x="750" y="1070"/>
                  <a:pt x="749" y="1070"/>
                  <a:pt x="749" y="1070"/>
                </a:cubicBezTo>
                <a:cubicBezTo>
                  <a:pt x="748" y="1070"/>
                  <a:pt x="747" y="1070"/>
                  <a:pt x="747" y="1070"/>
                </a:cubicBezTo>
                <a:cubicBezTo>
                  <a:pt x="746" y="1070"/>
                  <a:pt x="746" y="1070"/>
                  <a:pt x="746" y="1070"/>
                </a:cubicBezTo>
                <a:cubicBezTo>
                  <a:pt x="745" y="1069"/>
                  <a:pt x="747" y="1068"/>
                  <a:pt x="747" y="1068"/>
                </a:cubicBezTo>
                <a:cubicBezTo>
                  <a:pt x="748" y="1067"/>
                  <a:pt x="748" y="1067"/>
                  <a:pt x="747" y="1066"/>
                </a:cubicBezTo>
                <a:cubicBezTo>
                  <a:pt x="747" y="1065"/>
                  <a:pt x="747" y="1064"/>
                  <a:pt x="747" y="1064"/>
                </a:cubicBezTo>
                <a:cubicBezTo>
                  <a:pt x="747" y="1063"/>
                  <a:pt x="746" y="1064"/>
                  <a:pt x="746" y="1064"/>
                </a:cubicBezTo>
                <a:cubicBezTo>
                  <a:pt x="745" y="1065"/>
                  <a:pt x="745" y="1065"/>
                  <a:pt x="744" y="1065"/>
                </a:cubicBezTo>
                <a:cubicBezTo>
                  <a:pt x="743" y="1065"/>
                  <a:pt x="743" y="1065"/>
                  <a:pt x="742" y="1066"/>
                </a:cubicBezTo>
                <a:cubicBezTo>
                  <a:pt x="742" y="1066"/>
                  <a:pt x="738" y="1068"/>
                  <a:pt x="739" y="1066"/>
                </a:cubicBezTo>
                <a:cubicBezTo>
                  <a:pt x="740" y="1065"/>
                  <a:pt x="741" y="1066"/>
                  <a:pt x="741" y="1065"/>
                </a:cubicBezTo>
                <a:cubicBezTo>
                  <a:pt x="742" y="1065"/>
                  <a:pt x="742" y="1064"/>
                  <a:pt x="743" y="1063"/>
                </a:cubicBezTo>
                <a:cubicBezTo>
                  <a:pt x="743" y="1063"/>
                  <a:pt x="744" y="1063"/>
                  <a:pt x="744" y="1062"/>
                </a:cubicBezTo>
                <a:cubicBezTo>
                  <a:pt x="745" y="1062"/>
                  <a:pt x="745" y="1061"/>
                  <a:pt x="745" y="1060"/>
                </a:cubicBezTo>
                <a:cubicBezTo>
                  <a:pt x="745" y="1060"/>
                  <a:pt x="745" y="1059"/>
                  <a:pt x="745" y="1058"/>
                </a:cubicBezTo>
                <a:cubicBezTo>
                  <a:pt x="745" y="1057"/>
                  <a:pt x="745" y="1057"/>
                  <a:pt x="745" y="1056"/>
                </a:cubicBezTo>
                <a:cubicBezTo>
                  <a:pt x="744" y="1054"/>
                  <a:pt x="745" y="1053"/>
                  <a:pt x="746" y="1051"/>
                </a:cubicBezTo>
                <a:cubicBezTo>
                  <a:pt x="746" y="1050"/>
                  <a:pt x="746" y="1048"/>
                  <a:pt x="747" y="1047"/>
                </a:cubicBezTo>
                <a:cubicBezTo>
                  <a:pt x="748" y="1046"/>
                  <a:pt x="748" y="1045"/>
                  <a:pt x="749" y="1044"/>
                </a:cubicBezTo>
                <a:cubicBezTo>
                  <a:pt x="750" y="1043"/>
                  <a:pt x="750" y="1042"/>
                  <a:pt x="750" y="1041"/>
                </a:cubicBezTo>
                <a:cubicBezTo>
                  <a:pt x="750" y="1041"/>
                  <a:pt x="751" y="1038"/>
                  <a:pt x="750" y="1038"/>
                </a:cubicBezTo>
                <a:cubicBezTo>
                  <a:pt x="749" y="1038"/>
                  <a:pt x="749" y="1040"/>
                  <a:pt x="748" y="1040"/>
                </a:cubicBezTo>
                <a:cubicBezTo>
                  <a:pt x="748" y="1041"/>
                  <a:pt x="747" y="1041"/>
                  <a:pt x="746" y="1041"/>
                </a:cubicBezTo>
                <a:cubicBezTo>
                  <a:pt x="745" y="1042"/>
                  <a:pt x="744" y="1042"/>
                  <a:pt x="743" y="1042"/>
                </a:cubicBezTo>
                <a:cubicBezTo>
                  <a:pt x="742" y="1042"/>
                  <a:pt x="741" y="1042"/>
                  <a:pt x="740" y="1042"/>
                </a:cubicBezTo>
                <a:cubicBezTo>
                  <a:pt x="739" y="1041"/>
                  <a:pt x="739" y="1041"/>
                  <a:pt x="739" y="1041"/>
                </a:cubicBezTo>
                <a:cubicBezTo>
                  <a:pt x="738" y="1040"/>
                  <a:pt x="736" y="1039"/>
                  <a:pt x="735" y="1040"/>
                </a:cubicBezTo>
                <a:cubicBezTo>
                  <a:pt x="734" y="1040"/>
                  <a:pt x="733" y="1041"/>
                  <a:pt x="732" y="1040"/>
                </a:cubicBezTo>
                <a:cubicBezTo>
                  <a:pt x="732" y="1039"/>
                  <a:pt x="731" y="1039"/>
                  <a:pt x="731" y="1039"/>
                </a:cubicBezTo>
                <a:cubicBezTo>
                  <a:pt x="730" y="1038"/>
                  <a:pt x="729" y="1039"/>
                  <a:pt x="728" y="1039"/>
                </a:cubicBezTo>
                <a:cubicBezTo>
                  <a:pt x="726" y="1039"/>
                  <a:pt x="725" y="1039"/>
                  <a:pt x="724" y="1038"/>
                </a:cubicBezTo>
                <a:cubicBezTo>
                  <a:pt x="723" y="1038"/>
                  <a:pt x="722" y="1038"/>
                  <a:pt x="722" y="1038"/>
                </a:cubicBezTo>
                <a:cubicBezTo>
                  <a:pt x="721" y="1038"/>
                  <a:pt x="721" y="1039"/>
                  <a:pt x="722" y="1040"/>
                </a:cubicBezTo>
                <a:cubicBezTo>
                  <a:pt x="722" y="1042"/>
                  <a:pt x="721" y="1043"/>
                  <a:pt x="721" y="1045"/>
                </a:cubicBezTo>
                <a:cubicBezTo>
                  <a:pt x="720" y="1047"/>
                  <a:pt x="720" y="1048"/>
                  <a:pt x="722" y="1049"/>
                </a:cubicBezTo>
                <a:cubicBezTo>
                  <a:pt x="723" y="1050"/>
                  <a:pt x="723" y="1052"/>
                  <a:pt x="724" y="1053"/>
                </a:cubicBezTo>
                <a:cubicBezTo>
                  <a:pt x="724" y="1054"/>
                  <a:pt x="725" y="1054"/>
                  <a:pt x="724" y="1055"/>
                </a:cubicBezTo>
                <a:cubicBezTo>
                  <a:pt x="724" y="1056"/>
                  <a:pt x="723" y="1056"/>
                  <a:pt x="724" y="1057"/>
                </a:cubicBezTo>
                <a:cubicBezTo>
                  <a:pt x="725" y="1058"/>
                  <a:pt x="727" y="1057"/>
                  <a:pt x="728" y="1058"/>
                </a:cubicBezTo>
                <a:cubicBezTo>
                  <a:pt x="729" y="1059"/>
                  <a:pt x="731" y="1060"/>
                  <a:pt x="730" y="1061"/>
                </a:cubicBezTo>
                <a:cubicBezTo>
                  <a:pt x="728" y="1060"/>
                  <a:pt x="729" y="1063"/>
                  <a:pt x="730" y="1064"/>
                </a:cubicBezTo>
                <a:cubicBezTo>
                  <a:pt x="731" y="1065"/>
                  <a:pt x="734" y="1066"/>
                  <a:pt x="733" y="1067"/>
                </a:cubicBezTo>
                <a:cubicBezTo>
                  <a:pt x="732" y="1068"/>
                  <a:pt x="731" y="1067"/>
                  <a:pt x="732" y="1068"/>
                </a:cubicBezTo>
                <a:cubicBezTo>
                  <a:pt x="732" y="1069"/>
                  <a:pt x="733" y="1069"/>
                  <a:pt x="734" y="1069"/>
                </a:cubicBezTo>
                <a:cubicBezTo>
                  <a:pt x="734" y="1070"/>
                  <a:pt x="734" y="1070"/>
                  <a:pt x="735" y="1071"/>
                </a:cubicBezTo>
                <a:cubicBezTo>
                  <a:pt x="736" y="1071"/>
                  <a:pt x="737" y="1070"/>
                  <a:pt x="738" y="1071"/>
                </a:cubicBezTo>
                <a:cubicBezTo>
                  <a:pt x="738" y="1071"/>
                  <a:pt x="740" y="1071"/>
                  <a:pt x="740" y="1071"/>
                </a:cubicBezTo>
                <a:cubicBezTo>
                  <a:pt x="740" y="1072"/>
                  <a:pt x="740" y="1073"/>
                  <a:pt x="740" y="1073"/>
                </a:cubicBezTo>
                <a:cubicBezTo>
                  <a:pt x="739" y="1073"/>
                  <a:pt x="738" y="1073"/>
                  <a:pt x="737" y="1073"/>
                </a:cubicBezTo>
                <a:cubicBezTo>
                  <a:pt x="737" y="1073"/>
                  <a:pt x="736" y="1074"/>
                  <a:pt x="737" y="1075"/>
                </a:cubicBezTo>
                <a:cubicBezTo>
                  <a:pt x="737" y="1075"/>
                  <a:pt x="738" y="1075"/>
                  <a:pt x="739" y="1075"/>
                </a:cubicBezTo>
                <a:cubicBezTo>
                  <a:pt x="739" y="1076"/>
                  <a:pt x="739" y="1077"/>
                  <a:pt x="740" y="1077"/>
                </a:cubicBezTo>
                <a:cubicBezTo>
                  <a:pt x="741" y="1078"/>
                  <a:pt x="742" y="1075"/>
                  <a:pt x="743" y="1076"/>
                </a:cubicBezTo>
                <a:cubicBezTo>
                  <a:pt x="744" y="1077"/>
                  <a:pt x="743" y="1077"/>
                  <a:pt x="743" y="1078"/>
                </a:cubicBezTo>
                <a:cubicBezTo>
                  <a:pt x="742" y="1080"/>
                  <a:pt x="743" y="1080"/>
                  <a:pt x="744" y="1081"/>
                </a:cubicBezTo>
                <a:cubicBezTo>
                  <a:pt x="745" y="1081"/>
                  <a:pt x="745" y="1082"/>
                  <a:pt x="746" y="1082"/>
                </a:cubicBezTo>
                <a:cubicBezTo>
                  <a:pt x="747" y="1084"/>
                  <a:pt x="748" y="1084"/>
                  <a:pt x="749" y="1085"/>
                </a:cubicBezTo>
                <a:cubicBezTo>
                  <a:pt x="750" y="1086"/>
                  <a:pt x="751" y="1087"/>
                  <a:pt x="752" y="1088"/>
                </a:cubicBezTo>
                <a:cubicBezTo>
                  <a:pt x="753" y="1090"/>
                  <a:pt x="754" y="1091"/>
                  <a:pt x="755" y="1092"/>
                </a:cubicBezTo>
                <a:cubicBezTo>
                  <a:pt x="755" y="1093"/>
                  <a:pt x="757" y="1095"/>
                  <a:pt x="758" y="1095"/>
                </a:cubicBezTo>
                <a:cubicBezTo>
                  <a:pt x="759" y="1094"/>
                  <a:pt x="759" y="1093"/>
                  <a:pt x="760" y="1093"/>
                </a:cubicBezTo>
                <a:cubicBezTo>
                  <a:pt x="761" y="1094"/>
                  <a:pt x="760" y="1095"/>
                  <a:pt x="761" y="1095"/>
                </a:cubicBezTo>
                <a:cubicBezTo>
                  <a:pt x="764" y="1094"/>
                  <a:pt x="762" y="1092"/>
                  <a:pt x="761" y="1091"/>
                </a:cubicBezTo>
                <a:cubicBezTo>
                  <a:pt x="760" y="1090"/>
                  <a:pt x="759" y="1090"/>
                  <a:pt x="759" y="1088"/>
                </a:cubicBezTo>
                <a:close/>
                <a:moveTo>
                  <a:pt x="738" y="1052"/>
                </a:moveTo>
                <a:cubicBezTo>
                  <a:pt x="738" y="1052"/>
                  <a:pt x="737" y="1053"/>
                  <a:pt x="737" y="1053"/>
                </a:cubicBezTo>
                <a:cubicBezTo>
                  <a:pt x="736" y="1054"/>
                  <a:pt x="736" y="1055"/>
                  <a:pt x="735" y="1054"/>
                </a:cubicBezTo>
                <a:cubicBezTo>
                  <a:pt x="735" y="1054"/>
                  <a:pt x="735" y="1054"/>
                  <a:pt x="735" y="1053"/>
                </a:cubicBezTo>
                <a:cubicBezTo>
                  <a:pt x="736" y="1052"/>
                  <a:pt x="736" y="1051"/>
                  <a:pt x="738" y="1050"/>
                </a:cubicBezTo>
                <a:cubicBezTo>
                  <a:pt x="740" y="1048"/>
                  <a:pt x="739" y="1051"/>
                  <a:pt x="738" y="1052"/>
                </a:cubicBezTo>
                <a:close/>
                <a:moveTo>
                  <a:pt x="752" y="1012"/>
                </a:moveTo>
                <a:cubicBezTo>
                  <a:pt x="751" y="1012"/>
                  <a:pt x="752" y="1013"/>
                  <a:pt x="753" y="1014"/>
                </a:cubicBezTo>
                <a:cubicBezTo>
                  <a:pt x="753" y="1014"/>
                  <a:pt x="754" y="1014"/>
                  <a:pt x="755" y="1014"/>
                </a:cubicBezTo>
                <a:cubicBezTo>
                  <a:pt x="755" y="1014"/>
                  <a:pt x="756" y="1015"/>
                  <a:pt x="757" y="1014"/>
                </a:cubicBezTo>
                <a:cubicBezTo>
                  <a:pt x="757" y="1013"/>
                  <a:pt x="756" y="1012"/>
                  <a:pt x="756" y="1012"/>
                </a:cubicBezTo>
                <a:cubicBezTo>
                  <a:pt x="756" y="1011"/>
                  <a:pt x="756" y="1010"/>
                  <a:pt x="756" y="1010"/>
                </a:cubicBezTo>
                <a:cubicBezTo>
                  <a:pt x="755" y="1009"/>
                  <a:pt x="755" y="1008"/>
                  <a:pt x="755" y="1007"/>
                </a:cubicBezTo>
                <a:cubicBezTo>
                  <a:pt x="754" y="1007"/>
                  <a:pt x="754" y="1006"/>
                  <a:pt x="753" y="1006"/>
                </a:cubicBezTo>
                <a:cubicBezTo>
                  <a:pt x="752" y="1006"/>
                  <a:pt x="752" y="1008"/>
                  <a:pt x="752" y="1009"/>
                </a:cubicBezTo>
                <a:cubicBezTo>
                  <a:pt x="753" y="1009"/>
                  <a:pt x="754" y="1010"/>
                  <a:pt x="753" y="1011"/>
                </a:cubicBezTo>
                <a:cubicBezTo>
                  <a:pt x="753" y="1012"/>
                  <a:pt x="752" y="1011"/>
                  <a:pt x="752" y="1012"/>
                </a:cubicBezTo>
                <a:close/>
                <a:moveTo>
                  <a:pt x="697" y="951"/>
                </a:moveTo>
                <a:cubicBezTo>
                  <a:pt x="698" y="951"/>
                  <a:pt x="699" y="950"/>
                  <a:pt x="699" y="949"/>
                </a:cubicBezTo>
                <a:cubicBezTo>
                  <a:pt x="700" y="948"/>
                  <a:pt x="700" y="946"/>
                  <a:pt x="702" y="946"/>
                </a:cubicBezTo>
                <a:cubicBezTo>
                  <a:pt x="704" y="946"/>
                  <a:pt x="705" y="946"/>
                  <a:pt x="705" y="944"/>
                </a:cubicBezTo>
                <a:cubicBezTo>
                  <a:pt x="705" y="942"/>
                  <a:pt x="705" y="941"/>
                  <a:pt x="704" y="940"/>
                </a:cubicBezTo>
                <a:cubicBezTo>
                  <a:pt x="704" y="939"/>
                  <a:pt x="703" y="939"/>
                  <a:pt x="703" y="939"/>
                </a:cubicBezTo>
                <a:cubicBezTo>
                  <a:pt x="703" y="938"/>
                  <a:pt x="703" y="937"/>
                  <a:pt x="702" y="936"/>
                </a:cubicBezTo>
                <a:cubicBezTo>
                  <a:pt x="702" y="935"/>
                  <a:pt x="701" y="935"/>
                  <a:pt x="700" y="934"/>
                </a:cubicBezTo>
                <a:cubicBezTo>
                  <a:pt x="700" y="934"/>
                  <a:pt x="699" y="934"/>
                  <a:pt x="699" y="933"/>
                </a:cubicBezTo>
                <a:cubicBezTo>
                  <a:pt x="699" y="932"/>
                  <a:pt x="698" y="932"/>
                  <a:pt x="698" y="931"/>
                </a:cubicBezTo>
                <a:cubicBezTo>
                  <a:pt x="696" y="930"/>
                  <a:pt x="696" y="929"/>
                  <a:pt x="697" y="927"/>
                </a:cubicBezTo>
                <a:cubicBezTo>
                  <a:pt x="697" y="927"/>
                  <a:pt x="697" y="926"/>
                  <a:pt x="697" y="925"/>
                </a:cubicBezTo>
                <a:cubicBezTo>
                  <a:pt x="698" y="924"/>
                  <a:pt x="698" y="925"/>
                  <a:pt x="698" y="926"/>
                </a:cubicBezTo>
                <a:cubicBezTo>
                  <a:pt x="699" y="928"/>
                  <a:pt x="698" y="929"/>
                  <a:pt x="700" y="930"/>
                </a:cubicBezTo>
                <a:cubicBezTo>
                  <a:pt x="701" y="931"/>
                  <a:pt x="702" y="932"/>
                  <a:pt x="702" y="933"/>
                </a:cubicBezTo>
                <a:cubicBezTo>
                  <a:pt x="703" y="934"/>
                  <a:pt x="703" y="935"/>
                  <a:pt x="704" y="936"/>
                </a:cubicBezTo>
                <a:cubicBezTo>
                  <a:pt x="704" y="937"/>
                  <a:pt x="706" y="938"/>
                  <a:pt x="706" y="938"/>
                </a:cubicBezTo>
                <a:cubicBezTo>
                  <a:pt x="707" y="937"/>
                  <a:pt x="706" y="937"/>
                  <a:pt x="705" y="936"/>
                </a:cubicBezTo>
                <a:cubicBezTo>
                  <a:pt x="705" y="935"/>
                  <a:pt x="705" y="935"/>
                  <a:pt x="705" y="934"/>
                </a:cubicBezTo>
                <a:cubicBezTo>
                  <a:pt x="704" y="932"/>
                  <a:pt x="703" y="932"/>
                  <a:pt x="702" y="930"/>
                </a:cubicBezTo>
                <a:cubicBezTo>
                  <a:pt x="701" y="929"/>
                  <a:pt x="702" y="927"/>
                  <a:pt x="701" y="926"/>
                </a:cubicBezTo>
                <a:cubicBezTo>
                  <a:pt x="700" y="925"/>
                  <a:pt x="700" y="923"/>
                  <a:pt x="699" y="922"/>
                </a:cubicBezTo>
                <a:cubicBezTo>
                  <a:pt x="698" y="922"/>
                  <a:pt x="697" y="922"/>
                  <a:pt x="697" y="922"/>
                </a:cubicBezTo>
                <a:cubicBezTo>
                  <a:pt x="695" y="921"/>
                  <a:pt x="694" y="921"/>
                  <a:pt x="692" y="921"/>
                </a:cubicBezTo>
                <a:cubicBezTo>
                  <a:pt x="691" y="921"/>
                  <a:pt x="690" y="921"/>
                  <a:pt x="688" y="920"/>
                </a:cubicBezTo>
                <a:cubicBezTo>
                  <a:pt x="687" y="919"/>
                  <a:pt x="686" y="918"/>
                  <a:pt x="686" y="917"/>
                </a:cubicBezTo>
                <a:cubicBezTo>
                  <a:pt x="685" y="916"/>
                  <a:pt x="684" y="914"/>
                  <a:pt x="683" y="914"/>
                </a:cubicBezTo>
                <a:cubicBezTo>
                  <a:pt x="682" y="914"/>
                  <a:pt x="682" y="916"/>
                  <a:pt x="682" y="917"/>
                </a:cubicBezTo>
                <a:cubicBezTo>
                  <a:pt x="682" y="918"/>
                  <a:pt x="683" y="919"/>
                  <a:pt x="683" y="920"/>
                </a:cubicBezTo>
                <a:cubicBezTo>
                  <a:pt x="684" y="921"/>
                  <a:pt x="684" y="921"/>
                  <a:pt x="684" y="921"/>
                </a:cubicBezTo>
                <a:cubicBezTo>
                  <a:pt x="685" y="922"/>
                  <a:pt x="686" y="921"/>
                  <a:pt x="686" y="922"/>
                </a:cubicBezTo>
                <a:cubicBezTo>
                  <a:pt x="687" y="922"/>
                  <a:pt x="686" y="923"/>
                  <a:pt x="686" y="924"/>
                </a:cubicBezTo>
                <a:cubicBezTo>
                  <a:pt x="685" y="926"/>
                  <a:pt x="686" y="927"/>
                  <a:pt x="687" y="928"/>
                </a:cubicBezTo>
                <a:cubicBezTo>
                  <a:pt x="687" y="929"/>
                  <a:pt x="688" y="931"/>
                  <a:pt x="688" y="932"/>
                </a:cubicBezTo>
                <a:cubicBezTo>
                  <a:pt x="688" y="934"/>
                  <a:pt x="688" y="936"/>
                  <a:pt x="688" y="937"/>
                </a:cubicBezTo>
                <a:cubicBezTo>
                  <a:pt x="689" y="938"/>
                  <a:pt x="689" y="938"/>
                  <a:pt x="689" y="939"/>
                </a:cubicBezTo>
                <a:cubicBezTo>
                  <a:pt x="689" y="940"/>
                  <a:pt x="689" y="941"/>
                  <a:pt x="690" y="941"/>
                </a:cubicBezTo>
                <a:cubicBezTo>
                  <a:pt x="691" y="942"/>
                  <a:pt x="692" y="940"/>
                  <a:pt x="694" y="940"/>
                </a:cubicBezTo>
                <a:cubicBezTo>
                  <a:pt x="694" y="940"/>
                  <a:pt x="694" y="941"/>
                  <a:pt x="694" y="942"/>
                </a:cubicBezTo>
                <a:cubicBezTo>
                  <a:pt x="695" y="943"/>
                  <a:pt x="695" y="943"/>
                  <a:pt x="695" y="944"/>
                </a:cubicBezTo>
                <a:cubicBezTo>
                  <a:pt x="695" y="944"/>
                  <a:pt x="696" y="945"/>
                  <a:pt x="695" y="946"/>
                </a:cubicBezTo>
                <a:cubicBezTo>
                  <a:pt x="695" y="946"/>
                  <a:pt x="694" y="945"/>
                  <a:pt x="694" y="945"/>
                </a:cubicBezTo>
                <a:cubicBezTo>
                  <a:pt x="692" y="945"/>
                  <a:pt x="693" y="948"/>
                  <a:pt x="693" y="948"/>
                </a:cubicBezTo>
                <a:cubicBezTo>
                  <a:pt x="692" y="950"/>
                  <a:pt x="691" y="951"/>
                  <a:pt x="691" y="952"/>
                </a:cubicBezTo>
                <a:cubicBezTo>
                  <a:pt x="691" y="953"/>
                  <a:pt x="691" y="953"/>
                  <a:pt x="690" y="954"/>
                </a:cubicBezTo>
                <a:cubicBezTo>
                  <a:pt x="690" y="954"/>
                  <a:pt x="690" y="955"/>
                  <a:pt x="690" y="955"/>
                </a:cubicBezTo>
                <a:cubicBezTo>
                  <a:pt x="690" y="956"/>
                  <a:pt x="691" y="955"/>
                  <a:pt x="692" y="955"/>
                </a:cubicBezTo>
                <a:cubicBezTo>
                  <a:pt x="692" y="955"/>
                  <a:pt x="693" y="955"/>
                  <a:pt x="693" y="954"/>
                </a:cubicBezTo>
                <a:cubicBezTo>
                  <a:pt x="695" y="952"/>
                  <a:pt x="696" y="952"/>
                  <a:pt x="697" y="951"/>
                </a:cubicBezTo>
                <a:close/>
                <a:moveTo>
                  <a:pt x="689" y="962"/>
                </a:moveTo>
                <a:cubicBezTo>
                  <a:pt x="688" y="958"/>
                  <a:pt x="687" y="955"/>
                  <a:pt x="686" y="952"/>
                </a:cubicBezTo>
                <a:cubicBezTo>
                  <a:pt x="685" y="950"/>
                  <a:pt x="686" y="949"/>
                  <a:pt x="685" y="948"/>
                </a:cubicBezTo>
                <a:cubicBezTo>
                  <a:pt x="683" y="946"/>
                  <a:pt x="682" y="945"/>
                  <a:pt x="681" y="944"/>
                </a:cubicBezTo>
                <a:cubicBezTo>
                  <a:pt x="680" y="943"/>
                  <a:pt x="679" y="942"/>
                  <a:pt x="678" y="942"/>
                </a:cubicBezTo>
                <a:cubicBezTo>
                  <a:pt x="677" y="942"/>
                  <a:pt x="676" y="942"/>
                  <a:pt x="676" y="942"/>
                </a:cubicBezTo>
                <a:cubicBezTo>
                  <a:pt x="675" y="941"/>
                  <a:pt x="675" y="941"/>
                  <a:pt x="674" y="940"/>
                </a:cubicBezTo>
                <a:cubicBezTo>
                  <a:pt x="673" y="939"/>
                  <a:pt x="672" y="941"/>
                  <a:pt x="670" y="940"/>
                </a:cubicBezTo>
                <a:cubicBezTo>
                  <a:pt x="670" y="940"/>
                  <a:pt x="670" y="939"/>
                  <a:pt x="670" y="939"/>
                </a:cubicBezTo>
                <a:cubicBezTo>
                  <a:pt x="670" y="938"/>
                  <a:pt x="669" y="937"/>
                  <a:pt x="668" y="937"/>
                </a:cubicBezTo>
                <a:cubicBezTo>
                  <a:pt x="668" y="936"/>
                  <a:pt x="665" y="935"/>
                  <a:pt x="666" y="934"/>
                </a:cubicBezTo>
                <a:cubicBezTo>
                  <a:pt x="669" y="935"/>
                  <a:pt x="671" y="938"/>
                  <a:pt x="673" y="938"/>
                </a:cubicBezTo>
                <a:cubicBezTo>
                  <a:pt x="674" y="938"/>
                  <a:pt x="674" y="938"/>
                  <a:pt x="675" y="939"/>
                </a:cubicBezTo>
                <a:cubicBezTo>
                  <a:pt x="676" y="939"/>
                  <a:pt x="676" y="939"/>
                  <a:pt x="677" y="939"/>
                </a:cubicBezTo>
                <a:cubicBezTo>
                  <a:pt x="678" y="940"/>
                  <a:pt x="679" y="940"/>
                  <a:pt x="680" y="940"/>
                </a:cubicBezTo>
                <a:cubicBezTo>
                  <a:pt x="682" y="940"/>
                  <a:pt x="683" y="940"/>
                  <a:pt x="683" y="941"/>
                </a:cubicBezTo>
                <a:cubicBezTo>
                  <a:pt x="684" y="942"/>
                  <a:pt x="684" y="942"/>
                  <a:pt x="685" y="942"/>
                </a:cubicBezTo>
                <a:cubicBezTo>
                  <a:pt x="685" y="942"/>
                  <a:pt x="685" y="942"/>
                  <a:pt x="685" y="942"/>
                </a:cubicBezTo>
                <a:cubicBezTo>
                  <a:pt x="686" y="941"/>
                  <a:pt x="685" y="941"/>
                  <a:pt x="685" y="940"/>
                </a:cubicBezTo>
                <a:cubicBezTo>
                  <a:pt x="685" y="939"/>
                  <a:pt x="685" y="939"/>
                  <a:pt x="685" y="938"/>
                </a:cubicBezTo>
                <a:cubicBezTo>
                  <a:pt x="685" y="937"/>
                  <a:pt x="683" y="937"/>
                  <a:pt x="683" y="935"/>
                </a:cubicBezTo>
                <a:cubicBezTo>
                  <a:pt x="683" y="934"/>
                  <a:pt x="683" y="933"/>
                  <a:pt x="681" y="933"/>
                </a:cubicBezTo>
                <a:cubicBezTo>
                  <a:pt x="680" y="933"/>
                  <a:pt x="680" y="934"/>
                  <a:pt x="679" y="934"/>
                </a:cubicBezTo>
                <a:cubicBezTo>
                  <a:pt x="678" y="935"/>
                  <a:pt x="678" y="935"/>
                  <a:pt x="677" y="934"/>
                </a:cubicBezTo>
                <a:cubicBezTo>
                  <a:pt x="677" y="934"/>
                  <a:pt x="676" y="933"/>
                  <a:pt x="675" y="933"/>
                </a:cubicBezTo>
                <a:cubicBezTo>
                  <a:pt x="675" y="933"/>
                  <a:pt x="673" y="933"/>
                  <a:pt x="673" y="932"/>
                </a:cubicBezTo>
                <a:cubicBezTo>
                  <a:pt x="672" y="932"/>
                  <a:pt x="672" y="931"/>
                  <a:pt x="673" y="931"/>
                </a:cubicBezTo>
                <a:cubicBezTo>
                  <a:pt x="674" y="931"/>
                  <a:pt x="675" y="931"/>
                  <a:pt x="675" y="932"/>
                </a:cubicBezTo>
                <a:cubicBezTo>
                  <a:pt x="677" y="932"/>
                  <a:pt x="678" y="933"/>
                  <a:pt x="679" y="933"/>
                </a:cubicBezTo>
                <a:cubicBezTo>
                  <a:pt x="680" y="933"/>
                  <a:pt x="681" y="933"/>
                  <a:pt x="681" y="932"/>
                </a:cubicBezTo>
                <a:cubicBezTo>
                  <a:pt x="681" y="931"/>
                  <a:pt x="680" y="931"/>
                  <a:pt x="680" y="930"/>
                </a:cubicBezTo>
                <a:cubicBezTo>
                  <a:pt x="681" y="929"/>
                  <a:pt x="682" y="930"/>
                  <a:pt x="682" y="930"/>
                </a:cubicBezTo>
                <a:cubicBezTo>
                  <a:pt x="683" y="929"/>
                  <a:pt x="682" y="928"/>
                  <a:pt x="682" y="927"/>
                </a:cubicBezTo>
                <a:cubicBezTo>
                  <a:pt x="682" y="923"/>
                  <a:pt x="678" y="925"/>
                  <a:pt x="676" y="923"/>
                </a:cubicBezTo>
                <a:cubicBezTo>
                  <a:pt x="675" y="922"/>
                  <a:pt x="675" y="922"/>
                  <a:pt x="674" y="922"/>
                </a:cubicBezTo>
                <a:cubicBezTo>
                  <a:pt x="673" y="922"/>
                  <a:pt x="673" y="923"/>
                  <a:pt x="672" y="924"/>
                </a:cubicBezTo>
                <a:cubicBezTo>
                  <a:pt x="672" y="924"/>
                  <a:pt x="671" y="924"/>
                  <a:pt x="671" y="925"/>
                </a:cubicBezTo>
                <a:cubicBezTo>
                  <a:pt x="670" y="926"/>
                  <a:pt x="670" y="926"/>
                  <a:pt x="669" y="927"/>
                </a:cubicBezTo>
                <a:cubicBezTo>
                  <a:pt x="669" y="927"/>
                  <a:pt x="668" y="928"/>
                  <a:pt x="668" y="927"/>
                </a:cubicBezTo>
                <a:cubicBezTo>
                  <a:pt x="668" y="926"/>
                  <a:pt x="668" y="926"/>
                  <a:pt x="668" y="925"/>
                </a:cubicBezTo>
                <a:cubicBezTo>
                  <a:pt x="668" y="925"/>
                  <a:pt x="667" y="925"/>
                  <a:pt x="667" y="925"/>
                </a:cubicBezTo>
                <a:cubicBezTo>
                  <a:pt x="666" y="924"/>
                  <a:pt x="669" y="924"/>
                  <a:pt x="670" y="923"/>
                </a:cubicBezTo>
                <a:cubicBezTo>
                  <a:pt x="671" y="922"/>
                  <a:pt x="670" y="921"/>
                  <a:pt x="669" y="920"/>
                </a:cubicBezTo>
                <a:cubicBezTo>
                  <a:pt x="668" y="920"/>
                  <a:pt x="668" y="919"/>
                  <a:pt x="667" y="919"/>
                </a:cubicBezTo>
                <a:cubicBezTo>
                  <a:pt x="666" y="919"/>
                  <a:pt x="666" y="918"/>
                  <a:pt x="665" y="918"/>
                </a:cubicBezTo>
                <a:cubicBezTo>
                  <a:pt x="664" y="918"/>
                  <a:pt x="663" y="920"/>
                  <a:pt x="662" y="921"/>
                </a:cubicBezTo>
                <a:cubicBezTo>
                  <a:pt x="660" y="921"/>
                  <a:pt x="659" y="920"/>
                  <a:pt x="658" y="921"/>
                </a:cubicBezTo>
                <a:cubicBezTo>
                  <a:pt x="657" y="921"/>
                  <a:pt x="657" y="922"/>
                  <a:pt x="656" y="922"/>
                </a:cubicBezTo>
                <a:cubicBezTo>
                  <a:pt x="656" y="922"/>
                  <a:pt x="656" y="921"/>
                  <a:pt x="655" y="920"/>
                </a:cubicBezTo>
                <a:cubicBezTo>
                  <a:pt x="654" y="919"/>
                  <a:pt x="654" y="920"/>
                  <a:pt x="654" y="921"/>
                </a:cubicBezTo>
                <a:cubicBezTo>
                  <a:pt x="654" y="922"/>
                  <a:pt x="654" y="922"/>
                  <a:pt x="654" y="923"/>
                </a:cubicBezTo>
                <a:cubicBezTo>
                  <a:pt x="653" y="923"/>
                  <a:pt x="654" y="925"/>
                  <a:pt x="653" y="925"/>
                </a:cubicBezTo>
                <a:cubicBezTo>
                  <a:pt x="652" y="925"/>
                  <a:pt x="652" y="924"/>
                  <a:pt x="651" y="924"/>
                </a:cubicBezTo>
                <a:cubicBezTo>
                  <a:pt x="649" y="924"/>
                  <a:pt x="649" y="927"/>
                  <a:pt x="650" y="929"/>
                </a:cubicBezTo>
                <a:cubicBezTo>
                  <a:pt x="650" y="929"/>
                  <a:pt x="651" y="931"/>
                  <a:pt x="652" y="931"/>
                </a:cubicBezTo>
                <a:cubicBezTo>
                  <a:pt x="652" y="932"/>
                  <a:pt x="653" y="932"/>
                  <a:pt x="654" y="932"/>
                </a:cubicBezTo>
                <a:cubicBezTo>
                  <a:pt x="655" y="932"/>
                  <a:pt x="655" y="932"/>
                  <a:pt x="655" y="933"/>
                </a:cubicBezTo>
                <a:cubicBezTo>
                  <a:pt x="656" y="933"/>
                  <a:pt x="657" y="934"/>
                  <a:pt x="657" y="934"/>
                </a:cubicBezTo>
                <a:cubicBezTo>
                  <a:pt x="658" y="935"/>
                  <a:pt x="658" y="935"/>
                  <a:pt x="658" y="936"/>
                </a:cubicBezTo>
                <a:cubicBezTo>
                  <a:pt x="658" y="937"/>
                  <a:pt x="658" y="937"/>
                  <a:pt x="659" y="938"/>
                </a:cubicBezTo>
                <a:cubicBezTo>
                  <a:pt x="660" y="939"/>
                  <a:pt x="661" y="940"/>
                  <a:pt x="662" y="941"/>
                </a:cubicBezTo>
                <a:cubicBezTo>
                  <a:pt x="663" y="942"/>
                  <a:pt x="665" y="941"/>
                  <a:pt x="666" y="942"/>
                </a:cubicBezTo>
                <a:cubicBezTo>
                  <a:pt x="667" y="942"/>
                  <a:pt x="668" y="942"/>
                  <a:pt x="669" y="942"/>
                </a:cubicBezTo>
                <a:cubicBezTo>
                  <a:pt x="669" y="942"/>
                  <a:pt x="670" y="941"/>
                  <a:pt x="671" y="942"/>
                </a:cubicBezTo>
                <a:cubicBezTo>
                  <a:pt x="671" y="943"/>
                  <a:pt x="671" y="943"/>
                  <a:pt x="670" y="944"/>
                </a:cubicBezTo>
                <a:cubicBezTo>
                  <a:pt x="670" y="945"/>
                  <a:pt x="670" y="945"/>
                  <a:pt x="670" y="945"/>
                </a:cubicBezTo>
                <a:cubicBezTo>
                  <a:pt x="669" y="946"/>
                  <a:pt x="668" y="945"/>
                  <a:pt x="667" y="945"/>
                </a:cubicBezTo>
                <a:cubicBezTo>
                  <a:pt x="666" y="945"/>
                  <a:pt x="668" y="948"/>
                  <a:pt x="669" y="948"/>
                </a:cubicBezTo>
                <a:cubicBezTo>
                  <a:pt x="670" y="948"/>
                  <a:pt x="670" y="948"/>
                  <a:pt x="670" y="948"/>
                </a:cubicBezTo>
                <a:cubicBezTo>
                  <a:pt x="671" y="949"/>
                  <a:pt x="671" y="949"/>
                  <a:pt x="672" y="949"/>
                </a:cubicBezTo>
                <a:cubicBezTo>
                  <a:pt x="673" y="949"/>
                  <a:pt x="674" y="949"/>
                  <a:pt x="674" y="950"/>
                </a:cubicBezTo>
                <a:cubicBezTo>
                  <a:pt x="674" y="951"/>
                  <a:pt x="673" y="950"/>
                  <a:pt x="672" y="951"/>
                </a:cubicBezTo>
                <a:cubicBezTo>
                  <a:pt x="672" y="951"/>
                  <a:pt x="675" y="954"/>
                  <a:pt x="675" y="954"/>
                </a:cubicBezTo>
                <a:cubicBezTo>
                  <a:pt x="675" y="955"/>
                  <a:pt x="675" y="956"/>
                  <a:pt x="675" y="956"/>
                </a:cubicBezTo>
                <a:cubicBezTo>
                  <a:pt x="674" y="957"/>
                  <a:pt x="674" y="957"/>
                  <a:pt x="674" y="958"/>
                </a:cubicBezTo>
                <a:cubicBezTo>
                  <a:pt x="674" y="959"/>
                  <a:pt x="674" y="961"/>
                  <a:pt x="675" y="961"/>
                </a:cubicBezTo>
                <a:cubicBezTo>
                  <a:pt x="675" y="962"/>
                  <a:pt x="677" y="961"/>
                  <a:pt x="677" y="962"/>
                </a:cubicBezTo>
                <a:cubicBezTo>
                  <a:pt x="678" y="963"/>
                  <a:pt x="678" y="963"/>
                  <a:pt x="678" y="963"/>
                </a:cubicBezTo>
                <a:cubicBezTo>
                  <a:pt x="678" y="964"/>
                  <a:pt x="678" y="965"/>
                  <a:pt x="678" y="965"/>
                </a:cubicBezTo>
                <a:cubicBezTo>
                  <a:pt x="679" y="966"/>
                  <a:pt x="679" y="966"/>
                  <a:pt x="680" y="967"/>
                </a:cubicBezTo>
                <a:cubicBezTo>
                  <a:pt x="680" y="968"/>
                  <a:pt x="680" y="968"/>
                  <a:pt x="681" y="967"/>
                </a:cubicBezTo>
                <a:cubicBezTo>
                  <a:pt x="682" y="967"/>
                  <a:pt x="682" y="966"/>
                  <a:pt x="683" y="967"/>
                </a:cubicBezTo>
                <a:cubicBezTo>
                  <a:pt x="683" y="968"/>
                  <a:pt x="683" y="969"/>
                  <a:pt x="683" y="969"/>
                </a:cubicBezTo>
                <a:cubicBezTo>
                  <a:pt x="683" y="971"/>
                  <a:pt x="684" y="972"/>
                  <a:pt x="684" y="974"/>
                </a:cubicBezTo>
                <a:cubicBezTo>
                  <a:pt x="685" y="975"/>
                  <a:pt x="685" y="976"/>
                  <a:pt x="686" y="977"/>
                </a:cubicBezTo>
                <a:cubicBezTo>
                  <a:pt x="687" y="978"/>
                  <a:pt x="688" y="982"/>
                  <a:pt x="689" y="980"/>
                </a:cubicBezTo>
                <a:cubicBezTo>
                  <a:pt x="689" y="978"/>
                  <a:pt x="689" y="976"/>
                  <a:pt x="689" y="975"/>
                </a:cubicBezTo>
                <a:cubicBezTo>
                  <a:pt x="689" y="971"/>
                  <a:pt x="689" y="966"/>
                  <a:pt x="689" y="962"/>
                </a:cubicBezTo>
                <a:close/>
                <a:moveTo>
                  <a:pt x="754" y="1017"/>
                </a:moveTo>
                <a:cubicBezTo>
                  <a:pt x="755" y="1018"/>
                  <a:pt x="755" y="1018"/>
                  <a:pt x="757" y="1017"/>
                </a:cubicBezTo>
                <a:cubicBezTo>
                  <a:pt x="757" y="1017"/>
                  <a:pt x="759" y="1017"/>
                  <a:pt x="758" y="1015"/>
                </a:cubicBezTo>
                <a:cubicBezTo>
                  <a:pt x="758" y="1015"/>
                  <a:pt x="753" y="1015"/>
                  <a:pt x="753" y="1016"/>
                </a:cubicBezTo>
                <a:cubicBezTo>
                  <a:pt x="753" y="1016"/>
                  <a:pt x="754" y="1017"/>
                  <a:pt x="754" y="1017"/>
                </a:cubicBezTo>
                <a:close/>
                <a:moveTo>
                  <a:pt x="706" y="968"/>
                </a:moveTo>
                <a:cubicBezTo>
                  <a:pt x="707" y="968"/>
                  <a:pt x="707" y="967"/>
                  <a:pt x="708" y="966"/>
                </a:cubicBezTo>
                <a:cubicBezTo>
                  <a:pt x="708" y="964"/>
                  <a:pt x="709" y="966"/>
                  <a:pt x="709" y="967"/>
                </a:cubicBezTo>
                <a:cubicBezTo>
                  <a:pt x="709" y="968"/>
                  <a:pt x="709" y="970"/>
                  <a:pt x="710" y="971"/>
                </a:cubicBezTo>
                <a:cubicBezTo>
                  <a:pt x="711" y="972"/>
                  <a:pt x="712" y="973"/>
                  <a:pt x="714" y="972"/>
                </a:cubicBezTo>
                <a:cubicBezTo>
                  <a:pt x="715" y="972"/>
                  <a:pt x="716" y="971"/>
                  <a:pt x="717" y="971"/>
                </a:cubicBezTo>
                <a:cubicBezTo>
                  <a:pt x="718" y="971"/>
                  <a:pt x="719" y="971"/>
                  <a:pt x="719" y="971"/>
                </a:cubicBezTo>
                <a:cubicBezTo>
                  <a:pt x="721" y="970"/>
                  <a:pt x="721" y="969"/>
                  <a:pt x="721" y="968"/>
                </a:cubicBezTo>
                <a:cubicBezTo>
                  <a:pt x="721" y="967"/>
                  <a:pt x="720" y="967"/>
                  <a:pt x="720" y="967"/>
                </a:cubicBezTo>
                <a:cubicBezTo>
                  <a:pt x="719" y="966"/>
                  <a:pt x="719" y="966"/>
                  <a:pt x="719" y="964"/>
                </a:cubicBezTo>
                <a:cubicBezTo>
                  <a:pt x="718" y="964"/>
                  <a:pt x="718" y="964"/>
                  <a:pt x="718" y="963"/>
                </a:cubicBezTo>
                <a:cubicBezTo>
                  <a:pt x="717" y="962"/>
                  <a:pt x="717" y="962"/>
                  <a:pt x="718" y="962"/>
                </a:cubicBezTo>
                <a:cubicBezTo>
                  <a:pt x="719" y="963"/>
                  <a:pt x="719" y="965"/>
                  <a:pt x="720" y="965"/>
                </a:cubicBezTo>
                <a:cubicBezTo>
                  <a:pt x="720" y="966"/>
                  <a:pt x="721" y="966"/>
                  <a:pt x="721" y="966"/>
                </a:cubicBezTo>
                <a:cubicBezTo>
                  <a:pt x="722" y="966"/>
                  <a:pt x="723" y="967"/>
                  <a:pt x="723" y="967"/>
                </a:cubicBezTo>
                <a:cubicBezTo>
                  <a:pt x="725" y="966"/>
                  <a:pt x="722" y="963"/>
                  <a:pt x="723" y="963"/>
                </a:cubicBezTo>
                <a:cubicBezTo>
                  <a:pt x="724" y="963"/>
                  <a:pt x="725" y="964"/>
                  <a:pt x="725" y="965"/>
                </a:cubicBezTo>
                <a:cubicBezTo>
                  <a:pt x="725" y="966"/>
                  <a:pt x="725" y="966"/>
                  <a:pt x="725" y="966"/>
                </a:cubicBezTo>
                <a:cubicBezTo>
                  <a:pt x="724" y="967"/>
                  <a:pt x="725" y="967"/>
                  <a:pt x="724" y="968"/>
                </a:cubicBezTo>
                <a:cubicBezTo>
                  <a:pt x="724" y="968"/>
                  <a:pt x="724" y="968"/>
                  <a:pt x="724" y="968"/>
                </a:cubicBezTo>
                <a:cubicBezTo>
                  <a:pt x="723" y="969"/>
                  <a:pt x="723" y="969"/>
                  <a:pt x="724" y="970"/>
                </a:cubicBezTo>
                <a:cubicBezTo>
                  <a:pt x="724" y="970"/>
                  <a:pt x="725" y="970"/>
                  <a:pt x="726" y="970"/>
                </a:cubicBezTo>
                <a:cubicBezTo>
                  <a:pt x="726" y="970"/>
                  <a:pt x="727" y="971"/>
                  <a:pt x="728" y="970"/>
                </a:cubicBezTo>
                <a:cubicBezTo>
                  <a:pt x="729" y="970"/>
                  <a:pt x="729" y="970"/>
                  <a:pt x="730" y="970"/>
                </a:cubicBezTo>
                <a:cubicBezTo>
                  <a:pt x="731" y="969"/>
                  <a:pt x="731" y="969"/>
                  <a:pt x="732" y="969"/>
                </a:cubicBezTo>
                <a:cubicBezTo>
                  <a:pt x="732" y="967"/>
                  <a:pt x="730" y="966"/>
                  <a:pt x="729" y="965"/>
                </a:cubicBezTo>
                <a:cubicBezTo>
                  <a:pt x="728" y="965"/>
                  <a:pt x="728" y="963"/>
                  <a:pt x="727" y="962"/>
                </a:cubicBezTo>
                <a:cubicBezTo>
                  <a:pt x="726" y="962"/>
                  <a:pt x="725" y="962"/>
                  <a:pt x="725" y="962"/>
                </a:cubicBezTo>
                <a:cubicBezTo>
                  <a:pt x="724" y="961"/>
                  <a:pt x="724" y="961"/>
                  <a:pt x="723" y="960"/>
                </a:cubicBezTo>
                <a:cubicBezTo>
                  <a:pt x="723" y="958"/>
                  <a:pt x="720" y="955"/>
                  <a:pt x="718" y="957"/>
                </a:cubicBezTo>
                <a:cubicBezTo>
                  <a:pt x="717" y="957"/>
                  <a:pt x="717" y="957"/>
                  <a:pt x="716" y="957"/>
                </a:cubicBezTo>
                <a:cubicBezTo>
                  <a:pt x="715" y="957"/>
                  <a:pt x="714" y="955"/>
                  <a:pt x="713" y="955"/>
                </a:cubicBezTo>
                <a:cubicBezTo>
                  <a:pt x="711" y="954"/>
                  <a:pt x="710" y="954"/>
                  <a:pt x="709" y="954"/>
                </a:cubicBezTo>
                <a:cubicBezTo>
                  <a:pt x="708" y="954"/>
                  <a:pt x="707" y="954"/>
                  <a:pt x="706" y="954"/>
                </a:cubicBezTo>
                <a:cubicBezTo>
                  <a:pt x="705" y="954"/>
                  <a:pt x="705" y="954"/>
                  <a:pt x="704" y="954"/>
                </a:cubicBezTo>
                <a:cubicBezTo>
                  <a:pt x="702" y="953"/>
                  <a:pt x="701" y="956"/>
                  <a:pt x="702" y="957"/>
                </a:cubicBezTo>
                <a:cubicBezTo>
                  <a:pt x="703" y="957"/>
                  <a:pt x="704" y="957"/>
                  <a:pt x="705" y="958"/>
                </a:cubicBezTo>
                <a:cubicBezTo>
                  <a:pt x="705" y="958"/>
                  <a:pt x="705" y="959"/>
                  <a:pt x="705" y="960"/>
                </a:cubicBezTo>
                <a:cubicBezTo>
                  <a:pt x="706" y="962"/>
                  <a:pt x="708" y="960"/>
                  <a:pt x="708" y="962"/>
                </a:cubicBezTo>
                <a:cubicBezTo>
                  <a:pt x="709" y="963"/>
                  <a:pt x="708" y="963"/>
                  <a:pt x="707" y="963"/>
                </a:cubicBezTo>
                <a:cubicBezTo>
                  <a:pt x="707" y="963"/>
                  <a:pt x="706" y="962"/>
                  <a:pt x="706" y="962"/>
                </a:cubicBezTo>
                <a:cubicBezTo>
                  <a:pt x="705" y="963"/>
                  <a:pt x="706" y="964"/>
                  <a:pt x="705" y="964"/>
                </a:cubicBezTo>
                <a:cubicBezTo>
                  <a:pt x="704" y="964"/>
                  <a:pt x="704" y="963"/>
                  <a:pt x="703" y="963"/>
                </a:cubicBezTo>
                <a:cubicBezTo>
                  <a:pt x="703" y="962"/>
                  <a:pt x="702" y="960"/>
                  <a:pt x="701" y="959"/>
                </a:cubicBezTo>
                <a:cubicBezTo>
                  <a:pt x="700" y="959"/>
                  <a:pt x="700" y="958"/>
                  <a:pt x="699" y="958"/>
                </a:cubicBezTo>
                <a:cubicBezTo>
                  <a:pt x="698" y="958"/>
                  <a:pt x="698" y="959"/>
                  <a:pt x="697" y="959"/>
                </a:cubicBezTo>
                <a:cubicBezTo>
                  <a:pt x="696" y="960"/>
                  <a:pt x="696" y="960"/>
                  <a:pt x="695" y="959"/>
                </a:cubicBezTo>
                <a:cubicBezTo>
                  <a:pt x="694" y="959"/>
                  <a:pt x="693" y="959"/>
                  <a:pt x="693" y="960"/>
                </a:cubicBezTo>
                <a:cubicBezTo>
                  <a:pt x="693" y="961"/>
                  <a:pt x="694" y="962"/>
                  <a:pt x="694" y="962"/>
                </a:cubicBezTo>
                <a:cubicBezTo>
                  <a:pt x="694" y="964"/>
                  <a:pt x="694" y="964"/>
                  <a:pt x="695" y="965"/>
                </a:cubicBezTo>
                <a:cubicBezTo>
                  <a:pt x="697" y="965"/>
                  <a:pt x="696" y="966"/>
                  <a:pt x="697" y="967"/>
                </a:cubicBezTo>
                <a:cubicBezTo>
                  <a:pt x="697" y="969"/>
                  <a:pt x="699" y="969"/>
                  <a:pt x="700" y="970"/>
                </a:cubicBezTo>
                <a:cubicBezTo>
                  <a:pt x="700" y="971"/>
                  <a:pt x="702" y="974"/>
                  <a:pt x="700" y="974"/>
                </a:cubicBezTo>
                <a:cubicBezTo>
                  <a:pt x="700" y="975"/>
                  <a:pt x="700" y="974"/>
                  <a:pt x="699" y="973"/>
                </a:cubicBezTo>
                <a:cubicBezTo>
                  <a:pt x="699" y="973"/>
                  <a:pt x="698" y="973"/>
                  <a:pt x="697" y="974"/>
                </a:cubicBezTo>
                <a:cubicBezTo>
                  <a:pt x="697" y="975"/>
                  <a:pt x="697" y="975"/>
                  <a:pt x="697" y="976"/>
                </a:cubicBezTo>
                <a:cubicBezTo>
                  <a:pt x="697" y="977"/>
                  <a:pt x="696" y="977"/>
                  <a:pt x="696" y="978"/>
                </a:cubicBezTo>
                <a:cubicBezTo>
                  <a:pt x="696" y="979"/>
                  <a:pt x="697" y="979"/>
                  <a:pt x="697" y="980"/>
                </a:cubicBezTo>
                <a:cubicBezTo>
                  <a:pt x="697" y="981"/>
                  <a:pt x="697" y="981"/>
                  <a:pt x="697" y="982"/>
                </a:cubicBezTo>
                <a:cubicBezTo>
                  <a:pt x="697" y="983"/>
                  <a:pt x="698" y="983"/>
                  <a:pt x="698" y="984"/>
                </a:cubicBezTo>
                <a:cubicBezTo>
                  <a:pt x="699" y="985"/>
                  <a:pt x="698" y="986"/>
                  <a:pt x="699" y="986"/>
                </a:cubicBezTo>
                <a:cubicBezTo>
                  <a:pt x="700" y="986"/>
                  <a:pt x="700" y="982"/>
                  <a:pt x="700" y="982"/>
                </a:cubicBezTo>
                <a:cubicBezTo>
                  <a:pt x="700" y="981"/>
                  <a:pt x="698" y="978"/>
                  <a:pt x="700" y="978"/>
                </a:cubicBezTo>
                <a:cubicBezTo>
                  <a:pt x="701" y="978"/>
                  <a:pt x="702" y="979"/>
                  <a:pt x="702" y="979"/>
                </a:cubicBezTo>
                <a:cubicBezTo>
                  <a:pt x="703" y="980"/>
                  <a:pt x="703" y="981"/>
                  <a:pt x="704" y="981"/>
                </a:cubicBezTo>
                <a:cubicBezTo>
                  <a:pt x="705" y="980"/>
                  <a:pt x="703" y="977"/>
                  <a:pt x="704" y="976"/>
                </a:cubicBezTo>
                <a:cubicBezTo>
                  <a:pt x="704" y="976"/>
                  <a:pt x="705" y="976"/>
                  <a:pt x="705" y="976"/>
                </a:cubicBezTo>
                <a:cubicBezTo>
                  <a:pt x="705" y="975"/>
                  <a:pt x="705" y="975"/>
                  <a:pt x="705" y="975"/>
                </a:cubicBezTo>
                <a:cubicBezTo>
                  <a:pt x="705" y="974"/>
                  <a:pt x="705" y="973"/>
                  <a:pt x="705" y="972"/>
                </a:cubicBezTo>
                <a:cubicBezTo>
                  <a:pt x="705" y="971"/>
                  <a:pt x="705" y="971"/>
                  <a:pt x="704" y="970"/>
                </a:cubicBezTo>
                <a:cubicBezTo>
                  <a:pt x="704" y="970"/>
                  <a:pt x="704" y="969"/>
                  <a:pt x="705" y="968"/>
                </a:cubicBezTo>
                <a:cubicBezTo>
                  <a:pt x="705" y="968"/>
                  <a:pt x="705" y="968"/>
                  <a:pt x="706" y="968"/>
                </a:cubicBezTo>
                <a:close/>
                <a:moveTo>
                  <a:pt x="735" y="976"/>
                </a:moveTo>
                <a:cubicBezTo>
                  <a:pt x="735" y="975"/>
                  <a:pt x="734" y="975"/>
                  <a:pt x="733" y="975"/>
                </a:cubicBezTo>
                <a:cubicBezTo>
                  <a:pt x="733" y="976"/>
                  <a:pt x="733" y="976"/>
                  <a:pt x="732" y="977"/>
                </a:cubicBezTo>
                <a:cubicBezTo>
                  <a:pt x="732" y="978"/>
                  <a:pt x="731" y="978"/>
                  <a:pt x="731" y="978"/>
                </a:cubicBezTo>
                <a:cubicBezTo>
                  <a:pt x="730" y="979"/>
                  <a:pt x="728" y="980"/>
                  <a:pt x="729" y="982"/>
                </a:cubicBezTo>
                <a:cubicBezTo>
                  <a:pt x="730" y="983"/>
                  <a:pt x="732" y="982"/>
                  <a:pt x="733" y="983"/>
                </a:cubicBezTo>
                <a:cubicBezTo>
                  <a:pt x="734" y="983"/>
                  <a:pt x="735" y="985"/>
                  <a:pt x="735" y="986"/>
                </a:cubicBezTo>
                <a:cubicBezTo>
                  <a:pt x="735" y="987"/>
                  <a:pt x="735" y="987"/>
                  <a:pt x="736" y="988"/>
                </a:cubicBezTo>
                <a:cubicBezTo>
                  <a:pt x="737" y="988"/>
                  <a:pt x="737" y="988"/>
                  <a:pt x="738" y="988"/>
                </a:cubicBezTo>
                <a:cubicBezTo>
                  <a:pt x="740" y="987"/>
                  <a:pt x="740" y="988"/>
                  <a:pt x="741" y="986"/>
                </a:cubicBezTo>
                <a:cubicBezTo>
                  <a:pt x="741" y="984"/>
                  <a:pt x="742" y="982"/>
                  <a:pt x="740" y="981"/>
                </a:cubicBezTo>
                <a:cubicBezTo>
                  <a:pt x="740" y="981"/>
                  <a:pt x="739" y="981"/>
                  <a:pt x="738" y="981"/>
                </a:cubicBezTo>
                <a:cubicBezTo>
                  <a:pt x="738" y="981"/>
                  <a:pt x="737" y="980"/>
                  <a:pt x="736" y="980"/>
                </a:cubicBezTo>
                <a:cubicBezTo>
                  <a:pt x="736" y="980"/>
                  <a:pt x="735" y="980"/>
                  <a:pt x="734" y="980"/>
                </a:cubicBezTo>
                <a:cubicBezTo>
                  <a:pt x="734" y="979"/>
                  <a:pt x="734" y="978"/>
                  <a:pt x="734" y="977"/>
                </a:cubicBezTo>
                <a:cubicBezTo>
                  <a:pt x="735" y="977"/>
                  <a:pt x="736" y="977"/>
                  <a:pt x="735" y="976"/>
                </a:cubicBezTo>
                <a:close/>
                <a:moveTo>
                  <a:pt x="853" y="1159"/>
                </a:moveTo>
                <a:cubicBezTo>
                  <a:pt x="852" y="1158"/>
                  <a:pt x="851" y="1155"/>
                  <a:pt x="849" y="1157"/>
                </a:cubicBezTo>
                <a:cubicBezTo>
                  <a:pt x="848" y="1158"/>
                  <a:pt x="846" y="1160"/>
                  <a:pt x="848" y="1161"/>
                </a:cubicBezTo>
                <a:cubicBezTo>
                  <a:pt x="849" y="1162"/>
                  <a:pt x="850" y="1162"/>
                  <a:pt x="851" y="1163"/>
                </a:cubicBezTo>
                <a:cubicBezTo>
                  <a:pt x="852" y="1164"/>
                  <a:pt x="852" y="1165"/>
                  <a:pt x="853" y="1165"/>
                </a:cubicBezTo>
                <a:cubicBezTo>
                  <a:pt x="853" y="1165"/>
                  <a:pt x="853" y="1163"/>
                  <a:pt x="854" y="1163"/>
                </a:cubicBezTo>
                <a:cubicBezTo>
                  <a:pt x="854" y="1162"/>
                  <a:pt x="854" y="1162"/>
                  <a:pt x="853" y="1161"/>
                </a:cubicBezTo>
                <a:cubicBezTo>
                  <a:pt x="853" y="1160"/>
                  <a:pt x="853" y="1160"/>
                  <a:pt x="853" y="1159"/>
                </a:cubicBezTo>
                <a:close/>
                <a:moveTo>
                  <a:pt x="905" y="1194"/>
                </a:moveTo>
                <a:cubicBezTo>
                  <a:pt x="906" y="1195"/>
                  <a:pt x="908" y="1195"/>
                  <a:pt x="909" y="1196"/>
                </a:cubicBezTo>
                <a:cubicBezTo>
                  <a:pt x="910" y="1197"/>
                  <a:pt x="912" y="1197"/>
                  <a:pt x="913" y="1197"/>
                </a:cubicBezTo>
                <a:cubicBezTo>
                  <a:pt x="914" y="1198"/>
                  <a:pt x="915" y="1198"/>
                  <a:pt x="915" y="1198"/>
                </a:cubicBezTo>
                <a:cubicBezTo>
                  <a:pt x="916" y="1198"/>
                  <a:pt x="916" y="1199"/>
                  <a:pt x="917" y="1199"/>
                </a:cubicBezTo>
                <a:cubicBezTo>
                  <a:pt x="918" y="1198"/>
                  <a:pt x="919" y="1196"/>
                  <a:pt x="920" y="1196"/>
                </a:cubicBezTo>
                <a:cubicBezTo>
                  <a:pt x="921" y="1196"/>
                  <a:pt x="922" y="1197"/>
                  <a:pt x="923" y="1196"/>
                </a:cubicBezTo>
                <a:cubicBezTo>
                  <a:pt x="923" y="1196"/>
                  <a:pt x="923" y="1195"/>
                  <a:pt x="923" y="1194"/>
                </a:cubicBezTo>
                <a:cubicBezTo>
                  <a:pt x="923" y="1193"/>
                  <a:pt x="923" y="1193"/>
                  <a:pt x="922" y="1192"/>
                </a:cubicBezTo>
                <a:cubicBezTo>
                  <a:pt x="922" y="1191"/>
                  <a:pt x="922" y="1191"/>
                  <a:pt x="921" y="1190"/>
                </a:cubicBezTo>
                <a:cubicBezTo>
                  <a:pt x="921" y="1190"/>
                  <a:pt x="921" y="1190"/>
                  <a:pt x="920" y="1190"/>
                </a:cubicBezTo>
                <a:cubicBezTo>
                  <a:pt x="920" y="1189"/>
                  <a:pt x="920" y="1189"/>
                  <a:pt x="920" y="1189"/>
                </a:cubicBezTo>
                <a:cubicBezTo>
                  <a:pt x="920" y="1189"/>
                  <a:pt x="915" y="1186"/>
                  <a:pt x="918" y="1186"/>
                </a:cubicBezTo>
                <a:cubicBezTo>
                  <a:pt x="918" y="1186"/>
                  <a:pt x="918" y="1187"/>
                  <a:pt x="919" y="1187"/>
                </a:cubicBezTo>
                <a:cubicBezTo>
                  <a:pt x="919" y="1187"/>
                  <a:pt x="920" y="1188"/>
                  <a:pt x="921" y="1187"/>
                </a:cubicBezTo>
                <a:cubicBezTo>
                  <a:pt x="923" y="1187"/>
                  <a:pt x="920" y="1185"/>
                  <a:pt x="920" y="1184"/>
                </a:cubicBezTo>
                <a:cubicBezTo>
                  <a:pt x="920" y="1183"/>
                  <a:pt x="924" y="1185"/>
                  <a:pt x="923" y="1183"/>
                </a:cubicBezTo>
                <a:cubicBezTo>
                  <a:pt x="922" y="1182"/>
                  <a:pt x="920" y="1182"/>
                  <a:pt x="919" y="1182"/>
                </a:cubicBezTo>
                <a:cubicBezTo>
                  <a:pt x="918" y="1181"/>
                  <a:pt x="917" y="1178"/>
                  <a:pt x="916" y="1179"/>
                </a:cubicBezTo>
                <a:cubicBezTo>
                  <a:pt x="916" y="1180"/>
                  <a:pt x="918" y="1181"/>
                  <a:pt x="918" y="1182"/>
                </a:cubicBezTo>
                <a:cubicBezTo>
                  <a:pt x="918" y="1182"/>
                  <a:pt x="918" y="1183"/>
                  <a:pt x="918" y="1184"/>
                </a:cubicBezTo>
                <a:cubicBezTo>
                  <a:pt x="917" y="1184"/>
                  <a:pt x="917" y="1183"/>
                  <a:pt x="916" y="1183"/>
                </a:cubicBezTo>
                <a:cubicBezTo>
                  <a:pt x="915" y="1182"/>
                  <a:pt x="914" y="1182"/>
                  <a:pt x="913" y="1181"/>
                </a:cubicBezTo>
                <a:cubicBezTo>
                  <a:pt x="913" y="1180"/>
                  <a:pt x="914" y="1180"/>
                  <a:pt x="914" y="1179"/>
                </a:cubicBezTo>
                <a:cubicBezTo>
                  <a:pt x="914" y="1178"/>
                  <a:pt x="912" y="1177"/>
                  <a:pt x="911" y="1176"/>
                </a:cubicBezTo>
                <a:cubicBezTo>
                  <a:pt x="910" y="1175"/>
                  <a:pt x="908" y="1174"/>
                  <a:pt x="907" y="1174"/>
                </a:cubicBezTo>
                <a:cubicBezTo>
                  <a:pt x="906" y="1173"/>
                  <a:pt x="905" y="1171"/>
                  <a:pt x="903" y="1171"/>
                </a:cubicBezTo>
                <a:cubicBezTo>
                  <a:pt x="903" y="1171"/>
                  <a:pt x="902" y="1171"/>
                  <a:pt x="901" y="1171"/>
                </a:cubicBezTo>
                <a:cubicBezTo>
                  <a:pt x="900" y="1170"/>
                  <a:pt x="899" y="1170"/>
                  <a:pt x="899" y="1170"/>
                </a:cubicBezTo>
                <a:cubicBezTo>
                  <a:pt x="895" y="1169"/>
                  <a:pt x="893" y="1167"/>
                  <a:pt x="891" y="1164"/>
                </a:cubicBezTo>
                <a:cubicBezTo>
                  <a:pt x="890" y="1163"/>
                  <a:pt x="889" y="1162"/>
                  <a:pt x="889" y="1160"/>
                </a:cubicBezTo>
                <a:cubicBezTo>
                  <a:pt x="889" y="1158"/>
                  <a:pt x="887" y="1158"/>
                  <a:pt x="886" y="1157"/>
                </a:cubicBezTo>
                <a:cubicBezTo>
                  <a:pt x="884" y="1155"/>
                  <a:pt x="883" y="1152"/>
                  <a:pt x="881" y="1150"/>
                </a:cubicBezTo>
                <a:cubicBezTo>
                  <a:pt x="880" y="1149"/>
                  <a:pt x="880" y="1149"/>
                  <a:pt x="879" y="1148"/>
                </a:cubicBezTo>
                <a:cubicBezTo>
                  <a:pt x="879" y="1148"/>
                  <a:pt x="879" y="1147"/>
                  <a:pt x="879" y="1146"/>
                </a:cubicBezTo>
                <a:cubicBezTo>
                  <a:pt x="879" y="1145"/>
                  <a:pt x="878" y="1144"/>
                  <a:pt x="876" y="1144"/>
                </a:cubicBezTo>
                <a:cubicBezTo>
                  <a:pt x="875" y="1144"/>
                  <a:pt x="873" y="1144"/>
                  <a:pt x="872" y="1144"/>
                </a:cubicBezTo>
                <a:cubicBezTo>
                  <a:pt x="871" y="1143"/>
                  <a:pt x="870" y="1143"/>
                  <a:pt x="870" y="1142"/>
                </a:cubicBezTo>
                <a:cubicBezTo>
                  <a:pt x="869" y="1142"/>
                  <a:pt x="868" y="1142"/>
                  <a:pt x="867" y="1142"/>
                </a:cubicBezTo>
                <a:cubicBezTo>
                  <a:pt x="866" y="1142"/>
                  <a:pt x="865" y="1140"/>
                  <a:pt x="863" y="1141"/>
                </a:cubicBezTo>
                <a:cubicBezTo>
                  <a:pt x="861" y="1141"/>
                  <a:pt x="860" y="1141"/>
                  <a:pt x="859" y="1141"/>
                </a:cubicBezTo>
                <a:cubicBezTo>
                  <a:pt x="857" y="1141"/>
                  <a:pt x="856" y="1140"/>
                  <a:pt x="855" y="1139"/>
                </a:cubicBezTo>
                <a:cubicBezTo>
                  <a:pt x="853" y="1139"/>
                  <a:pt x="852" y="1139"/>
                  <a:pt x="850" y="1139"/>
                </a:cubicBezTo>
                <a:cubicBezTo>
                  <a:pt x="849" y="1138"/>
                  <a:pt x="847" y="1137"/>
                  <a:pt x="846" y="1137"/>
                </a:cubicBezTo>
                <a:cubicBezTo>
                  <a:pt x="845" y="1137"/>
                  <a:pt x="843" y="1137"/>
                  <a:pt x="842" y="1136"/>
                </a:cubicBezTo>
                <a:cubicBezTo>
                  <a:pt x="840" y="1136"/>
                  <a:pt x="839" y="1135"/>
                  <a:pt x="838" y="1134"/>
                </a:cubicBezTo>
                <a:cubicBezTo>
                  <a:pt x="837" y="1133"/>
                  <a:pt x="836" y="1132"/>
                  <a:pt x="835" y="1132"/>
                </a:cubicBezTo>
                <a:cubicBezTo>
                  <a:pt x="833" y="1131"/>
                  <a:pt x="832" y="1130"/>
                  <a:pt x="831" y="1130"/>
                </a:cubicBezTo>
                <a:cubicBezTo>
                  <a:pt x="828" y="1129"/>
                  <a:pt x="825" y="1130"/>
                  <a:pt x="822" y="1131"/>
                </a:cubicBezTo>
                <a:cubicBezTo>
                  <a:pt x="821" y="1131"/>
                  <a:pt x="818" y="1131"/>
                  <a:pt x="818" y="1132"/>
                </a:cubicBezTo>
                <a:cubicBezTo>
                  <a:pt x="817" y="1133"/>
                  <a:pt x="819" y="1134"/>
                  <a:pt x="819" y="1135"/>
                </a:cubicBezTo>
                <a:cubicBezTo>
                  <a:pt x="820" y="1137"/>
                  <a:pt x="820" y="1138"/>
                  <a:pt x="821" y="1139"/>
                </a:cubicBezTo>
                <a:cubicBezTo>
                  <a:pt x="822" y="1140"/>
                  <a:pt x="825" y="1141"/>
                  <a:pt x="826" y="1140"/>
                </a:cubicBezTo>
                <a:cubicBezTo>
                  <a:pt x="828" y="1140"/>
                  <a:pt x="829" y="1140"/>
                  <a:pt x="831" y="1140"/>
                </a:cubicBezTo>
                <a:cubicBezTo>
                  <a:pt x="832" y="1140"/>
                  <a:pt x="834" y="1140"/>
                  <a:pt x="834" y="1138"/>
                </a:cubicBezTo>
                <a:cubicBezTo>
                  <a:pt x="835" y="1138"/>
                  <a:pt x="835" y="1137"/>
                  <a:pt x="836" y="1137"/>
                </a:cubicBezTo>
                <a:cubicBezTo>
                  <a:pt x="837" y="1138"/>
                  <a:pt x="836" y="1138"/>
                  <a:pt x="835" y="1139"/>
                </a:cubicBezTo>
                <a:cubicBezTo>
                  <a:pt x="835" y="1139"/>
                  <a:pt x="835" y="1140"/>
                  <a:pt x="835" y="1141"/>
                </a:cubicBezTo>
                <a:cubicBezTo>
                  <a:pt x="835" y="1141"/>
                  <a:pt x="836" y="1142"/>
                  <a:pt x="836" y="1142"/>
                </a:cubicBezTo>
                <a:cubicBezTo>
                  <a:pt x="836" y="1143"/>
                  <a:pt x="836" y="1143"/>
                  <a:pt x="835" y="1143"/>
                </a:cubicBezTo>
                <a:cubicBezTo>
                  <a:pt x="835" y="1142"/>
                  <a:pt x="835" y="1141"/>
                  <a:pt x="834" y="1141"/>
                </a:cubicBezTo>
                <a:cubicBezTo>
                  <a:pt x="833" y="1140"/>
                  <a:pt x="831" y="1140"/>
                  <a:pt x="830" y="1140"/>
                </a:cubicBezTo>
                <a:cubicBezTo>
                  <a:pt x="829" y="1141"/>
                  <a:pt x="827" y="1141"/>
                  <a:pt x="827" y="1142"/>
                </a:cubicBezTo>
                <a:cubicBezTo>
                  <a:pt x="827" y="1144"/>
                  <a:pt x="827" y="1146"/>
                  <a:pt x="828" y="1146"/>
                </a:cubicBezTo>
                <a:cubicBezTo>
                  <a:pt x="829" y="1147"/>
                  <a:pt x="830" y="1147"/>
                  <a:pt x="830" y="1147"/>
                </a:cubicBezTo>
                <a:cubicBezTo>
                  <a:pt x="830" y="1148"/>
                  <a:pt x="829" y="1149"/>
                  <a:pt x="829" y="1149"/>
                </a:cubicBezTo>
                <a:cubicBezTo>
                  <a:pt x="829" y="1149"/>
                  <a:pt x="827" y="1149"/>
                  <a:pt x="827" y="1150"/>
                </a:cubicBezTo>
                <a:cubicBezTo>
                  <a:pt x="827" y="1151"/>
                  <a:pt x="828" y="1150"/>
                  <a:pt x="829" y="1150"/>
                </a:cubicBezTo>
                <a:cubicBezTo>
                  <a:pt x="830" y="1150"/>
                  <a:pt x="830" y="1150"/>
                  <a:pt x="831" y="1150"/>
                </a:cubicBezTo>
                <a:cubicBezTo>
                  <a:pt x="831" y="1149"/>
                  <a:pt x="832" y="1149"/>
                  <a:pt x="832" y="1149"/>
                </a:cubicBezTo>
                <a:cubicBezTo>
                  <a:pt x="833" y="1148"/>
                  <a:pt x="835" y="1148"/>
                  <a:pt x="836" y="1149"/>
                </a:cubicBezTo>
                <a:cubicBezTo>
                  <a:pt x="837" y="1149"/>
                  <a:pt x="837" y="1149"/>
                  <a:pt x="837" y="1151"/>
                </a:cubicBezTo>
                <a:cubicBezTo>
                  <a:pt x="838" y="1151"/>
                  <a:pt x="837" y="1152"/>
                  <a:pt x="838" y="1152"/>
                </a:cubicBezTo>
                <a:cubicBezTo>
                  <a:pt x="839" y="1152"/>
                  <a:pt x="840" y="1151"/>
                  <a:pt x="840" y="1151"/>
                </a:cubicBezTo>
                <a:cubicBezTo>
                  <a:pt x="840" y="1151"/>
                  <a:pt x="840" y="1150"/>
                  <a:pt x="841" y="1149"/>
                </a:cubicBezTo>
                <a:cubicBezTo>
                  <a:pt x="841" y="1149"/>
                  <a:pt x="842" y="1150"/>
                  <a:pt x="843" y="1151"/>
                </a:cubicBezTo>
                <a:cubicBezTo>
                  <a:pt x="844" y="1151"/>
                  <a:pt x="843" y="1151"/>
                  <a:pt x="843" y="1152"/>
                </a:cubicBezTo>
                <a:cubicBezTo>
                  <a:pt x="842" y="1153"/>
                  <a:pt x="842" y="1153"/>
                  <a:pt x="842" y="1154"/>
                </a:cubicBezTo>
                <a:cubicBezTo>
                  <a:pt x="842" y="1154"/>
                  <a:pt x="842" y="1155"/>
                  <a:pt x="842" y="1156"/>
                </a:cubicBezTo>
                <a:cubicBezTo>
                  <a:pt x="843" y="1156"/>
                  <a:pt x="843" y="1156"/>
                  <a:pt x="843" y="1156"/>
                </a:cubicBezTo>
                <a:cubicBezTo>
                  <a:pt x="844" y="1156"/>
                  <a:pt x="844" y="1157"/>
                  <a:pt x="844" y="1157"/>
                </a:cubicBezTo>
                <a:cubicBezTo>
                  <a:pt x="845" y="1158"/>
                  <a:pt x="846" y="1158"/>
                  <a:pt x="847" y="1157"/>
                </a:cubicBezTo>
                <a:cubicBezTo>
                  <a:pt x="848" y="1157"/>
                  <a:pt x="848" y="1156"/>
                  <a:pt x="849" y="1155"/>
                </a:cubicBezTo>
                <a:cubicBezTo>
                  <a:pt x="849" y="1155"/>
                  <a:pt x="852" y="1155"/>
                  <a:pt x="853" y="1156"/>
                </a:cubicBezTo>
                <a:cubicBezTo>
                  <a:pt x="853" y="1156"/>
                  <a:pt x="853" y="1157"/>
                  <a:pt x="853" y="1157"/>
                </a:cubicBezTo>
                <a:cubicBezTo>
                  <a:pt x="854" y="1158"/>
                  <a:pt x="854" y="1159"/>
                  <a:pt x="854" y="1160"/>
                </a:cubicBezTo>
                <a:cubicBezTo>
                  <a:pt x="854" y="1160"/>
                  <a:pt x="854" y="1161"/>
                  <a:pt x="855" y="1162"/>
                </a:cubicBezTo>
                <a:cubicBezTo>
                  <a:pt x="856" y="1162"/>
                  <a:pt x="856" y="1161"/>
                  <a:pt x="856" y="1160"/>
                </a:cubicBezTo>
                <a:cubicBezTo>
                  <a:pt x="857" y="1160"/>
                  <a:pt x="858" y="1159"/>
                  <a:pt x="858" y="1160"/>
                </a:cubicBezTo>
                <a:cubicBezTo>
                  <a:pt x="858" y="1161"/>
                  <a:pt x="857" y="1161"/>
                  <a:pt x="857" y="1162"/>
                </a:cubicBezTo>
                <a:cubicBezTo>
                  <a:pt x="858" y="1162"/>
                  <a:pt x="860" y="1162"/>
                  <a:pt x="859" y="1163"/>
                </a:cubicBezTo>
                <a:cubicBezTo>
                  <a:pt x="858" y="1163"/>
                  <a:pt x="857" y="1163"/>
                  <a:pt x="856" y="1164"/>
                </a:cubicBezTo>
                <a:cubicBezTo>
                  <a:pt x="855" y="1164"/>
                  <a:pt x="855" y="1171"/>
                  <a:pt x="856" y="1171"/>
                </a:cubicBezTo>
                <a:cubicBezTo>
                  <a:pt x="856" y="1171"/>
                  <a:pt x="856" y="1171"/>
                  <a:pt x="857" y="1170"/>
                </a:cubicBezTo>
                <a:cubicBezTo>
                  <a:pt x="857" y="1170"/>
                  <a:pt x="857" y="1169"/>
                  <a:pt x="858" y="1169"/>
                </a:cubicBezTo>
                <a:cubicBezTo>
                  <a:pt x="858" y="1168"/>
                  <a:pt x="859" y="1168"/>
                  <a:pt x="860" y="1168"/>
                </a:cubicBezTo>
                <a:cubicBezTo>
                  <a:pt x="861" y="1168"/>
                  <a:pt x="863" y="1169"/>
                  <a:pt x="864" y="1169"/>
                </a:cubicBezTo>
                <a:cubicBezTo>
                  <a:pt x="865" y="1168"/>
                  <a:pt x="868" y="1168"/>
                  <a:pt x="868" y="1169"/>
                </a:cubicBezTo>
                <a:cubicBezTo>
                  <a:pt x="869" y="1170"/>
                  <a:pt x="868" y="1170"/>
                  <a:pt x="868" y="1171"/>
                </a:cubicBezTo>
                <a:cubicBezTo>
                  <a:pt x="867" y="1172"/>
                  <a:pt x="867" y="1175"/>
                  <a:pt x="869" y="1174"/>
                </a:cubicBezTo>
                <a:cubicBezTo>
                  <a:pt x="870" y="1174"/>
                  <a:pt x="869" y="1173"/>
                  <a:pt x="870" y="1173"/>
                </a:cubicBezTo>
                <a:cubicBezTo>
                  <a:pt x="872" y="1171"/>
                  <a:pt x="871" y="1173"/>
                  <a:pt x="871" y="1175"/>
                </a:cubicBezTo>
                <a:cubicBezTo>
                  <a:pt x="872" y="1176"/>
                  <a:pt x="873" y="1175"/>
                  <a:pt x="874" y="1176"/>
                </a:cubicBezTo>
                <a:cubicBezTo>
                  <a:pt x="874" y="1177"/>
                  <a:pt x="873" y="1178"/>
                  <a:pt x="872" y="1177"/>
                </a:cubicBezTo>
                <a:cubicBezTo>
                  <a:pt x="871" y="1177"/>
                  <a:pt x="870" y="1176"/>
                  <a:pt x="870" y="1176"/>
                </a:cubicBezTo>
                <a:cubicBezTo>
                  <a:pt x="869" y="1178"/>
                  <a:pt x="873" y="1180"/>
                  <a:pt x="874" y="1179"/>
                </a:cubicBezTo>
                <a:cubicBezTo>
                  <a:pt x="876" y="1179"/>
                  <a:pt x="880" y="1179"/>
                  <a:pt x="883" y="1180"/>
                </a:cubicBezTo>
                <a:cubicBezTo>
                  <a:pt x="884" y="1181"/>
                  <a:pt x="885" y="1181"/>
                  <a:pt x="887" y="1181"/>
                </a:cubicBezTo>
                <a:cubicBezTo>
                  <a:pt x="887" y="1181"/>
                  <a:pt x="888" y="1181"/>
                  <a:pt x="889" y="1181"/>
                </a:cubicBezTo>
                <a:cubicBezTo>
                  <a:pt x="889" y="1181"/>
                  <a:pt x="890" y="1180"/>
                  <a:pt x="890" y="1180"/>
                </a:cubicBezTo>
                <a:cubicBezTo>
                  <a:pt x="891" y="1180"/>
                  <a:pt x="891" y="1180"/>
                  <a:pt x="891" y="1180"/>
                </a:cubicBezTo>
                <a:cubicBezTo>
                  <a:pt x="891" y="1181"/>
                  <a:pt x="890" y="1182"/>
                  <a:pt x="889" y="1182"/>
                </a:cubicBezTo>
                <a:cubicBezTo>
                  <a:pt x="889" y="1182"/>
                  <a:pt x="888" y="1182"/>
                  <a:pt x="888" y="1183"/>
                </a:cubicBezTo>
                <a:cubicBezTo>
                  <a:pt x="887" y="1184"/>
                  <a:pt x="886" y="1184"/>
                  <a:pt x="886" y="1185"/>
                </a:cubicBezTo>
                <a:cubicBezTo>
                  <a:pt x="885" y="1185"/>
                  <a:pt x="884" y="1185"/>
                  <a:pt x="884" y="1186"/>
                </a:cubicBezTo>
                <a:cubicBezTo>
                  <a:pt x="884" y="1187"/>
                  <a:pt x="886" y="1188"/>
                  <a:pt x="887" y="1188"/>
                </a:cubicBezTo>
                <a:cubicBezTo>
                  <a:pt x="888" y="1189"/>
                  <a:pt x="890" y="1189"/>
                  <a:pt x="891" y="1189"/>
                </a:cubicBezTo>
                <a:cubicBezTo>
                  <a:pt x="894" y="1191"/>
                  <a:pt x="897" y="1191"/>
                  <a:pt x="900" y="1192"/>
                </a:cubicBezTo>
                <a:cubicBezTo>
                  <a:pt x="902" y="1193"/>
                  <a:pt x="903" y="1194"/>
                  <a:pt x="905" y="1194"/>
                </a:cubicBezTo>
                <a:close/>
                <a:moveTo>
                  <a:pt x="862" y="1170"/>
                </a:moveTo>
                <a:cubicBezTo>
                  <a:pt x="861" y="1171"/>
                  <a:pt x="863" y="1172"/>
                  <a:pt x="863" y="1172"/>
                </a:cubicBezTo>
                <a:cubicBezTo>
                  <a:pt x="864" y="1173"/>
                  <a:pt x="863" y="1174"/>
                  <a:pt x="864" y="1174"/>
                </a:cubicBezTo>
                <a:cubicBezTo>
                  <a:pt x="864" y="1175"/>
                  <a:pt x="865" y="1174"/>
                  <a:pt x="865" y="1174"/>
                </a:cubicBezTo>
                <a:cubicBezTo>
                  <a:pt x="866" y="1173"/>
                  <a:pt x="865" y="1172"/>
                  <a:pt x="865" y="1172"/>
                </a:cubicBezTo>
                <a:cubicBezTo>
                  <a:pt x="866" y="1171"/>
                  <a:pt x="866" y="1171"/>
                  <a:pt x="865" y="1170"/>
                </a:cubicBezTo>
                <a:cubicBezTo>
                  <a:pt x="865" y="1169"/>
                  <a:pt x="863" y="1169"/>
                  <a:pt x="862" y="1170"/>
                </a:cubicBezTo>
                <a:close/>
                <a:moveTo>
                  <a:pt x="825" y="1097"/>
                </a:moveTo>
                <a:cubicBezTo>
                  <a:pt x="825" y="1097"/>
                  <a:pt x="824" y="1097"/>
                  <a:pt x="823" y="1098"/>
                </a:cubicBezTo>
                <a:cubicBezTo>
                  <a:pt x="822" y="1099"/>
                  <a:pt x="821" y="1101"/>
                  <a:pt x="822" y="1102"/>
                </a:cubicBezTo>
                <a:cubicBezTo>
                  <a:pt x="823" y="1103"/>
                  <a:pt x="823" y="1103"/>
                  <a:pt x="823" y="1104"/>
                </a:cubicBezTo>
                <a:cubicBezTo>
                  <a:pt x="824" y="1104"/>
                  <a:pt x="823" y="1106"/>
                  <a:pt x="824" y="1106"/>
                </a:cubicBezTo>
                <a:cubicBezTo>
                  <a:pt x="825" y="1107"/>
                  <a:pt x="825" y="1103"/>
                  <a:pt x="826" y="1102"/>
                </a:cubicBezTo>
                <a:cubicBezTo>
                  <a:pt x="826" y="1101"/>
                  <a:pt x="827" y="1101"/>
                  <a:pt x="827" y="1100"/>
                </a:cubicBezTo>
                <a:cubicBezTo>
                  <a:pt x="827" y="1099"/>
                  <a:pt x="827" y="1099"/>
                  <a:pt x="826" y="1098"/>
                </a:cubicBezTo>
                <a:cubicBezTo>
                  <a:pt x="826" y="1097"/>
                  <a:pt x="826" y="1096"/>
                  <a:pt x="825" y="1097"/>
                </a:cubicBezTo>
                <a:close/>
                <a:moveTo>
                  <a:pt x="825" y="1106"/>
                </a:moveTo>
                <a:cubicBezTo>
                  <a:pt x="825" y="1107"/>
                  <a:pt x="824" y="1108"/>
                  <a:pt x="823" y="1109"/>
                </a:cubicBezTo>
                <a:cubicBezTo>
                  <a:pt x="823" y="1110"/>
                  <a:pt x="824" y="1111"/>
                  <a:pt x="825" y="1112"/>
                </a:cubicBezTo>
                <a:cubicBezTo>
                  <a:pt x="826" y="1112"/>
                  <a:pt x="826" y="1113"/>
                  <a:pt x="826" y="1113"/>
                </a:cubicBezTo>
                <a:cubicBezTo>
                  <a:pt x="826" y="1114"/>
                  <a:pt x="827" y="1115"/>
                  <a:pt x="827" y="1114"/>
                </a:cubicBezTo>
                <a:cubicBezTo>
                  <a:pt x="829" y="1113"/>
                  <a:pt x="827" y="1111"/>
                  <a:pt x="826" y="1109"/>
                </a:cubicBezTo>
                <a:cubicBezTo>
                  <a:pt x="826" y="1109"/>
                  <a:pt x="827" y="1106"/>
                  <a:pt x="825" y="1106"/>
                </a:cubicBezTo>
                <a:close/>
                <a:moveTo>
                  <a:pt x="778" y="1047"/>
                </a:moveTo>
                <a:cubicBezTo>
                  <a:pt x="779" y="1046"/>
                  <a:pt x="779" y="1045"/>
                  <a:pt x="779" y="1045"/>
                </a:cubicBezTo>
                <a:cubicBezTo>
                  <a:pt x="780" y="1043"/>
                  <a:pt x="780" y="1043"/>
                  <a:pt x="779" y="1042"/>
                </a:cubicBezTo>
                <a:cubicBezTo>
                  <a:pt x="779" y="1042"/>
                  <a:pt x="779" y="1041"/>
                  <a:pt x="778" y="1041"/>
                </a:cubicBezTo>
                <a:cubicBezTo>
                  <a:pt x="778" y="1040"/>
                  <a:pt x="777" y="1040"/>
                  <a:pt x="775" y="1040"/>
                </a:cubicBezTo>
                <a:cubicBezTo>
                  <a:pt x="774" y="1041"/>
                  <a:pt x="773" y="1041"/>
                  <a:pt x="773" y="1042"/>
                </a:cubicBezTo>
                <a:cubicBezTo>
                  <a:pt x="771" y="1042"/>
                  <a:pt x="769" y="1043"/>
                  <a:pt x="770" y="1045"/>
                </a:cubicBezTo>
                <a:cubicBezTo>
                  <a:pt x="770" y="1046"/>
                  <a:pt x="771" y="1046"/>
                  <a:pt x="772" y="1047"/>
                </a:cubicBezTo>
                <a:cubicBezTo>
                  <a:pt x="773" y="1047"/>
                  <a:pt x="773" y="1047"/>
                  <a:pt x="774" y="1047"/>
                </a:cubicBezTo>
                <a:cubicBezTo>
                  <a:pt x="776" y="1047"/>
                  <a:pt x="777" y="1048"/>
                  <a:pt x="778" y="1047"/>
                </a:cubicBezTo>
                <a:close/>
                <a:moveTo>
                  <a:pt x="804" y="1079"/>
                </a:moveTo>
                <a:cubicBezTo>
                  <a:pt x="803" y="1078"/>
                  <a:pt x="802" y="1078"/>
                  <a:pt x="802" y="1076"/>
                </a:cubicBezTo>
                <a:cubicBezTo>
                  <a:pt x="801" y="1075"/>
                  <a:pt x="800" y="1075"/>
                  <a:pt x="800" y="1077"/>
                </a:cubicBezTo>
                <a:cubicBezTo>
                  <a:pt x="799" y="1078"/>
                  <a:pt x="800" y="1080"/>
                  <a:pt x="801" y="1080"/>
                </a:cubicBezTo>
                <a:cubicBezTo>
                  <a:pt x="801" y="1081"/>
                  <a:pt x="802" y="1082"/>
                  <a:pt x="803" y="1083"/>
                </a:cubicBezTo>
                <a:cubicBezTo>
                  <a:pt x="804" y="1083"/>
                  <a:pt x="804" y="1084"/>
                  <a:pt x="805" y="1084"/>
                </a:cubicBezTo>
                <a:cubicBezTo>
                  <a:pt x="805" y="1085"/>
                  <a:pt x="805" y="1085"/>
                  <a:pt x="805" y="1086"/>
                </a:cubicBezTo>
                <a:cubicBezTo>
                  <a:pt x="806" y="1086"/>
                  <a:pt x="807" y="1086"/>
                  <a:pt x="807" y="1085"/>
                </a:cubicBezTo>
                <a:cubicBezTo>
                  <a:pt x="807" y="1084"/>
                  <a:pt x="806" y="1083"/>
                  <a:pt x="806" y="1082"/>
                </a:cubicBezTo>
                <a:cubicBezTo>
                  <a:pt x="805" y="1080"/>
                  <a:pt x="805" y="1080"/>
                  <a:pt x="804" y="1079"/>
                </a:cubicBezTo>
                <a:close/>
                <a:moveTo>
                  <a:pt x="723" y="976"/>
                </a:moveTo>
                <a:cubicBezTo>
                  <a:pt x="723" y="976"/>
                  <a:pt x="724" y="977"/>
                  <a:pt x="725" y="977"/>
                </a:cubicBezTo>
                <a:cubicBezTo>
                  <a:pt x="725" y="978"/>
                  <a:pt x="725" y="978"/>
                  <a:pt x="726" y="978"/>
                </a:cubicBezTo>
                <a:cubicBezTo>
                  <a:pt x="728" y="978"/>
                  <a:pt x="728" y="977"/>
                  <a:pt x="729" y="975"/>
                </a:cubicBezTo>
                <a:cubicBezTo>
                  <a:pt x="729" y="974"/>
                  <a:pt x="729" y="972"/>
                  <a:pt x="728" y="972"/>
                </a:cubicBezTo>
                <a:cubicBezTo>
                  <a:pt x="726" y="971"/>
                  <a:pt x="720" y="974"/>
                  <a:pt x="723" y="976"/>
                </a:cubicBezTo>
                <a:close/>
                <a:moveTo>
                  <a:pt x="668" y="948"/>
                </a:moveTo>
                <a:cubicBezTo>
                  <a:pt x="668" y="947"/>
                  <a:pt x="667" y="947"/>
                  <a:pt x="666" y="947"/>
                </a:cubicBezTo>
                <a:cubicBezTo>
                  <a:pt x="665" y="945"/>
                  <a:pt x="663" y="948"/>
                  <a:pt x="664" y="949"/>
                </a:cubicBezTo>
                <a:cubicBezTo>
                  <a:pt x="664" y="950"/>
                  <a:pt x="665" y="950"/>
                  <a:pt x="665" y="951"/>
                </a:cubicBezTo>
                <a:cubicBezTo>
                  <a:pt x="666" y="951"/>
                  <a:pt x="666" y="952"/>
                  <a:pt x="666" y="953"/>
                </a:cubicBezTo>
                <a:cubicBezTo>
                  <a:pt x="665" y="953"/>
                  <a:pt x="665" y="953"/>
                  <a:pt x="665" y="953"/>
                </a:cubicBezTo>
                <a:cubicBezTo>
                  <a:pt x="664" y="953"/>
                  <a:pt x="664" y="954"/>
                  <a:pt x="664" y="954"/>
                </a:cubicBezTo>
                <a:cubicBezTo>
                  <a:pt x="665" y="956"/>
                  <a:pt x="667" y="957"/>
                  <a:pt x="668" y="956"/>
                </a:cubicBezTo>
                <a:cubicBezTo>
                  <a:pt x="669" y="955"/>
                  <a:pt x="670" y="952"/>
                  <a:pt x="669" y="951"/>
                </a:cubicBezTo>
                <a:cubicBezTo>
                  <a:pt x="669" y="950"/>
                  <a:pt x="668" y="950"/>
                  <a:pt x="668" y="948"/>
                </a:cubicBezTo>
                <a:close/>
              </a:path>
            </a:pathLst>
          </a:custGeom>
          <a:gradFill flip="none" rotWithShape="1">
            <a:gsLst>
              <a:gs pos="0">
                <a:schemeClr val="bg1">
                  <a:lumMod val="8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Tree>
    <p:extLst>
      <p:ext uri="{BB962C8B-B14F-4D97-AF65-F5344CB8AC3E}">
        <p14:creationId xmlns:p14="http://schemas.microsoft.com/office/powerpoint/2010/main" val="1669227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6D56D46-7563-4FD8-9BFE-159E148DD80B}"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 name="Title 1"/>
          <p:cNvSpPr>
            <a:spLocks noGrp="1"/>
          </p:cNvSpPr>
          <p:nvPr>
            <p:ph type="title"/>
          </p:nvPr>
        </p:nvSpPr>
        <p:spPr/>
        <p:txBody>
          <a:bodyPr/>
          <a:lstStyle/>
          <a:p>
            <a:r>
              <a:rPr lang="en-US"/>
              <a:t>Click to edit Master title style</a:t>
            </a:r>
            <a:endParaRPr/>
          </a:p>
        </p:txBody>
      </p:sp>
    </p:spTree>
    <p:extLst>
      <p:ext uri="{BB962C8B-B14F-4D97-AF65-F5344CB8AC3E}">
        <p14:creationId xmlns:p14="http://schemas.microsoft.com/office/powerpoint/2010/main" val="33399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9086600-3724-4CEC-BFC7-0AE817D459B4}"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Tree>
    <p:extLst>
      <p:ext uri="{BB962C8B-B14F-4D97-AF65-F5344CB8AC3E}">
        <p14:creationId xmlns:p14="http://schemas.microsoft.com/office/powerpoint/2010/main" val="1226822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1717B58-1A4E-4B21-A9B5-C9AA3D823795}"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 name="Title 1"/>
          <p:cNvSpPr>
            <a:spLocks noGrp="1"/>
          </p:cNvSpPr>
          <p:nvPr>
            <p:ph type="title"/>
          </p:nvPr>
        </p:nvSpPr>
        <p:spPr/>
        <p:txBody>
          <a:bodyPr/>
          <a:lstStyle/>
          <a:p>
            <a:r>
              <a:rPr lang="en-US"/>
              <a:t>Click to edit Master title style</a:t>
            </a:r>
            <a:endParaRPr/>
          </a:p>
        </p:txBody>
      </p:sp>
    </p:spTree>
    <p:extLst>
      <p:ext uri="{BB962C8B-B14F-4D97-AF65-F5344CB8AC3E}">
        <p14:creationId xmlns:p14="http://schemas.microsoft.com/office/powerpoint/2010/main" val="2843441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F97F51B7-01A4-4352-97FE-5E82B521B575}" type="datetime1">
              <a:rPr lang="en-US" smtClean="0"/>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6C87F6-986D-49E6-AF40-1B3A1EE8064D}" type="slidenum">
              <a:rPr lang="en-US" smtClean="0"/>
              <a:t>‹#›</a:t>
            </a:fld>
            <a:endParaRPr lang="en-US"/>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 name="Title 1"/>
          <p:cNvSpPr>
            <a:spLocks noGrp="1"/>
          </p:cNvSpPr>
          <p:nvPr>
            <p:ph type="title"/>
          </p:nvPr>
        </p:nvSpPr>
        <p:spPr>
          <a:xfrm>
            <a:off x="1217614" y="274638"/>
            <a:ext cx="9753600" cy="1325562"/>
          </a:xfrm>
        </p:spPr>
        <p:txBody>
          <a:bodyPr/>
          <a:lstStyle>
            <a:lvl1pPr>
              <a:defRPr/>
            </a:lvl1pPr>
          </a:lstStyle>
          <a:p>
            <a:r>
              <a:rPr lang="en-US"/>
              <a:t>Click to edit Master title style</a:t>
            </a:r>
            <a:endParaRPr/>
          </a:p>
        </p:txBody>
      </p:sp>
    </p:spTree>
    <p:extLst>
      <p:ext uri="{BB962C8B-B14F-4D97-AF65-F5344CB8AC3E}">
        <p14:creationId xmlns:p14="http://schemas.microsoft.com/office/powerpoint/2010/main" val="26861553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B01950F-3D49-467F-A6E8-BE6F2F33AA40}" type="datetime1">
              <a:rPr lang="en-US" smtClean="0"/>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t>‹#›</a:t>
            </a:fld>
            <a:endParaRPr lang="en-US"/>
          </a:p>
        </p:txBody>
      </p:sp>
      <p:sp>
        <p:nvSpPr>
          <p:cNvPr id="2" name="Title 1"/>
          <p:cNvSpPr>
            <a:spLocks noGrp="1"/>
          </p:cNvSpPr>
          <p:nvPr>
            <p:ph type="title"/>
          </p:nvPr>
        </p:nvSpPr>
        <p:spPr/>
        <p:txBody>
          <a:bodyPr/>
          <a:lstStyle/>
          <a:p>
            <a:r>
              <a:rPr lang="en-US"/>
              <a:t>Click to edit Master title style</a:t>
            </a:r>
            <a:endParaRPr/>
          </a:p>
        </p:txBody>
      </p:sp>
    </p:spTree>
    <p:extLst>
      <p:ext uri="{BB962C8B-B14F-4D97-AF65-F5344CB8AC3E}">
        <p14:creationId xmlns:p14="http://schemas.microsoft.com/office/powerpoint/2010/main" val="241613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A8C83-409A-47F2-A321-2CDE96EB4D0F}" type="datetime1">
              <a:rPr lang="en-US" smtClean="0"/>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213286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userDrawn="1"/>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5" name="Date Placeholder 4"/>
          <p:cNvSpPr>
            <a:spLocks noGrp="1"/>
          </p:cNvSpPr>
          <p:nvPr>
            <p:ph type="dt" sz="half" idx="10"/>
          </p:nvPr>
        </p:nvSpPr>
        <p:spPr/>
        <p:txBody>
          <a:bodyPr/>
          <a:lstStyle/>
          <a:p>
            <a:fld id="{E09C4E84-49BF-4F3A-985E-87C565C81281}"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038600"/>
            <a:ext cx="3886200" cy="21336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 name="Title 1"/>
          <p:cNvSpPr>
            <a:spLocks noGrp="1"/>
          </p:cNvSpPr>
          <p:nvPr>
            <p:ph type="title"/>
          </p:nvPr>
        </p:nvSpPr>
        <p:spPr>
          <a:xfrm>
            <a:off x="684213" y="685800"/>
            <a:ext cx="3886200" cy="3200400"/>
          </a:xfrm>
        </p:spPr>
        <p:txBody>
          <a:bodyPr anchor="b">
            <a:noAutofit/>
          </a:bodyPr>
          <a:lstStyle>
            <a:lvl1pPr algn="l">
              <a:defRPr sz="4000" b="0"/>
            </a:lvl1pPr>
          </a:lstStyle>
          <a:p>
            <a:r>
              <a:rPr lang="en-US"/>
              <a:t>Click to edit Master title style</a:t>
            </a:r>
            <a:endParaRPr/>
          </a:p>
        </p:txBody>
      </p:sp>
    </p:spTree>
    <p:extLst>
      <p:ext uri="{BB962C8B-B14F-4D97-AF65-F5344CB8AC3E}">
        <p14:creationId xmlns:p14="http://schemas.microsoft.com/office/powerpoint/2010/main" val="61959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5" name="Date Placeholder 4"/>
          <p:cNvSpPr>
            <a:spLocks noGrp="1"/>
          </p:cNvSpPr>
          <p:nvPr>
            <p:ph type="dt" sz="half" idx="10"/>
          </p:nvPr>
        </p:nvSpPr>
        <p:spPr/>
        <p:txBody>
          <a:bodyPr/>
          <a:lstStyle/>
          <a:p>
            <a:fld id="{3ABEE2B2-DE4E-4BA1-912B-1371ABFD68D1}"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
        <p:nvSpPr>
          <p:cNvPr id="3" name="Picture Placeholder 2"/>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dirty="0"/>
          </a:p>
        </p:txBody>
      </p:sp>
      <p:sp>
        <p:nvSpPr>
          <p:cNvPr id="4" name="Text Placeholder 3"/>
          <p:cNvSpPr>
            <a:spLocks noGrp="1"/>
          </p:cNvSpPr>
          <p:nvPr>
            <p:ph type="body" sz="half" idx="2"/>
          </p:nvPr>
        </p:nvSpPr>
        <p:spPr>
          <a:xfrm>
            <a:off x="684213" y="4038601"/>
            <a:ext cx="3886200" cy="21336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 name="Title 1"/>
          <p:cNvSpPr>
            <a:spLocks noGrp="1"/>
          </p:cNvSpPr>
          <p:nvPr>
            <p:ph type="title"/>
          </p:nvPr>
        </p:nvSpPr>
        <p:spPr>
          <a:xfrm>
            <a:off x="684213" y="685800"/>
            <a:ext cx="3886200" cy="3200400"/>
          </a:xfrm>
        </p:spPr>
        <p:txBody>
          <a:bodyPr anchor="b">
            <a:noAutofit/>
          </a:bodyPr>
          <a:lstStyle>
            <a:lvl1pPr algn="l">
              <a:defRPr sz="4000" b="0"/>
            </a:lvl1pPr>
          </a:lstStyle>
          <a:p>
            <a:r>
              <a:rPr lang="en-US"/>
              <a:t>Click to edit Master title style</a:t>
            </a:r>
            <a:endParaRPr/>
          </a:p>
        </p:txBody>
      </p:sp>
    </p:spTree>
    <p:extLst>
      <p:ext uri="{BB962C8B-B14F-4D97-AF65-F5344CB8AC3E}">
        <p14:creationId xmlns:p14="http://schemas.microsoft.com/office/powerpoint/2010/main" val="112615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6BD6C52-3045-4A40-BC5B-B47CC604D1C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 name="Title 1"/>
          <p:cNvSpPr>
            <a:spLocks noGrp="1"/>
          </p:cNvSpPr>
          <p:nvPr>
            <p:ph type="title"/>
          </p:nvPr>
        </p:nvSpPr>
        <p:spPr/>
        <p:txBody>
          <a:bodyPr/>
          <a:lstStyle/>
          <a:p>
            <a:r>
              <a:rPr lang="en-US"/>
              <a:t>Click to edit Master title style</a:t>
            </a:r>
            <a:endParaRPr/>
          </a:p>
        </p:txBody>
      </p:sp>
    </p:spTree>
    <p:extLst>
      <p:ext uri="{BB962C8B-B14F-4D97-AF65-F5344CB8AC3E}">
        <p14:creationId xmlns:p14="http://schemas.microsoft.com/office/powerpoint/2010/main" val="3735751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030A154-80F1-4270-938E-6F3AEBBE932B}"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Tree>
    <p:extLst>
      <p:ext uri="{BB962C8B-B14F-4D97-AF65-F5344CB8AC3E}">
        <p14:creationId xmlns:p14="http://schemas.microsoft.com/office/powerpoint/2010/main" val="1919580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594" y="1346947"/>
            <a:ext cx="10220330"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594" y="4299697"/>
            <a:ext cx="10220330"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594" y="1484779"/>
            <a:ext cx="10220330"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6702" y="4068923"/>
            <a:ext cx="1080623"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286" y="1432223"/>
            <a:ext cx="9964364" cy="3035808"/>
          </a:xfrm>
        </p:spPr>
        <p:txBody>
          <a:bodyPr anchor="ctr">
            <a:noAutofit/>
          </a:bodyPr>
          <a:lstStyle>
            <a:lvl1pPr algn="l">
              <a:lnSpc>
                <a:spcPct val="80000"/>
              </a:lnSpc>
              <a:defRPr sz="9597"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569" y="4389120"/>
            <a:ext cx="7889217" cy="1069848"/>
          </a:xfrm>
        </p:spPr>
        <p:txBody>
          <a:bodyPr>
            <a:normAutofit/>
          </a:bodyPr>
          <a:lstStyle>
            <a:lvl1pPr marL="0" indent="0" algn="l">
              <a:buNone/>
              <a:defRPr sz="2199">
                <a:solidFill>
                  <a:schemeClr val="tx1"/>
                </a:solidFill>
              </a:defRPr>
            </a:lvl1pPr>
            <a:lvl2pPr marL="457063" indent="0" algn="ctr">
              <a:buNone/>
              <a:defRPr sz="2199"/>
            </a:lvl2pPr>
            <a:lvl3pPr marL="914126" indent="0" algn="ctr">
              <a:buNone/>
              <a:defRPr sz="21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0235" y="4289334"/>
            <a:ext cx="1193557" cy="640080"/>
          </a:xfrm>
        </p:spPr>
        <p:txBody>
          <a:bodyPr/>
          <a:lstStyle>
            <a:lvl1pPr>
              <a:defRPr sz="2799"/>
            </a:lvl1pPr>
          </a:lstStyle>
          <a:p>
            <a:fld id="{71766878-3199-4EAB-94E7-2D6D11070E14}" type="slidenum">
              <a:rPr lang="en-US" smtClean="0"/>
              <a:pPr/>
              <a:t>‹#›</a:t>
            </a:fld>
            <a:endParaRPr lang="en-US" dirty="0"/>
          </a:p>
        </p:txBody>
      </p:sp>
      <p:sp>
        <p:nvSpPr>
          <p:cNvPr id="13" name="Rectangle 12">
            <a:extLst>
              <a:ext uri="{FF2B5EF4-FFF2-40B4-BE49-F238E27FC236}">
                <a16:creationId xmlns:a16="http://schemas.microsoft.com/office/drawing/2014/main" id="{C11ACDAC-A9FE-47CE-BE91-3EC6280252BD}"/>
              </a:ext>
            </a:extLst>
          </p:cNvPr>
          <p:cNvSpPr/>
          <p:nvPr userDrawn="1"/>
        </p:nvSpPr>
        <p:spPr>
          <a:xfrm>
            <a:off x="1460" y="0"/>
            <a:ext cx="12188952" cy="6858000"/>
          </a:xfrm>
          <a:prstGeom prst="rect">
            <a:avLst/>
          </a:prstGeom>
          <a:solidFill>
            <a:schemeClr val="bg1">
              <a:lumMod val="9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2189375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D56D46-7563-4FD8-9BFE-159E148DD80B}"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096862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88825"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6564" y="1225296"/>
            <a:ext cx="9278743" cy="3520440"/>
          </a:xfrm>
        </p:spPr>
        <p:txBody>
          <a:bodyPr anchor="ctr">
            <a:normAutofit/>
          </a:bodyPr>
          <a:lstStyle>
            <a:lvl1pPr>
              <a:lnSpc>
                <a:spcPct val="80000"/>
              </a:lnSpc>
              <a:defRPr sz="7998" b="0"/>
            </a:lvl1pPr>
          </a:lstStyle>
          <a:p>
            <a:r>
              <a:rPr lang="en-US"/>
              <a:t>Click to edit Master title style</a:t>
            </a:r>
            <a:endParaRPr lang="en-US" dirty="0"/>
          </a:p>
        </p:txBody>
      </p:sp>
      <p:sp>
        <p:nvSpPr>
          <p:cNvPr id="3" name="Text Placeholder 2"/>
          <p:cNvSpPr>
            <a:spLocks noGrp="1"/>
          </p:cNvSpPr>
          <p:nvPr>
            <p:ph type="body" idx="1"/>
          </p:nvPr>
        </p:nvSpPr>
        <p:spPr>
          <a:xfrm>
            <a:off x="2165210" y="5020056"/>
            <a:ext cx="9050203" cy="1066800"/>
          </a:xfrm>
        </p:spPr>
        <p:txBody>
          <a:bodyPr anchor="t">
            <a:normAutofit/>
          </a:bodyPr>
          <a:lstStyle>
            <a:lvl1pPr marL="0" indent="0">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591430" y="6272785"/>
            <a:ext cx="2643620" cy="365125"/>
          </a:xfrm>
        </p:spPr>
        <p:txBody>
          <a:bodyPr/>
          <a:lstStyle/>
          <a:p>
            <a:fld id="{59086600-3724-4CEC-BFC7-0AE817D459B4}" type="datetime1">
              <a:rPr lang="en-US" smtClean="0"/>
              <a:t>9/4/2018</a:t>
            </a:fld>
            <a:endParaRPr lang="en-US"/>
          </a:p>
        </p:txBody>
      </p:sp>
      <p:sp>
        <p:nvSpPr>
          <p:cNvPr id="5" name="Footer Placeholder 4"/>
          <p:cNvSpPr>
            <a:spLocks noGrp="1"/>
          </p:cNvSpPr>
          <p:nvPr>
            <p:ph type="ftr" sz="quarter" idx="11"/>
          </p:nvPr>
        </p:nvSpPr>
        <p:spPr>
          <a:xfrm>
            <a:off x="2182140" y="6272785"/>
            <a:ext cx="6326000" cy="365125"/>
          </a:xfrm>
        </p:spPr>
        <p:txBody>
          <a:bodyPr/>
          <a:lstStyle/>
          <a:p>
            <a:endParaRPr lang="en-US"/>
          </a:p>
        </p:txBody>
      </p:sp>
      <p:grpSp>
        <p:nvGrpSpPr>
          <p:cNvPr id="8" name="Group 7"/>
          <p:cNvGrpSpPr/>
          <p:nvPr/>
        </p:nvGrpSpPr>
        <p:grpSpPr>
          <a:xfrm>
            <a:off x="897165" y="2325848"/>
            <a:ext cx="1080623"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482" y="2506133"/>
            <a:ext cx="1187989" cy="720332"/>
          </a:xfrm>
        </p:spPr>
        <p:txBody>
          <a:bodyPr/>
          <a:lstStyle>
            <a:lvl1pPr>
              <a:defRPr sz="2799"/>
            </a:lvl1pPr>
          </a:lstStyle>
          <a:p>
            <a:fld id="{F36C87F6-986D-49E6-AF40-1B3A1EE8064D}" type="slidenum">
              <a:rPr lang="en-US" smtClean="0"/>
              <a:t>‹#›</a:t>
            </a:fld>
            <a:endParaRPr lang="en-US"/>
          </a:p>
        </p:txBody>
      </p:sp>
    </p:spTree>
    <p:extLst>
      <p:ext uri="{BB962C8B-B14F-4D97-AF65-F5344CB8AC3E}">
        <p14:creationId xmlns:p14="http://schemas.microsoft.com/office/powerpoint/2010/main" val="3046086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569" y="2194560"/>
            <a:ext cx="4753642" cy="39776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2567" y="2194560"/>
            <a:ext cx="4753642" cy="39776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717B58-1A4E-4B21-A9B5-C9AA3D823795}"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730542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522" y="2048256"/>
            <a:ext cx="4753642" cy="640080"/>
          </a:xfrm>
        </p:spPr>
        <p:txBody>
          <a:bodyPr anchor="ctr">
            <a:normAutofit/>
          </a:bodyPr>
          <a:lstStyle>
            <a:lvl1pPr marL="0" indent="0">
              <a:buNone/>
              <a:defRPr sz="1999" b="1">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069569" y="2743200"/>
            <a:ext cx="4753642" cy="32918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2567" y="2048256"/>
            <a:ext cx="4753642" cy="640080"/>
          </a:xfrm>
        </p:spPr>
        <p:txBody>
          <a:bodyPr anchor="ctr">
            <a:normAutofit/>
          </a:bodyPr>
          <a:lstStyle>
            <a:lvl1pPr marL="0" indent="0">
              <a:buNone/>
              <a:defRPr sz="1999" b="1">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362567" y="2743200"/>
            <a:ext cx="4753642" cy="32918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7F51B7-01A4-4352-97FE-5E82B521B575}" type="datetime1">
              <a:rPr lang="en-US" smtClean="0"/>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255197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B01950F-3D49-467F-A6E8-BE6F2F33AA40}" type="datetime1">
              <a:rPr lang="en-US" smtClean="0"/>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195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A8C83-409A-47F2-A321-2CDE96EB4D0F}" type="datetime1">
              <a:rPr lang="en-US" smtClean="0"/>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816848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1578" y="1"/>
            <a:ext cx="3887246"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7413" y="685800"/>
            <a:ext cx="3199567" cy="1737360"/>
          </a:xfrm>
        </p:spPr>
        <p:txBody>
          <a:bodyPr anchor="b">
            <a:normAutofit/>
          </a:bodyPr>
          <a:lstStyle>
            <a:lvl1pPr>
              <a:defRPr sz="3199" b="1"/>
            </a:lvl1pPr>
          </a:lstStyle>
          <a:p>
            <a:r>
              <a:rPr lang="en-US"/>
              <a:t>Click to edit Master title style</a:t>
            </a:r>
            <a:endParaRPr lang="en-US" dirty="0"/>
          </a:p>
        </p:txBody>
      </p:sp>
      <p:sp>
        <p:nvSpPr>
          <p:cNvPr id="3" name="Content Placeholder 2"/>
          <p:cNvSpPr>
            <a:spLocks noGrp="1"/>
          </p:cNvSpPr>
          <p:nvPr>
            <p:ph idx="1"/>
          </p:nvPr>
        </p:nvSpPr>
        <p:spPr>
          <a:xfrm>
            <a:off x="837982" y="685800"/>
            <a:ext cx="6709948" cy="5020056"/>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7413" y="2423160"/>
            <a:ext cx="3199567"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09C4E84-49BF-4F3A-985E-87C565C81281}"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grpSp>
        <p:nvGrpSpPr>
          <p:cNvPr id="9" name="Group 8"/>
          <p:cNvGrpSpPr>
            <a:grpSpLocks noChangeAspect="1"/>
          </p:cNvGrpSpPr>
          <p:nvPr/>
        </p:nvGrpSpPr>
        <p:grpSpPr>
          <a:xfrm>
            <a:off x="11398756" y="6229681"/>
            <a:ext cx="457081"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
        <p:nvSpPr>
          <p:cNvPr id="12" name="Rectangle 11">
            <a:extLst>
              <a:ext uri="{FF2B5EF4-FFF2-40B4-BE49-F238E27FC236}">
                <a16:creationId xmlns:a16="http://schemas.microsoft.com/office/drawing/2014/main" id="{8C6B19F1-0320-4E04-90C2-AF1A06499C0D}"/>
              </a:ext>
            </a:extLst>
          </p:cNvPr>
          <p:cNvSpPr/>
          <p:nvPr userDrawn="1"/>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Tree>
    <p:extLst>
      <p:ext uri="{BB962C8B-B14F-4D97-AF65-F5344CB8AC3E}">
        <p14:creationId xmlns:p14="http://schemas.microsoft.com/office/powerpoint/2010/main" val="20335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1578" y="1"/>
            <a:ext cx="3887246"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7413" y="685800"/>
            <a:ext cx="3199567" cy="1737360"/>
          </a:xfrm>
        </p:spPr>
        <p:txBody>
          <a:bodyPr anchor="b">
            <a:normAutofit/>
          </a:bodyPr>
          <a:lstStyle>
            <a:lvl1pPr>
              <a:defRPr sz="3199"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1578" cy="6858000"/>
          </a:xfrm>
          <a:solidFill>
            <a:schemeClr val="tx2">
              <a:lumMod val="20000"/>
              <a:lumOff val="80000"/>
            </a:schemeClr>
          </a:solidFill>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8547413" y="2423160"/>
            <a:ext cx="3199567"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ABEE2B2-DE4E-4BA1-912B-1371ABFD68D1}" type="datetime1">
              <a:rPr lang="en-US" smtClean="0"/>
              <a:t>9/4/2018</a:t>
            </a:fld>
            <a:endParaRPr lang="en-US"/>
          </a:p>
        </p:txBody>
      </p:sp>
      <p:grpSp>
        <p:nvGrpSpPr>
          <p:cNvPr id="8" name="Group 7"/>
          <p:cNvGrpSpPr>
            <a:grpSpLocks noChangeAspect="1"/>
          </p:cNvGrpSpPr>
          <p:nvPr/>
        </p:nvGrpSpPr>
        <p:grpSpPr>
          <a:xfrm>
            <a:off x="11398756" y="6229681"/>
            <a:ext cx="457081"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891612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BD6C52-3045-4A40-BC5B-B47CC604D1C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077421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2628" y="533400"/>
            <a:ext cx="2552035"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522" y="533400"/>
            <a:ext cx="7503745" cy="5638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30A154-80F1-4270-938E-6F3AEBBE932B}"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029706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88825"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6675" y="2404534"/>
            <a:ext cx="7764913" cy="1646302"/>
          </a:xfrm>
        </p:spPr>
        <p:txBody>
          <a:bodyPr anchor="b">
            <a:noAutofit/>
          </a:bodyPr>
          <a:lstStyle>
            <a:lvl1pPr algn="r">
              <a:defRPr sz="5398">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6675" y="4050834"/>
            <a:ext cx="7764913" cy="1096899"/>
          </a:xfrm>
        </p:spPr>
        <p:txBody>
          <a:bodyPr anchor="t"/>
          <a:lstStyle>
            <a:lvl1pPr marL="0" indent="0" algn="r">
              <a:buNone/>
              <a:defRPr>
                <a:solidFill>
                  <a:schemeClr val="tx1">
                    <a:lumMod val="50000"/>
                    <a:lumOff val="50000"/>
                  </a:schemeClr>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7410152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599"/>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27420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159" y="2700868"/>
            <a:ext cx="8594429" cy="1826581"/>
          </a:xfrm>
        </p:spPr>
        <p:txBody>
          <a:bodyPr anchor="b"/>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677159" y="4527448"/>
            <a:ext cx="8594429" cy="860400"/>
          </a:xfrm>
        </p:spPr>
        <p:txBody>
          <a:bodyPr anchor="t"/>
          <a:lstStyle>
            <a:lvl1pPr marL="0" indent="0" algn="l">
              <a:buNone/>
              <a:defRPr sz="1999">
                <a:solidFill>
                  <a:schemeClr val="tx1">
                    <a:lumMod val="50000"/>
                    <a:lumOff val="5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2387365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158" y="2160589"/>
            <a:ext cx="418294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8645" y="2160590"/>
            <a:ext cx="418294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0916594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570" y="2160983"/>
            <a:ext cx="4184533" cy="576262"/>
          </a:xfrm>
        </p:spPr>
        <p:txBody>
          <a:bodyPr anchor="b">
            <a:noAutofit/>
          </a:bodyPr>
          <a:lstStyle>
            <a:lvl1pPr marL="0" indent="0">
              <a:buNone/>
              <a:defRPr sz="23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675570" y="2737246"/>
            <a:ext cx="418453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7058" y="2160983"/>
            <a:ext cx="4184528" cy="576262"/>
          </a:xfrm>
        </p:spPr>
        <p:txBody>
          <a:bodyPr anchor="b">
            <a:noAutofit/>
          </a:bodyPr>
          <a:lstStyle>
            <a:lvl1pPr marL="0" indent="0">
              <a:buNone/>
              <a:defRPr sz="23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5087059" y="2737246"/>
            <a:ext cx="418452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9502355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158" y="609600"/>
            <a:ext cx="859442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0798721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5237927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158" y="1498604"/>
            <a:ext cx="3853524" cy="1278466"/>
          </a:xfrm>
        </p:spPr>
        <p:txBody>
          <a:bodyPr anchor="b">
            <a:normAutofit/>
          </a:bodyPr>
          <a:lstStyle>
            <a:lvl1pPr>
              <a:defRPr sz="1999"/>
            </a:lvl1pPr>
          </a:lstStyle>
          <a:p>
            <a:r>
              <a:rPr lang="en-US"/>
              <a:t>Click to edit Master title style</a:t>
            </a:r>
            <a:endParaRPr lang="en-US" dirty="0"/>
          </a:p>
        </p:txBody>
      </p:sp>
      <p:sp>
        <p:nvSpPr>
          <p:cNvPr id="3" name="Content Placeholder 2"/>
          <p:cNvSpPr>
            <a:spLocks noGrp="1"/>
          </p:cNvSpPr>
          <p:nvPr>
            <p:ph idx="1"/>
          </p:nvPr>
        </p:nvSpPr>
        <p:spPr>
          <a:xfrm>
            <a:off x="4759222" y="514925"/>
            <a:ext cx="4512366"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158" y="2777069"/>
            <a:ext cx="3853524" cy="2584449"/>
          </a:xfrm>
        </p:spPr>
        <p:txBody>
          <a:bodyPr>
            <a:normAutofit/>
          </a:bodyPr>
          <a:lstStyle>
            <a:lvl1pPr marL="0" indent="0">
              <a:buNone/>
              <a:defRPr sz="1400"/>
            </a:lvl1pPr>
            <a:lvl2pPr marL="456926" indent="0">
              <a:buNone/>
              <a:defRPr sz="1400"/>
            </a:lvl2pPr>
            <a:lvl3pPr marL="913852" indent="0">
              <a:buNone/>
              <a:defRPr sz="1200"/>
            </a:lvl3pPr>
            <a:lvl4pPr marL="1370778" indent="0">
              <a:buNone/>
              <a:defRPr sz="1000"/>
            </a:lvl4pPr>
            <a:lvl5pPr marL="1827703" indent="0">
              <a:buNone/>
              <a:defRPr sz="1000"/>
            </a:lvl5pPr>
            <a:lvl6pPr marL="2284628" indent="0">
              <a:buNone/>
              <a:defRPr sz="1000"/>
            </a:lvl6pPr>
            <a:lvl7pPr marL="2741554" indent="0">
              <a:buNone/>
              <a:defRPr sz="1000"/>
            </a:lvl7pPr>
            <a:lvl8pPr marL="3198480" indent="0">
              <a:buNone/>
              <a:defRPr sz="1000"/>
            </a:lvl8pPr>
            <a:lvl9pPr marL="3655406"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979186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158" y="4800600"/>
            <a:ext cx="8594428" cy="566738"/>
          </a:xfrm>
        </p:spPr>
        <p:txBody>
          <a:bodyPr anchor="b">
            <a:normAutofit/>
          </a:bodyPr>
          <a:lstStyle>
            <a:lvl1pPr algn="l">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158" y="609600"/>
            <a:ext cx="8594429" cy="3845718"/>
          </a:xfrm>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158" y="5367338"/>
            <a:ext cx="8594428" cy="674024"/>
          </a:xfrm>
        </p:spPr>
        <p:txBody>
          <a:bodyPr>
            <a:normAutofit/>
          </a:bodyPr>
          <a:lstStyle>
            <a:lvl1pPr marL="0" indent="0">
              <a:buNone/>
              <a:defRPr sz="12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7260830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159" y="609600"/>
            <a:ext cx="8594429" cy="3403600"/>
          </a:xfrm>
        </p:spPr>
        <p:txBody>
          <a:bodyPr anchor="ctr">
            <a:normAutofit/>
          </a:bodyPr>
          <a:lstStyle>
            <a:lvl1pPr algn="l">
              <a:defRPr sz="4399" b="0" cap="none"/>
            </a:lvl1pPr>
          </a:lstStyle>
          <a:p>
            <a:r>
              <a:rPr lang="en-US"/>
              <a:t>Click to edit Master title style</a:t>
            </a:r>
            <a:endParaRPr lang="en-US" dirty="0"/>
          </a:p>
        </p:txBody>
      </p:sp>
      <p:sp>
        <p:nvSpPr>
          <p:cNvPr id="3" name="Text Placeholder 2"/>
          <p:cNvSpPr>
            <a:spLocks noGrp="1"/>
          </p:cNvSpPr>
          <p:nvPr>
            <p:ph type="body" idx="1"/>
          </p:nvPr>
        </p:nvSpPr>
        <p:spPr>
          <a:xfrm>
            <a:off x="677159" y="4470400"/>
            <a:ext cx="8594429" cy="1570962"/>
          </a:xfrm>
        </p:spPr>
        <p:txBody>
          <a:bodyPr anchor="ctr">
            <a:normAutofit/>
          </a:bodyPr>
          <a:lstStyle>
            <a:lvl1pPr marL="0" indent="0" algn="l">
              <a:buNone/>
              <a:defRPr sz="1799">
                <a:solidFill>
                  <a:schemeClr val="tx1">
                    <a:lumMod val="75000"/>
                    <a:lumOff val="2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3743452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092" y="609600"/>
            <a:ext cx="8092026" cy="3022600"/>
          </a:xfrm>
        </p:spPr>
        <p:txBody>
          <a:bodyPr anchor="ctr">
            <a:normAutofit/>
          </a:bodyPr>
          <a:lstStyle>
            <a:lvl1pPr algn="l">
              <a:defRPr sz="4399"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5783" y="3632200"/>
            <a:ext cx="7222643" cy="381000"/>
          </a:xfrm>
        </p:spPr>
        <p:txBody>
          <a:bodyPr anchor="ctr">
            <a:noAutofit/>
          </a:bodyPr>
          <a:lstStyle>
            <a:lvl1pPr marL="0" indent="0">
              <a:buFontTx/>
              <a:buNone/>
              <a:defRPr sz="1600">
                <a:solidFill>
                  <a:schemeClr val="tx1">
                    <a:lumMod val="50000"/>
                    <a:lumOff val="50000"/>
                  </a:schemeClr>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677159" y="4470400"/>
            <a:ext cx="8594429" cy="1570962"/>
          </a:xfrm>
        </p:spPr>
        <p:txBody>
          <a:bodyPr anchor="ctr">
            <a:normAutofit/>
          </a:bodyPr>
          <a:lstStyle>
            <a:lvl1pPr marL="0" indent="0" algn="l">
              <a:buNone/>
              <a:defRPr sz="1799">
                <a:solidFill>
                  <a:schemeClr val="tx1">
                    <a:lumMod val="75000"/>
                    <a:lumOff val="2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
        <p:nvSpPr>
          <p:cNvPr id="20" name="TextBox 19"/>
          <p:cNvSpPr txBox="1"/>
          <p:nvPr/>
        </p:nvSpPr>
        <p:spPr>
          <a:xfrm>
            <a:off x="541729" y="790378"/>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0695" y="2886556"/>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lumMod val="60000"/>
                    <a:lumOff val="40000"/>
                  </a:schemeClr>
                </a:solidFill>
                <a:latin typeface="Arial"/>
              </a:rPr>
              <a:t>”</a:t>
            </a:r>
            <a:endParaRPr lang="en-US" sz="1799" dirty="0">
              <a:solidFill>
                <a:schemeClr val="accent1">
                  <a:lumMod val="60000"/>
                  <a:lumOff val="40000"/>
                </a:schemeClr>
              </a:solidFill>
              <a:latin typeface="Arial"/>
            </a:endParaRPr>
          </a:p>
        </p:txBody>
      </p:sp>
    </p:spTree>
    <p:extLst>
      <p:ext uri="{BB962C8B-B14F-4D97-AF65-F5344CB8AC3E}">
        <p14:creationId xmlns:p14="http://schemas.microsoft.com/office/powerpoint/2010/main" val="230265648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159" y="1931988"/>
            <a:ext cx="8594429" cy="2595460"/>
          </a:xfrm>
        </p:spPr>
        <p:txBody>
          <a:bodyPr anchor="b">
            <a:normAutofit/>
          </a:bodyPr>
          <a:lstStyle>
            <a:lvl1pPr algn="l">
              <a:defRPr sz="4399" b="0" cap="none"/>
            </a:lvl1pPr>
          </a:lstStyle>
          <a:p>
            <a:r>
              <a:rPr lang="en-US"/>
              <a:t>Click to edit Master title style</a:t>
            </a:r>
            <a:endParaRPr lang="en-US" dirty="0"/>
          </a:p>
        </p:txBody>
      </p:sp>
      <p:sp>
        <p:nvSpPr>
          <p:cNvPr id="3" name="Text Placeholder 2"/>
          <p:cNvSpPr>
            <a:spLocks noGrp="1"/>
          </p:cNvSpPr>
          <p:nvPr>
            <p:ph type="body" idx="1"/>
          </p:nvPr>
        </p:nvSpPr>
        <p:spPr>
          <a:xfrm>
            <a:off x="677159" y="4527448"/>
            <a:ext cx="8594429" cy="1513914"/>
          </a:xfrm>
        </p:spPr>
        <p:txBody>
          <a:bodyPr anchor="t">
            <a:normAutofit/>
          </a:bodyPr>
          <a:lstStyle>
            <a:lvl1pPr marL="0" indent="0" algn="l">
              <a:buNone/>
              <a:defRPr sz="1799">
                <a:solidFill>
                  <a:schemeClr val="tx1">
                    <a:lumMod val="75000"/>
                    <a:lumOff val="2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41530054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092" y="609600"/>
            <a:ext cx="8092026" cy="3022600"/>
          </a:xfrm>
        </p:spPr>
        <p:txBody>
          <a:bodyPr anchor="ctr">
            <a:normAutofit/>
          </a:bodyPr>
          <a:lstStyle>
            <a:lvl1pPr algn="l">
              <a:defRPr sz="4399"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156" y="4013200"/>
            <a:ext cx="8594430" cy="514248"/>
          </a:xfrm>
        </p:spPr>
        <p:txBody>
          <a:bodyPr anchor="b">
            <a:noAutofit/>
          </a:bodyPr>
          <a:lstStyle>
            <a:lvl1pPr marL="0" indent="0">
              <a:buFontTx/>
              <a:buNone/>
              <a:defRPr sz="2399">
                <a:solidFill>
                  <a:schemeClr val="tx1">
                    <a:lumMod val="75000"/>
                    <a:lumOff val="25000"/>
                  </a:schemeClr>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677159" y="4527448"/>
            <a:ext cx="8594429" cy="1513914"/>
          </a:xfrm>
        </p:spPr>
        <p:txBody>
          <a:bodyPr anchor="t">
            <a:normAutofit/>
          </a:bodyPr>
          <a:lstStyle>
            <a:lvl1pPr marL="0" indent="0" algn="l">
              <a:buNone/>
              <a:defRPr sz="1799">
                <a:solidFill>
                  <a:schemeClr val="tx1">
                    <a:lumMod val="50000"/>
                    <a:lumOff val="5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
        <p:nvSpPr>
          <p:cNvPr id="24" name="TextBox 23"/>
          <p:cNvSpPr txBox="1"/>
          <p:nvPr/>
        </p:nvSpPr>
        <p:spPr>
          <a:xfrm>
            <a:off x="541729" y="790378"/>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0695" y="2886556"/>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5107134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621" y="609600"/>
            <a:ext cx="8585966" cy="3022600"/>
          </a:xfrm>
        </p:spPr>
        <p:txBody>
          <a:bodyPr anchor="ctr">
            <a:normAutofit/>
          </a:bodyPr>
          <a:lstStyle>
            <a:lvl1pPr algn="l">
              <a:defRPr sz="4399"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156" y="4013200"/>
            <a:ext cx="8594430" cy="514248"/>
          </a:xfrm>
        </p:spPr>
        <p:txBody>
          <a:bodyPr anchor="b">
            <a:noAutofit/>
          </a:bodyPr>
          <a:lstStyle>
            <a:lvl1pPr marL="0" indent="0">
              <a:buFontTx/>
              <a:buNone/>
              <a:defRPr sz="2399">
                <a:solidFill>
                  <a:schemeClr val="accent1"/>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677159" y="4527448"/>
            <a:ext cx="8594429" cy="1513914"/>
          </a:xfrm>
        </p:spPr>
        <p:txBody>
          <a:bodyPr anchor="t">
            <a:normAutofit/>
          </a:bodyPr>
          <a:lstStyle>
            <a:lvl1pPr marL="0" indent="0" algn="l">
              <a:buNone/>
              <a:defRPr sz="1799">
                <a:solidFill>
                  <a:schemeClr val="tx1">
                    <a:lumMod val="50000"/>
                    <a:lumOff val="5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45493094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6764977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5599" y="609600"/>
            <a:ext cx="130440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159" y="609600"/>
            <a:ext cx="7058311"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0095407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 name="Title 1"/>
          <p:cNvSpPr>
            <a:spLocks noGrp="1"/>
          </p:cNvSpPr>
          <p:nvPr>
            <p:ph type="ctrTitle"/>
          </p:nvPr>
        </p:nvSpPr>
        <p:spPr>
          <a:xfrm>
            <a:off x="1750556" y="1300786"/>
            <a:ext cx="8687713" cy="2509213"/>
          </a:xfrm>
        </p:spPr>
        <p:txBody>
          <a:bodyPr anchor="b">
            <a:normAutofit/>
          </a:bodyPr>
          <a:lstStyle>
            <a:lvl1pPr algn="ctr">
              <a:defRPr sz="4799"/>
            </a:lvl1pPr>
          </a:lstStyle>
          <a:p>
            <a:r>
              <a:rPr lang="en-US"/>
              <a:t>Click to edit Master title style</a:t>
            </a:r>
            <a:endParaRPr lang="en-US" dirty="0"/>
          </a:p>
        </p:txBody>
      </p:sp>
      <p:sp>
        <p:nvSpPr>
          <p:cNvPr id="3" name="Subtitle 2"/>
          <p:cNvSpPr>
            <a:spLocks noGrp="1"/>
          </p:cNvSpPr>
          <p:nvPr>
            <p:ph type="subTitle" idx="1"/>
          </p:nvPr>
        </p:nvSpPr>
        <p:spPr>
          <a:xfrm>
            <a:off x="1750556" y="3886201"/>
            <a:ext cx="8687713" cy="1371599"/>
          </a:xfrm>
        </p:spPr>
        <p:txBody>
          <a:bodyPr>
            <a:normAutofit/>
          </a:bodyPr>
          <a:lstStyle>
            <a:lvl1pPr marL="0" indent="0" algn="ctr">
              <a:buNone/>
              <a:defRPr sz="2199">
                <a:solidFill>
                  <a:schemeClr val="bg1">
                    <a:lumMod val="50000"/>
                  </a:schemeClr>
                </a:solidFill>
              </a:defRPr>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5450094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536" y="2367093"/>
            <a:ext cx="10361127"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7177283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 name="Title 1"/>
          <p:cNvSpPr>
            <a:spLocks noGrp="1"/>
          </p:cNvSpPr>
          <p:nvPr>
            <p:ph type="title"/>
          </p:nvPr>
        </p:nvSpPr>
        <p:spPr>
          <a:xfrm>
            <a:off x="913536" y="828564"/>
            <a:ext cx="10349056" cy="2736819"/>
          </a:xfrm>
        </p:spPr>
        <p:txBody>
          <a:bodyPr anchor="b">
            <a:normAutofit/>
          </a:bodyPr>
          <a:lstStyle>
            <a:lvl1pPr>
              <a:defRPr sz="3999"/>
            </a:lvl1pPr>
          </a:lstStyle>
          <a:p>
            <a:r>
              <a:rPr lang="en-US"/>
              <a:t>Click to edit Master title style</a:t>
            </a:r>
            <a:endParaRPr lang="en-US" dirty="0"/>
          </a:p>
        </p:txBody>
      </p:sp>
      <p:sp>
        <p:nvSpPr>
          <p:cNvPr id="3" name="Text Placeholder 2"/>
          <p:cNvSpPr>
            <a:spLocks noGrp="1"/>
          </p:cNvSpPr>
          <p:nvPr>
            <p:ph type="body" idx="1"/>
          </p:nvPr>
        </p:nvSpPr>
        <p:spPr>
          <a:xfrm>
            <a:off x="913536" y="3657458"/>
            <a:ext cx="10349056" cy="1368183"/>
          </a:xfrm>
        </p:spPr>
        <p:txBody>
          <a:bodyPr>
            <a:normAutofit/>
          </a:bodyPr>
          <a:lstStyle>
            <a:lvl1pPr marL="0" indent="0" algn="ctr">
              <a:buNone/>
              <a:defRPr sz="1999">
                <a:solidFill>
                  <a:schemeClr val="bg1">
                    <a:lumMod val="50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89049286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14" name="Title 1"/>
          <p:cNvSpPr>
            <a:spLocks noGrp="1"/>
          </p:cNvSpPr>
          <p:nvPr>
            <p:ph type="title"/>
          </p:nvPr>
        </p:nvSpPr>
        <p:spPr>
          <a:xfrm>
            <a:off x="913537" y="618518"/>
            <a:ext cx="10361752"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536" y="2367093"/>
            <a:ext cx="510469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0593" y="2367093"/>
            <a:ext cx="510407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80822770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14" name="Title 1"/>
          <p:cNvSpPr>
            <a:spLocks noGrp="1"/>
          </p:cNvSpPr>
          <p:nvPr>
            <p:ph type="title"/>
          </p:nvPr>
        </p:nvSpPr>
        <p:spPr>
          <a:xfrm>
            <a:off x="913537" y="618518"/>
            <a:ext cx="10361752"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029" y="2371018"/>
            <a:ext cx="4872205" cy="679994"/>
          </a:xfrm>
        </p:spPr>
        <p:txBody>
          <a:bodyPr anchor="b">
            <a:noAutofit/>
          </a:bodyPr>
          <a:lstStyle>
            <a:lvl1pPr marL="0" indent="0">
              <a:lnSpc>
                <a:spcPct val="85000"/>
              </a:lnSpc>
              <a:buNone/>
              <a:defRPr sz="25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2" name="Content Placeholder 3"/>
          <p:cNvSpPr>
            <a:spLocks noGrp="1"/>
          </p:cNvSpPr>
          <p:nvPr>
            <p:ph sz="quarter" idx="13"/>
          </p:nvPr>
        </p:nvSpPr>
        <p:spPr>
          <a:xfrm>
            <a:off x="913537" y="3051013"/>
            <a:ext cx="510469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4757" y="2371018"/>
            <a:ext cx="4880533" cy="679994"/>
          </a:xfrm>
        </p:spPr>
        <p:txBody>
          <a:bodyPr anchor="b">
            <a:noAutofit/>
          </a:bodyPr>
          <a:lstStyle>
            <a:lvl1pPr marL="0" indent="0">
              <a:lnSpc>
                <a:spcPct val="85000"/>
              </a:lnSpc>
              <a:buNone/>
              <a:defRPr sz="25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3" name="Content Placeholder 5"/>
          <p:cNvSpPr>
            <a:spLocks noGrp="1"/>
          </p:cNvSpPr>
          <p:nvPr>
            <p:ph sz="quarter" idx="14"/>
          </p:nvPr>
        </p:nvSpPr>
        <p:spPr>
          <a:xfrm>
            <a:off x="6170593" y="3051013"/>
            <a:ext cx="510407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8092368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1827540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31776714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 name="Title 1"/>
          <p:cNvSpPr>
            <a:spLocks noGrp="1"/>
          </p:cNvSpPr>
          <p:nvPr>
            <p:ph type="title"/>
          </p:nvPr>
        </p:nvSpPr>
        <p:spPr>
          <a:xfrm>
            <a:off x="913537" y="609600"/>
            <a:ext cx="3934663" cy="2023252"/>
          </a:xfrm>
        </p:spPr>
        <p:txBody>
          <a:bodyPr anchor="b"/>
          <a:lstStyle>
            <a:lvl1pPr algn="ctr">
              <a:defRPr sz="3199"/>
            </a:lvl1pPr>
          </a:lstStyle>
          <a:p>
            <a:r>
              <a:rPr lang="en-US"/>
              <a:t>Click to edit Master title style</a:t>
            </a:r>
            <a:endParaRPr lang="en-US" dirty="0"/>
          </a:p>
        </p:txBody>
      </p:sp>
      <p:sp>
        <p:nvSpPr>
          <p:cNvPr id="10" name="Content Placeholder 2"/>
          <p:cNvSpPr>
            <a:spLocks noGrp="1"/>
          </p:cNvSpPr>
          <p:nvPr>
            <p:ph sz="quarter" idx="13"/>
          </p:nvPr>
        </p:nvSpPr>
        <p:spPr>
          <a:xfrm>
            <a:off x="5076740" y="609601"/>
            <a:ext cx="6198548"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537" y="2632852"/>
            <a:ext cx="3934664" cy="3158348"/>
          </a:xfrm>
        </p:spPr>
        <p:txBody>
          <a:bodyP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37426763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 name="Title 1"/>
          <p:cNvSpPr>
            <a:spLocks noGrp="1"/>
          </p:cNvSpPr>
          <p:nvPr>
            <p:ph type="title"/>
          </p:nvPr>
        </p:nvSpPr>
        <p:spPr>
          <a:xfrm>
            <a:off x="913537" y="609600"/>
            <a:ext cx="5933423" cy="2023254"/>
          </a:xfrm>
        </p:spPr>
        <p:txBody>
          <a:bodyPr anchor="b"/>
          <a:lstStyle>
            <a:lvl1pPr algn="ctr">
              <a:defRPr sz="3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2870" y="609601"/>
            <a:ext cx="3254510"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913557" y="2632853"/>
            <a:ext cx="5933403" cy="3158347"/>
          </a:xfrm>
        </p:spPr>
        <p:txBody>
          <a:bodyP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41877643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 name="Title 1"/>
          <p:cNvSpPr>
            <a:spLocks noGrp="1"/>
          </p:cNvSpPr>
          <p:nvPr>
            <p:ph type="title"/>
          </p:nvPr>
        </p:nvSpPr>
        <p:spPr>
          <a:xfrm>
            <a:off x="913556" y="4289374"/>
            <a:ext cx="10361733" cy="811610"/>
          </a:xfrm>
        </p:spPr>
        <p:txBody>
          <a:bodyPr anchor="b"/>
          <a:lstStyle>
            <a:lvl1pPr>
              <a:defRPr sz="3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435" y="698261"/>
            <a:ext cx="9819974"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913536" y="5108728"/>
            <a:ext cx="10361753" cy="682472"/>
          </a:xfrm>
        </p:spPr>
        <p:txBody>
          <a:bodyP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35812B2-BD1B-4DB0-9BD9-F523FF02BE87}"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706246743"/>
      </p:ext>
    </p:extLst>
  </p:cSld>
  <p:clrMapOvr>
    <a:masterClrMapping/>
  </p:clrMapOvr>
  <p:hf sldNum="0" hdr="0" ftr="0" dt="0"/>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 name="Title 1"/>
          <p:cNvSpPr>
            <a:spLocks noGrp="1"/>
          </p:cNvSpPr>
          <p:nvPr>
            <p:ph type="title"/>
          </p:nvPr>
        </p:nvSpPr>
        <p:spPr>
          <a:xfrm>
            <a:off x="913536" y="609600"/>
            <a:ext cx="10361753" cy="3427245"/>
          </a:xfrm>
        </p:spPr>
        <p:txBody>
          <a:bodyPr anchor="ctr"/>
          <a:lstStyle>
            <a:lvl1pPr algn="ctr">
              <a:defRPr sz="3199"/>
            </a:lvl1pPr>
          </a:lstStyle>
          <a:p>
            <a:r>
              <a:rPr lang="en-US"/>
              <a:t>Click to edit Master title style</a:t>
            </a:r>
            <a:endParaRPr lang="en-US" dirty="0"/>
          </a:p>
        </p:txBody>
      </p:sp>
      <p:sp>
        <p:nvSpPr>
          <p:cNvPr id="4" name="Text Placeholder 3"/>
          <p:cNvSpPr>
            <a:spLocks noGrp="1"/>
          </p:cNvSpPr>
          <p:nvPr>
            <p:ph type="body" sz="half" idx="2"/>
          </p:nvPr>
        </p:nvSpPr>
        <p:spPr>
          <a:xfrm>
            <a:off x="913537" y="4204821"/>
            <a:ext cx="10361753" cy="1586380"/>
          </a:xfrm>
        </p:spPr>
        <p:txBody>
          <a:bodyPr anchor="ct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52143878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 name="Title 1"/>
          <p:cNvSpPr>
            <a:spLocks noGrp="1"/>
          </p:cNvSpPr>
          <p:nvPr>
            <p:ph type="title"/>
          </p:nvPr>
        </p:nvSpPr>
        <p:spPr>
          <a:xfrm>
            <a:off x="1445836" y="609600"/>
            <a:ext cx="9300329" cy="2992904"/>
          </a:xfrm>
        </p:spPr>
        <p:txBody>
          <a:bodyPr anchor="ctr"/>
          <a:lstStyle>
            <a:lvl1pPr>
              <a:defRPr sz="3199"/>
            </a:lvl1pPr>
          </a:lstStyle>
          <a:p>
            <a:r>
              <a:rPr lang="en-US"/>
              <a:t>Click to edit Master title style</a:t>
            </a:r>
            <a:endParaRPr lang="en-US" dirty="0"/>
          </a:p>
        </p:txBody>
      </p:sp>
      <p:sp>
        <p:nvSpPr>
          <p:cNvPr id="12" name="Text Placeholder 3"/>
          <p:cNvSpPr>
            <a:spLocks noGrp="1"/>
          </p:cNvSpPr>
          <p:nvPr>
            <p:ph type="body" sz="half" idx="13"/>
          </p:nvPr>
        </p:nvSpPr>
        <p:spPr>
          <a:xfrm>
            <a:off x="1720196" y="3610032"/>
            <a:ext cx="8750020" cy="594788"/>
          </a:xfrm>
        </p:spPr>
        <p:txBody>
          <a:bodyPr anchor="t">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4" name="Text Placeholder 3"/>
          <p:cNvSpPr>
            <a:spLocks noGrp="1"/>
          </p:cNvSpPr>
          <p:nvPr>
            <p:ph type="body" sz="half" idx="2"/>
          </p:nvPr>
        </p:nvSpPr>
        <p:spPr>
          <a:xfrm>
            <a:off x="913536" y="4372797"/>
            <a:ext cx="10361753" cy="1421053"/>
          </a:xfrm>
        </p:spPr>
        <p:txBody>
          <a:bodyPr anchor="ctr">
            <a:normAutofit/>
          </a:bodyP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
        <p:nvSpPr>
          <p:cNvPr id="13" name="TextBox 12"/>
          <p:cNvSpPr txBox="1"/>
          <p:nvPr/>
        </p:nvSpPr>
        <p:spPr>
          <a:xfrm>
            <a:off x="1001227" y="754166"/>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4" name="TextBox 13"/>
          <p:cNvSpPr txBox="1"/>
          <p:nvPr/>
        </p:nvSpPr>
        <p:spPr>
          <a:xfrm>
            <a:off x="10554809" y="2993578"/>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Tree>
    <p:extLst>
      <p:ext uri="{BB962C8B-B14F-4D97-AF65-F5344CB8AC3E}">
        <p14:creationId xmlns:p14="http://schemas.microsoft.com/office/powerpoint/2010/main" val="36328775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 name="Title 1"/>
          <p:cNvSpPr>
            <a:spLocks noGrp="1"/>
          </p:cNvSpPr>
          <p:nvPr>
            <p:ph type="title"/>
          </p:nvPr>
        </p:nvSpPr>
        <p:spPr>
          <a:xfrm>
            <a:off x="913537" y="2138722"/>
            <a:ext cx="10361753" cy="2511835"/>
          </a:xfrm>
        </p:spPr>
        <p:txBody>
          <a:bodyPr anchor="b"/>
          <a:lstStyle>
            <a:lvl1pPr algn="ctr">
              <a:defRPr sz="3199"/>
            </a:lvl1pPr>
          </a:lstStyle>
          <a:p>
            <a:r>
              <a:rPr lang="en-US"/>
              <a:t>Click to edit Master title style</a:t>
            </a:r>
            <a:endParaRPr lang="en-US" dirty="0"/>
          </a:p>
        </p:txBody>
      </p:sp>
      <p:sp>
        <p:nvSpPr>
          <p:cNvPr id="4" name="Text Placeholder 3"/>
          <p:cNvSpPr>
            <a:spLocks noGrp="1"/>
          </p:cNvSpPr>
          <p:nvPr>
            <p:ph type="body" sz="half" idx="2"/>
          </p:nvPr>
        </p:nvSpPr>
        <p:spPr>
          <a:xfrm>
            <a:off x="913537" y="4662335"/>
            <a:ext cx="10361753" cy="1140644"/>
          </a:xfrm>
        </p:spPr>
        <p:txBody>
          <a:bodyPr anchor="t"/>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84047823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15" name="Title 1"/>
          <p:cNvSpPr>
            <a:spLocks noGrp="1"/>
          </p:cNvSpPr>
          <p:nvPr>
            <p:ph type="title"/>
          </p:nvPr>
        </p:nvSpPr>
        <p:spPr>
          <a:xfrm>
            <a:off x="913536" y="609600"/>
            <a:ext cx="10361753"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536" y="2367093"/>
            <a:ext cx="3298117" cy="576262"/>
          </a:xfrm>
        </p:spPr>
        <p:txBody>
          <a:bodyPr anchor="b">
            <a:noAutofit/>
          </a:bodyPr>
          <a:lstStyle>
            <a:lvl1pPr marL="0" indent="0" algn="ctr">
              <a:lnSpc>
                <a:spcPct val="85000"/>
              </a:lnSpc>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8" name="Text Placeholder 3"/>
          <p:cNvSpPr>
            <a:spLocks noGrp="1"/>
          </p:cNvSpPr>
          <p:nvPr>
            <p:ph type="body" sz="half" idx="15"/>
          </p:nvPr>
        </p:nvSpPr>
        <p:spPr>
          <a:xfrm>
            <a:off x="913536" y="2943356"/>
            <a:ext cx="3298117" cy="2847845"/>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9" name="Text Placeholder 4"/>
          <p:cNvSpPr>
            <a:spLocks noGrp="1"/>
          </p:cNvSpPr>
          <p:nvPr>
            <p:ph type="body" sz="quarter" idx="3"/>
          </p:nvPr>
        </p:nvSpPr>
        <p:spPr>
          <a:xfrm>
            <a:off x="4451230" y="2367093"/>
            <a:ext cx="3290664" cy="576262"/>
          </a:xfrm>
        </p:spPr>
        <p:txBody>
          <a:bodyPr anchor="b">
            <a:noAutofit/>
          </a:bodyPr>
          <a:lstStyle>
            <a:lvl1pPr marL="0" indent="0" algn="ctr">
              <a:lnSpc>
                <a:spcPct val="85000"/>
              </a:lnSpc>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0" name="Text Placeholder 3"/>
          <p:cNvSpPr>
            <a:spLocks noGrp="1"/>
          </p:cNvSpPr>
          <p:nvPr>
            <p:ph type="body" sz="half" idx="16"/>
          </p:nvPr>
        </p:nvSpPr>
        <p:spPr>
          <a:xfrm>
            <a:off x="4440192" y="2943356"/>
            <a:ext cx="3302491" cy="2847845"/>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1" name="Text Placeholder 4"/>
          <p:cNvSpPr>
            <a:spLocks noGrp="1"/>
          </p:cNvSpPr>
          <p:nvPr>
            <p:ph type="body" sz="quarter" idx="13"/>
          </p:nvPr>
        </p:nvSpPr>
        <p:spPr>
          <a:xfrm>
            <a:off x="7971222" y="2367093"/>
            <a:ext cx="3304067" cy="576262"/>
          </a:xfrm>
        </p:spPr>
        <p:txBody>
          <a:bodyPr anchor="b">
            <a:noAutofit/>
          </a:bodyPr>
          <a:lstStyle>
            <a:lvl1pPr marL="0" indent="0" algn="ctr">
              <a:lnSpc>
                <a:spcPct val="85000"/>
              </a:lnSpc>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2" name="Text Placeholder 3"/>
          <p:cNvSpPr>
            <a:spLocks noGrp="1"/>
          </p:cNvSpPr>
          <p:nvPr>
            <p:ph type="body" sz="half" idx="17"/>
          </p:nvPr>
        </p:nvSpPr>
        <p:spPr>
          <a:xfrm>
            <a:off x="7971222" y="2943356"/>
            <a:ext cx="3304067" cy="2847845"/>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35812B2-BD1B-4DB0-9BD9-F523FF02BE87}" type="datetime1">
              <a:rPr lang="en-US" smtClean="0"/>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3398585624"/>
      </p:ext>
    </p:extLst>
  </p:cSld>
  <p:clrMapOvr>
    <a:masterClrMapping/>
  </p:clrMapOvr>
  <p:hf sldNum="0" hdr="0" ftr="0" dt="0"/>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30" name="Title 1"/>
          <p:cNvSpPr>
            <a:spLocks noGrp="1"/>
          </p:cNvSpPr>
          <p:nvPr>
            <p:ph type="title"/>
          </p:nvPr>
        </p:nvSpPr>
        <p:spPr>
          <a:xfrm>
            <a:off x="913536" y="610772"/>
            <a:ext cx="10361753"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536" y="4204820"/>
            <a:ext cx="3295551" cy="576262"/>
          </a:xfrm>
        </p:spPr>
        <p:txBody>
          <a:bodyPr anchor="b">
            <a:noAutofit/>
          </a:bodyPr>
          <a:lstStyle>
            <a:lvl1pPr marL="0" indent="0" algn="ctr">
              <a:lnSpc>
                <a:spcPct val="85000"/>
              </a:lnSpc>
              <a:buNone/>
              <a:defRPr sz="21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536" y="2367093"/>
            <a:ext cx="3295551"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536" y="4781082"/>
            <a:ext cx="3295551" cy="1010118"/>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22" name="Text Placeholder 4"/>
          <p:cNvSpPr>
            <a:spLocks noGrp="1"/>
          </p:cNvSpPr>
          <p:nvPr>
            <p:ph type="body" sz="quarter" idx="3"/>
          </p:nvPr>
        </p:nvSpPr>
        <p:spPr>
          <a:xfrm>
            <a:off x="4441602" y="4204820"/>
            <a:ext cx="3300968" cy="576262"/>
          </a:xfrm>
        </p:spPr>
        <p:txBody>
          <a:bodyPr anchor="b">
            <a:noAutofit/>
          </a:bodyPr>
          <a:lstStyle>
            <a:lvl1pPr marL="0" indent="0" algn="ctr">
              <a:lnSpc>
                <a:spcPct val="85000"/>
              </a:lnSpc>
              <a:buNone/>
              <a:defRPr sz="21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0191" y="2367093"/>
            <a:ext cx="330249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0191" y="4781081"/>
            <a:ext cx="3302492" cy="1010119"/>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25" name="Text Placeholder 4"/>
          <p:cNvSpPr>
            <a:spLocks noGrp="1"/>
          </p:cNvSpPr>
          <p:nvPr>
            <p:ph type="body" sz="quarter" idx="13"/>
          </p:nvPr>
        </p:nvSpPr>
        <p:spPr>
          <a:xfrm>
            <a:off x="7971222" y="4204820"/>
            <a:ext cx="3299821" cy="576262"/>
          </a:xfrm>
        </p:spPr>
        <p:txBody>
          <a:bodyPr anchor="b">
            <a:noAutofit/>
          </a:bodyPr>
          <a:lstStyle>
            <a:lvl1pPr marL="0" indent="0" algn="ctr">
              <a:lnSpc>
                <a:spcPct val="85000"/>
              </a:lnSpc>
              <a:buNone/>
              <a:defRPr sz="21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1222" y="2367093"/>
            <a:ext cx="3304067"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1097" y="4781079"/>
            <a:ext cx="3304192" cy="1010121"/>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35812B2-BD1B-4DB0-9BD9-F523FF02BE87}" type="datetime1">
              <a:rPr lang="en-US" smtClean="0"/>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117483753"/>
      </p:ext>
    </p:extLst>
  </p:cSld>
  <p:clrMapOvr>
    <a:masterClrMapping/>
  </p:clrMapOvr>
  <p:hf sldNum="0" hdr="0" ftr="0" dt="0"/>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537" y="2367094"/>
            <a:ext cx="10361753"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47012793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 name="Vertical Title 1"/>
          <p:cNvSpPr>
            <a:spLocks noGrp="1"/>
          </p:cNvSpPr>
          <p:nvPr>
            <p:ph type="title" orient="vert"/>
          </p:nvPr>
        </p:nvSpPr>
        <p:spPr>
          <a:xfrm>
            <a:off x="8722628" y="609602"/>
            <a:ext cx="2552661"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537" y="609602"/>
            <a:ext cx="7656730"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75242920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99784" y="2386744"/>
            <a:ext cx="8989258" cy="1645920"/>
          </a:xfrm>
          <a:solidFill>
            <a:srgbClr val="FFFFFF"/>
          </a:solidFill>
          <a:ln w="38100">
            <a:solidFill>
              <a:srgbClr val="404040"/>
            </a:solidFill>
          </a:ln>
        </p:spPr>
        <p:txBody>
          <a:bodyPr lIns="274320" rIns="274320" anchor="ctr" anchorCtr="1">
            <a:normAutofit/>
          </a:bodyPr>
          <a:lstStyle>
            <a:lvl1pPr algn="ctr">
              <a:defRPr sz="3799">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4492" y="4352544"/>
            <a:ext cx="6799841" cy="1239894"/>
          </a:xfrm>
          <a:noFill/>
        </p:spPr>
        <p:txBody>
          <a:bodyPr>
            <a:normAutofit/>
          </a:bodyPr>
          <a:lstStyle>
            <a:lvl1pPr marL="0" indent="0" algn="ctr">
              <a:buNone/>
              <a:defRPr sz="1999">
                <a:solidFill>
                  <a:schemeClr val="tx1">
                    <a:lumMod val="75000"/>
                    <a:lumOff val="25000"/>
                  </a:schemeClr>
                </a:solidFill>
              </a:defRPr>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947383543"/>
      </p:ext>
    </p:extLst>
  </p:cSld>
  <p:clrMapOvr>
    <a:overrideClrMapping bg1="dk1" tx1="lt1" bg2="dk2" tx2="lt2" accent1="accent1" accent2="accent2" accent3="accent3" accent4="accent4" accent5="accent5" accent6="accent6" hlink="hlink" folHlink="folHlink"/>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71827571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99784" y="2386744"/>
            <a:ext cx="8989258" cy="1645920"/>
          </a:xfrm>
          <a:solidFill>
            <a:srgbClr val="FFFFFF"/>
          </a:solidFill>
          <a:ln w="38100">
            <a:solidFill>
              <a:srgbClr val="404040"/>
            </a:solidFill>
          </a:ln>
        </p:spPr>
        <p:txBody>
          <a:bodyPr lIns="274320" rIns="274320" anchor="ctr" anchorCtr="1">
            <a:normAutofit/>
          </a:bodyPr>
          <a:lstStyle>
            <a:lvl1pPr>
              <a:defRPr sz="3799">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4492" y="4352465"/>
            <a:ext cx="6799841" cy="1265082"/>
          </a:xfrm>
        </p:spPr>
        <p:txBody>
          <a:bodyPr anchor="t" anchorCtr="1">
            <a:normAutofit/>
          </a:bodyPr>
          <a:lstStyle>
            <a:lvl1pPr marL="0" indent="0">
              <a:buNone/>
              <a:defRPr sz="1999">
                <a:solidFill>
                  <a:schemeClr val="tx1"/>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307233866"/>
      </p:ext>
    </p:extLst>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500" y="2638044"/>
            <a:ext cx="4270659"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6665" y="2638044"/>
            <a:ext cx="4269135"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073B0688-1877-44D2-A74E-D1E419A52B16}" type="datetimeFigureOut">
              <a:rPr lang="en-US" smtClean="0"/>
              <a:pPr/>
              <a:t>9/4/2018</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56402520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024" y="2313434"/>
            <a:ext cx="4269136" cy="704087"/>
          </a:xfrm>
        </p:spPr>
        <p:txBody>
          <a:bodyPr anchor="b" anchorCtr="1">
            <a:normAutofit/>
          </a:bodyPr>
          <a:lstStyle>
            <a:lvl1pPr marL="0" indent="0" algn="ctr">
              <a:buNone/>
              <a:defRPr sz="1899" b="0" cap="all" spc="100" baseline="0">
                <a:solidFill>
                  <a:schemeClr val="accent2"/>
                </a:solidFill>
              </a:defRPr>
            </a:lvl1pPr>
            <a:lvl2pPr marL="457063" indent="0">
              <a:buNone/>
              <a:defRPr sz="18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583024" y="3143250"/>
            <a:ext cx="4269136"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6666" y="3143250"/>
            <a:ext cx="4252376"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6665" y="2313434"/>
            <a:ext cx="4269136" cy="704087"/>
          </a:xfrm>
        </p:spPr>
        <p:txBody>
          <a:bodyPr anchor="b" anchorCtr="1">
            <a:normAutofit/>
          </a:bodyPr>
          <a:lstStyle>
            <a:lvl1pPr marL="0" indent="0" algn="ctr">
              <a:buNone/>
              <a:defRPr sz="1899" b="0" cap="all" spc="100" baseline="0">
                <a:solidFill>
                  <a:schemeClr val="accent2"/>
                </a:solidFill>
              </a:defRPr>
            </a:lvl1pPr>
            <a:lvl2pPr marL="457063" indent="0">
              <a:buNone/>
              <a:defRPr sz="18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8076051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06133549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29313572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441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462" y="2243829"/>
            <a:ext cx="4485488" cy="1141497"/>
          </a:xfrm>
          <a:solidFill>
            <a:srgbClr val="FFFFFF"/>
          </a:solidFill>
          <a:ln>
            <a:solidFill>
              <a:srgbClr val="404040"/>
            </a:solidFill>
          </a:ln>
        </p:spPr>
        <p:txBody>
          <a:bodyPr anchor="ctr" anchorCtr="1">
            <a:normAutofit/>
          </a:bodyPr>
          <a:lstStyle>
            <a:lvl1pPr>
              <a:defRPr sz="2199">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4326" y="804672"/>
            <a:ext cx="4814586" cy="5248656"/>
          </a:xfrm>
        </p:spPr>
        <p:txBody>
          <a:bodyPr>
            <a:normAutofit/>
          </a:bodyPr>
          <a:lstStyle>
            <a:lvl1pPr>
              <a:defRPr sz="1899">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277" y="3549918"/>
            <a:ext cx="3793772" cy="2194036"/>
          </a:xfrm>
        </p:spPr>
        <p:txBody>
          <a:bodyPr anchor="t" anchorCtr="1">
            <a:normAutofit/>
          </a:bodyPr>
          <a:lstStyle>
            <a:lvl1pPr marL="0" indent="0" algn="ctr">
              <a:buNone/>
              <a:defRPr sz="1500">
                <a:solidFill>
                  <a:srgbClr val="FFFFFF"/>
                </a:solidFill>
              </a:defRPr>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a:xfrm>
            <a:off x="804463" y="6236208"/>
            <a:ext cx="5166157" cy="320040"/>
          </a:xfrm>
        </p:spPr>
        <p:txBody>
          <a:bodyPr/>
          <a:lstStyle>
            <a:lvl1pPr>
              <a:defRPr>
                <a:solidFill>
                  <a:srgbClr val="FFFFFF">
                    <a:alpha val="69804"/>
                  </a:srgbClr>
                </a:solidFill>
              </a:defRPr>
            </a:lvl1p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94029560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441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313" y="2243828"/>
            <a:ext cx="4493827" cy="1134640"/>
          </a:xfrm>
          <a:solidFill>
            <a:srgbClr val="FFFFFF"/>
          </a:solidFill>
          <a:ln>
            <a:solidFill>
              <a:srgbClr val="404040"/>
            </a:solidFill>
          </a:ln>
        </p:spPr>
        <p:txBody>
          <a:bodyPr anchor="ctr" anchorCtr="1">
            <a:noAutofit/>
          </a:bodyPr>
          <a:lstStyle>
            <a:lvl1pPr>
              <a:defRPr sz="2199">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4412" y="0"/>
            <a:ext cx="6100508" cy="6858000"/>
          </a:xfrm>
          <a:solidFill>
            <a:schemeClr val="bg1">
              <a:lumMod val="75000"/>
            </a:schemeClr>
          </a:solidFill>
        </p:spPr>
        <p:txBody>
          <a:bodyPr anchor="t"/>
          <a:lstStyle>
            <a:lvl1pPr marL="0" indent="0">
              <a:buNone/>
              <a:defRPr sz="3199">
                <a:solidFill>
                  <a:schemeClr val="tx1"/>
                </a:solidFill>
              </a:defRPr>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1115277" y="3549919"/>
            <a:ext cx="3793772" cy="2194037"/>
          </a:xfrm>
        </p:spPr>
        <p:txBody>
          <a:bodyPr anchor="t" anchorCtr="1">
            <a:normAutofit/>
          </a:bodyPr>
          <a:lstStyle>
            <a:lvl1pPr marL="0" indent="0" algn="ctr">
              <a:buNone/>
              <a:defRPr sz="1500">
                <a:solidFill>
                  <a:srgbClr val="FFFFFF"/>
                </a:solidFill>
              </a:defRPr>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a:xfrm>
            <a:off x="808313" y="6236208"/>
            <a:ext cx="5102400" cy="320040"/>
          </a:xfrm>
        </p:spPr>
        <p:txBody>
          <a:bodyPr/>
          <a:lstStyle>
            <a:lvl1pPr>
              <a:defRPr>
                <a:solidFill>
                  <a:srgbClr val="FFFFFF">
                    <a:alpha val="70000"/>
                  </a:srgbClr>
                </a:solidFill>
              </a:defRPr>
            </a:lvl1p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53612577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95079670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0858" y="937260"/>
            <a:ext cx="1298270"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0555" y="937260"/>
            <a:ext cx="6196875"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18671546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654" y="1447801"/>
            <a:ext cx="8823360" cy="3329581"/>
          </a:xfrm>
        </p:spPr>
        <p:txBody>
          <a:bodyPr anchor="b"/>
          <a:lstStyle>
            <a:lvl1pPr>
              <a:defRPr sz="7198"/>
            </a:lvl1pPr>
          </a:lstStyle>
          <a:p>
            <a:r>
              <a:rPr lang="en-US"/>
              <a:t>Click to edit Master title style</a:t>
            </a:r>
            <a:endParaRPr lang="en-US" dirty="0"/>
          </a:p>
        </p:txBody>
      </p:sp>
      <p:sp>
        <p:nvSpPr>
          <p:cNvPr id="3" name="Subtitle 2"/>
          <p:cNvSpPr>
            <a:spLocks noGrp="1"/>
          </p:cNvSpPr>
          <p:nvPr>
            <p:ph type="subTitle" idx="1"/>
          </p:nvPr>
        </p:nvSpPr>
        <p:spPr>
          <a:xfrm>
            <a:off x="1154654" y="4777380"/>
            <a:ext cx="8823360" cy="861420"/>
          </a:xfrm>
        </p:spPr>
        <p:txBody>
          <a:bodyPr anchor="t"/>
          <a:lstStyle>
            <a:lvl1pPr marL="0" indent="0" algn="l">
              <a:buNone/>
              <a:defRPr cap="all">
                <a:solidFill>
                  <a:schemeClr val="accent1"/>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76840747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09688908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656" y="2861734"/>
            <a:ext cx="8823359" cy="1915647"/>
          </a:xfrm>
        </p:spPr>
        <p:txBody>
          <a:bodyPr anchor="b"/>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1154654" y="4777381"/>
            <a:ext cx="8823360" cy="860400"/>
          </a:xfrm>
        </p:spPr>
        <p:txBody>
          <a:bodyPr anchor="t"/>
          <a:lstStyle>
            <a:lvl1pPr marL="0" indent="0" algn="l">
              <a:buNone/>
              <a:defRPr sz="1999" cap="all">
                <a:solidFill>
                  <a:schemeClr val="accent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81847076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025" y="2060576"/>
            <a:ext cx="4395194" cy="4195763"/>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3021" y="2056093"/>
            <a:ext cx="4395196" cy="4200245"/>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29964397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026" y="1905000"/>
            <a:ext cx="4395193"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103025" y="2514600"/>
            <a:ext cx="4395194" cy="3741738"/>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3023" y="1905000"/>
            <a:ext cx="4395194"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5653023" y="2514600"/>
            <a:ext cx="4395194" cy="3741738"/>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50361039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8090709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42988990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653" y="1447800"/>
            <a:ext cx="3400178" cy="1447800"/>
          </a:xfrm>
        </p:spPr>
        <p:txBody>
          <a:bodyPr anchor="b"/>
          <a:lstStyle>
            <a:lvl1pPr algn="l">
              <a:defRPr sz="2399" b="0"/>
            </a:lvl1pPr>
          </a:lstStyle>
          <a:p>
            <a:r>
              <a:rPr lang="en-US"/>
              <a:t>Click to edit Master title style</a:t>
            </a:r>
            <a:endParaRPr lang="en-US" dirty="0"/>
          </a:p>
        </p:txBody>
      </p:sp>
      <p:sp>
        <p:nvSpPr>
          <p:cNvPr id="3" name="Content Placeholder 2"/>
          <p:cNvSpPr>
            <a:spLocks noGrp="1"/>
          </p:cNvSpPr>
          <p:nvPr>
            <p:ph idx="1"/>
          </p:nvPr>
        </p:nvSpPr>
        <p:spPr>
          <a:xfrm>
            <a:off x="4783370" y="1447800"/>
            <a:ext cx="5194644" cy="4572000"/>
          </a:xfrm>
        </p:spPr>
        <p:txBody>
          <a:bodyPr anchor="ctr">
            <a:normAutofit/>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654" y="3129281"/>
            <a:ext cx="3400177" cy="2895599"/>
          </a:xfrm>
        </p:spPr>
        <p:txBody>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16863337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606" y="1854192"/>
            <a:ext cx="5091580" cy="1574808"/>
          </a:xfrm>
        </p:spPr>
        <p:txBody>
          <a:bodyPr anchor="b">
            <a:normAutofit/>
          </a:bodyPr>
          <a:lstStyle>
            <a:lvl1pPr algn="l">
              <a:defRPr sz="35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7736" y="1143000"/>
            <a:ext cx="3199567"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654" y="3657600"/>
            <a:ext cx="5083655" cy="1371600"/>
          </a:xfrm>
        </p:spPr>
        <p:txBody>
          <a:bodyPr>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97092808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656" y="4800587"/>
            <a:ext cx="8823359" cy="566738"/>
          </a:xfrm>
        </p:spPr>
        <p:txBody>
          <a:bodyPr anchor="b">
            <a:normAutofit/>
          </a:bodyPr>
          <a:lstStyle>
            <a:lvl1pPr algn="l">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654" y="685800"/>
            <a:ext cx="8823360"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655" y="5367325"/>
            <a:ext cx="8823358" cy="493712"/>
          </a:xfrm>
        </p:spPr>
        <p:txBody>
          <a:bodyPr>
            <a:normAutofit/>
          </a:bodyPr>
          <a:lstStyle>
            <a:lvl1pPr marL="0" indent="0">
              <a:buNone/>
              <a:defRPr sz="12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5812B2-BD1B-4DB0-9BD9-F523FF02BE87}"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472496406"/>
      </p:ext>
    </p:extLst>
  </p:cSld>
  <p:clrMapOvr>
    <a:masterClrMapping/>
  </p:clrMapOvr>
  <p:hf sldNum="0" hdr="0" ftr="0" dt="0"/>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654" y="1447800"/>
            <a:ext cx="8823361" cy="1981200"/>
          </a:xfrm>
        </p:spPr>
        <p:txBody>
          <a:bodyPr/>
          <a:lstStyle>
            <a:lvl1pPr>
              <a:defRPr sz="4799"/>
            </a:lvl1pPr>
          </a:lstStyle>
          <a:p>
            <a:r>
              <a:rPr lang="en-US"/>
              <a:t>Click to edit Master title style</a:t>
            </a:r>
            <a:endParaRPr lang="en-US" dirty="0"/>
          </a:p>
        </p:txBody>
      </p:sp>
      <p:sp>
        <p:nvSpPr>
          <p:cNvPr id="8" name="Text Placeholder 3"/>
          <p:cNvSpPr>
            <a:spLocks noGrp="1"/>
          </p:cNvSpPr>
          <p:nvPr>
            <p:ph type="body" sz="half" idx="2"/>
          </p:nvPr>
        </p:nvSpPr>
        <p:spPr>
          <a:xfrm>
            <a:off x="1154654" y="3657600"/>
            <a:ext cx="8823361" cy="2362200"/>
          </a:xfrm>
        </p:spPr>
        <p:txBody>
          <a:bodyPr anchor="ctr">
            <a:normAutofit/>
          </a:bodyPr>
          <a:lstStyle>
            <a:lvl1pPr marL="0" indent="0">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218573352"/>
      </p:ext>
    </p:extLst>
  </p:cSld>
  <p:clrMapOvr>
    <a:masterClrMapping/>
  </p:clrMapOvr>
  <p:hf sldNum="0" hdr="0" ftr="0" dt="0"/>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391" y="1447800"/>
            <a:ext cx="7997232" cy="2323374"/>
          </a:xfrm>
        </p:spPr>
        <p:txBody>
          <a:bodyPr/>
          <a:lstStyle>
            <a:lvl1pPr>
              <a:defRPr sz="4799"/>
            </a:lvl1pPr>
          </a:lstStyle>
          <a:p>
            <a:r>
              <a:rPr lang="en-US"/>
              <a:t>Click to edit Master title style</a:t>
            </a:r>
            <a:endParaRPr lang="en-US" dirty="0"/>
          </a:p>
        </p:txBody>
      </p:sp>
      <p:sp>
        <p:nvSpPr>
          <p:cNvPr id="14" name="Text Placeholder 3"/>
          <p:cNvSpPr>
            <a:spLocks noGrp="1"/>
          </p:cNvSpPr>
          <p:nvPr>
            <p:ph type="body" sz="half" idx="13"/>
          </p:nvPr>
        </p:nvSpPr>
        <p:spPr>
          <a:xfrm>
            <a:off x="1929897" y="3771174"/>
            <a:ext cx="7383905"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0" name="Text Placeholder 3"/>
          <p:cNvSpPr>
            <a:spLocks noGrp="1"/>
          </p:cNvSpPr>
          <p:nvPr>
            <p:ph type="body" sz="half" idx="2"/>
          </p:nvPr>
        </p:nvSpPr>
        <p:spPr>
          <a:xfrm>
            <a:off x="1154654" y="4350657"/>
            <a:ext cx="8823361" cy="1676400"/>
          </a:xfrm>
        </p:spPr>
        <p:txBody>
          <a:bodyPr anchor="ctr">
            <a:normAutofit/>
          </a:bodyPr>
          <a:lstStyle>
            <a:lvl1pPr marL="0" indent="0">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
        <p:nvSpPr>
          <p:cNvPr id="11" name="TextBox 10"/>
          <p:cNvSpPr txBox="1"/>
          <p:nvPr/>
        </p:nvSpPr>
        <p:spPr>
          <a:xfrm>
            <a:off x="898061" y="971253"/>
            <a:ext cx="801703"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196" dirty="0"/>
              <a:t>“</a:t>
            </a:r>
          </a:p>
        </p:txBody>
      </p:sp>
      <p:sp>
        <p:nvSpPr>
          <p:cNvPr id="13" name="TextBox 12"/>
          <p:cNvSpPr txBox="1"/>
          <p:nvPr/>
        </p:nvSpPr>
        <p:spPr>
          <a:xfrm>
            <a:off x="9328060" y="2613787"/>
            <a:ext cx="801703"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196" dirty="0"/>
              <a:t>”</a:t>
            </a:r>
          </a:p>
        </p:txBody>
      </p:sp>
    </p:spTree>
    <p:extLst>
      <p:ext uri="{BB962C8B-B14F-4D97-AF65-F5344CB8AC3E}">
        <p14:creationId xmlns:p14="http://schemas.microsoft.com/office/powerpoint/2010/main" val="527068744"/>
      </p:ext>
    </p:extLst>
  </p:cSld>
  <p:clrMapOvr>
    <a:masterClrMapping/>
  </p:clrMapOvr>
  <p:hf sldNum="0" hdr="0" ftr="0" dt="0"/>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654" y="3124201"/>
            <a:ext cx="8823361" cy="1653180"/>
          </a:xfrm>
        </p:spPr>
        <p:txBody>
          <a:bodyPr anchor="b"/>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1154654" y="4777381"/>
            <a:ext cx="8823360" cy="860400"/>
          </a:xfrm>
        </p:spPr>
        <p:txBody>
          <a:bodyPr anchor="t"/>
          <a:lstStyle>
            <a:lvl1pPr marL="0" indent="0" algn="l">
              <a:buNone/>
              <a:defRPr sz="1999" cap="none">
                <a:solidFill>
                  <a:schemeClr val="accent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3571692304"/>
      </p:ext>
    </p:extLst>
  </p:cSld>
  <p:clrMapOvr>
    <a:masterClrMapping/>
  </p:clrMapOvr>
  <p:hf sldNum="0" hdr="0" ftr="0" dt="0"/>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199"/>
            </a:lvl1pPr>
          </a:lstStyle>
          <a:p>
            <a:r>
              <a:rPr lang="en-US"/>
              <a:t>Click to edit Master title style</a:t>
            </a:r>
            <a:endParaRPr lang="en-US" dirty="0"/>
          </a:p>
        </p:txBody>
      </p:sp>
      <p:sp>
        <p:nvSpPr>
          <p:cNvPr id="3" name="Text Placeholder 2"/>
          <p:cNvSpPr>
            <a:spLocks noGrp="1"/>
          </p:cNvSpPr>
          <p:nvPr>
            <p:ph type="body" idx="1"/>
          </p:nvPr>
        </p:nvSpPr>
        <p:spPr>
          <a:xfrm>
            <a:off x="632782" y="1981200"/>
            <a:ext cx="2946099"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6" name="Text Placeholder 3"/>
          <p:cNvSpPr>
            <a:spLocks noGrp="1"/>
          </p:cNvSpPr>
          <p:nvPr>
            <p:ph type="body" sz="half" idx="15"/>
          </p:nvPr>
        </p:nvSpPr>
        <p:spPr>
          <a:xfrm>
            <a:off x="652293" y="2667000"/>
            <a:ext cx="2926588" cy="3589338"/>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Text Placeholder 4"/>
          <p:cNvSpPr>
            <a:spLocks noGrp="1"/>
          </p:cNvSpPr>
          <p:nvPr>
            <p:ph type="body" sz="quarter" idx="3"/>
          </p:nvPr>
        </p:nvSpPr>
        <p:spPr>
          <a:xfrm>
            <a:off x="3882648" y="1981200"/>
            <a:ext cx="2935476"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9" name="Text Placeholder 3"/>
          <p:cNvSpPr>
            <a:spLocks noGrp="1"/>
          </p:cNvSpPr>
          <p:nvPr>
            <p:ph type="body" sz="half" idx="16"/>
          </p:nvPr>
        </p:nvSpPr>
        <p:spPr>
          <a:xfrm>
            <a:off x="3872097" y="2667000"/>
            <a:ext cx="2946027" cy="3589338"/>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4" name="Text Placeholder 4"/>
          <p:cNvSpPr>
            <a:spLocks noGrp="1"/>
          </p:cNvSpPr>
          <p:nvPr>
            <p:ph type="body" sz="quarter" idx="13"/>
          </p:nvPr>
        </p:nvSpPr>
        <p:spPr>
          <a:xfrm>
            <a:off x="7122845" y="1981200"/>
            <a:ext cx="2931349"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0" name="Text Placeholder 3"/>
          <p:cNvSpPr>
            <a:spLocks noGrp="1"/>
          </p:cNvSpPr>
          <p:nvPr>
            <p:ph type="body" sz="half" idx="17"/>
          </p:nvPr>
        </p:nvSpPr>
        <p:spPr>
          <a:xfrm>
            <a:off x="7122845" y="2667000"/>
            <a:ext cx="2931349" cy="3589338"/>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cxnSp>
        <p:nvCxnSpPr>
          <p:cNvPr id="17" name="Straight Connector 16"/>
          <p:cNvCxnSpPr/>
          <p:nvPr/>
        </p:nvCxnSpPr>
        <p:spPr>
          <a:xfrm>
            <a:off x="372517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0414"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3859344442"/>
      </p:ext>
    </p:extLst>
  </p:cSld>
  <p:clrMapOvr>
    <a:masterClrMapping/>
  </p:clrMapOvr>
  <p:hf sldNum="0" hdr="0" ftr="0" dt="0"/>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199"/>
            </a:lvl1pPr>
          </a:lstStyle>
          <a:p>
            <a:r>
              <a:rPr lang="en-US"/>
              <a:t>Click to edit Master title style</a:t>
            </a:r>
            <a:endParaRPr lang="en-US" dirty="0"/>
          </a:p>
        </p:txBody>
      </p:sp>
      <p:sp>
        <p:nvSpPr>
          <p:cNvPr id="3" name="Text Placeholder 2"/>
          <p:cNvSpPr>
            <a:spLocks noGrp="1"/>
          </p:cNvSpPr>
          <p:nvPr>
            <p:ph type="body" idx="1"/>
          </p:nvPr>
        </p:nvSpPr>
        <p:spPr>
          <a:xfrm>
            <a:off x="652293" y="4250949"/>
            <a:ext cx="2939284"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293" y="2209800"/>
            <a:ext cx="2939284"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293" y="4827212"/>
            <a:ext cx="2939284" cy="659189"/>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Text Placeholder 4"/>
          <p:cNvSpPr>
            <a:spLocks noGrp="1"/>
          </p:cNvSpPr>
          <p:nvPr>
            <p:ph type="body" sz="quarter" idx="3"/>
          </p:nvPr>
        </p:nvSpPr>
        <p:spPr>
          <a:xfrm>
            <a:off x="3888363" y="4250949"/>
            <a:ext cx="2929762"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8362" y="2209800"/>
            <a:ext cx="292976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7009" y="4827211"/>
            <a:ext cx="2933642" cy="659189"/>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4" name="Text Placeholder 4"/>
          <p:cNvSpPr>
            <a:spLocks noGrp="1"/>
          </p:cNvSpPr>
          <p:nvPr>
            <p:ph type="body" sz="quarter" idx="13"/>
          </p:nvPr>
        </p:nvSpPr>
        <p:spPr>
          <a:xfrm>
            <a:off x="7122845" y="4250949"/>
            <a:ext cx="2931349"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2844" y="2209800"/>
            <a:ext cx="2931349"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2720" y="4827209"/>
            <a:ext cx="2935232" cy="659189"/>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cxnSp>
        <p:nvCxnSpPr>
          <p:cNvPr id="17" name="Straight Connector 16"/>
          <p:cNvCxnSpPr/>
          <p:nvPr/>
        </p:nvCxnSpPr>
        <p:spPr>
          <a:xfrm>
            <a:off x="372517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0414"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744303982"/>
      </p:ext>
    </p:extLst>
  </p:cSld>
  <p:clrMapOvr>
    <a:masterClrMapping/>
  </p:clrMapOvr>
  <p:hf sldNum="0" hdr="0" ftr="0" dt="0"/>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5411284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2050" y="430214"/>
            <a:ext cx="1752145"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294" y="887414"/>
            <a:ext cx="7421216"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03307735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88825"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09790" y="1449148"/>
            <a:ext cx="10569247" cy="2971051"/>
          </a:xfrm>
        </p:spPr>
        <p:txBody>
          <a:bodyPr/>
          <a:lstStyle>
            <a:lvl1pPr>
              <a:defRPr sz="5398"/>
            </a:lvl1pPr>
          </a:lstStyle>
          <a:p>
            <a:r>
              <a:rPr lang="en-US"/>
              <a:t>Click to edit Master title style</a:t>
            </a:r>
            <a:endParaRPr lang="en-US" dirty="0"/>
          </a:p>
        </p:txBody>
      </p:sp>
      <p:sp>
        <p:nvSpPr>
          <p:cNvPr id="3" name="Subtitle 2"/>
          <p:cNvSpPr>
            <a:spLocks noGrp="1"/>
          </p:cNvSpPr>
          <p:nvPr>
            <p:ph type="subTitle" idx="1"/>
          </p:nvPr>
        </p:nvSpPr>
        <p:spPr>
          <a:xfrm>
            <a:off x="809790" y="5280847"/>
            <a:ext cx="10569247" cy="434974"/>
          </a:xfrm>
        </p:spPr>
        <p:txBody>
          <a:bodyPr anchor="t"/>
          <a:lstStyle>
            <a:lvl1pPr marL="0" indent="0" algn="l">
              <a:buNone/>
              <a:defRPr>
                <a:solidFill>
                  <a:schemeClr val="tx1"/>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26961733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88825"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09789" y="447188"/>
            <a:ext cx="10569245"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499" y="2222287"/>
            <a:ext cx="10551825" cy="363651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6609354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2"/>
            <a:ext cx="12188825"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09789" y="2951396"/>
            <a:ext cx="10558668" cy="1468800"/>
          </a:xfrm>
        </p:spPr>
        <p:txBody>
          <a:bodyPr anchor="b"/>
          <a:lstStyle>
            <a:lvl1pPr algn="r">
              <a:defRPr sz="4799" b="1" cap="none"/>
            </a:lvl1pPr>
          </a:lstStyle>
          <a:p>
            <a:r>
              <a:rPr lang="en-US"/>
              <a:t>Click to edit Master title style</a:t>
            </a:r>
            <a:endParaRPr lang="en-US" dirty="0"/>
          </a:p>
        </p:txBody>
      </p:sp>
      <p:sp>
        <p:nvSpPr>
          <p:cNvPr id="3" name="Text Placeholder 2"/>
          <p:cNvSpPr>
            <a:spLocks noGrp="1"/>
          </p:cNvSpPr>
          <p:nvPr>
            <p:ph type="body" idx="1"/>
          </p:nvPr>
        </p:nvSpPr>
        <p:spPr>
          <a:xfrm>
            <a:off x="809789" y="5281202"/>
            <a:ext cx="10558668" cy="433955"/>
          </a:xfrm>
        </p:spPr>
        <p:txBody>
          <a:bodyPr anchor="t">
            <a:noAutofit/>
          </a:bodyPr>
          <a:lstStyle>
            <a:lvl1pPr marL="0" indent="0" algn="r">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22968971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88825"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499" y="2222288"/>
            <a:ext cx="5184523" cy="36387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5804" y="2222287"/>
            <a:ext cx="5193230" cy="363876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7590154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88825"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517" y="2174875"/>
            <a:ext cx="5188505" cy="576262"/>
          </a:xfrm>
        </p:spPr>
        <p:txBody>
          <a:bodyPr anchor="b">
            <a:noAutofit/>
          </a:bodyPr>
          <a:lstStyle>
            <a:lvl1pPr marL="0" indent="0" algn="ctr">
              <a:buNone/>
              <a:defRPr sz="19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814517" y="2751139"/>
            <a:ext cx="5188504"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5804" y="2174875"/>
            <a:ext cx="5193230" cy="576262"/>
          </a:xfrm>
        </p:spPr>
        <p:txBody>
          <a:bodyPr anchor="b">
            <a:noAutofit/>
          </a:bodyPr>
          <a:lstStyle>
            <a:lvl1pPr marL="0" indent="0" algn="ctr">
              <a:buNone/>
              <a:defRPr sz="19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185804" y="2751139"/>
            <a:ext cx="5193230"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124872602"/>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88825"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44379555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68135796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2872" y="446088"/>
            <a:ext cx="3546609"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2872" y="446088"/>
            <a:ext cx="3546609" cy="1618396"/>
          </a:xfrm>
        </p:spPr>
        <p:txBody>
          <a:bodyPr anchor="b"/>
          <a:lstStyle>
            <a:lvl1pPr algn="l">
              <a:defRPr sz="1999" b="1"/>
            </a:lvl1pPr>
          </a:lstStyle>
          <a:p>
            <a:r>
              <a:rPr lang="en-US"/>
              <a:t>Click to edit Master title style</a:t>
            </a:r>
            <a:endParaRPr lang="en-US" dirty="0"/>
          </a:p>
        </p:txBody>
      </p:sp>
      <p:sp>
        <p:nvSpPr>
          <p:cNvPr id="3" name="Content Placeholder 2"/>
          <p:cNvSpPr>
            <a:spLocks noGrp="1"/>
          </p:cNvSpPr>
          <p:nvPr>
            <p:ph idx="1"/>
          </p:nvPr>
        </p:nvSpPr>
        <p:spPr>
          <a:xfrm>
            <a:off x="4854369" y="446089"/>
            <a:ext cx="6251005" cy="54149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2872" y="2260739"/>
            <a:ext cx="3546609" cy="3600311"/>
          </a:xfrm>
        </p:spPr>
        <p:txBody>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1895993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516" y="727523"/>
            <a:ext cx="4851724" cy="1617163"/>
          </a:xfrm>
        </p:spPr>
        <p:txBody>
          <a:bodyPr anchor="b">
            <a:normAutofit/>
          </a:bodyPr>
          <a:lstStyle>
            <a:lvl1pPr algn="l">
              <a:defRPr sz="2399"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6529" y="0"/>
            <a:ext cx="6092296"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516" y="2344684"/>
            <a:ext cx="4851724" cy="3516365"/>
          </a:xfrm>
        </p:spPr>
        <p:txBody>
          <a:bodyPr anchor="t">
            <a:normAutofit/>
          </a:bodyPr>
          <a:lstStyle>
            <a:lvl1pPr marL="0" indent="0">
              <a:buNone/>
              <a:defRPr sz="12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a:xfrm>
            <a:off x="3884798" y="6041363"/>
            <a:ext cx="976625" cy="365125"/>
          </a:xfrm>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a:xfrm>
            <a:off x="590243" y="6041363"/>
            <a:ext cx="3294555" cy="365125"/>
          </a:xfrm>
        </p:spPr>
        <p:txBody>
          <a:bodyPr/>
          <a:lstStyle/>
          <a:p>
            <a:endParaRPr lang="en-US"/>
          </a:p>
        </p:txBody>
      </p:sp>
      <p:sp>
        <p:nvSpPr>
          <p:cNvPr id="7" name="Slide Number Placeholder 6"/>
          <p:cNvSpPr>
            <a:spLocks noGrp="1"/>
          </p:cNvSpPr>
          <p:nvPr>
            <p:ph type="sldNum" sz="quarter" idx="12"/>
          </p:nvPr>
        </p:nvSpPr>
        <p:spPr>
          <a:xfrm>
            <a:off x="4861423" y="5915889"/>
            <a:ext cx="1061878" cy="490599"/>
          </a:xfrm>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92622528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9789" y="4800600"/>
            <a:ext cx="10558668" cy="566738"/>
          </a:xfrm>
        </p:spPr>
        <p:txBody>
          <a:bodyPr anchor="b">
            <a:normAutofit/>
          </a:bodyPr>
          <a:lstStyle>
            <a:lvl1pPr algn="l">
              <a:defRPr sz="2399"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88825"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09789" y="5367338"/>
            <a:ext cx="10558668" cy="493712"/>
          </a:xfrm>
        </p:spPr>
        <p:txBody>
          <a:bodyPr>
            <a:normAutofit/>
          </a:bodyPr>
          <a:lstStyle>
            <a:lvl1pPr marL="0" indent="0">
              <a:buNone/>
              <a:defRPr sz="12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5812B2-BD1B-4DB0-9BD9-F523FF02BE87}"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3912831525"/>
      </p:ext>
    </p:extLst>
  </p:cSld>
  <p:clrMapOvr>
    <a:masterClrMapping/>
  </p:clrMapOvr>
  <p:hf sldNum="0" hdr="0" ftr="0" dt="0"/>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532" y="1081456"/>
            <a:ext cx="6330767"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763" y="1238502"/>
            <a:ext cx="5892305" cy="2645912"/>
          </a:xfrm>
        </p:spPr>
        <p:txBody>
          <a:bodyPr anchor="b"/>
          <a:lstStyle>
            <a:lvl1pPr algn="l">
              <a:defRPr sz="4199" b="1" cap="none"/>
            </a:lvl1pPr>
          </a:lstStyle>
          <a:p>
            <a:r>
              <a:rPr lang="en-US"/>
              <a:t>Click to edit Master title style</a:t>
            </a:r>
            <a:endParaRPr lang="en-US" dirty="0"/>
          </a:p>
        </p:txBody>
      </p:sp>
      <p:sp>
        <p:nvSpPr>
          <p:cNvPr id="3" name="Text Placeholder 2"/>
          <p:cNvSpPr>
            <a:spLocks noGrp="1"/>
          </p:cNvSpPr>
          <p:nvPr>
            <p:ph type="body" idx="1"/>
          </p:nvPr>
        </p:nvSpPr>
        <p:spPr>
          <a:xfrm>
            <a:off x="852968" y="4443681"/>
            <a:ext cx="5890102" cy="713241"/>
          </a:xfrm>
        </p:spPr>
        <p:txBody>
          <a:bodyPr anchor="t">
            <a:no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9" name="Text Placeholder 5"/>
          <p:cNvSpPr>
            <a:spLocks noGrp="1"/>
          </p:cNvSpPr>
          <p:nvPr>
            <p:ph type="body" sz="quarter" idx="16"/>
          </p:nvPr>
        </p:nvSpPr>
        <p:spPr>
          <a:xfrm>
            <a:off x="7572670" y="1081457"/>
            <a:ext cx="3809009" cy="4075465"/>
          </a:xfrm>
        </p:spPr>
        <p:txBody>
          <a:bodyPr anchor="t"/>
          <a:lstStyle>
            <a:lvl1pPr marL="0" indent="0">
              <a:buFontTx/>
              <a:buNone/>
              <a:defRPr/>
            </a:lvl1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4128201355"/>
      </p:ext>
    </p:extLst>
  </p:cSld>
  <p:clrMapOvr>
    <a:masterClrMapping/>
  </p:clrMapOvr>
  <p:hf sldNum="0" hdr="0" ftr="0" dt="0"/>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588" y="2286585"/>
            <a:ext cx="4893840"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6736" y="2435958"/>
            <a:ext cx="4381380" cy="2007789"/>
          </a:xfrm>
        </p:spPr>
        <p:txBody>
          <a:bodyPr/>
          <a:lstStyle>
            <a:lvl1pPr>
              <a:defRPr sz="3199"/>
            </a:lvl1pPr>
          </a:lstStyle>
          <a:p>
            <a:r>
              <a:rPr lang="en-US"/>
              <a:t>Click to edit Master title style</a:t>
            </a:r>
            <a:endParaRPr lang="en-US" dirty="0"/>
          </a:p>
        </p:txBody>
      </p:sp>
      <p:sp>
        <p:nvSpPr>
          <p:cNvPr id="6" name="Text Placeholder 5"/>
          <p:cNvSpPr>
            <a:spLocks noGrp="1"/>
          </p:cNvSpPr>
          <p:nvPr>
            <p:ph type="body" sz="quarter" idx="16"/>
          </p:nvPr>
        </p:nvSpPr>
        <p:spPr>
          <a:xfrm>
            <a:off x="6154397" y="2286001"/>
            <a:ext cx="4879029" cy="2295525"/>
          </a:xfrm>
        </p:spPr>
        <p:txBody>
          <a:bodyPr anchor="t"/>
          <a:lstStyle>
            <a:lvl1pPr marL="0" indent="0">
              <a:buFontTx/>
              <a:buNone/>
              <a:defRPr/>
            </a:lvl1pPr>
          </a:lstStyle>
          <a:p>
            <a:pPr lvl="0"/>
            <a:r>
              <a:rPr lang="en-US"/>
              <a:t>Edit Master text styles</a:t>
            </a:r>
          </a:p>
        </p:txBody>
      </p:sp>
      <p:sp>
        <p:nvSpPr>
          <p:cNvPr id="2" name="Date Placeholder 1"/>
          <p:cNvSpPr>
            <a:spLocks noGrp="1"/>
          </p:cNvSpPr>
          <p:nvPr>
            <p:ph type="dt" sz="half" idx="10"/>
          </p:nvPr>
        </p:nvSpPr>
        <p:spPr/>
        <p:txBody>
          <a:bodyPr/>
          <a:lstStyle/>
          <a:p>
            <a:fld id="{835812B2-BD1B-4DB0-9BD9-F523FF02BE87}" type="datetime1">
              <a:rPr lang="en-US" smtClean="0"/>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1541113945"/>
      </p:ext>
    </p:extLst>
  </p:cSld>
  <p:clrMapOvr>
    <a:masterClrMapping/>
  </p:clrMapOvr>
  <p:hf sldNum="0" hdr="0" ftr="0" dt="0"/>
</p:sldLayout>
</file>

<file path=ppt/slideLayouts/slideLayout9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88825"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92929368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7654" y="446089"/>
            <a:ext cx="4521171"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1410" y="586171"/>
            <a:ext cx="249414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09790" y="446089"/>
            <a:ext cx="6609818" cy="5414962"/>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84750474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8539" y="2514601"/>
            <a:ext cx="8913077" cy="2262781"/>
          </a:xfrm>
        </p:spPr>
        <p:txBody>
          <a:bodyPr anchor="b">
            <a:normAutofit/>
          </a:bodyPr>
          <a:lstStyle>
            <a:lvl1pPr>
              <a:defRPr sz="5398"/>
            </a:lvl1pPr>
          </a:lstStyle>
          <a:p>
            <a:r>
              <a:rPr lang="en-US"/>
              <a:t>Click to edit Master title style</a:t>
            </a:r>
            <a:endParaRPr lang="en-US" dirty="0"/>
          </a:p>
        </p:txBody>
      </p:sp>
      <p:sp>
        <p:nvSpPr>
          <p:cNvPr id="3" name="Subtitle 2"/>
          <p:cNvSpPr>
            <a:spLocks noGrp="1"/>
          </p:cNvSpPr>
          <p:nvPr>
            <p:ph type="subTitle" idx="1"/>
          </p:nvPr>
        </p:nvSpPr>
        <p:spPr>
          <a:xfrm>
            <a:off x="2588539" y="4777380"/>
            <a:ext cx="8913077" cy="1126283"/>
          </a:xfrm>
        </p:spPr>
        <p:txBody>
          <a:bodyPr anchor="t"/>
          <a:lstStyle>
            <a:lvl1pPr marL="0" indent="0" algn="l">
              <a:buNone/>
              <a:defRPr>
                <a:solidFill>
                  <a:schemeClr val="tx1">
                    <a:lumMod val="65000"/>
                    <a:lumOff val="35000"/>
                  </a:schemeClr>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1"/>
            <a:ext cx="1744198"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674" y="4529541"/>
            <a:ext cx="779564" cy="365125"/>
          </a:xfrm>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84020908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250" y="624110"/>
            <a:ext cx="8909366"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8538" y="2133600"/>
            <a:ext cx="8913078"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75938553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8538" y="2058750"/>
            <a:ext cx="8913077" cy="1468800"/>
          </a:xfrm>
        </p:spPr>
        <p:txBody>
          <a:bodyPr anchor="b"/>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2588538" y="3530129"/>
            <a:ext cx="8913077" cy="860400"/>
          </a:xfrm>
        </p:spPr>
        <p:txBody>
          <a:bodyPr anchor="t"/>
          <a:lstStyle>
            <a:lvl1pPr marL="0" indent="0" algn="l">
              <a:buNone/>
              <a:defRPr sz="1999">
                <a:solidFill>
                  <a:schemeClr val="tx1">
                    <a:lumMod val="65000"/>
                    <a:lumOff val="3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7" y="31781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674" y="3244140"/>
            <a:ext cx="779564" cy="365125"/>
          </a:xfrm>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44604362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8538" y="2133600"/>
            <a:ext cx="4312741"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88874" y="2126222"/>
            <a:ext cx="4312741"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674" y="787783"/>
            <a:ext cx="779564" cy="365125"/>
          </a:xfrm>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59973286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8608" y="1972703"/>
            <a:ext cx="3991692" cy="576262"/>
          </a:xfrm>
        </p:spPr>
        <p:txBody>
          <a:bodyPr anchor="b">
            <a:noAutofit/>
          </a:bodyPr>
          <a:lstStyle>
            <a:lvl1pPr marL="0" indent="0">
              <a:buNone/>
              <a:defRPr sz="23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2588538" y="2548966"/>
            <a:ext cx="4341762"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4674" y="1969475"/>
            <a:ext cx="3997960" cy="576262"/>
          </a:xfrm>
        </p:spPr>
        <p:txBody>
          <a:bodyPr anchor="b">
            <a:noAutofit/>
          </a:bodyPr>
          <a:lstStyle>
            <a:lvl1pPr marL="0" indent="0">
              <a:buNone/>
              <a:defRPr sz="23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7165091" y="2545738"/>
            <a:ext cx="433754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674" y="787783"/>
            <a:ext cx="779564" cy="365125"/>
          </a:xfrm>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43535273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13018251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62001512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8538" y="446088"/>
            <a:ext cx="3504286" cy="976312"/>
          </a:xfrm>
        </p:spPr>
        <p:txBody>
          <a:bodyPr anchor="b"/>
          <a:lstStyle>
            <a:lvl1pPr algn="l">
              <a:defRPr sz="1999" b="0"/>
            </a:lvl1pPr>
          </a:lstStyle>
          <a:p>
            <a:r>
              <a:rPr lang="en-US"/>
              <a:t>Click to edit Master title style</a:t>
            </a:r>
            <a:endParaRPr lang="en-US" dirty="0"/>
          </a:p>
        </p:txBody>
      </p:sp>
      <p:sp>
        <p:nvSpPr>
          <p:cNvPr id="3" name="Content Placeholder 2"/>
          <p:cNvSpPr>
            <a:spLocks noGrp="1"/>
          </p:cNvSpPr>
          <p:nvPr>
            <p:ph idx="1"/>
          </p:nvPr>
        </p:nvSpPr>
        <p:spPr>
          <a:xfrm>
            <a:off x="6321365" y="446089"/>
            <a:ext cx="5180251"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8538" y="1598613"/>
            <a:ext cx="3504286" cy="4262436"/>
          </a:xfrm>
        </p:spPr>
        <p:txBody>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41003179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8539" y="4800600"/>
            <a:ext cx="8913078" cy="566738"/>
          </a:xfrm>
        </p:spPr>
        <p:txBody>
          <a:bodyPr anchor="b">
            <a:normAutofit/>
          </a:bodyPr>
          <a:lstStyle>
            <a:lvl1pPr algn="l">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8538" y="634965"/>
            <a:ext cx="8913078" cy="3854970"/>
          </a:xfrm>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8539" y="5367338"/>
            <a:ext cx="8913078" cy="493712"/>
          </a:xfrm>
        </p:spPr>
        <p:txBody>
          <a:bodyPr>
            <a:normAutofit/>
          </a:bodyPr>
          <a:lstStyle>
            <a:lvl1pPr marL="0" indent="0">
              <a:buNone/>
              <a:defRPr sz="12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7" y="491172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674" y="4983088"/>
            <a:ext cx="779564" cy="365125"/>
          </a:xfrm>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307274547"/>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8538" y="609600"/>
            <a:ext cx="8913077" cy="3117040"/>
          </a:xfrm>
        </p:spPr>
        <p:txBody>
          <a:bodyPr anchor="ctr">
            <a:normAutofit/>
          </a:bodyPr>
          <a:lstStyle>
            <a:lvl1pPr algn="l">
              <a:defRPr sz="4799" b="0" cap="none"/>
            </a:lvl1pPr>
          </a:lstStyle>
          <a:p>
            <a:r>
              <a:rPr lang="en-US"/>
              <a:t>Click to edit Master title style</a:t>
            </a:r>
            <a:endParaRPr lang="en-US" dirty="0"/>
          </a:p>
        </p:txBody>
      </p:sp>
      <p:sp>
        <p:nvSpPr>
          <p:cNvPr id="3" name="Text Placeholder 2"/>
          <p:cNvSpPr>
            <a:spLocks noGrp="1"/>
          </p:cNvSpPr>
          <p:nvPr>
            <p:ph type="body" idx="1"/>
          </p:nvPr>
        </p:nvSpPr>
        <p:spPr>
          <a:xfrm>
            <a:off x="2588538" y="4354046"/>
            <a:ext cx="8913077" cy="1555864"/>
          </a:xfrm>
        </p:spPr>
        <p:txBody>
          <a:bodyPr anchor="ctr">
            <a:normAutofit/>
          </a:bodyPr>
          <a:lstStyle>
            <a:lvl1pPr marL="0" indent="0" algn="l">
              <a:buNone/>
              <a:defRPr sz="1799">
                <a:solidFill>
                  <a:schemeClr val="tx1">
                    <a:lumMod val="65000"/>
                    <a:lumOff val="3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7" y="31781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674" y="3244140"/>
            <a:ext cx="779564" cy="365125"/>
          </a:xfrm>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1066100596"/>
      </p:ext>
    </p:extLst>
  </p:cSld>
  <p:clrMapOvr>
    <a:masterClrMapping/>
  </p:clrMapOvr>
  <p:hf sldNum="0" hdr="0" ftr="0" dt="0"/>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207" y="609600"/>
            <a:ext cx="8391740" cy="2895600"/>
          </a:xfrm>
        </p:spPr>
        <p:txBody>
          <a:bodyPr anchor="ctr">
            <a:normAutofit/>
          </a:bodyPr>
          <a:lstStyle>
            <a:lvl1pPr algn="l">
              <a:defRPr sz="4799"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4159" y="3505200"/>
            <a:ext cx="7534591" cy="381000"/>
          </a:xfrm>
        </p:spPr>
        <p:txBody>
          <a:bodyPr anchor="ctr">
            <a:noAutofit/>
          </a:bodyPr>
          <a:lstStyle>
            <a:lvl1pPr marL="0" indent="0">
              <a:buFontTx/>
              <a:buNone/>
              <a:defRPr sz="1600">
                <a:solidFill>
                  <a:schemeClr val="tx1">
                    <a:lumMod val="50000"/>
                    <a:lumOff val="50000"/>
                  </a:schemeClr>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2588538" y="4354046"/>
            <a:ext cx="8913077" cy="1555864"/>
          </a:xfrm>
        </p:spPr>
        <p:txBody>
          <a:bodyPr anchor="ctr">
            <a:normAutofit/>
          </a:bodyPr>
          <a:lstStyle>
            <a:lvl1pPr marL="0" indent="0" algn="l">
              <a:buNone/>
              <a:defRPr sz="1799">
                <a:solidFill>
                  <a:schemeClr val="tx1">
                    <a:lumMod val="65000"/>
                    <a:lumOff val="3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7" y="31781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674" y="3244140"/>
            <a:ext cx="779564" cy="365125"/>
          </a:xfrm>
        </p:spPr>
        <p:txBody>
          <a:bodyPr/>
          <a:lstStyle/>
          <a:p>
            <a:fld id="{F36C87F6-986D-49E6-AF40-1B3A1EE8064D}" type="slidenum">
              <a:rPr lang="en-US" smtClean="0"/>
              <a:pPr/>
              <a:t>‹#›</a:t>
            </a:fld>
            <a:endParaRPr lang="en-US"/>
          </a:p>
        </p:txBody>
      </p:sp>
      <p:sp>
        <p:nvSpPr>
          <p:cNvPr id="14" name="TextBox 13"/>
          <p:cNvSpPr txBox="1"/>
          <p:nvPr/>
        </p:nvSpPr>
        <p:spPr>
          <a:xfrm>
            <a:off x="2467010" y="648005"/>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solidFill>
                <a:effectLst/>
                <a:latin typeface="Arial"/>
              </a:rPr>
              <a:t>“</a:t>
            </a:r>
          </a:p>
        </p:txBody>
      </p:sp>
      <p:sp>
        <p:nvSpPr>
          <p:cNvPr id="15" name="TextBox 14"/>
          <p:cNvSpPr txBox="1"/>
          <p:nvPr/>
        </p:nvSpPr>
        <p:spPr>
          <a:xfrm>
            <a:off x="11111958" y="2905306"/>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30109573"/>
      </p:ext>
    </p:extLst>
  </p:cSld>
  <p:clrMapOvr>
    <a:masterClrMapping/>
  </p:clrMapOvr>
  <p:hf sldNum="0" hdr="0" ftr="0" dt="0"/>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8539" y="2438401"/>
            <a:ext cx="8913078" cy="2724845"/>
          </a:xfrm>
        </p:spPr>
        <p:txBody>
          <a:bodyPr anchor="b">
            <a:normAutofit/>
          </a:bodyPr>
          <a:lstStyle>
            <a:lvl1pPr algn="l">
              <a:defRPr sz="4799" b="0"/>
            </a:lvl1pPr>
          </a:lstStyle>
          <a:p>
            <a:r>
              <a:rPr lang="en-US"/>
              <a:t>Click to edit Master title style</a:t>
            </a:r>
            <a:endParaRPr lang="en-US" dirty="0"/>
          </a:p>
        </p:txBody>
      </p:sp>
      <p:sp>
        <p:nvSpPr>
          <p:cNvPr id="4" name="Text Placeholder 3"/>
          <p:cNvSpPr>
            <a:spLocks noGrp="1"/>
          </p:cNvSpPr>
          <p:nvPr>
            <p:ph type="body" sz="half" idx="2"/>
          </p:nvPr>
        </p:nvSpPr>
        <p:spPr>
          <a:xfrm>
            <a:off x="2588539" y="5181600"/>
            <a:ext cx="8913078"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835812B2-BD1B-4DB0-9BD9-F523FF02BE87}"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7" y="491172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674" y="4983088"/>
            <a:ext cx="779564" cy="365125"/>
          </a:xfrm>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387473490"/>
      </p:ext>
    </p:extLst>
  </p:cSld>
  <p:clrMapOvr>
    <a:masterClrMapping/>
  </p:clrMapOvr>
  <p:hf sldNum="0" hdr="0" ftr="0" dt="0"/>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207" y="609600"/>
            <a:ext cx="8391740" cy="2895600"/>
          </a:xfrm>
        </p:spPr>
        <p:txBody>
          <a:bodyPr anchor="ctr">
            <a:normAutofit/>
          </a:bodyPr>
          <a:lstStyle>
            <a:lvl1pPr algn="l">
              <a:defRPr sz="4799"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8538" y="4343400"/>
            <a:ext cx="8913078" cy="838200"/>
          </a:xfrm>
        </p:spPr>
        <p:txBody>
          <a:bodyPr anchor="b">
            <a:noAutofit/>
          </a:bodyPr>
          <a:lstStyle>
            <a:lvl1pPr marL="0" indent="0">
              <a:buFontTx/>
              <a:buNone/>
              <a:defRPr sz="2399">
                <a:solidFill>
                  <a:schemeClr val="accent1"/>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4" name="Text Placeholder 3"/>
          <p:cNvSpPr>
            <a:spLocks noGrp="1"/>
          </p:cNvSpPr>
          <p:nvPr>
            <p:ph type="body" sz="half" idx="2"/>
          </p:nvPr>
        </p:nvSpPr>
        <p:spPr>
          <a:xfrm>
            <a:off x="2588539" y="5181600"/>
            <a:ext cx="8913078"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835812B2-BD1B-4DB0-9BD9-F523FF02BE87}"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7" y="491172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674" y="4983088"/>
            <a:ext cx="779564" cy="365125"/>
          </a:xfrm>
        </p:spPr>
        <p:txBody>
          <a:bodyPr/>
          <a:lstStyle/>
          <a:p>
            <a:fld id="{F36C87F6-986D-49E6-AF40-1B3A1EE8064D}" type="slidenum">
              <a:rPr lang="en-US" smtClean="0"/>
              <a:pPr/>
              <a:t>‹#›</a:t>
            </a:fld>
            <a:endParaRPr lang="en-US"/>
          </a:p>
        </p:txBody>
      </p:sp>
      <p:sp>
        <p:nvSpPr>
          <p:cNvPr id="17" name="TextBox 16"/>
          <p:cNvSpPr txBox="1"/>
          <p:nvPr/>
        </p:nvSpPr>
        <p:spPr>
          <a:xfrm>
            <a:off x="2467010" y="648005"/>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solidFill>
                <a:effectLst/>
                <a:latin typeface="Arial"/>
              </a:rPr>
              <a:t>“</a:t>
            </a:r>
          </a:p>
        </p:txBody>
      </p:sp>
      <p:sp>
        <p:nvSpPr>
          <p:cNvPr id="18" name="TextBox 17"/>
          <p:cNvSpPr txBox="1"/>
          <p:nvPr/>
        </p:nvSpPr>
        <p:spPr>
          <a:xfrm>
            <a:off x="11111958" y="2905306"/>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12160404"/>
      </p:ext>
    </p:extLst>
  </p:cSld>
  <p:clrMapOvr>
    <a:masterClrMapping/>
  </p:clrMapOvr>
  <p:hf sldNum="0" hdr="0" ftr="0" dt="0"/>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8538" y="627407"/>
            <a:ext cx="8913077" cy="2880020"/>
          </a:xfrm>
        </p:spPr>
        <p:txBody>
          <a:bodyPr anchor="ctr">
            <a:normAutofit/>
          </a:bodyPr>
          <a:lstStyle>
            <a:lvl1pPr algn="l">
              <a:defRPr sz="4799" b="0"/>
            </a:lvl1pPr>
          </a:lstStyle>
          <a:p>
            <a:r>
              <a:rPr lang="en-US"/>
              <a:t>Click to edit Master title style</a:t>
            </a:r>
            <a:endParaRPr lang="en-US" dirty="0"/>
          </a:p>
        </p:txBody>
      </p:sp>
      <p:sp>
        <p:nvSpPr>
          <p:cNvPr id="21" name="Text Placeholder 9"/>
          <p:cNvSpPr>
            <a:spLocks noGrp="1"/>
          </p:cNvSpPr>
          <p:nvPr>
            <p:ph type="body" sz="quarter" idx="13"/>
          </p:nvPr>
        </p:nvSpPr>
        <p:spPr>
          <a:xfrm>
            <a:off x="2588538" y="4343400"/>
            <a:ext cx="8913078" cy="838200"/>
          </a:xfrm>
        </p:spPr>
        <p:txBody>
          <a:bodyPr anchor="b">
            <a:noAutofit/>
          </a:bodyPr>
          <a:lstStyle>
            <a:lvl1pPr marL="0" indent="0">
              <a:buFontTx/>
              <a:buNone/>
              <a:defRPr sz="2399">
                <a:solidFill>
                  <a:schemeClr val="accent1"/>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4" name="Text Placeholder 3"/>
          <p:cNvSpPr>
            <a:spLocks noGrp="1"/>
          </p:cNvSpPr>
          <p:nvPr>
            <p:ph type="body" sz="half" idx="2"/>
          </p:nvPr>
        </p:nvSpPr>
        <p:spPr>
          <a:xfrm>
            <a:off x="2588539" y="5181600"/>
            <a:ext cx="8913078"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835812B2-BD1B-4DB0-9BD9-F523FF02BE87}"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7" y="491172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674" y="4983088"/>
            <a:ext cx="779564" cy="365125"/>
          </a:xfrm>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600055774"/>
      </p:ext>
    </p:extLst>
  </p:cSld>
  <p:clrMapOvr>
    <a:masterClrMapping/>
  </p:clrMapOvr>
  <p:hf sldNum="0" hdr="0" ftr="0" dt="0"/>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219884790"/>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2392" y="627406"/>
            <a:ext cx="2207026"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8538" y="627406"/>
            <a:ext cx="6475313"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24481515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88825"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654" y="2099733"/>
            <a:ext cx="8823360" cy="2677648"/>
          </a:xfrm>
        </p:spPr>
        <p:txBody>
          <a:bodyPr anchor="b"/>
          <a:lstStyle>
            <a:lvl1pPr>
              <a:defRPr sz="5398"/>
            </a:lvl1pPr>
          </a:lstStyle>
          <a:p>
            <a:r>
              <a:rPr lang="en-US"/>
              <a:t>Click to edit Master title style</a:t>
            </a:r>
            <a:endParaRPr lang="en-US" dirty="0"/>
          </a:p>
        </p:txBody>
      </p:sp>
      <p:sp>
        <p:nvSpPr>
          <p:cNvPr id="3" name="Subtitle 2"/>
          <p:cNvSpPr>
            <a:spLocks noGrp="1"/>
          </p:cNvSpPr>
          <p:nvPr>
            <p:ph type="subTitle" idx="1"/>
          </p:nvPr>
        </p:nvSpPr>
        <p:spPr bwMode="gray">
          <a:xfrm>
            <a:off x="1154654" y="4777380"/>
            <a:ext cx="8823360" cy="861420"/>
          </a:xfrm>
        </p:spPr>
        <p:txBody>
          <a:bodyPr anchor="t"/>
          <a:lstStyle>
            <a:lvl1pPr marL="0" indent="0" algn="l">
              <a:buNone/>
              <a:defRPr cap="all">
                <a:solidFill>
                  <a:schemeClr val="accent1">
                    <a:lumMod val="60000"/>
                    <a:lumOff val="40000"/>
                  </a:schemeClr>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6210" y="1792264"/>
            <a:ext cx="990599" cy="304720"/>
          </a:xfrm>
        </p:spPr>
        <p:txBody>
          <a:bodyPr anchor="t"/>
          <a:lstStyle>
            <a:lvl1pPr algn="l">
              <a:defRPr b="0" i="0">
                <a:solidFill>
                  <a:schemeClr val="bg1">
                    <a:alpha val="60000"/>
                  </a:schemeClr>
                </a:solidFill>
              </a:defRPr>
            </a:lvl1p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bwMode="gray">
          <a:xfrm rot="5400000">
            <a:off x="8949143" y="3227872"/>
            <a:ext cx="3859795" cy="304722"/>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49844" y="295730"/>
            <a:ext cx="837981" cy="767687"/>
          </a:xfrm>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89461980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654" y="2603500"/>
            <a:ext cx="8823361"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85685995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88825"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654" y="2677645"/>
            <a:ext cx="4349892" cy="2283824"/>
          </a:xfrm>
        </p:spPr>
        <p:txBody>
          <a:bodyPr anchor="ctr"/>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6893764" y="2677644"/>
            <a:ext cx="3756566" cy="2283824"/>
          </a:xfrm>
        </p:spPr>
        <p:txBody>
          <a:bodyPr anchor="ctr"/>
          <a:lstStyle>
            <a:lvl1pPr marL="0" indent="0" algn="l">
              <a:buNone/>
              <a:defRPr sz="1999" cap="all">
                <a:solidFill>
                  <a:schemeClr val="accent1">
                    <a:lumMod val="60000"/>
                    <a:lumOff val="4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12909580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653" y="2603501"/>
            <a:ext cx="4823901"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7096" y="2603500"/>
            <a:ext cx="4823902"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93133649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654" y="2603500"/>
            <a:ext cx="4823900"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154653" y="3179763"/>
            <a:ext cx="4823901"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7096" y="2603500"/>
            <a:ext cx="4823902"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207096" y="3179763"/>
            <a:ext cx="4823902" cy="2840039"/>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83582998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654" y="973668"/>
            <a:ext cx="8759131"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18019287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58087862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88825"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654" y="1295400"/>
            <a:ext cx="2792431" cy="1600200"/>
          </a:xfrm>
        </p:spPr>
        <p:txBody>
          <a:bodyPr anchor="b"/>
          <a:lstStyle>
            <a:lvl1pPr algn="l">
              <a:defRPr sz="2399" b="0"/>
            </a:lvl1pPr>
          </a:lstStyle>
          <a:p>
            <a:r>
              <a:rPr lang="en-US"/>
              <a:t>Click to edit Master title style</a:t>
            </a:r>
            <a:endParaRPr lang="en-US" dirty="0"/>
          </a:p>
        </p:txBody>
      </p:sp>
      <p:sp>
        <p:nvSpPr>
          <p:cNvPr id="3" name="Content Placeholder 2"/>
          <p:cNvSpPr>
            <a:spLocks noGrp="1"/>
          </p:cNvSpPr>
          <p:nvPr>
            <p:ph idx="1"/>
          </p:nvPr>
        </p:nvSpPr>
        <p:spPr>
          <a:xfrm>
            <a:off x="5779641" y="1447800"/>
            <a:ext cx="5188714"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653" y="3129281"/>
            <a:ext cx="2792431" cy="2895599"/>
          </a:xfrm>
        </p:spPr>
        <p:txBody>
          <a:bodyPr/>
          <a:lstStyle>
            <a:lvl1pPr marL="0" indent="0">
              <a:buNone/>
              <a:defRPr sz="1400">
                <a:solidFill>
                  <a:schemeClr val="accent1">
                    <a:lumMod val="60000"/>
                    <a:lumOff val="40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44102610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88825"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654" y="1693334"/>
            <a:ext cx="3864127" cy="1735667"/>
          </a:xfrm>
        </p:spPr>
        <p:txBody>
          <a:bodyPr anchor="b">
            <a:normAutofit/>
          </a:bodyPr>
          <a:lstStyle>
            <a:lvl1pPr algn="l">
              <a:defRPr sz="35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6165" y="1143000"/>
            <a:ext cx="322635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653" y="3657600"/>
            <a:ext cx="3858207" cy="1371600"/>
          </a:xfrm>
        </p:spPr>
        <p:txBody>
          <a:bodyPr>
            <a:normAutofit/>
          </a:bodyPr>
          <a:lstStyle>
            <a:lvl1pPr marL="0" indent="0">
              <a:buNone/>
              <a:defRPr sz="1400">
                <a:solidFill>
                  <a:schemeClr val="accent1">
                    <a:lumMod val="60000"/>
                    <a:lumOff val="40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23328051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88825"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654" y="4969927"/>
            <a:ext cx="8823361" cy="566738"/>
          </a:xfrm>
        </p:spPr>
        <p:txBody>
          <a:bodyPr anchor="b">
            <a:normAutofit/>
          </a:bodyPr>
          <a:lstStyle>
            <a:lvl1pPr algn="l">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654" y="685800"/>
            <a:ext cx="8823361"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653" y="5536665"/>
            <a:ext cx="8823360" cy="493712"/>
          </a:xfrm>
        </p:spPr>
        <p:txBody>
          <a:bodyPr>
            <a:normAutofit/>
          </a:bodyPr>
          <a:lstStyle>
            <a:lvl1pPr marL="0" indent="0">
              <a:buNone/>
              <a:defRPr sz="1200">
                <a:solidFill>
                  <a:schemeClr val="accent1">
                    <a:lumMod val="60000"/>
                    <a:lumOff val="40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5812B2-BD1B-4DB0-9BD9-F523FF02BE87}"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529681959"/>
      </p:ext>
    </p:extLst>
  </p:cSld>
  <p:clrMapOvr>
    <a:masterClrMapping/>
  </p:clrMapOvr>
  <p:hf sldNum="0" hdr="0" ftr="0" dt="0"/>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88825"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499" y="1063417"/>
            <a:ext cx="8829516" cy="1372986"/>
          </a:xfrm>
        </p:spPr>
        <p:txBody>
          <a:bodyPr/>
          <a:lstStyle>
            <a:lvl1pPr>
              <a:defRPr sz="3999"/>
            </a:lvl1pPr>
          </a:lstStyle>
          <a:p>
            <a:r>
              <a:rPr lang="en-US"/>
              <a:t>Click to edit Master title style</a:t>
            </a:r>
            <a:endParaRPr lang="en-US" dirty="0"/>
          </a:p>
        </p:txBody>
      </p:sp>
      <p:sp>
        <p:nvSpPr>
          <p:cNvPr id="8" name="Text Placeholder 3"/>
          <p:cNvSpPr>
            <a:spLocks noGrp="1"/>
          </p:cNvSpPr>
          <p:nvPr>
            <p:ph type="body" sz="half" idx="2"/>
          </p:nvPr>
        </p:nvSpPr>
        <p:spPr>
          <a:xfrm>
            <a:off x="1154654" y="3543300"/>
            <a:ext cx="8823361" cy="2476500"/>
          </a:xfrm>
        </p:spPr>
        <p:txBody>
          <a:bodyPr anchor="ctr">
            <a:normAutofit/>
          </a:bodyPr>
          <a:lstStyle>
            <a:lvl1pPr marL="0" indent="0">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1034681398"/>
      </p:ext>
    </p:extLst>
  </p:cSld>
  <p:clrMapOvr>
    <a:masterClrMapping/>
  </p:clrMapOvr>
  <p:hf sldNum="0" hdr="0" ftr="0" dt="0"/>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88825"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337" y="607336"/>
            <a:ext cx="801703" cy="1569660"/>
          </a:xfrm>
          <a:prstGeom prst="rect">
            <a:avLst/>
          </a:prstGeom>
          <a:noFill/>
        </p:spPr>
        <p:txBody>
          <a:bodyPr wrap="square" rtlCol="0">
            <a:spAutoFit/>
          </a:bodyPr>
          <a:lstStyle/>
          <a:p>
            <a:pPr algn="r"/>
            <a:r>
              <a:rPr lang="en-US" sz="9597" b="0" i="0" dirty="0">
                <a:solidFill>
                  <a:schemeClr val="accent1">
                    <a:lumMod val="60000"/>
                    <a:lumOff val="40000"/>
                  </a:schemeClr>
                </a:solidFill>
                <a:latin typeface="Arial"/>
                <a:cs typeface="Arial"/>
              </a:rPr>
              <a:t>“</a:t>
            </a:r>
          </a:p>
        </p:txBody>
      </p:sp>
      <p:sp>
        <p:nvSpPr>
          <p:cNvPr id="13" name="TextBox 12"/>
          <p:cNvSpPr txBox="1"/>
          <p:nvPr/>
        </p:nvSpPr>
        <p:spPr bwMode="gray">
          <a:xfrm>
            <a:off x="9881884" y="2613787"/>
            <a:ext cx="652593" cy="1569660"/>
          </a:xfrm>
          <a:prstGeom prst="rect">
            <a:avLst/>
          </a:prstGeom>
          <a:noFill/>
        </p:spPr>
        <p:txBody>
          <a:bodyPr wrap="square" rtlCol="0">
            <a:spAutoFit/>
          </a:bodyPr>
          <a:lstStyle/>
          <a:p>
            <a:pPr algn="r"/>
            <a:r>
              <a:rPr lang="en-US" sz="9597"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466" y="982134"/>
            <a:ext cx="8451704" cy="2696632"/>
          </a:xfrm>
        </p:spPr>
        <p:txBody>
          <a:bodyPr/>
          <a:lstStyle>
            <a:lvl1pPr>
              <a:defRPr sz="3999"/>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439" y="3678766"/>
            <a:ext cx="7729206"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0" name="Text Placeholder 3"/>
          <p:cNvSpPr>
            <a:spLocks noGrp="1"/>
          </p:cNvSpPr>
          <p:nvPr>
            <p:ph type="body" sz="half" idx="2"/>
          </p:nvPr>
        </p:nvSpPr>
        <p:spPr>
          <a:xfrm>
            <a:off x="1154654" y="5029200"/>
            <a:ext cx="9242489" cy="997857"/>
          </a:xfrm>
        </p:spPr>
        <p:txBody>
          <a:bodyPr anchor="ctr">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002097887"/>
      </p:ext>
    </p:extLst>
  </p:cSld>
  <p:clrMapOvr>
    <a:masterClrMapping/>
  </p:clrMapOvr>
  <p:hf sldNum="0" hdr="0" ftr="0" dt="0"/>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88825"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653" y="2370667"/>
            <a:ext cx="8823362" cy="1822514"/>
          </a:xfrm>
        </p:spPr>
        <p:txBody>
          <a:bodyPr anchor="b"/>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1154654" y="5024967"/>
            <a:ext cx="8823361" cy="860400"/>
          </a:xfrm>
        </p:spPr>
        <p:txBody>
          <a:bodyPr anchor="t"/>
          <a:lstStyle>
            <a:lvl1pPr marL="0" indent="0" algn="l">
              <a:buNone/>
              <a:defRPr sz="1999" cap="none">
                <a:solidFill>
                  <a:schemeClr val="accent1">
                    <a:lumMod val="60000"/>
                    <a:lumOff val="4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788673144"/>
      </p:ext>
    </p:extLst>
  </p:cSld>
  <p:clrMapOvr>
    <a:masterClrMapping/>
  </p:clrMapOvr>
  <p:hf sldNum="0" hdr="0" ftr="0" dt="0"/>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654" y="973668"/>
            <a:ext cx="8823361" cy="706964"/>
          </a:xfrm>
        </p:spPr>
        <p:txBody>
          <a:bodyPr/>
          <a:lstStyle>
            <a:lvl1pPr>
              <a:defRPr sz="3599"/>
            </a:lvl1pPr>
          </a:lstStyle>
          <a:p>
            <a:r>
              <a:rPr lang="en-US"/>
              <a:t>Click to edit Master title style</a:t>
            </a:r>
            <a:endParaRPr lang="en-US" dirty="0"/>
          </a:p>
        </p:txBody>
      </p:sp>
      <p:sp>
        <p:nvSpPr>
          <p:cNvPr id="3" name="Text Placeholder 2"/>
          <p:cNvSpPr>
            <a:spLocks noGrp="1"/>
          </p:cNvSpPr>
          <p:nvPr>
            <p:ph type="body" idx="1"/>
          </p:nvPr>
        </p:nvSpPr>
        <p:spPr>
          <a:xfrm>
            <a:off x="1154653" y="2603502"/>
            <a:ext cx="3141060"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6" name="Text Placeholder 3"/>
          <p:cNvSpPr>
            <a:spLocks noGrp="1"/>
          </p:cNvSpPr>
          <p:nvPr>
            <p:ph type="body" sz="half" idx="15"/>
          </p:nvPr>
        </p:nvSpPr>
        <p:spPr>
          <a:xfrm>
            <a:off x="1154653" y="3179765"/>
            <a:ext cx="3141061" cy="2847293"/>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Text Placeholder 4"/>
          <p:cNvSpPr>
            <a:spLocks noGrp="1"/>
          </p:cNvSpPr>
          <p:nvPr>
            <p:ph type="body" sz="quarter" idx="3"/>
          </p:nvPr>
        </p:nvSpPr>
        <p:spPr>
          <a:xfrm>
            <a:off x="4511547" y="2603500"/>
            <a:ext cx="3146189"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9" name="Text Placeholder 3"/>
          <p:cNvSpPr>
            <a:spLocks noGrp="1"/>
          </p:cNvSpPr>
          <p:nvPr>
            <p:ph type="body" sz="half" idx="16"/>
          </p:nvPr>
        </p:nvSpPr>
        <p:spPr>
          <a:xfrm>
            <a:off x="4511547" y="3179764"/>
            <a:ext cx="3146189" cy="2847293"/>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4" name="Text Placeholder 4"/>
          <p:cNvSpPr>
            <a:spLocks noGrp="1"/>
          </p:cNvSpPr>
          <p:nvPr>
            <p:ph type="body" sz="quarter" idx="13"/>
          </p:nvPr>
        </p:nvSpPr>
        <p:spPr>
          <a:xfrm>
            <a:off x="7886081" y="2603501"/>
            <a:ext cx="3144911"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0" name="Text Placeholder 3"/>
          <p:cNvSpPr>
            <a:spLocks noGrp="1"/>
          </p:cNvSpPr>
          <p:nvPr>
            <p:ph type="body" sz="half" idx="17"/>
          </p:nvPr>
        </p:nvSpPr>
        <p:spPr>
          <a:xfrm>
            <a:off x="7886275" y="3179763"/>
            <a:ext cx="3144717" cy="2847293"/>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cxnSp>
        <p:nvCxnSpPr>
          <p:cNvPr id="17" name="Straight Connector 16"/>
          <p:cNvCxnSpPr/>
          <p:nvPr/>
        </p:nvCxnSpPr>
        <p:spPr>
          <a:xfrm>
            <a:off x="4402824" y="2569634"/>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0377" y="2569634"/>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35812B2-BD1B-4DB0-9BD9-F523FF02BE87}" type="datetime1">
              <a:rPr lang="en-US" smtClean="0"/>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1992559332"/>
      </p:ext>
    </p:extLst>
  </p:cSld>
  <p:clrMapOvr>
    <a:masterClrMapping/>
  </p:clrMapOvr>
  <p:hf sldNum="0" hdr="0" ftr="0" dt="0"/>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654" y="973668"/>
            <a:ext cx="8823361" cy="706964"/>
          </a:xfrm>
        </p:spPr>
        <p:txBody>
          <a:bodyPr/>
          <a:lstStyle>
            <a:lvl1pPr>
              <a:defRPr sz="3599"/>
            </a:lvl1pPr>
          </a:lstStyle>
          <a:p>
            <a:r>
              <a:rPr lang="en-US"/>
              <a:t>Click to edit Master title style</a:t>
            </a:r>
            <a:endParaRPr lang="en-US" dirty="0"/>
          </a:p>
        </p:txBody>
      </p:sp>
      <p:sp>
        <p:nvSpPr>
          <p:cNvPr id="3" name="Text Placeholder 2"/>
          <p:cNvSpPr>
            <a:spLocks noGrp="1"/>
          </p:cNvSpPr>
          <p:nvPr>
            <p:ph type="body" idx="1"/>
          </p:nvPr>
        </p:nvSpPr>
        <p:spPr>
          <a:xfrm>
            <a:off x="1154653" y="4532844"/>
            <a:ext cx="3049644"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206" y="2603500"/>
            <a:ext cx="26905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653" y="5109106"/>
            <a:ext cx="3049644" cy="91795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Text Placeholder 4"/>
          <p:cNvSpPr>
            <a:spLocks noGrp="1"/>
          </p:cNvSpPr>
          <p:nvPr>
            <p:ph type="body" sz="quarter" idx="3"/>
          </p:nvPr>
        </p:nvSpPr>
        <p:spPr>
          <a:xfrm>
            <a:off x="4567675" y="4532845"/>
            <a:ext cx="3049644" cy="576263"/>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7226" y="2603500"/>
            <a:ext cx="26905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982" y="5109105"/>
            <a:ext cx="3049644" cy="91795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4" name="Text Placeholder 4"/>
          <p:cNvSpPr>
            <a:spLocks noGrp="1"/>
          </p:cNvSpPr>
          <p:nvPr>
            <p:ph type="body" sz="quarter" idx="13"/>
          </p:nvPr>
        </p:nvSpPr>
        <p:spPr>
          <a:xfrm>
            <a:off x="7980697" y="4532845"/>
            <a:ext cx="3050300"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0905" y="2603500"/>
            <a:ext cx="26905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0696" y="5109104"/>
            <a:ext cx="3050301" cy="91795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cxnSp>
        <p:nvCxnSpPr>
          <p:cNvPr id="43" name="Straight Connector 42"/>
          <p:cNvCxnSpPr/>
          <p:nvPr/>
        </p:nvCxnSpPr>
        <p:spPr>
          <a:xfrm>
            <a:off x="4404684" y="2569634"/>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5771" y="2569634"/>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35812B2-BD1B-4DB0-9BD9-F523FF02BE87}" type="datetime1">
              <a:rPr lang="en-US" smtClean="0"/>
              <a:t>9/4/2018</a:t>
            </a:fld>
            <a:endParaRPr lang="en-US"/>
          </a:p>
        </p:txBody>
      </p:sp>
      <p:sp>
        <p:nvSpPr>
          <p:cNvPr id="8" name="Footer Placeholder 7"/>
          <p:cNvSpPr>
            <a:spLocks noGrp="1"/>
          </p:cNvSpPr>
          <p:nvPr>
            <p:ph type="ftr" sz="quarter" idx="11"/>
          </p:nvPr>
        </p:nvSpPr>
        <p:spPr>
          <a:xfrm>
            <a:off x="560965" y="6391839"/>
            <a:ext cx="3643333" cy="304801"/>
          </a:xfrm>
        </p:spPr>
        <p:txBody>
          <a:bodyPr/>
          <a:lstStyle/>
          <a:p>
            <a:endParaRPr lang="en-US"/>
          </a:p>
        </p:txBody>
      </p:sp>
      <p:sp>
        <p:nvSpPr>
          <p:cNvPr id="9" name="Slide Number Placeholder 8"/>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317279966"/>
      </p:ext>
    </p:extLst>
  </p:cSld>
  <p:clrMapOvr>
    <a:masterClrMapping/>
  </p:clrMapOvr>
  <p:hf sldNum="0" hdr="0" ftr="0" dt="0"/>
</p:sldLayout>
</file>

<file path=ppt/slideLayouts/slideLayout1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654" y="973668"/>
            <a:ext cx="8823361"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654" y="2603500"/>
            <a:ext cx="8823361"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2654" y="6391839"/>
            <a:ext cx="990341" cy="304799"/>
          </a:xfrm>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281310201"/>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88825"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3000" y="1278467"/>
            <a:ext cx="1409598"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654" y="1278467"/>
            <a:ext cx="6254396"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0330" y="6391839"/>
            <a:ext cx="991877" cy="304799"/>
          </a:xfrm>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90900634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5958" y="-4763"/>
            <a:ext cx="5013606"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7638" y="1380069"/>
            <a:ext cx="8572389" cy="2616199"/>
          </a:xfrm>
        </p:spPr>
        <p:txBody>
          <a:bodyPr anchor="b">
            <a:normAutofit/>
          </a:bodyPr>
          <a:lstStyle>
            <a:lvl1pPr algn="r">
              <a:defRPr sz="5998">
                <a:effectLst/>
              </a:defRPr>
            </a:lvl1pPr>
          </a:lstStyle>
          <a:p>
            <a:r>
              <a:rPr lang="en-US"/>
              <a:t>Click to edit Master title style</a:t>
            </a:r>
            <a:endParaRPr lang="en-US" dirty="0"/>
          </a:p>
        </p:txBody>
      </p:sp>
      <p:sp>
        <p:nvSpPr>
          <p:cNvPr id="3" name="Subtitle 2"/>
          <p:cNvSpPr>
            <a:spLocks noGrp="1"/>
          </p:cNvSpPr>
          <p:nvPr>
            <p:ph type="subTitle" idx="1"/>
          </p:nvPr>
        </p:nvSpPr>
        <p:spPr>
          <a:xfrm>
            <a:off x="4514202" y="3996267"/>
            <a:ext cx="6985825" cy="1388534"/>
          </a:xfrm>
        </p:spPr>
        <p:txBody>
          <a:bodyPr anchor="t">
            <a:normAutofit/>
          </a:bodyPr>
          <a:lstStyle>
            <a:lvl1pPr marL="0" indent="0" algn="r">
              <a:buNone/>
              <a:defRPr sz="2099">
                <a:solidFill>
                  <a:schemeClr val="tx1"/>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a:xfrm>
            <a:off x="5331023" y="5883276"/>
            <a:ext cx="4322918" cy="365125"/>
          </a:xfrm>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47211698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49005" y="5867132"/>
            <a:ext cx="551023" cy="365125"/>
          </a:xfrm>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48559022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1610" y="2666999"/>
            <a:ext cx="8928421" cy="2110382"/>
          </a:xfrm>
        </p:spPr>
        <p:txBody>
          <a:bodyPr anchor="b"/>
          <a:lstStyle>
            <a:lvl1pPr algn="r">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2571608" y="4777381"/>
            <a:ext cx="8928422" cy="860400"/>
          </a:xfrm>
        </p:spPr>
        <p:txBody>
          <a:bodyPr anchor="t">
            <a:normAutofit/>
          </a:bodyPr>
          <a:lstStyle>
            <a:lvl1pPr marL="0" indent="0" algn="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833982404"/>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3925" y="685801"/>
            <a:ext cx="10016104"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3926" y="2667000"/>
            <a:ext cx="4893780" cy="3124201"/>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6246" y="2667000"/>
            <a:ext cx="4893781" cy="3124200"/>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14672579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1718" y="2658533"/>
            <a:ext cx="4605988" cy="576262"/>
          </a:xfrm>
        </p:spPr>
        <p:txBody>
          <a:bodyPr anchor="b">
            <a:noAutofit/>
          </a:bodyPr>
          <a:lstStyle>
            <a:lvl1pPr marL="0" indent="0">
              <a:buNone/>
              <a:defRPr sz="2799" b="0">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483925" y="3335337"/>
            <a:ext cx="4893781" cy="2455862"/>
          </a:xfrm>
        </p:spPr>
        <p:txBody>
          <a:bodyPr anchor="t">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78696" y="2667000"/>
            <a:ext cx="4621333" cy="576262"/>
          </a:xfrm>
        </p:spPr>
        <p:txBody>
          <a:bodyPr anchor="b">
            <a:noAutofit/>
          </a:bodyPr>
          <a:lstStyle>
            <a:lvl1pPr marL="0" indent="0">
              <a:buNone/>
              <a:defRPr sz="2799" b="0">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606246" y="3335337"/>
            <a:ext cx="4893781" cy="2455862"/>
          </a:xfrm>
        </p:spPr>
        <p:txBody>
          <a:bodyPr anchor="t">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373117812"/>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352187135"/>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647287572"/>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3926" y="1600200"/>
            <a:ext cx="3548197" cy="1371600"/>
          </a:xfrm>
        </p:spPr>
        <p:txBody>
          <a:bodyPr anchor="b">
            <a:normAutofit/>
          </a:bodyPr>
          <a:lstStyle>
            <a:lvl1pPr algn="ctr">
              <a:defRPr sz="2399" b="0"/>
            </a:lvl1pPr>
          </a:lstStyle>
          <a:p>
            <a:r>
              <a:rPr lang="en-US"/>
              <a:t>Click to edit Master title style</a:t>
            </a:r>
            <a:endParaRPr lang="en-US" dirty="0"/>
          </a:p>
        </p:txBody>
      </p:sp>
      <p:sp>
        <p:nvSpPr>
          <p:cNvPr id="3" name="Content Placeholder 2"/>
          <p:cNvSpPr>
            <a:spLocks noGrp="1"/>
          </p:cNvSpPr>
          <p:nvPr>
            <p:ph idx="1"/>
          </p:nvPr>
        </p:nvSpPr>
        <p:spPr>
          <a:xfrm>
            <a:off x="5260663" y="685800"/>
            <a:ext cx="6239365" cy="5105401"/>
          </a:xfrm>
        </p:spPr>
        <p:txBody>
          <a:bodyPr anchor="ctr">
            <a:normAutofit/>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3926" y="2971800"/>
            <a:ext cx="3548197" cy="1828800"/>
          </a:xfrm>
        </p:spPr>
        <p:txBody>
          <a:bodyPr>
            <a:normAutofit/>
          </a:bodyPr>
          <a:lstStyle>
            <a:lvl1pPr marL="0" indent="0" algn="ctr">
              <a:buNone/>
              <a:defRPr sz="16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644790400"/>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338" y="1752599"/>
            <a:ext cx="5424745" cy="1371600"/>
          </a:xfrm>
        </p:spPr>
        <p:txBody>
          <a:bodyPr anchor="b">
            <a:normAutofit/>
          </a:bodyPr>
          <a:lstStyle>
            <a:lvl1pPr algn="ctr">
              <a:defRPr sz="2799"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2704" y="914400"/>
            <a:ext cx="3280120"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338" y="3124199"/>
            <a:ext cx="5424745" cy="1828800"/>
          </a:xfrm>
        </p:spPr>
        <p:txBody>
          <a:bodyPr>
            <a:normAutofit/>
          </a:bodyPr>
          <a:lstStyle>
            <a:lvl1pPr marL="0" indent="0" algn="ctr">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15831896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3925" y="4732865"/>
            <a:ext cx="10016102" cy="566738"/>
          </a:xfrm>
        </p:spPr>
        <p:txBody>
          <a:bodyPr anchor="b">
            <a:normAutofit/>
          </a:bodyPr>
          <a:lstStyle>
            <a:lvl1pPr algn="ctr">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5391" y="932112"/>
            <a:ext cx="8223802"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3925" y="5299603"/>
            <a:ext cx="10016102" cy="493712"/>
          </a:xfrm>
        </p:spPr>
        <p:txBody>
          <a:bodyPr>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5812B2-BD1B-4DB0-9BD9-F523FF02BE87}"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3068914744"/>
      </p:ext>
    </p:extLst>
  </p:cSld>
  <p:clrMapOvr>
    <a:masterClrMapping/>
  </p:clrMapOvr>
  <p:hf sldNum="0" hdr="0" ftr="0" dt="0"/>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3926" y="685800"/>
            <a:ext cx="10016102" cy="3048000"/>
          </a:xfrm>
        </p:spPr>
        <p:txBody>
          <a:bodyPr anchor="ctr">
            <a:normAutofit/>
          </a:bodyPr>
          <a:lstStyle>
            <a:lvl1pPr algn="ctr">
              <a:defRPr sz="3199" b="0" cap="none"/>
            </a:lvl1pPr>
          </a:lstStyle>
          <a:p>
            <a:r>
              <a:rPr lang="en-US"/>
              <a:t>Click to edit Master title style</a:t>
            </a:r>
            <a:endParaRPr lang="en-US" dirty="0"/>
          </a:p>
        </p:txBody>
      </p:sp>
      <p:sp>
        <p:nvSpPr>
          <p:cNvPr id="3" name="Text Placeholder 2"/>
          <p:cNvSpPr>
            <a:spLocks noGrp="1"/>
          </p:cNvSpPr>
          <p:nvPr>
            <p:ph type="body" idx="1"/>
          </p:nvPr>
        </p:nvSpPr>
        <p:spPr>
          <a:xfrm>
            <a:off x="1483926" y="4343400"/>
            <a:ext cx="10016104" cy="1447800"/>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437967425"/>
      </p:ext>
    </p:extLst>
  </p:cSld>
  <p:clrMapOvr>
    <a:masterClrMapping/>
  </p:clrMapOvr>
  <p:hf sldNum="0" hdr="0" ftr="0" dt="0"/>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196" y="863023"/>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5" name="TextBox 14"/>
          <p:cNvSpPr txBox="1"/>
          <p:nvPr/>
        </p:nvSpPr>
        <p:spPr>
          <a:xfrm>
            <a:off x="10890588" y="2819399"/>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
        <p:nvSpPr>
          <p:cNvPr id="2" name="Title 1"/>
          <p:cNvSpPr>
            <a:spLocks noGrp="1"/>
          </p:cNvSpPr>
          <p:nvPr>
            <p:ph type="title"/>
          </p:nvPr>
        </p:nvSpPr>
        <p:spPr>
          <a:xfrm>
            <a:off x="2207637" y="685801"/>
            <a:ext cx="8987671" cy="2743199"/>
          </a:xfrm>
        </p:spPr>
        <p:txBody>
          <a:bodyPr anchor="ctr">
            <a:normAutofit/>
          </a:bodyPr>
          <a:lstStyle>
            <a:lvl1pPr algn="ctr">
              <a:defRPr sz="3199"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177" y="3428999"/>
            <a:ext cx="8530593" cy="381000"/>
          </a:xfrm>
        </p:spPr>
        <p:txBody>
          <a:bodyPr anchor="ctr">
            <a:normAutofit/>
          </a:bodyPr>
          <a:lstStyle>
            <a:lvl1pPr marL="0" indent="0">
              <a:buFontTx/>
              <a:buNone/>
              <a:defRPr sz="1799"/>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1483925" y="4343400"/>
            <a:ext cx="10016102" cy="1447800"/>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3898090717"/>
      </p:ext>
    </p:extLst>
  </p:cSld>
  <p:clrMapOvr>
    <a:masterClrMapping/>
  </p:clrMapOvr>
  <p:hf sldNum="0" hdr="0" ftr="0" dt="0"/>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3927" y="3308581"/>
            <a:ext cx="10016100" cy="1468800"/>
          </a:xfrm>
        </p:spPr>
        <p:txBody>
          <a:bodyPr anchor="b">
            <a:normAutofit/>
          </a:bodyPr>
          <a:lstStyle>
            <a:lvl1pPr algn="r">
              <a:defRPr sz="3199" b="0" cap="none"/>
            </a:lvl1pPr>
          </a:lstStyle>
          <a:p>
            <a:r>
              <a:rPr lang="en-US"/>
              <a:t>Click to edit Master title style</a:t>
            </a:r>
            <a:endParaRPr lang="en-US" dirty="0"/>
          </a:p>
        </p:txBody>
      </p:sp>
      <p:sp>
        <p:nvSpPr>
          <p:cNvPr id="3" name="Text Placeholder 2"/>
          <p:cNvSpPr>
            <a:spLocks noGrp="1"/>
          </p:cNvSpPr>
          <p:nvPr>
            <p:ph type="body" idx="1"/>
          </p:nvPr>
        </p:nvSpPr>
        <p:spPr>
          <a:xfrm>
            <a:off x="1483925" y="4777381"/>
            <a:ext cx="10016101" cy="860400"/>
          </a:xfrm>
        </p:spPr>
        <p:txBody>
          <a:bodyPr anchor="t">
            <a:normAutofit/>
          </a:bodyPr>
          <a:lstStyle>
            <a:lvl1pPr marL="0" indent="0" algn="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3058439888"/>
      </p:ext>
    </p:extLst>
  </p:cSld>
  <p:clrMapOvr>
    <a:masterClrMapping/>
  </p:clrMapOvr>
  <p:hf sldNum="0" hdr="0" ftr="0" dt="0"/>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196" y="863023"/>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5" name="TextBox 14"/>
          <p:cNvSpPr txBox="1"/>
          <p:nvPr/>
        </p:nvSpPr>
        <p:spPr>
          <a:xfrm>
            <a:off x="10890588" y="2819399"/>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
        <p:nvSpPr>
          <p:cNvPr id="2" name="Title 1"/>
          <p:cNvSpPr>
            <a:spLocks noGrp="1"/>
          </p:cNvSpPr>
          <p:nvPr>
            <p:ph type="title"/>
          </p:nvPr>
        </p:nvSpPr>
        <p:spPr>
          <a:xfrm>
            <a:off x="2207637" y="685801"/>
            <a:ext cx="8987671" cy="2743199"/>
          </a:xfrm>
        </p:spPr>
        <p:txBody>
          <a:bodyPr anchor="ctr">
            <a:normAutofit/>
          </a:bodyPr>
          <a:lstStyle>
            <a:lvl1pPr algn="ctr">
              <a:defRPr sz="3199"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3926" y="3886200"/>
            <a:ext cx="10016101" cy="889000"/>
          </a:xfrm>
        </p:spPr>
        <p:txBody>
          <a:bodyPr vert="horz" lIns="91440" tIns="45720" rIns="91440" bIns="45720" rtlCol="0" anchor="b">
            <a:normAutofit/>
          </a:bodyPr>
          <a:lstStyle>
            <a:lvl1pPr algn="r">
              <a:buNone/>
              <a:defRPr lang="en-US" sz="2399"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3925" y="4775200"/>
            <a:ext cx="10016101" cy="1016000"/>
          </a:xfrm>
        </p:spPr>
        <p:txBody>
          <a:bodyPr anchor="t">
            <a:normAutofit/>
          </a:bodyPr>
          <a:lstStyle>
            <a:lvl1pPr marL="0" indent="0" algn="r">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1093700901"/>
      </p:ext>
    </p:extLst>
  </p:cSld>
  <p:clrMapOvr>
    <a:masterClrMapping/>
  </p:clrMapOvr>
  <p:hf sldNum="0" hdr="0" ftr="0" dt="0"/>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3926" y="685801"/>
            <a:ext cx="10016103"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3926" y="3505200"/>
            <a:ext cx="10016104" cy="838200"/>
          </a:xfrm>
        </p:spPr>
        <p:txBody>
          <a:bodyPr vert="horz" lIns="91440" tIns="45720" rIns="91440" bIns="45720" rtlCol="0" anchor="b">
            <a:normAutofit/>
          </a:bodyPr>
          <a:lstStyle>
            <a:lvl1pPr>
              <a:buNone/>
              <a:defRPr lang="en-US" sz="2799"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3925" y="4343400"/>
            <a:ext cx="10016104" cy="1447800"/>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3770643411"/>
      </p:ext>
    </p:extLst>
  </p:cSld>
  <p:clrMapOvr>
    <a:masterClrMapping/>
  </p:clrMapOvr>
  <p:hf sldNum="0" hdr="0" ftr="0" dt="0"/>
</p:sldLayout>
</file>

<file path=ppt/slideLayouts/slideLayout1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132876011"/>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0121" y="685800"/>
            <a:ext cx="1769908"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3925" y="685800"/>
            <a:ext cx="8017654"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82968630"/>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2" name="Freeform 6" title="Page Number Shape"/>
          <p:cNvSpPr/>
          <p:nvPr/>
        </p:nvSpPr>
        <p:spPr bwMode="auto">
          <a:xfrm>
            <a:off x="11780942" y="1189204"/>
            <a:ext cx="407882"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2"/>
          </a:solidFill>
          <a:ln w="0">
            <a:noFill/>
            <a:prstDash val="solid"/>
            <a:round/>
            <a:headEnd/>
            <a:tailEnd/>
          </a:ln>
        </p:spPr>
      </p:sp>
      <p:sp>
        <p:nvSpPr>
          <p:cNvPr id="2" name="Title 1"/>
          <p:cNvSpPr>
            <a:spLocks noGrp="1"/>
          </p:cNvSpPr>
          <p:nvPr>
            <p:ph type="ctrTitle"/>
          </p:nvPr>
        </p:nvSpPr>
        <p:spPr>
          <a:xfrm>
            <a:off x="1088629" y="1143294"/>
            <a:ext cx="7032530" cy="4268965"/>
          </a:xfrm>
        </p:spPr>
        <p:txBody>
          <a:bodyPr anchor="t">
            <a:normAutofit/>
          </a:bodyPr>
          <a:lstStyle>
            <a:lvl1pPr algn="l">
              <a:lnSpc>
                <a:spcPct val="85000"/>
              </a:lnSpc>
              <a:defRPr sz="7698"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1088630" y="5537926"/>
            <a:ext cx="7032530" cy="706355"/>
          </a:xfrm>
        </p:spPr>
        <p:txBody>
          <a:bodyPr>
            <a:normAutofit/>
          </a:bodyPr>
          <a:lstStyle>
            <a:lvl1pPr marL="0" indent="0" algn="l">
              <a:lnSpc>
                <a:spcPct val="114000"/>
              </a:lnSpc>
              <a:spcBef>
                <a:spcPts val="0"/>
              </a:spcBef>
              <a:buNone/>
              <a:defRPr sz="1999" b="0" i="1" baseline="0">
                <a:solidFill>
                  <a:schemeClr val="tx2"/>
                </a:solidFill>
              </a:defRPr>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88630" y="6314441"/>
            <a:ext cx="1596206" cy="365125"/>
          </a:xfrm>
        </p:spPr>
        <p:txBody>
          <a:bodyPr/>
          <a:lstStyle>
            <a:lvl1pPr algn="l">
              <a:defRPr sz="1200">
                <a:solidFill>
                  <a:schemeClr val="tx2"/>
                </a:solidFill>
              </a:defRPr>
            </a:lvl1p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a:xfrm>
            <a:off x="2999810" y="6314441"/>
            <a:ext cx="5121349" cy="365125"/>
          </a:xfrm>
        </p:spPr>
        <p:txBody>
          <a:bodyPr/>
          <a:lstStyle>
            <a:lvl1pPr algn="l">
              <a:defRPr b="0">
                <a:solidFill>
                  <a:schemeClr val="tx2"/>
                </a:solidFill>
              </a:defRPr>
            </a:lvl1pPr>
          </a:lstStyle>
          <a:p>
            <a:endParaRPr lang="en-US"/>
          </a:p>
        </p:txBody>
      </p:sp>
      <p:sp>
        <p:nvSpPr>
          <p:cNvPr id="6" name="Slide Number Placeholder 5"/>
          <p:cNvSpPr>
            <a:spLocks noGrp="1"/>
          </p:cNvSpPr>
          <p:nvPr>
            <p:ph type="sldNum" sz="quarter" idx="12"/>
          </p:nvPr>
        </p:nvSpPr>
        <p:spPr>
          <a:xfrm>
            <a:off x="11780942" y="1416217"/>
            <a:ext cx="407882" cy="365125"/>
          </a:xfrm>
        </p:spPr>
        <p:txBody>
          <a:bodyPr/>
          <a:lstStyle>
            <a:lvl1pPr algn="r">
              <a:defRPr>
                <a:solidFill>
                  <a:schemeClr val="accent1"/>
                </a:solidFill>
              </a:defRPr>
            </a:lvl1pPr>
          </a:lstStyle>
          <a:p>
            <a:fld id="{1DC0C371-73D6-4AC1-8D89-8F3C2F3C08A5}" type="slidenum">
              <a:rPr lang="en-US" smtClean="0"/>
              <a:pPr/>
              <a:t>‹#›</a:t>
            </a:fld>
            <a:endParaRPr lang="en-US"/>
          </a:p>
        </p:txBody>
      </p:sp>
      <p:cxnSp>
        <p:nvCxnSpPr>
          <p:cNvPr id="9" name="Straight Connector 8" title="Verticle Rule Line"/>
          <p:cNvCxnSpPr/>
          <p:nvPr/>
        </p:nvCxnSpPr>
        <p:spPr>
          <a:xfrm>
            <a:off x="773653" y="1257300"/>
            <a:ext cx="0" cy="560070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4173497"/>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792">
          <p15:clr>
            <a:srgbClr val="FBAE40"/>
          </p15:clr>
        </p15:guide>
      </p15:sldGuideLst>
    </p:ext>
  </p:extLst>
</p:sldLayout>
</file>

<file path=ppt/slideLayouts/slideLayout1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85114718"/>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7" name="Freeform 6" title="Page Number Shape"/>
          <p:cNvSpPr/>
          <p:nvPr/>
        </p:nvSpPr>
        <p:spPr bwMode="auto">
          <a:xfrm>
            <a:off x="11780942" y="1393748"/>
            <a:ext cx="407882"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1"/>
          <p:cNvSpPr>
            <a:spLocks noGrp="1"/>
          </p:cNvSpPr>
          <p:nvPr>
            <p:ph type="title"/>
          </p:nvPr>
        </p:nvSpPr>
        <p:spPr>
          <a:xfrm>
            <a:off x="1947166" y="2571723"/>
            <a:ext cx="8294493" cy="3286153"/>
          </a:xfrm>
        </p:spPr>
        <p:txBody>
          <a:bodyPr anchor="t">
            <a:normAutofit/>
          </a:bodyPr>
          <a:lstStyle>
            <a:lvl1pPr>
              <a:lnSpc>
                <a:spcPct val="85000"/>
              </a:lnSpc>
              <a:defRPr sz="7698" cap="all"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1947166" y="1393748"/>
            <a:ext cx="8399241" cy="819150"/>
          </a:xfrm>
        </p:spPr>
        <p:txBody>
          <a:bodyPr anchor="ctr">
            <a:normAutofit/>
          </a:bodyPr>
          <a:lstStyle>
            <a:lvl1pPr marL="0" indent="0" algn="r">
              <a:lnSpc>
                <a:spcPct val="113000"/>
              </a:lnSpc>
              <a:spcBef>
                <a:spcPts val="0"/>
              </a:spcBef>
              <a:buNone/>
              <a:defRPr sz="1999" b="0" i="1" baseline="0">
                <a:solidFill>
                  <a:schemeClr val="accent1"/>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740678" y="6314440"/>
            <a:ext cx="1596206" cy="365125"/>
          </a:xfrm>
        </p:spPr>
        <p:txBody>
          <a:bodyPr/>
          <a:lstStyle>
            <a:lvl1pPr>
              <a:defRPr sz="1200">
                <a:solidFill>
                  <a:schemeClr val="accent1"/>
                </a:solidFill>
              </a:defRPr>
            </a:lvl1p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a:xfrm>
            <a:off x="1947166" y="6314441"/>
            <a:ext cx="6478538" cy="365125"/>
          </a:xfrm>
        </p:spPr>
        <p:txBody>
          <a:bodyPr/>
          <a:lstStyle>
            <a:lvl1pPr>
              <a:defRPr b="0">
                <a:solidFill>
                  <a:schemeClr val="accent1"/>
                </a:solidFill>
              </a:defRPr>
            </a:lvl1pPr>
          </a:lstStyle>
          <a:p>
            <a:endParaRPr lang="en-US"/>
          </a:p>
        </p:txBody>
      </p:sp>
      <p:sp>
        <p:nvSpPr>
          <p:cNvPr id="6" name="Slide Number Placeholder 5"/>
          <p:cNvSpPr>
            <a:spLocks noGrp="1"/>
          </p:cNvSpPr>
          <p:nvPr>
            <p:ph type="sldNum" sz="quarter" idx="12"/>
          </p:nvPr>
        </p:nvSpPr>
        <p:spPr>
          <a:xfrm>
            <a:off x="11780942" y="1620761"/>
            <a:ext cx="407882" cy="365125"/>
          </a:xfrm>
        </p:spPr>
        <p:txBody>
          <a:bodyPr/>
          <a:lstStyle>
            <a:lvl1pPr>
              <a:defRPr>
                <a:solidFill>
                  <a:schemeClr val="bg2"/>
                </a:solidFill>
              </a:defRPr>
            </a:lvl1pPr>
          </a:lstStyle>
          <a:p>
            <a:fld id="{1DC0C371-73D6-4AC1-8D89-8F3C2F3C08A5}" type="slidenum">
              <a:rPr lang="en-US" smtClean="0"/>
              <a:pPr/>
              <a:t>‹#›</a:t>
            </a:fld>
            <a:endParaRPr lang="en-US"/>
          </a:p>
        </p:txBody>
      </p:sp>
      <p:cxnSp>
        <p:nvCxnSpPr>
          <p:cNvPr id="10" name="Straight Connector 9" title="Horizontal Rule Line"/>
          <p:cNvCxnSpPr/>
          <p:nvPr/>
        </p:nvCxnSpPr>
        <p:spPr>
          <a:xfrm flipH="1">
            <a:off x="1" y="6178167"/>
            <a:ext cx="10241658"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4721136"/>
      </p:ext>
    </p:extLst>
  </p:cSld>
  <p:clrMapOvr>
    <a:masterClrMapping/>
  </p:clrMapOvr>
  <p:extLst mod="1">
    <p:ext uri="{DCECCB84-F9BA-43D5-87BE-67443E8EF086}">
      <p15:sldGuideLst xmlns:p15="http://schemas.microsoft.com/office/powerpoint/2012/main">
        <p15:guide id="1" pos="6456">
          <p15:clr>
            <a:srgbClr val="FBAE4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80251" y="540628"/>
            <a:ext cx="6246773" cy="24889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80251" y="3712467"/>
            <a:ext cx="6246773" cy="24822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375032022"/>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1802" y="557784"/>
            <a:ext cx="3830338" cy="49560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5180250" y="558065"/>
            <a:ext cx="6243726" cy="914400"/>
          </a:xfrm>
        </p:spPr>
        <p:txBody>
          <a:bodyPr anchor="b">
            <a:normAutofit/>
          </a:bodyPr>
          <a:lstStyle>
            <a:lvl1pPr marL="0" indent="0">
              <a:lnSpc>
                <a:spcPct val="113000"/>
              </a:lnSpc>
              <a:spcBef>
                <a:spcPts val="0"/>
              </a:spcBef>
              <a:buNone/>
              <a:defRPr sz="2399" b="0" i="1" baseline="0">
                <a:solidFill>
                  <a:schemeClr val="tx1">
                    <a:lumMod val="85000"/>
                    <a:lumOff val="1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5180250" y="1526671"/>
            <a:ext cx="6243726" cy="175564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80251" y="3700826"/>
            <a:ext cx="6246773" cy="914400"/>
          </a:xfrm>
        </p:spPr>
        <p:txBody>
          <a:bodyPr anchor="b">
            <a:normAutofit/>
          </a:bodyPr>
          <a:lstStyle>
            <a:lvl1pPr marL="0" indent="0">
              <a:buNone/>
              <a:defRPr sz="2399" b="0" i="1" baseline="0">
                <a:solidFill>
                  <a:schemeClr val="tx1">
                    <a:lumMod val="85000"/>
                    <a:lumOff val="1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5180250" y="4669432"/>
            <a:ext cx="6243726" cy="175564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763108408"/>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29064683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40767268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1802" y="555479"/>
            <a:ext cx="3837776" cy="1921022"/>
          </a:xfrm>
        </p:spPr>
        <p:txBody>
          <a:bodyPr anchor="t">
            <a:noAutofit/>
          </a:bodyPr>
          <a:lstStyle>
            <a:lvl1pPr>
              <a:lnSpc>
                <a:spcPct val="93000"/>
              </a:lnSpc>
              <a:defRPr sz="3999"/>
            </a:lvl1pPr>
          </a:lstStyle>
          <a:p>
            <a:r>
              <a:rPr lang="en-US"/>
              <a:t>Click to edit Master title style</a:t>
            </a:r>
            <a:endParaRPr lang="en-US" dirty="0"/>
          </a:p>
        </p:txBody>
      </p:sp>
      <p:sp>
        <p:nvSpPr>
          <p:cNvPr id="3" name="Content Placeholder 2"/>
          <p:cNvSpPr>
            <a:spLocks noGrp="1"/>
          </p:cNvSpPr>
          <p:nvPr>
            <p:ph idx="1"/>
          </p:nvPr>
        </p:nvSpPr>
        <p:spPr>
          <a:xfrm>
            <a:off x="5180251" y="564147"/>
            <a:ext cx="6246773" cy="5622644"/>
          </a:xfrm>
        </p:spPr>
        <p:txBody>
          <a:bodyPr/>
          <a:lstStyle>
            <a:lvl1pPr>
              <a:lnSpc>
                <a:spcPct val="112000"/>
              </a:lnSpc>
              <a:defRPr sz="1999"/>
            </a:lvl1pPr>
            <a:lvl2pPr>
              <a:lnSpc>
                <a:spcPct val="112000"/>
              </a:lnSpc>
              <a:defRPr sz="1799"/>
            </a:lvl2pPr>
            <a:lvl3pPr>
              <a:lnSpc>
                <a:spcPct val="112000"/>
              </a:lnSpc>
              <a:defRPr sz="1600"/>
            </a:lvl3pPr>
            <a:lvl4pPr>
              <a:lnSpc>
                <a:spcPct val="112000"/>
              </a:lnSpc>
              <a:defRPr sz="1400"/>
            </a:lvl4pPr>
            <a:lvl5pPr>
              <a:lnSpc>
                <a:spcPct val="112000"/>
              </a:lnSpc>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1802" y="2621513"/>
            <a:ext cx="3837776" cy="3239537"/>
          </a:xfrm>
        </p:spPr>
        <p:txBody>
          <a:bodyPr/>
          <a:lstStyle>
            <a:lvl1pPr marL="0" indent="0" algn="r">
              <a:lnSpc>
                <a:spcPct val="125000"/>
              </a:lnSpc>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596346526"/>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754" y="557262"/>
            <a:ext cx="3839480" cy="1919239"/>
          </a:xfrm>
        </p:spPr>
        <p:txBody>
          <a:bodyPr anchor="t">
            <a:noAutofit/>
          </a:bodyPr>
          <a:lstStyle>
            <a:lvl1pPr>
              <a:lnSpc>
                <a:spcPct val="93000"/>
              </a:lnSpc>
              <a:defRPr sz="3999"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56431" y="1"/>
            <a:ext cx="6170593" cy="6857999"/>
          </a:xfrm>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758754" y="2621512"/>
            <a:ext cx="3839480" cy="3236976"/>
          </a:xfrm>
        </p:spPr>
        <p:txBody>
          <a:bodyPr/>
          <a:lstStyle>
            <a:lvl1pPr marL="0" indent="0" algn="r">
              <a:lnSpc>
                <a:spcPct val="125000"/>
              </a:lnSpc>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003694336"/>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5180251" y="640080"/>
            <a:ext cx="6246771" cy="558414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068199293"/>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2" name="Freeform 6" title="Page Number Shape"/>
          <p:cNvSpPr/>
          <p:nvPr/>
        </p:nvSpPr>
        <p:spPr bwMode="auto">
          <a:xfrm>
            <a:off x="11780942" y="5380580"/>
            <a:ext cx="407882"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Vertical Title 1"/>
          <p:cNvSpPr>
            <a:spLocks noGrp="1"/>
          </p:cNvSpPr>
          <p:nvPr>
            <p:ph type="title" orient="vert"/>
          </p:nvPr>
        </p:nvSpPr>
        <p:spPr>
          <a:xfrm>
            <a:off x="7988684" y="642931"/>
            <a:ext cx="2446033" cy="467810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37982" y="642933"/>
            <a:ext cx="7068837" cy="46781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534485" y="5927132"/>
            <a:ext cx="3813863" cy="365125"/>
          </a:xfrm>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a:xfrm>
            <a:off x="6534485" y="6315950"/>
            <a:ext cx="3813863" cy="365125"/>
          </a:xfrm>
        </p:spPr>
        <p:txBody>
          <a:bodyPr/>
          <a:lstStyle/>
          <a:p>
            <a:endParaRPr lang="en-US"/>
          </a:p>
        </p:txBody>
      </p:sp>
      <p:sp>
        <p:nvSpPr>
          <p:cNvPr id="6" name="Slide Number Placeholder 5"/>
          <p:cNvSpPr>
            <a:spLocks noGrp="1"/>
          </p:cNvSpPr>
          <p:nvPr>
            <p:ph type="sldNum" sz="quarter" idx="12"/>
          </p:nvPr>
        </p:nvSpPr>
        <p:spPr>
          <a:xfrm>
            <a:off x="11780942" y="5607593"/>
            <a:ext cx="407882" cy="365125"/>
          </a:xfrm>
        </p:spPr>
        <p:txBody>
          <a:bodyPr/>
          <a:lstStyle/>
          <a:p>
            <a:fld id="{1DC0C371-73D6-4AC1-8D89-8F3C2F3C08A5}" type="slidenum">
              <a:rPr lang="en-US" smtClean="0"/>
              <a:pPr/>
              <a:t>‹#›</a:t>
            </a:fld>
            <a:endParaRPr lang="en-US"/>
          </a:p>
        </p:txBody>
      </p:sp>
      <p:cxnSp>
        <p:nvCxnSpPr>
          <p:cNvPr id="13" name="Straight Connector 12" title="Horizontal Rule Line"/>
          <p:cNvCxnSpPr/>
          <p:nvPr/>
        </p:nvCxnSpPr>
        <p:spPr>
          <a:xfrm>
            <a:off x="1" y="6199730"/>
            <a:ext cx="10257339"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5558707"/>
      </p:ext>
    </p:extLst>
  </p:cSld>
  <p:clrMapOvr>
    <a:masterClrMapping/>
  </p:clrMapOvr>
  <p:extLst mod="1">
    <p:ext uri="{DCECCB84-F9BA-43D5-87BE-67443E8EF086}">
      <p15:sldGuideLst xmlns:p15="http://schemas.microsoft.com/office/powerpoint/2012/main">
        <p15:guide id="1" pos="6456">
          <p15:clr>
            <a:srgbClr val="FBAE40"/>
          </p15:clr>
        </p15:guide>
      </p15:sldGuideLst>
    </p:ext>
  </p:extLst>
</p:sldLayout>
</file>

<file path=ppt/slideLayouts/slideLayout15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88825" cy="2482850"/>
          </a:xfrm>
          <a:prstGeom prst="rect">
            <a:avLst/>
          </a:prstGeom>
        </p:spPr>
      </p:pic>
      <p:sp>
        <p:nvSpPr>
          <p:cNvPr id="2" name="Title 1"/>
          <p:cNvSpPr>
            <a:spLocks noGrp="1"/>
          </p:cNvSpPr>
          <p:nvPr>
            <p:ph type="ctrTitle"/>
          </p:nvPr>
        </p:nvSpPr>
        <p:spPr>
          <a:xfrm>
            <a:off x="1371243" y="1803405"/>
            <a:ext cx="9446339" cy="1825096"/>
          </a:xfrm>
        </p:spPr>
        <p:txBody>
          <a:bodyPr anchor="b">
            <a:normAutofit/>
          </a:bodyPr>
          <a:lstStyle>
            <a:lvl1pPr algn="l">
              <a:defRPr sz="5998"/>
            </a:lvl1pPr>
          </a:lstStyle>
          <a:p>
            <a:r>
              <a:rPr lang="en-US"/>
              <a:t>Click to edit Master title style</a:t>
            </a:r>
            <a:endParaRPr lang="en-US" dirty="0"/>
          </a:p>
        </p:txBody>
      </p:sp>
      <p:sp>
        <p:nvSpPr>
          <p:cNvPr id="3" name="Subtitle 2"/>
          <p:cNvSpPr>
            <a:spLocks noGrp="1"/>
          </p:cNvSpPr>
          <p:nvPr>
            <p:ph type="subTitle" idx="1"/>
          </p:nvPr>
        </p:nvSpPr>
        <p:spPr>
          <a:xfrm>
            <a:off x="1371243" y="3632201"/>
            <a:ext cx="9446339" cy="685800"/>
          </a:xfrm>
        </p:spPr>
        <p:txBody>
          <a:bodyPr>
            <a:normAutofit/>
          </a:bodyPr>
          <a:lstStyle>
            <a:lvl1pPr marL="0" indent="0" algn="l">
              <a:buNone/>
              <a:defRPr sz="19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7501" y="4314328"/>
            <a:ext cx="2910082" cy="374642"/>
          </a:xfrm>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a:xfrm>
            <a:off x="1371243" y="4323846"/>
            <a:ext cx="6399133" cy="365125"/>
          </a:xfrm>
        </p:spPr>
        <p:txBody>
          <a:bodyPr/>
          <a:lstStyle/>
          <a:p>
            <a:endParaRPr lang="en-US"/>
          </a:p>
        </p:txBody>
      </p:sp>
      <p:sp>
        <p:nvSpPr>
          <p:cNvPr id="6" name="Slide Number Placeholder 5"/>
          <p:cNvSpPr>
            <a:spLocks noGrp="1"/>
          </p:cNvSpPr>
          <p:nvPr>
            <p:ph type="sldNum" sz="quarter" idx="12"/>
          </p:nvPr>
        </p:nvSpPr>
        <p:spPr>
          <a:xfrm>
            <a:off x="8075096" y="1430867"/>
            <a:ext cx="2742486" cy="365125"/>
          </a:xfrm>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552430069"/>
      </p:ext>
    </p:extLst>
  </p:cSld>
  <p:clrMapOvr>
    <a:masterClrMapping/>
  </p:clrMapOvr>
  <p:extLst>
    <p:ext uri="{DCECCB84-F9BA-43D5-87BE-67443E8EF086}">
      <p15:sldGuideLst xmlns:p15="http://schemas.microsoft.com/office/powerpoint/2012/main"/>
    </p:ext>
  </p:extLst>
</p:sldLayout>
</file>

<file path=ppt/slideLayouts/slideLayout1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72663584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88825" cy="2482850"/>
          </a:xfrm>
          <a:prstGeom prst="rect">
            <a:avLst/>
          </a:prstGeom>
        </p:spPr>
      </p:pic>
      <p:sp>
        <p:nvSpPr>
          <p:cNvPr id="2" name="Title 1"/>
          <p:cNvSpPr>
            <a:spLocks noGrp="1"/>
          </p:cNvSpPr>
          <p:nvPr>
            <p:ph type="title"/>
          </p:nvPr>
        </p:nvSpPr>
        <p:spPr>
          <a:xfrm>
            <a:off x="685622" y="753534"/>
            <a:ext cx="10817581" cy="2801935"/>
          </a:xfrm>
        </p:spPr>
        <p:txBody>
          <a:bodyPr anchor="b">
            <a:normAutofit/>
          </a:bodyPr>
          <a:lstStyle>
            <a:lvl1pPr algn="r">
              <a:defRPr sz="3999"/>
            </a:lvl1pPr>
          </a:lstStyle>
          <a:p>
            <a:r>
              <a:rPr lang="en-US"/>
              <a:t>Click to edit Master title style</a:t>
            </a:r>
            <a:endParaRPr lang="en-US" dirty="0"/>
          </a:p>
        </p:txBody>
      </p:sp>
      <p:sp>
        <p:nvSpPr>
          <p:cNvPr id="3" name="Text Placeholder 2"/>
          <p:cNvSpPr>
            <a:spLocks noGrp="1"/>
          </p:cNvSpPr>
          <p:nvPr>
            <p:ph type="body" idx="1"/>
          </p:nvPr>
        </p:nvSpPr>
        <p:spPr>
          <a:xfrm>
            <a:off x="1024200" y="3641726"/>
            <a:ext cx="10487468" cy="955675"/>
          </a:xfrm>
        </p:spPr>
        <p:txBody>
          <a:bodyPr>
            <a:normAutofit/>
          </a:bodyPr>
          <a:lstStyle>
            <a:lvl1pPr marL="0" indent="0" algn="r">
              <a:buNone/>
              <a:defRPr sz="2199">
                <a:solidFill>
                  <a:schemeClr val="tx1">
                    <a:tint val="75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2417" y="381001"/>
            <a:ext cx="2910082" cy="365125"/>
          </a:xfrm>
        </p:spPr>
        <p:txBody>
          <a:bodyPr/>
          <a:lstStyle>
            <a:lvl1pPr algn="r">
              <a:defRPr/>
            </a:lvl1p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a:xfrm>
            <a:off x="685622" y="381002"/>
            <a:ext cx="6989671" cy="364065"/>
          </a:xfrm>
        </p:spPr>
        <p:txBody>
          <a:bodyPr/>
          <a:lstStyle/>
          <a:p>
            <a:endParaRPr lang="en-US"/>
          </a:p>
        </p:txBody>
      </p:sp>
      <p:sp>
        <p:nvSpPr>
          <p:cNvPr id="6" name="Slide Number Placeholder 5"/>
          <p:cNvSpPr>
            <a:spLocks noGrp="1"/>
          </p:cNvSpPr>
          <p:nvPr>
            <p:ph type="sldNum" sz="quarter" idx="12"/>
          </p:nvPr>
        </p:nvSpPr>
        <p:spPr>
          <a:xfrm>
            <a:off x="10859623" y="381001"/>
            <a:ext cx="643580" cy="365125"/>
          </a:xfrm>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901705955"/>
      </p:ext>
    </p:extLst>
  </p:cSld>
  <p:clrMapOvr>
    <a:masterClrMapping/>
  </p:clrMapOvr>
  <p:extLst>
    <p:ext uri="{DCECCB84-F9BA-43D5-87BE-67443E8EF086}">
      <p15:sldGuideLst xmlns:p15="http://schemas.microsoft.com/office/powerpoint/2012/main"/>
    </p:ext>
  </p:extLst>
</p:sldLayout>
</file>

<file path=ppt/slideLayouts/slideLayout16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621" y="2194560"/>
            <a:ext cx="5332611"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0593" y="2194560"/>
            <a:ext cx="5332611"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938425006"/>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4846" y="762000"/>
            <a:ext cx="8608358"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171" y="2183802"/>
            <a:ext cx="5078668" cy="823912"/>
          </a:xfrm>
        </p:spPr>
        <p:txBody>
          <a:bodyPr anchor="b">
            <a:normAutofit/>
          </a:bodyPr>
          <a:lstStyle>
            <a:lvl1pPr marL="0" indent="0">
              <a:buNone/>
              <a:defRPr sz="27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685622" y="3132667"/>
            <a:ext cx="5310392"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9133" y="2183802"/>
            <a:ext cx="5104070" cy="823912"/>
          </a:xfrm>
        </p:spPr>
        <p:txBody>
          <a:bodyPr anchor="b">
            <a:normAutofit/>
          </a:bodyPr>
          <a:lstStyle>
            <a:lvl1pPr marL="0" indent="0">
              <a:buNone/>
              <a:defRPr sz="27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170593" y="3132667"/>
            <a:ext cx="5332611"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363815708"/>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059508521"/>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808554255"/>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622" y="1524000"/>
            <a:ext cx="4113728" cy="1600200"/>
          </a:xfrm>
        </p:spPr>
        <p:txBody>
          <a:bodyPr anchor="b"/>
          <a:lstStyle>
            <a:lvl1pPr algn="l">
              <a:defRPr sz="3199"/>
            </a:lvl1pPr>
          </a:lstStyle>
          <a:p>
            <a:r>
              <a:rPr lang="en-US"/>
              <a:t>Click to edit Master title style</a:t>
            </a:r>
            <a:endParaRPr lang="en-US" dirty="0"/>
          </a:p>
        </p:txBody>
      </p:sp>
      <p:sp>
        <p:nvSpPr>
          <p:cNvPr id="3" name="Content Placeholder 2"/>
          <p:cNvSpPr>
            <a:spLocks noGrp="1"/>
          </p:cNvSpPr>
          <p:nvPr>
            <p:ph idx="1"/>
          </p:nvPr>
        </p:nvSpPr>
        <p:spPr>
          <a:xfrm>
            <a:off x="4994281" y="746760"/>
            <a:ext cx="6508923"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622" y="3124200"/>
            <a:ext cx="4113728" cy="3094485"/>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998972495"/>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621" y="1524000"/>
            <a:ext cx="6871450" cy="1600200"/>
          </a:xfrm>
        </p:spPr>
        <p:txBody>
          <a:bodyPr anchor="b"/>
          <a:lstStyle>
            <a:lvl1pPr algn="l">
              <a:defRPr sz="3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7859191" y="751242"/>
            <a:ext cx="3644013" cy="5467443"/>
          </a:xfrm>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685621" y="3124200"/>
            <a:ext cx="6871450" cy="3094485"/>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202268582"/>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598" y="4697361"/>
            <a:ext cx="10819216" cy="819355"/>
          </a:xfrm>
        </p:spPr>
        <p:txBody>
          <a:bodyPr anchor="b"/>
          <a:lstStyle>
            <a:lvl1pPr algn="l">
              <a:defRPr sz="3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549" y="941440"/>
            <a:ext cx="10819022" cy="3478161"/>
          </a:xfrm>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685622" y="5516716"/>
            <a:ext cx="10817582" cy="701969"/>
          </a:xfrm>
        </p:spPr>
        <p:txBody>
          <a:bodyPr/>
          <a:lstStyle>
            <a:lvl1pPr marL="0" indent="0" algn="l">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35812B2-BD1B-4DB0-9BD9-F523FF02BE87}"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900236507"/>
      </p:ext>
    </p:extLst>
  </p:cSld>
  <p:clrMapOvr>
    <a:masterClrMapping/>
  </p:clrMapOvr>
  <p:hf sldNum="0" hdr="0" ftr="0" dt="0"/>
</p:sldLayout>
</file>

<file path=ppt/slideLayouts/slideLayout169.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88825" cy="2482850"/>
          </a:xfrm>
          <a:prstGeom prst="rect">
            <a:avLst/>
          </a:prstGeom>
        </p:spPr>
      </p:pic>
      <p:sp>
        <p:nvSpPr>
          <p:cNvPr id="2" name="Title 1"/>
          <p:cNvSpPr>
            <a:spLocks noGrp="1"/>
          </p:cNvSpPr>
          <p:nvPr>
            <p:ph type="title"/>
          </p:nvPr>
        </p:nvSpPr>
        <p:spPr>
          <a:xfrm>
            <a:off x="685622" y="753533"/>
            <a:ext cx="10817582" cy="2802467"/>
          </a:xfrm>
        </p:spPr>
        <p:txBody>
          <a:bodyPr anchor="ctr"/>
          <a:lstStyle>
            <a:lvl1pPr algn="l">
              <a:defRPr sz="3199"/>
            </a:lvl1pPr>
          </a:lstStyle>
          <a:p>
            <a:r>
              <a:rPr lang="en-US"/>
              <a:t>Click to edit Master title style</a:t>
            </a:r>
            <a:endParaRPr lang="en-US" dirty="0"/>
          </a:p>
        </p:txBody>
      </p:sp>
      <p:sp>
        <p:nvSpPr>
          <p:cNvPr id="4" name="Text Placeholder 3"/>
          <p:cNvSpPr>
            <a:spLocks noGrp="1"/>
          </p:cNvSpPr>
          <p:nvPr>
            <p:ph type="body" sz="half" idx="2"/>
          </p:nvPr>
        </p:nvSpPr>
        <p:spPr>
          <a:xfrm>
            <a:off x="1024200" y="3649134"/>
            <a:ext cx="10127878" cy="999067"/>
          </a:xfrm>
        </p:spPr>
        <p:txBody>
          <a:bodyPr anchor="ct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a:xfrm>
            <a:off x="7812417" y="381001"/>
            <a:ext cx="2910082" cy="365125"/>
          </a:xfrm>
        </p:spPr>
        <p:txBody>
          <a:bodyPr/>
          <a:lstStyle>
            <a:lvl1pPr algn="r">
              <a:defRPr/>
            </a:lvl1pPr>
          </a:lstStyle>
          <a:p>
            <a:fld id="{835812B2-BD1B-4DB0-9BD9-F523FF02BE87}" type="datetime1">
              <a:rPr lang="en-US" smtClean="0"/>
              <a:t>9/4/2018</a:t>
            </a:fld>
            <a:endParaRPr lang="en-US"/>
          </a:p>
        </p:txBody>
      </p:sp>
      <p:sp>
        <p:nvSpPr>
          <p:cNvPr id="6" name="Footer Placeholder 5"/>
          <p:cNvSpPr>
            <a:spLocks noGrp="1"/>
          </p:cNvSpPr>
          <p:nvPr>
            <p:ph type="ftr" sz="quarter" idx="11"/>
          </p:nvPr>
        </p:nvSpPr>
        <p:spPr>
          <a:xfrm>
            <a:off x="685622" y="379942"/>
            <a:ext cx="6989671" cy="365125"/>
          </a:xfrm>
        </p:spPr>
        <p:txBody>
          <a:bodyPr/>
          <a:lstStyle/>
          <a:p>
            <a:endParaRPr lang="en-US"/>
          </a:p>
        </p:txBody>
      </p:sp>
      <p:sp>
        <p:nvSpPr>
          <p:cNvPr id="7" name="Slide Number Placeholder 6"/>
          <p:cNvSpPr>
            <a:spLocks noGrp="1"/>
          </p:cNvSpPr>
          <p:nvPr>
            <p:ph type="sldNum" sz="quarter" idx="12"/>
          </p:nvPr>
        </p:nvSpPr>
        <p:spPr>
          <a:xfrm>
            <a:off x="10859623" y="381001"/>
            <a:ext cx="643580" cy="365125"/>
          </a:xfrm>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3421901541"/>
      </p:ext>
    </p:extLst>
  </p:cSld>
  <p:clrMapOvr>
    <a:masterClrMapping/>
  </p:clrMapOvr>
  <p:hf sldNum="0" hdr="0" ftr="0" dt="0"/>
</p:sldLayout>
</file>

<file path=ppt/slideLayouts/slideLayout170.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88825" cy="2482850"/>
          </a:xfrm>
          <a:prstGeom prst="rect">
            <a:avLst/>
          </a:prstGeom>
        </p:spPr>
      </p:pic>
      <p:sp>
        <p:nvSpPr>
          <p:cNvPr id="2" name="Title 1"/>
          <p:cNvSpPr>
            <a:spLocks noGrp="1"/>
          </p:cNvSpPr>
          <p:nvPr>
            <p:ph type="title"/>
          </p:nvPr>
        </p:nvSpPr>
        <p:spPr>
          <a:xfrm>
            <a:off x="1024201" y="753534"/>
            <a:ext cx="10148889" cy="2604495"/>
          </a:xfrm>
        </p:spPr>
        <p:txBody>
          <a:bodyPr anchor="ctr"/>
          <a:lstStyle>
            <a:lvl1pPr algn="l">
              <a:defRPr sz="3199"/>
            </a:lvl1pPr>
          </a:lstStyle>
          <a:p>
            <a:r>
              <a:rPr lang="en-US"/>
              <a:t>Click to edit Master title style</a:t>
            </a:r>
            <a:endParaRPr lang="en-US" dirty="0"/>
          </a:p>
        </p:txBody>
      </p:sp>
      <p:sp>
        <p:nvSpPr>
          <p:cNvPr id="12" name="Text Placeholder 3"/>
          <p:cNvSpPr>
            <a:spLocks noGrp="1"/>
          </p:cNvSpPr>
          <p:nvPr>
            <p:ph type="body" sz="half" idx="13"/>
          </p:nvPr>
        </p:nvSpPr>
        <p:spPr>
          <a:xfrm>
            <a:off x="1303525" y="3365557"/>
            <a:ext cx="9590238" cy="444443"/>
          </a:xfrm>
        </p:spPr>
        <p:txBody>
          <a:bodyPr anchor="t">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4" name="Text Placeholder 3"/>
          <p:cNvSpPr>
            <a:spLocks noGrp="1"/>
          </p:cNvSpPr>
          <p:nvPr>
            <p:ph type="body" sz="half" idx="2"/>
          </p:nvPr>
        </p:nvSpPr>
        <p:spPr>
          <a:xfrm>
            <a:off x="1024201" y="3959863"/>
            <a:ext cx="10148889" cy="679871"/>
          </a:xfrm>
        </p:spPr>
        <p:txBody>
          <a:bodyPr anchor="ctr">
            <a:normAutofit/>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a:xfrm>
            <a:off x="7812417" y="381001"/>
            <a:ext cx="2910082" cy="365125"/>
          </a:xfrm>
        </p:spPr>
        <p:txBody>
          <a:bodyPr/>
          <a:lstStyle>
            <a:lvl1pPr algn="r">
              <a:defRPr/>
            </a:lvl1pPr>
          </a:lstStyle>
          <a:p>
            <a:fld id="{835812B2-BD1B-4DB0-9BD9-F523FF02BE87}" type="datetime1">
              <a:rPr lang="en-US" smtClean="0"/>
              <a:t>9/4/2018</a:t>
            </a:fld>
            <a:endParaRPr lang="en-US"/>
          </a:p>
        </p:txBody>
      </p:sp>
      <p:sp>
        <p:nvSpPr>
          <p:cNvPr id="6" name="Footer Placeholder 5"/>
          <p:cNvSpPr>
            <a:spLocks noGrp="1"/>
          </p:cNvSpPr>
          <p:nvPr>
            <p:ph type="ftr" sz="quarter" idx="11"/>
          </p:nvPr>
        </p:nvSpPr>
        <p:spPr>
          <a:xfrm>
            <a:off x="685622" y="379942"/>
            <a:ext cx="6989671" cy="365125"/>
          </a:xfrm>
        </p:spPr>
        <p:txBody>
          <a:bodyPr/>
          <a:lstStyle/>
          <a:p>
            <a:endParaRPr lang="en-US"/>
          </a:p>
        </p:txBody>
      </p:sp>
      <p:sp>
        <p:nvSpPr>
          <p:cNvPr id="7" name="Slide Number Placeholder 6"/>
          <p:cNvSpPr>
            <a:spLocks noGrp="1"/>
          </p:cNvSpPr>
          <p:nvPr>
            <p:ph type="sldNum" sz="quarter" idx="12"/>
          </p:nvPr>
        </p:nvSpPr>
        <p:spPr>
          <a:xfrm>
            <a:off x="10859623" y="381001"/>
            <a:ext cx="643580" cy="365125"/>
          </a:xfrm>
        </p:spPr>
        <p:txBody>
          <a:bodyPr/>
          <a:lstStyle/>
          <a:p>
            <a:fld id="{F36C87F6-986D-49E6-AF40-1B3A1EE8064D}" type="slidenum">
              <a:rPr lang="en-US" smtClean="0"/>
              <a:pPr/>
              <a:t>‹#›</a:t>
            </a:fld>
            <a:endParaRPr lang="en-US"/>
          </a:p>
        </p:txBody>
      </p:sp>
      <p:sp>
        <p:nvSpPr>
          <p:cNvPr id="9" name="TextBox 8"/>
          <p:cNvSpPr txBox="1"/>
          <p:nvPr/>
        </p:nvSpPr>
        <p:spPr>
          <a:xfrm>
            <a:off x="476126" y="933450"/>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0" name="TextBox 9"/>
          <p:cNvSpPr txBox="1"/>
          <p:nvPr/>
        </p:nvSpPr>
        <p:spPr>
          <a:xfrm>
            <a:off x="10981370" y="2701290"/>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Tree>
    <p:extLst>
      <p:ext uri="{BB962C8B-B14F-4D97-AF65-F5344CB8AC3E}">
        <p14:creationId xmlns:p14="http://schemas.microsoft.com/office/powerpoint/2010/main" val="2494595988"/>
      </p:ext>
    </p:extLst>
  </p:cSld>
  <p:clrMapOvr>
    <a:masterClrMapping/>
  </p:clrMapOvr>
  <p:hf sldNum="0" hdr="0" ftr="0" dt="0"/>
</p:sldLayout>
</file>

<file path=ppt/slideLayouts/slideLayout171.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88825" cy="2482850"/>
          </a:xfrm>
          <a:prstGeom prst="rect">
            <a:avLst/>
          </a:prstGeom>
        </p:spPr>
      </p:pic>
      <p:sp>
        <p:nvSpPr>
          <p:cNvPr id="2" name="Title 1"/>
          <p:cNvSpPr>
            <a:spLocks noGrp="1"/>
          </p:cNvSpPr>
          <p:nvPr>
            <p:ph type="title"/>
          </p:nvPr>
        </p:nvSpPr>
        <p:spPr>
          <a:xfrm>
            <a:off x="1024228" y="1124702"/>
            <a:ext cx="10143544" cy="2511835"/>
          </a:xfrm>
        </p:spPr>
        <p:txBody>
          <a:bodyPr anchor="b"/>
          <a:lstStyle>
            <a:lvl1pPr algn="l">
              <a:defRPr sz="3199"/>
            </a:lvl1pPr>
          </a:lstStyle>
          <a:p>
            <a:r>
              <a:rPr lang="en-US"/>
              <a:t>Click to edit Master title style</a:t>
            </a:r>
            <a:endParaRPr lang="en-US" dirty="0"/>
          </a:p>
        </p:txBody>
      </p:sp>
      <p:sp>
        <p:nvSpPr>
          <p:cNvPr id="4" name="Text Placeholder 3"/>
          <p:cNvSpPr>
            <a:spLocks noGrp="1"/>
          </p:cNvSpPr>
          <p:nvPr>
            <p:ph type="body" sz="half" idx="2"/>
          </p:nvPr>
        </p:nvSpPr>
        <p:spPr>
          <a:xfrm>
            <a:off x="1024200" y="3648316"/>
            <a:ext cx="10142012" cy="999885"/>
          </a:xfrm>
        </p:spPr>
        <p:txBody>
          <a:bodyPr anchor="t"/>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a:xfrm>
            <a:off x="7812417" y="378884"/>
            <a:ext cx="2910082" cy="365125"/>
          </a:xfrm>
        </p:spPr>
        <p:txBody>
          <a:bodyPr/>
          <a:lstStyle>
            <a:lvl1pPr algn="r">
              <a:defRPr/>
            </a:lvl1pPr>
          </a:lstStyle>
          <a:p>
            <a:fld id="{835812B2-BD1B-4DB0-9BD9-F523FF02BE87}" type="datetime1">
              <a:rPr lang="en-US" smtClean="0"/>
              <a:t>9/4/2018</a:t>
            </a:fld>
            <a:endParaRPr lang="en-US"/>
          </a:p>
        </p:txBody>
      </p:sp>
      <p:sp>
        <p:nvSpPr>
          <p:cNvPr id="6" name="Footer Placeholder 5"/>
          <p:cNvSpPr>
            <a:spLocks noGrp="1"/>
          </p:cNvSpPr>
          <p:nvPr>
            <p:ph type="ftr" sz="quarter" idx="11"/>
          </p:nvPr>
        </p:nvSpPr>
        <p:spPr>
          <a:xfrm>
            <a:off x="685622" y="378884"/>
            <a:ext cx="6989671" cy="365125"/>
          </a:xfrm>
        </p:spPr>
        <p:txBody>
          <a:bodyPr/>
          <a:lstStyle/>
          <a:p>
            <a:endParaRPr lang="en-US"/>
          </a:p>
        </p:txBody>
      </p:sp>
      <p:sp>
        <p:nvSpPr>
          <p:cNvPr id="7" name="Slide Number Placeholder 6"/>
          <p:cNvSpPr>
            <a:spLocks noGrp="1"/>
          </p:cNvSpPr>
          <p:nvPr>
            <p:ph type="sldNum" sz="quarter" idx="12"/>
          </p:nvPr>
        </p:nvSpPr>
        <p:spPr>
          <a:xfrm>
            <a:off x="10859623" y="381001"/>
            <a:ext cx="643580" cy="365125"/>
          </a:xfrm>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103804838"/>
      </p:ext>
    </p:extLst>
  </p:cSld>
  <p:clrMapOvr>
    <a:masterClrMapping/>
  </p:clrMapOvr>
  <p:hf sldNum="0" hdr="0" ftr="0" dt="0"/>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4846" y="762000"/>
            <a:ext cx="8608357"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621" y="2202080"/>
            <a:ext cx="3455532" cy="617320"/>
          </a:xfrm>
        </p:spPr>
        <p:txBody>
          <a:bodyPr anchor="b">
            <a:noAutofit/>
          </a:bodyPr>
          <a:lstStyle>
            <a:lvl1pPr marL="0" indent="0">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8" name="Text Placeholder 3"/>
          <p:cNvSpPr>
            <a:spLocks noGrp="1"/>
          </p:cNvSpPr>
          <p:nvPr>
            <p:ph type="body" sz="half" idx="15"/>
          </p:nvPr>
        </p:nvSpPr>
        <p:spPr>
          <a:xfrm>
            <a:off x="685620" y="2904565"/>
            <a:ext cx="3455532" cy="331413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9" name="Text Placeholder 4"/>
          <p:cNvSpPr>
            <a:spLocks noGrp="1"/>
          </p:cNvSpPr>
          <p:nvPr>
            <p:ph type="body" sz="quarter" idx="3"/>
          </p:nvPr>
        </p:nvSpPr>
        <p:spPr>
          <a:xfrm>
            <a:off x="4367662" y="2201333"/>
            <a:ext cx="3455532" cy="626534"/>
          </a:xfrm>
        </p:spPr>
        <p:txBody>
          <a:bodyPr anchor="b">
            <a:noAutofit/>
          </a:bodyPr>
          <a:lstStyle>
            <a:lvl1pPr marL="0" indent="0">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0" name="Text Placeholder 3"/>
          <p:cNvSpPr>
            <a:spLocks noGrp="1"/>
          </p:cNvSpPr>
          <p:nvPr>
            <p:ph type="body" sz="half" idx="16"/>
          </p:nvPr>
        </p:nvSpPr>
        <p:spPr>
          <a:xfrm>
            <a:off x="4365721" y="2904067"/>
            <a:ext cx="3455532" cy="3314618"/>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1" name="Text Placeholder 4"/>
          <p:cNvSpPr>
            <a:spLocks noGrp="1"/>
          </p:cNvSpPr>
          <p:nvPr>
            <p:ph type="body" sz="quarter" idx="13"/>
          </p:nvPr>
        </p:nvSpPr>
        <p:spPr>
          <a:xfrm>
            <a:off x="8049703" y="2192866"/>
            <a:ext cx="3455532" cy="626534"/>
          </a:xfrm>
        </p:spPr>
        <p:txBody>
          <a:bodyPr anchor="b">
            <a:noAutofit/>
          </a:bodyPr>
          <a:lstStyle>
            <a:lvl1pPr marL="0" indent="0">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2" name="Text Placeholder 3"/>
          <p:cNvSpPr>
            <a:spLocks noGrp="1"/>
          </p:cNvSpPr>
          <p:nvPr>
            <p:ph type="body" sz="half" idx="17"/>
          </p:nvPr>
        </p:nvSpPr>
        <p:spPr>
          <a:xfrm>
            <a:off x="8049704" y="2904565"/>
            <a:ext cx="3455532" cy="331413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35812B2-BD1B-4DB0-9BD9-F523FF02BE87}" type="datetime1">
              <a:rPr lang="en-US" smtClean="0"/>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790660226"/>
      </p:ext>
    </p:extLst>
  </p:cSld>
  <p:clrMapOvr>
    <a:masterClrMapping/>
  </p:clrMapOvr>
  <p:hf sldNum="0" hdr="0" ftr="0" dt="0"/>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4846" y="762000"/>
            <a:ext cx="8608357"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439" y="4191001"/>
            <a:ext cx="3450683" cy="682765"/>
          </a:xfrm>
        </p:spPr>
        <p:txBody>
          <a:bodyPr anchor="b">
            <a:noAutofit/>
          </a:bodyPr>
          <a:lstStyle>
            <a:lvl1pPr marL="0" indent="0">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439" y="2362200"/>
            <a:ext cx="3450683"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439" y="4873765"/>
            <a:ext cx="3450683" cy="1344921"/>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22" name="Text Placeholder 4"/>
          <p:cNvSpPr>
            <a:spLocks noGrp="1"/>
          </p:cNvSpPr>
          <p:nvPr>
            <p:ph type="body" sz="quarter" idx="3"/>
          </p:nvPr>
        </p:nvSpPr>
        <p:spPr>
          <a:xfrm>
            <a:off x="4373124" y="4191001"/>
            <a:ext cx="3448037" cy="682765"/>
          </a:xfrm>
        </p:spPr>
        <p:txBody>
          <a:bodyPr anchor="b">
            <a:noAutofit/>
          </a:bodyPr>
          <a:lstStyle>
            <a:lvl1pPr marL="0" indent="0">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3124" y="2362200"/>
            <a:ext cx="344803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3125" y="4873764"/>
            <a:ext cx="3448037" cy="1344921"/>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25" name="Text Placeholder 4"/>
          <p:cNvSpPr>
            <a:spLocks noGrp="1"/>
          </p:cNvSpPr>
          <p:nvPr>
            <p:ph type="body" sz="quarter" idx="13"/>
          </p:nvPr>
        </p:nvSpPr>
        <p:spPr>
          <a:xfrm>
            <a:off x="8047635" y="4191001"/>
            <a:ext cx="3455569" cy="682765"/>
          </a:xfrm>
        </p:spPr>
        <p:txBody>
          <a:bodyPr anchor="b">
            <a:noAutofit/>
          </a:bodyPr>
          <a:lstStyle>
            <a:lvl1pPr marL="0" indent="0">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7759" y="2362200"/>
            <a:ext cx="344698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7635" y="4873762"/>
            <a:ext cx="3451546" cy="1344921"/>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35812B2-BD1B-4DB0-9BD9-F523FF02BE87}" type="datetime1">
              <a:rPr lang="en-US" smtClean="0"/>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4212345727"/>
      </p:ext>
    </p:extLst>
  </p:cSld>
  <p:clrMapOvr>
    <a:masterClrMapping/>
  </p:clrMapOvr>
  <p:hf sldNum="0" hdr="0" ftr="0" dt="0"/>
</p:sldLayout>
</file>

<file path=ppt/slideLayouts/slideLayout17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622" y="2194560"/>
            <a:ext cx="10817582"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667949364"/>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88825" cy="2482850"/>
          </a:xfrm>
          <a:prstGeom prst="rect">
            <a:avLst/>
          </a:prstGeom>
        </p:spPr>
      </p:pic>
      <p:sp>
        <p:nvSpPr>
          <p:cNvPr id="2" name="Vertical Title 1"/>
          <p:cNvSpPr>
            <a:spLocks noGrp="1"/>
          </p:cNvSpPr>
          <p:nvPr>
            <p:ph type="title" orient="vert"/>
          </p:nvPr>
        </p:nvSpPr>
        <p:spPr>
          <a:xfrm>
            <a:off x="9446339" y="745067"/>
            <a:ext cx="2056864"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200" y="745068"/>
            <a:ext cx="8202064"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2417" y="379942"/>
            <a:ext cx="2910082" cy="365125"/>
          </a:xfrm>
        </p:spPr>
        <p:txBody>
          <a:bodyPr/>
          <a:lstStyle>
            <a:lvl1pPr algn="r">
              <a:defRPr/>
            </a:lvl1p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a:xfrm>
            <a:off x="685622" y="381001"/>
            <a:ext cx="6989671" cy="365125"/>
          </a:xfrm>
        </p:spPr>
        <p:txBody>
          <a:bodyPr/>
          <a:lstStyle/>
          <a:p>
            <a:endParaRPr lang="en-US"/>
          </a:p>
        </p:txBody>
      </p:sp>
      <p:sp>
        <p:nvSpPr>
          <p:cNvPr id="6" name="Slide Number Placeholder 5"/>
          <p:cNvSpPr>
            <a:spLocks noGrp="1"/>
          </p:cNvSpPr>
          <p:nvPr>
            <p:ph type="sldNum" sz="quarter" idx="12"/>
          </p:nvPr>
        </p:nvSpPr>
        <p:spPr>
          <a:xfrm>
            <a:off x="10859623" y="381001"/>
            <a:ext cx="643580" cy="365125"/>
          </a:xfrm>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467481832"/>
      </p:ext>
    </p:extLst>
  </p:cSld>
  <p:clrMapOvr>
    <a:masterClrMapping/>
  </p:clrMapOvr>
  <p:extLst>
    <p:ext uri="{DCECCB84-F9BA-43D5-87BE-67443E8EF086}">
      <p15:sldGuideLst xmlns:p15="http://schemas.microsoft.com/office/powerpoint/2012/main"/>
    </p:ext>
  </p:extLst>
</p:sldLayout>
</file>

<file path=ppt/slideLayouts/slideLayout17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034" y="685800"/>
            <a:ext cx="7998916" cy="2971801"/>
          </a:xfrm>
        </p:spPr>
        <p:txBody>
          <a:bodyPr anchor="b">
            <a:normAutofit/>
          </a:bodyPr>
          <a:lstStyle>
            <a:lvl1pPr algn="l">
              <a:defRPr sz="4799">
                <a:effectLst/>
              </a:defRPr>
            </a:lvl1pPr>
          </a:lstStyle>
          <a:p>
            <a:r>
              <a:rPr lang="en-US"/>
              <a:t>Click to edit Master title style</a:t>
            </a:r>
            <a:endParaRPr lang="en-US" dirty="0"/>
          </a:p>
        </p:txBody>
      </p:sp>
      <p:sp>
        <p:nvSpPr>
          <p:cNvPr id="3" name="Subtitle 2"/>
          <p:cNvSpPr>
            <a:spLocks noGrp="1"/>
          </p:cNvSpPr>
          <p:nvPr>
            <p:ph type="subTitle" idx="1"/>
          </p:nvPr>
        </p:nvSpPr>
        <p:spPr>
          <a:xfrm>
            <a:off x="684034" y="3843868"/>
            <a:ext cx="6399133" cy="1947333"/>
          </a:xfrm>
        </p:spPr>
        <p:txBody>
          <a:bodyPr anchor="t">
            <a:normAutofit/>
          </a:bodyPr>
          <a:lstStyle>
            <a:lvl1pPr marL="0" indent="0" algn="l">
              <a:buNone/>
              <a:defRPr sz="2099">
                <a:solidFill>
                  <a:schemeClr val="tx1"/>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cxnSp>
        <p:nvCxnSpPr>
          <p:cNvPr id="16" name="Straight Connector 15"/>
          <p:cNvCxnSpPr/>
          <p:nvPr/>
        </p:nvCxnSpPr>
        <p:spPr>
          <a:xfrm flipH="1">
            <a:off x="8225869" y="8467"/>
            <a:ext cx="3809008"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6580" y="91546"/>
            <a:ext cx="6079071"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3941" y="228600"/>
            <a:ext cx="495171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3927" y="32279"/>
            <a:ext cx="4851725"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3383" y="609602"/>
            <a:ext cx="4342268"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37922580"/>
      </p:ext>
    </p:extLst>
  </p:cSld>
  <p:clrMapOvr>
    <a:masterClrMapping/>
  </p:clrMapOvr>
  <p:extLst>
    <p:ext uri="{DCECCB84-F9BA-43D5-87BE-67443E8EF086}">
      <p15:sldGuideLst xmlns:p15="http://schemas.microsoft.com/office/powerpoint/2012/main"/>
    </p:ext>
  </p:extLst>
</p:sldLayout>
</file>

<file path=ppt/slideLayouts/slideLayout17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655710163"/>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034" y="2006600"/>
            <a:ext cx="8532178" cy="2281600"/>
          </a:xfrm>
        </p:spPr>
        <p:txBody>
          <a:bodyPr anchor="b">
            <a:normAutofit/>
          </a:bodyPr>
          <a:lstStyle>
            <a:lvl1pPr algn="l">
              <a:defRPr sz="3599" b="0" cap="all"/>
            </a:lvl1pPr>
          </a:lstStyle>
          <a:p>
            <a:r>
              <a:rPr lang="en-US"/>
              <a:t>Click to edit Master title style</a:t>
            </a:r>
            <a:endParaRPr lang="en-US" dirty="0"/>
          </a:p>
        </p:txBody>
      </p:sp>
      <p:sp>
        <p:nvSpPr>
          <p:cNvPr id="3" name="Text Placeholder 2"/>
          <p:cNvSpPr>
            <a:spLocks noGrp="1"/>
          </p:cNvSpPr>
          <p:nvPr>
            <p:ph type="body" idx="1"/>
          </p:nvPr>
        </p:nvSpPr>
        <p:spPr>
          <a:xfrm>
            <a:off x="684035" y="4495800"/>
            <a:ext cx="8532178" cy="1498600"/>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129729630"/>
      </p:ext>
    </p:extLst>
  </p:cSld>
  <p:clrMapOvr>
    <a:masterClrMapping/>
  </p:clrMapOvr>
  <p:extLst>
    <p:ext uri="{DCECCB84-F9BA-43D5-87BE-67443E8EF086}">
      <p15:sldGuideLst xmlns:p15="http://schemas.microsoft.com/office/powerpoint/2012/main"/>
    </p:ext>
  </p:extLst>
</p:sldLayout>
</file>

<file path=ppt/slideLayouts/slideLayout1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033" y="685801"/>
            <a:ext cx="4936369"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6621" y="685801"/>
            <a:ext cx="4933194"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646572227"/>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1827" y="685800"/>
            <a:ext cx="4648576" cy="576262"/>
          </a:xfrm>
        </p:spPr>
        <p:txBody>
          <a:bodyPr anchor="b">
            <a:noAutofit/>
          </a:bodyPr>
          <a:lstStyle>
            <a:lvl1pPr marL="0" indent="0">
              <a:buNone/>
              <a:defRPr sz="27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684033" y="1270529"/>
            <a:ext cx="4936369"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7483" y="685800"/>
            <a:ext cx="4663919" cy="576262"/>
          </a:xfrm>
        </p:spPr>
        <p:txBody>
          <a:bodyPr anchor="b">
            <a:noAutofit/>
          </a:bodyPr>
          <a:lstStyle>
            <a:lvl1pPr marL="0" indent="0">
              <a:buNone/>
              <a:defRPr sz="27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5805033" y="1262062"/>
            <a:ext cx="4927904"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250753564"/>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024468507"/>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127805559"/>
      </p:ext>
    </p:extLst>
  </p:cSld>
  <p:clrMapOvr>
    <a:masterClrMapping/>
  </p:clrMapOvr>
  <p:extLst>
    <p:ext uri="{DCECCB84-F9BA-43D5-87BE-67443E8EF086}">
      <p15:sldGuideLst xmlns:p15="http://schemas.microsoft.com/office/powerpoint/2012/main"/>
    </p:ext>
  </p:extLst>
</p:sldLayout>
</file>

<file path=ppt/slideLayouts/slideLayout18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3167" y="685800"/>
            <a:ext cx="3656648" cy="1371600"/>
          </a:xfrm>
        </p:spPr>
        <p:txBody>
          <a:bodyPr anchor="b">
            <a:normAutofit/>
          </a:bodyPr>
          <a:lstStyle>
            <a:lvl1pPr algn="l">
              <a:defRPr sz="2399" b="0"/>
            </a:lvl1pPr>
          </a:lstStyle>
          <a:p>
            <a:r>
              <a:rPr lang="en-US"/>
              <a:t>Click to edit Master title style</a:t>
            </a:r>
            <a:endParaRPr lang="en-US" dirty="0"/>
          </a:p>
        </p:txBody>
      </p:sp>
      <p:sp>
        <p:nvSpPr>
          <p:cNvPr id="3" name="Content Placeholder 2"/>
          <p:cNvSpPr>
            <a:spLocks noGrp="1"/>
          </p:cNvSpPr>
          <p:nvPr>
            <p:ph idx="1"/>
          </p:nvPr>
        </p:nvSpPr>
        <p:spPr>
          <a:xfrm>
            <a:off x="684034" y="685800"/>
            <a:ext cx="5942053"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3167" y="2209800"/>
            <a:ext cx="3656648" cy="2091267"/>
          </a:xfrm>
        </p:spPr>
        <p:txBody>
          <a:bodyPr anchor="t">
            <a:normAutofit/>
          </a:bodyPr>
          <a:lstStyle>
            <a:lvl1pPr marL="0" indent="0">
              <a:buNone/>
              <a:defRPr sz="16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085364745"/>
      </p:ext>
    </p:extLst>
  </p:cSld>
  <p:clrMapOvr>
    <a:masterClrMapping/>
  </p:clrMapOvr>
  <p:extLst>
    <p:ext uri="{DCECCB84-F9BA-43D5-87BE-67443E8EF086}">
      <p15:sldGuideLst xmlns:p15="http://schemas.microsoft.com/office/powerpoint/2012/main"/>
    </p:ext>
  </p:extLst>
</p:sldLayout>
</file>

<file path=ppt/slideLayouts/slideLayout18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1582" y="1447800"/>
            <a:ext cx="6018232" cy="1143000"/>
          </a:xfrm>
        </p:spPr>
        <p:txBody>
          <a:bodyPr anchor="b">
            <a:normAutofit/>
          </a:bodyPr>
          <a:lstStyle>
            <a:lvl1pPr algn="l">
              <a:defRPr sz="2799"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8754" y="914400"/>
            <a:ext cx="3280120"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1582" y="2777067"/>
            <a:ext cx="6019820" cy="2048933"/>
          </a:xfrm>
        </p:spPr>
        <p:txBody>
          <a:bodyPr anchor="t">
            <a:normAutofit/>
          </a:bodyPr>
          <a:lstStyle>
            <a:lvl1pPr marL="0" indent="0">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598712395"/>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621" y="533400"/>
            <a:ext cx="10815995"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164" y="3843867"/>
            <a:ext cx="8302047" cy="457200"/>
          </a:xfrm>
        </p:spPr>
        <p:txBody>
          <a:bodyPr anchor="t">
            <a:normAutofit/>
          </a:bodyPr>
          <a:lstStyle>
            <a:lvl1pPr marL="0" indent="0">
              <a:buFontTx/>
              <a:buNone/>
              <a:defRPr sz="1600"/>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835812B2-BD1B-4DB0-9BD9-F523FF02BE87}" type="datetime1">
              <a:rPr lang="en-US" smtClean="0"/>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3580420"/>
      </p:ext>
    </p:extLst>
  </p:cSld>
  <p:clrMapOvr>
    <a:masterClrMapping/>
  </p:clrMapOvr>
  <p:hf sldNum="0" hdr="0" ftr="0" dt="0"/>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035" y="685800"/>
            <a:ext cx="10055781" cy="2743200"/>
          </a:xfrm>
        </p:spPr>
        <p:txBody>
          <a:bodyPr anchor="ctr">
            <a:normAutofit/>
          </a:bodyPr>
          <a:lstStyle>
            <a:lvl1pPr algn="l">
              <a:defRPr sz="3199" b="0" cap="all"/>
            </a:lvl1pPr>
          </a:lstStyle>
          <a:p>
            <a:r>
              <a:rPr lang="en-US"/>
              <a:t>Click to edit Master title style</a:t>
            </a:r>
            <a:endParaRPr lang="en-US" dirty="0"/>
          </a:p>
        </p:txBody>
      </p:sp>
      <p:sp>
        <p:nvSpPr>
          <p:cNvPr id="3" name="Text Placeholder 2"/>
          <p:cNvSpPr>
            <a:spLocks noGrp="1"/>
          </p:cNvSpPr>
          <p:nvPr>
            <p:ph type="body" idx="1"/>
          </p:nvPr>
        </p:nvSpPr>
        <p:spPr>
          <a:xfrm>
            <a:off x="684034" y="4114800"/>
            <a:ext cx="8533765" cy="1879600"/>
          </a:xfrm>
        </p:spPr>
        <p:txBody>
          <a:bodyPr anchor="ctr">
            <a:normAutofit/>
          </a:bodyPr>
          <a:lstStyle>
            <a:lvl1pPr marL="0" indent="0" algn="l">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4242588499"/>
      </p:ext>
    </p:extLst>
  </p:cSld>
  <p:clrMapOvr>
    <a:masterClrMapping/>
  </p:clrMapOvr>
  <p:hf sldNum="0" hdr="0" ftr="0" dt="0"/>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114" y="685800"/>
            <a:ext cx="9141620" cy="2743200"/>
          </a:xfrm>
        </p:spPr>
        <p:txBody>
          <a:bodyPr anchor="ctr">
            <a:normAutofit/>
          </a:bodyPr>
          <a:lstStyle>
            <a:lvl1pPr algn="l">
              <a:defRPr sz="3199"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5835" y="3429000"/>
            <a:ext cx="8532178" cy="381000"/>
          </a:xfrm>
        </p:spPr>
        <p:txBody>
          <a:bodyPr anchor="ctr"/>
          <a:lstStyle>
            <a:lvl1pPr marL="0" indent="0">
              <a:buFontTx/>
              <a:buNone/>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684035" y="4301068"/>
            <a:ext cx="8532178" cy="1684865"/>
          </a:xfrm>
        </p:spPr>
        <p:txBody>
          <a:bodyPr anchor="ctr">
            <a:normAutofit/>
          </a:bodyPr>
          <a:lstStyle>
            <a:lvl1pPr marL="0" indent="0" algn="l">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
        <p:nvSpPr>
          <p:cNvPr id="14" name="TextBox 13"/>
          <p:cNvSpPr txBox="1"/>
          <p:nvPr/>
        </p:nvSpPr>
        <p:spPr>
          <a:xfrm>
            <a:off x="531674" y="812222"/>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5" name="TextBox 14"/>
          <p:cNvSpPr txBox="1"/>
          <p:nvPr/>
        </p:nvSpPr>
        <p:spPr>
          <a:xfrm>
            <a:off x="10282734" y="2768601"/>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spTree>
    <p:extLst>
      <p:ext uri="{BB962C8B-B14F-4D97-AF65-F5344CB8AC3E}">
        <p14:creationId xmlns:p14="http://schemas.microsoft.com/office/powerpoint/2010/main" val="862866100"/>
      </p:ext>
    </p:extLst>
  </p:cSld>
  <p:clrMapOvr>
    <a:masterClrMapping/>
  </p:clrMapOvr>
  <p:hf sldNum="0" hdr="0" ftr="0" dt="0"/>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034" y="3429000"/>
            <a:ext cx="8532178" cy="1697400"/>
          </a:xfrm>
        </p:spPr>
        <p:txBody>
          <a:bodyPr anchor="b">
            <a:normAutofit/>
          </a:bodyPr>
          <a:lstStyle>
            <a:lvl1pPr algn="l">
              <a:defRPr sz="3199" b="0" cap="all"/>
            </a:lvl1pPr>
          </a:lstStyle>
          <a:p>
            <a:r>
              <a:rPr lang="en-US"/>
              <a:t>Click to edit Master title style</a:t>
            </a:r>
            <a:endParaRPr lang="en-US" dirty="0"/>
          </a:p>
        </p:txBody>
      </p:sp>
      <p:sp>
        <p:nvSpPr>
          <p:cNvPr id="3" name="Text Placeholder 2"/>
          <p:cNvSpPr>
            <a:spLocks noGrp="1"/>
          </p:cNvSpPr>
          <p:nvPr>
            <p:ph type="body" idx="1"/>
          </p:nvPr>
        </p:nvSpPr>
        <p:spPr>
          <a:xfrm>
            <a:off x="684033" y="5132981"/>
            <a:ext cx="8533767" cy="860400"/>
          </a:xfrm>
        </p:spPr>
        <p:txBody>
          <a:bodyPr anchor="t">
            <a:normAutofit/>
          </a:bodyPr>
          <a:lstStyle>
            <a:lvl1pPr marL="0" indent="0" algn="l">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866943605"/>
      </p:ext>
    </p:extLst>
  </p:cSld>
  <p:clrMapOvr>
    <a:masterClrMapping/>
  </p:clrMapOvr>
  <p:hf sldNum="0" hdr="0" ftr="0" dt="0"/>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116" y="685800"/>
            <a:ext cx="9141619" cy="2743200"/>
          </a:xfrm>
        </p:spPr>
        <p:txBody>
          <a:bodyPr anchor="ctr">
            <a:normAutofit/>
          </a:bodyPr>
          <a:lstStyle>
            <a:lvl1pPr algn="l">
              <a:defRPr sz="3199"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035" y="3928534"/>
            <a:ext cx="8532178" cy="1049866"/>
          </a:xfrm>
        </p:spPr>
        <p:txBody>
          <a:bodyPr vert="horz" lIns="91440" tIns="45720" rIns="91440" bIns="45720" rtlCol="0" anchor="b">
            <a:normAutofit/>
          </a:bodyPr>
          <a:lstStyle>
            <a:lvl1pPr>
              <a:buNone/>
              <a:defRPr lang="en-US" sz="2399"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034" y="4978400"/>
            <a:ext cx="8532178" cy="1016000"/>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
        <p:nvSpPr>
          <p:cNvPr id="11" name="TextBox 10"/>
          <p:cNvSpPr txBox="1"/>
          <p:nvPr/>
        </p:nvSpPr>
        <p:spPr>
          <a:xfrm>
            <a:off x="531674" y="812222"/>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2" name="TextBox 11"/>
          <p:cNvSpPr txBox="1"/>
          <p:nvPr/>
        </p:nvSpPr>
        <p:spPr>
          <a:xfrm>
            <a:off x="10282734" y="2768601"/>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spTree>
    <p:extLst>
      <p:ext uri="{BB962C8B-B14F-4D97-AF65-F5344CB8AC3E}">
        <p14:creationId xmlns:p14="http://schemas.microsoft.com/office/powerpoint/2010/main" val="2638766117"/>
      </p:ext>
    </p:extLst>
  </p:cSld>
  <p:clrMapOvr>
    <a:masterClrMapping/>
  </p:clrMapOvr>
  <p:hf sldNum="0" hdr="0" ftr="0" dt="0"/>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035" y="685800"/>
            <a:ext cx="10055781"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034" y="3928534"/>
            <a:ext cx="8532178" cy="838200"/>
          </a:xfrm>
        </p:spPr>
        <p:txBody>
          <a:bodyPr vert="horz" lIns="91440" tIns="45720" rIns="91440" bIns="45720" rtlCol="0" anchor="b">
            <a:normAutofit/>
          </a:bodyPr>
          <a:lstStyle>
            <a:lvl1pPr>
              <a:buNone/>
              <a:defRPr lang="en-US" sz="2399"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034" y="4766733"/>
            <a:ext cx="8532178" cy="1227667"/>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812B2-BD1B-4DB0-9BD9-F523FF02BE8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966170720"/>
      </p:ext>
    </p:extLst>
  </p:cSld>
  <p:clrMapOvr>
    <a:masterClrMapping/>
  </p:clrMapOvr>
  <p:hf sldNum="0" hdr="0" ftr="0" dt="0"/>
</p:sldLayout>
</file>

<file path=ppt/slideLayouts/slideLayout1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310010252"/>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2950" y="685800"/>
            <a:ext cx="2056864"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621" y="685800"/>
            <a:ext cx="7821163"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554018826"/>
      </p:ext>
    </p:extLst>
  </p:cSld>
  <p:clrMapOvr>
    <a:masterClrMapping/>
  </p:clrMapOvr>
  <p:extLst>
    <p:ext uri="{DCECCB84-F9BA-43D5-87BE-67443E8EF086}">
      <p15:sldGuideLst xmlns:p15="http://schemas.microsoft.com/office/powerpoint/2012/main"/>
    </p:ext>
  </p:extLst>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271" y="0"/>
            <a:ext cx="7932282"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39552" y="0"/>
            <a:ext cx="2742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128" y="3428999"/>
            <a:ext cx="5516629" cy="2268559"/>
          </a:xfrm>
        </p:spPr>
        <p:txBody>
          <a:bodyPr anchor="t">
            <a:normAutofit/>
          </a:bodyPr>
          <a:lstStyle>
            <a:lvl1pPr algn="r">
              <a:defRPr sz="5998"/>
            </a:lvl1pPr>
          </a:lstStyle>
          <a:p>
            <a:r>
              <a:rPr lang="en-US"/>
              <a:t>Click to edit Master title style</a:t>
            </a:r>
            <a:endParaRPr lang="en-US" dirty="0"/>
          </a:p>
        </p:txBody>
      </p:sp>
      <p:sp>
        <p:nvSpPr>
          <p:cNvPr id="3" name="Subtitle 2"/>
          <p:cNvSpPr>
            <a:spLocks noGrp="1"/>
          </p:cNvSpPr>
          <p:nvPr>
            <p:ph type="subTitle" idx="1"/>
          </p:nvPr>
        </p:nvSpPr>
        <p:spPr>
          <a:xfrm>
            <a:off x="2771552" y="2268787"/>
            <a:ext cx="5356205" cy="1160213"/>
          </a:xfrm>
        </p:spPr>
        <p:txBody>
          <a:bodyPr tIns="0" anchor="b">
            <a:normAutofit/>
          </a:bodyPr>
          <a:lstStyle>
            <a:lvl1pPr marL="0" indent="0" algn="r">
              <a:buNone/>
              <a:defRPr sz="1799" b="0">
                <a:solidFill>
                  <a:schemeClr val="tx1"/>
                </a:solidFill>
              </a:defRPr>
            </a:lvl1pPr>
            <a:lvl2pPr marL="457063" indent="0" algn="ctr">
              <a:buNone/>
              <a:defRPr sz="17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rIns="45720"/>
          <a:lstStyle/>
          <a:p>
            <a:fld id="{1DC0C371-73D6-4AC1-8D89-8F3C2F3C08A5}" type="slidenum">
              <a:rPr lang="en-US" smtClean="0"/>
              <a:pPr/>
              <a:t>‹#›</a:t>
            </a:fld>
            <a:endParaRPr lang="en-US"/>
          </a:p>
        </p:txBody>
      </p:sp>
      <p:sp>
        <p:nvSpPr>
          <p:cNvPr id="13" name="TextBox 12"/>
          <p:cNvSpPr txBox="1"/>
          <p:nvPr/>
        </p:nvSpPr>
        <p:spPr>
          <a:xfrm>
            <a:off x="2190711" y="3262853"/>
            <a:ext cx="415528" cy="461665"/>
          </a:xfrm>
          <a:prstGeom prst="rect">
            <a:avLst/>
          </a:prstGeom>
          <a:noFill/>
        </p:spPr>
        <p:txBody>
          <a:bodyPr wrap="square" rtlCol="0">
            <a:spAutoFit/>
          </a:bodyPr>
          <a:lstStyle/>
          <a:p>
            <a:pPr algn="r"/>
            <a:r>
              <a:rPr lang="en-US" sz="2399" dirty="0">
                <a:solidFill>
                  <a:schemeClr val="accent6"/>
                </a:solidFill>
                <a:latin typeface="Wingdings 3" panose="05040102010807070707" pitchFamily="18" charset="2"/>
              </a:rPr>
              <a:t>z</a:t>
            </a:r>
            <a:endParaRPr lang="en-US" sz="2399"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899368814"/>
      </p:ext>
    </p:extLst>
  </p:cSld>
  <p:clrMapOvr>
    <a:masterClrMapping/>
  </p:clrMapOvr>
  <p:extLst>
    <p:ext uri="{DCECCB84-F9BA-43D5-87BE-67443E8EF086}">
      <p15:sldGuideLst xmlns:p15="http://schemas.microsoft.com/office/powerpoint/2012/main"/>
    </p:ext>
  </p:extLst>
</p:sldLayout>
</file>

<file path=ppt/slideLayouts/slideLayout1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217" y="0"/>
            <a:ext cx="1036961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4365" y="0"/>
            <a:ext cx="2742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
        <p:nvSpPr>
          <p:cNvPr id="7" name="TextBox 6"/>
          <p:cNvSpPr txBox="1"/>
          <p:nvPr/>
        </p:nvSpPr>
        <p:spPr>
          <a:xfrm>
            <a:off x="2194371" y="641225"/>
            <a:ext cx="415528" cy="369332"/>
          </a:xfrm>
          <a:prstGeom prst="rect">
            <a:avLst/>
          </a:prstGeom>
          <a:noFill/>
        </p:spPr>
        <p:txBody>
          <a:bodyPr wrap="square" rtlCol="0">
            <a:spAutoFit/>
          </a:bodyPr>
          <a:lstStyle/>
          <a:p>
            <a:pPr algn="r"/>
            <a:r>
              <a:rPr lang="en-US" sz="1799"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175832953"/>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217" y="0"/>
            <a:ext cx="1036961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4365" y="0"/>
            <a:ext cx="2742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272" y="2962586"/>
            <a:ext cx="415528" cy="369332"/>
          </a:xfrm>
          <a:prstGeom prst="rect">
            <a:avLst/>
          </a:prstGeom>
          <a:noFill/>
        </p:spPr>
        <p:txBody>
          <a:bodyPr wrap="square" rtlCol="0">
            <a:spAutoFit/>
          </a:bodyPr>
          <a:lstStyle/>
          <a:p>
            <a:pPr algn="r"/>
            <a:r>
              <a:rPr lang="en-US" sz="1799"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193" y="3147254"/>
            <a:ext cx="7954488" cy="1424746"/>
          </a:xfrm>
        </p:spPr>
        <p:txBody>
          <a:bodyPr anchor="t">
            <a:normAutofit/>
          </a:bodyPr>
          <a:lstStyle>
            <a:lvl1pPr algn="r">
              <a:defRPr sz="3199"/>
            </a:lvl1pPr>
          </a:lstStyle>
          <a:p>
            <a:r>
              <a:rPr lang="en-US"/>
              <a:t>Click to edit Master title style</a:t>
            </a:r>
            <a:endParaRPr lang="en-US" dirty="0"/>
          </a:p>
        </p:txBody>
      </p:sp>
      <p:sp>
        <p:nvSpPr>
          <p:cNvPr id="3" name="Text Placeholder 2"/>
          <p:cNvSpPr>
            <a:spLocks noGrp="1"/>
          </p:cNvSpPr>
          <p:nvPr>
            <p:ph type="body" idx="1"/>
          </p:nvPr>
        </p:nvSpPr>
        <p:spPr>
          <a:xfrm>
            <a:off x="2773246" y="2268786"/>
            <a:ext cx="7789902" cy="878468"/>
          </a:xfrm>
        </p:spPr>
        <p:txBody>
          <a:bodyPr tIns="0" anchor="b">
            <a:normAutofit/>
          </a:bodyPr>
          <a:lstStyle>
            <a:lvl1pPr marL="0" indent="0" algn="r">
              <a:buNone/>
              <a:defRPr sz="1799">
                <a:solidFill>
                  <a:schemeClr val="tx1"/>
                </a:solidFill>
              </a:defRPr>
            </a:lvl1pPr>
            <a:lvl2pPr marL="457063" indent="0">
              <a:buNone/>
              <a:defRPr sz="17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068487331"/>
      </p:ext>
    </p:extLst>
  </p:cSld>
  <p:clrMapOvr>
    <a:masterClrMapping/>
  </p:clrMapOvr>
  <p:extLst>
    <p:ext uri="{DCECCB84-F9BA-43D5-87BE-67443E8EF086}">
      <p15:sldGuideLst xmlns:p15="http://schemas.microsoft.com/office/powerpoint/2012/main"/>
    </p:ext>
  </p:extLst>
</p:sldLayout>
</file>

<file path=ppt/slideLayouts/slideLayout1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217" y="0"/>
            <a:ext cx="1036961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4365" y="0"/>
            <a:ext cx="2742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194" y="805818"/>
            <a:ext cx="7948913"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4696" y="2052116"/>
            <a:ext cx="3890946" cy="39978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4900" y="2052115"/>
            <a:ext cx="3893208" cy="3997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
        <p:nvSpPr>
          <p:cNvPr id="10" name="TextBox 9"/>
          <p:cNvSpPr txBox="1"/>
          <p:nvPr/>
        </p:nvSpPr>
        <p:spPr>
          <a:xfrm>
            <a:off x="2195600" y="641223"/>
            <a:ext cx="415528" cy="369332"/>
          </a:xfrm>
          <a:prstGeom prst="rect">
            <a:avLst/>
          </a:prstGeom>
          <a:noFill/>
        </p:spPr>
        <p:txBody>
          <a:bodyPr wrap="square" rtlCol="0">
            <a:spAutoFit/>
          </a:bodyPr>
          <a:lstStyle/>
          <a:p>
            <a:pPr algn="r"/>
            <a:r>
              <a:rPr lang="en-US" sz="1799"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355835172"/>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217" y="0"/>
            <a:ext cx="1036961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4365" y="0"/>
            <a:ext cx="2742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079" y="636424"/>
            <a:ext cx="415528" cy="369332"/>
          </a:xfrm>
          <a:prstGeom prst="rect">
            <a:avLst/>
          </a:prstGeom>
          <a:noFill/>
        </p:spPr>
        <p:txBody>
          <a:bodyPr wrap="square" rtlCol="0">
            <a:spAutoFit/>
          </a:bodyPr>
          <a:lstStyle/>
          <a:p>
            <a:pPr algn="r"/>
            <a:r>
              <a:rPr lang="en-US" sz="1799"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193" y="805818"/>
            <a:ext cx="7954488"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8606" y="2052115"/>
            <a:ext cx="3895452" cy="713818"/>
          </a:xfrm>
        </p:spPr>
        <p:txBody>
          <a:bodyPr anchor="b">
            <a:noAutofit/>
          </a:bodyPr>
          <a:lstStyle>
            <a:lvl1pPr marL="0" indent="0" algn="l">
              <a:lnSpc>
                <a:spcPct val="100000"/>
              </a:lnSpc>
              <a:buNone/>
              <a:defRPr sz="2199" b="0" cap="none" baseline="0">
                <a:solidFill>
                  <a:schemeClr val="accent6"/>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2608606" y="2851331"/>
            <a:ext cx="3892609"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4898" y="2052115"/>
            <a:ext cx="3898782" cy="713818"/>
          </a:xfrm>
        </p:spPr>
        <p:txBody>
          <a:bodyPr anchor="b">
            <a:noAutofit/>
          </a:bodyPr>
          <a:lstStyle>
            <a:lvl1pPr marL="0" indent="0" algn="l">
              <a:lnSpc>
                <a:spcPct val="100000"/>
              </a:lnSpc>
              <a:buNone/>
              <a:defRPr sz="2199" b="0" cap="none" baseline="0">
                <a:solidFill>
                  <a:schemeClr val="accent6"/>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664899" y="2851331"/>
            <a:ext cx="3898782"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730564754"/>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217" y="0"/>
            <a:ext cx="1036961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4365" y="0"/>
            <a:ext cx="2742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
        <p:nvSpPr>
          <p:cNvPr id="8" name="TextBox 7"/>
          <p:cNvSpPr txBox="1"/>
          <p:nvPr/>
        </p:nvSpPr>
        <p:spPr>
          <a:xfrm>
            <a:off x="2195600" y="641226"/>
            <a:ext cx="415528" cy="369332"/>
          </a:xfrm>
          <a:prstGeom prst="rect">
            <a:avLst/>
          </a:prstGeom>
          <a:noFill/>
        </p:spPr>
        <p:txBody>
          <a:bodyPr wrap="square" rtlCol="0">
            <a:spAutoFit/>
          </a:bodyPr>
          <a:lstStyle/>
          <a:p>
            <a:pPr algn="r"/>
            <a:r>
              <a:rPr lang="en-US" sz="1799"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723998465"/>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217" y="0"/>
            <a:ext cx="1036961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4365" y="0"/>
            <a:ext cx="2742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100248664"/>
      </p:ext>
    </p:extLst>
  </p:cSld>
  <p:clrMapOvr>
    <a:masterClrMapping/>
  </p:clrMapOvr>
  <p:extLst>
    <p:ext uri="{DCECCB84-F9BA-43D5-87BE-67443E8EF086}">
      <p15:sldGuideLst xmlns:p15="http://schemas.microsoft.com/office/powerpoint/2012/main"/>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217" y="0"/>
            <a:ext cx="1036961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4365" y="0"/>
            <a:ext cx="2742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3749" y="1127550"/>
            <a:ext cx="415528" cy="369332"/>
          </a:xfrm>
          <a:prstGeom prst="rect">
            <a:avLst/>
          </a:prstGeom>
          <a:noFill/>
        </p:spPr>
        <p:txBody>
          <a:bodyPr wrap="square" rtlCol="0">
            <a:spAutoFit/>
          </a:bodyPr>
          <a:lstStyle/>
          <a:p>
            <a:pPr algn="r"/>
            <a:r>
              <a:rPr lang="en-US" sz="1799"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69810" y="1282452"/>
            <a:ext cx="2663667" cy="1903241"/>
          </a:xfrm>
        </p:spPr>
        <p:txBody>
          <a:bodyPr anchor="b">
            <a:normAutofit/>
          </a:bodyPr>
          <a:lstStyle>
            <a:lvl1pPr algn="l">
              <a:defRPr sz="2399"/>
            </a:lvl1pPr>
          </a:lstStyle>
          <a:p>
            <a:r>
              <a:rPr lang="en-US"/>
              <a:t>Click to edit Master title style</a:t>
            </a:r>
            <a:endParaRPr lang="en-US" dirty="0"/>
          </a:p>
        </p:txBody>
      </p:sp>
      <p:sp>
        <p:nvSpPr>
          <p:cNvPr id="3" name="Content Placeholder 2"/>
          <p:cNvSpPr>
            <a:spLocks noGrp="1"/>
          </p:cNvSpPr>
          <p:nvPr>
            <p:ph idx="1"/>
          </p:nvPr>
        </p:nvSpPr>
        <p:spPr>
          <a:xfrm>
            <a:off x="5118820" y="805818"/>
            <a:ext cx="5444860"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69809" y="3186155"/>
            <a:ext cx="2663667" cy="2386397"/>
          </a:xfrm>
        </p:spPr>
        <p:txBody>
          <a:bodyPr/>
          <a:lstStyle>
            <a:lvl1pPr marL="0" indent="0" algn="l">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005276707"/>
      </p:ext>
    </p:extLst>
  </p:cSld>
  <p:clrMapOvr>
    <a:masterClrMapping/>
  </p:clrMapOvr>
  <p:extLst>
    <p:ext uri="{DCECCB84-F9BA-43D5-87BE-67443E8EF086}">
      <p15:sldGuideLst xmlns:p15="http://schemas.microsoft.com/office/powerpoint/2012/main"/>
    </p:ext>
  </p:extLst>
</p:sldLayout>
</file>

<file path=ppt/slideLayouts/slideLayout2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217" y="0"/>
            <a:ext cx="1036961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4365" y="0"/>
            <a:ext cx="2742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5305" y="3229"/>
            <a:ext cx="4628528"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7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10" name="TextBox 9"/>
          <p:cNvSpPr txBox="1"/>
          <p:nvPr/>
        </p:nvSpPr>
        <p:spPr>
          <a:xfrm>
            <a:off x="1554281" y="1127550"/>
            <a:ext cx="415528" cy="369332"/>
          </a:xfrm>
          <a:prstGeom prst="rect">
            <a:avLst/>
          </a:prstGeom>
          <a:noFill/>
        </p:spPr>
        <p:txBody>
          <a:bodyPr wrap="square" rtlCol="0">
            <a:spAutoFit/>
          </a:bodyPr>
          <a:lstStyle/>
          <a:p>
            <a:pPr algn="r"/>
            <a:r>
              <a:rPr lang="en-US" sz="1799"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728" y="1282453"/>
            <a:ext cx="3969952" cy="1900473"/>
          </a:xfrm>
        </p:spPr>
        <p:txBody>
          <a:bodyPr anchor="b">
            <a:normAutofit/>
          </a:bodyPr>
          <a:lstStyle>
            <a:lvl1pPr algn="l">
              <a:defRPr sz="3199"/>
            </a:lvl1pPr>
          </a:lstStyle>
          <a:p>
            <a:r>
              <a:rPr lang="en-US"/>
              <a:t>Click to edit Master title style</a:t>
            </a:r>
            <a:endParaRPr lang="en-US" dirty="0"/>
          </a:p>
        </p:txBody>
      </p:sp>
      <p:sp>
        <p:nvSpPr>
          <p:cNvPr id="4" name="Text Placeholder 3"/>
          <p:cNvSpPr>
            <a:spLocks noGrp="1"/>
          </p:cNvSpPr>
          <p:nvPr>
            <p:ph type="body" sz="half" idx="2"/>
          </p:nvPr>
        </p:nvSpPr>
        <p:spPr>
          <a:xfrm>
            <a:off x="1969809" y="3182928"/>
            <a:ext cx="3970840" cy="2386394"/>
          </a:xfrm>
        </p:spPr>
        <p:txBody>
          <a:bodyPr>
            <a:normAutofit/>
          </a:bodyPr>
          <a:lstStyle>
            <a:lvl1pPr marL="0" indent="0" algn="l">
              <a:buNone/>
              <a:defRPr sz="1999"/>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201368319"/>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217" y="0"/>
            <a:ext cx="1036961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4365" y="0"/>
            <a:ext cx="2742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3664" y="641225"/>
            <a:ext cx="415528" cy="369332"/>
          </a:xfrm>
          <a:prstGeom prst="rect">
            <a:avLst/>
          </a:prstGeom>
          <a:noFill/>
        </p:spPr>
        <p:txBody>
          <a:bodyPr wrap="square" rtlCol="0">
            <a:spAutoFit/>
          </a:bodyPr>
          <a:lstStyle/>
          <a:p>
            <a:pPr algn="r"/>
            <a:r>
              <a:rPr lang="en-US" sz="1799"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128" y="808057"/>
            <a:ext cx="7952020"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21912694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217" y="0"/>
            <a:ext cx="1036961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4365" y="0"/>
            <a:ext cx="27425"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4395" y="416109"/>
            <a:ext cx="415636" cy="369236"/>
          </a:xfrm>
          <a:prstGeom prst="rect">
            <a:avLst/>
          </a:prstGeom>
          <a:noFill/>
        </p:spPr>
        <p:txBody>
          <a:bodyPr wrap="square" rtlCol="0">
            <a:spAutoFit/>
          </a:bodyPr>
          <a:lstStyle/>
          <a:p>
            <a:pPr algn="r"/>
            <a:r>
              <a:rPr lang="en-US" sz="1799"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6974" y="805818"/>
            <a:ext cx="1326174"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072" y="970410"/>
            <a:ext cx="6465219"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742621617"/>
      </p:ext>
    </p:extLst>
  </p:cSld>
  <p:clrMapOvr>
    <a:masterClrMapping/>
  </p:clrMapOvr>
  <p:extLst>
    <p:ext uri="{DCECCB84-F9BA-43D5-87BE-67443E8EF086}">
      <p15:sldGuideLst xmlns:p15="http://schemas.microsoft.com/office/powerpoint/2012/main"/>
    </p:ext>
  </p:extLst>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080" y="243841"/>
            <a:ext cx="11721587"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691" y="882376"/>
            <a:ext cx="9964364" cy="2926080"/>
          </a:xfrm>
        </p:spPr>
        <p:txBody>
          <a:bodyPr anchor="b">
            <a:normAutofit/>
          </a:bodyPr>
          <a:lstStyle>
            <a:lvl1pPr algn="ctr">
              <a:lnSpc>
                <a:spcPct val="85000"/>
              </a:lnSpc>
              <a:defRPr sz="7198"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085" y="3869635"/>
            <a:ext cx="8765577" cy="1388165"/>
          </a:xfrm>
        </p:spPr>
        <p:txBody>
          <a:bodyPr>
            <a:normAutofit/>
          </a:bodyPr>
          <a:lstStyle>
            <a:lvl1pPr marL="0" indent="0" algn="ctr">
              <a:buNone/>
              <a:defRPr sz="2199">
                <a:solidFill>
                  <a:srgbClr val="FFFFFF"/>
                </a:solidFill>
              </a:defRPr>
            </a:lvl1pPr>
            <a:lvl2pPr marL="457063" indent="0" algn="ctr">
              <a:buNone/>
              <a:defRPr sz="2199"/>
            </a:lvl2pPr>
            <a:lvl3pPr marL="914126" indent="0" algn="ctr">
              <a:buNone/>
              <a:defRPr sz="21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1DC0C371-73D6-4AC1-8D89-8F3C2F3C08A5}" type="slidenum">
              <a:rPr lang="en-US" smtClean="0"/>
              <a:pPr/>
              <a:t>‹#›</a:t>
            </a:fld>
            <a:endParaRPr lang="en-US"/>
          </a:p>
        </p:txBody>
      </p:sp>
      <p:cxnSp>
        <p:nvCxnSpPr>
          <p:cNvPr id="8" name="Straight Connector 7"/>
          <p:cNvCxnSpPr/>
          <p:nvPr/>
        </p:nvCxnSpPr>
        <p:spPr>
          <a:xfrm>
            <a:off x="1978145" y="3733800"/>
            <a:ext cx="8227458"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3932890"/>
      </p:ext>
    </p:extLst>
  </p:cSld>
  <p:clrMapOvr>
    <a:masterClrMapping/>
  </p:clrMapOvr>
  <p:extLst>
    <p:ext uri="{DCECCB84-F9BA-43D5-87BE-67443E8EF086}">
      <p15:sldGuideLst xmlns:p15="http://schemas.microsoft.com/office/powerpoint/2012/main"/>
    </p:ext>
  </p:extLst>
</p:sldLayout>
</file>

<file path=ppt/slideLayouts/slideLayout2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060213333"/>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136" y="1173575"/>
            <a:ext cx="9964364" cy="2926080"/>
          </a:xfrm>
        </p:spPr>
        <p:txBody>
          <a:bodyPr anchor="b">
            <a:noAutofit/>
          </a:bodyPr>
          <a:lstStyle>
            <a:lvl1pPr algn="ctr">
              <a:lnSpc>
                <a:spcPct val="85000"/>
              </a:lnSpc>
              <a:defRPr sz="7198"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483" y="4154520"/>
            <a:ext cx="8766812" cy="1363806"/>
          </a:xfrm>
        </p:spPr>
        <p:txBody>
          <a:bodyPr anchor="t">
            <a:normAutofit/>
          </a:bodyPr>
          <a:lstStyle>
            <a:lvl1pPr marL="0" indent="0" algn="ctr">
              <a:buNone/>
              <a:defRPr sz="2199">
                <a:solidFill>
                  <a:schemeClr val="accent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cxnSp>
        <p:nvCxnSpPr>
          <p:cNvPr id="7" name="Straight Connector 6"/>
          <p:cNvCxnSpPr/>
          <p:nvPr/>
        </p:nvCxnSpPr>
        <p:spPr>
          <a:xfrm>
            <a:off x="1980684" y="4020408"/>
            <a:ext cx="8227458"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4814334"/>
      </p:ext>
    </p:extLst>
  </p:cSld>
  <p:clrMapOvr>
    <a:masterClrMapping/>
  </p:clrMapOvr>
  <p:extLst>
    <p:ext uri="{DCECCB84-F9BA-43D5-87BE-67443E8EF086}">
      <p15:sldGuideLst xmlns:p15="http://schemas.microsoft.com/office/powerpoint/2012/main"/>
    </p:ext>
  </p:extLst>
</p:sldLayout>
</file>

<file path=ppt/slideLayouts/slideLayout2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2702" y="2057399"/>
            <a:ext cx="4753642" cy="4023360"/>
          </a:xfrm>
        </p:spPr>
        <p:txBody>
          <a:bodyPr/>
          <a:lstStyle>
            <a:lvl1pPr>
              <a:defRPr sz="2199"/>
            </a:lvl1pPr>
            <a:lvl2pPr>
              <a:defRPr sz="1999"/>
            </a:lvl2pPr>
            <a:lvl3pPr>
              <a:defRPr sz="1799"/>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5980" y="2057400"/>
            <a:ext cx="4753642" cy="4023360"/>
          </a:xfrm>
        </p:spPr>
        <p:txBody>
          <a:bodyPr/>
          <a:lstStyle>
            <a:lvl1pPr>
              <a:defRPr sz="2199"/>
            </a:lvl1pPr>
            <a:lvl2pPr>
              <a:defRPr sz="1999"/>
            </a:lvl2pPr>
            <a:lvl3pPr>
              <a:defRPr sz="1799"/>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158955057"/>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2702" y="2001511"/>
            <a:ext cx="4753642" cy="777240"/>
          </a:xfrm>
        </p:spPr>
        <p:txBody>
          <a:bodyPr anchor="ctr"/>
          <a:lstStyle>
            <a:lvl1pPr marL="0" indent="0">
              <a:spcBef>
                <a:spcPts val="0"/>
              </a:spcBef>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142702" y="2721483"/>
            <a:ext cx="4753642" cy="3383280"/>
          </a:xfrm>
        </p:spPr>
        <p:txBody>
          <a:bodyPr/>
          <a:lstStyle>
            <a:lvl1pPr>
              <a:defRPr sz="2199"/>
            </a:lvl1pPr>
            <a:lvl2pPr>
              <a:defRPr sz="1999"/>
            </a:lvl2pPr>
            <a:lvl3pPr>
              <a:defRPr sz="1799"/>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7540" y="1999032"/>
            <a:ext cx="4753642" cy="777240"/>
          </a:xfrm>
        </p:spPr>
        <p:txBody>
          <a:bodyPr anchor="ctr"/>
          <a:lstStyle>
            <a:lvl1pPr marL="0" indent="0">
              <a:spcBef>
                <a:spcPts val="0"/>
              </a:spcBef>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267540" y="2719322"/>
            <a:ext cx="4753642" cy="3383280"/>
          </a:xfrm>
        </p:spPr>
        <p:txBody>
          <a:bodyPr/>
          <a:lstStyle>
            <a:lvl1pPr>
              <a:defRPr sz="2199"/>
            </a:lvl1pPr>
            <a:lvl2pPr>
              <a:defRPr sz="1999"/>
            </a:lvl2pPr>
            <a:lvl3pPr>
              <a:defRPr sz="1799"/>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793058124"/>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89780501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784066701"/>
      </p:ext>
    </p:extLst>
  </p:cSld>
  <p:clrMapOvr>
    <a:masterClrMapping/>
  </p:clrMapOvr>
  <p:extLst>
    <p:ext uri="{DCECCB84-F9BA-43D5-87BE-67443E8EF086}">
      <p15:sldGuideLst xmlns:p15="http://schemas.microsoft.com/office/powerpoint/2012/main"/>
    </p:ext>
  </p:extLst>
</p:sldLayout>
</file>

<file path=ppt/slideLayouts/slideLayout2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2702" y="1097280"/>
            <a:ext cx="3930896" cy="1737360"/>
          </a:xfrm>
        </p:spPr>
        <p:txBody>
          <a:bodyPr anchor="b">
            <a:noAutofit/>
          </a:bodyPr>
          <a:lstStyle>
            <a:lvl1pPr>
              <a:lnSpc>
                <a:spcPct val="90000"/>
              </a:lnSpc>
              <a:defRPr sz="3999" b="0"/>
            </a:lvl1pPr>
          </a:lstStyle>
          <a:p>
            <a:r>
              <a:rPr lang="en-US"/>
              <a:t>Click to edit Master title style</a:t>
            </a:r>
            <a:endParaRPr lang="en-US" dirty="0"/>
          </a:p>
        </p:txBody>
      </p:sp>
      <p:sp>
        <p:nvSpPr>
          <p:cNvPr id="3" name="Content Placeholder 2"/>
          <p:cNvSpPr>
            <a:spLocks noGrp="1"/>
          </p:cNvSpPr>
          <p:nvPr>
            <p:ph idx="1"/>
          </p:nvPr>
        </p:nvSpPr>
        <p:spPr>
          <a:xfrm>
            <a:off x="5850635" y="1097280"/>
            <a:ext cx="5210723" cy="4663440"/>
          </a:xfrm>
        </p:spPr>
        <p:txBody>
          <a:bodyPr/>
          <a:lstStyle>
            <a:lvl1pPr>
              <a:defRPr sz="3199"/>
            </a:lvl1pPr>
            <a:lvl2pPr>
              <a:defRPr sz="2799"/>
            </a:lvl2pPr>
            <a:lvl3pPr>
              <a:defRPr sz="2399"/>
            </a:lvl3pPr>
            <a:lvl4pPr>
              <a:defRPr sz="1999"/>
            </a:lvl4pPr>
            <a:lvl5pPr>
              <a:defRPr sz="1999"/>
            </a:lvl5pPr>
            <a:lvl6pPr>
              <a:defRPr sz="1999"/>
            </a:lvl6pPr>
            <a:lvl7pPr>
              <a:defRPr sz="1999"/>
            </a:lvl7pPr>
            <a:lvl8pPr>
              <a:defRPr sz="1999"/>
            </a:lvl8pPr>
            <a:lvl9pPr>
              <a:defRPr sz="1999"/>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2702" y="2834640"/>
            <a:ext cx="3930896" cy="3017520"/>
          </a:xfrm>
        </p:spPr>
        <p:txBody>
          <a:bodyPr>
            <a:normAutofit/>
          </a:bodyPr>
          <a:lstStyle>
            <a:lvl1pPr marL="0" indent="0">
              <a:lnSpc>
                <a:spcPct val="100000"/>
              </a:lnSpc>
              <a:spcBef>
                <a:spcPts val="1000"/>
              </a:spcBef>
              <a:buNone/>
              <a:defRPr sz="16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651023294"/>
      </p:ext>
    </p:extLst>
  </p:cSld>
  <p:clrMapOvr>
    <a:masterClrMapping/>
  </p:clrMapOvr>
  <p:extLst>
    <p:ext uri="{DCECCB84-F9BA-43D5-87BE-67443E8EF086}">
      <p15:sldGuideLst xmlns:p15="http://schemas.microsoft.com/office/powerpoint/2012/main"/>
    </p:ext>
  </p:extLst>
</p:sldLayout>
</file>

<file path=ppt/slideLayouts/slideLayout2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2702" y="1097280"/>
            <a:ext cx="3930896" cy="1737360"/>
          </a:xfrm>
        </p:spPr>
        <p:txBody>
          <a:bodyPr anchor="b">
            <a:noAutofit/>
          </a:bodyPr>
          <a:lstStyle>
            <a:lvl1pPr>
              <a:lnSpc>
                <a:spcPct val="90000"/>
              </a:lnSpc>
              <a:defRPr sz="39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1838" y="1069847"/>
            <a:ext cx="6097460" cy="4800600"/>
          </a:xfrm>
        </p:spPr>
        <p:txBody>
          <a:bodyPr lIns="274320" tIns="182880" anchor="t">
            <a:normAutofit/>
          </a:bodyPr>
          <a:lstStyle>
            <a:lvl1pPr marL="0" indent="0">
              <a:buNone/>
              <a:defRPr sz="27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1142702" y="2834640"/>
            <a:ext cx="3930896" cy="2880360"/>
          </a:xfrm>
        </p:spPr>
        <p:txBody>
          <a:bodyPr>
            <a:normAutofit/>
          </a:bodyPr>
          <a:lstStyle>
            <a:lvl1pPr marL="0" indent="0">
              <a:lnSpc>
                <a:spcPct val="100000"/>
              </a:lnSpc>
              <a:spcBef>
                <a:spcPts val="1000"/>
              </a:spcBef>
              <a:buNone/>
              <a:defRPr sz="16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774540921"/>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270275686"/>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2628" y="762000"/>
            <a:ext cx="2323495"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2702" y="762000"/>
            <a:ext cx="7427565"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731876906"/>
      </p:ext>
    </p:extLst>
  </p:cSld>
  <p:clrMapOvr>
    <a:masterClrMapping/>
  </p:clrMapOvr>
  <p:extLst>
    <p:ext uri="{DCECCB84-F9BA-43D5-87BE-67443E8EF086}">
      <p15:sldGuideLst xmlns:p15="http://schemas.microsoft.com/office/powerpoint/2012/main"/>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015" y="1371600"/>
            <a:ext cx="1046613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711015" y="3228536"/>
            <a:ext cx="10470201"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073B0688-1877-44D2-A74E-D1E419A52B16}" type="datetimeFigureOut">
              <a:rPr lang="en-US" smtClean="0"/>
              <a:pPr/>
              <a:t>9/4/2018</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570757430"/>
      </p:ext>
    </p:extLst>
  </p:cSld>
  <p:clrMapOvr>
    <a:overrideClrMapping bg1="dk1" tx1="lt1" bg2="dk2" tx2="lt2" accent1="accent1" accent2="accent2" accent3="accent3" accent4="accent4" accent5="accent5" accent6="accent6" hlink="hlink" folHlink="folHlink"/>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23328598"/>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6952" y="1316736"/>
            <a:ext cx="10360501"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6952" y="2704664"/>
            <a:ext cx="10360501"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535968947"/>
      </p:ext>
    </p:extLst>
  </p:cSld>
  <p:clrMapOvr>
    <a:overrideClrMapping bg1="dk1" tx1="lt1" bg2="dk2" tx2="lt2" accent1="accent1" accent2="accent2" accent3="accent3" accent4="accent4" accent5="accent5" accent6="accent6" hlink="hlink" folHlink="folHlink"/>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441" y="704088"/>
            <a:ext cx="10969943" cy="1143000"/>
          </a:xfrm>
        </p:spPr>
        <p:txBody>
          <a:bodyPr/>
          <a:lstStyle/>
          <a:p>
            <a:r>
              <a:rPr kumimoji="0" lang="en-US"/>
              <a:t>Click to edit Master title style</a:t>
            </a:r>
          </a:p>
        </p:txBody>
      </p:sp>
      <p:sp>
        <p:nvSpPr>
          <p:cNvPr id="3" name="Content Placeholder 2"/>
          <p:cNvSpPr>
            <a:spLocks noGrp="1"/>
          </p:cNvSpPr>
          <p:nvPr>
            <p:ph sz="half" idx="1"/>
          </p:nvPr>
        </p:nvSpPr>
        <p:spPr>
          <a:xfrm>
            <a:off x="609441" y="1920085"/>
            <a:ext cx="5383398"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5986" y="1920085"/>
            <a:ext cx="5383398"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76808350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441" y="704088"/>
            <a:ext cx="10969943"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441" y="1855248"/>
            <a:ext cx="5385514"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191754" y="1859758"/>
            <a:ext cx="5387630"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441" y="2514600"/>
            <a:ext cx="5385514"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1754" y="2514600"/>
            <a:ext cx="5387630"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498046327"/>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441" y="704088"/>
            <a:ext cx="11071516"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72104489"/>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503923820"/>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162" y="514352"/>
            <a:ext cx="3656648"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914162" y="1676400"/>
            <a:ext cx="3656648"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4765492" y="1676400"/>
            <a:ext cx="6813892"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33274767"/>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19905" y="1108077"/>
            <a:ext cx="7008574"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69399" y="5359769"/>
            <a:ext cx="207210"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588" y="1176997"/>
            <a:ext cx="2949696"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812588" y="2828785"/>
            <a:ext cx="2945633"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66796" y="6356351"/>
            <a:ext cx="812588" cy="365125"/>
          </a:xfrm>
        </p:spPr>
        <p:txBody>
          <a:bodyPr/>
          <a:lstStyle/>
          <a:p>
            <a:fld id="{1DC0C371-73D6-4AC1-8D89-8F3C2F3C08A5}" type="slidenum">
              <a:rPr lang="en-US" smtClean="0"/>
              <a:pPr/>
              <a:t>‹#›</a:t>
            </a:fld>
            <a:endParaRPr lang="en-US"/>
          </a:p>
        </p:txBody>
      </p:sp>
      <p:sp>
        <p:nvSpPr>
          <p:cNvPr id="3" name="Picture Placeholder 2"/>
          <p:cNvSpPr>
            <a:spLocks noGrp="1"/>
          </p:cNvSpPr>
          <p:nvPr>
            <p:ph type="pic" idx="1"/>
          </p:nvPr>
        </p:nvSpPr>
        <p:spPr>
          <a:xfrm rot="420000">
            <a:off x="4646513" y="1199517"/>
            <a:ext cx="6155357"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12697" y="5816600"/>
            <a:ext cx="12214218"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0479" y="6219826"/>
            <a:ext cx="6348346"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3084346036"/>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855050989"/>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914402"/>
            <a:ext cx="2742486"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441" y="914402"/>
            <a:ext cx="802431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455569764"/>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261544" y="758952"/>
            <a:ext cx="9415867" cy="4041648"/>
          </a:xfrm>
        </p:spPr>
        <p:txBody>
          <a:bodyPr anchor="b">
            <a:normAutofit/>
          </a:bodyPr>
          <a:lstStyle>
            <a:lvl1pPr algn="l">
              <a:lnSpc>
                <a:spcPct val="85000"/>
              </a:lnSpc>
              <a:defRPr sz="7198"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544" y="4800600"/>
            <a:ext cx="9415867" cy="1691640"/>
          </a:xfrm>
        </p:spPr>
        <p:txBody>
          <a:bodyPr>
            <a:normAutofit/>
          </a:bodyPr>
          <a:lstStyle>
            <a:lvl1pPr marL="0" indent="0" algn="l">
              <a:buNone/>
              <a:defRPr sz="2199" spc="30" baseline="0">
                <a:solidFill>
                  <a:schemeClr val="tx1">
                    <a:lumMod val="75000"/>
                  </a:schemeClr>
                </a:solidFill>
              </a:defRPr>
            </a:lvl1pPr>
            <a:lvl2pPr marL="457063" indent="0" algn="ctr">
              <a:buNone/>
              <a:defRPr sz="2199"/>
            </a:lvl2pPr>
            <a:lvl3pPr marL="914126" indent="0" algn="ctr">
              <a:buNone/>
              <a:defRPr sz="21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n-US"/>
              <a:t>Click to edit Master subtitle style</a:t>
            </a:r>
            <a:endParaRPr lang="en-US" dirty="0"/>
          </a:p>
        </p:txBody>
      </p:sp>
      <p:sp>
        <p:nvSpPr>
          <p:cNvPr id="7" name="Rectangle 6"/>
          <p:cNvSpPr/>
          <p:nvPr/>
        </p:nvSpPr>
        <p:spPr>
          <a:xfrm>
            <a:off x="0" y="0"/>
            <a:ext cx="457081"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Date Placeholder 7"/>
          <p:cNvSpPr>
            <a:spLocks noGrp="1"/>
          </p:cNvSpPr>
          <p:nvPr>
            <p:ph type="dt" sz="half" idx="10"/>
          </p:nvPr>
        </p:nvSpPr>
        <p:spPr/>
        <p:txBody>
          <a:bodyPr/>
          <a:lstStyle/>
          <a:p>
            <a:fld id="{073B0688-1877-44D2-A74E-D1E419A52B16}" type="datetimeFigureOut">
              <a:rPr lang="en-US" smtClean="0"/>
              <a:pPr/>
              <a:t>9/4/2018</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917646779"/>
      </p:ext>
    </p:extLst>
  </p:cSld>
  <p:clrMapOvr>
    <a:overrideClrMapping bg1="dk1" tx1="lt1" bg2="dk2" tx2="lt2" accent1="accent1" accent2="accent2" accent3="accent3" accent4="accent4" accent5="accent5" accent6="accent6" hlink="hlink" folHlink="folHlink"/>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
        <p:nvSpPr>
          <p:cNvPr id="8" name="Rectangle 7"/>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64262071"/>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544" y="758952"/>
            <a:ext cx="9415867" cy="4041648"/>
          </a:xfrm>
        </p:spPr>
        <p:txBody>
          <a:bodyPr anchor="b">
            <a:normAutofit/>
          </a:bodyPr>
          <a:lstStyle>
            <a:lvl1pPr>
              <a:lnSpc>
                <a:spcPct val="85000"/>
              </a:lnSpc>
              <a:defRPr sz="7198" b="1"/>
            </a:lvl1pPr>
          </a:lstStyle>
          <a:p>
            <a:r>
              <a:rPr lang="en-US"/>
              <a:t>Click to edit Master title style</a:t>
            </a:r>
            <a:endParaRPr lang="en-US" dirty="0"/>
          </a:p>
        </p:txBody>
      </p:sp>
      <p:sp>
        <p:nvSpPr>
          <p:cNvPr id="3" name="Text Placeholder 2"/>
          <p:cNvSpPr>
            <a:spLocks noGrp="1"/>
          </p:cNvSpPr>
          <p:nvPr>
            <p:ph type="body" idx="1"/>
          </p:nvPr>
        </p:nvSpPr>
        <p:spPr>
          <a:xfrm>
            <a:off x="1261544" y="4800600"/>
            <a:ext cx="9415867" cy="1691640"/>
          </a:xfrm>
        </p:spPr>
        <p:txBody>
          <a:bodyPr anchor="t">
            <a:normAutofit/>
          </a:bodyPr>
          <a:lstStyle>
            <a:lvl1pPr marL="0" indent="0">
              <a:buNone/>
              <a:defRPr sz="2199" spc="30" baseline="0">
                <a:solidFill>
                  <a:schemeClr val="tx1">
                    <a:lumMod val="50000"/>
                    <a:lumOff val="5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
        <p:nvSpPr>
          <p:cNvPr id="8" name="Rectangle 7"/>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05461559"/>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543" y="1828801"/>
            <a:ext cx="4479393" cy="4351337"/>
          </a:xfrm>
        </p:spPr>
        <p:txBody>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4885" y="1828801"/>
            <a:ext cx="4479393" cy="4351337"/>
          </a:xfrm>
        </p:spPr>
        <p:txBody>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
        <p:nvSpPr>
          <p:cNvPr id="8" name="Rectangle 7"/>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58603664"/>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543" y="1713655"/>
            <a:ext cx="4479393" cy="731520"/>
          </a:xfrm>
        </p:spPr>
        <p:txBody>
          <a:bodyPr anchor="b">
            <a:normAutofit/>
          </a:bodyPr>
          <a:lstStyle>
            <a:lvl1pPr marL="0" indent="0">
              <a:spcBef>
                <a:spcPts val="0"/>
              </a:spcBef>
              <a:buNone/>
              <a:defRPr sz="1999" b="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261543" y="2507550"/>
            <a:ext cx="4479393" cy="3664650"/>
          </a:xfrm>
        </p:spPr>
        <p:txBody>
          <a:bodyPr/>
          <a:lstStyle>
            <a:lvl1pPr>
              <a:defRPr sz="1799"/>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24885" y="1713655"/>
            <a:ext cx="4479393" cy="731520"/>
          </a:xfrm>
        </p:spPr>
        <p:txBody>
          <a:bodyPr anchor="b">
            <a:normAutofit/>
          </a:bodyPr>
          <a:lstStyle>
            <a:lvl1pPr marL="0" indent="0">
              <a:lnSpc>
                <a:spcPct val="95000"/>
              </a:lnSpc>
              <a:spcBef>
                <a:spcPts val="0"/>
              </a:spcBef>
              <a:buNone/>
              <a:defRPr lang="en-US" sz="1999" b="0" kern="1200" dirty="0">
                <a:solidFill>
                  <a:schemeClr val="tx2"/>
                </a:solidFill>
                <a:latin typeface="+mn-lt"/>
                <a:ea typeface="+mn-ea"/>
                <a:cs typeface="+mn-cs"/>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marL="0" lvl="0" indent="0" algn="l" defTabSz="914126" rtl="0" eaLnBrk="1" latinLnBrk="0" hangingPunct="1">
              <a:lnSpc>
                <a:spcPct val="90000"/>
              </a:lnSpc>
              <a:spcBef>
                <a:spcPts val="1999"/>
              </a:spcBef>
              <a:buFontTx/>
              <a:buNone/>
            </a:pPr>
            <a:r>
              <a:rPr lang="en-US"/>
              <a:t>Edit Master text styles</a:t>
            </a:r>
          </a:p>
        </p:txBody>
      </p:sp>
      <p:sp>
        <p:nvSpPr>
          <p:cNvPr id="6" name="Content Placeholder 5"/>
          <p:cNvSpPr>
            <a:spLocks noGrp="1"/>
          </p:cNvSpPr>
          <p:nvPr>
            <p:ph sz="quarter" idx="4"/>
          </p:nvPr>
        </p:nvSpPr>
        <p:spPr>
          <a:xfrm>
            <a:off x="6124885" y="2507550"/>
            <a:ext cx="4479393" cy="3664650"/>
          </a:xfrm>
        </p:spPr>
        <p:txBody>
          <a:bodyPr/>
          <a:lstStyle>
            <a:lvl1pPr>
              <a:defRPr sz="1799"/>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
        <p:nvSpPr>
          <p:cNvPr id="11" name="Rectangle 10"/>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53771632"/>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
        <p:nvSpPr>
          <p:cNvPr id="7" name="Rectangle 6"/>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42395943"/>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
        <p:nvSpPr>
          <p:cNvPr id="5" name="Rectangle 4"/>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60034689"/>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029" y="457201"/>
            <a:ext cx="3199567" cy="1600197"/>
          </a:xfrm>
        </p:spPr>
        <p:txBody>
          <a:bodyPr anchor="b">
            <a:normAutofit/>
          </a:bodyPr>
          <a:lstStyle>
            <a:lvl1pPr>
              <a:defRPr sz="2799" b="1" baseline="0"/>
            </a:lvl1pPr>
          </a:lstStyle>
          <a:p>
            <a:r>
              <a:rPr lang="en-US"/>
              <a:t>Click to edit Master title style</a:t>
            </a:r>
            <a:endParaRPr lang="en-US" dirty="0"/>
          </a:p>
        </p:txBody>
      </p:sp>
      <p:sp>
        <p:nvSpPr>
          <p:cNvPr id="3" name="Content Placeholder 2"/>
          <p:cNvSpPr>
            <a:spLocks noGrp="1"/>
          </p:cNvSpPr>
          <p:nvPr>
            <p:ph idx="1"/>
          </p:nvPr>
        </p:nvSpPr>
        <p:spPr>
          <a:xfrm>
            <a:off x="4503094" y="685800"/>
            <a:ext cx="6077483" cy="5486400"/>
          </a:xfrm>
        </p:spPr>
        <p:txBody>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029" y="2099735"/>
            <a:ext cx="3199567" cy="3810001"/>
          </a:xfrm>
        </p:spPr>
        <p:txBody>
          <a:bodyPr>
            <a:normAutofit/>
          </a:bodyPr>
          <a:lstStyle>
            <a:lvl1pPr marL="0" indent="0">
              <a:lnSpc>
                <a:spcPct val="114000"/>
              </a:lnSpc>
              <a:spcBef>
                <a:spcPts val="800"/>
              </a:spcBef>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410486987"/>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89899" cy="175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162" y="5257800"/>
            <a:ext cx="9979600" cy="914400"/>
          </a:xfrm>
        </p:spPr>
        <p:txBody>
          <a:bodyPr anchor="b">
            <a:normAutofit/>
          </a:bodyPr>
          <a:lstStyle>
            <a:lvl1pPr>
              <a:defRPr sz="2799" b="1">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1289899" cy="5128923"/>
          </a:xfrm>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914162" y="6108590"/>
            <a:ext cx="9979600" cy="597011"/>
          </a:xfrm>
        </p:spPr>
        <p:txBody>
          <a:bodyPr>
            <a:normAutofit/>
          </a:bodyPr>
          <a:lstStyle>
            <a:lvl1pPr marL="0" indent="0">
              <a:lnSpc>
                <a:spcPct val="100000"/>
              </a:lnSpc>
              <a:spcBef>
                <a:spcPts val="800"/>
              </a:spcBef>
              <a:buNone/>
              <a:defRPr sz="1400" baseline="0">
                <a:solidFill>
                  <a:schemeClr val="bg1">
                    <a:lumMod val="75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280712849"/>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
        <p:nvSpPr>
          <p:cNvPr id="7" name="Rectangle 6"/>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93993889"/>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6448" y="381000"/>
            <a:ext cx="2475855"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1801" y="381000"/>
            <a:ext cx="7732286"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
        <p:nvSpPr>
          <p:cNvPr id="7" name="Rectangle 6"/>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752033917"/>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4854" y="1122363"/>
            <a:ext cx="8999118" cy="2387600"/>
          </a:xfrm>
        </p:spPr>
        <p:txBody>
          <a:bodyPr anchor="b">
            <a:normAutofit/>
          </a:bodyPr>
          <a:lstStyle>
            <a:lvl1pPr algn="ctr">
              <a:defRPr sz="4799"/>
            </a:lvl1pPr>
          </a:lstStyle>
          <a:p>
            <a:r>
              <a:rPr lang="en-US"/>
              <a:t>Click to edit Master title style</a:t>
            </a:r>
            <a:endParaRPr lang="en-US" dirty="0"/>
          </a:p>
        </p:txBody>
      </p:sp>
      <p:sp>
        <p:nvSpPr>
          <p:cNvPr id="3" name="Subtitle 2"/>
          <p:cNvSpPr>
            <a:spLocks noGrp="1"/>
          </p:cNvSpPr>
          <p:nvPr>
            <p:ph type="subTitle" idx="1"/>
          </p:nvPr>
        </p:nvSpPr>
        <p:spPr>
          <a:xfrm>
            <a:off x="1594854" y="3602038"/>
            <a:ext cx="8999118" cy="1655762"/>
          </a:xfrm>
        </p:spPr>
        <p:txBody>
          <a:bodyPr/>
          <a:lstStyle>
            <a:lvl1pPr marL="0" indent="0" algn="ctr">
              <a:buNone/>
              <a:defRPr sz="23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954842939"/>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821550921"/>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8924" y="657227"/>
            <a:ext cx="9730977" cy="2852737"/>
          </a:xfrm>
        </p:spPr>
        <p:txBody>
          <a:bodyPr anchor="b">
            <a:normAutofit/>
          </a:bodyPr>
          <a:lstStyle>
            <a:lvl1pPr>
              <a:defRPr sz="3399"/>
            </a:lvl1pPr>
          </a:lstStyle>
          <a:p>
            <a:r>
              <a:rPr lang="en-US"/>
              <a:t>Click to edit Master title style</a:t>
            </a:r>
            <a:endParaRPr lang="en-US" dirty="0"/>
          </a:p>
        </p:txBody>
      </p:sp>
      <p:sp>
        <p:nvSpPr>
          <p:cNvPr id="3" name="Text Placeholder 2"/>
          <p:cNvSpPr>
            <a:spLocks noGrp="1"/>
          </p:cNvSpPr>
          <p:nvPr>
            <p:ph type="body" idx="1"/>
          </p:nvPr>
        </p:nvSpPr>
        <p:spPr>
          <a:xfrm>
            <a:off x="1228924" y="3602039"/>
            <a:ext cx="9730977" cy="1500187"/>
          </a:xfrm>
        </p:spPr>
        <p:txBody>
          <a:bodyPr/>
          <a:lstStyle>
            <a:lvl1pPr marL="0" indent="0" algn="ctr">
              <a:buNone/>
              <a:defRPr sz="2399">
                <a:solidFill>
                  <a:schemeClr val="tx1">
                    <a:tint val="75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357328175"/>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557" y="609601"/>
            <a:ext cx="10351065"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557" y="2088320"/>
            <a:ext cx="510467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1796" y="2088320"/>
            <a:ext cx="5092827"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530644809"/>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557" y="609601"/>
            <a:ext cx="1035106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507" y="2088320"/>
            <a:ext cx="4877928" cy="823912"/>
          </a:xfrm>
        </p:spPr>
        <p:txBody>
          <a:bodyPr anchor="b"/>
          <a:lstStyle>
            <a:lvl1pPr marL="0" indent="0">
              <a:lnSpc>
                <a:spcPct val="100000"/>
              </a:lnSpc>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913557" y="2912232"/>
            <a:ext cx="5105878"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336" y="2088320"/>
            <a:ext cx="4864287" cy="823912"/>
          </a:xfrm>
        </p:spPr>
        <p:txBody>
          <a:bodyPr anchor="b"/>
          <a:lstStyle>
            <a:lvl1pPr marL="0" indent="0">
              <a:lnSpc>
                <a:spcPct val="100000"/>
              </a:lnSpc>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170593" y="2912232"/>
            <a:ext cx="5094030"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831271691"/>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595697827"/>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172296295"/>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6990" y="609600"/>
            <a:ext cx="3931213" cy="2362200"/>
          </a:xfrm>
        </p:spPr>
        <p:txBody>
          <a:bodyPr anchor="b">
            <a:normAutofit/>
          </a:bodyPr>
          <a:lstStyle>
            <a:lvl1pPr>
              <a:defRPr sz="2799"/>
            </a:lvl1pPr>
          </a:lstStyle>
          <a:p>
            <a:r>
              <a:rPr lang="en-US"/>
              <a:t>Click to edit Master title style</a:t>
            </a:r>
            <a:endParaRPr lang="en-US" dirty="0"/>
          </a:p>
        </p:txBody>
      </p:sp>
      <p:sp>
        <p:nvSpPr>
          <p:cNvPr id="3" name="Content Placeholder 2"/>
          <p:cNvSpPr>
            <a:spLocks noGrp="1"/>
          </p:cNvSpPr>
          <p:nvPr>
            <p:ph idx="1"/>
          </p:nvPr>
        </p:nvSpPr>
        <p:spPr>
          <a:xfrm>
            <a:off x="5076742" y="609600"/>
            <a:ext cx="6187880" cy="518160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6990" y="2971801"/>
            <a:ext cx="3931213" cy="2819399"/>
          </a:xfrm>
        </p:spPr>
        <p:txBody>
          <a:bodyP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147551129"/>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6989" y="609600"/>
            <a:ext cx="5928229" cy="2362200"/>
          </a:xfrm>
        </p:spPr>
        <p:txBody>
          <a:bodyPr anchor="b">
            <a:normAutofit/>
          </a:bodyPr>
          <a:lstStyle>
            <a:lvl1pPr>
              <a:defRPr sz="3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2871" y="758881"/>
            <a:ext cx="3254508"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913556" y="2971800"/>
            <a:ext cx="5933404" cy="2819400"/>
          </a:xfrm>
        </p:spPr>
        <p:txBody>
          <a:bodyPr>
            <a:normAutofit/>
          </a:bodyPr>
          <a:lstStyle>
            <a:lvl1pPr marL="0" indent="0" algn="ctr">
              <a:buNone/>
              <a:defRPr sz="1799"/>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292886256"/>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568" y="4289373"/>
            <a:ext cx="10364864" cy="819355"/>
          </a:xfrm>
        </p:spPr>
        <p:txBody>
          <a:bodyPr anchor="b">
            <a:normAutofit/>
          </a:bodyPr>
          <a:lstStyle>
            <a:lvl1pPr>
              <a:defRPr sz="2799"/>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568" y="621322"/>
            <a:ext cx="103648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913557" y="5108728"/>
            <a:ext cx="10363299" cy="682472"/>
          </a:xfrm>
        </p:spPr>
        <p:txBody>
          <a:bodyPr>
            <a:normAutofit/>
          </a:bodyPr>
          <a:lstStyle>
            <a:lvl1pPr marL="0" indent="0" algn="ctr">
              <a:buNone/>
              <a:defRPr sz="1799"/>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60223562"/>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557" y="609601"/>
            <a:ext cx="10351066" cy="3424859"/>
          </a:xfrm>
        </p:spPr>
        <p:txBody>
          <a:bodyPr anchor="ctr"/>
          <a:lstStyle>
            <a:lvl1pPr>
              <a:defRPr sz="3199"/>
            </a:lvl1pPr>
          </a:lstStyle>
          <a:p>
            <a:r>
              <a:rPr lang="en-US"/>
              <a:t>Click to edit Master title style</a:t>
            </a:r>
            <a:endParaRPr lang="en-US" dirty="0"/>
          </a:p>
        </p:txBody>
      </p:sp>
      <p:sp>
        <p:nvSpPr>
          <p:cNvPr id="4" name="Text Placeholder 3"/>
          <p:cNvSpPr>
            <a:spLocks noGrp="1"/>
          </p:cNvSpPr>
          <p:nvPr>
            <p:ph type="body" sz="half" idx="2"/>
          </p:nvPr>
        </p:nvSpPr>
        <p:spPr>
          <a:xfrm>
            <a:off x="913557" y="4204820"/>
            <a:ext cx="10351065" cy="1592186"/>
          </a:xfrm>
        </p:spPr>
        <p:txBody>
          <a:bodyPr anchor="ct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445719387"/>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5836" y="609600"/>
            <a:ext cx="9300329" cy="2992904"/>
          </a:xfrm>
        </p:spPr>
        <p:txBody>
          <a:bodyPr anchor="ctr"/>
          <a:lstStyle>
            <a:lvl1pPr>
              <a:defRPr sz="3199"/>
            </a:lvl1pPr>
          </a:lstStyle>
          <a:p>
            <a:r>
              <a:rPr lang="en-US"/>
              <a:t>Click to edit Master title style</a:t>
            </a:r>
            <a:endParaRPr lang="en-US" dirty="0"/>
          </a:p>
        </p:txBody>
      </p:sp>
      <p:sp>
        <p:nvSpPr>
          <p:cNvPr id="12" name="Text Placeholder 3"/>
          <p:cNvSpPr>
            <a:spLocks noGrp="1"/>
          </p:cNvSpPr>
          <p:nvPr>
            <p:ph type="body" sz="half" idx="13"/>
          </p:nvPr>
        </p:nvSpPr>
        <p:spPr>
          <a:xfrm>
            <a:off x="1720196" y="3610032"/>
            <a:ext cx="8750020" cy="426812"/>
          </a:xfrm>
        </p:spPr>
        <p:txBody>
          <a:bodyPr anchor="t">
            <a:normAutofit/>
          </a:bodyPr>
          <a:lstStyle>
            <a:lvl1pPr marL="0" indent="0" algn="r">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4" name="Text Placeholder 3"/>
          <p:cNvSpPr>
            <a:spLocks noGrp="1"/>
          </p:cNvSpPr>
          <p:nvPr>
            <p:ph type="body" sz="half" idx="2"/>
          </p:nvPr>
        </p:nvSpPr>
        <p:spPr>
          <a:xfrm>
            <a:off x="913556" y="4204821"/>
            <a:ext cx="10351066" cy="1586380"/>
          </a:xfrm>
        </p:spPr>
        <p:txBody>
          <a:bodyPr anchor="ctr">
            <a:normAutofit/>
          </a:bodyPr>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
        <p:nvSpPr>
          <p:cNvPr id="11" name="TextBox 10"/>
          <p:cNvSpPr txBox="1"/>
          <p:nvPr/>
        </p:nvSpPr>
        <p:spPr>
          <a:xfrm>
            <a:off x="836394" y="735241"/>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3" name="TextBox 12"/>
          <p:cNvSpPr txBox="1"/>
          <p:nvPr/>
        </p:nvSpPr>
        <p:spPr>
          <a:xfrm>
            <a:off x="10655181" y="2972093"/>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Tree>
    <p:extLst>
      <p:ext uri="{BB962C8B-B14F-4D97-AF65-F5344CB8AC3E}">
        <p14:creationId xmlns:p14="http://schemas.microsoft.com/office/powerpoint/2010/main" val="2485170635"/>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569" y="2126943"/>
            <a:ext cx="10352630" cy="2511835"/>
          </a:xfrm>
        </p:spPr>
        <p:txBody>
          <a:bodyPr anchor="b"/>
          <a:lstStyle>
            <a:lvl1pPr>
              <a:defRPr sz="3199"/>
            </a:lvl1pPr>
          </a:lstStyle>
          <a:p>
            <a:r>
              <a:rPr lang="en-US"/>
              <a:t>Click to edit Master title style</a:t>
            </a:r>
            <a:endParaRPr lang="en-US" dirty="0"/>
          </a:p>
        </p:txBody>
      </p:sp>
      <p:sp>
        <p:nvSpPr>
          <p:cNvPr id="4" name="Text Placeholder 3"/>
          <p:cNvSpPr>
            <a:spLocks noGrp="1"/>
          </p:cNvSpPr>
          <p:nvPr>
            <p:ph type="body" sz="half" idx="2"/>
          </p:nvPr>
        </p:nvSpPr>
        <p:spPr>
          <a:xfrm>
            <a:off x="913556" y="4650556"/>
            <a:ext cx="10351067" cy="1140644"/>
          </a:xfrm>
        </p:spPr>
        <p:txBody>
          <a:bodyPr anchor="t"/>
          <a:lstStyle>
            <a:lvl1pPr marL="0" indent="0" algn="ctr">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387690879"/>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556" y="609601"/>
            <a:ext cx="10351066"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556" y="2088320"/>
            <a:ext cx="3298097" cy="823305"/>
          </a:xfrm>
        </p:spPr>
        <p:txBody>
          <a:bodyPr anchor="b">
            <a:noAutofit/>
          </a:bodyPr>
          <a:lstStyle>
            <a:lvl1pPr marL="0" indent="0" algn="ctr">
              <a:lnSpc>
                <a:spcPct val="100000"/>
              </a:lnSpc>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8" name="Text Placeholder 3"/>
          <p:cNvSpPr>
            <a:spLocks noGrp="1"/>
          </p:cNvSpPr>
          <p:nvPr>
            <p:ph type="body" sz="half" idx="15"/>
          </p:nvPr>
        </p:nvSpPr>
        <p:spPr>
          <a:xfrm>
            <a:off x="913556" y="2911624"/>
            <a:ext cx="3298097" cy="2879576"/>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9" name="Text Placeholder 4"/>
          <p:cNvSpPr>
            <a:spLocks noGrp="1"/>
          </p:cNvSpPr>
          <p:nvPr>
            <p:ph type="body" sz="quarter" idx="3"/>
          </p:nvPr>
        </p:nvSpPr>
        <p:spPr>
          <a:xfrm>
            <a:off x="4443720" y="2088320"/>
            <a:ext cx="3297699" cy="823304"/>
          </a:xfrm>
        </p:spPr>
        <p:txBody>
          <a:bodyPr anchor="b">
            <a:noAutofit/>
          </a:bodyPr>
          <a:lstStyle>
            <a:lvl1pPr marL="0" indent="0" algn="ctr">
              <a:lnSpc>
                <a:spcPct val="100000"/>
              </a:lnSpc>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0" name="Text Placeholder 3"/>
          <p:cNvSpPr>
            <a:spLocks noGrp="1"/>
          </p:cNvSpPr>
          <p:nvPr>
            <p:ph type="body" sz="half" idx="16"/>
          </p:nvPr>
        </p:nvSpPr>
        <p:spPr>
          <a:xfrm>
            <a:off x="4443721" y="2911624"/>
            <a:ext cx="3298962" cy="2879576"/>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1" name="Text Placeholder 4"/>
          <p:cNvSpPr>
            <a:spLocks noGrp="1"/>
          </p:cNvSpPr>
          <p:nvPr>
            <p:ph type="body" sz="quarter" idx="13"/>
          </p:nvPr>
        </p:nvSpPr>
        <p:spPr>
          <a:xfrm>
            <a:off x="7971222" y="2088320"/>
            <a:ext cx="3290354" cy="823304"/>
          </a:xfrm>
        </p:spPr>
        <p:txBody>
          <a:bodyPr anchor="b">
            <a:noAutofit/>
          </a:bodyPr>
          <a:lstStyle>
            <a:lvl1pPr marL="0" indent="0" algn="ctr">
              <a:lnSpc>
                <a:spcPct val="100000"/>
              </a:lnSpc>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2" name="Text Placeholder 3"/>
          <p:cNvSpPr>
            <a:spLocks noGrp="1"/>
          </p:cNvSpPr>
          <p:nvPr>
            <p:ph type="body" sz="half" idx="17"/>
          </p:nvPr>
        </p:nvSpPr>
        <p:spPr>
          <a:xfrm>
            <a:off x="7974269" y="2911624"/>
            <a:ext cx="3290354" cy="2879576"/>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229499761"/>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557" y="609601"/>
            <a:ext cx="10351066"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557" y="4195899"/>
            <a:ext cx="3298096" cy="576262"/>
          </a:xfrm>
        </p:spPr>
        <p:txBody>
          <a:bodyPr anchor="b">
            <a:noAutofit/>
          </a:bodyPr>
          <a:lstStyle>
            <a:lvl1pPr marL="0" indent="0" algn="ctr">
              <a:lnSpc>
                <a:spcPct val="100000"/>
              </a:lnSpc>
              <a:buNone/>
              <a:defRPr sz="19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91736" y="2298987"/>
            <a:ext cx="2939284"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557" y="4772161"/>
            <a:ext cx="3298096" cy="1019038"/>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22" name="Text Placeholder 4"/>
          <p:cNvSpPr>
            <a:spLocks noGrp="1"/>
          </p:cNvSpPr>
          <p:nvPr>
            <p:ph type="body" sz="quarter" idx="3"/>
          </p:nvPr>
        </p:nvSpPr>
        <p:spPr>
          <a:xfrm>
            <a:off x="4441544" y="4195899"/>
            <a:ext cx="3298124" cy="576262"/>
          </a:xfrm>
        </p:spPr>
        <p:txBody>
          <a:bodyPr anchor="b">
            <a:noAutofit/>
          </a:bodyPr>
          <a:lstStyle>
            <a:lvl1pPr marL="0" indent="0" algn="ctr">
              <a:lnSpc>
                <a:spcPct val="100000"/>
              </a:lnSpc>
              <a:buNone/>
              <a:defRPr sz="19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7807" y="2298987"/>
            <a:ext cx="2929762"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0191" y="4772160"/>
            <a:ext cx="3299477" cy="1019038"/>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25" name="Text Placeholder 4"/>
          <p:cNvSpPr>
            <a:spLocks noGrp="1"/>
          </p:cNvSpPr>
          <p:nvPr>
            <p:ph type="body" sz="quarter" idx="13"/>
          </p:nvPr>
        </p:nvSpPr>
        <p:spPr>
          <a:xfrm>
            <a:off x="7971347" y="4195899"/>
            <a:ext cx="3289043" cy="576262"/>
          </a:xfrm>
        </p:spPr>
        <p:txBody>
          <a:bodyPr anchor="b">
            <a:noAutofit/>
          </a:bodyPr>
          <a:lstStyle>
            <a:lvl1pPr marL="0" indent="0" algn="ctr">
              <a:lnSpc>
                <a:spcPct val="100000"/>
              </a:lnSpc>
              <a:buNone/>
              <a:defRPr sz="19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150681" y="2298987"/>
            <a:ext cx="2931349"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1222" y="4772162"/>
            <a:ext cx="3293400" cy="1019037"/>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38573257"/>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744892654"/>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2628" y="609600"/>
            <a:ext cx="2541995"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556" y="609600"/>
            <a:ext cx="7656711"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068129139"/>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6090" y="630937"/>
            <a:ext cx="5234212"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242" y="1098388"/>
            <a:ext cx="10315731" cy="4394988"/>
          </a:xfrm>
        </p:spPr>
        <p:txBody>
          <a:bodyPr anchor="ctr">
            <a:noAutofit/>
          </a:bodyPr>
          <a:lstStyle>
            <a:lvl1pPr algn="ctr">
              <a:defRPr sz="9997" spc="800" baseline="0"/>
            </a:lvl1pPr>
          </a:lstStyle>
          <a:p>
            <a:r>
              <a:rPr lang="en-US"/>
              <a:t>Click to edit Master title style</a:t>
            </a:r>
            <a:endParaRPr lang="en-US" dirty="0"/>
          </a:p>
        </p:txBody>
      </p:sp>
      <p:sp>
        <p:nvSpPr>
          <p:cNvPr id="3" name="Subtitle 2"/>
          <p:cNvSpPr>
            <a:spLocks noGrp="1"/>
          </p:cNvSpPr>
          <p:nvPr>
            <p:ph type="subTitle" idx="1"/>
          </p:nvPr>
        </p:nvSpPr>
        <p:spPr>
          <a:xfrm>
            <a:off x="2214469" y="5979197"/>
            <a:ext cx="8043278" cy="742279"/>
          </a:xfrm>
        </p:spPr>
        <p:txBody>
          <a:bodyPr anchor="t">
            <a:normAutofit/>
          </a:bodyPr>
          <a:lstStyle>
            <a:lvl1pPr marL="0" indent="0" algn="ctr">
              <a:lnSpc>
                <a:spcPct val="100000"/>
              </a:lnSpc>
              <a:buNone/>
              <a:defRPr sz="1999" b="1" i="0" cap="all" spc="400" baseline="0">
                <a:solidFill>
                  <a:schemeClr val="tx2"/>
                </a:solidFill>
              </a:defRPr>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242" y="6375679"/>
            <a:ext cx="2329115" cy="348462"/>
          </a:xfrm>
        </p:spPr>
        <p:txBody>
          <a:bodyPr/>
          <a:lstStyle>
            <a:lvl1pPr>
              <a:defRPr baseline="0">
                <a:solidFill>
                  <a:schemeClr val="accent1">
                    <a:lumMod val="50000"/>
                  </a:schemeClr>
                </a:solidFill>
              </a:defRPr>
            </a:lvl1pPr>
          </a:lstStyle>
          <a:p>
            <a:fld id="{9334D819-9F07-4261-B09B-9E467E5D9002}" type="datetimeFigureOut">
              <a:rPr lang="en-US" smtClean="0"/>
              <a:pPr/>
              <a:t>9/4/2018</a:t>
            </a:fld>
            <a:endParaRPr lang="en-US" dirty="0"/>
          </a:p>
        </p:txBody>
      </p:sp>
      <p:sp>
        <p:nvSpPr>
          <p:cNvPr id="5" name="Footer Placeholder 4"/>
          <p:cNvSpPr>
            <a:spLocks noGrp="1"/>
          </p:cNvSpPr>
          <p:nvPr>
            <p:ph type="ftr" sz="quarter" idx="11"/>
          </p:nvPr>
        </p:nvSpPr>
        <p:spPr>
          <a:xfrm>
            <a:off x="4179244" y="6375679"/>
            <a:ext cx="4113728"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4857" y="6375679"/>
            <a:ext cx="2329116" cy="345796"/>
          </a:xfrm>
        </p:spPr>
        <p:txBody>
          <a:bodyPr/>
          <a:lstStyle>
            <a:lvl1pPr>
              <a:defRPr baseline="0">
                <a:solidFill>
                  <a:schemeClr val="accent1">
                    <a:lumMod val="50000"/>
                  </a:schemeClr>
                </a:solidFill>
              </a:defRPr>
            </a:lvl1pPr>
          </a:lstStyle>
          <a:p>
            <a:fld id="{71766878-3199-4EAB-94E7-2D6D11070E14}" type="slidenum">
              <a:rPr lang="en-US" smtClean="0"/>
              <a:pPr/>
              <a:t>‹#›</a:t>
            </a:fld>
            <a:endParaRPr lang="en-US" dirty="0"/>
          </a:p>
        </p:txBody>
      </p:sp>
      <p:sp>
        <p:nvSpPr>
          <p:cNvPr id="13" name="Rectangle 12" title="left edge border"/>
          <p:cNvSpPr/>
          <p:nvPr/>
        </p:nvSpPr>
        <p:spPr>
          <a:xfrm>
            <a:off x="0" y="0"/>
            <a:ext cx="28339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0ABA379A-E4D4-457E-AAC2-A9184CECDC00}"/>
              </a:ext>
            </a:extLst>
          </p:cNvPr>
          <p:cNvSpPr/>
          <p:nvPr userDrawn="1"/>
        </p:nvSpPr>
        <p:spPr>
          <a:xfrm>
            <a:off x="1460" y="0"/>
            <a:ext cx="12188952" cy="6858000"/>
          </a:xfrm>
          <a:prstGeom prst="rect">
            <a:avLst/>
          </a:prstGeom>
          <a:solidFill>
            <a:schemeClr val="bg1">
              <a:lumMod val="9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160287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D56D46-7563-4FD8-9BFE-159E148DD80B}"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096489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085" y="1073889"/>
            <a:ext cx="8184939" cy="4064627"/>
          </a:xfrm>
        </p:spPr>
        <p:txBody>
          <a:bodyPr anchor="b">
            <a:normAutofit/>
          </a:bodyPr>
          <a:lstStyle>
            <a:lvl1pPr>
              <a:defRPr sz="8397"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085" y="5159782"/>
            <a:ext cx="7015661" cy="951135"/>
          </a:xfrm>
        </p:spPr>
        <p:txBody>
          <a:bodyPr>
            <a:normAutofit/>
          </a:bodyPr>
          <a:lstStyle>
            <a:lvl1pPr marL="0" indent="0">
              <a:lnSpc>
                <a:spcPct val="100000"/>
              </a:lnSpc>
              <a:buNone/>
              <a:defRPr sz="1999" b="1" i="0" cap="all" spc="400" baseline="0">
                <a:solidFill>
                  <a:schemeClr val="accent1"/>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235704" y="6375679"/>
            <a:ext cx="1493558" cy="348462"/>
          </a:xfrm>
        </p:spPr>
        <p:txBody>
          <a:bodyPr/>
          <a:lstStyle>
            <a:lvl1pPr>
              <a:defRPr baseline="0">
                <a:solidFill>
                  <a:schemeClr val="tx2"/>
                </a:solidFill>
              </a:defRPr>
            </a:lvl1pPr>
          </a:lstStyle>
          <a:p>
            <a:fld id="{59086600-3724-4CEC-BFC7-0AE817D459B4}" type="datetime1">
              <a:rPr lang="en-US" smtClean="0"/>
              <a:t>9/4/2018</a:t>
            </a:fld>
            <a:endParaRPr lang="en-US"/>
          </a:p>
        </p:txBody>
      </p:sp>
      <p:sp>
        <p:nvSpPr>
          <p:cNvPr id="5" name="Footer Placeholder 4"/>
          <p:cNvSpPr>
            <a:spLocks noGrp="1"/>
          </p:cNvSpPr>
          <p:nvPr>
            <p:ph type="ftr" sz="quarter" idx="11"/>
          </p:nvPr>
        </p:nvSpPr>
        <p:spPr>
          <a:xfrm>
            <a:off x="5277689" y="6375679"/>
            <a:ext cx="4113728" cy="345796"/>
          </a:xfrm>
        </p:spPr>
        <p:txBody>
          <a:bodyPr/>
          <a:lstStyle>
            <a:lvl1pP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939845" y="6375679"/>
            <a:ext cx="1487179" cy="345796"/>
          </a:xfrm>
        </p:spPr>
        <p:txBody>
          <a:bodyPr/>
          <a:lstStyle>
            <a:lvl1pPr>
              <a:defRPr baseline="0">
                <a:solidFill>
                  <a:schemeClr val="tx2"/>
                </a:solidFill>
              </a:defRPr>
            </a:lvl1pPr>
          </a:lstStyle>
          <a:p>
            <a:fld id="{F36C87F6-986D-49E6-AF40-1B3A1EE8064D}" type="slidenum">
              <a:rPr lang="en-US" smtClean="0"/>
              <a:t>‹#›</a:t>
            </a:fld>
            <a:endParaRPr lang="en-US"/>
          </a:p>
        </p:txBody>
      </p:sp>
      <p:grpSp>
        <p:nvGrpSpPr>
          <p:cNvPr id="7" name="Group 6" title="left scallop shape"/>
          <p:cNvGrpSpPr/>
          <p:nvPr/>
        </p:nvGrpSpPr>
        <p:grpSpPr>
          <a:xfrm>
            <a:off x="0" y="0"/>
            <a:ext cx="2813905"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258348707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6973" y="2286000"/>
            <a:ext cx="479935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6065" y="2286000"/>
            <a:ext cx="479935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717B58-1A4E-4B21-A9B5-C9AA3D823795}" type="datetime1">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169469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ext>
  </p:extLst>
</p:sldLayout>
</file>

<file path=ppt/slideLayouts/slideLayout2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402" y="381001"/>
            <a:ext cx="10170051"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352" y="2199634"/>
            <a:ext cx="4799350" cy="632529"/>
          </a:xfrm>
        </p:spPr>
        <p:txBody>
          <a:bodyPr anchor="b">
            <a:noAutofit/>
          </a:bodyPr>
          <a:lstStyle>
            <a:lvl1pPr marL="0" indent="0">
              <a:lnSpc>
                <a:spcPct val="100000"/>
              </a:lnSpc>
              <a:buNone/>
              <a:defRPr sz="1899" b="1" cap="all" spc="200" baseline="0">
                <a:solidFill>
                  <a:schemeClr val="tx2"/>
                </a:solidFill>
              </a:defRPr>
            </a:lvl1pPr>
            <a:lvl2pPr marL="457063" indent="0">
              <a:buNone/>
              <a:defRPr sz="18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256973" y="2909102"/>
            <a:ext cx="479935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2136" y="2199634"/>
            <a:ext cx="4799350" cy="632529"/>
          </a:xfrm>
        </p:spPr>
        <p:txBody>
          <a:bodyPr anchor="b">
            <a:noAutofit/>
          </a:bodyPr>
          <a:lstStyle>
            <a:lvl1pPr marL="0" indent="0">
              <a:lnSpc>
                <a:spcPct val="100000"/>
              </a:lnSpc>
              <a:buNone/>
              <a:defRPr sz="1899" b="1" cap="all" spc="200" baseline="0">
                <a:solidFill>
                  <a:schemeClr val="tx2"/>
                </a:solidFill>
              </a:defRPr>
            </a:lvl1pPr>
            <a:lvl2pPr marL="457063" indent="0">
              <a:buNone/>
              <a:defRPr sz="18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632136" y="2909102"/>
            <a:ext cx="479935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7F51B7-01A4-4352-97FE-5E82B521B575}" type="datetime1">
              <a:rPr lang="en-US" smtClean="0"/>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9743002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ext>
  </p:extLst>
</p:sldLayout>
</file>

<file path=ppt/slideLayouts/slideLayout2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B01950F-3D49-467F-A6E8-BE6F2F33AA40}" type="datetime1">
              <a:rPr lang="en-US" smtClean="0"/>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565856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A8C83-409A-47F2-A321-2CDE96EB4D0F}" type="datetime1">
              <a:rPr lang="en-US" smtClean="0"/>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686576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7888" y="0"/>
            <a:ext cx="4800937"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5713" y="457200"/>
            <a:ext cx="3091310" cy="1196671"/>
          </a:xfrm>
        </p:spPr>
        <p:txBody>
          <a:bodyPr anchor="b">
            <a:normAutofit/>
          </a:bodyPr>
          <a:lstStyle>
            <a:lvl1pPr>
              <a:lnSpc>
                <a:spcPct val="100000"/>
              </a:lnSpc>
              <a:defRPr sz="1899"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4852" y="920377"/>
            <a:ext cx="6156814" cy="4985124"/>
          </a:xfrm>
        </p:spPr>
        <p:txBody>
          <a:bodyPr/>
          <a:lstStyle>
            <a:lvl1pPr>
              <a:defRPr sz="3199"/>
            </a:lvl1pPr>
            <a:lvl2pPr>
              <a:defRPr sz="2799"/>
            </a:lvl2pPr>
            <a:lvl3pPr>
              <a:defRPr sz="2399"/>
            </a:lvl3pPr>
            <a:lvl4pPr>
              <a:defRPr sz="1999"/>
            </a:lvl4pPr>
            <a:lvl5pPr>
              <a:defRPr sz="1999"/>
            </a:lvl5pPr>
            <a:lvl6pPr>
              <a:defRPr sz="1999"/>
            </a:lvl6pPr>
            <a:lvl7pPr>
              <a:defRPr sz="1999"/>
            </a:lvl7pPr>
            <a:lvl8pPr>
              <a:defRPr sz="1999"/>
            </a:lvl8pPr>
            <a:lvl9pPr>
              <a:defRPr sz="1999"/>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5714" y="1741336"/>
            <a:ext cx="3091310" cy="4164164"/>
          </a:xfrm>
        </p:spPr>
        <p:txBody>
          <a:bodyPr/>
          <a:lstStyle>
            <a:lvl1pPr marL="0" indent="0">
              <a:lnSpc>
                <a:spcPct val="120000"/>
              </a:lnSpc>
              <a:spcBef>
                <a:spcPts val="1200"/>
              </a:spcBef>
              <a:buNone/>
              <a:defRPr sz="1600" baseline="0">
                <a:solidFill>
                  <a:schemeClr val="bg2"/>
                </a:solidFill>
              </a:defRPr>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a:xfrm>
            <a:off x="764852" y="6375679"/>
            <a:ext cx="1233034" cy="348462"/>
          </a:xfrm>
        </p:spPr>
        <p:txBody>
          <a:bodyPr/>
          <a:lstStyle/>
          <a:p>
            <a:fld id="{E09C4E84-49BF-4F3A-985E-87C565C81281}" type="datetime1">
              <a:rPr lang="en-US" smtClean="0"/>
              <a:t>9/4/2018</a:t>
            </a:fld>
            <a:endParaRPr lang="en-US"/>
          </a:p>
        </p:txBody>
      </p:sp>
      <p:sp>
        <p:nvSpPr>
          <p:cNvPr id="6" name="Footer Placeholder 5"/>
          <p:cNvSpPr>
            <a:spLocks noGrp="1"/>
          </p:cNvSpPr>
          <p:nvPr>
            <p:ph type="ftr" sz="quarter" idx="11"/>
          </p:nvPr>
        </p:nvSpPr>
        <p:spPr>
          <a:xfrm>
            <a:off x="2103073" y="6375679"/>
            <a:ext cx="3481272" cy="345796"/>
          </a:xfrm>
        </p:spPr>
        <p:txBody>
          <a:bodyPr/>
          <a:lstStyle/>
          <a:p>
            <a:endParaRPr lang="en-US"/>
          </a:p>
        </p:txBody>
      </p:sp>
      <p:sp>
        <p:nvSpPr>
          <p:cNvPr id="7" name="Slide Number Placeholder 6"/>
          <p:cNvSpPr>
            <a:spLocks noGrp="1"/>
          </p:cNvSpPr>
          <p:nvPr>
            <p:ph type="sldNum" sz="quarter" idx="12"/>
          </p:nvPr>
        </p:nvSpPr>
        <p:spPr>
          <a:xfrm>
            <a:off x="5689532" y="6375679"/>
            <a:ext cx="1232135" cy="345796"/>
          </a:xfrm>
        </p:spPr>
        <p:txBody>
          <a:bodyPr/>
          <a:lstStyle/>
          <a:p>
            <a:fld id="{F36C87F6-986D-49E6-AF40-1B3A1EE8064D}" type="slidenum">
              <a:rPr lang="en-US" smtClean="0"/>
              <a:t>‹#›</a:t>
            </a:fld>
            <a:endParaRPr lang="en-US"/>
          </a:p>
        </p:txBody>
      </p:sp>
      <p:sp>
        <p:nvSpPr>
          <p:cNvPr id="8" name="Rectangle 7" title="left edge border"/>
          <p:cNvSpPr/>
          <p:nvPr/>
        </p:nvSpPr>
        <p:spPr>
          <a:xfrm>
            <a:off x="0" y="0"/>
            <a:ext cx="28339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3D6E432F-F726-4E8B-BA4F-7F7D50ABA771}"/>
              </a:ext>
            </a:extLst>
          </p:cNvPr>
          <p:cNvSpPr/>
          <p:nvPr userDrawn="1"/>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Tree>
    <p:extLst>
      <p:ext uri="{BB962C8B-B14F-4D97-AF65-F5344CB8AC3E}">
        <p14:creationId xmlns:p14="http://schemas.microsoft.com/office/powerpoint/2010/main" val="1422952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696">
          <p15:clr>
            <a:srgbClr val="FBAE40"/>
          </p15:clr>
        </p15:guide>
      </p15:sldGuideLst>
    </p:ext>
  </p:extLst>
</p:sldLayout>
</file>

<file path=ppt/slideLayouts/slideLayout26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391" y="1"/>
            <a:ext cx="7353669" cy="6857999"/>
          </a:xfrm>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11" name="Freeform 11" title="right scallop background shape"/>
          <p:cNvSpPr/>
          <p:nvPr/>
        </p:nvSpPr>
        <p:spPr bwMode="auto">
          <a:xfrm>
            <a:off x="7387888" y="0"/>
            <a:ext cx="4800937"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39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5712" y="457200"/>
            <a:ext cx="3091312" cy="1196670"/>
          </a:xfrm>
        </p:spPr>
        <p:txBody>
          <a:bodyPr anchor="b">
            <a:normAutofit/>
          </a:bodyPr>
          <a:lstStyle>
            <a:lvl1pPr>
              <a:lnSpc>
                <a:spcPct val="100000"/>
              </a:lnSpc>
              <a:defRPr sz="1899"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5712" y="1741336"/>
            <a:ext cx="3091312" cy="4164164"/>
          </a:xfrm>
        </p:spPr>
        <p:txBody>
          <a:bodyPr/>
          <a:lstStyle>
            <a:lvl1pPr marL="0" indent="0">
              <a:lnSpc>
                <a:spcPct val="120000"/>
              </a:lnSpc>
              <a:spcBef>
                <a:spcPts val="1200"/>
              </a:spcBef>
              <a:buNone/>
              <a:defRPr sz="1600" baseline="0">
                <a:solidFill>
                  <a:schemeClr val="bg2"/>
                </a:solidFill>
              </a:defRPr>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a:xfrm>
            <a:off x="765751" y="6375679"/>
            <a:ext cx="1232135" cy="348462"/>
          </a:xfrm>
        </p:spPr>
        <p:txBody>
          <a:bodyPr/>
          <a:lstStyle/>
          <a:p>
            <a:fld id="{3ABEE2B2-DE4E-4BA1-912B-1371ABFD68D1}" type="datetime1">
              <a:rPr lang="en-US" smtClean="0"/>
              <a:t>9/4/2018</a:t>
            </a:fld>
            <a:endParaRPr lang="en-US"/>
          </a:p>
        </p:txBody>
      </p:sp>
      <p:sp>
        <p:nvSpPr>
          <p:cNvPr id="6" name="Footer Placeholder 5"/>
          <p:cNvSpPr>
            <a:spLocks noGrp="1"/>
          </p:cNvSpPr>
          <p:nvPr>
            <p:ph type="ftr" sz="quarter" idx="11"/>
          </p:nvPr>
        </p:nvSpPr>
        <p:spPr>
          <a:xfrm>
            <a:off x="2103073" y="6375679"/>
            <a:ext cx="3481271" cy="345796"/>
          </a:xfrm>
        </p:spPr>
        <p:txBody>
          <a:bodyPr/>
          <a:lstStyle/>
          <a:p>
            <a:endParaRPr lang="en-US"/>
          </a:p>
        </p:txBody>
      </p:sp>
      <p:sp>
        <p:nvSpPr>
          <p:cNvPr id="7" name="Slide Number Placeholder 6"/>
          <p:cNvSpPr>
            <a:spLocks noGrp="1"/>
          </p:cNvSpPr>
          <p:nvPr>
            <p:ph type="sldNum" sz="quarter" idx="12"/>
          </p:nvPr>
        </p:nvSpPr>
        <p:spPr>
          <a:xfrm>
            <a:off x="5686087" y="6375679"/>
            <a:ext cx="1234119" cy="345796"/>
          </a:xfrm>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5836567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BD6C52-3045-4A40-BC5B-B47CC604D1C7}"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98917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3700" y="382386"/>
            <a:ext cx="1491743"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6973" y="382386"/>
            <a:ext cx="8390399" cy="56004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30A154-80F1-4270-938E-6F3AEBBE932B}" type="datetime1">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78575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5.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2" name="Title 1"/>
          <p:cNvSpPr>
            <a:spLocks noGrp="1"/>
          </p:cNvSpPr>
          <p:nvPr>
            <p:ph type="ctrTitle"/>
          </p:nvPr>
        </p:nvSpPr>
        <p:spPr>
          <a:xfrm>
            <a:off x="3961367" y="1964267"/>
            <a:ext cx="7195852" cy="2421464"/>
          </a:xfrm>
        </p:spPr>
        <p:txBody>
          <a:bodyPr anchor="b">
            <a:normAutofit/>
          </a:bodyPr>
          <a:lstStyle>
            <a:lvl1pPr algn="r">
              <a:defRPr sz="4799">
                <a:effectLst/>
              </a:defRPr>
            </a:lvl1pPr>
          </a:lstStyle>
          <a:p>
            <a:r>
              <a:rPr lang="en-US"/>
              <a:t>Click to edit Master title style</a:t>
            </a:r>
            <a:endParaRPr lang="en-US" dirty="0"/>
          </a:p>
        </p:txBody>
      </p:sp>
      <p:sp>
        <p:nvSpPr>
          <p:cNvPr id="3" name="Subtitle 2"/>
          <p:cNvSpPr>
            <a:spLocks noGrp="1"/>
          </p:cNvSpPr>
          <p:nvPr>
            <p:ph type="subTitle" idx="1"/>
          </p:nvPr>
        </p:nvSpPr>
        <p:spPr>
          <a:xfrm>
            <a:off x="3961367" y="4385733"/>
            <a:ext cx="7195852" cy="1405467"/>
          </a:xfrm>
        </p:spPr>
        <p:txBody>
          <a:bodyPr anchor="t">
            <a:normAutofit/>
          </a:bodyPr>
          <a:lstStyle>
            <a:lvl1pPr marL="0" indent="0" algn="r">
              <a:buNone/>
              <a:defRPr sz="1799" cap="all">
                <a:solidFill>
                  <a:schemeClr val="tx1"/>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0232" y="5870576"/>
            <a:ext cx="1599783" cy="377825"/>
          </a:xfrm>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a:xfrm>
            <a:off x="3961367" y="5870576"/>
            <a:ext cx="4892684" cy="377825"/>
          </a:xfrm>
        </p:spPr>
        <p:txBody>
          <a:bodyPr/>
          <a:lstStyle/>
          <a:p>
            <a:endParaRPr lang="en-US"/>
          </a:p>
        </p:txBody>
      </p:sp>
      <p:sp>
        <p:nvSpPr>
          <p:cNvPr id="6" name="Slide Number Placeholder 5"/>
          <p:cNvSpPr>
            <a:spLocks noGrp="1"/>
          </p:cNvSpPr>
          <p:nvPr>
            <p:ph type="sldNum" sz="quarter" idx="12"/>
          </p:nvPr>
        </p:nvSpPr>
        <p:spPr>
          <a:xfrm>
            <a:off x="10606196" y="5870576"/>
            <a:ext cx="551023" cy="377825"/>
          </a:xfrm>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524075335"/>
      </p:ext>
    </p:extLst>
  </p:cSld>
  <p:clrMapOvr>
    <a:overrideClrMapping bg1="dk1" tx1="lt1" bg2="dk2" tx2="lt2" accent1="accent1" accent2="accent2" accent3="accent3" accent4="accent4" accent5="accent5" accent6="accent6" hlink="hlink" folHlink="folHlink"/>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402474697"/>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2" name="Title 1"/>
          <p:cNvSpPr>
            <a:spLocks noGrp="1"/>
          </p:cNvSpPr>
          <p:nvPr>
            <p:ph type="title"/>
          </p:nvPr>
        </p:nvSpPr>
        <p:spPr>
          <a:xfrm>
            <a:off x="685622" y="3308581"/>
            <a:ext cx="10128789" cy="1468800"/>
          </a:xfrm>
        </p:spPr>
        <p:txBody>
          <a:bodyPr anchor="b"/>
          <a:lstStyle>
            <a:lvl1pPr algn="l">
              <a:defRPr sz="3999" b="0" cap="all"/>
            </a:lvl1pPr>
          </a:lstStyle>
          <a:p>
            <a:r>
              <a:rPr lang="en-US"/>
              <a:t>Click to edit Master title style</a:t>
            </a:r>
            <a:endParaRPr lang="en-US" dirty="0"/>
          </a:p>
        </p:txBody>
      </p:sp>
      <p:sp>
        <p:nvSpPr>
          <p:cNvPr id="3" name="Text Placeholder 2"/>
          <p:cNvSpPr>
            <a:spLocks noGrp="1"/>
          </p:cNvSpPr>
          <p:nvPr>
            <p:ph type="body" idx="1"/>
          </p:nvPr>
        </p:nvSpPr>
        <p:spPr>
          <a:xfrm>
            <a:off x="685620" y="4777381"/>
            <a:ext cx="10128790" cy="860400"/>
          </a:xfrm>
        </p:spPr>
        <p:txBody>
          <a:bodyPr anchor="t">
            <a:normAutofit/>
          </a:bodyPr>
          <a:lstStyle>
            <a:lvl1pPr marL="0" indent="0" algn="l">
              <a:buNone/>
              <a:defRPr sz="1999" cap="all">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557070616"/>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623" y="2142067"/>
            <a:ext cx="4994033"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0379" y="2142068"/>
            <a:ext cx="4994031"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682511772"/>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416" y="2218267"/>
            <a:ext cx="4707828" cy="576262"/>
          </a:xfrm>
        </p:spPr>
        <p:txBody>
          <a:bodyPr anchor="b">
            <a:noAutofit/>
          </a:bodyPr>
          <a:lstStyle>
            <a:lvl1pPr marL="0" indent="0">
              <a:buNone/>
              <a:defRPr sz="27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685623" y="2870201"/>
            <a:ext cx="4995622"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416" y="2226734"/>
            <a:ext cx="4721583" cy="576262"/>
          </a:xfrm>
        </p:spPr>
        <p:txBody>
          <a:bodyPr anchor="b">
            <a:noAutofit/>
          </a:bodyPr>
          <a:lstStyle>
            <a:lvl1pPr marL="0" indent="0">
              <a:buNone/>
              <a:defRPr sz="27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5821967" y="2870201"/>
            <a:ext cx="499403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331450124"/>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739890481"/>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603476787"/>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2" name="Title 1"/>
          <p:cNvSpPr>
            <a:spLocks noGrp="1"/>
          </p:cNvSpPr>
          <p:nvPr>
            <p:ph type="title"/>
          </p:nvPr>
        </p:nvSpPr>
        <p:spPr>
          <a:xfrm>
            <a:off x="685622" y="2074333"/>
            <a:ext cx="3679926" cy="1371600"/>
          </a:xfrm>
        </p:spPr>
        <p:txBody>
          <a:bodyPr anchor="b">
            <a:normAutofit/>
          </a:bodyPr>
          <a:lstStyle>
            <a:lvl1pPr algn="l">
              <a:defRPr sz="2399" b="0"/>
            </a:lvl1pPr>
          </a:lstStyle>
          <a:p>
            <a:r>
              <a:rPr lang="en-US"/>
              <a:t>Click to edit Master title style</a:t>
            </a:r>
            <a:endParaRPr lang="en-US" dirty="0"/>
          </a:p>
        </p:txBody>
      </p:sp>
      <p:sp>
        <p:nvSpPr>
          <p:cNvPr id="3" name="Content Placeholder 2"/>
          <p:cNvSpPr>
            <a:spLocks noGrp="1"/>
          </p:cNvSpPr>
          <p:nvPr>
            <p:ph idx="1"/>
          </p:nvPr>
        </p:nvSpPr>
        <p:spPr>
          <a:xfrm>
            <a:off x="4646991" y="609601"/>
            <a:ext cx="6167419"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622" y="3445933"/>
            <a:ext cx="3679926" cy="1828800"/>
          </a:xfrm>
        </p:spPr>
        <p:txBody>
          <a:bodyPr anchor="t">
            <a:normAutofit/>
          </a:bodyPr>
          <a:lstStyle>
            <a:lvl1pPr marL="0" indent="0">
              <a:buNone/>
              <a:defRPr sz="16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243999605"/>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2" name="Title 1"/>
          <p:cNvSpPr>
            <a:spLocks noGrp="1"/>
          </p:cNvSpPr>
          <p:nvPr>
            <p:ph type="title"/>
          </p:nvPr>
        </p:nvSpPr>
        <p:spPr>
          <a:xfrm>
            <a:off x="685622" y="1600200"/>
            <a:ext cx="6163048" cy="1371600"/>
          </a:xfrm>
        </p:spPr>
        <p:txBody>
          <a:bodyPr anchor="b">
            <a:normAutofit/>
          </a:bodyPr>
          <a:lstStyle>
            <a:lvl1pPr algn="l">
              <a:defRPr sz="2799"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4290" y="914400"/>
            <a:ext cx="3280120"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622" y="2971800"/>
            <a:ext cx="6163048" cy="1828800"/>
          </a:xfrm>
        </p:spPr>
        <p:txBody>
          <a:bodyPr anchor="t">
            <a:normAutofit/>
          </a:bodyPr>
          <a:lstStyle>
            <a:lvl1pPr marL="0" indent="0">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044034090"/>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2" name="Title 1"/>
          <p:cNvSpPr>
            <a:spLocks noGrp="1"/>
          </p:cNvSpPr>
          <p:nvPr>
            <p:ph type="title"/>
          </p:nvPr>
        </p:nvSpPr>
        <p:spPr>
          <a:xfrm>
            <a:off x="685622" y="4732865"/>
            <a:ext cx="10128789" cy="566738"/>
          </a:xfrm>
        </p:spPr>
        <p:txBody>
          <a:bodyPr anchor="b">
            <a:normAutofit/>
          </a:bodyPr>
          <a:lstStyle>
            <a:lvl1pPr algn="l">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243" y="932112"/>
            <a:ext cx="8757546"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622" y="5299603"/>
            <a:ext cx="10128789" cy="49371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044497602"/>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2" name="Title 1"/>
          <p:cNvSpPr>
            <a:spLocks noGrp="1"/>
          </p:cNvSpPr>
          <p:nvPr>
            <p:ph type="title"/>
          </p:nvPr>
        </p:nvSpPr>
        <p:spPr>
          <a:xfrm>
            <a:off x="685623" y="609602"/>
            <a:ext cx="10128789" cy="3124199"/>
          </a:xfrm>
        </p:spPr>
        <p:txBody>
          <a:bodyPr anchor="ctr">
            <a:normAutofit/>
          </a:bodyPr>
          <a:lstStyle>
            <a:lvl1pPr algn="l">
              <a:defRPr sz="3199" b="0" cap="none"/>
            </a:lvl1pPr>
          </a:lstStyle>
          <a:p>
            <a:r>
              <a:rPr lang="en-US"/>
              <a:t>Click to edit Master title style</a:t>
            </a:r>
            <a:endParaRPr lang="en-US" dirty="0"/>
          </a:p>
        </p:txBody>
      </p:sp>
      <p:sp>
        <p:nvSpPr>
          <p:cNvPr id="3" name="Text Placeholder 2"/>
          <p:cNvSpPr>
            <a:spLocks noGrp="1"/>
          </p:cNvSpPr>
          <p:nvPr>
            <p:ph type="body" idx="1"/>
          </p:nvPr>
        </p:nvSpPr>
        <p:spPr>
          <a:xfrm>
            <a:off x="685621" y="4343400"/>
            <a:ext cx="10128790" cy="1447800"/>
          </a:xfrm>
        </p:spPr>
        <p:txBody>
          <a:bodyPr anchor="ctr">
            <a:normAutofit/>
          </a:bodyPr>
          <a:lstStyle>
            <a:lvl1pPr marL="0" indent="0" algn="l">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19568504"/>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15" name="TextBox 14"/>
          <p:cNvSpPr txBox="1"/>
          <p:nvPr/>
        </p:nvSpPr>
        <p:spPr>
          <a:xfrm>
            <a:off x="10235201" y="2743200"/>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
        <p:nvSpPr>
          <p:cNvPr id="11" name="TextBox 10"/>
          <p:cNvSpPr txBox="1"/>
          <p:nvPr/>
        </p:nvSpPr>
        <p:spPr>
          <a:xfrm>
            <a:off x="488148" y="823337"/>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
        <p:nvSpPr>
          <p:cNvPr id="2" name="Title 1"/>
          <p:cNvSpPr>
            <a:spLocks noGrp="1"/>
          </p:cNvSpPr>
          <p:nvPr>
            <p:ph type="title"/>
          </p:nvPr>
        </p:nvSpPr>
        <p:spPr>
          <a:xfrm>
            <a:off x="992009" y="609602"/>
            <a:ext cx="9547912" cy="2743199"/>
          </a:xfrm>
        </p:spPr>
        <p:txBody>
          <a:bodyPr anchor="ctr">
            <a:normAutofit/>
          </a:bodyPr>
          <a:lstStyle>
            <a:lvl1pPr algn="l">
              <a:defRPr sz="3199"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589" y="3352800"/>
            <a:ext cx="9336752" cy="381000"/>
          </a:xfrm>
        </p:spPr>
        <p:txBody>
          <a:bodyPr anchor="ctr"/>
          <a:lstStyle>
            <a:lvl1pPr marL="0" indent="0">
              <a:buFontTx/>
              <a:buNone/>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687287" y="4343400"/>
            <a:ext cx="10149723" cy="1447800"/>
          </a:xfrm>
        </p:spPr>
        <p:txBody>
          <a:bodyPr anchor="ctr">
            <a:normAutofit/>
          </a:bodyPr>
          <a:lstStyle>
            <a:lvl1pPr marL="0" indent="0" algn="l">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448824305"/>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2" name="Title 1"/>
          <p:cNvSpPr>
            <a:spLocks noGrp="1"/>
          </p:cNvSpPr>
          <p:nvPr>
            <p:ph type="title"/>
          </p:nvPr>
        </p:nvSpPr>
        <p:spPr>
          <a:xfrm>
            <a:off x="685624" y="3308581"/>
            <a:ext cx="10128787" cy="1468800"/>
          </a:xfrm>
        </p:spPr>
        <p:txBody>
          <a:bodyPr anchor="b">
            <a:normAutofit/>
          </a:bodyPr>
          <a:lstStyle>
            <a:lvl1pPr algn="l">
              <a:defRPr sz="3199" b="0" cap="none"/>
            </a:lvl1pPr>
          </a:lstStyle>
          <a:p>
            <a:r>
              <a:rPr lang="en-US"/>
              <a:t>Click to edit Master title style</a:t>
            </a:r>
            <a:endParaRPr lang="en-US" dirty="0"/>
          </a:p>
        </p:txBody>
      </p:sp>
      <p:sp>
        <p:nvSpPr>
          <p:cNvPr id="3" name="Text Placeholder 2"/>
          <p:cNvSpPr>
            <a:spLocks noGrp="1"/>
          </p:cNvSpPr>
          <p:nvPr>
            <p:ph type="body" idx="1"/>
          </p:nvPr>
        </p:nvSpPr>
        <p:spPr>
          <a:xfrm>
            <a:off x="685622" y="4777381"/>
            <a:ext cx="10128788" cy="860400"/>
          </a:xfrm>
        </p:spPr>
        <p:txBody>
          <a:bodyPr anchor="t">
            <a:normAutofit/>
          </a:bodyPr>
          <a:lstStyle>
            <a:lvl1pPr marL="0" indent="0" algn="l">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257866911"/>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13" name="TextBox 12"/>
          <p:cNvSpPr txBox="1"/>
          <p:nvPr/>
        </p:nvSpPr>
        <p:spPr>
          <a:xfrm>
            <a:off x="10235201" y="2743200"/>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
        <p:nvSpPr>
          <p:cNvPr id="14" name="TextBox 13"/>
          <p:cNvSpPr txBox="1"/>
          <p:nvPr/>
        </p:nvSpPr>
        <p:spPr>
          <a:xfrm>
            <a:off x="488148" y="823337"/>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
        <p:nvSpPr>
          <p:cNvPr id="16" name="Title 1"/>
          <p:cNvSpPr>
            <a:spLocks noGrp="1"/>
          </p:cNvSpPr>
          <p:nvPr>
            <p:ph type="title"/>
          </p:nvPr>
        </p:nvSpPr>
        <p:spPr>
          <a:xfrm>
            <a:off x="992009" y="609602"/>
            <a:ext cx="9547912" cy="2743199"/>
          </a:xfrm>
        </p:spPr>
        <p:txBody>
          <a:bodyPr anchor="ctr">
            <a:normAutofit/>
          </a:bodyPr>
          <a:lstStyle>
            <a:lvl1pPr algn="l">
              <a:defRPr sz="3199"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621" y="3886200"/>
            <a:ext cx="10132797" cy="889000"/>
          </a:xfrm>
        </p:spPr>
        <p:txBody>
          <a:bodyPr vert="horz" lIns="91440" tIns="45720" rIns="91440" bIns="45720" rtlCol="0" anchor="b">
            <a:normAutofit/>
          </a:bodyPr>
          <a:lstStyle>
            <a:lvl1pPr>
              <a:buNone/>
              <a:defRPr lang="en-US" sz="2399"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620" y="4775200"/>
            <a:ext cx="10132797" cy="1016000"/>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288613847"/>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2" name="Title 1"/>
          <p:cNvSpPr>
            <a:spLocks noGrp="1"/>
          </p:cNvSpPr>
          <p:nvPr>
            <p:ph type="title"/>
          </p:nvPr>
        </p:nvSpPr>
        <p:spPr>
          <a:xfrm>
            <a:off x="685623" y="609602"/>
            <a:ext cx="10128789"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622" y="3505200"/>
            <a:ext cx="10128790" cy="838200"/>
          </a:xfrm>
        </p:spPr>
        <p:txBody>
          <a:bodyPr vert="horz" lIns="91440" tIns="45720" rIns="91440" bIns="45720" rtlCol="0" anchor="b">
            <a:normAutofit/>
          </a:bodyPr>
          <a:lstStyle>
            <a:lvl1pPr>
              <a:buNone/>
              <a:defRPr lang="en-US" sz="2799"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621" y="4343400"/>
            <a:ext cx="10128790" cy="1447800"/>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543477994"/>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
        <p:nvSpPr>
          <p:cNvPr id="8" name="Title 1"/>
          <p:cNvSpPr>
            <a:spLocks noGrp="1"/>
          </p:cNvSpPr>
          <p:nvPr>
            <p:ph type="title"/>
          </p:nvPr>
        </p:nvSpPr>
        <p:spPr>
          <a:xfrm>
            <a:off x="685623" y="609601"/>
            <a:ext cx="10128787"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452767136"/>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5651" cy="6856214"/>
          </a:xfrm>
          <a:prstGeom prst="rect">
            <a:avLst/>
          </a:prstGeom>
        </p:spPr>
      </p:pic>
      <p:sp>
        <p:nvSpPr>
          <p:cNvPr id="2" name="Vertical Title 1"/>
          <p:cNvSpPr>
            <a:spLocks noGrp="1"/>
          </p:cNvSpPr>
          <p:nvPr>
            <p:ph type="title" orient="vert"/>
          </p:nvPr>
        </p:nvSpPr>
        <p:spPr>
          <a:xfrm>
            <a:off x="8656420" y="609600"/>
            <a:ext cx="2157990"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622" y="609600"/>
            <a:ext cx="783007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868517215"/>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418" y="3085765"/>
            <a:ext cx="11259933"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040" y="1020431"/>
            <a:ext cx="10990686" cy="1475013"/>
          </a:xfrm>
          <a:effectLst/>
        </p:spPr>
        <p:txBody>
          <a:bodyPr anchor="b">
            <a:normAutofit/>
          </a:bodyPr>
          <a:lstStyle>
            <a:lvl1pPr>
              <a:defRPr sz="3599">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043" y="2495446"/>
            <a:ext cx="10990683" cy="590321"/>
          </a:xfrm>
        </p:spPr>
        <p:txBody>
          <a:bodyPr anchor="t">
            <a:normAutofit/>
          </a:bodyPr>
          <a:lstStyle>
            <a:lvl1pPr marL="0" indent="0" algn="l">
              <a:buNone/>
              <a:defRPr sz="1600" cap="all">
                <a:solidFill>
                  <a:schemeClr val="accent2"/>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3970" y="5956138"/>
            <a:ext cx="2844059" cy="365125"/>
          </a:xfrm>
        </p:spPr>
        <p:txBody>
          <a:bodyPr/>
          <a:lstStyle>
            <a:lvl1pPr>
              <a:defRPr>
                <a:solidFill>
                  <a:schemeClr val="accent1">
                    <a:lumMod val="75000"/>
                    <a:lumOff val="25000"/>
                  </a:schemeClr>
                </a:solidFill>
              </a:defRPr>
            </a:lvl1p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a:xfrm>
            <a:off x="581040" y="5951812"/>
            <a:ext cx="6915409" cy="365125"/>
          </a:xfrm>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a:xfrm>
            <a:off x="10555551" y="5956138"/>
            <a:ext cx="1016175" cy="365125"/>
          </a:xfrm>
        </p:spPr>
        <p:txBody>
          <a:bodyPr/>
          <a:lstStyle>
            <a:lvl1pPr>
              <a:defRPr>
                <a:solidFill>
                  <a:schemeClr val="accent1">
                    <a:lumMod val="75000"/>
                    <a:lumOff val="25000"/>
                  </a:schemeClr>
                </a:solidFill>
              </a:defRPr>
            </a:lvl1pPr>
          </a:lstStyle>
          <a:p>
            <a:fld id="{1DC0C371-73D6-4AC1-8D89-8F3C2F3C08A5}" type="slidenum">
              <a:rPr lang="en-US" smtClean="0"/>
              <a:pPr/>
              <a:t>‹#›</a:t>
            </a:fld>
            <a:endParaRPr lang="en-US"/>
          </a:p>
        </p:txBody>
      </p:sp>
    </p:spTree>
    <p:extLst>
      <p:ext uri="{BB962C8B-B14F-4D97-AF65-F5344CB8AC3E}">
        <p14:creationId xmlns:p14="http://schemas.microsoft.com/office/powerpoint/2010/main" val="23605150"/>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171" y="614407"/>
            <a:ext cx="11306393"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041" y="702156"/>
            <a:ext cx="11026744"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041" y="2180497"/>
            <a:ext cx="11026743" cy="3678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55550" y="5956138"/>
            <a:ext cx="1052234" cy="365125"/>
          </a:xfrm>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865643710"/>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700" y="5141975"/>
            <a:ext cx="1128792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042" y="3043911"/>
            <a:ext cx="11026743" cy="1497507"/>
          </a:xfrm>
        </p:spPr>
        <p:txBody>
          <a:bodyPr anchor="b">
            <a:normAutofit/>
          </a:bodyPr>
          <a:lstStyle>
            <a:lvl1pPr algn="l">
              <a:defRPr sz="3599"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041" y="4541417"/>
            <a:ext cx="11026743" cy="600556"/>
          </a:xfrm>
        </p:spPr>
        <p:txBody>
          <a:bodyPr anchor="t">
            <a:normAutofit/>
          </a:bodyPr>
          <a:lstStyle>
            <a:lvl1pPr marL="0" indent="0" algn="l">
              <a:buNone/>
              <a:defRPr sz="1799" cap="all">
                <a:solidFill>
                  <a:schemeClr val="accent2"/>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1DC0C371-73D6-4AC1-8D89-8F3C2F3C08A5}" type="slidenum">
              <a:rPr lang="en-US" smtClean="0"/>
              <a:pPr/>
              <a:t>‹#›</a:t>
            </a:fld>
            <a:endParaRPr lang="en-US"/>
          </a:p>
        </p:txBody>
      </p:sp>
    </p:spTree>
    <p:extLst>
      <p:ext uri="{BB962C8B-B14F-4D97-AF65-F5344CB8AC3E}">
        <p14:creationId xmlns:p14="http://schemas.microsoft.com/office/powerpoint/2010/main" val="506598408"/>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866" y="606555"/>
            <a:ext cx="11297093"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041" y="729658"/>
            <a:ext cx="11026744"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042" y="2228004"/>
            <a:ext cx="5420978"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6805" y="2228004"/>
            <a:ext cx="5420980"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441234198"/>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866" y="606555"/>
            <a:ext cx="11297093"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041" y="729658"/>
            <a:ext cx="11026744"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6989" y="2250893"/>
            <a:ext cx="5085750" cy="536005"/>
          </a:xfrm>
        </p:spPr>
        <p:txBody>
          <a:bodyPr anchor="b">
            <a:noAutofit/>
          </a:bodyPr>
          <a:lstStyle>
            <a:lvl1pPr marL="0" indent="0">
              <a:buNone/>
              <a:defRPr sz="2199" b="0">
                <a:solidFill>
                  <a:schemeClr val="accent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581042" y="2926053"/>
            <a:ext cx="5391696"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2037" y="2250893"/>
            <a:ext cx="5085748" cy="553373"/>
          </a:xfrm>
        </p:spPr>
        <p:txBody>
          <a:bodyPr anchor="b">
            <a:noAutofit/>
          </a:bodyPr>
          <a:lstStyle>
            <a:lvl1pPr marL="0" indent="0">
              <a:buNone/>
              <a:defRPr sz="2199" b="0">
                <a:solidFill>
                  <a:schemeClr val="accent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216090" y="2926053"/>
            <a:ext cx="5391696"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3B0688-1877-44D2-A74E-D1E419A52B16}" type="datetimeFigureOut">
              <a:rPr lang="en-US" smtClean="0"/>
              <a:pPr/>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4054768725"/>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568" y="606555"/>
            <a:ext cx="11297093"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744" y="729658"/>
            <a:ext cx="11026744"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3B0688-1877-44D2-A74E-D1E419A52B16}"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74379607"/>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B0688-1877-44D2-A74E-D1E419A52B16}" type="datetimeFigureOut">
              <a:rPr lang="en-US" smtClean="0"/>
              <a:pPr/>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321317273"/>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700" y="5141973"/>
            <a:ext cx="11295258"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041" y="5262296"/>
            <a:ext cx="4908166" cy="689514"/>
          </a:xfrm>
        </p:spPr>
        <p:txBody>
          <a:bodyPr anchor="ctr"/>
          <a:lstStyle>
            <a:lvl1pPr algn="l">
              <a:defRPr sz="1999"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699" y="601200"/>
            <a:ext cx="11289899" cy="4204800"/>
          </a:xfrm>
        </p:spPr>
        <p:txBody>
          <a:bodyPr anchor="ctr">
            <a:normAutofit/>
          </a:bodyPr>
          <a:lstStyle>
            <a:lvl1pPr>
              <a:defRPr sz="1999">
                <a:solidFill>
                  <a:schemeClr val="tx2"/>
                </a:solidFill>
              </a:defRPr>
            </a:lvl1pPr>
            <a:lvl2pPr>
              <a:defRPr sz="1799">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39329" y="5262297"/>
            <a:ext cx="5868458" cy="689515"/>
          </a:xfrm>
        </p:spPr>
        <p:txBody>
          <a:bodyPr anchor="ctr">
            <a:normAutofit/>
          </a:bodyPr>
          <a:lstStyle>
            <a:lvl1pPr marL="0" indent="0" algn="r">
              <a:buNone/>
              <a:defRPr sz="1100">
                <a:solidFill>
                  <a:schemeClr val="bg1"/>
                </a:solidFill>
              </a:defRPr>
            </a:lvl1pPr>
            <a:lvl2pPr marL="457063" indent="0">
              <a:buNone/>
              <a:defRPr sz="11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1DC0C371-73D6-4AC1-8D89-8F3C2F3C08A5}" type="slidenum">
              <a:rPr lang="en-US" smtClean="0"/>
              <a:pPr/>
              <a:t>‹#›</a:t>
            </a:fld>
            <a:endParaRPr lang="en-US"/>
          </a:p>
        </p:txBody>
      </p:sp>
    </p:spTree>
    <p:extLst>
      <p:ext uri="{BB962C8B-B14F-4D97-AF65-F5344CB8AC3E}">
        <p14:creationId xmlns:p14="http://schemas.microsoft.com/office/powerpoint/2010/main" val="2886630260"/>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041" y="4693389"/>
            <a:ext cx="11026744" cy="566738"/>
          </a:xfrm>
        </p:spPr>
        <p:txBody>
          <a:bodyPr anchor="b">
            <a:normAutofit/>
          </a:bodyPr>
          <a:lstStyle>
            <a:lvl1pPr algn="l">
              <a:defRPr sz="2399"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701" y="599725"/>
            <a:ext cx="11287919" cy="3557252"/>
          </a:xfrm>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041" y="5260128"/>
            <a:ext cx="11026745" cy="598671"/>
          </a:xfrm>
        </p:spPr>
        <p:txBody>
          <a:bodyPr>
            <a:normAutofit/>
          </a:bodyPr>
          <a:lstStyle>
            <a:lvl1pPr marL="0" indent="0">
              <a:buNone/>
              <a:defRPr sz="12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73B0688-1877-44D2-A74E-D1E419A52B16}"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1009883977"/>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171" y="614407"/>
            <a:ext cx="11306393"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041" y="702156"/>
            <a:ext cx="11026744"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0C371-73D6-4AC1-8D89-8F3C2F3C08A5}" type="slidenum">
              <a:rPr lang="en-US" smtClean="0"/>
              <a:pPr/>
              <a:t>‹#›</a:t>
            </a:fld>
            <a:endParaRPr lang="en-US"/>
          </a:p>
        </p:txBody>
      </p:sp>
    </p:spTree>
    <p:extLst>
      <p:ext uri="{BB962C8B-B14F-4D97-AF65-F5344CB8AC3E}">
        <p14:creationId xmlns:p14="http://schemas.microsoft.com/office/powerpoint/2010/main" val="2087225109"/>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6900" y="599725"/>
            <a:ext cx="2906060"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6899" y="675727"/>
            <a:ext cx="2003642"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722" y="675727"/>
            <a:ext cx="7894223"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1331" y="5956138"/>
            <a:ext cx="1327795" cy="365125"/>
          </a:xfrm>
        </p:spPr>
        <p:txBody>
          <a:bodyPr/>
          <a:lstStyle>
            <a:lvl1pPr>
              <a:defRPr>
                <a:solidFill>
                  <a:schemeClr val="accent1">
                    <a:lumMod val="75000"/>
                    <a:lumOff val="25000"/>
                  </a:schemeClr>
                </a:solidFill>
              </a:defRPr>
            </a:lvl1pPr>
          </a:lstStyle>
          <a:p>
            <a:fld id="{073B0688-1877-44D2-A74E-D1E419A52B16}" type="datetimeFigureOut">
              <a:rPr lang="en-US" smtClean="0"/>
              <a:pPr/>
              <a:t>9/4/2018</a:t>
            </a:fld>
            <a:endParaRPr lang="en-US"/>
          </a:p>
        </p:txBody>
      </p:sp>
      <p:sp>
        <p:nvSpPr>
          <p:cNvPr id="5" name="Footer Placeholder 4"/>
          <p:cNvSpPr>
            <a:spLocks noGrp="1"/>
          </p:cNvSpPr>
          <p:nvPr>
            <p:ph type="ftr" sz="quarter" idx="11"/>
          </p:nvPr>
        </p:nvSpPr>
        <p:spPr>
          <a:xfrm>
            <a:off x="774722" y="5951812"/>
            <a:ext cx="7894223" cy="365125"/>
          </a:xfrm>
        </p:spPr>
        <p:txBody>
          <a:bodyPr/>
          <a:lstStyle/>
          <a:p>
            <a:endParaRPr lang="en-US"/>
          </a:p>
        </p:txBody>
      </p:sp>
      <p:sp>
        <p:nvSpPr>
          <p:cNvPr id="6" name="Slide Number Placeholder 5"/>
          <p:cNvSpPr>
            <a:spLocks noGrp="1"/>
          </p:cNvSpPr>
          <p:nvPr>
            <p:ph type="sldNum" sz="quarter" idx="12"/>
          </p:nvPr>
        </p:nvSpPr>
        <p:spPr>
          <a:xfrm>
            <a:off x="10443895" y="5956138"/>
            <a:ext cx="1163892" cy="365125"/>
          </a:xfrm>
        </p:spPr>
        <p:txBody>
          <a:bodyPr/>
          <a:lstStyle>
            <a:lvl1pPr>
              <a:defRPr>
                <a:solidFill>
                  <a:schemeClr val="accent1">
                    <a:lumMod val="75000"/>
                    <a:lumOff val="25000"/>
                  </a:schemeClr>
                </a:solidFill>
              </a:defRPr>
            </a:lvl1pPr>
          </a:lstStyle>
          <a:p>
            <a:fld id="{1DC0C371-73D6-4AC1-8D89-8F3C2F3C08A5}" type="slidenum">
              <a:rPr lang="en-US" smtClean="0"/>
              <a:pPr/>
              <a:t>‹#›</a:t>
            </a:fld>
            <a:endParaRPr lang="en-US"/>
          </a:p>
        </p:txBody>
      </p:sp>
    </p:spTree>
    <p:extLst>
      <p:ext uri="{BB962C8B-B14F-4D97-AF65-F5344CB8AC3E}">
        <p14:creationId xmlns:p14="http://schemas.microsoft.com/office/powerpoint/2010/main" val="1469971622"/>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162" y="1905001"/>
            <a:ext cx="10055781"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914162" y="4572000"/>
            <a:ext cx="8613436"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E631159-BAC3-409D-9FB9-D6BD60D57949}"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C852AC-DD9D-4721-9996-84057717A1B6}" type="slidenum">
              <a:rPr lang="en-US" smtClean="0"/>
              <a:t>‹#›</a:t>
            </a:fld>
            <a:endParaRPr lang="en-US"/>
          </a:p>
        </p:txBody>
      </p:sp>
    </p:spTree>
    <p:extLst>
      <p:ext uri="{BB962C8B-B14F-4D97-AF65-F5344CB8AC3E}">
        <p14:creationId xmlns:p14="http://schemas.microsoft.com/office/powerpoint/2010/main" val="970213605"/>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E631159-BAC3-409D-9FB9-D6BD60D57949}"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C852AC-DD9D-4721-9996-84057717A1B6}" type="slidenum">
              <a:rPr lang="en-US" smtClean="0"/>
              <a:t>‹#›</a:t>
            </a:fld>
            <a:endParaRPr lang="en-US"/>
          </a:p>
        </p:txBody>
      </p:sp>
    </p:spTree>
    <p:extLst>
      <p:ext uri="{BB962C8B-B14F-4D97-AF65-F5344CB8AC3E}">
        <p14:creationId xmlns:p14="http://schemas.microsoft.com/office/powerpoint/2010/main" val="3960290544"/>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834" y="5486400"/>
            <a:ext cx="10210256"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962834" y="3852863"/>
            <a:ext cx="8178786"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631159-BAC3-409D-9FB9-D6BD60D57949}"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C852AC-DD9D-4721-9996-84057717A1B6}" type="slidenum">
              <a:rPr lang="en-US" smtClean="0"/>
              <a:t>‹#›</a:t>
            </a:fld>
            <a:endParaRPr lang="en-US"/>
          </a:p>
        </p:txBody>
      </p:sp>
    </p:spTree>
    <p:extLst>
      <p:ext uri="{BB962C8B-B14F-4D97-AF65-F5344CB8AC3E}">
        <p14:creationId xmlns:p14="http://schemas.microsoft.com/office/powerpoint/2010/main" val="2877488363"/>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441" y="1536192"/>
            <a:ext cx="487553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91265" y="1536192"/>
            <a:ext cx="487553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E631159-BAC3-409D-9FB9-D6BD60D57949}" type="datetimeFigureOut">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C852AC-DD9D-4721-9996-84057717A1B6}" type="slidenum">
              <a:rPr lang="en-US" smtClean="0"/>
              <a:t>‹#›</a:t>
            </a:fld>
            <a:endParaRPr lang="en-US"/>
          </a:p>
        </p:txBody>
      </p:sp>
    </p:spTree>
    <p:extLst>
      <p:ext uri="{BB962C8B-B14F-4D97-AF65-F5344CB8AC3E}">
        <p14:creationId xmlns:p14="http://schemas.microsoft.com/office/powerpoint/2010/main" val="147480497"/>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441" y="1535113"/>
            <a:ext cx="487553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441" y="2174875"/>
            <a:ext cx="487553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91265" y="1535113"/>
            <a:ext cx="487553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91265" y="2174875"/>
            <a:ext cx="487553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E631159-BAC3-409D-9FB9-D6BD60D57949}" type="datetimeFigureOut">
              <a:rPr lang="en-US" smtClean="0"/>
              <a:t>9/4/2018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C852AC-DD9D-4721-9996-84057717A1B6}" type="slidenum">
              <a:rPr lang="en-US" smtClean="0"/>
              <a:t>‹#›</a:t>
            </a:fld>
            <a:endParaRPr lang="en-US"/>
          </a:p>
        </p:txBody>
      </p:sp>
    </p:spTree>
    <p:extLst>
      <p:ext uri="{BB962C8B-B14F-4D97-AF65-F5344CB8AC3E}">
        <p14:creationId xmlns:p14="http://schemas.microsoft.com/office/powerpoint/2010/main" val="3162876372"/>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E631159-BAC3-409D-9FB9-D6BD60D57949}" type="datetimeFigureOut">
              <a:rPr lang="en-US" smtClean="0"/>
              <a:t>9/4/2018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C852AC-DD9D-4721-9996-84057717A1B6}" type="slidenum">
              <a:rPr lang="en-US" smtClean="0"/>
              <a:t>‹#›</a:t>
            </a:fld>
            <a:endParaRPr lang="en-US"/>
          </a:p>
        </p:txBody>
      </p:sp>
    </p:spTree>
    <p:extLst>
      <p:ext uri="{BB962C8B-B14F-4D97-AF65-F5344CB8AC3E}">
        <p14:creationId xmlns:p14="http://schemas.microsoft.com/office/powerpoint/2010/main" val="2166419584"/>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631159-BAC3-409D-9FB9-D6BD60D57949}" type="datetimeFigureOut">
              <a:rPr lang="en-US" smtClean="0"/>
              <a:t>9/4/2018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C852AC-DD9D-4721-9996-84057717A1B6}" type="slidenum">
              <a:rPr lang="en-US" smtClean="0"/>
              <a:t>‹#›</a:t>
            </a:fld>
            <a:endParaRPr lang="en-US"/>
          </a:p>
        </p:txBody>
      </p:sp>
    </p:spTree>
    <p:extLst>
      <p:ext uri="{BB962C8B-B14F-4D97-AF65-F5344CB8AC3E}">
        <p14:creationId xmlns:p14="http://schemas.microsoft.com/office/powerpoint/2010/main" val="23572453"/>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6296" y="5495544"/>
            <a:ext cx="10360501"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406293" y="6096000"/>
            <a:ext cx="10360503"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E631159-BAC3-409D-9FB9-D6BD60D57949}" type="datetimeFigureOut">
              <a:rPr lang="en-US" smtClean="0"/>
              <a:t>9/4/2018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C852AC-DD9D-4721-9996-84057717A1B6}" type="slidenum">
              <a:rPr lang="en-US" smtClean="0"/>
              <a:t>‹#›</a:t>
            </a:fld>
            <a:endParaRPr lang="en-US"/>
          </a:p>
        </p:txBody>
      </p:sp>
      <p:sp>
        <p:nvSpPr>
          <p:cNvPr id="9" name="Content Placeholder 8"/>
          <p:cNvSpPr>
            <a:spLocks noGrp="1"/>
          </p:cNvSpPr>
          <p:nvPr>
            <p:ph sz="quarter" idx="13"/>
          </p:nvPr>
        </p:nvSpPr>
        <p:spPr>
          <a:xfrm>
            <a:off x="406294" y="381000"/>
            <a:ext cx="10360501"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1436327"/>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231" y="5495278"/>
            <a:ext cx="10360501"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11274663"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02231" y="6096000"/>
            <a:ext cx="10360501"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E631159-BAC3-409D-9FB9-D6BD60D57949}" type="datetimeFigureOut">
              <a:rPr lang="en-US" smtClean="0"/>
              <a:t>9/4/2018</a:t>
            </a:fld>
            <a:endParaRPr lang="en-US"/>
          </a:p>
        </p:txBody>
      </p:sp>
      <p:sp>
        <p:nvSpPr>
          <p:cNvPr id="9" name="Slide Number Placeholder 8"/>
          <p:cNvSpPr>
            <a:spLocks noGrp="1"/>
          </p:cNvSpPr>
          <p:nvPr>
            <p:ph type="sldNum" sz="quarter" idx="11"/>
          </p:nvPr>
        </p:nvSpPr>
        <p:spPr/>
        <p:txBody>
          <a:bodyPr/>
          <a:lstStyle/>
          <a:p>
            <a:fld id="{BFC852AC-DD9D-4721-9996-84057717A1B6}"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extLst>
      <p:ext uri="{BB962C8B-B14F-4D97-AF65-F5344CB8AC3E}">
        <p14:creationId xmlns:p14="http://schemas.microsoft.com/office/powerpoint/2010/main" val="575274720"/>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E631159-BAC3-409D-9FB9-D6BD60D57949}"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C852AC-DD9D-4721-9996-84057717A1B6}" type="slidenum">
              <a:rPr lang="en-US" smtClean="0"/>
              <a:t>‹#›</a:t>
            </a:fld>
            <a:endParaRPr lang="en-US"/>
          </a:p>
        </p:txBody>
      </p:sp>
    </p:spTree>
    <p:extLst>
      <p:ext uri="{BB962C8B-B14F-4D97-AF65-F5344CB8AC3E}">
        <p14:creationId xmlns:p14="http://schemas.microsoft.com/office/powerpoint/2010/main" val="964952178"/>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274639"/>
            <a:ext cx="2336191"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09441" y="274639"/>
            <a:ext cx="802431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E631159-BAC3-409D-9FB9-D6BD60D57949}"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C852AC-DD9D-4721-9996-84057717A1B6}" type="slidenum">
              <a:rPr lang="en-US" smtClean="0"/>
              <a:t>‹#›</a:t>
            </a:fld>
            <a:endParaRPr lang="en-US"/>
          </a:p>
        </p:txBody>
      </p:sp>
    </p:spTree>
    <p:extLst>
      <p:ext uri="{BB962C8B-B14F-4D97-AF65-F5344CB8AC3E}">
        <p14:creationId xmlns:p14="http://schemas.microsoft.com/office/powerpoint/2010/main" val="1408126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microsoft.com/office/2007/relationships/hdphoto" Target="../media/hdphoto1.wdp"/></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theme" Target="../theme/theme4.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image" Target="../media/image5.png"/><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5.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slideLayout" Target="../slideLayouts/slideLayout79.xml"/><Relationship Id="rId18" Type="http://schemas.openxmlformats.org/officeDocument/2006/relationships/theme" Target="../theme/theme6.xml"/><Relationship Id="rId3" Type="http://schemas.openxmlformats.org/officeDocument/2006/relationships/slideLayout" Target="../slideLayouts/slideLayout69.xml"/><Relationship Id="rId21" Type="http://schemas.openxmlformats.org/officeDocument/2006/relationships/image" Target="../media/image11.png"/><Relationship Id="rId7" Type="http://schemas.openxmlformats.org/officeDocument/2006/relationships/slideLayout" Target="../slideLayouts/slideLayout73.xml"/><Relationship Id="rId12" Type="http://schemas.openxmlformats.org/officeDocument/2006/relationships/slideLayout" Target="../slideLayouts/slideLayout78.xml"/><Relationship Id="rId17" Type="http://schemas.openxmlformats.org/officeDocument/2006/relationships/slideLayout" Target="../slideLayouts/slideLayout83.xml"/><Relationship Id="rId2" Type="http://schemas.openxmlformats.org/officeDocument/2006/relationships/slideLayout" Target="../slideLayouts/slideLayout68.xml"/><Relationship Id="rId16" Type="http://schemas.openxmlformats.org/officeDocument/2006/relationships/slideLayout" Target="../slideLayouts/slideLayout82.xml"/><Relationship Id="rId20" Type="http://schemas.openxmlformats.org/officeDocument/2006/relationships/image" Target="../media/image10.png"/><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5" Type="http://schemas.openxmlformats.org/officeDocument/2006/relationships/slideLayout" Target="../slideLayouts/slideLayout81.xml"/><Relationship Id="rId10" Type="http://schemas.openxmlformats.org/officeDocument/2006/relationships/slideLayout" Target="../slideLayouts/slideLayout76.xml"/><Relationship Id="rId19" Type="http://schemas.openxmlformats.org/officeDocument/2006/relationships/image" Target="../media/image9.png"/><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slideLayout" Target="../slideLayouts/slideLayout80.xml"/><Relationship Id="rId22" Type="http://schemas.openxmlformats.org/officeDocument/2006/relationships/image" Target="../media/image12.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1.xml"/><Relationship Id="rId13" Type="http://schemas.openxmlformats.org/officeDocument/2006/relationships/slideLayout" Target="../slideLayouts/slideLayout96.xml"/><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slideLayout" Target="../slideLayouts/slideLayout95.xml"/><Relationship Id="rId2" Type="http://schemas.openxmlformats.org/officeDocument/2006/relationships/slideLayout" Target="../slideLayouts/slideLayout85.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5" Type="http://schemas.openxmlformats.org/officeDocument/2006/relationships/slideLayout" Target="../slideLayouts/slideLayout88.xml"/><Relationship Id="rId15" Type="http://schemas.openxmlformats.org/officeDocument/2006/relationships/theme" Target="../theme/theme7.xml"/><Relationship Id="rId10" Type="http://schemas.openxmlformats.org/officeDocument/2006/relationships/slideLayout" Target="../slideLayouts/slideLayout93.xml"/><Relationship Id="rId4" Type="http://schemas.openxmlformats.org/officeDocument/2006/relationships/slideLayout" Target="../slideLayouts/slideLayout87.xml"/><Relationship Id="rId9" Type="http://schemas.openxmlformats.org/officeDocument/2006/relationships/slideLayout" Target="../slideLayouts/slideLayout92.xml"/><Relationship Id="rId14" Type="http://schemas.openxmlformats.org/officeDocument/2006/relationships/slideLayout" Target="../slideLayouts/slideLayout9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5.xml"/><Relationship Id="rId13" Type="http://schemas.openxmlformats.org/officeDocument/2006/relationships/slideLayout" Target="../slideLayouts/slideLayout110.xml"/><Relationship Id="rId3" Type="http://schemas.openxmlformats.org/officeDocument/2006/relationships/slideLayout" Target="../slideLayouts/slideLayout100.xml"/><Relationship Id="rId7" Type="http://schemas.openxmlformats.org/officeDocument/2006/relationships/slideLayout" Target="../slideLayouts/slideLayout104.xml"/><Relationship Id="rId12" Type="http://schemas.openxmlformats.org/officeDocument/2006/relationships/slideLayout" Target="../slideLayouts/slideLayout109.xml"/><Relationship Id="rId17" Type="http://schemas.openxmlformats.org/officeDocument/2006/relationships/theme" Target="../theme/theme8.xml"/><Relationship Id="rId2" Type="http://schemas.openxmlformats.org/officeDocument/2006/relationships/slideLayout" Target="../slideLayouts/slideLayout99.xml"/><Relationship Id="rId16" Type="http://schemas.openxmlformats.org/officeDocument/2006/relationships/slideLayout" Target="../slideLayouts/slideLayout113.xml"/><Relationship Id="rId1" Type="http://schemas.openxmlformats.org/officeDocument/2006/relationships/slideLayout" Target="../slideLayouts/slideLayout98.xml"/><Relationship Id="rId6" Type="http://schemas.openxmlformats.org/officeDocument/2006/relationships/slideLayout" Target="../slideLayouts/slideLayout103.xml"/><Relationship Id="rId11" Type="http://schemas.openxmlformats.org/officeDocument/2006/relationships/slideLayout" Target="../slideLayouts/slideLayout108.xml"/><Relationship Id="rId5" Type="http://schemas.openxmlformats.org/officeDocument/2006/relationships/slideLayout" Target="../slideLayouts/slideLayout102.xml"/><Relationship Id="rId15" Type="http://schemas.openxmlformats.org/officeDocument/2006/relationships/slideLayout" Target="../slideLayouts/slideLayout112.xml"/><Relationship Id="rId10" Type="http://schemas.openxmlformats.org/officeDocument/2006/relationships/slideLayout" Target="../slideLayouts/slideLayout107.xml"/><Relationship Id="rId4" Type="http://schemas.openxmlformats.org/officeDocument/2006/relationships/slideLayout" Target="../slideLayouts/slideLayout101.xml"/><Relationship Id="rId9" Type="http://schemas.openxmlformats.org/officeDocument/2006/relationships/slideLayout" Target="../slideLayouts/slideLayout106.xml"/><Relationship Id="rId14" Type="http://schemas.openxmlformats.org/officeDocument/2006/relationships/slideLayout" Target="../slideLayouts/slideLayout11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1.xml"/><Relationship Id="rId13" Type="http://schemas.openxmlformats.org/officeDocument/2006/relationships/slideLayout" Target="../slideLayouts/slideLayout126.xml"/><Relationship Id="rId18" Type="http://schemas.openxmlformats.org/officeDocument/2006/relationships/theme" Target="../theme/theme9.xml"/><Relationship Id="rId3" Type="http://schemas.openxmlformats.org/officeDocument/2006/relationships/slideLayout" Target="../slideLayouts/slideLayout116.xml"/><Relationship Id="rId7" Type="http://schemas.openxmlformats.org/officeDocument/2006/relationships/slideLayout" Target="../slideLayouts/slideLayout120.xml"/><Relationship Id="rId12" Type="http://schemas.openxmlformats.org/officeDocument/2006/relationships/slideLayout" Target="../slideLayouts/slideLayout125.xml"/><Relationship Id="rId17" Type="http://schemas.openxmlformats.org/officeDocument/2006/relationships/slideLayout" Target="../slideLayouts/slideLayout130.xml"/><Relationship Id="rId2" Type="http://schemas.openxmlformats.org/officeDocument/2006/relationships/slideLayout" Target="../slideLayouts/slideLayout115.xml"/><Relationship Id="rId16" Type="http://schemas.openxmlformats.org/officeDocument/2006/relationships/slideLayout" Target="../slideLayouts/slideLayout129.xml"/><Relationship Id="rId1" Type="http://schemas.openxmlformats.org/officeDocument/2006/relationships/slideLayout" Target="../slideLayouts/slideLayout114.xml"/><Relationship Id="rId6" Type="http://schemas.openxmlformats.org/officeDocument/2006/relationships/slideLayout" Target="../slideLayouts/slideLayout119.xml"/><Relationship Id="rId11" Type="http://schemas.openxmlformats.org/officeDocument/2006/relationships/slideLayout" Target="../slideLayouts/slideLayout124.xml"/><Relationship Id="rId5" Type="http://schemas.openxmlformats.org/officeDocument/2006/relationships/slideLayout" Target="../slideLayouts/slideLayout118.xml"/><Relationship Id="rId15" Type="http://schemas.openxmlformats.org/officeDocument/2006/relationships/slideLayout" Target="../slideLayouts/slideLayout128.xml"/><Relationship Id="rId10" Type="http://schemas.openxmlformats.org/officeDocument/2006/relationships/slideLayout" Target="../slideLayouts/slideLayout123.xml"/><Relationship Id="rId19" Type="http://schemas.openxmlformats.org/officeDocument/2006/relationships/image" Target="../media/image8.jpeg"/><Relationship Id="rId4" Type="http://schemas.openxmlformats.org/officeDocument/2006/relationships/slideLayout" Target="../slideLayouts/slideLayout117.xml"/><Relationship Id="rId9" Type="http://schemas.openxmlformats.org/officeDocument/2006/relationships/slideLayout" Target="../slideLayouts/slideLayout122.xml"/><Relationship Id="rId14" Type="http://schemas.openxmlformats.org/officeDocument/2006/relationships/slideLayout" Target="../slideLayouts/slideLayout12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8.xml"/><Relationship Id="rId13" Type="http://schemas.openxmlformats.org/officeDocument/2006/relationships/slideLayout" Target="../slideLayouts/slideLayout143.xml"/><Relationship Id="rId18" Type="http://schemas.openxmlformats.org/officeDocument/2006/relationships/theme" Target="../theme/theme10.xml"/><Relationship Id="rId3" Type="http://schemas.openxmlformats.org/officeDocument/2006/relationships/slideLayout" Target="../slideLayouts/slideLayout133.xml"/><Relationship Id="rId7" Type="http://schemas.openxmlformats.org/officeDocument/2006/relationships/slideLayout" Target="../slideLayouts/slideLayout137.xml"/><Relationship Id="rId12" Type="http://schemas.openxmlformats.org/officeDocument/2006/relationships/slideLayout" Target="../slideLayouts/slideLayout142.xml"/><Relationship Id="rId17" Type="http://schemas.openxmlformats.org/officeDocument/2006/relationships/slideLayout" Target="../slideLayouts/slideLayout147.xml"/><Relationship Id="rId2" Type="http://schemas.openxmlformats.org/officeDocument/2006/relationships/slideLayout" Target="../slideLayouts/slideLayout132.xml"/><Relationship Id="rId16" Type="http://schemas.openxmlformats.org/officeDocument/2006/relationships/slideLayout" Target="../slideLayouts/slideLayout146.xml"/><Relationship Id="rId1" Type="http://schemas.openxmlformats.org/officeDocument/2006/relationships/slideLayout" Target="../slideLayouts/slideLayout131.xml"/><Relationship Id="rId6" Type="http://schemas.openxmlformats.org/officeDocument/2006/relationships/slideLayout" Target="../slideLayouts/slideLayout136.xml"/><Relationship Id="rId11" Type="http://schemas.openxmlformats.org/officeDocument/2006/relationships/slideLayout" Target="../slideLayouts/slideLayout141.xml"/><Relationship Id="rId5" Type="http://schemas.openxmlformats.org/officeDocument/2006/relationships/slideLayout" Target="../slideLayouts/slideLayout135.xml"/><Relationship Id="rId15" Type="http://schemas.openxmlformats.org/officeDocument/2006/relationships/slideLayout" Target="../slideLayouts/slideLayout145.xml"/><Relationship Id="rId10" Type="http://schemas.openxmlformats.org/officeDocument/2006/relationships/slideLayout" Target="../slideLayouts/slideLayout140.xml"/><Relationship Id="rId4" Type="http://schemas.openxmlformats.org/officeDocument/2006/relationships/slideLayout" Target="../slideLayouts/slideLayout134.xml"/><Relationship Id="rId9" Type="http://schemas.openxmlformats.org/officeDocument/2006/relationships/slideLayout" Target="../slideLayouts/slideLayout139.xml"/><Relationship Id="rId14" Type="http://schemas.openxmlformats.org/officeDocument/2006/relationships/slideLayout" Target="../slideLayouts/slideLayout144.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55.xml"/><Relationship Id="rId3" Type="http://schemas.openxmlformats.org/officeDocument/2006/relationships/slideLayout" Target="../slideLayouts/slideLayout150.xml"/><Relationship Id="rId7" Type="http://schemas.openxmlformats.org/officeDocument/2006/relationships/slideLayout" Target="../slideLayouts/slideLayout154.xml"/><Relationship Id="rId12" Type="http://schemas.openxmlformats.org/officeDocument/2006/relationships/theme" Target="../theme/theme11.xml"/><Relationship Id="rId2" Type="http://schemas.openxmlformats.org/officeDocument/2006/relationships/slideLayout" Target="../slideLayouts/slideLayout149.xml"/><Relationship Id="rId1" Type="http://schemas.openxmlformats.org/officeDocument/2006/relationships/slideLayout" Target="../slideLayouts/slideLayout148.xml"/><Relationship Id="rId6" Type="http://schemas.openxmlformats.org/officeDocument/2006/relationships/slideLayout" Target="../slideLayouts/slideLayout153.xml"/><Relationship Id="rId11" Type="http://schemas.openxmlformats.org/officeDocument/2006/relationships/slideLayout" Target="../slideLayouts/slideLayout158.xml"/><Relationship Id="rId5" Type="http://schemas.openxmlformats.org/officeDocument/2006/relationships/slideLayout" Target="../slideLayouts/slideLayout152.xml"/><Relationship Id="rId10" Type="http://schemas.openxmlformats.org/officeDocument/2006/relationships/slideLayout" Target="../slideLayouts/slideLayout157.xml"/><Relationship Id="rId4" Type="http://schemas.openxmlformats.org/officeDocument/2006/relationships/slideLayout" Target="../slideLayouts/slideLayout151.xml"/><Relationship Id="rId9" Type="http://schemas.openxmlformats.org/officeDocument/2006/relationships/slideLayout" Target="../slideLayouts/slideLayout156.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6.xml"/><Relationship Id="rId13" Type="http://schemas.openxmlformats.org/officeDocument/2006/relationships/slideLayout" Target="../slideLayouts/slideLayout171.xml"/><Relationship Id="rId18" Type="http://schemas.openxmlformats.org/officeDocument/2006/relationships/theme" Target="../theme/theme12.xml"/><Relationship Id="rId3" Type="http://schemas.openxmlformats.org/officeDocument/2006/relationships/slideLayout" Target="../slideLayouts/slideLayout161.xml"/><Relationship Id="rId7" Type="http://schemas.openxmlformats.org/officeDocument/2006/relationships/slideLayout" Target="../slideLayouts/slideLayout165.xml"/><Relationship Id="rId12" Type="http://schemas.openxmlformats.org/officeDocument/2006/relationships/slideLayout" Target="../slideLayouts/slideLayout170.xml"/><Relationship Id="rId17" Type="http://schemas.openxmlformats.org/officeDocument/2006/relationships/slideLayout" Target="../slideLayouts/slideLayout175.xml"/><Relationship Id="rId2" Type="http://schemas.openxmlformats.org/officeDocument/2006/relationships/slideLayout" Target="../slideLayouts/slideLayout160.xml"/><Relationship Id="rId16" Type="http://schemas.openxmlformats.org/officeDocument/2006/relationships/slideLayout" Target="../slideLayouts/slideLayout174.xml"/><Relationship Id="rId1" Type="http://schemas.openxmlformats.org/officeDocument/2006/relationships/slideLayout" Target="../slideLayouts/slideLayout159.xml"/><Relationship Id="rId6" Type="http://schemas.openxmlformats.org/officeDocument/2006/relationships/slideLayout" Target="../slideLayouts/slideLayout164.xml"/><Relationship Id="rId11" Type="http://schemas.openxmlformats.org/officeDocument/2006/relationships/slideLayout" Target="../slideLayouts/slideLayout169.xml"/><Relationship Id="rId5" Type="http://schemas.openxmlformats.org/officeDocument/2006/relationships/slideLayout" Target="../slideLayouts/slideLayout163.xml"/><Relationship Id="rId15" Type="http://schemas.openxmlformats.org/officeDocument/2006/relationships/slideLayout" Target="../slideLayouts/slideLayout173.xml"/><Relationship Id="rId10" Type="http://schemas.openxmlformats.org/officeDocument/2006/relationships/slideLayout" Target="../slideLayouts/slideLayout168.xml"/><Relationship Id="rId19" Type="http://schemas.openxmlformats.org/officeDocument/2006/relationships/image" Target="../media/image15.png"/><Relationship Id="rId4" Type="http://schemas.openxmlformats.org/officeDocument/2006/relationships/slideLayout" Target="../slideLayouts/slideLayout162.xml"/><Relationship Id="rId9" Type="http://schemas.openxmlformats.org/officeDocument/2006/relationships/slideLayout" Target="../slideLayouts/slideLayout167.xml"/><Relationship Id="rId14" Type="http://schemas.openxmlformats.org/officeDocument/2006/relationships/slideLayout" Target="../slideLayouts/slideLayout17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83.xml"/><Relationship Id="rId13" Type="http://schemas.openxmlformats.org/officeDocument/2006/relationships/slideLayout" Target="../slideLayouts/slideLayout188.xml"/><Relationship Id="rId18" Type="http://schemas.openxmlformats.org/officeDocument/2006/relationships/theme" Target="../theme/theme13.xml"/><Relationship Id="rId3" Type="http://schemas.openxmlformats.org/officeDocument/2006/relationships/slideLayout" Target="../slideLayouts/slideLayout178.xml"/><Relationship Id="rId7" Type="http://schemas.openxmlformats.org/officeDocument/2006/relationships/slideLayout" Target="../slideLayouts/slideLayout182.xml"/><Relationship Id="rId12" Type="http://schemas.openxmlformats.org/officeDocument/2006/relationships/slideLayout" Target="../slideLayouts/slideLayout187.xml"/><Relationship Id="rId17" Type="http://schemas.openxmlformats.org/officeDocument/2006/relationships/slideLayout" Target="../slideLayouts/slideLayout192.xml"/><Relationship Id="rId2" Type="http://schemas.openxmlformats.org/officeDocument/2006/relationships/slideLayout" Target="../slideLayouts/slideLayout177.xml"/><Relationship Id="rId16" Type="http://schemas.openxmlformats.org/officeDocument/2006/relationships/slideLayout" Target="../slideLayouts/slideLayout191.xml"/><Relationship Id="rId1" Type="http://schemas.openxmlformats.org/officeDocument/2006/relationships/slideLayout" Target="../slideLayouts/slideLayout176.xml"/><Relationship Id="rId6" Type="http://schemas.openxmlformats.org/officeDocument/2006/relationships/slideLayout" Target="../slideLayouts/slideLayout181.xml"/><Relationship Id="rId11" Type="http://schemas.openxmlformats.org/officeDocument/2006/relationships/slideLayout" Target="../slideLayouts/slideLayout186.xml"/><Relationship Id="rId5" Type="http://schemas.openxmlformats.org/officeDocument/2006/relationships/slideLayout" Target="../slideLayouts/slideLayout180.xml"/><Relationship Id="rId15" Type="http://schemas.openxmlformats.org/officeDocument/2006/relationships/slideLayout" Target="../slideLayouts/slideLayout190.xml"/><Relationship Id="rId10" Type="http://schemas.openxmlformats.org/officeDocument/2006/relationships/slideLayout" Target="../slideLayouts/slideLayout185.xml"/><Relationship Id="rId4" Type="http://schemas.openxmlformats.org/officeDocument/2006/relationships/slideLayout" Target="../slideLayouts/slideLayout179.xml"/><Relationship Id="rId9" Type="http://schemas.openxmlformats.org/officeDocument/2006/relationships/slideLayout" Target="../slideLayouts/slideLayout184.xml"/><Relationship Id="rId14" Type="http://schemas.openxmlformats.org/officeDocument/2006/relationships/slideLayout" Target="../slideLayouts/slideLayout189.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200.xml"/><Relationship Id="rId13" Type="http://schemas.openxmlformats.org/officeDocument/2006/relationships/image" Target="../media/image18.png"/><Relationship Id="rId3" Type="http://schemas.openxmlformats.org/officeDocument/2006/relationships/slideLayout" Target="../slideLayouts/slideLayout195.xml"/><Relationship Id="rId7" Type="http://schemas.openxmlformats.org/officeDocument/2006/relationships/slideLayout" Target="../slideLayouts/slideLayout199.xml"/><Relationship Id="rId12" Type="http://schemas.openxmlformats.org/officeDocument/2006/relationships/theme" Target="../theme/theme14.xml"/><Relationship Id="rId2" Type="http://schemas.openxmlformats.org/officeDocument/2006/relationships/slideLayout" Target="../slideLayouts/slideLayout194.xml"/><Relationship Id="rId1" Type="http://schemas.openxmlformats.org/officeDocument/2006/relationships/slideLayout" Target="../slideLayouts/slideLayout193.xml"/><Relationship Id="rId6" Type="http://schemas.openxmlformats.org/officeDocument/2006/relationships/slideLayout" Target="../slideLayouts/slideLayout198.xml"/><Relationship Id="rId11" Type="http://schemas.openxmlformats.org/officeDocument/2006/relationships/slideLayout" Target="../slideLayouts/slideLayout203.xml"/><Relationship Id="rId5" Type="http://schemas.openxmlformats.org/officeDocument/2006/relationships/slideLayout" Target="../slideLayouts/slideLayout197.xml"/><Relationship Id="rId10" Type="http://schemas.openxmlformats.org/officeDocument/2006/relationships/slideLayout" Target="../slideLayouts/slideLayout202.xml"/><Relationship Id="rId4" Type="http://schemas.openxmlformats.org/officeDocument/2006/relationships/slideLayout" Target="../slideLayouts/slideLayout196.xml"/><Relationship Id="rId9" Type="http://schemas.openxmlformats.org/officeDocument/2006/relationships/slideLayout" Target="../slideLayouts/slideLayout201.xml"/><Relationship Id="rId14" Type="http://schemas.openxmlformats.org/officeDocument/2006/relationships/image" Target="../media/image19.png"/></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11.xml"/><Relationship Id="rId3" Type="http://schemas.openxmlformats.org/officeDocument/2006/relationships/slideLayout" Target="../slideLayouts/slideLayout206.xml"/><Relationship Id="rId7" Type="http://schemas.openxmlformats.org/officeDocument/2006/relationships/slideLayout" Target="../slideLayouts/slideLayout210.xml"/><Relationship Id="rId12" Type="http://schemas.openxmlformats.org/officeDocument/2006/relationships/theme" Target="../theme/theme15.xml"/><Relationship Id="rId2" Type="http://schemas.openxmlformats.org/officeDocument/2006/relationships/slideLayout" Target="../slideLayouts/slideLayout205.xml"/><Relationship Id="rId1" Type="http://schemas.openxmlformats.org/officeDocument/2006/relationships/slideLayout" Target="../slideLayouts/slideLayout204.xml"/><Relationship Id="rId6" Type="http://schemas.openxmlformats.org/officeDocument/2006/relationships/slideLayout" Target="../slideLayouts/slideLayout209.xml"/><Relationship Id="rId11" Type="http://schemas.openxmlformats.org/officeDocument/2006/relationships/slideLayout" Target="../slideLayouts/slideLayout214.xml"/><Relationship Id="rId5" Type="http://schemas.openxmlformats.org/officeDocument/2006/relationships/slideLayout" Target="../slideLayouts/slideLayout208.xml"/><Relationship Id="rId10" Type="http://schemas.openxmlformats.org/officeDocument/2006/relationships/slideLayout" Target="../slideLayouts/slideLayout213.xml"/><Relationship Id="rId4" Type="http://schemas.openxmlformats.org/officeDocument/2006/relationships/slideLayout" Target="../slideLayouts/slideLayout207.xml"/><Relationship Id="rId9" Type="http://schemas.openxmlformats.org/officeDocument/2006/relationships/slideLayout" Target="../slideLayouts/slideLayout212.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22.xml"/><Relationship Id="rId3" Type="http://schemas.openxmlformats.org/officeDocument/2006/relationships/slideLayout" Target="../slideLayouts/slideLayout217.xml"/><Relationship Id="rId7" Type="http://schemas.openxmlformats.org/officeDocument/2006/relationships/slideLayout" Target="../slideLayouts/slideLayout221.xml"/><Relationship Id="rId12" Type="http://schemas.openxmlformats.org/officeDocument/2006/relationships/theme" Target="../theme/theme16.xml"/><Relationship Id="rId2" Type="http://schemas.openxmlformats.org/officeDocument/2006/relationships/slideLayout" Target="../slideLayouts/slideLayout216.xml"/><Relationship Id="rId1" Type="http://schemas.openxmlformats.org/officeDocument/2006/relationships/slideLayout" Target="../slideLayouts/slideLayout215.xml"/><Relationship Id="rId6" Type="http://schemas.openxmlformats.org/officeDocument/2006/relationships/slideLayout" Target="../slideLayouts/slideLayout220.xml"/><Relationship Id="rId11" Type="http://schemas.openxmlformats.org/officeDocument/2006/relationships/slideLayout" Target="../slideLayouts/slideLayout225.xml"/><Relationship Id="rId5" Type="http://schemas.openxmlformats.org/officeDocument/2006/relationships/slideLayout" Target="../slideLayouts/slideLayout219.xml"/><Relationship Id="rId10" Type="http://schemas.openxmlformats.org/officeDocument/2006/relationships/slideLayout" Target="../slideLayouts/slideLayout224.xml"/><Relationship Id="rId4" Type="http://schemas.openxmlformats.org/officeDocument/2006/relationships/slideLayout" Target="../slideLayouts/slideLayout218.xml"/><Relationship Id="rId9" Type="http://schemas.openxmlformats.org/officeDocument/2006/relationships/slideLayout" Target="../slideLayouts/slideLayout223.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33.xml"/><Relationship Id="rId3" Type="http://schemas.openxmlformats.org/officeDocument/2006/relationships/slideLayout" Target="../slideLayouts/slideLayout228.xml"/><Relationship Id="rId7" Type="http://schemas.openxmlformats.org/officeDocument/2006/relationships/slideLayout" Target="../slideLayouts/slideLayout232.xml"/><Relationship Id="rId12" Type="http://schemas.openxmlformats.org/officeDocument/2006/relationships/theme" Target="../theme/theme17.xml"/><Relationship Id="rId2" Type="http://schemas.openxmlformats.org/officeDocument/2006/relationships/slideLayout" Target="../slideLayouts/slideLayout227.xml"/><Relationship Id="rId1" Type="http://schemas.openxmlformats.org/officeDocument/2006/relationships/slideLayout" Target="../slideLayouts/slideLayout226.xml"/><Relationship Id="rId6" Type="http://schemas.openxmlformats.org/officeDocument/2006/relationships/slideLayout" Target="../slideLayouts/slideLayout231.xml"/><Relationship Id="rId11" Type="http://schemas.openxmlformats.org/officeDocument/2006/relationships/slideLayout" Target="../slideLayouts/slideLayout236.xml"/><Relationship Id="rId5" Type="http://schemas.openxmlformats.org/officeDocument/2006/relationships/slideLayout" Target="../slideLayouts/slideLayout230.xml"/><Relationship Id="rId10" Type="http://schemas.openxmlformats.org/officeDocument/2006/relationships/slideLayout" Target="../slideLayouts/slideLayout235.xml"/><Relationship Id="rId4" Type="http://schemas.openxmlformats.org/officeDocument/2006/relationships/slideLayout" Target="../slideLayouts/slideLayout229.xml"/><Relationship Id="rId9" Type="http://schemas.openxmlformats.org/officeDocument/2006/relationships/slideLayout" Target="../slideLayouts/slideLayout234.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44.xml"/><Relationship Id="rId13" Type="http://schemas.openxmlformats.org/officeDocument/2006/relationships/slideLayout" Target="../slideLayouts/slideLayout249.xml"/><Relationship Id="rId18" Type="http://schemas.openxmlformats.org/officeDocument/2006/relationships/theme" Target="../theme/theme18.xml"/><Relationship Id="rId3" Type="http://schemas.openxmlformats.org/officeDocument/2006/relationships/slideLayout" Target="../slideLayouts/slideLayout239.xml"/><Relationship Id="rId7" Type="http://schemas.openxmlformats.org/officeDocument/2006/relationships/slideLayout" Target="../slideLayouts/slideLayout243.xml"/><Relationship Id="rId12" Type="http://schemas.openxmlformats.org/officeDocument/2006/relationships/slideLayout" Target="../slideLayouts/slideLayout248.xml"/><Relationship Id="rId17" Type="http://schemas.openxmlformats.org/officeDocument/2006/relationships/slideLayout" Target="../slideLayouts/slideLayout253.xml"/><Relationship Id="rId2" Type="http://schemas.openxmlformats.org/officeDocument/2006/relationships/slideLayout" Target="../slideLayouts/slideLayout238.xml"/><Relationship Id="rId16" Type="http://schemas.openxmlformats.org/officeDocument/2006/relationships/slideLayout" Target="../slideLayouts/slideLayout252.xml"/><Relationship Id="rId1" Type="http://schemas.openxmlformats.org/officeDocument/2006/relationships/slideLayout" Target="../slideLayouts/slideLayout237.xml"/><Relationship Id="rId6" Type="http://schemas.openxmlformats.org/officeDocument/2006/relationships/slideLayout" Target="../slideLayouts/slideLayout242.xml"/><Relationship Id="rId11" Type="http://schemas.openxmlformats.org/officeDocument/2006/relationships/slideLayout" Target="../slideLayouts/slideLayout247.xml"/><Relationship Id="rId5" Type="http://schemas.openxmlformats.org/officeDocument/2006/relationships/slideLayout" Target="../slideLayouts/slideLayout241.xml"/><Relationship Id="rId15" Type="http://schemas.openxmlformats.org/officeDocument/2006/relationships/slideLayout" Target="../slideLayouts/slideLayout251.xml"/><Relationship Id="rId10" Type="http://schemas.openxmlformats.org/officeDocument/2006/relationships/slideLayout" Target="../slideLayouts/slideLayout246.xml"/><Relationship Id="rId4" Type="http://schemas.openxmlformats.org/officeDocument/2006/relationships/slideLayout" Target="../slideLayouts/slideLayout240.xml"/><Relationship Id="rId9" Type="http://schemas.openxmlformats.org/officeDocument/2006/relationships/slideLayout" Target="../slideLayouts/slideLayout245.xml"/><Relationship Id="rId14" Type="http://schemas.openxmlformats.org/officeDocument/2006/relationships/slideLayout" Target="../slideLayouts/slideLayout250.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61.xml"/><Relationship Id="rId3" Type="http://schemas.openxmlformats.org/officeDocument/2006/relationships/slideLayout" Target="../slideLayouts/slideLayout256.xml"/><Relationship Id="rId7" Type="http://schemas.openxmlformats.org/officeDocument/2006/relationships/slideLayout" Target="../slideLayouts/slideLayout260.xml"/><Relationship Id="rId12" Type="http://schemas.openxmlformats.org/officeDocument/2006/relationships/theme" Target="../theme/theme19.xml"/><Relationship Id="rId2" Type="http://schemas.openxmlformats.org/officeDocument/2006/relationships/slideLayout" Target="../slideLayouts/slideLayout255.xml"/><Relationship Id="rId1" Type="http://schemas.openxmlformats.org/officeDocument/2006/relationships/slideLayout" Target="../slideLayouts/slideLayout254.xml"/><Relationship Id="rId6" Type="http://schemas.openxmlformats.org/officeDocument/2006/relationships/slideLayout" Target="../slideLayouts/slideLayout259.xml"/><Relationship Id="rId11" Type="http://schemas.openxmlformats.org/officeDocument/2006/relationships/slideLayout" Target="../slideLayouts/slideLayout264.xml"/><Relationship Id="rId5" Type="http://schemas.openxmlformats.org/officeDocument/2006/relationships/slideLayout" Target="../slideLayouts/slideLayout258.xml"/><Relationship Id="rId10" Type="http://schemas.openxmlformats.org/officeDocument/2006/relationships/slideLayout" Target="../slideLayouts/slideLayout263.xml"/><Relationship Id="rId4" Type="http://schemas.openxmlformats.org/officeDocument/2006/relationships/slideLayout" Target="../slideLayouts/slideLayout257.xml"/><Relationship Id="rId9" Type="http://schemas.openxmlformats.org/officeDocument/2006/relationships/slideLayout" Target="../slideLayouts/slideLayout262.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72.xml"/><Relationship Id="rId13" Type="http://schemas.openxmlformats.org/officeDocument/2006/relationships/slideLayout" Target="../slideLayouts/slideLayout277.xml"/><Relationship Id="rId18" Type="http://schemas.openxmlformats.org/officeDocument/2006/relationships/theme" Target="../theme/theme20.xml"/><Relationship Id="rId3" Type="http://schemas.openxmlformats.org/officeDocument/2006/relationships/slideLayout" Target="../slideLayouts/slideLayout267.xml"/><Relationship Id="rId7" Type="http://schemas.openxmlformats.org/officeDocument/2006/relationships/slideLayout" Target="../slideLayouts/slideLayout271.xml"/><Relationship Id="rId12" Type="http://schemas.openxmlformats.org/officeDocument/2006/relationships/slideLayout" Target="../slideLayouts/slideLayout276.xml"/><Relationship Id="rId17" Type="http://schemas.openxmlformats.org/officeDocument/2006/relationships/slideLayout" Target="../slideLayouts/slideLayout281.xml"/><Relationship Id="rId2" Type="http://schemas.openxmlformats.org/officeDocument/2006/relationships/slideLayout" Target="../slideLayouts/slideLayout266.xml"/><Relationship Id="rId16" Type="http://schemas.openxmlformats.org/officeDocument/2006/relationships/slideLayout" Target="../slideLayouts/slideLayout280.xml"/><Relationship Id="rId1" Type="http://schemas.openxmlformats.org/officeDocument/2006/relationships/slideLayout" Target="../slideLayouts/slideLayout265.xml"/><Relationship Id="rId6" Type="http://schemas.openxmlformats.org/officeDocument/2006/relationships/slideLayout" Target="../slideLayouts/slideLayout270.xml"/><Relationship Id="rId11" Type="http://schemas.openxmlformats.org/officeDocument/2006/relationships/slideLayout" Target="../slideLayouts/slideLayout275.xml"/><Relationship Id="rId5" Type="http://schemas.openxmlformats.org/officeDocument/2006/relationships/slideLayout" Target="../slideLayouts/slideLayout269.xml"/><Relationship Id="rId15" Type="http://schemas.openxmlformats.org/officeDocument/2006/relationships/slideLayout" Target="../slideLayouts/slideLayout279.xml"/><Relationship Id="rId10" Type="http://schemas.openxmlformats.org/officeDocument/2006/relationships/slideLayout" Target="../slideLayouts/slideLayout274.xml"/><Relationship Id="rId4" Type="http://schemas.openxmlformats.org/officeDocument/2006/relationships/slideLayout" Target="../slideLayouts/slideLayout268.xml"/><Relationship Id="rId9" Type="http://schemas.openxmlformats.org/officeDocument/2006/relationships/slideLayout" Target="../slideLayouts/slideLayout273.xml"/><Relationship Id="rId14" Type="http://schemas.openxmlformats.org/officeDocument/2006/relationships/slideLayout" Target="../slideLayouts/slideLayout27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89.xml"/><Relationship Id="rId3" Type="http://schemas.openxmlformats.org/officeDocument/2006/relationships/slideLayout" Target="../slideLayouts/slideLayout284.xml"/><Relationship Id="rId7" Type="http://schemas.openxmlformats.org/officeDocument/2006/relationships/slideLayout" Target="../slideLayouts/slideLayout288.xml"/><Relationship Id="rId12" Type="http://schemas.openxmlformats.org/officeDocument/2006/relationships/theme" Target="../theme/theme21.xml"/><Relationship Id="rId2" Type="http://schemas.openxmlformats.org/officeDocument/2006/relationships/slideLayout" Target="../slideLayouts/slideLayout283.xml"/><Relationship Id="rId1" Type="http://schemas.openxmlformats.org/officeDocument/2006/relationships/slideLayout" Target="../slideLayouts/slideLayout282.xml"/><Relationship Id="rId6" Type="http://schemas.openxmlformats.org/officeDocument/2006/relationships/slideLayout" Target="../slideLayouts/slideLayout287.xml"/><Relationship Id="rId11" Type="http://schemas.openxmlformats.org/officeDocument/2006/relationships/slideLayout" Target="../slideLayouts/slideLayout292.xml"/><Relationship Id="rId5" Type="http://schemas.openxmlformats.org/officeDocument/2006/relationships/slideLayout" Target="../slideLayouts/slideLayout286.xml"/><Relationship Id="rId10" Type="http://schemas.openxmlformats.org/officeDocument/2006/relationships/slideLayout" Target="../slideLayouts/slideLayout291.xml"/><Relationship Id="rId4" Type="http://schemas.openxmlformats.org/officeDocument/2006/relationships/slideLayout" Target="../slideLayouts/slideLayout285.xml"/><Relationship Id="rId9" Type="http://schemas.openxmlformats.org/officeDocument/2006/relationships/slideLayout" Target="../slideLayouts/slideLayout290.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300.xml"/><Relationship Id="rId3" Type="http://schemas.openxmlformats.org/officeDocument/2006/relationships/slideLayout" Target="../slideLayouts/slideLayout295.xml"/><Relationship Id="rId7" Type="http://schemas.openxmlformats.org/officeDocument/2006/relationships/slideLayout" Target="../slideLayouts/slideLayout299.xml"/><Relationship Id="rId12" Type="http://schemas.openxmlformats.org/officeDocument/2006/relationships/theme" Target="../theme/theme22.xml"/><Relationship Id="rId2" Type="http://schemas.openxmlformats.org/officeDocument/2006/relationships/slideLayout" Target="../slideLayouts/slideLayout294.xml"/><Relationship Id="rId1" Type="http://schemas.openxmlformats.org/officeDocument/2006/relationships/slideLayout" Target="../slideLayouts/slideLayout293.xml"/><Relationship Id="rId6" Type="http://schemas.openxmlformats.org/officeDocument/2006/relationships/slideLayout" Target="../slideLayouts/slideLayout298.xml"/><Relationship Id="rId11" Type="http://schemas.openxmlformats.org/officeDocument/2006/relationships/slideLayout" Target="../slideLayouts/slideLayout303.xml"/><Relationship Id="rId5" Type="http://schemas.openxmlformats.org/officeDocument/2006/relationships/slideLayout" Target="../slideLayouts/slideLayout297.xml"/><Relationship Id="rId10" Type="http://schemas.openxmlformats.org/officeDocument/2006/relationships/slideLayout" Target="../slideLayouts/slideLayout302.xml"/><Relationship Id="rId4" Type="http://schemas.openxmlformats.org/officeDocument/2006/relationships/slideLayout" Target="../slideLayouts/slideLayout296.xml"/><Relationship Id="rId9" Type="http://schemas.openxmlformats.org/officeDocument/2006/relationships/slideLayout" Target="../slideLayouts/slideLayout30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Ref idx="1003">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000">
                <a:solidFill>
                  <a:schemeClr val="tx1"/>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000" cap="all" baseline="0">
                <a:solidFill>
                  <a:schemeClr val="tx1"/>
                </a:solidFill>
              </a:defRPr>
            </a:lvl1pPr>
          </a:lstStyle>
          <a:p>
            <a:endParaRPr lang="en-US"/>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000">
                <a:solidFill>
                  <a:schemeClr val="tx1"/>
                </a:solidFill>
              </a:defRPr>
            </a:lvl1pPr>
          </a:lstStyle>
          <a:p>
            <a:fld id="{F36C87F6-986D-49E6-AF40-1B3A1EE8064D}" type="slidenum">
              <a:rPr lang="en-US" smtClean="0"/>
              <a:pPr/>
              <a:t>‹#›</a:t>
            </a:fld>
            <a:endParaRPr lang="en-US"/>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dirty="0"/>
          </a:p>
        </p:txBody>
      </p:sp>
    </p:spTree>
    <p:extLst>
      <p:ext uri="{BB962C8B-B14F-4D97-AF65-F5344CB8AC3E}">
        <p14:creationId xmlns:p14="http://schemas.microsoft.com/office/powerpoint/2010/main" val="949361327"/>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4" r:id="rId6"/>
    <p:sldLayoutId id="2147483695" r:id="rId7"/>
    <p:sldLayoutId id="2147483696" r:id="rId8"/>
    <p:sldLayoutId id="2147483697" r:id="rId9"/>
    <p:sldLayoutId id="2147483698" r:id="rId10"/>
    <p:sldLayoutId id="214748369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4000" kern="1200" cap="all" baseline="0">
          <a:solidFill>
            <a:schemeClr val="tx2"/>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accent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accent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accent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accent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accent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Clr>
          <a:schemeClr val="accent1"/>
        </a:buClr>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Clr>
          <a:schemeClr val="accent1"/>
        </a:buClr>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Clr>
          <a:schemeClr val="accent1"/>
        </a:buClr>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Clr>
          <a:schemeClr val="accent1"/>
        </a:buClr>
        <a:buSzPct val="80000"/>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569" y="484632"/>
            <a:ext cx="10055781"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569" y="2121408"/>
            <a:ext cx="10055781" cy="405079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2350" y="6272785"/>
            <a:ext cx="3272700" cy="365125"/>
          </a:xfrm>
          <a:prstGeom prst="rect">
            <a:avLst/>
          </a:prstGeom>
        </p:spPr>
        <p:txBody>
          <a:bodyPr vert="horz" lIns="91440" tIns="45720" rIns="91440" bIns="45720" rtlCol="0" anchor="ctr"/>
          <a:lstStyle>
            <a:lvl1pPr algn="r">
              <a:defRPr sz="1100">
                <a:solidFill>
                  <a:schemeClr val="tx2"/>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1087853" y="6272785"/>
            <a:ext cx="6326000" cy="365125"/>
          </a:xfrm>
          <a:prstGeom prst="rect">
            <a:avLst/>
          </a:prstGeom>
        </p:spPr>
        <p:txBody>
          <a:bodyPr vert="horz" lIns="91440" tIns="45720" rIns="91440" bIns="45720" rtlCol="0" anchor="ctr"/>
          <a:lstStyle>
            <a:lvl1pPr algn="l">
              <a:defRPr sz="1100">
                <a:solidFill>
                  <a:schemeClr val="tx2"/>
                </a:solidFill>
              </a:defRPr>
            </a:lvl1pPr>
          </a:lstStyle>
          <a:p>
            <a:endParaRPr lang="en-US"/>
          </a:p>
        </p:txBody>
      </p:sp>
      <p:grpSp>
        <p:nvGrpSpPr>
          <p:cNvPr id="7" name="Group 6"/>
          <p:cNvGrpSpPr>
            <a:grpSpLocks noChangeAspect="1"/>
          </p:cNvGrpSpPr>
          <p:nvPr/>
        </p:nvGrpSpPr>
        <p:grpSpPr>
          <a:xfrm>
            <a:off x="11398756" y="6229681"/>
            <a:ext cx="457081"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08183" y="6272785"/>
            <a:ext cx="639913"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26179354"/>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126" rtl="0" eaLnBrk="1" latinLnBrk="0" hangingPunct="1">
        <a:lnSpc>
          <a:spcPct val="90000"/>
        </a:lnSpc>
        <a:spcBef>
          <a:spcPct val="0"/>
        </a:spcBef>
        <a:buNone/>
        <a:defRPr sz="5398"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25" indent="-182825" algn="l" defTabSz="914126" rtl="0" eaLnBrk="1" latinLnBrk="0" hangingPunct="1">
        <a:lnSpc>
          <a:spcPct val="90000"/>
        </a:lnSpc>
        <a:spcBef>
          <a:spcPts val="1200"/>
        </a:spcBef>
        <a:buClr>
          <a:schemeClr val="accent1">
            <a:lumMod val="75000"/>
          </a:schemeClr>
        </a:buClr>
        <a:buSzPct val="85000"/>
        <a:buFont typeface="Wingdings" pitchFamily="2" charset="2"/>
        <a:buChar char="§"/>
        <a:defRPr sz="1999" kern="1200">
          <a:solidFill>
            <a:schemeClr val="tx1"/>
          </a:solidFill>
          <a:latin typeface="+mn-lt"/>
          <a:ea typeface="+mn-ea"/>
          <a:cs typeface="+mn-cs"/>
        </a:defRPr>
      </a:lvl1pPr>
      <a:lvl2pPr marL="457063"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799" kern="1200">
          <a:solidFill>
            <a:schemeClr val="tx1"/>
          </a:solidFill>
          <a:latin typeface="+mn-lt"/>
          <a:ea typeface="+mn-ea"/>
          <a:cs typeface="+mn-cs"/>
        </a:defRPr>
      </a:lvl2pPr>
      <a:lvl3pPr marL="731301"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538"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79776"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59952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89943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19934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49925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88825"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158" y="609600"/>
            <a:ext cx="8594429"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158" y="2160590"/>
            <a:ext cx="8594429"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3257" y="6041363"/>
            <a:ext cx="91170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677158" y="6041363"/>
            <a:ext cx="629597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88426" y="6041363"/>
            <a:ext cx="683161" cy="365125"/>
          </a:xfrm>
          <a:prstGeom prst="rect">
            <a:avLst/>
          </a:prstGeom>
        </p:spPr>
        <p:txBody>
          <a:bodyPr vert="horz" lIns="91440" tIns="45720" rIns="91440" bIns="45720" rtlCol="0" anchor="ctr"/>
          <a:lstStyle>
            <a:lvl1pPr algn="r">
              <a:defRPr sz="900">
                <a:solidFill>
                  <a:schemeClr val="accent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548673155"/>
      </p:ext>
    </p:extLst>
  </p:cSld>
  <p:clrMap bg1="lt1" tx1="dk1" bg2="lt2" tx2="dk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 id="2147483856" r:id="rId12"/>
    <p:sldLayoutId id="2147483857" r:id="rId13"/>
    <p:sldLayoutId id="2147483858" r:id="rId14"/>
    <p:sldLayoutId id="2147483859" r:id="rId15"/>
    <p:sldLayoutId id="2147483860" r:id="rId16"/>
  </p:sldLayoutIdLst>
  <p:hf sldNum="0" hdr="0" ftr="0" dt="0"/>
  <p:txStyles>
    <p:titleStyle>
      <a:lvl1pPr algn="l" defTabSz="457063" rtl="0" eaLnBrk="1" latinLnBrk="0" hangingPunct="1">
        <a:spcBef>
          <a:spcPct val="0"/>
        </a:spcBef>
        <a:buNone/>
        <a:defRPr sz="3599"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797" indent="-342797" algn="l" defTabSz="457063" rtl="0" eaLnBrk="1" latinLnBrk="0" hangingPunct="1">
        <a:spcBef>
          <a:spcPts val="1000"/>
        </a:spcBef>
        <a:spcAft>
          <a:spcPts val="0"/>
        </a:spcAft>
        <a:buClr>
          <a:schemeClr val="accent1"/>
        </a:buClr>
        <a:buSzPct val="80000"/>
        <a:buFont typeface="Wingdings 3" charset="2"/>
        <a:buChar char=""/>
        <a:defRPr sz="1799" kern="1200">
          <a:solidFill>
            <a:schemeClr val="tx1">
              <a:lumMod val="75000"/>
              <a:lumOff val="25000"/>
            </a:schemeClr>
          </a:solidFill>
          <a:latin typeface="+mn-lt"/>
          <a:ea typeface="+mn-ea"/>
          <a:cs typeface="+mn-cs"/>
        </a:defRPr>
      </a:lvl1pPr>
      <a:lvl2pPr marL="742727" indent="-285664" algn="l" defTabSz="457063"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2657" indent="-228531" algn="l" defTabSz="457063"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599720"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6783"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3846"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0908"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7971"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5034" indent="-228531" algn="l" defTabSz="457063"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val="0"/>
              </a:ext>
            </a:extLst>
          </a:blip>
          <a:srcRect/>
          <a:stretch>
            <a:fillRect/>
          </a:stretch>
        </p:blipFill>
        <p:spPr bwMode="auto">
          <a:xfrm>
            <a:off x="0" y="1"/>
            <a:ext cx="12188828"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537" y="618518"/>
            <a:ext cx="10361752"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537" y="2367094"/>
            <a:ext cx="10361753"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6737" y="5883276"/>
            <a:ext cx="2742486" cy="365125"/>
          </a:xfrm>
          <a:prstGeom prst="rect">
            <a:avLst/>
          </a:prstGeom>
        </p:spPr>
        <p:txBody>
          <a:bodyPr vert="horz" lIns="91440" tIns="45720" rIns="91440" bIns="45720" rtlCol="0" anchor="ctr"/>
          <a:lstStyle>
            <a:lvl1pPr algn="r">
              <a:defRPr sz="1000">
                <a:solidFill>
                  <a:schemeClr val="tx1"/>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913537" y="5883276"/>
            <a:ext cx="6671149"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1273" y="5883276"/>
            <a:ext cx="764016" cy="365125"/>
          </a:xfrm>
          <a:prstGeom prst="rect">
            <a:avLst/>
          </a:prstGeom>
        </p:spPr>
        <p:txBody>
          <a:bodyPr vert="horz" lIns="91440" tIns="45720" rIns="91440" bIns="45720" rtlCol="0" anchor="ctr"/>
          <a:lstStyle>
            <a:lvl1pPr algn="r">
              <a:defRPr sz="10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3009037607"/>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0" r:id="rId11"/>
    <p:sldLayoutId id="2147483921" r:id="rId12"/>
    <p:sldLayoutId id="2147483922" r:id="rId13"/>
    <p:sldLayoutId id="2147483923" r:id="rId14"/>
    <p:sldLayoutId id="2147483924" r:id="rId15"/>
    <p:sldLayoutId id="2147483925" r:id="rId16"/>
    <p:sldLayoutId id="2147483926" r:id="rId17"/>
  </p:sldLayoutIdLst>
  <p:hf sldNum="0" hdr="0" ftr="0" dt="0"/>
  <p:txStyles>
    <p:titleStyle>
      <a:lvl1pPr algn="ctr" defTabSz="914126" rtl="0" eaLnBrk="1" latinLnBrk="0" hangingPunct="1">
        <a:lnSpc>
          <a:spcPct val="90000"/>
        </a:lnSpc>
        <a:spcBef>
          <a:spcPct val="0"/>
        </a:spcBef>
        <a:buNone/>
        <a:defRPr sz="3599" kern="1200" cap="all" baseline="0">
          <a:solidFill>
            <a:schemeClr val="tx1"/>
          </a:solidFill>
          <a:effectLst/>
          <a:latin typeface="+mj-lt"/>
          <a:ea typeface="+mj-ea"/>
          <a:cs typeface="+mj-cs"/>
        </a:defRPr>
      </a:lvl1pPr>
    </p:titleStyle>
    <p:bodyStyle>
      <a:lvl1pPr marL="228531" indent="-228531" algn="l" defTabSz="914126" rtl="0" eaLnBrk="1" latinLnBrk="0" hangingPunct="1">
        <a:lnSpc>
          <a:spcPct val="120000"/>
        </a:lnSpc>
        <a:spcBef>
          <a:spcPts val="1000"/>
        </a:spcBef>
        <a:buClr>
          <a:schemeClr val="tx1"/>
        </a:buClr>
        <a:buFont typeface="Arial" panose="020B0604020202020204" pitchFamily="34" charset="0"/>
        <a:buChar char="•"/>
        <a:defRPr sz="1999" kern="1200" cap="all" baseline="0">
          <a:solidFill>
            <a:schemeClr val="tx1"/>
          </a:solidFill>
          <a:effectLst/>
          <a:latin typeface="+mn-lt"/>
          <a:ea typeface="+mn-ea"/>
          <a:cs typeface="+mn-cs"/>
        </a:defRPr>
      </a:lvl1pPr>
      <a:lvl2pPr marL="685594" indent="-228531" algn="l" defTabSz="914126" rtl="0" eaLnBrk="1" latinLnBrk="0" hangingPunct="1">
        <a:lnSpc>
          <a:spcPct val="120000"/>
        </a:lnSpc>
        <a:spcBef>
          <a:spcPts val="500"/>
        </a:spcBef>
        <a:buClr>
          <a:schemeClr val="tx1"/>
        </a:buClr>
        <a:buFont typeface="Arial" panose="020B0604020202020204" pitchFamily="34" charset="0"/>
        <a:buChar char="•"/>
        <a:defRPr sz="1799" kern="1200" cap="all" baseline="0">
          <a:solidFill>
            <a:schemeClr val="tx1"/>
          </a:solidFill>
          <a:effectLst/>
          <a:latin typeface="+mn-lt"/>
          <a:ea typeface="+mn-ea"/>
          <a:cs typeface="+mn-cs"/>
        </a:defRPr>
      </a:lvl2pPr>
      <a:lvl3pPr marL="1142657" indent="-228531" algn="l" defTabSz="914126"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599720" indent="-228531" algn="l" defTabSz="914126"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6783" indent="-228531" algn="l" defTabSz="914126"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3846" indent="-228531" algn="l" defTabSz="914126"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0908" indent="-228531" algn="l" defTabSz="914126"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7971" indent="-228531" algn="l" defTabSz="914126"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5034" indent="-228531" algn="l" defTabSz="914126"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0555" y="964692"/>
            <a:ext cx="7727715"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0555" y="2638045"/>
            <a:ext cx="7727715"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19392" y="6238816"/>
            <a:ext cx="2753029"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1599784" y="6236208"/>
            <a:ext cx="5899652"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6120" y="6217920"/>
            <a:ext cx="365665"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277952632"/>
      </p:ext>
    </p:extLst>
  </p:cSld>
  <p:clrMap bg1="lt1" tx1="dk1" bg2="lt2" tx2="dk2" accent1="accent1" accent2="accent2" accent3="accent3" accent4="accent4" accent5="accent5" accent6="accent6" hlink="hlink" folHlink="folHlink"/>
  <p:sldLayoutIdLst>
    <p:sldLayoutId id="2147483976" r:id="rId1"/>
    <p:sldLayoutId id="2147483977" r:id="rId2"/>
    <p:sldLayoutId id="2147483978" r:id="rId3"/>
    <p:sldLayoutId id="2147483979" r:id="rId4"/>
    <p:sldLayoutId id="2147483980" r:id="rId5"/>
    <p:sldLayoutId id="2147483981" r:id="rId6"/>
    <p:sldLayoutId id="2147483982" r:id="rId7"/>
    <p:sldLayoutId id="2147483983" r:id="rId8"/>
    <p:sldLayoutId id="2147483984" r:id="rId9"/>
    <p:sldLayoutId id="2147483985" r:id="rId10"/>
    <p:sldLayoutId id="2147483986" r:id="rId11"/>
  </p:sldLayoutIdLst>
  <p:hf sldNum="0" hdr="0" ftr="0" dt="0"/>
  <p:txStyles>
    <p:titleStyle>
      <a:lvl1pPr algn="ctr" defTabSz="914126" rtl="0" eaLnBrk="1" latinLnBrk="0" hangingPunct="1">
        <a:lnSpc>
          <a:spcPct val="90000"/>
        </a:lnSpc>
        <a:spcBef>
          <a:spcPct val="0"/>
        </a:spcBef>
        <a:buNone/>
        <a:defRPr sz="2799" kern="1200" cap="all" spc="200" baseline="0">
          <a:solidFill>
            <a:schemeClr val="tx1">
              <a:lumMod val="85000"/>
              <a:lumOff val="15000"/>
            </a:schemeClr>
          </a:solidFill>
          <a:latin typeface="+mj-lt"/>
          <a:ea typeface="+mj-ea"/>
          <a:cs typeface="+mj-cs"/>
        </a:defRPr>
      </a:lvl1pPr>
    </p:titleStyle>
    <p:bodyStyle>
      <a:lvl1pPr marL="228531" indent="-228531" algn="l" defTabSz="914126" rtl="0" eaLnBrk="1" latinLnBrk="0" hangingPunct="1">
        <a:lnSpc>
          <a:spcPct val="100000"/>
        </a:lnSpc>
        <a:spcBef>
          <a:spcPts val="1000"/>
        </a:spcBef>
        <a:buClr>
          <a:schemeClr val="accent2"/>
        </a:buClr>
        <a:buFont typeface="Arial" panose="020B0604020202020204" pitchFamily="34" charset="0"/>
        <a:buChar char="•"/>
        <a:defRPr sz="1799" kern="1200">
          <a:solidFill>
            <a:schemeClr val="tx1">
              <a:lumMod val="85000"/>
              <a:lumOff val="15000"/>
            </a:schemeClr>
          </a:solidFill>
          <a:latin typeface="+mn-lt"/>
          <a:ea typeface="+mn-ea"/>
          <a:cs typeface="+mn-cs"/>
        </a:defRPr>
      </a:lvl1pPr>
      <a:lvl2pPr marL="457063" indent="-228531" algn="l" defTabSz="914126"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594" indent="-228531" algn="l" defTabSz="914126"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126" indent="-228531" algn="l" defTabSz="914126"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657" indent="-228531" algn="l" defTabSz="914126"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469" indent="-228531" algn="l" defTabSz="914126"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3868" indent="-228531" algn="l" defTabSz="914126"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6853" indent="-228531" algn="l" defTabSz="914126"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210" indent="-228531" algn="l" defTabSz="914126"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6"/>
            <a:ext cx="4035961"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8"/>
            <a:ext cx="1522016" cy="2365453"/>
          </a:xfrm>
          <a:prstGeom prst="rect">
            <a:avLst/>
          </a:prstGeom>
        </p:spPr>
      </p:pic>
      <p:sp>
        <p:nvSpPr>
          <p:cNvPr id="16" name="Oval 15"/>
          <p:cNvSpPr/>
          <p:nvPr/>
        </p:nvSpPr>
        <p:spPr>
          <a:xfrm>
            <a:off x="8606770" y="1676400"/>
            <a:ext cx="2818666"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7998114" y="0"/>
            <a:ext cx="1602969"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6770" y="6092866"/>
            <a:ext cx="993475" cy="765134"/>
          </a:xfrm>
          <a:prstGeom prst="rect">
            <a:avLst/>
          </a:prstGeom>
        </p:spPr>
      </p:pic>
      <p:sp>
        <p:nvSpPr>
          <p:cNvPr id="14" name="Rectangle 13"/>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5943" y="452718"/>
            <a:ext cx="9402274"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025" y="2052919"/>
            <a:ext cx="894421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2866" y="1790741"/>
            <a:ext cx="990599" cy="304720"/>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rot="5400000">
            <a:off x="8948740" y="3225337"/>
            <a:ext cx="3859795" cy="304722"/>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a:xfrm>
            <a:off x="10349844" y="295730"/>
            <a:ext cx="837981" cy="767687"/>
          </a:xfrm>
          <a:prstGeom prst="rect">
            <a:avLst/>
          </a:prstGeom>
        </p:spPr>
        <p:txBody>
          <a:bodyPr vert="horz" lIns="91440" tIns="45720" rIns="91440" bIns="45720" rtlCol="0" anchor="b"/>
          <a:lstStyle>
            <a:lvl1pPr algn="ctr">
              <a:defRPr sz="2799" b="0" i="0">
                <a:solidFill>
                  <a:schemeClr val="tx1">
                    <a:tint val="75000"/>
                  </a:schemeClr>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748598405"/>
      </p:ext>
    </p:extLst>
  </p:cSld>
  <p:clrMap bg1="dk1" tx1="lt1" bg2="dk2" tx2="lt2" accent1="accent1" accent2="accent2" accent3="accent3" accent4="accent4" accent5="accent5" accent6="accent6" hlink="hlink" folHlink="folHlink"/>
  <p:sldLayoutIdLst>
    <p:sldLayoutId id="2147484006" r:id="rId1"/>
    <p:sldLayoutId id="2147484007" r:id="rId2"/>
    <p:sldLayoutId id="2147484008" r:id="rId3"/>
    <p:sldLayoutId id="2147484009" r:id="rId4"/>
    <p:sldLayoutId id="2147484010" r:id="rId5"/>
    <p:sldLayoutId id="2147484011" r:id="rId6"/>
    <p:sldLayoutId id="2147484012" r:id="rId7"/>
    <p:sldLayoutId id="2147484013" r:id="rId8"/>
    <p:sldLayoutId id="2147484014" r:id="rId9"/>
    <p:sldLayoutId id="2147484015" r:id="rId10"/>
    <p:sldLayoutId id="2147484016" r:id="rId11"/>
    <p:sldLayoutId id="2147484017" r:id="rId12"/>
    <p:sldLayoutId id="2147484018" r:id="rId13"/>
    <p:sldLayoutId id="2147484019" r:id="rId14"/>
    <p:sldLayoutId id="2147484020" r:id="rId15"/>
    <p:sldLayoutId id="2147484021" r:id="rId16"/>
    <p:sldLayoutId id="2147484022" r:id="rId17"/>
  </p:sldLayoutIdLst>
  <p:hf sldNum="0" hdr="0" ftr="0" dt="0"/>
  <p:txStyles>
    <p:titleStyle>
      <a:lvl1pPr algn="l" defTabSz="457063" rtl="0" eaLnBrk="1" latinLnBrk="0" hangingPunct="1">
        <a:spcBef>
          <a:spcPct val="0"/>
        </a:spcBef>
        <a:buNone/>
        <a:defRPr sz="4199"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797" indent="-342797" algn="l" defTabSz="457063" rtl="0" eaLnBrk="1" latinLnBrk="0" hangingPunct="1">
        <a:spcBef>
          <a:spcPts val="1000"/>
        </a:spcBef>
        <a:spcAft>
          <a:spcPts val="0"/>
        </a:spcAft>
        <a:buClr>
          <a:schemeClr val="accent1"/>
        </a:buClr>
        <a:buSzPct val="80000"/>
        <a:buFont typeface="Wingdings 3" charset="2"/>
        <a:buChar char=""/>
        <a:defRPr sz="1999" b="0" i="0" kern="1200">
          <a:solidFill>
            <a:schemeClr val="tx1"/>
          </a:solidFill>
          <a:latin typeface="+mj-lt"/>
          <a:ea typeface="+mj-ea"/>
          <a:cs typeface="+mj-cs"/>
        </a:defRPr>
      </a:lvl1pPr>
      <a:lvl2pPr marL="742727" indent="-285664" algn="l" defTabSz="457063" rtl="0" eaLnBrk="1" latinLnBrk="0" hangingPunct="1">
        <a:spcBef>
          <a:spcPts val="1000"/>
        </a:spcBef>
        <a:spcAft>
          <a:spcPts val="0"/>
        </a:spcAft>
        <a:buClr>
          <a:schemeClr val="accent1"/>
        </a:buClr>
        <a:buSzPct val="80000"/>
        <a:buFont typeface="Wingdings 3" charset="2"/>
        <a:buChar char=""/>
        <a:defRPr sz="1799" b="0" i="0" kern="1200">
          <a:solidFill>
            <a:schemeClr val="tx1"/>
          </a:solidFill>
          <a:latin typeface="+mj-lt"/>
          <a:ea typeface="+mj-ea"/>
          <a:cs typeface="+mj-cs"/>
        </a:defRPr>
      </a:lvl2pPr>
      <a:lvl3pPr marL="1142657" indent="-228531" algn="l" defTabSz="457063"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599720" indent="-228531" algn="l" defTabSz="457063"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6783" indent="-228531" algn="l" defTabSz="457063"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3846" indent="-228531" algn="l" defTabSz="457063"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0908" indent="-228531" algn="l" defTabSz="457063"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7971" indent="-228531" algn="l" defTabSz="457063"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5034" indent="-228531" algn="l" defTabSz="457063"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09789" y="447188"/>
            <a:ext cx="10569245"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09790" y="2184402"/>
            <a:ext cx="10560534"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396" y="6041363"/>
            <a:ext cx="8642069"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4" name="Date Placeholder 3"/>
          <p:cNvSpPr>
            <a:spLocks noGrp="1"/>
          </p:cNvSpPr>
          <p:nvPr>
            <p:ph type="dt" sz="half" idx="2"/>
          </p:nvPr>
        </p:nvSpPr>
        <p:spPr>
          <a:xfrm>
            <a:off x="9332195" y="6041363"/>
            <a:ext cx="1343356" cy="365125"/>
          </a:xfrm>
          <a:prstGeom prst="rect">
            <a:avLst/>
          </a:prstGeom>
        </p:spPr>
        <p:txBody>
          <a:bodyPr vert="horz" lIns="91440" tIns="45720" rIns="91440" bIns="45720" rtlCol="0" anchor="b"/>
          <a:lstStyle>
            <a:lvl1pPr algn="r">
              <a:defRPr sz="900">
                <a:solidFill>
                  <a:schemeClr val="tx1"/>
                </a:solidFill>
              </a:defRPr>
            </a:lvl1pPr>
          </a:lstStyle>
          <a:p>
            <a:fld id="{835812B2-BD1B-4DB0-9BD9-F523FF02BE87}" type="datetime1">
              <a:rPr lang="en-US" smtClean="0"/>
              <a:t>9/4/2018</a:t>
            </a:fld>
            <a:endParaRPr lang="en-US"/>
          </a:p>
        </p:txBody>
      </p:sp>
      <p:sp>
        <p:nvSpPr>
          <p:cNvPr id="6" name="Slide Number Placeholder 5"/>
          <p:cNvSpPr>
            <a:spLocks noGrp="1"/>
          </p:cNvSpPr>
          <p:nvPr>
            <p:ph type="sldNum" sz="quarter" idx="4"/>
          </p:nvPr>
        </p:nvSpPr>
        <p:spPr>
          <a:xfrm>
            <a:off x="10675551" y="5915889"/>
            <a:ext cx="1061878" cy="490599"/>
          </a:xfrm>
          <a:prstGeom prst="rect">
            <a:avLst/>
          </a:prstGeom>
        </p:spPr>
        <p:txBody>
          <a:bodyPr vert="horz" lIns="91440" tIns="45720" rIns="91440" bIns="10800" rtlCol="0" anchor="b"/>
          <a:lstStyle>
            <a:lvl1pPr algn="r">
              <a:defRPr sz="1999">
                <a:solidFill>
                  <a:schemeClr val="accent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3132416799"/>
      </p:ext>
    </p:extLst>
  </p:cSld>
  <p:clrMap bg1="dk1" tx1="lt1" bg2="dk2" tx2="lt2" accent1="accent1" accent2="accent2" accent3="accent3" accent4="accent4" accent5="accent5" accent6="accent6" hlink="hlink" folHlink="folHlink"/>
  <p:sldLayoutIdLst>
    <p:sldLayoutId id="2147484039"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 id="2147484048" r:id="rId10"/>
    <p:sldLayoutId id="2147484049" r:id="rId11"/>
    <p:sldLayoutId id="2147484050" r:id="rId12"/>
    <p:sldLayoutId id="2147484051" r:id="rId13"/>
    <p:sldLayoutId id="2147484052" r:id="rId14"/>
  </p:sldLayoutIdLst>
  <p:hf sldNum="0" hdr="0" ftr="0" dt="0"/>
  <p:txStyles>
    <p:titleStyle>
      <a:lvl1pPr algn="l" defTabSz="457063" rtl="0" eaLnBrk="1" latinLnBrk="0" hangingPunct="1">
        <a:spcBef>
          <a:spcPct val="0"/>
        </a:spcBef>
        <a:buNone/>
        <a:defRPr sz="3999"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797" indent="-342797" algn="l" defTabSz="457063" rtl="0" eaLnBrk="1" latinLnBrk="0" hangingPunct="1">
        <a:spcBef>
          <a:spcPct val="20000"/>
        </a:spcBef>
        <a:spcAft>
          <a:spcPts val="600"/>
        </a:spcAft>
        <a:buClr>
          <a:schemeClr val="accent1"/>
        </a:buClr>
        <a:buFont typeface="Wingdings 2" charset="2"/>
        <a:buChar char=""/>
        <a:defRPr sz="1799" kern="1200">
          <a:solidFill>
            <a:schemeClr val="tx1"/>
          </a:solidFill>
          <a:latin typeface="+mn-lt"/>
          <a:ea typeface="+mn-ea"/>
          <a:cs typeface="+mn-cs"/>
        </a:defRPr>
      </a:lvl1pPr>
      <a:lvl2pPr marL="742727" indent="-285664" algn="l" defTabSz="457063"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2657" indent="-228531" algn="l" defTabSz="457063"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599720" indent="-228531" algn="l" defTabSz="457063"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6783" indent="-228531" algn="l" defTabSz="457063"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399280" indent="-228531" algn="l" defTabSz="457063"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799160" indent="-228531" algn="l" defTabSz="457063"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199040" indent="-228531" algn="l" defTabSz="457063"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598920" indent="-228531" algn="l" defTabSz="457063"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0773"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14" y="157"/>
            <a:ext cx="2356060"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32"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249" y="624110"/>
            <a:ext cx="8909366"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8538" y="2133600"/>
            <a:ext cx="8913078"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58914" y="6130437"/>
            <a:ext cx="1145984"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2588538" y="6135809"/>
            <a:ext cx="7618015"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31674" y="787783"/>
            <a:ext cx="779564" cy="365125"/>
          </a:xfrm>
          <a:prstGeom prst="rect">
            <a:avLst/>
          </a:prstGeom>
        </p:spPr>
        <p:txBody>
          <a:bodyPr vert="horz" lIns="91440" tIns="45720" rIns="91440" bIns="45720" rtlCol="0" anchor="ctr"/>
          <a:lstStyle>
            <a:lvl1pPr algn="r">
              <a:defRPr sz="1999">
                <a:solidFill>
                  <a:srgbClr val="FEFFFF"/>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4040150515"/>
      </p:ext>
    </p:extLst>
  </p:cSld>
  <p:clrMap bg1="lt1" tx1="dk1" bg2="lt2" tx2="dk2" accent1="accent1" accent2="accent2" accent3="accent3" accent4="accent4" accent5="accent5" accent6="accent6" hlink="hlink" folHlink="folHlink"/>
  <p:sldLayoutIdLst>
    <p:sldLayoutId id="2147484071" r:id="rId1"/>
    <p:sldLayoutId id="2147484072" r:id="rId2"/>
    <p:sldLayoutId id="2147484073" r:id="rId3"/>
    <p:sldLayoutId id="2147484074" r:id="rId4"/>
    <p:sldLayoutId id="2147484075" r:id="rId5"/>
    <p:sldLayoutId id="2147484076" r:id="rId6"/>
    <p:sldLayoutId id="2147484077" r:id="rId7"/>
    <p:sldLayoutId id="2147484078" r:id="rId8"/>
    <p:sldLayoutId id="2147484079" r:id="rId9"/>
    <p:sldLayoutId id="2147484080" r:id="rId10"/>
    <p:sldLayoutId id="2147484081" r:id="rId11"/>
    <p:sldLayoutId id="2147484082" r:id="rId12"/>
    <p:sldLayoutId id="2147484083" r:id="rId13"/>
    <p:sldLayoutId id="2147484084" r:id="rId14"/>
    <p:sldLayoutId id="2147484085" r:id="rId15"/>
    <p:sldLayoutId id="2147484086" r:id="rId16"/>
  </p:sldLayoutIdLst>
  <p:hf sldNum="0" hdr="0" ftr="0" dt="0"/>
  <p:txStyles>
    <p:titleStyle>
      <a:lvl1pPr algn="l" defTabSz="457063" rtl="0" eaLnBrk="1" latinLnBrk="0" hangingPunct="1">
        <a:spcBef>
          <a:spcPct val="0"/>
        </a:spcBef>
        <a:buNone/>
        <a:defRPr sz="3599"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797" indent="-342797" algn="l" defTabSz="457063" rtl="0" eaLnBrk="1" latinLnBrk="0" hangingPunct="1">
        <a:spcBef>
          <a:spcPts val="1000"/>
        </a:spcBef>
        <a:spcAft>
          <a:spcPts val="0"/>
        </a:spcAft>
        <a:buClr>
          <a:schemeClr val="accent1"/>
        </a:buClr>
        <a:buFont typeface="Wingdings 3" charset="2"/>
        <a:buChar char=""/>
        <a:defRPr sz="1799" kern="1200">
          <a:solidFill>
            <a:schemeClr val="tx1">
              <a:lumMod val="75000"/>
              <a:lumOff val="25000"/>
            </a:schemeClr>
          </a:solidFill>
          <a:latin typeface="+mn-lt"/>
          <a:ea typeface="+mn-ea"/>
          <a:cs typeface="+mn-cs"/>
        </a:defRPr>
      </a:lvl1pPr>
      <a:lvl2pPr marL="742727" indent="-285664" algn="l" defTabSz="457063"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2657" indent="-228531" algn="l" defTabSz="457063"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599720" indent="-228531" algn="l" defTabSz="457063"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6783" indent="-228531" algn="l" defTabSz="457063"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3846" indent="-228531" algn="l" defTabSz="457063"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0908" indent="-228531" algn="l" defTabSz="457063"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7971" indent="-228531" algn="l" defTabSz="457063"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5034" indent="-228531" algn="l" defTabSz="457063"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88825"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654" y="973668"/>
            <a:ext cx="8759131"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654" y="2603500"/>
            <a:ext cx="8759131"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330" y="6391839"/>
            <a:ext cx="990341" cy="304799"/>
          </a:xfrm>
          <a:prstGeom prst="rect">
            <a:avLst/>
          </a:prstGeom>
        </p:spPr>
        <p:txBody>
          <a:bodyPr vert="horz" lIns="91440" tIns="45720" rIns="91440" bIns="45720" rtlCol="0" anchor="ctr"/>
          <a:lstStyle>
            <a:lvl1pPr algn="r">
              <a:defRPr sz="1000" b="1" i="0">
                <a:solidFill>
                  <a:schemeClr val="accent1"/>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560964" y="6391839"/>
            <a:ext cx="3858790"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49844" y="295730"/>
            <a:ext cx="837981" cy="767687"/>
          </a:xfrm>
          <a:prstGeom prst="rect">
            <a:avLst/>
          </a:prstGeom>
        </p:spPr>
        <p:txBody>
          <a:bodyPr vert="horz" lIns="91440" tIns="45720" rIns="91440" bIns="45720" rtlCol="0" anchor="b"/>
          <a:lstStyle>
            <a:lvl1pPr algn="ctr">
              <a:defRPr sz="2799" b="0" i="0">
                <a:solidFill>
                  <a:schemeClr val="bg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2949466031"/>
      </p:ext>
    </p:extLst>
  </p:cSld>
  <p:clrMap bg1="lt1" tx1="dk1" bg2="lt2" tx2="dk2" accent1="accent1" accent2="accent2" accent3="accent3" accent4="accent4" accent5="accent5" accent6="accent6" hlink="hlink" folHlink="folHlink"/>
  <p:sldLayoutIdLst>
    <p:sldLayoutId id="2147484190" r:id="rId1"/>
    <p:sldLayoutId id="2147484191" r:id="rId2"/>
    <p:sldLayoutId id="2147484192" r:id="rId3"/>
    <p:sldLayoutId id="2147484193" r:id="rId4"/>
    <p:sldLayoutId id="2147484194" r:id="rId5"/>
    <p:sldLayoutId id="2147484195" r:id="rId6"/>
    <p:sldLayoutId id="2147484196" r:id="rId7"/>
    <p:sldLayoutId id="2147484197" r:id="rId8"/>
    <p:sldLayoutId id="2147484198" r:id="rId9"/>
    <p:sldLayoutId id="2147484199" r:id="rId10"/>
    <p:sldLayoutId id="2147484200" r:id="rId11"/>
    <p:sldLayoutId id="2147484201" r:id="rId12"/>
    <p:sldLayoutId id="2147484202" r:id="rId13"/>
    <p:sldLayoutId id="2147484203" r:id="rId14"/>
    <p:sldLayoutId id="2147484204" r:id="rId15"/>
    <p:sldLayoutId id="2147484205" r:id="rId16"/>
    <p:sldLayoutId id="2147484206" r:id="rId17"/>
  </p:sldLayoutIdLst>
  <p:hf sldNum="0" hdr="0" ftr="0" dt="0"/>
  <p:txStyles>
    <p:titleStyle>
      <a:lvl1pPr algn="l" defTabSz="457063" rtl="0" eaLnBrk="1" latinLnBrk="0" hangingPunct="1">
        <a:spcBef>
          <a:spcPct val="0"/>
        </a:spcBef>
        <a:buNone/>
        <a:defRPr sz="3599"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797" indent="-342797" algn="l" defTabSz="457063" rtl="0" eaLnBrk="1" latinLnBrk="0" hangingPunct="1">
        <a:spcBef>
          <a:spcPts val="1000"/>
        </a:spcBef>
        <a:spcAft>
          <a:spcPts val="0"/>
        </a:spcAft>
        <a:buClr>
          <a:schemeClr val="accent1"/>
        </a:buClr>
        <a:buSzPct val="80000"/>
        <a:buFont typeface="Wingdings 3" charset="2"/>
        <a:buChar char=""/>
        <a:defRPr sz="1799" b="0" i="0" kern="1200">
          <a:solidFill>
            <a:schemeClr val="tx1">
              <a:lumMod val="75000"/>
              <a:lumOff val="25000"/>
            </a:schemeClr>
          </a:solidFill>
          <a:latin typeface="+mn-lt"/>
          <a:ea typeface="+mn-ea"/>
          <a:cs typeface="+mn-cs"/>
        </a:defRPr>
      </a:lvl1pPr>
      <a:lvl2pPr marL="742727" indent="-285664" algn="l" defTabSz="457063"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2657" indent="-228531" algn="l" defTabSz="457063"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599720"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6783"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3846"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0908"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7971"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5034"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773" y="1"/>
            <a:ext cx="2436178"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3925" y="685801"/>
            <a:ext cx="10016104"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3924" y="2667000"/>
            <a:ext cx="10016104"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0122" y="5883276"/>
            <a:ext cx="1142702"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2571610" y="5883276"/>
            <a:ext cx="7082332"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49005" y="5883276"/>
            <a:ext cx="55102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993348522"/>
      </p:ext>
    </p:extLst>
  </p:cSld>
  <p:clrMap bg1="lt1" tx1="dk1" bg2="lt2" tx2="dk2" accent1="accent1" accent2="accent2" accent3="accent3" accent4="accent4" accent5="accent5" accent6="accent6" hlink="hlink" folHlink="folHlink"/>
  <p:sldLayoutIdLst>
    <p:sldLayoutId id="2147484226" r:id="rId1"/>
    <p:sldLayoutId id="2147484227" r:id="rId2"/>
    <p:sldLayoutId id="2147484228" r:id="rId3"/>
    <p:sldLayoutId id="2147484229" r:id="rId4"/>
    <p:sldLayoutId id="2147484230" r:id="rId5"/>
    <p:sldLayoutId id="2147484231" r:id="rId6"/>
    <p:sldLayoutId id="2147484232" r:id="rId7"/>
    <p:sldLayoutId id="2147484233" r:id="rId8"/>
    <p:sldLayoutId id="2147484234" r:id="rId9"/>
    <p:sldLayoutId id="2147484235" r:id="rId10"/>
    <p:sldLayoutId id="2147484236" r:id="rId11"/>
    <p:sldLayoutId id="2147484237" r:id="rId12"/>
    <p:sldLayoutId id="2147484238" r:id="rId13"/>
    <p:sldLayoutId id="2147484239" r:id="rId14"/>
    <p:sldLayoutId id="2147484240" r:id="rId15"/>
    <p:sldLayoutId id="2147484241" r:id="rId16"/>
    <p:sldLayoutId id="2147484242" r:id="rId17"/>
  </p:sldLayoutIdLst>
  <p:hf sldNum="0" hdr="0" ftr="0" dt="0"/>
  <p:txStyles>
    <p:titleStyle>
      <a:lvl1pPr algn="ctr" defTabSz="457063" rtl="0" eaLnBrk="1" latinLnBrk="0" hangingPunct="1">
        <a:spcBef>
          <a:spcPct val="0"/>
        </a:spcBef>
        <a:buNone/>
        <a:defRPr sz="3999"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664" indent="-285664" algn="l" defTabSz="457063" rtl="0" eaLnBrk="1" latinLnBrk="0" hangingPunct="1">
        <a:spcBef>
          <a:spcPct val="20000"/>
        </a:spcBef>
        <a:spcAft>
          <a:spcPts val="600"/>
        </a:spcAft>
        <a:buClr>
          <a:schemeClr val="accent1">
            <a:lumMod val="75000"/>
          </a:schemeClr>
        </a:buClr>
        <a:buSzPct val="145000"/>
        <a:buFont typeface="Arial"/>
        <a:buChar char="•"/>
        <a:defRPr sz="2399" kern="1200" cap="none">
          <a:solidFill>
            <a:schemeClr val="tx1"/>
          </a:solidFill>
          <a:effectLst/>
          <a:latin typeface="+mn-lt"/>
          <a:ea typeface="+mn-ea"/>
          <a:cs typeface="+mn-cs"/>
        </a:defRPr>
      </a:lvl1pPr>
      <a:lvl2pPr marL="742727" indent="-285664" algn="l" defTabSz="457063" rtl="0" eaLnBrk="1" latinLnBrk="0" hangingPunct="1">
        <a:spcBef>
          <a:spcPct val="20000"/>
        </a:spcBef>
        <a:spcAft>
          <a:spcPts val="600"/>
        </a:spcAft>
        <a:buClr>
          <a:schemeClr val="accent1">
            <a:lumMod val="75000"/>
          </a:schemeClr>
        </a:buClr>
        <a:buSzPct val="145000"/>
        <a:buFont typeface="Arial"/>
        <a:buChar char="•"/>
        <a:defRPr sz="1999" kern="1200" cap="none">
          <a:solidFill>
            <a:schemeClr val="tx1"/>
          </a:solidFill>
          <a:effectLst/>
          <a:latin typeface="+mn-lt"/>
          <a:ea typeface="+mn-ea"/>
          <a:cs typeface="+mn-cs"/>
        </a:defRPr>
      </a:lvl2pPr>
      <a:lvl3pPr marL="1199790" indent="-285664" algn="l" defTabSz="457063" rtl="0" eaLnBrk="1" latinLnBrk="0" hangingPunct="1">
        <a:spcBef>
          <a:spcPct val="20000"/>
        </a:spcBef>
        <a:spcAft>
          <a:spcPts val="600"/>
        </a:spcAft>
        <a:buClr>
          <a:schemeClr val="accent1">
            <a:lumMod val="75000"/>
          </a:schemeClr>
        </a:buClr>
        <a:buSzPct val="145000"/>
        <a:buFont typeface="Arial"/>
        <a:buChar char="•"/>
        <a:defRPr sz="1799" kern="1200" cap="none">
          <a:solidFill>
            <a:schemeClr val="tx1"/>
          </a:solidFill>
          <a:effectLst/>
          <a:latin typeface="+mn-lt"/>
          <a:ea typeface="+mn-ea"/>
          <a:cs typeface="+mn-cs"/>
        </a:defRPr>
      </a:lvl3pPr>
      <a:lvl4pPr marL="1542587" indent="-171399" algn="l" defTabSz="457063"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1999650" indent="-171399"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3846" indent="-228531"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0908" indent="-228531"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7971" indent="-228531"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5034" indent="-228531"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Freeform 6" title="Page Number Shape"/>
          <p:cNvSpPr/>
          <p:nvPr/>
        </p:nvSpPr>
        <p:spPr bwMode="auto">
          <a:xfrm>
            <a:off x="11780942" y="5380580"/>
            <a:ext cx="407882"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Placeholder 1"/>
          <p:cNvSpPr>
            <a:spLocks noGrp="1"/>
          </p:cNvSpPr>
          <p:nvPr>
            <p:ph type="title"/>
          </p:nvPr>
        </p:nvSpPr>
        <p:spPr>
          <a:xfrm>
            <a:off x="761801" y="559678"/>
            <a:ext cx="3832908" cy="49524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5180251" y="569066"/>
            <a:ext cx="6246771" cy="565515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1802" y="5930061"/>
            <a:ext cx="3813863" cy="365125"/>
          </a:xfrm>
          <a:prstGeom prst="rect">
            <a:avLst/>
          </a:prstGeom>
        </p:spPr>
        <p:txBody>
          <a:bodyPr vert="horz" lIns="91440" tIns="45720" rIns="91440" bIns="45720" rtlCol="0" anchor="t"/>
          <a:lstStyle>
            <a:lvl1pPr algn="r">
              <a:defRPr sz="1000" b="0" i="1" baseline="0">
                <a:solidFill>
                  <a:schemeClr val="accent1"/>
                </a:solidFill>
                <a:latin typeface="+mj-lt"/>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761802" y="6314441"/>
            <a:ext cx="3813863" cy="365125"/>
          </a:xfrm>
          <a:prstGeom prst="rect">
            <a:avLst/>
          </a:prstGeom>
        </p:spPr>
        <p:txBody>
          <a:bodyPr vert="horz" lIns="91440" tIns="45720" rIns="91440" bIns="45720" rtlCol="0" anchor="t"/>
          <a:lstStyle>
            <a:lvl1pPr algn="r">
              <a:defRPr sz="1200" b="1" i="1" baseline="0">
                <a:solidFill>
                  <a:schemeClr val="accent1"/>
                </a:solidFill>
                <a:latin typeface="+mj-lt"/>
              </a:defRPr>
            </a:lvl1pPr>
          </a:lstStyle>
          <a:p>
            <a:endParaRPr lang="en-US"/>
          </a:p>
        </p:txBody>
      </p:sp>
      <p:sp>
        <p:nvSpPr>
          <p:cNvPr id="6" name="Slide Number Placeholder 5"/>
          <p:cNvSpPr>
            <a:spLocks noGrp="1"/>
          </p:cNvSpPr>
          <p:nvPr>
            <p:ph type="sldNum" sz="quarter" idx="4"/>
          </p:nvPr>
        </p:nvSpPr>
        <p:spPr>
          <a:xfrm>
            <a:off x="11780942" y="5607593"/>
            <a:ext cx="407882" cy="365125"/>
          </a:xfrm>
          <a:prstGeom prst="rect">
            <a:avLst/>
          </a:prstGeom>
        </p:spPr>
        <p:txBody>
          <a:bodyPr vert="horz" lIns="91440" tIns="45720" rIns="91440" bIns="45720" rtlCol="0" anchor="ctr"/>
          <a:lstStyle>
            <a:lvl1pPr algn="r">
              <a:defRPr sz="1200" b="0" i="1" baseline="0">
                <a:solidFill>
                  <a:schemeClr val="bg2"/>
                </a:solidFill>
                <a:latin typeface="+mj-lt"/>
              </a:defRPr>
            </a:lvl1pPr>
          </a:lstStyle>
          <a:p>
            <a:fld id="{F36C87F6-986D-49E6-AF40-1B3A1EE8064D}" type="slidenum">
              <a:rPr lang="en-US" smtClean="0"/>
              <a:pPr/>
              <a:t>‹#›</a:t>
            </a:fld>
            <a:endParaRPr lang="en-US"/>
          </a:p>
        </p:txBody>
      </p:sp>
      <p:cxnSp>
        <p:nvCxnSpPr>
          <p:cNvPr id="10" name="Straight Connector 9" title="Horizontal Rule Line"/>
          <p:cNvCxnSpPr/>
          <p:nvPr/>
        </p:nvCxnSpPr>
        <p:spPr>
          <a:xfrm>
            <a:off x="0" y="6199730"/>
            <a:ext cx="4494629"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1402020"/>
      </p:ext>
    </p:extLst>
  </p:cSld>
  <p:clrMap bg1="lt1" tx1="dk1" bg2="lt2" tx2="dk2" accent1="accent1" accent2="accent2" accent3="accent3" accent4="accent4" accent5="accent5" accent6="accent6" hlink="hlink" folHlink="folHlink"/>
  <p:sldLayoutIdLst>
    <p:sldLayoutId id="2147484382" r:id="rId1"/>
    <p:sldLayoutId id="2147484383" r:id="rId2"/>
    <p:sldLayoutId id="2147484384" r:id="rId3"/>
    <p:sldLayoutId id="2147484385" r:id="rId4"/>
    <p:sldLayoutId id="2147484386" r:id="rId5"/>
    <p:sldLayoutId id="2147484387" r:id="rId6"/>
    <p:sldLayoutId id="2147484388" r:id="rId7"/>
    <p:sldLayoutId id="2147484389" r:id="rId8"/>
    <p:sldLayoutId id="2147484390" r:id="rId9"/>
    <p:sldLayoutId id="2147484391" r:id="rId10"/>
    <p:sldLayoutId id="2147484392" r:id="rId11"/>
  </p:sldLayoutIdLst>
  <p:hf sldNum="0" hdr="0" ftr="0" dt="0"/>
  <p:txStyles>
    <p:titleStyle>
      <a:lvl1pPr algn="r" defTabSz="914126" rtl="0" eaLnBrk="1" latinLnBrk="0" hangingPunct="1">
        <a:lnSpc>
          <a:spcPct val="90000"/>
        </a:lnSpc>
        <a:spcBef>
          <a:spcPct val="0"/>
        </a:spcBef>
        <a:buNone/>
        <a:defRPr sz="4999" b="0" i="1" kern="1200" baseline="0">
          <a:solidFill>
            <a:schemeClr val="accent1"/>
          </a:solidFill>
          <a:latin typeface="+mj-lt"/>
          <a:ea typeface="+mj-ea"/>
          <a:cs typeface="+mj-cs"/>
        </a:defRPr>
      </a:lvl1pPr>
    </p:titleStyle>
    <p:bodyStyle>
      <a:lvl1pPr marL="283379" indent="-283379" algn="l" defTabSz="914126" rtl="0" eaLnBrk="1" latinLnBrk="0" hangingPunct="1">
        <a:lnSpc>
          <a:spcPct val="112000"/>
        </a:lnSpc>
        <a:spcBef>
          <a:spcPts val="900"/>
        </a:spcBef>
        <a:buFont typeface="Arial" panose="020B0604020202020204" pitchFamily="34" charset="0"/>
        <a:buChar char="•"/>
        <a:defRPr sz="1999" kern="1200" baseline="0">
          <a:solidFill>
            <a:schemeClr val="tx1">
              <a:lumMod val="85000"/>
              <a:lumOff val="15000"/>
            </a:schemeClr>
          </a:solidFill>
          <a:latin typeface="+mn-lt"/>
          <a:ea typeface="+mn-ea"/>
          <a:cs typeface="+mn-cs"/>
        </a:defRPr>
      </a:lvl1pPr>
      <a:lvl2pPr marL="685594" indent="-283379" algn="l" defTabSz="914126" rtl="0" eaLnBrk="1" latinLnBrk="0" hangingPunct="1">
        <a:lnSpc>
          <a:spcPct val="112000"/>
        </a:lnSpc>
        <a:spcBef>
          <a:spcPts val="900"/>
        </a:spcBef>
        <a:buFont typeface="Corbel" panose="020B0503020204020204" pitchFamily="34" charset="0"/>
        <a:buChar char="–"/>
        <a:defRPr sz="1799" kern="1200" baseline="0">
          <a:solidFill>
            <a:schemeClr val="tx1">
              <a:lumMod val="85000"/>
              <a:lumOff val="15000"/>
            </a:schemeClr>
          </a:solidFill>
          <a:latin typeface="+mn-lt"/>
          <a:ea typeface="+mn-ea"/>
          <a:cs typeface="+mn-cs"/>
        </a:defRPr>
      </a:lvl2pPr>
      <a:lvl3pPr marL="1142657" indent="-283379" algn="l" defTabSz="914126"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599720" indent="-283379" algn="l" defTabSz="914126"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6783" indent="-283379" algn="l" defTabSz="914126"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3846" indent="-283379" algn="l" defTabSz="914126"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0908" indent="-283379" algn="l" defTabSz="914126"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7971" indent="-283379" algn="l" defTabSz="914126"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5034" indent="-283379" algn="l" defTabSz="914126"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832">
          <p15:clr>
            <a:srgbClr val="F26B43"/>
          </p15:clr>
        </p15:guide>
        <p15:guide id="2" pos="480">
          <p15:clr>
            <a:srgbClr val="F26B43"/>
          </p15:clr>
        </p15:guide>
        <p15:guide id="3" orient="horz" pos="432">
          <p15:clr>
            <a:srgbClr val="F26B43"/>
          </p15:clr>
        </p15:guide>
        <p15:guide id="4" pos="7200">
          <p15:clr>
            <a:srgbClr val="F26B43"/>
          </p15:clr>
        </p15:guide>
        <p15:guide id="5" pos="3264">
          <p15:clr>
            <a:srgbClr val="F26B43"/>
          </p15:clr>
        </p15:guide>
      </p15:sldGuideLst>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1-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1441450"/>
          </a:xfrm>
          <a:prstGeom prst="rect">
            <a:avLst/>
          </a:prstGeom>
        </p:spPr>
      </p:pic>
      <p:sp>
        <p:nvSpPr>
          <p:cNvPr id="2" name="Title Placeholder 1"/>
          <p:cNvSpPr>
            <a:spLocks noGrp="1"/>
          </p:cNvSpPr>
          <p:nvPr>
            <p:ph type="title"/>
          </p:nvPr>
        </p:nvSpPr>
        <p:spPr>
          <a:xfrm>
            <a:off x="2894846" y="764373"/>
            <a:ext cx="8608358"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622" y="2194561"/>
            <a:ext cx="10817582"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3122" y="6356351"/>
            <a:ext cx="2910082"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685621" y="6355846"/>
            <a:ext cx="7770376"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0718" y="381001"/>
            <a:ext cx="2742486"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21895603"/>
      </p:ext>
    </p:extLst>
  </p:cSld>
  <p:clrMap bg1="dk1" tx1="lt1" bg2="dk2" tx2="lt2" accent1="accent1" accent2="accent2" accent3="accent3" accent4="accent4" accent5="accent5" accent6="accent6" hlink="hlink" folHlink="folHlink"/>
  <p:sldLayoutIdLst>
    <p:sldLayoutId id="2147484412" r:id="rId1"/>
    <p:sldLayoutId id="2147484413" r:id="rId2"/>
    <p:sldLayoutId id="2147484414" r:id="rId3"/>
    <p:sldLayoutId id="2147484415" r:id="rId4"/>
    <p:sldLayoutId id="2147484416" r:id="rId5"/>
    <p:sldLayoutId id="2147484417" r:id="rId6"/>
    <p:sldLayoutId id="2147484418" r:id="rId7"/>
    <p:sldLayoutId id="2147484419" r:id="rId8"/>
    <p:sldLayoutId id="2147484420" r:id="rId9"/>
    <p:sldLayoutId id="2147484421" r:id="rId10"/>
    <p:sldLayoutId id="2147484422" r:id="rId11"/>
    <p:sldLayoutId id="2147484423" r:id="rId12"/>
    <p:sldLayoutId id="2147484424" r:id="rId13"/>
    <p:sldLayoutId id="2147484425" r:id="rId14"/>
    <p:sldLayoutId id="2147484426" r:id="rId15"/>
    <p:sldLayoutId id="2147484427" r:id="rId16"/>
    <p:sldLayoutId id="2147484428" r:id="rId17"/>
  </p:sldLayoutIdLst>
  <p:hf sldNum="0" hdr="0" ftr="0" dt="0"/>
  <p:txStyles>
    <p:titleStyle>
      <a:lvl1pPr algn="r" defTabSz="914126" rtl="0" eaLnBrk="1" latinLnBrk="0" hangingPunct="1">
        <a:lnSpc>
          <a:spcPct val="90000"/>
        </a:lnSpc>
        <a:spcBef>
          <a:spcPct val="0"/>
        </a:spcBef>
        <a:buNone/>
        <a:defRPr sz="3999" kern="1200" cap="all" baseline="0">
          <a:solidFill>
            <a:schemeClr val="tx1"/>
          </a:solidFill>
          <a:latin typeface="+mj-lt"/>
          <a:ea typeface="+mj-ea"/>
          <a:cs typeface="+mj-cs"/>
        </a:defRPr>
      </a:lvl1pPr>
    </p:titleStyle>
    <p:bodyStyle>
      <a:lvl1pPr marL="228531" indent="-228531" algn="l" defTabSz="914126" rtl="0" eaLnBrk="1" latinLnBrk="0" hangingPunct="1">
        <a:lnSpc>
          <a:spcPct val="90000"/>
        </a:lnSpc>
        <a:spcBef>
          <a:spcPts val="1000"/>
        </a:spcBef>
        <a:buFont typeface="Arial" panose="020B0604020202020204" pitchFamily="34" charset="0"/>
        <a:buChar char="•"/>
        <a:defRPr sz="2199" kern="1200">
          <a:solidFill>
            <a:schemeClr val="tx1"/>
          </a:solidFill>
          <a:latin typeface="+mn-lt"/>
          <a:ea typeface="+mn-ea"/>
          <a:cs typeface="+mn-cs"/>
        </a:defRPr>
      </a:lvl1pPr>
      <a:lvl2pPr marL="685594" indent="-228531" algn="l" defTabSz="914126"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2pPr>
      <a:lvl3pPr marL="1142657"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3pPr>
      <a:lvl4pPr marL="1599720"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6783"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3846"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0908"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7971"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5034"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4572" y="2963334"/>
            <a:ext cx="2981081"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034" y="4487333"/>
            <a:ext cx="8532178"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034" y="685801"/>
            <a:ext cx="8532178"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1833" y="6172201"/>
            <a:ext cx="159978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684034" y="6172201"/>
            <a:ext cx="7541835"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0502" y="5578476"/>
            <a:ext cx="1141948" cy="669925"/>
          </a:xfrm>
          <a:prstGeom prst="rect">
            <a:avLst/>
          </a:prstGeom>
        </p:spPr>
        <p:txBody>
          <a:bodyPr vert="horz" lIns="91440" tIns="45720" rIns="91440" bIns="45720" rtlCol="0" anchor="b"/>
          <a:lstStyle>
            <a:lvl1pPr algn="r">
              <a:defRPr sz="3199" b="0" i="0">
                <a:solidFill>
                  <a:schemeClr val="bg2">
                    <a:lumMod val="50000"/>
                  </a:schemeClr>
                </a:solidFill>
                <a:effectLst/>
                <a:latin typeface="+mn-lt"/>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425718784"/>
      </p:ext>
    </p:extLst>
  </p:cSld>
  <p:clrMap bg1="dk1" tx1="lt1" bg2="dk2" tx2="lt2" accent1="accent1" accent2="accent2" accent3="accent3" accent4="accent4" accent5="accent5" accent6="accent6" hlink="hlink" folHlink="folHlink"/>
  <p:sldLayoutIdLst>
    <p:sldLayoutId id="2147484496" r:id="rId1"/>
    <p:sldLayoutId id="2147484497" r:id="rId2"/>
    <p:sldLayoutId id="2147484498" r:id="rId3"/>
    <p:sldLayoutId id="2147484499" r:id="rId4"/>
    <p:sldLayoutId id="2147484500" r:id="rId5"/>
    <p:sldLayoutId id="2147484501" r:id="rId6"/>
    <p:sldLayoutId id="2147484502" r:id="rId7"/>
    <p:sldLayoutId id="2147484503" r:id="rId8"/>
    <p:sldLayoutId id="2147484504" r:id="rId9"/>
    <p:sldLayoutId id="2147484505" r:id="rId10"/>
    <p:sldLayoutId id="2147484506" r:id="rId11"/>
    <p:sldLayoutId id="2147484507" r:id="rId12"/>
    <p:sldLayoutId id="2147484508" r:id="rId13"/>
    <p:sldLayoutId id="2147484509" r:id="rId14"/>
    <p:sldLayoutId id="2147484510" r:id="rId15"/>
    <p:sldLayoutId id="2147484511" r:id="rId16"/>
    <p:sldLayoutId id="2147484512" r:id="rId17"/>
  </p:sldLayoutIdLst>
  <p:hf sldNum="0" hdr="0" ftr="0" dt="0"/>
  <p:txStyles>
    <p:titleStyle>
      <a:lvl1pPr algn="l" defTabSz="457063" rtl="0" eaLnBrk="1" latinLnBrk="0" hangingPunct="1">
        <a:spcBef>
          <a:spcPct val="0"/>
        </a:spcBef>
        <a:buNone/>
        <a:defRPr sz="3599"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tx1"/>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tx1"/>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tx1"/>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057" y="2105202"/>
            <a:ext cx="9357767"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6693" cy="6858000"/>
          </a:xfrm>
          <a:prstGeom prst="rect">
            <a:avLst/>
          </a:prstGeom>
        </p:spPr>
      </p:pic>
      <p:sp>
        <p:nvSpPr>
          <p:cNvPr id="8" name="Rectangle 7"/>
          <p:cNvSpPr/>
          <p:nvPr/>
        </p:nvSpPr>
        <p:spPr>
          <a:xfrm>
            <a:off x="0" y="0"/>
            <a:ext cx="96392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128" y="808057"/>
            <a:ext cx="7956259"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2877" y="2052116"/>
            <a:ext cx="779451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200" y="5270628"/>
            <a:ext cx="2662729" cy="182832"/>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rot="5400000">
            <a:off x="-2237314" y="3661168"/>
            <a:ext cx="5885352" cy="179129"/>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8366" y="164593"/>
            <a:ext cx="636561" cy="322851"/>
          </a:xfrm>
          <a:prstGeom prst="rect">
            <a:avLst/>
          </a:prstGeom>
        </p:spPr>
        <p:txBody>
          <a:bodyPr vert="horz" lIns="91440" tIns="45720" rIns="45720" bIns="45720" rtlCol="0" anchor="ctr"/>
          <a:lstStyle>
            <a:lvl1pPr algn="r">
              <a:defRPr sz="1799">
                <a:solidFill>
                  <a:schemeClr val="tx1">
                    <a:tint val="75000"/>
                  </a:schemeClr>
                </a:solidFill>
              </a:defRPr>
            </a:lvl1pPr>
          </a:lstStyle>
          <a:p>
            <a:fld id="{F36C87F6-986D-49E6-AF40-1B3A1EE8064D}" type="slidenum">
              <a:rPr lang="en-US" smtClean="0"/>
              <a:pPr/>
              <a:t>‹#›</a:t>
            </a:fld>
            <a:endParaRPr lang="en-US"/>
          </a:p>
        </p:txBody>
      </p:sp>
      <p:sp>
        <p:nvSpPr>
          <p:cNvPr id="57" name="Rectangle 56"/>
          <p:cNvSpPr/>
          <p:nvPr/>
        </p:nvSpPr>
        <p:spPr>
          <a:xfrm>
            <a:off x="961792" y="0"/>
            <a:ext cx="4570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89159285"/>
      </p:ext>
    </p:extLst>
  </p:cSld>
  <p:clrMap bg1="dk1" tx1="lt1" bg2="dk2" tx2="lt2" accent1="accent1" accent2="accent2" accent3="accent3" accent4="accent4" accent5="accent5" accent6="accent6" hlink="hlink" folHlink="folHlink"/>
  <p:sldLayoutIdLst>
    <p:sldLayoutId id="2147484538" r:id="rId1"/>
    <p:sldLayoutId id="2147484539" r:id="rId2"/>
    <p:sldLayoutId id="2147484540" r:id="rId3"/>
    <p:sldLayoutId id="2147484541" r:id="rId4"/>
    <p:sldLayoutId id="2147484542" r:id="rId5"/>
    <p:sldLayoutId id="2147484543" r:id="rId6"/>
    <p:sldLayoutId id="2147484544" r:id="rId7"/>
    <p:sldLayoutId id="2147484545" r:id="rId8"/>
    <p:sldLayoutId id="2147484546" r:id="rId9"/>
    <p:sldLayoutId id="2147484547" r:id="rId10"/>
    <p:sldLayoutId id="2147484548" r:id="rId11"/>
  </p:sldLayoutIdLst>
  <p:hf sldNum="0" hdr="0" ftr="0" dt="0"/>
  <p:txStyles>
    <p:titleStyle>
      <a:lvl1pPr algn="r" defTabSz="914126" rtl="0" eaLnBrk="1" latinLnBrk="0" hangingPunct="1">
        <a:lnSpc>
          <a:spcPct val="90000"/>
        </a:lnSpc>
        <a:spcBef>
          <a:spcPct val="0"/>
        </a:spcBef>
        <a:buNone/>
        <a:defRPr sz="3399" b="0" i="0" kern="1200" cap="none">
          <a:solidFill>
            <a:schemeClr val="tx1"/>
          </a:solidFill>
          <a:effectLst/>
          <a:latin typeface="+mj-lt"/>
          <a:ea typeface="+mj-ea"/>
          <a:cs typeface="+mj-cs"/>
        </a:defRPr>
      </a:lvl1pPr>
    </p:titleStyle>
    <p:bodyStyle>
      <a:lvl1pPr marL="344385" indent="-338227" algn="l" defTabSz="914126"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999" kern="1200">
          <a:solidFill>
            <a:schemeClr val="tx1"/>
          </a:solidFill>
          <a:effectLst/>
          <a:latin typeface="+mn-lt"/>
          <a:ea typeface="+mn-ea"/>
          <a:cs typeface="+mn-cs"/>
        </a:defRPr>
      </a:lvl1pPr>
      <a:lvl2pPr marL="795099" indent="-338227" algn="l" defTabSz="914126"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799" kern="1200">
          <a:solidFill>
            <a:schemeClr val="tx1"/>
          </a:solidFill>
          <a:effectLst/>
          <a:latin typeface="+mn-lt"/>
          <a:ea typeface="+mn-ea"/>
          <a:cs typeface="+mn-cs"/>
        </a:defRPr>
      </a:lvl2pPr>
      <a:lvl3pPr marL="1258510" indent="-338227" algn="l" defTabSz="914126"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225" indent="-338227" algn="l" defTabSz="914126"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2636" indent="-338227" algn="l" defTabSz="914126"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1823" indent="-338227" algn="l" defTabSz="914126"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6pPr>
      <a:lvl7pPr marL="3108027" indent="-338227" algn="l" defTabSz="914126"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7pPr>
      <a:lvl8pPr marL="3574231" indent="-338227" algn="l" defTabSz="914126"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8pPr>
      <a:lvl9pPr marL="4040436" indent="-338227" algn="l" defTabSz="914126"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080" y="243841"/>
            <a:ext cx="11721587"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2702" y="609600"/>
            <a:ext cx="9872948"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2703" y="2057400"/>
            <a:ext cx="9870300"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699" y="6223829"/>
            <a:ext cx="2328467" cy="365125"/>
          </a:xfrm>
          <a:prstGeom prst="rect">
            <a:avLst/>
          </a:prstGeom>
        </p:spPr>
        <p:txBody>
          <a:bodyPr vert="horz" lIns="91440" tIns="45720" rIns="91440" bIns="45720" rtlCol="0" anchor="ctr"/>
          <a:lstStyle>
            <a:lvl1pPr algn="l">
              <a:defRPr sz="1200">
                <a:solidFill>
                  <a:schemeClr val="accent1"/>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3948120" y="6223829"/>
            <a:ext cx="4716545"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7101" y="6223829"/>
            <a:ext cx="1705773" cy="365125"/>
          </a:xfrm>
          <a:prstGeom prst="rect">
            <a:avLst/>
          </a:prstGeom>
        </p:spPr>
        <p:txBody>
          <a:bodyPr vert="horz" lIns="91440" tIns="45720" rIns="91440" bIns="45720" rtlCol="0" anchor="ctr"/>
          <a:lstStyle>
            <a:lvl1pPr algn="r">
              <a:defRPr sz="1200">
                <a:solidFill>
                  <a:schemeClr val="accent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2080132775"/>
      </p:ext>
    </p:extLst>
  </p:cSld>
  <p:clrMap bg1="lt1" tx1="dk1" bg2="lt2" tx2="dk2" accent1="accent1" accent2="accent2" accent3="accent3" accent4="accent4" accent5="accent5" accent6="accent6" hlink="hlink" folHlink="folHlink"/>
  <p:sldLayoutIdLst>
    <p:sldLayoutId id="2147484562" r:id="rId1"/>
    <p:sldLayoutId id="2147484563" r:id="rId2"/>
    <p:sldLayoutId id="2147484564" r:id="rId3"/>
    <p:sldLayoutId id="2147484565" r:id="rId4"/>
    <p:sldLayoutId id="2147484566" r:id="rId5"/>
    <p:sldLayoutId id="2147484567" r:id="rId6"/>
    <p:sldLayoutId id="2147484568" r:id="rId7"/>
    <p:sldLayoutId id="2147484569" r:id="rId8"/>
    <p:sldLayoutId id="2147484570" r:id="rId9"/>
    <p:sldLayoutId id="2147484571" r:id="rId10"/>
    <p:sldLayoutId id="2147484572" r:id="rId11"/>
  </p:sldLayoutIdLst>
  <p:hf sldNum="0" hdr="0" ftr="0" dt="0"/>
  <p:txStyles>
    <p:titleStyle>
      <a:lvl1pPr algn="l" defTabSz="914126" rtl="0" eaLnBrk="1" latinLnBrk="0" hangingPunct="1">
        <a:lnSpc>
          <a:spcPct val="90000"/>
        </a:lnSpc>
        <a:spcBef>
          <a:spcPct val="0"/>
        </a:spcBef>
        <a:buNone/>
        <a:defRPr sz="4399" kern="1200">
          <a:solidFill>
            <a:schemeClr val="accent1"/>
          </a:solidFill>
          <a:latin typeface="+mj-lt"/>
          <a:ea typeface="+mj-ea"/>
          <a:cs typeface="+mj-cs"/>
        </a:defRPr>
      </a:lvl1pPr>
    </p:titleStyle>
    <p:bodyStyle>
      <a:lvl1pPr marL="228531" indent="-182825" algn="l" defTabSz="914126" rtl="0" eaLnBrk="1" latinLnBrk="0" hangingPunct="1">
        <a:lnSpc>
          <a:spcPct val="90000"/>
        </a:lnSpc>
        <a:spcBef>
          <a:spcPts val="1400"/>
        </a:spcBef>
        <a:buClr>
          <a:schemeClr val="accent1"/>
        </a:buClr>
        <a:buSzPct val="80000"/>
        <a:buFont typeface="Corbel" pitchFamily="34" charset="0"/>
        <a:buChar char="•"/>
        <a:defRPr sz="2199" kern="1200">
          <a:solidFill>
            <a:schemeClr val="accent1"/>
          </a:solidFill>
          <a:latin typeface="+mn-lt"/>
          <a:ea typeface="+mn-ea"/>
          <a:cs typeface="+mn-cs"/>
        </a:defRPr>
      </a:lvl1pPr>
      <a:lvl2pPr marL="457063" indent="-182825" algn="l" defTabSz="914126" rtl="0" eaLnBrk="1" latinLnBrk="0" hangingPunct="1">
        <a:lnSpc>
          <a:spcPct val="90000"/>
        </a:lnSpc>
        <a:spcBef>
          <a:spcPts val="200"/>
        </a:spcBef>
        <a:spcAft>
          <a:spcPts val="400"/>
        </a:spcAft>
        <a:buClr>
          <a:schemeClr val="accent1"/>
        </a:buClr>
        <a:buSzPct val="80000"/>
        <a:buFont typeface="Corbel" pitchFamily="34" charset="0"/>
        <a:buChar char="•"/>
        <a:defRPr sz="1999" kern="1200">
          <a:solidFill>
            <a:schemeClr val="accent1"/>
          </a:solidFill>
          <a:latin typeface="+mn-lt"/>
          <a:ea typeface="+mn-ea"/>
          <a:cs typeface="+mn-cs"/>
        </a:defRPr>
      </a:lvl2pPr>
      <a:lvl3pPr marL="731301" indent="-182825" algn="l" defTabSz="914126" rtl="0" eaLnBrk="1" latinLnBrk="0" hangingPunct="1">
        <a:lnSpc>
          <a:spcPct val="90000"/>
        </a:lnSpc>
        <a:spcBef>
          <a:spcPts val="200"/>
        </a:spcBef>
        <a:spcAft>
          <a:spcPts val="400"/>
        </a:spcAft>
        <a:buClr>
          <a:schemeClr val="accent1"/>
        </a:buClr>
        <a:buSzPct val="80000"/>
        <a:buFont typeface="Corbel" pitchFamily="34" charset="0"/>
        <a:buChar char="•"/>
        <a:defRPr sz="1799" kern="1200">
          <a:solidFill>
            <a:schemeClr val="accent1"/>
          </a:solidFill>
          <a:latin typeface="+mn-lt"/>
          <a:ea typeface="+mn-ea"/>
          <a:cs typeface="+mn-cs"/>
        </a:defRPr>
      </a:lvl3pPr>
      <a:lvl4pPr marL="1005538" indent="-182825" algn="l" defTabSz="914126"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79776" indent="-182825" algn="l" defTabSz="914126"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599520" indent="-228531" algn="l" defTabSz="914126"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899430" indent="-228531" algn="l" defTabSz="914126"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199340" indent="-228531" algn="l" defTabSz="914126"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499250" indent="-228531" algn="l" defTabSz="914126"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697" y="-7144"/>
            <a:ext cx="12214218"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8" name="Freeform 7"/>
          <p:cNvSpPr>
            <a:spLocks/>
          </p:cNvSpPr>
          <p:nvPr/>
        </p:nvSpPr>
        <p:spPr bwMode="auto">
          <a:xfrm>
            <a:off x="5840479" y="-7144"/>
            <a:ext cx="6348346"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9" name="Title Placeholder 8"/>
          <p:cNvSpPr>
            <a:spLocks noGrp="1"/>
          </p:cNvSpPr>
          <p:nvPr>
            <p:ph type="title"/>
          </p:nvPr>
        </p:nvSpPr>
        <p:spPr>
          <a:xfrm>
            <a:off x="609441" y="704088"/>
            <a:ext cx="10969943"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609441" y="1935480"/>
            <a:ext cx="10969943"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09441" y="6356351"/>
            <a:ext cx="2844059"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73B0688-1877-44D2-A74E-D1E419A52B16}" type="datetimeFigureOut">
              <a:rPr lang="en-US" smtClean="0"/>
              <a:pPr/>
              <a:t>9/4/2018</a:t>
            </a:fld>
            <a:endParaRPr lang="en-US"/>
          </a:p>
        </p:txBody>
      </p:sp>
      <p:sp>
        <p:nvSpPr>
          <p:cNvPr id="22" name="Footer Placeholder 21"/>
          <p:cNvSpPr>
            <a:spLocks noGrp="1"/>
          </p:cNvSpPr>
          <p:nvPr>
            <p:ph type="ftr" sz="quarter" idx="3"/>
          </p:nvPr>
        </p:nvSpPr>
        <p:spPr>
          <a:xfrm>
            <a:off x="3555074" y="6356351"/>
            <a:ext cx="4469236"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10563649" y="6356351"/>
            <a:ext cx="1015735"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DC0C371-73D6-4AC1-8D89-8F3C2F3C08A5}" type="slidenum">
              <a:rPr lang="en-US" smtClean="0"/>
              <a:pPr/>
              <a:t>‹#›</a:t>
            </a:fld>
            <a:endParaRPr lang="en-US"/>
          </a:p>
        </p:txBody>
      </p:sp>
      <p:grpSp>
        <p:nvGrpSpPr>
          <p:cNvPr id="2" name="Group 1"/>
          <p:cNvGrpSpPr/>
          <p:nvPr/>
        </p:nvGrpSpPr>
        <p:grpSpPr>
          <a:xfrm>
            <a:off x="-25349" y="202408"/>
            <a:ext cx="12237543"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spTree>
    <p:extLst>
      <p:ext uri="{BB962C8B-B14F-4D97-AF65-F5344CB8AC3E}">
        <p14:creationId xmlns:p14="http://schemas.microsoft.com/office/powerpoint/2010/main" val="1654591665"/>
      </p:ext>
    </p:extLst>
  </p:cSld>
  <p:clrMap bg1="lt1" tx1="dk1" bg2="lt2" tx2="dk2" accent1="accent1" accent2="accent2" accent3="accent3" accent4="accent4" accent5="accent5" accent6="accent6" hlink="hlink" folHlink="folHlink"/>
  <p:sldLayoutIdLst>
    <p:sldLayoutId id="2147484598" r:id="rId1"/>
    <p:sldLayoutId id="2147484599" r:id="rId2"/>
    <p:sldLayoutId id="2147484600" r:id="rId3"/>
    <p:sldLayoutId id="2147484601" r:id="rId4"/>
    <p:sldLayoutId id="2147484602" r:id="rId5"/>
    <p:sldLayoutId id="2147484603" r:id="rId6"/>
    <p:sldLayoutId id="2147484604" r:id="rId7"/>
    <p:sldLayoutId id="2147484605" r:id="rId8"/>
    <p:sldLayoutId id="2147484606" r:id="rId9"/>
    <p:sldLayoutId id="2147484607" r:id="rId10"/>
    <p:sldLayoutId id="2147484608"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89899" y="0"/>
            <a:ext cx="91416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543" y="294198"/>
            <a:ext cx="9690116" cy="1397124"/>
          </a:xfrm>
          <a:prstGeom prst="rect">
            <a:avLst/>
          </a:prstGeom>
        </p:spPr>
        <p:txBody>
          <a:bodyPr vert="horz" lIns="91440" tIns="27432"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543" y="1828801"/>
            <a:ext cx="8593122" cy="435133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4483" y="998585"/>
            <a:ext cx="1904999" cy="365030"/>
          </a:xfrm>
          <a:prstGeom prst="rect">
            <a:avLst/>
          </a:prstGeom>
        </p:spPr>
        <p:txBody>
          <a:bodyPr vert="horz" lIns="91440" tIns="45720" rIns="91440" bIns="45720" rtlCol="0" anchor="ctr"/>
          <a:lstStyle>
            <a:lvl1pPr algn="r">
              <a:defRPr sz="1050" b="0">
                <a:solidFill>
                  <a:schemeClr val="accent1">
                    <a:lumMod val="40000"/>
                    <a:lumOff val="60000"/>
                  </a:schemeClr>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rot="16200000">
            <a:off x="9956281" y="4046585"/>
            <a:ext cx="3581400" cy="365030"/>
          </a:xfrm>
          <a:prstGeom prst="rect">
            <a:avLst/>
          </a:prstGeom>
        </p:spPr>
        <p:txBody>
          <a:bodyPr vert="horz" lIns="91440" tIns="45720" rIns="91440" bIns="45720" rtlCol="0" anchor="ctr"/>
          <a:lstStyle>
            <a:lvl1pPr algn="l">
              <a:defRPr sz="1050">
                <a:solidFill>
                  <a:schemeClr val="accent1">
                    <a:lumMod val="40000"/>
                    <a:lumOff val="60000"/>
                  </a:schemeClr>
                </a:solidFill>
              </a:defRPr>
            </a:lvl1pPr>
          </a:lstStyle>
          <a:p>
            <a:endParaRPr lang="en-US"/>
          </a:p>
        </p:txBody>
      </p:sp>
      <p:sp>
        <p:nvSpPr>
          <p:cNvPr id="6" name="Slide Number Placeholder 5"/>
          <p:cNvSpPr>
            <a:spLocks noGrp="1"/>
          </p:cNvSpPr>
          <p:nvPr>
            <p:ph type="sldNum" sz="quarter" idx="4"/>
          </p:nvPr>
        </p:nvSpPr>
        <p:spPr>
          <a:xfrm>
            <a:off x="11289899" y="6172201"/>
            <a:ext cx="914162" cy="593725"/>
          </a:xfrm>
          <a:prstGeom prst="rect">
            <a:avLst/>
          </a:prstGeom>
        </p:spPr>
        <p:txBody>
          <a:bodyPr vert="horz" lIns="45720" tIns="45720" rIns="45720" bIns="45720" rtlCol="0" anchor="ctr">
            <a:normAutofit/>
          </a:bodyPr>
          <a:lstStyle>
            <a:lvl1pPr algn="ctr">
              <a:defRPr sz="3599">
                <a:solidFill>
                  <a:schemeClr val="accent1">
                    <a:lumMod val="60000"/>
                    <a:lumOff val="40000"/>
                  </a:schemeClr>
                </a:solidFill>
                <a:latin typeface="+mj-lt"/>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206001361"/>
      </p:ext>
    </p:extLst>
  </p:cSld>
  <p:clrMap bg1="lt1" tx1="dk1" bg2="lt2" tx2="dk2" accent1="accent1" accent2="accent2" accent3="accent3" accent4="accent4" accent5="accent5" accent6="accent6" hlink="hlink" folHlink="folHlink"/>
  <p:sldLayoutIdLst>
    <p:sldLayoutId id="2147484718" r:id="rId1"/>
    <p:sldLayoutId id="2147484719" r:id="rId2"/>
    <p:sldLayoutId id="2147484720" r:id="rId3"/>
    <p:sldLayoutId id="2147484721" r:id="rId4"/>
    <p:sldLayoutId id="2147484722" r:id="rId5"/>
    <p:sldLayoutId id="2147484723" r:id="rId6"/>
    <p:sldLayoutId id="2147484724" r:id="rId7"/>
    <p:sldLayoutId id="2147484725" r:id="rId8"/>
    <p:sldLayoutId id="2147484726" r:id="rId9"/>
    <p:sldLayoutId id="2147484727" r:id="rId10"/>
    <p:sldLayoutId id="2147484728" r:id="rId11"/>
  </p:sldLayoutIdLst>
  <p:hf sldNum="0" hdr="0" ftr="0" dt="0"/>
  <p:txStyles>
    <p:titleStyle>
      <a:lvl1pPr algn="l" defTabSz="914126" rtl="0" eaLnBrk="1" latinLnBrk="0" hangingPunct="1">
        <a:lnSpc>
          <a:spcPct val="90000"/>
        </a:lnSpc>
        <a:spcBef>
          <a:spcPct val="0"/>
        </a:spcBef>
        <a:buNone/>
        <a:defRPr sz="4399" b="1" kern="1200" spc="-50" baseline="0">
          <a:solidFill>
            <a:schemeClr val="accent1"/>
          </a:solidFill>
          <a:latin typeface="+mj-lt"/>
          <a:ea typeface="+mj-ea"/>
          <a:cs typeface="+mj-cs"/>
        </a:defRPr>
      </a:lvl1pPr>
    </p:titleStyle>
    <p:bodyStyle>
      <a:lvl1pPr marL="182825" indent="-182825" algn="l" defTabSz="914126" rtl="0" eaLnBrk="1" latinLnBrk="0" hangingPunct="1">
        <a:lnSpc>
          <a:spcPct val="95000"/>
        </a:lnSpc>
        <a:spcBef>
          <a:spcPts val="1400"/>
        </a:spcBef>
        <a:spcAft>
          <a:spcPts val="200"/>
        </a:spcAft>
        <a:buClr>
          <a:schemeClr val="accent1"/>
        </a:buClr>
        <a:buSzPct val="80000"/>
        <a:buFont typeface="Arial" pitchFamily="34" charset="0"/>
        <a:buChar char="•"/>
        <a:defRPr sz="1999" kern="1200" spc="10" baseline="0">
          <a:solidFill>
            <a:schemeClr val="tx1">
              <a:lumMod val="65000"/>
              <a:lumOff val="35000"/>
            </a:schemeClr>
          </a:solidFill>
          <a:latin typeface="+mn-lt"/>
          <a:ea typeface="+mn-ea"/>
          <a:cs typeface="+mn-cs"/>
        </a:defRPr>
      </a:lvl1pPr>
      <a:lvl2pPr marL="457063" indent="-182825" algn="l" defTabSz="914126" rtl="0" eaLnBrk="1" latinLnBrk="0" hangingPunct="1">
        <a:lnSpc>
          <a:spcPct val="90000"/>
        </a:lnSpc>
        <a:spcBef>
          <a:spcPts val="300"/>
        </a:spcBef>
        <a:spcAft>
          <a:spcPts val="300"/>
        </a:spcAft>
        <a:buClr>
          <a:schemeClr val="accent1"/>
        </a:buClr>
        <a:buFont typeface="Wingdings 2" pitchFamily="18" charset="2"/>
        <a:buChar char=""/>
        <a:defRPr sz="1799" kern="1200">
          <a:solidFill>
            <a:schemeClr val="tx1">
              <a:lumMod val="65000"/>
              <a:lumOff val="35000"/>
            </a:schemeClr>
          </a:solidFill>
          <a:latin typeface="+mn-lt"/>
          <a:ea typeface="+mn-ea"/>
          <a:cs typeface="+mn-cs"/>
        </a:defRPr>
      </a:lvl2pPr>
      <a:lvl3pPr marL="731301" indent="-182825" algn="l" defTabSz="914126"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538" indent="-182825" algn="l" defTabSz="914126"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79776" indent="-182825" algn="l" defTabSz="914126"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599520" indent="-228531" algn="l" defTabSz="914126"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899430" indent="-228531" algn="l" defTabSz="914126"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199340" indent="-228531" algn="l" defTabSz="914126"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499250" indent="-228531" algn="l" defTabSz="914126"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557" y="609601"/>
            <a:ext cx="10351065"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557" y="2096064"/>
            <a:ext cx="10351066" cy="36951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6736" y="5883276"/>
            <a:ext cx="2742486"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913557" y="5883276"/>
            <a:ext cx="6671127"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1273" y="5883276"/>
            <a:ext cx="753349"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3091556838"/>
      </p:ext>
    </p:extLst>
  </p:cSld>
  <p:clrMap bg1="dk1" tx1="lt1" bg2="dk2" tx2="lt2" accent1="accent1" accent2="accent2" accent3="accent3" accent4="accent4" accent5="accent5" accent6="accent6" hlink="hlink" folHlink="folHlink"/>
  <p:sldLayoutIdLst>
    <p:sldLayoutId id="2147484892" r:id="rId1"/>
    <p:sldLayoutId id="2147484893" r:id="rId2"/>
    <p:sldLayoutId id="2147484894" r:id="rId3"/>
    <p:sldLayoutId id="2147484895" r:id="rId4"/>
    <p:sldLayoutId id="2147484896" r:id="rId5"/>
    <p:sldLayoutId id="2147484897" r:id="rId6"/>
    <p:sldLayoutId id="2147484898" r:id="rId7"/>
    <p:sldLayoutId id="2147484899" r:id="rId8"/>
    <p:sldLayoutId id="2147484900" r:id="rId9"/>
    <p:sldLayoutId id="2147484901" r:id="rId10"/>
    <p:sldLayoutId id="2147484902" r:id="rId11"/>
    <p:sldLayoutId id="2147484903" r:id="rId12"/>
    <p:sldLayoutId id="2147484904" r:id="rId13"/>
    <p:sldLayoutId id="2147484905" r:id="rId14"/>
    <p:sldLayoutId id="2147484906" r:id="rId15"/>
    <p:sldLayoutId id="2147484907" r:id="rId16"/>
    <p:sldLayoutId id="2147484908" r:id="rId17"/>
  </p:sldLayoutIdLst>
  <p:hf sldNum="0" hdr="0" ftr="0" dt="0"/>
  <p:txStyles>
    <p:titleStyle>
      <a:lvl1pPr algn="ctr" defTabSz="914126" rtl="0" eaLnBrk="1" latinLnBrk="0" hangingPunct="1">
        <a:lnSpc>
          <a:spcPct val="90000"/>
        </a:lnSpc>
        <a:spcBef>
          <a:spcPct val="0"/>
        </a:spcBef>
        <a:buNone/>
        <a:defRPr sz="3399"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531" indent="-228531" algn="l" defTabSz="914126" rtl="0" eaLnBrk="1" latinLnBrk="0" hangingPunct="1">
        <a:lnSpc>
          <a:spcPct val="120000"/>
        </a:lnSpc>
        <a:spcBef>
          <a:spcPts val="1000"/>
        </a:spcBef>
        <a:buFont typeface="Arial" panose="020B0604020202020204" pitchFamily="34" charset="0"/>
        <a:buChar char="•"/>
        <a:defRPr sz="1999"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594" indent="-228531" algn="l" defTabSz="914126" rtl="0" eaLnBrk="1" latinLnBrk="0" hangingPunct="1">
        <a:lnSpc>
          <a:spcPct val="120000"/>
        </a:lnSpc>
        <a:spcBef>
          <a:spcPts val="500"/>
        </a:spcBef>
        <a:buFont typeface="Arial" panose="020B0604020202020204" pitchFamily="34" charset="0"/>
        <a:buChar char="•"/>
        <a:defRPr sz="1799"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2657" indent="-228531" algn="l" defTabSz="914126"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599720" indent="-228531" algn="l" defTabSz="914126"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6783"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3846"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0908"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7971"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5034" indent="-228531" algn="l" defTabSz="914126"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352" y="382385"/>
            <a:ext cx="10175671"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352" y="2286002"/>
            <a:ext cx="10175671" cy="359359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352" y="6375679"/>
            <a:ext cx="2329115"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4037549" y="6375679"/>
            <a:ext cx="4113728"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8608359" y="6375679"/>
            <a:ext cx="2818665"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F36C87F6-986D-49E6-AF40-1B3A1EE8064D}" type="slidenum">
              <a:rPr lang="en-US" smtClean="0"/>
              <a:pPr/>
              <a:t>‹#›</a:t>
            </a:fld>
            <a:endParaRPr lang="en-US"/>
          </a:p>
        </p:txBody>
      </p:sp>
      <p:sp>
        <p:nvSpPr>
          <p:cNvPr id="11" name="Freeform 6" title="Left scallop edge"/>
          <p:cNvSpPr/>
          <p:nvPr/>
        </p:nvSpPr>
        <p:spPr bwMode="auto">
          <a:xfrm>
            <a:off x="1" y="0"/>
            <a:ext cx="885594"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5435" y="0"/>
            <a:ext cx="28339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22247946"/>
      </p:ext>
    </p:extLst>
  </p:cSld>
  <p:clrMap bg1="lt1" tx1="dk1" bg2="lt2" tx2="dk2" accent1="accent1" accent2="accent2" accent3="accent3" accent4="accent4" accent5="accent5" accent6="accent6" hlink="hlink" folHlink="folHlink"/>
  <p:sldLayoutIdLst>
    <p:sldLayoutId id="2147485000" r:id="rId1"/>
    <p:sldLayoutId id="2147485001" r:id="rId2"/>
    <p:sldLayoutId id="2147485002" r:id="rId3"/>
    <p:sldLayoutId id="2147485003" r:id="rId4"/>
    <p:sldLayoutId id="2147485004" r:id="rId5"/>
    <p:sldLayoutId id="2147485005" r:id="rId6"/>
    <p:sldLayoutId id="2147485006" r:id="rId7"/>
    <p:sldLayoutId id="2147485007" r:id="rId8"/>
    <p:sldLayoutId id="2147485008" r:id="rId9"/>
    <p:sldLayoutId id="2147485009" r:id="rId10"/>
    <p:sldLayoutId id="2147485010"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126" rtl="0" eaLnBrk="1" latinLnBrk="0" hangingPunct="1">
        <a:lnSpc>
          <a:spcPct val="90000"/>
        </a:lnSpc>
        <a:spcBef>
          <a:spcPct val="0"/>
        </a:spcBef>
        <a:buNone/>
        <a:defRPr sz="5098" kern="1200" cap="all" spc="200" baseline="0">
          <a:solidFill>
            <a:schemeClr val="tx2"/>
          </a:solidFill>
          <a:latin typeface="+mj-lt"/>
          <a:ea typeface="+mj-ea"/>
          <a:cs typeface="+mj-cs"/>
        </a:defRPr>
      </a:lvl1pPr>
    </p:titleStyle>
    <p:bodyStyle>
      <a:lvl1pPr marL="228531" indent="-228531" algn="l" defTabSz="914126" rtl="0" eaLnBrk="1" latinLnBrk="0" hangingPunct="1">
        <a:lnSpc>
          <a:spcPct val="110000"/>
        </a:lnSpc>
        <a:spcBef>
          <a:spcPts val="700"/>
        </a:spcBef>
        <a:buClr>
          <a:schemeClr val="tx2"/>
        </a:buClr>
        <a:buFont typeface="Arial" panose="020B0604020202020204" pitchFamily="34" charset="0"/>
        <a:buChar char="•"/>
        <a:defRPr sz="1999" kern="1200">
          <a:solidFill>
            <a:schemeClr val="tx1">
              <a:lumMod val="65000"/>
              <a:lumOff val="35000"/>
            </a:schemeClr>
          </a:solidFill>
          <a:latin typeface="+mn-lt"/>
          <a:ea typeface="+mn-ea"/>
          <a:cs typeface="+mn-cs"/>
        </a:defRPr>
      </a:lvl1pPr>
      <a:lvl2pPr marL="685594" indent="-228531" algn="l" defTabSz="914126" rtl="0" eaLnBrk="1" latinLnBrk="0" hangingPunct="1">
        <a:lnSpc>
          <a:spcPct val="110000"/>
        </a:lnSpc>
        <a:spcBef>
          <a:spcPts val="700"/>
        </a:spcBef>
        <a:buClr>
          <a:schemeClr val="tx2"/>
        </a:buClr>
        <a:buFont typeface="Gill Sans MT" panose="020B0502020104020203" pitchFamily="34" charset="0"/>
        <a:buChar char="–"/>
        <a:defRPr sz="1799" kern="1200">
          <a:solidFill>
            <a:schemeClr val="tx1">
              <a:lumMod val="65000"/>
              <a:lumOff val="35000"/>
            </a:schemeClr>
          </a:solidFill>
          <a:latin typeface="+mn-lt"/>
          <a:ea typeface="+mn-ea"/>
          <a:cs typeface="+mn-cs"/>
        </a:defRPr>
      </a:lvl2pPr>
      <a:lvl3pPr marL="1142657" indent="-228531" algn="l" defTabSz="914126"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599720" indent="-228531" algn="l" defTabSz="914126"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6783" indent="-228531" algn="l" defTabSz="914126"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3846" indent="-228531" algn="l" defTabSz="914126"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0908" indent="-228531" algn="l" defTabSz="914126"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7971" indent="-228531" algn="l" defTabSz="914126"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5034" indent="-228531" algn="l" defTabSz="914126"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623" y="609601"/>
            <a:ext cx="10128787"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623" y="2142068"/>
            <a:ext cx="10128787"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7423" y="5870576"/>
            <a:ext cx="1599783"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685622" y="5870576"/>
            <a:ext cx="7825621"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263387" y="5870576"/>
            <a:ext cx="551023"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383687758"/>
      </p:ext>
    </p:extLst>
  </p:cSld>
  <p:clrMap bg1="dk1" tx1="lt1" bg2="dk2" tx2="lt2" accent1="accent1" accent2="accent2" accent3="accent3" accent4="accent4" accent5="accent5" accent6="accent6" hlink="hlink" folHlink="folHlink"/>
  <p:sldLayoutIdLst>
    <p:sldLayoutId id="2147485012" r:id="rId1"/>
    <p:sldLayoutId id="2147485013" r:id="rId2"/>
    <p:sldLayoutId id="2147485014" r:id="rId3"/>
    <p:sldLayoutId id="2147485015" r:id="rId4"/>
    <p:sldLayoutId id="2147485016" r:id="rId5"/>
    <p:sldLayoutId id="2147485017" r:id="rId6"/>
    <p:sldLayoutId id="2147485018" r:id="rId7"/>
    <p:sldLayoutId id="2147485019" r:id="rId8"/>
    <p:sldLayoutId id="2147485020" r:id="rId9"/>
    <p:sldLayoutId id="2147485021" r:id="rId10"/>
    <p:sldLayoutId id="2147485022" r:id="rId11"/>
    <p:sldLayoutId id="2147485023" r:id="rId12"/>
    <p:sldLayoutId id="2147485024" r:id="rId13"/>
    <p:sldLayoutId id="2147485025" r:id="rId14"/>
    <p:sldLayoutId id="2147485026" r:id="rId15"/>
    <p:sldLayoutId id="2147485027" r:id="rId16"/>
    <p:sldLayoutId id="2147485028" r:id="rId17"/>
  </p:sldLayoutIdLst>
  <p:hf sldNum="0" hdr="0" ftr="0" dt="0"/>
  <p:txStyles>
    <p:titleStyle>
      <a:lvl1pPr algn="l" defTabSz="457063" rtl="0" eaLnBrk="1" latinLnBrk="0" hangingPunct="1">
        <a:spcBef>
          <a:spcPct val="0"/>
        </a:spcBef>
        <a:buNone/>
        <a:defRPr sz="3599"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664" indent="-285664" algn="l" defTabSz="457063" rtl="0" eaLnBrk="1" latinLnBrk="0" hangingPunct="1">
        <a:spcBef>
          <a:spcPts val="0"/>
        </a:spcBef>
        <a:spcAft>
          <a:spcPts val="1000"/>
        </a:spcAft>
        <a:buClr>
          <a:schemeClr val="tx1"/>
        </a:buClr>
        <a:buSzPct val="100000"/>
        <a:buFont typeface="Arial"/>
        <a:buChar char="•"/>
        <a:defRPr sz="1799" kern="1200" cap="none">
          <a:solidFill>
            <a:schemeClr val="tx1"/>
          </a:solidFill>
          <a:effectLst/>
          <a:latin typeface="+mn-lt"/>
          <a:ea typeface="+mn-ea"/>
          <a:cs typeface="+mn-cs"/>
        </a:defRPr>
      </a:lvl1pPr>
      <a:lvl2pPr marL="742727" indent="-285664" algn="l" defTabSz="457063"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199790" indent="-285664" algn="l" defTabSz="457063"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2587" indent="-171399" algn="l" defTabSz="457063"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1999650" indent="-171399" algn="l" defTabSz="457063"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3846" indent="-228531" algn="l" defTabSz="457063"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0908" indent="-228531" algn="l" defTabSz="457063"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7971" indent="-228531" algn="l" defTabSz="457063"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5034" indent="-228531" algn="l" defTabSz="457063"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041" y="705124"/>
            <a:ext cx="11026744"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041" y="2336003"/>
            <a:ext cx="11026744" cy="3522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3971" y="5956138"/>
            <a:ext cx="2844058" cy="365125"/>
          </a:xfrm>
          <a:prstGeom prst="rect">
            <a:avLst/>
          </a:prstGeom>
        </p:spPr>
        <p:txBody>
          <a:bodyPr vert="horz" lIns="91440" tIns="45720" rIns="91440" bIns="45720" rtlCol="0" anchor="ctr"/>
          <a:lstStyle>
            <a:lvl1pPr algn="r">
              <a:defRPr sz="900">
                <a:solidFill>
                  <a:schemeClr val="accent2"/>
                </a:solidFill>
              </a:defRPr>
            </a:lvl1pPr>
          </a:lstStyle>
          <a:p>
            <a:fld id="{835812B2-BD1B-4DB0-9BD9-F523FF02BE87}" type="datetime1">
              <a:rPr lang="en-US" smtClean="0"/>
              <a:t>9/4/2018</a:t>
            </a:fld>
            <a:endParaRPr lang="en-US"/>
          </a:p>
        </p:txBody>
      </p:sp>
      <p:sp>
        <p:nvSpPr>
          <p:cNvPr id="5" name="Footer Placeholder 4"/>
          <p:cNvSpPr>
            <a:spLocks noGrp="1"/>
          </p:cNvSpPr>
          <p:nvPr>
            <p:ph type="ftr" sz="quarter" idx="3"/>
          </p:nvPr>
        </p:nvSpPr>
        <p:spPr>
          <a:xfrm>
            <a:off x="581040" y="5951812"/>
            <a:ext cx="6915409"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a:p>
        </p:txBody>
      </p:sp>
      <p:sp>
        <p:nvSpPr>
          <p:cNvPr id="6" name="Slide Number Placeholder 5"/>
          <p:cNvSpPr>
            <a:spLocks noGrp="1"/>
          </p:cNvSpPr>
          <p:nvPr>
            <p:ph type="sldNum" sz="quarter" idx="4"/>
          </p:nvPr>
        </p:nvSpPr>
        <p:spPr>
          <a:xfrm>
            <a:off x="10555550" y="5956138"/>
            <a:ext cx="1052236" cy="365125"/>
          </a:xfrm>
          <a:prstGeom prst="rect">
            <a:avLst/>
          </a:prstGeom>
        </p:spPr>
        <p:txBody>
          <a:bodyPr vert="horz" lIns="91440" tIns="45720" rIns="91440" bIns="45720" rtlCol="0" anchor="ctr"/>
          <a:lstStyle>
            <a:lvl1pPr algn="r">
              <a:defRPr sz="900">
                <a:solidFill>
                  <a:schemeClr val="accent2"/>
                </a:solidFill>
              </a:defRPr>
            </a:lvl1pPr>
          </a:lstStyle>
          <a:p>
            <a:fld id="{F36C87F6-986D-49E6-AF40-1B3A1EE8064D}" type="slidenum">
              <a:rPr lang="en-US" smtClean="0"/>
              <a:pPr/>
              <a:t>‹#›</a:t>
            </a:fld>
            <a:endParaRPr lang="en-US"/>
          </a:p>
        </p:txBody>
      </p:sp>
      <p:sp>
        <p:nvSpPr>
          <p:cNvPr id="9" name="Rectangle 8"/>
          <p:cNvSpPr/>
          <p:nvPr/>
        </p:nvSpPr>
        <p:spPr>
          <a:xfrm>
            <a:off x="446418" y="457200"/>
            <a:ext cx="3702356"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0052" y="453643"/>
            <a:ext cx="3702356"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0725" y="457200"/>
            <a:ext cx="3702356"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18774590"/>
      </p:ext>
    </p:extLst>
  </p:cSld>
  <p:clrMap bg1="lt1" tx1="dk1" bg2="lt2" tx2="dk2" accent1="accent1" accent2="accent2" accent3="accent3" accent4="accent4" accent5="accent5" accent6="accent6" hlink="hlink" folHlink="folHlink"/>
  <p:sldLayoutIdLst>
    <p:sldLayoutId id="2147485030" r:id="rId1"/>
    <p:sldLayoutId id="2147485031" r:id="rId2"/>
    <p:sldLayoutId id="2147485032" r:id="rId3"/>
    <p:sldLayoutId id="2147485033" r:id="rId4"/>
    <p:sldLayoutId id="2147485034" r:id="rId5"/>
    <p:sldLayoutId id="2147485035" r:id="rId6"/>
    <p:sldLayoutId id="2147485036" r:id="rId7"/>
    <p:sldLayoutId id="2147485037" r:id="rId8"/>
    <p:sldLayoutId id="2147485038" r:id="rId9"/>
    <p:sldLayoutId id="2147485039" r:id="rId10"/>
    <p:sldLayoutId id="2147485040" r:id="rId11"/>
  </p:sldLayoutIdLst>
  <p:hf sldNum="0" hdr="0" ftr="0" dt="0"/>
  <p:txStyles>
    <p:titleStyle>
      <a:lvl1pPr algn="l" defTabSz="457063" rtl="0" eaLnBrk="1" latinLnBrk="0" hangingPunct="1">
        <a:spcBef>
          <a:spcPct val="0"/>
        </a:spcBef>
        <a:buNone/>
        <a:defRPr sz="2799"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5908" indent="-305908"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799" kern="1200">
          <a:solidFill>
            <a:schemeClr val="tx2"/>
          </a:solidFill>
          <a:latin typeface="+mn-lt"/>
          <a:ea typeface="+mn-ea"/>
          <a:cs typeface="+mn-cs"/>
        </a:defRPr>
      </a:lvl1pPr>
      <a:lvl2pPr marL="629811" indent="-305908"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899730" indent="-269919"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1627" indent="-233930"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1519" indent="-233930"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899430" indent="-228531"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199340" indent="-228531"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499250" indent="-228531"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799160" indent="-228531"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441" y="274638"/>
            <a:ext cx="10157354"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609441" y="1600200"/>
            <a:ext cx="10157354"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11274663" y="0"/>
            <a:ext cx="91416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p:nvSpPr>
        <p:spPr>
          <a:xfrm>
            <a:off x="11274663" y="5486400"/>
            <a:ext cx="914162"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6" name="Slide Number Placeholder 5"/>
          <p:cNvSpPr>
            <a:spLocks noGrp="1"/>
          </p:cNvSpPr>
          <p:nvPr>
            <p:ph type="sldNum" sz="quarter" idx="4"/>
          </p:nvPr>
        </p:nvSpPr>
        <p:spPr>
          <a:xfrm>
            <a:off x="11372755" y="5648960"/>
            <a:ext cx="73133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BFC852AC-DD9D-4721-9996-84057717A1B6}" type="slidenum">
              <a:rPr lang="en-US" smtClean="0"/>
              <a:t>‹#›</a:t>
            </a:fld>
            <a:endParaRPr lang="en-US"/>
          </a:p>
        </p:txBody>
      </p:sp>
      <p:sp>
        <p:nvSpPr>
          <p:cNvPr id="5" name="Footer Placeholder 4"/>
          <p:cNvSpPr>
            <a:spLocks noGrp="1"/>
          </p:cNvSpPr>
          <p:nvPr>
            <p:ph type="ftr" sz="quarter" idx="3"/>
          </p:nvPr>
        </p:nvSpPr>
        <p:spPr>
          <a:xfrm rot="16200000">
            <a:off x="10507382" y="3987864"/>
            <a:ext cx="2367281" cy="487553"/>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10471823" y="1585024"/>
            <a:ext cx="2438399" cy="487553"/>
          </a:xfrm>
          <a:prstGeom prst="rect">
            <a:avLst/>
          </a:prstGeom>
        </p:spPr>
        <p:txBody>
          <a:bodyPr vert="horz" lIns="91440" tIns="45720" rIns="91440" bIns="45720" rtlCol="0" anchor="ctr"/>
          <a:lstStyle>
            <a:lvl1pPr algn="l">
              <a:defRPr sz="1200">
                <a:solidFill>
                  <a:schemeClr val="bg2"/>
                </a:solidFill>
              </a:defRPr>
            </a:lvl1pPr>
          </a:lstStyle>
          <a:p>
            <a:fld id="{5E631159-BAC3-409D-9FB9-D6BD60D57949}" type="datetimeFigureOut">
              <a:rPr lang="en-US" smtClean="0"/>
              <a:t>9/4/2018</a:t>
            </a:fld>
            <a:endParaRPr lang="en-US"/>
          </a:p>
        </p:txBody>
      </p:sp>
    </p:spTree>
    <p:extLst>
      <p:ext uri="{BB962C8B-B14F-4D97-AF65-F5344CB8AC3E}">
        <p14:creationId xmlns:p14="http://schemas.microsoft.com/office/powerpoint/2010/main" val="2139288817"/>
      </p:ext>
    </p:extLst>
  </p:cSld>
  <p:clrMap bg1="lt1" tx1="dk1" bg2="lt2" tx2="dk2" accent1="accent1" accent2="accent2" accent3="accent3" accent4="accent4" accent5="accent5" accent6="accent6" hlink="hlink" folHlink="folHlink"/>
  <p:sldLayoutIdLst>
    <p:sldLayoutId id="2147485042" r:id="rId1"/>
    <p:sldLayoutId id="2147485043" r:id="rId2"/>
    <p:sldLayoutId id="2147485044" r:id="rId3"/>
    <p:sldLayoutId id="2147485045" r:id="rId4"/>
    <p:sldLayoutId id="2147485046" r:id="rId5"/>
    <p:sldLayoutId id="2147485047" r:id="rId6"/>
    <p:sldLayoutId id="2147485048" r:id="rId7"/>
    <p:sldLayoutId id="2147485049" r:id="rId8"/>
    <p:sldLayoutId id="2147485050" r:id="rId9"/>
    <p:sldLayoutId id="2147485051" r:id="rId10"/>
    <p:sldLayoutId id="2147485052"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55.xml"/></Relationships>
</file>

<file path=ppt/slides/_rels/slide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66.xml"/></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hyperlink" Target="http://www.softperfect.com/" TargetMode="External"/><Relationship Id="rId2" Type="http://schemas.openxmlformats.org/officeDocument/2006/relationships/hyperlink" Target="file:///\\10.63.41.101" TargetMode="External"/><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2.xml"/></Relationships>
</file>

<file path=ppt/slides/_rels/slide1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49.xml"/></Relationships>
</file>

<file path=ppt/slides/_rels/slide1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7.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8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4.xml"/></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85.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9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3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id-ID" dirty="0"/>
              <a:t>Oleh : Rahmat Robi Waliyansyah, M.Kom.</a:t>
            </a:r>
            <a:endParaRPr lang="en-US" dirty="0"/>
          </a:p>
        </p:txBody>
      </p:sp>
      <p:sp>
        <p:nvSpPr>
          <p:cNvPr id="2" name="Title 1"/>
          <p:cNvSpPr>
            <a:spLocks noGrp="1"/>
          </p:cNvSpPr>
          <p:nvPr>
            <p:ph type="ctrTitle"/>
          </p:nvPr>
        </p:nvSpPr>
        <p:spPr/>
        <p:txBody>
          <a:bodyPr>
            <a:normAutofit/>
          </a:bodyPr>
          <a:lstStyle/>
          <a:p>
            <a:r>
              <a:rPr lang="en-US" sz="5400" b="1" dirty="0"/>
              <a:t>Share Data &amp; Transaction</a:t>
            </a:r>
          </a:p>
        </p:txBody>
      </p:sp>
    </p:spTree>
    <p:extLst>
      <p:ext uri="{BB962C8B-B14F-4D97-AF65-F5344CB8AC3E}">
        <p14:creationId xmlns:p14="http://schemas.microsoft.com/office/powerpoint/2010/main" val="1813822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8D3DA02-B114-4489-8FA0-DFB09221ACC2}"/>
              </a:ext>
            </a:extLst>
          </p:cNvPr>
          <p:cNvSpPr>
            <a:spLocks noGrp="1"/>
          </p:cNvSpPr>
          <p:nvPr>
            <p:ph idx="1"/>
          </p:nvPr>
        </p:nvSpPr>
        <p:spPr>
          <a:xfrm>
            <a:off x="1269876" y="260648"/>
            <a:ext cx="10175671" cy="6597352"/>
          </a:xfrm>
        </p:spPr>
        <p:txBody>
          <a:bodyPr>
            <a:noAutofit/>
          </a:bodyPr>
          <a:lstStyle/>
          <a:p>
            <a:pPr algn="just"/>
            <a:r>
              <a:rPr lang="en-US" sz="2400" b="1" dirty="0" err="1"/>
              <a:t>Beberapa</a:t>
            </a:r>
            <a:r>
              <a:rPr lang="en-US" sz="2400" b="1" dirty="0"/>
              <a:t> </a:t>
            </a:r>
            <a:r>
              <a:rPr lang="en-US" sz="2400" b="1" dirty="0" err="1"/>
              <a:t>Pengertian</a:t>
            </a:r>
            <a:r>
              <a:rPr lang="en-US" sz="2400" b="1" dirty="0"/>
              <a:t> </a:t>
            </a:r>
            <a:r>
              <a:rPr lang="en-US" sz="2400" b="1" dirty="0" err="1"/>
              <a:t>Tentang</a:t>
            </a:r>
            <a:r>
              <a:rPr lang="en-US" sz="2400" b="1" dirty="0"/>
              <a:t> Data</a:t>
            </a:r>
          </a:p>
          <a:p>
            <a:pPr lvl="1" algn="just">
              <a:buFont typeface="Courier New" pitchFamily="49" charset="0"/>
              <a:buChar char="o"/>
            </a:pPr>
            <a:r>
              <a:rPr lang="id-ID" sz="2000" dirty="0"/>
              <a:t>Merupakan deskripsi dari sesuatu kejadian yang dihadapi</a:t>
            </a:r>
            <a:endParaRPr lang="en-US" sz="2000" dirty="0"/>
          </a:p>
          <a:p>
            <a:pPr lvl="1" algn="just">
              <a:buFont typeface="Courier New" pitchFamily="49" charset="0"/>
              <a:buChar char="o"/>
            </a:pPr>
            <a:r>
              <a:rPr lang="id-ID" sz="2000" dirty="0"/>
              <a:t>Merupakan deskripsi organisasi tentang sesuatu (resources) dan kejadian (transaction) yang terjadi</a:t>
            </a:r>
            <a:endParaRPr lang="en-US" sz="2000" dirty="0"/>
          </a:p>
          <a:p>
            <a:pPr lvl="1" algn="just">
              <a:buFont typeface="Courier New" pitchFamily="49" charset="0"/>
              <a:buChar char="o"/>
            </a:pPr>
            <a:r>
              <a:rPr lang="id-ID" sz="2000" dirty="0"/>
              <a:t>Merupakan kenyataan yang menggambarkan suatu kejadian yang nyata</a:t>
            </a:r>
          </a:p>
          <a:p>
            <a:pPr lvl="0" algn="just"/>
            <a:r>
              <a:rPr lang="id-ID" sz="2400" b="1" dirty="0"/>
              <a:t>Pengertian Share Data</a:t>
            </a:r>
            <a:endParaRPr lang="en-US" sz="2400" dirty="0"/>
          </a:p>
          <a:p>
            <a:pPr marL="395288" indent="0" algn="just">
              <a:buNone/>
            </a:pPr>
            <a:r>
              <a:rPr lang="id-ID" sz="2800" dirty="0"/>
              <a:t>Merupakan pemakaian file data tunggal oleh ebih dari satu orang atau komputer, atau suatu akses yang diberikan kepada orang lain untuk mengkases data tersebut.</a:t>
            </a:r>
            <a:endParaRPr lang="en-US" sz="2800" dirty="0"/>
          </a:p>
          <a:p>
            <a:pPr lvl="0" algn="just"/>
            <a:r>
              <a:rPr lang="id-ID" sz="2400" b="1" dirty="0"/>
              <a:t>Tujuan Share Data</a:t>
            </a:r>
            <a:endParaRPr lang="en-US" sz="2400" dirty="0"/>
          </a:p>
          <a:p>
            <a:pPr marL="336550" indent="0" algn="just">
              <a:buNone/>
            </a:pPr>
            <a:r>
              <a:rPr lang="id-ID" sz="2800" dirty="0"/>
              <a:t>Berbagi akses kepada user lain pada suatu folder atau drive yang diinginkan, dimana kita bisa memilih kepada user mana saja yang bisa atau boleh mengakses folder kita dan juga bisa memberikan akses kepada semua orang yang ada pada jaringan/network.</a:t>
            </a:r>
            <a:endParaRPr lang="en-US" sz="2800" dirty="0"/>
          </a:p>
        </p:txBody>
      </p:sp>
    </p:spTree>
    <p:extLst>
      <p:ext uri="{BB962C8B-B14F-4D97-AF65-F5344CB8AC3E}">
        <p14:creationId xmlns:p14="http://schemas.microsoft.com/office/powerpoint/2010/main" val="12242635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left)">
                                      <p:cBhvr>
                                        <p:cTn id="10" dur="500"/>
                                        <p:tgtEl>
                                          <p:spTgt spid="2">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left)">
                                      <p:cBhvr>
                                        <p:cTn id="13" dur="500"/>
                                        <p:tgtEl>
                                          <p:spTgt spid="2">
                                            <p:txEl>
                                              <p:pRg st="2" end="2"/>
                                            </p:txEl>
                                          </p:spTgt>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ipe(left)">
                                      <p:cBhvr>
                                        <p:cTn id="16" dur="500"/>
                                        <p:tgtEl>
                                          <p:spTgt spid="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wipe(left)">
                                      <p:cBhvr>
                                        <p:cTn id="21" dur="500"/>
                                        <p:tgtEl>
                                          <p:spTgt spid="2">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2">
                                            <p:txEl>
                                              <p:pRg st="5" end="5"/>
                                            </p:txEl>
                                          </p:spTgt>
                                        </p:tgtEl>
                                        <p:attrNameLst>
                                          <p:attrName>style.visibility</p:attrName>
                                        </p:attrNameLst>
                                      </p:cBhvr>
                                      <p:to>
                                        <p:strVal val="visible"/>
                                      </p:to>
                                    </p:set>
                                    <p:animEffect transition="in" filter="wipe(left)">
                                      <p:cBhvr>
                                        <p:cTn id="26" dur="500"/>
                                        <p:tgtEl>
                                          <p:spTgt spid="2">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Effect transition="in" filter="wipe(left)">
                                      <p:cBhvr>
                                        <p:cTn id="31" dur="500"/>
                                        <p:tgtEl>
                                          <p:spTgt spid="2">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2">
                                            <p:txEl>
                                              <p:pRg st="7" end="7"/>
                                            </p:txEl>
                                          </p:spTgt>
                                        </p:tgtEl>
                                        <p:attrNameLst>
                                          <p:attrName>style.visibility</p:attrName>
                                        </p:attrNameLst>
                                      </p:cBhvr>
                                      <p:to>
                                        <p:strVal val="visible"/>
                                      </p:to>
                                    </p:set>
                                    <p:animEffect transition="in" filter="wipe(left)">
                                      <p:cBhvr>
                                        <p:cTn id="36"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557AF0-3B32-42C7-B3D1-2EBC0F0B36F3}"/>
              </a:ext>
            </a:extLst>
          </p:cNvPr>
          <p:cNvSpPr>
            <a:spLocks noGrp="1"/>
          </p:cNvSpPr>
          <p:nvPr>
            <p:ph idx="1"/>
          </p:nvPr>
        </p:nvSpPr>
        <p:spPr>
          <a:xfrm>
            <a:off x="333772" y="548680"/>
            <a:ext cx="11036552" cy="4871376"/>
          </a:xfrm>
        </p:spPr>
        <p:txBody>
          <a:bodyPr>
            <a:normAutofit/>
          </a:bodyPr>
          <a:lstStyle/>
          <a:p>
            <a:pPr lvl="0"/>
            <a:r>
              <a:rPr lang="id-ID" sz="2400" b="1" dirty="0"/>
              <a:t>Langkah-langkah Share Data Pada Win</a:t>
            </a:r>
            <a:r>
              <a:rPr lang="en-US" sz="2400" b="1" dirty="0" err="1"/>
              <a:t>dows</a:t>
            </a:r>
            <a:endParaRPr lang="en-US" sz="2000" dirty="0"/>
          </a:p>
          <a:p>
            <a:pPr lvl="1"/>
            <a:r>
              <a:rPr lang="id-ID" b="1" i="1" dirty="0"/>
              <a:t>Local sharing</a:t>
            </a:r>
            <a:endParaRPr lang="en-US" sz="1800" b="1" i="1" dirty="0"/>
          </a:p>
          <a:p>
            <a:pPr lvl="1" algn="just"/>
            <a:r>
              <a:rPr lang="id-ID" dirty="0"/>
              <a:t>Sebenarnya Windows telah membuat sebuah folder khusus yang bernama shared documents. Jika file kita masukan ke dalam folder tersebut otomatis user lain akan dapat mengkases data/ file kita</a:t>
            </a:r>
            <a:endParaRPr lang="en-US" dirty="0"/>
          </a:p>
        </p:txBody>
      </p:sp>
      <p:pic>
        <p:nvPicPr>
          <p:cNvPr id="6" name="Picture 5">
            <a:extLst>
              <a:ext uri="{FF2B5EF4-FFF2-40B4-BE49-F238E27FC236}">
                <a16:creationId xmlns:a16="http://schemas.microsoft.com/office/drawing/2014/main" id="{40C6F511-43F3-4DD0-8004-A12CEFAF752F}"/>
              </a:ext>
            </a:extLst>
          </p:cNvPr>
          <p:cNvPicPr>
            <a:picLocks noChangeAspect="1"/>
          </p:cNvPicPr>
          <p:nvPr/>
        </p:nvPicPr>
        <p:blipFill>
          <a:blip r:embed="rId2"/>
          <a:stretch>
            <a:fillRect/>
          </a:stretch>
        </p:blipFill>
        <p:spPr>
          <a:xfrm>
            <a:off x="4438228" y="2132856"/>
            <a:ext cx="6706181" cy="4487045"/>
          </a:xfrm>
          <a:prstGeom prst="rect">
            <a:avLst/>
          </a:prstGeom>
        </p:spPr>
      </p:pic>
    </p:spTree>
    <p:extLst>
      <p:ext uri="{BB962C8B-B14F-4D97-AF65-F5344CB8AC3E}">
        <p14:creationId xmlns:p14="http://schemas.microsoft.com/office/powerpoint/2010/main" val="24413179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ircle(in)">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5780" y="430110"/>
            <a:ext cx="5256584" cy="6408712"/>
          </a:xfrm>
        </p:spPr>
        <p:txBody>
          <a:bodyPr>
            <a:normAutofit/>
          </a:bodyPr>
          <a:lstStyle/>
          <a:p>
            <a:pPr lvl="0" algn="just"/>
            <a:r>
              <a:rPr lang="id-ID" sz="2800" b="1" i="1" dirty="0"/>
              <a:t>Sharing data dalam folder</a:t>
            </a:r>
            <a:endParaRPr lang="en-US" sz="2800" b="1" i="1" dirty="0"/>
          </a:p>
          <a:p>
            <a:pPr algn="just"/>
            <a:r>
              <a:rPr lang="id-ID" sz="2800" dirty="0"/>
              <a:t>Klik kanan folder yang ingin di share lalu pilih sharing and security kemudian pada network sharing and security beri tanda checklist di depan share this folder on the network, setelah itu isi nama data yang akan di share pada share name. jika di depan allow network user to change my files ikut di checklist, artinya user lain bisa menambah dan mengurangi file-file yang kita share</a:t>
            </a:r>
            <a:endParaRPr lang="en-US" sz="2800" dirty="0"/>
          </a:p>
        </p:txBody>
      </p:sp>
      <p:pic>
        <p:nvPicPr>
          <p:cNvPr id="7" name="Picture 6">
            <a:extLst>
              <a:ext uri="{FF2B5EF4-FFF2-40B4-BE49-F238E27FC236}">
                <a16:creationId xmlns:a16="http://schemas.microsoft.com/office/drawing/2014/main" id="{0DF644B5-246D-45C3-93DF-9D2361585F05}"/>
              </a:ext>
            </a:extLst>
          </p:cNvPr>
          <p:cNvPicPr>
            <a:picLocks noChangeAspect="1"/>
          </p:cNvPicPr>
          <p:nvPr/>
        </p:nvPicPr>
        <p:blipFill>
          <a:blip r:embed="rId2"/>
          <a:stretch>
            <a:fillRect/>
          </a:stretch>
        </p:blipFill>
        <p:spPr>
          <a:xfrm>
            <a:off x="5867725" y="836712"/>
            <a:ext cx="5915320" cy="5480258"/>
          </a:xfrm>
          <a:prstGeom prst="rect">
            <a:avLst/>
          </a:prstGeom>
        </p:spPr>
      </p:pic>
    </p:spTree>
    <p:extLst>
      <p:ext uri="{BB962C8B-B14F-4D97-AF65-F5344CB8AC3E}">
        <p14:creationId xmlns:p14="http://schemas.microsoft.com/office/powerpoint/2010/main" val="17850271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7522" y="110044"/>
            <a:ext cx="8835241" cy="2670884"/>
          </a:xfrm>
        </p:spPr>
        <p:txBody>
          <a:bodyPr>
            <a:normAutofit/>
          </a:bodyPr>
          <a:lstStyle/>
          <a:p>
            <a:pPr lvl="0" algn="just"/>
            <a:r>
              <a:rPr lang="id-ID" sz="2400" b="1" i="1" dirty="0"/>
              <a:t>Sharing drive</a:t>
            </a:r>
            <a:endParaRPr lang="en-US" sz="2400" b="1" i="1" dirty="0"/>
          </a:p>
          <a:p>
            <a:pPr algn="just"/>
            <a:r>
              <a:rPr lang="id-ID" sz="2400" dirty="0"/>
              <a:t>Hampir sama dengan sharing folder. Klik kanan drive yang akan dishare lalu pilih sharing and security, akan muncul jendela properties dari drive yang di share lalu klik if you understand the risk but still to share .. dst. Selanjutnya persis seperti sharing folder sebelumnya</a:t>
            </a:r>
            <a:endParaRPr lang="en-US" sz="2400" dirty="0"/>
          </a:p>
          <a:p>
            <a:pPr algn="just">
              <a:lnSpc>
                <a:spcPct val="150000"/>
              </a:lnSpc>
              <a:buNone/>
            </a:pPr>
            <a:endParaRPr lang="en-US" sz="2400" dirty="0"/>
          </a:p>
        </p:txBody>
      </p:sp>
      <p:pic>
        <p:nvPicPr>
          <p:cNvPr id="2" name="Picture 1">
            <a:extLst>
              <a:ext uri="{FF2B5EF4-FFF2-40B4-BE49-F238E27FC236}">
                <a16:creationId xmlns:a16="http://schemas.microsoft.com/office/drawing/2014/main" id="{99474EBA-D00C-4412-8DB7-FCF6687ACD83}"/>
              </a:ext>
            </a:extLst>
          </p:cNvPr>
          <p:cNvPicPr>
            <a:picLocks noChangeAspect="1"/>
          </p:cNvPicPr>
          <p:nvPr/>
        </p:nvPicPr>
        <p:blipFill>
          <a:blip r:embed="rId3"/>
          <a:stretch>
            <a:fillRect/>
          </a:stretch>
        </p:blipFill>
        <p:spPr>
          <a:xfrm>
            <a:off x="2061964" y="3040203"/>
            <a:ext cx="6934814" cy="3817797"/>
          </a:xfrm>
          <a:prstGeom prst="rect">
            <a:avLst/>
          </a:prstGeom>
        </p:spPr>
      </p:pic>
    </p:spTree>
    <p:extLst>
      <p:ext uri="{BB962C8B-B14F-4D97-AF65-F5344CB8AC3E}">
        <p14:creationId xmlns:p14="http://schemas.microsoft.com/office/powerpoint/2010/main" val="42255060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48B08F-8A64-45F9-9364-A0BE4996A39A}"/>
              </a:ext>
            </a:extLst>
          </p:cNvPr>
          <p:cNvSpPr>
            <a:spLocks noGrp="1"/>
          </p:cNvSpPr>
          <p:nvPr>
            <p:ph sz="quarter" idx="13"/>
          </p:nvPr>
        </p:nvSpPr>
        <p:spPr>
          <a:xfrm>
            <a:off x="405780" y="116632"/>
            <a:ext cx="11521279" cy="6741368"/>
          </a:xfrm>
        </p:spPr>
        <p:txBody>
          <a:bodyPr>
            <a:normAutofit fontScale="92500" lnSpcReduction="10000"/>
          </a:bodyPr>
          <a:lstStyle/>
          <a:p>
            <a:pPr lvl="0"/>
            <a:r>
              <a:rPr lang="id-ID" dirty="0"/>
              <a:t>Mengambil data yang di share</a:t>
            </a:r>
            <a:endParaRPr lang="en-US" dirty="0"/>
          </a:p>
          <a:p>
            <a:pPr marL="336550" indent="0">
              <a:buNone/>
            </a:pPr>
            <a:r>
              <a:rPr lang="id-ID" sz="2000" dirty="0"/>
              <a:t>Untuk dapat mengakses dari folder/drive yang dishare dalam satu area jaringan ada beberapa cara:</a:t>
            </a:r>
            <a:endParaRPr lang="en-US" sz="2000" dirty="0"/>
          </a:p>
          <a:p>
            <a:pPr marL="693738" lvl="0" indent="-342900">
              <a:buFont typeface="+mj-lt"/>
              <a:buAutoNum type="arabicPeriod"/>
            </a:pPr>
            <a:r>
              <a:rPr lang="id-ID" sz="2000" dirty="0"/>
              <a:t>Melalui computer name dan workgroup</a:t>
            </a:r>
            <a:endParaRPr lang="en-US" sz="2000" dirty="0"/>
          </a:p>
          <a:p>
            <a:pPr marL="690563" indent="0">
              <a:buNone/>
            </a:pPr>
            <a:r>
              <a:rPr lang="id-ID" sz="2000" dirty="0"/>
              <a:t>Start &gt; explore &gt; cari My network places &gt; entire nework &gt; Microsoft windows network &gt; cari nama workgroup &gt; klik computer name dimana tempat folder di share &gt; lakukan double klik, maka folder yang dishare akan terlihat</a:t>
            </a:r>
            <a:endParaRPr lang="en-US" sz="2000" dirty="0"/>
          </a:p>
          <a:p>
            <a:pPr marL="690563" indent="0">
              <a:buNone/>
            </a:pPr>
            <a:r>
              <a:rPr lang="en-US" sz="2000" dirty="0"/>
              <a:t>*</a:t>
            </a:r>
            <a:r>
              <a:rPr lang="id-ID" sz="2000" dirty="0"/>
              <a:t>catatan: kita harus berada dalam satu workgroup dan mengetahui workgroup serta computer name dimana folder di share</a:t>
            </a:r>
            <a:endParaRPr lang="en-US" sz="2000" dirty="0"/>
          </a:p>
          <a:p>
            <a:pPr marL="693738" lvl="0" indent="-342900">
              <a:buFont typeface="+mj-lt"/>
              <a:buAutoNum type="arabicPeriod" startAt="2"/>
            </a:pPr>
            <a:r>
              <a:rPr lang="id-ID" sz="2000" dirty="0"/>
              <a:t>Melalui perintah RUN</a:t>
            </a:r>
            <a:endParaRPr lang="en-US" sz="2000" dirty="0"/>
          </a:p>
          <a:p>
            <a:pPr marL="690563" indent="0">
              <a:buNone/>
            </a:pPr>
            <a:r>
              <a:rPr lang="id-ID" sz="2000" dirty="0"/>
              <a:t>Start &gt; Run &gt; ketik \\ [computer name] &gt; enter atau logo windows+R &gt; ketik \\ ip address komputer yang di share &gt; enter. Contoh: \\ PC01 atau </a:t>
            </a:r>
            <a:r>
              <a:rPr lang="id-ID" sz="2000" dirty="0">
                <a:solidFill>
                  <a:srgbClr val="FF0000"/>
                </a:solidFill>
                <a:hlinkClick r:id="rId2" action="ppaction://hlinkfile">
                  <a:extLst>
                    <a:ext uri="{A12FA001-AC4F-418D-AE19-62706E023703}">
                      <ahyp:hlinkClr xmlns:ahyp="http://schemas.microsoft.com/office/drawing/2018/hyperlinkcolor" val="tx"/>
                    </a:ext>
                  </a:extLst>
                </a:hlinkClick>
              </a:rPr>
              <a:t>\\10.63.41.101</a:t>
            </a:r>
            <a:endParaRPr lang="en-US" sz="2000" dirty="0">
              <a:solidFill>
                <a:srgbClr val="FF0000"/>
              </a:solidFill>
            </a:endParaRPr>
          </a:p>
          <a:p>
            <a:pPr marL="690563" indent="0">
              <a:buNone/>
            </a:pPr>
            <a:r>
              <a:rPr lang="id-ID" sz="2000" dirty="0"/>
              <a:t>*catatan: kita harus mengetahui computer name dimana folder dishare dan IP address dari komputer yang di share</a:t>
            </a:r>
            <a:endParaRPr lang="en-US" sz="2000" dirty="0"/>
          </a:p>
          <a:p>
            <a:pPr marL="693738" lvl="0" indent="-342900">
              <a:buFont typeface="+mj-lt"/>
              <a:buAutoNum type="arabicPeriod" startAt="3"/>
            </a:pPr>
            <a:r>
              <a:rPr lang="id-ID" sz="2000" dirty="0"/>
              <a:t>Melalui software softPerfect Network Scanner</a:t>
            </a:r>
            <a:endParaRPr lang="en-US" sz="2000" dirty="0"/>
          </a:p>
          <a:p>
            <a:pPr marL="690563" indent="0">
              <a:buNone/>
            </a:pPr>
            <a:r>
              <a:rPr lang="id-ID" sz="2000" dirty="0"/>
              <a:t>Software yang dapat di download di </a:t>
            </a:r>
            <a:r>
              <a:rPr lang="id-ID" sz="2000" u="sng" dirty="0">
                <a:solidFill>
                  <a:srgbClr val="FF0000"/>
                </a:solidFill>
                <a:hlinkClick r:id="rId3">
                  <a:extLst>
                    <a:ext uri="{A12FA001-AC4F-418D-AE19-62706E023703}">
                      <ahyp:hlinkClr xmlns:ahyp="http://schemas.microsoft.com/office/drawing/2018/hyperlinkcolor" val="tx"/>
                    </a:ext>
                  </a:extLst>
                </a:hlinkClick>
              </a:rPr>
              <a:t>www.softperfect.com</a:t>
            </a:r>
            <a:r>
              <a:rPr lang="id-ID" sz="2000" dirty="0">
                <a:solidFill>
                  <a:srgbClr val="FF0000"/>
                </a:solidFill>
              </a:rPr>
              <a:t> </a:t>
            </a:r>
            <a:r>
              <a:rPr lang="id-ID" sz="2000" dirty="0"/>
              <a:t>berukuran kecil (674 KB) dan portable, tidak perlu diinstall serta mudah cara menggunakannya.</a:t>
            </a:r>
            <a:endParaRPr lang="en-US" sz="2000" dirty="0"/>
          </a:p>
        </p:txBody>
      </p:sp>
    </p:spTree>
    <p:extLst>
      <p:ext uri="{BB962C8B-B14F-4D97-AF65-F5344CB8AC3E}">
        <p14:creationId xmlns:p14="http://schemas.microsoft.com/office/powerpoint/2010/main" val="9942591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1" dur="500"/>
                                        <p:tgtEl>
                                          <p:spTgt spid="3">
                                            <p:txEl>
                                              <p:pRg st="1" end="1"/>
                                            </p:tx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5" dur="500"/>
                                        <p:tgtEl>
                                          <p:spTgt spid="3">
                                            <p:txEl>
                                              <p:pRg st="2" end="2"/>
                                            </p:txEl>
                                          </p:spTgt>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9" dur="500"/>
                                        <p:tgtEl>
                                          <p:spTgt spid="3">
                                            <p:txEl>
                                              <p:pRg st="3" end="3"/>
                                            </p:txEl>
                                          </p:spTgt>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3" dur="500"/>
                                        <p:tgtEl>
                                          <p:spTgt spid="3">
                                            <p:txEl>
                                              <p:pRg st="4" end="4"/>
                                            </p:txEl>
                                          </p:spTgt>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1" dur="500"/>
                                        <p:tgtEl>
                                          <p:spTgt spid="3">
                                            <p:txEl>
                                              <p:pRg st="6" end="6"/>
                                            </p:txEl>
                                          </p:spTgt>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5" dur="500"/>
                                        <p:tgtEl>
                                          <p:spTgt spid="3">
                                            <p:txEl>
                                              <p:pRg st="7" end="7"/>
                                            </p:txEl>
                                          </p:spTgt>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9" dur="500"/>
                                        <p:tgtEl>
                                          <p:spTgt spid="3">
                                            <p:txEl>
                                              <p:pRg st="8" end="8"/>
                                            </p:txEl>
                                          </p:spTgt>
                                        </p:tgtEl>
                                      </p:cBhvr>
                                    </p:animEffect>
                                  </p:childTnLst>
                                </p:cTn>
                              </p:par>
                            </p:childTnLst>
                          </p:cTn>
                        </p:par>
                        <p:par>
                          <p:cTn id="40" fill="hold">
                            <p:stCondLst>
                              <p:cond delay="4500"/>
                            </p:stCondLst>
                            <p:childTnLst>
                              <p:par>
                                <p:cTn id="41" presetID="14" presetClass="entr" presetSubtype="10" fill="hold" grpId="0" nodeType="after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randombar(horizontal)">
                                      <p:cBhvr>
                                        <p:cTn id="4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DD9FC8-BB95-4750-8A77-220D315EB4CC}"/>
              </a:ext>
            </a:extLst>
          </p:cNvPr>
          <p:cNvPicPr>
            <a:picLocks noChangeAspect="1"/>
          </p:cNvPicPr>
          <p:nvPr/>
        </p:nvPicPr>
        <p:blipFill>
          <a:blip r:embed="rId2"/>
          <a:stretch>
            <a:fillRect/>
          </a:stretch>
        </p:blipFill>
        <p:spPr>
          <a:xfrm>
            <a:off x="1053852" y="33233"/>
            <a:ext cx="8931414" cy="6791533"/>
          </a:xfrm>
          <a:prstGeom prst="rect">
            <a:avLst/>
          </a:prstGeom>
        </p:spPr>
      </p:pic>
    </p:spTree>
    <p:extLst>
      <p:ext uri="{BB962C8B-B14F-4D97-AF65-F5344CB8AC3E}">
        <p14:creationId xmlns:p14="http://schemas.microsoft.com/office/powerpoint/2010/main" val="39405829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ED2AB4-1D63-4BFB-BC0F-00A208D0D439}"/>
              </a:ext>
            </a:extLst>
          </p:cNvPr>
          <p:cNvSpPr>
            <a:spLocks noGrp="1"/>
          </p:cNvSpPr>
          <p:nvPr>
            <p:ph idx="1"/>
          </p:nvPr>
        </p:nvSpPr>
        <p:spPr>
          <a:xfrm>
            <a:off x="2566020" y="310344"/>
            <a:ext cx="9410530" cy="6237312"/>
          </a:xfrm>
        </p:spPr>
        <p:txBody>
          <a:bodyPr>
            <a:noAutofit/>
          </a:bodyPr>
          <a:lstStyle/>
          <a:p>
            <a:pPr lvl="0"/>
            <a:r>
              <a:rPr lang="id-ID" sz="1800" b="1" dirty="0"/>
              <a:t>Pengertian Transaction</a:t>
            </a:r>
            <a:r>
              <a:rPr lang="id-ID" sz="1800" dirty="0"/>
              <a:t> </a:t>
            </a:r>
            <a:endParaRPr lang="en-US" sz="1800" dirty="0"/>
          </a:p>
          <a:p>
            <a:pPr lvl="1"/>
            <a:r>
              <a:rPr lang="id-ID" sz="1800" dirty="0"/>
              <a:t>Urutan operasi server</a:t>
            </a:r>
            <a:endParaRPr lang="en-US" sz="2000" dirty="0"/>
          </a:p>
          <a:p>
            <a:pPr lvl="1"/>
            <a:r>
              <a:rPr lang="id-ID" sz="1800" dirty="0"/>
              <a:t>Berasal dari database (perbankan, reservasi penerbangan, dll)</a:t>
            </a:r>
            <a:endParaRPr lang="en-US" sz="2000" dirty="0"/>
          </a:p>
          <a:p>
            <a:pPr lvl="1"/>
            <a:r>
              <a:rPr lang="id-ID" sz="1800" dirty="0"/>
              <a:t>Operasi atomic atau berurut</a:t>
            </a:r>
            <a:endParaRPr lang="en-US" sz="2000" dirty="0"/>
          </a:p>
          <a:p>
            <a:pPr lvl="1"/>
            <a:r>
              <a:rPr lang="id-ID" sz="1800" dirty="0"/>
              <a:t>Tahan lama (setelah selesai disimpan, dan penyimpanan permanen)</a:t>
            </a:r>
            <a:endParaRPr lang="en-US" sz="2000" dirty="0"/>
          </a:p>
          <a:p>
            <a:pPr lvl="0"/>
            <a:r>
              <a:rPr lang="id-ID" sz="1800" b="1" dirty="0"/>
              <a:t>Pengertian Data Transaction</a:t>
            </a:r>
            <a:endParaRPr lang="en-US" sz="1800" dirty="0"/>
          </a:p>
          <a:p>
            <a:pPr marL="336550" indent="0">
              <a:buNone/>
            </a:pPr>
            <a:r>
              <a:rPr lang="id-ID" sz="2400" dirty="0"/>
              <a:t>Data yang menggambarkan suatu peristiwa (perubahan sebagai hasil dari transaksi). Transaksi data selalu memiliki dimensi waktu, sebuah nilai numerik, dan mengacu pada satu atau lebih objek.</a:t>
            </a:r>
            <a:endParaRPr lang="en-US" sz="2400" dirty="0"/>
          </a:p>
          <a:p>
            <a:pPr lvl="0"/>
            <a:r>
              <a:rPr lang="id-ID" sz="1800" b="1" dirty="0"/>
              <a:t>Hal Yang Diperhatikan Dalam Proses Transaksi</a:t>
            </a:r>
            <a:r>
              <a:rPr lang="id-ID" sz="1800" dirty="0"/>
              <a:t> </a:t>
            </a:r>
            <a:endParaRPr lang="en-US" sz="1800" dirty="0"/>
          </a:p>
          <a:p>
            <a:pPr lvl="1"/>
            <a:r>
              <a:rPr lang="id-ID" sz="1800" dirty="0"/>
              <a:t>Harus memaksimalkan concurrency sambil menjamin konsistensi</a:t>
            </a:r>
            <a:endParaRPr lang="en-US" sz="2000" dirty="0"/>
          </a:p>
          <a:p>
            <a:pPr lvl="1"/>
            <a:r>
              <a:rPr lang="id-ID" sz="1800" dirty="0"/>
              <a:t>Harus terlindungi dari kegagalan</a:t>
            </a:r>
            <a:endParaRPr lang="en-US" sz="2000" dirty="0"/>
          </a:p>
          <a:p>
            <a:pPr lvl="0"/>
            <a:r>
              <a:rPr lang="id-ID" sz="1800" b="1" dirty="0"/>
              <a:t>Pengertian Transaksi Terdistribusi</a:t>
            </a:r>
            <a:r>
              <a:rPr lang="id-ID" sz="1800" dirty="0"/>
              <a:t> </a:t>
            </a:r>
            <a:endParaRPr lang="en-US" sz="1800" dirty="0"/>
          </a:p>
          <a:p>
            <a:pPr lvl="1"/>
            <a:r>
              <a:rPr lang="id-ID" sz="1800" dirty="0"/>
              <a:t>Mengakses objek yang dikelola oleh beberapa server</a:t>
            </a:r>
            <a:endParaRPr lang="en-US" sz="2000" dirty="0"/>
          </a:p>
          <a:p>
            <a:pPr lvl="1"/>
            <a:r>
              <a:rPr lang="id-ID" sz="1800" dirty="0"/>
              <a:t>Bisa setara atau bertingkat</a:t>
            </a:r>
            <a:endParaRPr lang="en-US" sz="2000" dirty="0"/>
          </a:p>
          <a:p>
            <a:endParaRPr lang="en-US" sz="1800" dirty="0"/>
          </a:p>
        </p:txBody>
      </p:sp>
    </p:spTree>
    <p:extLst>
      <p:ext uri="{BB962C8B-B14F-4D97-AF65-F5344CB8AC3E}">
        <p14:creationId xmlns:p14="http://schemas.microsoft.com/office/powerpoint/2010/main" val="35184170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grpId="0"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grpId="0"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7" presetClass="entr" presetSubtype="0" fill="hold" grpId="0"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Effect transition="in" filter="fade">
                                      <p:cBhvr>
                                        <p:cTn id="48" dur="1000"/>
                                        <p:tgtEl>
                                          <p:spTgt spid="3">
                                            <p:txEl>
                                              <p:pRg st="7" end="7"/>
                                            </p:txEl>
                                          </p:spTgt>
                                        </p:tgtEl>
                                      </p:cBhvr>
                                    </p:animEffect>
                                    <p:anim calcmode="lin" valueType="num">
                                      <p:cBhvr>
                                        <p:cTn id="4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3">
                                            <p:txEl>
                                              <p:pRg st="8" end="8"/>
                                            </p:txEl>
                                          </p:spTgt>
                                        </p:tgtEl>
                                        <p:attrNameLst>
                                          <p:attrName>style.visibility</p:attrName>
                                        </p:attrNameLst>
                                      </p:cBhvr>
                                      <p:to>
                                        <p:strVal val="visible"/>
                                      </p:to>
                                    </p:set>
                                    <p:animEffect transition="in" filter="fade">
                                      <p:cBhvr>
                                        <p:cTn id="53" dur="1000"/>
                                        <p:tgtEl>
                                          <p:spTgt spid="3">
                                            <p:txEl>
                                              <p:pRg st="8" end="8"/>
                                            </p:txEl>
                                          </p:spTgt>
                                        </p:tgtEl>
                                      </p:cBhvr>
                                    </p:animEffect>
                                    <p:anim calcmode="lin" valueType="num">
                                      <p:cBhvr>
                                        <p:cTn id="5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3">
                                            <p:txEl>
                                              <p:pRg st="9" end="9"/>
                                            </p:txEl>
                                          </p:spTgt>
                                        </p:tgtEl>
                                        <p:attrNameLst>
                                          <p:attrName>style.visibility</p:attrName>
                                        </p:attrNameLst>
                                      </p:cBhvr>
                                      <p:to>
                                        <p:strVal val="visible"/>
                                      </p:to>
                                    </p:set>
                                    <p:animEffect transition="in" filter="fade">
                                      <p:cBhvr>
                                        <p:cTn id="58" dur="1000"/>
                                        <p:tgtEl>
                                          <p:spTgt spid="3">
                                            <p:txEl>
                                              <p:pRg st="9" end="9"/>
                                            </p:txEl>
                                          </p:spTgt>
                                        </p:tgtEl>
                                      </p:cBhvr>
                                    </p:animEffect>
                                    <p:anim calcmode="lin" valueType="num">
                                      <p:cBhvr>
                                        <p:cTn id="59"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0"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7" presetClass="entr" presetSubtype="0" fill="hold" grpId="0" nodeType="clickEffect">
                                  <p:stCondLst>
                                    <p:cond delay="0"/>
                                  </p:stCondLst>
                                  <p:childTnLst>
                                    <p:set>
                                      <p:cBhvr>
                                        <p:cTn id="64" dur="1" fill="hold">
                                          <p:stCondLst>
                                            <p:cond delay="0"/>
                                          </p:stCondLst>
                                        </p:cTn>
                                        <p:tgtEl>
                                          <p:spTgt spid="3">
                                            <p:txEl>
                                              <p:pRg st="10" end="10"/>
                                            </p:txEl>
                                          </p:spTgt>
                                        </p:tgtEl>
                                        <p:attrNameLst>
                                          <p:attrName>style.visibility</p:attrName>
                                        </p:attrNameLst>
                                      </p:cBhvr>
                                      <p:to>
                                        <p:strVal val="visible"/>
                                      </p:to>
                                    </p:set>
                                    <p:animEffect transition="in" filter="fade">
                                      <p:cBhvr>
                                        <p:cTn id="65" dur="1000"/>
                                        <p:tgtEl>
                                          <p:spTgt spid="3">
                                            <p:txEl>
                                              <p:pRg st="10" end="10"/>
                                            </p:txEl>
                                          </p:spTgt>
                                        </p:tgtEl>
                                      </p:cBhvr>
                                    </p:animEffect>
                                    <p:anim calcmode="lin" valueType="num">
                                      <p:cBhvr>
                                        <p:cTn id="66"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7"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3">
                                            <p:txEl>
                                              <p:pRg st="11" end="11"/>
                                            </p:txEl>
                                          </p:spTgt>
                                        </p:tgtEl>
                                        <p:attrNameLst>
                                          <p:attrName>style.visibility</p:attrName>
                                        </p:attrNameLst>
                                      </p:cBhvr>
                                      <p:to>
                                        <p:strVal val="visible"/>
                                      </p:to>
                                    </p:set>
                                    <p:animEffect transition="in" filter="fade">
                                      <p:cBhvr>
                                        <p:cTn id="70" dur="1000"/>
                                        <p:tgtEl>
                                          <p:spTgt spid="3">
                                            <p:txEl>
                                              <p:pRg st="11" end="11"/>
                                            </p:txEl>
                                          </p:spTgt>
                                        </p:tgtEl>
                                      </p:cBhvr>
                                    </p:animEffect>
                                    <p:anim calcmode="lin" valueType="num">
                                      <p:cBhvr>
                                        <p:cTn id="71"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0"/>
                                  </p:stCondLst>
                                  <p:childTnLst>
                                    <p:set>
                                      <p:cBhvr>
                                        <p:cTn id="74" dur="1" fill="hold">
                                          <p:stCondLst>
                                            <p:cond delay="0"/>
                                          </p:stCondLst>
                                        </p:cTn>
                                        <p:tgtEl>
                                          <p:spTgt spid="3">
                                            <p:txEl>
                                              <p:pRg st="12" end="12"/>
                                            </p:txEl>
                                          </p:spTgt>
                                        </p:tgtEl>
                                        <p:attrNameLst>
                                          <p:attrName>style.visibility</p:attrName>
                                        </p:attrNameLst>
                                      </p:cBhvr>
                                      <p:to>
                                        <p:strVal val="visible"/>
                                      </p:to>
                                    </p:set>
                                    <p:animEffect transition="in" filter="fade">
                                      <p:cBhvr>
                                        <p:cTn id="75" dur="1000"/>
                                        <p:tgtEl>
                                          <p:spTgt spid="3">
                                            <p:txEl>
                                              <p:pRg st="12" end="12"/>
                                            </p:txEl>
                                          </p:spTgt>
                                        </p:tgtEl>
                                      </p:cBhvr>
                                    </p:animEffect>
                                    <p:anim calcmode="lin" valueType="num">
                                      <p:cBhvr>
                                        <p:cTn id="76"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7"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EDE4CC-4B35-44F2-96A5-1B4DBBB569D4}"/>
              </a:ext>
            </a:extLst>
          </p:cNvPr>
          <p:cNvSpPr>
            <a:spLocks noGrp="1"/>
          </p:cNvSpPr>
          <p:nvPr>
            <p:ph idx="1"/>
          </p:nvPr>
        </p:nvSpPr>
        <p:spPr>
          <a:xfrm>
            <a:off x="2494011" y="1"/>
            <a:ext cx="9053463" cy="6858000"/>
          </a:xfrm>
        </p:spPr>
        <p:txBody>
          <a:bodyPr>
            <a:normAutofit fontScale="85000" lnSpcReduction="20000"/>
          </a:bodyPr>
          <a:lstStyle/>
          <a:p>
            <a:pPr lvl="0"/>
            <a:r>
              <a:rPr lang="id-ID" sz="2400" b="1" i="1" dirty="0">
                <a:latin typeface="Arial" panose="020B0604020202020204" pitchFamily="34" charset="0"/>
                <a:cs typeface="Arial" panose="020B0604020202020204" pitchFamily="34" charset="0"/>
              </a:rPr>
              <a:t>Penanganan Transaksi</a:t>
            </a:r>
            <a:r>
              <a:rPr lang="id-ID" sz="2400" i="1" dirty="0">
                <a:latin typeface="Arial" panose="020B0604020202020204" pitchFamily="34" charset="0"/>
                <a:cs typeface="Arial" panose="020B0604020202020204" pitchFamily="34" charset="0"/>
              </a:rPr>
              <a:t> </a:t>
            </a:r>
            <a:endParaRPr lang="en-US" sz="2000" i="1" dirty="0">
              <a:latin typeface="Arial" panose="020B0604020202020204" pitchFamily="34" charset="0"/>
              <a:cs typeface="Arial" panose="020B0604020202020204" pitchFamily="34" charset="0"/>
            </a:endParaRPr>
          </a:p>
          <a:p>
            <a:pPr lvl="1"/>
            <a:r>
              <a:rPr lang="id-ID" dirty="0">
                <a:latin typeface="Arial" panose="020B0604020202020204" pitchFamily="34" charset="0"/>
                <a:cs typeface="Arial" panose="020B0604020202020204" pitchFamily="34" charset="0"/>
              </a:rPr>
              <a:t>Membutuhkan coordinator server, untuk membuka/menutup/membatalkan</a:t>
            </a:r>
            <a:endParaRPr lang="en-US" sz="1800" dirty="0">
              <a:latin typeface="Arial" panose="020B0604020202020204" pitchFamily="34" charset="0"/>
              <a:cs typeface="Arial" panose="020B0604020202020204" pitchFamily="34" charset="0"/>
            </a:endParaRPr>
          </a:p>
          <a:p>
            <a:pPr lvl="1"/>
            <a:r>
              <a:rPr lang="id-ID" dirty="0">
                <a:latin typeface="Arial" panose="020B0604020202020204" pitchFamily="34" charset="0"/>
                <a:cs typeface="Arial" panose="020B0604020202020204" pitchFamily="34" charset="0"/>
              </a:rPr>
              <a:t>Memulai transaksi baru</a:t>
            </a:r>
            <a:endParaRPr lang="en-US" sz="1800" dirty="0">
              <a:latin typeface="Arial" panose="020B0604020202020204" pitchFamily="34" charset="0"/>
              <a:cs typeface="Arial" panose="020B0604020202020204" pitchFamily="34" charset="0"/>
            </a:endParaRPr>
          </a:p>
          <a:p>
            <a:pPr lvl="1"/>
            <a:r>
              <a:rPr lang="id-ID" i="1" dirty="0">
                <a:latin typeface="Arial" panose="020B0604020202020204" pitchFamily="34" charset="0"/>
                <a:cs typeface="Arial" panose="020B0604020202020204" pitchFamily="34" charset="0"/>
              </a:rPr>
              <a:t>openTransaction() -&gt; trans;</a:t>
            </a:r>
            <a:endParaRPr lang="en-US" sz="1800" dirty="0">
              <a:latin typeface="Arial" panose="020B0604020202020204" pitchFamily="34" charset="0"/>
              <a:cs typeface="Arial" panose="020B0604020202020204" pitchFamily="34" charset="0"/>
            </a:endParaRPr>
          </a:p>
          <a:p>
            <a:pPr lvl="1"/>
            <a:r>
              <a:rPr lang="id-ID" dirty="0">
                <a:latin typeface="Arial" panose="020B0604020202020204" pitchFamily="34" charset="0"/>
                <a:cs typeface="Arial" panose="020B0604020202020204" pitchFamily="34" charset="0"/>
              </a:rPr>
              <a:t>Kemudian memanggil operasi pada objek yang diperoleh</a:t>
            </a:r>
            <a:endParaRPr lang="en-US" sz="1800" dirty="0">
              <a:latin typeface="Arial" panose="020B0604020202020204" pitchFamily="34" charset="0"/>
              <a:cs typeface="Arial" panose="020B0604020202020204" pitchFamily="34" charset="0"/>
            </a:endParaRPr>
          </a:p>
          <a:p>
            <a:pPr marL="336550" indent="0">
              <a:buNone/>
            </a:pPr>
            <a:r>
              <a:rPr lang="id-ID" sz="2100" i="1" dirty="0">
                <a:latin typeface="Arial" panose="020B0604020202020204" pitchFamily="34" charset="0"/>
                <a:cs typeface="Arial" panose="020B0604020202020204" pitchFamily="34" charset="0"/>
              </a:rPr>
              <a:t>A.withdraw(100);</a:t>
            </a:r>
            <a:endParaRPr lang="en-US" sz="2100" dirty="0">
              <a:latin typeface="Arial" panose="020B0604020202020204" pitchFamily="34" charset="0"/>
              <a:cs typeface="Arial" panose="020B0604020202020204" pitchFamily="34" charset="0"/>
            </a:endParaRPr>
          </a:p>
          <a:p>
            <a:pPr marL="336550" indent="0">
              <a:buNone/>
            </a:pPr>
            <a:r>
              <a:rPr lang="id-ID" sz="2100" i="1" dirty="0">
                <a:latin typeface="Arial" panose="020B0604020202020204" pitchFamily="34" charset="0"/>
                <a:cs typeface="Arial" panose="020B0604020202020204" pitchFamily="34" charset="0"/>
              </a:rPr>
              <a:t>B.deposit(300);</a:t>
            </a:r>
            <a:endParaRPr lang="en-US" sz="2100" dirty="0">
              <a:latin typeface="Arial" panose="020B0604020202020204" pitchFamily="34" charset="0"/>
              <a:cs typeface="Arial" panose="020B0604020202020204" pitchFamily="34" charset="0"/>
            </a:endParaRPr>
          </a:p>
          <a:p>
            <a:pPr marL="336550" lvl="0" indent="0">
              <a:buNone/>
            </a:pPr>
            <a:r>
              <a:rPr lang="id-ID" sz="2400" dirty="0">
                <a:latin typeface="Arial" panose="020B0604020202020204" pitchFamily="34" charset="0"/>
                <a:cs typeface="Arial" panose="020B0604020202020204" pitchFamily="34" charset="0"/>
              </a:rPr>
              <a:t>Jika semuanya berjalan dengan baik, akhir transaksi (commit atau abort)</a:t>
            </a:r>
            <a:endParaRPr lang="en-US" sz="2000" dirty="0">
              <a:latin typeface="Arial" panose="020B0604020202020204" pitchFamily="34" charset="0"/>
              <a:cs typeface="Arial" panose="020B0604020202020204" pitchFamily="34" charset="0"/>
            </a:endParaRPr>
          </a:p>
          <a:p>
            <a:pPr marL="336550" indent="0">
              <a:buNone/>
            </a:pPr>
            <a:r>
              <a:rPr lang="id-ID" sz="2400" i="1" dirty="0">
                <a:latin typeface="Arial" panose="020B0604020202020204" pitchFamily="34" charset="0"/>
                <a:cs typeface="Arial" panose="020B0604020202020204" pitchFamily="34" charset="0"/>
              </a:rPr>
              <a:t>closeTransaction(trans) -&gt; (commit, abort); </a:t>
            </a:r>
            <a:r>
              <a:rPr lang="id-ID" sz="2400" dirty="0">
                <a:latin typeface="Arial" panose="020B0604020202020204" pitchFamily="34" charset="0"/>
                <a:cs typeface="Arial" panose="020B0604020202020204" pitchFamily="34" charset="0"/>
              </a:rPr>
              <a:t>atau</a:t>
            </a:r>
            <a:r>
              <a:rPr lang="id-ID" sz="2400" i="1" dirty="0">
                <a:latin typeface="Arial" panose="020B0604020202020204" pitchFamily="34" charset="0"/>
                <a:cs typeface="Arial" panose="020B0604020202020204" pitchFamily="34" charset="0"/>
              </a:rPr>
              <a:t> abortTransaction(trans);</a:t>
            </a:r>
            <a:endParaRPr lang="en-US" sz="2000" dirty="0">
              <a:latin typeface="Arial" panose="020B0604020202020204" pitchFamily="34" charset="0"/>
              <a:cs typeface="Arial" panose="020B0604020202020204" pitchFamily="34" charset="0"/>
            </a:endParaRPr>
          </a:p>
          <a:p>
            <a:pPr lvl="0"/>
            <a:r>
              <a:rPr lang="id-ID" sz="2400" b="1" i="1" dirty="0">
                <a:latin typeface="Arial" panose="020B0604020202020204" pitchFamily="34" charset="0"/>
                <a:cs typeface="Arial" panose="020B0604020202020204" pitchFamily="34" charset="0"/>
              </a:rPr>
              <a:t>Transaksi Terdistribusi</a:t>
            </a:r>
            <a:r>
              <a:rPr lang="id-ID" sz="2400" i="1" dirty="0">
                <a:latin typeface="Arial" panose="020B0604020202020204" pitchFamily="34" charset="0"/>
                <a:cs typeface="Arial" panose="020B0604020202020204" pitchFamily="34" charset="0"/>
              </a:rPr>
              <a:t> </a:t>
            </a:r>
            <a:endParaRPr lang="en-US" sz="2000" i="1" dirty="0">
              <a:latin typeface="Arial" panose="020B0604020202020204" pitchFamily="34" charset="0"/>
              <a:cs typeface="Arial" panose="020B0604020202020204" pitchFamily="34" charset="0"/>
            </a:endParaRPr>
          </a:p>
          <a:p>
            <a:pPr lvl="1"/>
            <a:r>
              <a:rPr lang="id-ID" sz="2400" dirty="0">
                <a:latin typeface="Arial" panose="020B0604020202020204" pitchFamily="34" charset="0"/>
                <a:cs typeface="Arial" panose="020B0604020202020204" pitchFamily="34" charset="0"/>
              </a:rPr>
              <a:t>Struktur setara (</a:t>
            </a:r>
            <a:r>
              <a:rPr lang="id-ID" sz="2400" i="1" dirty="0">
                <a:latin typeface="Arial" panose="020B0604020202020204" pitchFamily="34" charset="0"/>
                <a:cs typeface="Arial" panose="020B0604020202020204" pitchFamily="34" charset="0"/>
              </a:rPr>
              <a:t>flat transaction</a:t>
            </a:r>
            <a:r>
              <a:rPr lang="id-ID" sz="2400" dirty="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a:p>
            <a:pPr marL="917575">
              <a:buFont typeface="Wingdings" pitchFamily="2" charset="2"/>
              <a:buChar char="Ø"/>
            </a:pPr>
            <a:r>
              <a:rPr lang="id-ID" sz="2400" dirty="0">
                <a:latin typeface="Arial" panose="020B0604020202020204" pitchFamily="34" charset="0"/>
                <a:cs typeface="Arial" panose="020B0604020202020204" pitchFamily="34" charset="0"/>
              </a:rPr>
              <a:t>Klien membuat permintaan untuk lebih dari satu server</a:t>
            </a:r>
            <a:endParaRPr lang="en-US" sz="2000" dirty="0">
              <a:latin typeface="Arial" panose="020B0604020202020204" pitchFamily="34" charset="0"/>
              <a:cs typeface="Arial" panose="020B0604020202020204" pitchFamily="34" charset="0"/>
            </a:endParaRPr>
          </a:p>
          <a:p>
            <a:pPr marL="917575">
              <a:buFont typeface="Wingdings" pitchFamily="2" charset="2"/>
              <a:buChar char="Ø"/>
            </a:pPr>
            <a:r>
              <a:rPr lang="id-ID" sz="2400" dirty="0">
                <a:latin typeface="Arial" panose="020B0604020202020204" pitchFamily="34" charset="0"/>
                <a:cs typeface="Arial" panose="020B0604020202020204" pitchFamily="34" charset="0"/>
              </a:rPr>
              <a:t>Permintaan telah selesai sebelum lanjut ke permintaan berikutnya</a:t>
            </a:r>
            <a:endParaRPr lang="en-US" sz="2000" dirty="0">
              <a:latin typeface="Arial" panose="020B0604020202020204" pitchFamily="34" charset="0"/>
              <a:cs typeface="Arial" panose="020B0604020202020204" pitchFamily="34" charset="0"/>
            </a:endParaRPr>
          </a:p>
          <a:p>
            <a:pPr marL="917575">
              <a:buFont typeface="Wingdings" pitchFamily="2" charset="2"/>
              <a:buChar char="Ø"/>
            </a:pPr>
            <a:r>
              <a:rPr lang="id-ID" sz="2400" dirty="0">
                <a:latin typeface="Arial" panose="020B0604020202020204" pitchFamily="34" charset="0"/>
                <a:cs typeface="Arial" panose="020B0604020202020204" pitchFamily="34" charset="0"/>
              </a:rPr>
              <a:t>Akses sequential ke objek</a:t>
            </a:r>
            <a:endParaRPr lang="en-US" sz="2000" dirty="0">
              <a:latin typeface="Arial" panose="020B0604020202020204" pitchFamily="34" charset="0"/>
              <a:cs typeface="Arial" panose="020B0604020202020204" pitchFamily="34" charset="0"/>
            </a:endParaRPr>
          </a:p>
          <a:p>
            <a:pPr marL="696913" lvl="0"/>
            <a:r>
              <a:rPr lang="id-ID" sz="2400" dirty="0">
                <a:latin typeface="Arial" panose="020B0604020202020204" pitchFamily="34" charset="0"/>
                <a:cs typeface="Arial" panose="020B0604020202020204" pitchFamily="34" charset="0"/>
              </a:rPr>
              <a:t>Struktur bertingkat (</a:t>
            </a:r>
            <a:r>
              <a:rPr lang="id-ID" sz="2400" i="1" dirty="0">
                <a:latin typeface="Arial" panose="020B0604020202020204" pitchFamily="34" charset="0"/>
                <a:cs typeface="Arial" panose="020B0604020202020204" pitchFamily="34" charset="0"/>
              </a:rPr>
              <a:t>nested transaction</a:t>
            </a:r>
            <a:r>
              <a:rPr lang="id-ID" sz="2400" dirty="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marL="917575">
              <a:buFont typeface="Wingdings" pitchFamily="2" charset="2"/>
              <a:buChar char="Ø"/>
            </a:pPr>
            <a:r>
              <a:rPr lang="id-ID" sz="2400" dirty="0">
                <a:latin typeface="Arial" panose="020B0604020202020204" pitchFamily="34" charset="0"/>
                <a:cs typeface="Arial" panose="020B0604020202020204" pitchFamily="34" charset="0"/>
              </a:rPr>
              <a:t>Diatur dalam tingkat: tingkat atas dapat membuka sub-transaksi</a:t>
            </a:r>
            <a:endParaRPr lang="en-US" sz="2000" dirty="0">
              <a:latin typeface="Arial" panose="020B0604020202020204" pitchFamily="34" charset="0"/>
              <a:cs typeface="Arial" panose="020B0604020202020204" pitchFamily="34" charset="0"/>
            </a:endParaRPr>
          </a:p>
          <a:p>
            <a:pPr marL="917575">
              <a:buFont typeface="Wingdings" pitchFamily="2" charset="2"/>
              <a:buChar char="Ø"/>
            </a:pPr>
            <a:r>
              <a:rPr lang="id-ID" sz="2400" dirty="0">
                <a:latin typeface="Arial" panose="020B0604020202020204" pitchFamily="34" charset="0"/>
                <a:cs typeface="Arial" panose="020B0604020202020204" pitchFamily="34" charset="0"/>
              </a:rPr>
              <a:t>Objek dalam server yang berbeda dapat dipanggil secara parallel</a:t>
            </a:r>
            <a:endParaRPr lang="en-US" sz="2000" dirty="0">
              <a:latin typeface="Arial" panose="020B0604020202020204" pitchFamily="34" charset="0"/>
              <a:cs typeface="Arial" panose="020B0604020202020204" pitchFamily="34" charset="0"/>
            </a:endParaRPr>
          </a:p>
          <a:p>
            <a:pPr marL="917575">
              <a:buFont typeface="Wingdings" pitchFamily="2" charset="2"/>
              <a:buChar char="Ø"/>
            </a:pPr>
            <a:r>
              <a:rPr lang="id-ID" sz="2400" dirty="0">
                <a:latin typeface="Arial" panose="020B0604020202020204" pitchFamily="34" charset="0"/>
                <a:cs typeface="Arial" panose="020B0604020202020204" pitchFamily="34" charset="0"/>
              </a:rPr>
              <a:t>Kinerja nya lebih baik</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23280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6"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6"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6" fill="hold" grpId="0" nodeType="click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6"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fill="hold"/>
                                        <p:tgtEl>
                                          <p:spTgt spid="3">
                                            <p:txEl>
                                              <p:pRg st="8" end="8"/>
                                            </p:txEl>
                                          </p:spTgt>
                                        </p:tgtEl>
                                        <p:attrNameLst>
                                          <p:attrName>ppt_x</p:attrName>
                                        </p:attrNameLst>
                                      </p:cBhvr>
                                      <p:tavLst>
                                        <p:tav tm="0">
                                          <p:val>
                                            <p:strVal val="1+#ppt_w/2"/>
                                          </p:val>
                                        </p:tav>
                                        <p:tav tm="100000">
                                          <p:val>
                                            <p:strVal val="#ppt_x"/>
                                          </p:val>
                                        </p:tav>
                                      </p:tavLst>
                                    </p:anim>
                                    <p:anim calcmode="lin" valueType="num">
                                      <p:cBhvr additive="base">
                                        <p:cTn id="4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 calcmode="lin" valueType="num">
                                      <p:cBhvr additive="base">
                                        <p:cTn id="53" dur="500" fill="hold"/>
                                        <p:tgtEl>
                                          <p:spTgt spid="3">
                                            <p:txEl>
                                              <p:pRg st="9" end="9"/>
                                            </p:txEl>
                                          </p:spTgt>
                                        </p:tgtEl>
                                        <p:attrNameLst>
                                          <p:attrName>ppt_x</p:attrName>
                                        </p:attrNameLst>
                                      </p:cBhvr>
                                      <p:tavLst>
                                        <p:tav tm="0">
                                          <p:val>
                                            <p:strVal val="1+#ppt_w/2"/>
                                          </p:val>
                                        </p:tav>
                                        <p:tav tm="100000">
                                          <p:val>
                                            <p:strVal val="#ppt_x"/>
                                          </p:val>
                                        </p:tav>
                                      </p:tavLst>
                                    </p:anim>
                                    <p:anim calcmode="lin" valueType="num">
                                      <p:cBhvr additive="base">
                                        <p:cTn id="54" dur="500" fill="hold"/>
                                        <p:tgtEl>
                                          <p:spTgt spid="3">
                                            <p:txEl>
                                              <p:pRg st="9" end="9"/>
                                            </p:txEl>
                                          </p:spTgt>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 calcmode="lin" valueType="num">
                                      <p:cBhvr additive="base">
                                        <p:cTn id="57" dur="500" fill="hold"/>
                                        <p:tgtEl>
                                          <p:spTgt spid="3">
                                            <p:txEl>
                                              <p:pRg st="10" end="10"/>
                                            </p:txEl>
                                          </p:spTgt>
                                        </p:tgtEl>
                                        <p:attrNameLst>
                                          <p:attrName>ppt_x</p:attrName>
                                        </p:attrNameLst>
                                      </p:cBhvr>
                                      <p:tavLst>
                                        <p:tav tm="0">
                                          <p:val>
                                            <p:strVal val="1+#ppt_w/2"/>
                                          </p:val>
                                        </p:tav>
                                        <p:tav tm="100000">
                                          <p:val>
                                            <p:strVal val="#ppt_x"/>
                                          </p:val>
                                        </p:tav>
                                      </p:tavLst>
                                    </p:anim>
                                    <p:anim calcmode="lin" valueType="num">
                                      <p:cBhvr additive="base">
                                        <p:cTn id="5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6" fill="hold" grpId="0" nodeType="clickEffect">
                                  <p:stCondLst>
                                    <p:cond delay="0"/>
                                  </p:stCondLst>
                                  <p:childTnLst>
                                    <p:set>
                                      <p:cBhvr>
                                        <p:cTn id="62" dur="1" fill="hold">
                                          <p:stCondLst>
                                            <p:cond delay="0"/>
                                          </p:stCondLst>
                                        </p:cTn>
                                        <p:tgtEl>
                                          <p:spTgt spid="3">
                                            <p:txEl>
                                              <p:pRg st="11" end="11"/>
                                            </p:txEl>
                                          </p:spTgt>
                                        </p:tgtEl>
                                        <p:attrNameLst>
                                          <p:attrName>style.visibility</p:attrName>
                                        </p:attrNameLst>
                                      </p:cBhvr>
                                      <p:to>
                                        <p:strVal val="visible"/>
                                      </p:to>
                                    </p:set>
                                    <p:anim calcmode="lin" valueType="num">
                                      <p:cBhvr additive="base">
                                        <p:cTn id="63" dur="500" fill="hold"/>
                                        <p:tgtEl>
                                          <p:spTgt spid="3">
                                            <p:txEl>
                                              <p:pRg st="11" end="11"/>
                                            </p:txEl>
                                          </p:spTgt>
                                        </p:tgtEl>
                                        <p:attrNameLst>
                                          <p:attrName>ppt_x</p:attrName>
                                        </p:attrNameLst>
                                      </p:cBhvr>
                                      <p:tavLst>
                                        <p:tav tm="0">
                                          <p:val>
                                            <p:strVal val="1+#ppt_w/2"/>
                                          </p:val>
                                        </p:tav>
                                        <p:tav tm="100000">
                                          <p:val>
                                            <p:strVal val="#ppt_x"/>
                                          </p:val>
                                        </p:tav>
                                      </p:tavLst>
                                    </p:anim>
                                    <p:anim calcmode="lin" valueType="num">
                                      <p:cBhvr additive="base">
                                        <p:cTn id="64"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6" fill="hold" grpId="0" nodeType="clickEffect">
                                  <p:stCondLst>
                                    <p:cond delay="0"/>
                                  </p:stCondLst>
                                  <p:childTnLst>
                                    <p:set>
                                      <p:cBhvr>
                                        <p:cTn id="68" dur="1" fill="hold">
                                          <p:stCondLst>
                                            <p:cond delay="0"/>
                                          </p:stCondLst>
                                        </p:cTn>
                                        <p:tgtEl>
                                          <p:spTgt spid="3">
                                            <p:txEl>
                                              <p:pRg st="12" end="12"/>
                                            </p:txEl>
                                          </p:spTgt>
                                        </p:tgtEl>
                                        <p:attrNameLst>
                                          <p:attrName>style.visibility</p:attrName>
                                        </p:attrNameLst>
                                      </p:cBhvr>
                                      <p:to>
                                        <p:strVal val="visible"/>
                                      </p:to>
                                    </p:set>
                                    <p:anim calcmode="lin" valueType="num">
                                      <p:cBhvr additive="base">
                                        <p:cTn id="69" dur="500" fill="hold"/>
                                        <p:tgtEl>
                                          <p:spTgt spid="3">
                                            <p:txEl>
                                              <p:pRg st="12" end="12"/>
                                            </p:txEl>
                                          </p:spTgt>
                                        </p:tgtEl>
                                        <p:attrNameLst>
                                          <p:attrName>ppt_x</p:attrName>
                                        </p:attrNameLst>
                                      </p:cBhvr>
                                      <p:tavLst>
                                        <p:tav tm="0">
                                          <p:val>
                                            <p:strVal val="1+#ppt_w/2"/>
                                          </p:val>
                                        </p:tav>
                                        <p:tav tm="100000">
                                          <p:val>
                                            <p:strVal val="#ppt_x"/>
                                          </p:val>
                                        </p:tav>
                                      </p:tavLst>
                                    </p:anim>
                                    <p:anim calcmode="lin" valueType="num">
                                      <p:cBhvr additive="base">
                                        <p:cTn id="70"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6" fill="hold" grpId="0" nodeType="clickEffect">
                                  <p:stCondLst>
                                    <p:cond delay="0"/>
                                  </p:stCondLst>
                                  <p:childTnLst>
                                    <p:set>
                                      <p:cBhvr>
                                        <p:cTn id="74" dur="1" fill="hold">
                                          <p:stCondLst>
                                            <p:cond delay="0"/>
                                          </p:stCondLst>
                                        </p:cTn>
                                        <p:tgtEl>
                                          <p:spTgt spid="3">
                                            <p:txEl>
                                              <p:pRg st="13" end="13"/>
                                            </p:txEl>
                                          </p:spTgt>
                                        </p:tgtEl>
                                        <p:attrNameLst>
                                          <p:attrName>style.visibility</p:attrName>
                                        </p:attrNameLst>
                                      </p:cBhvr>
                                      <p:to>
                                        <p:strVal val="visible"/>
                                      </p:to>
                                    </p:set>
                                    <p:anim calcmode="lin" valueType="num">
                                      <p:cBhvr additive="base">
                                        <p:cTn id="75" dur="500" fill="hold"/>
                                        <p:tgtEl>
                                          <p:spTgt spid="3">
                                            <p:txEl>
                                              <p:pRg st="13" end="13"/>
                                            </p:txEl>
                                          </p:spTgt>
                                        </p:tgtEl>
                                        <p:attrNameLst>
                                          <p:attrName>ppt_x</p:attrName>
                                        </p:attrNameLst>
                                      </p:cBhvr>
                                      <p:tavLst>
                                        <p:tav tm="0">
                                          <p:val>
                                            <p:strVal val="1+#ppt_w/2"/>
                                          </p:val>
                                        </p:tav>
                                        <p:tav tm="100000">
                                          <p:val>
                                            <p:strVal val="#ppt_x"/>
                                          </p:val>
                                        </p:tav>
                                      </p:tavLst>
                                    </p:anim>
                                    <p:anim calcmode="lin" valueType="num">
                                      <p:cBhvr additive="base">
                                        <p:cTn id="76"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6" fill="hold" grpId="0" nodeType="clickEffect">
                                  <p:stCondLst>
                                    <p:cond delay="0"/>
                                  </p:stCondLst>
                                  <p:childTnLst>
                                    <p:set>
                                      <p:cBhvr>
                                        <p:cTn id="80" dur="1" fill="hold">
                                          <p:stCondLst>
                                            <p:cond delay="0"/>
                                          </p:stCondLst>
                                        </p:cTn>
                                        <p:tgtEl>
                                          <p:spTgt spid="3">
                                            <p:txEl>
                                              <p:pRg st="14" end="14"/>
                                            </p:txEl>
                                          </p:spTgt>
                                        </p:tgtEl>
                                        <p:attrNameLst>
                                          <p:attrName>style.visibility</p:attrName>
                                        </p:attrNameLst>
                                      </p:cBhvr>
                                      <p:to>
                                        <p:strVal val="visible"/>
                                      </p:to>
                                    </p:set>
                                    <p:anim calcmode="lin" valueType="num">
                                      <p:cBhvr additive="base">
                                        <p:cTn id="81" dur="500" fill="hold"/>
                                        <p:tgtEl>
                                          <p:spTgt spid="3">
                                            <p:txEl>
                                              <p:pRg st="14" end="14"/>
                                            </p:txEl>
                                          </p:spTgt>
                                        </p:tgtEl>
                                        <p:attrNameLst>
                                          <p:attrName>ppt_x</p:attrName>
                                        </p:attrNameLst>
                                      </p:cBhvr>
                                      <p:tavLst>
                                        <p:tav tm="0">
                                          <p:val>
                                            <p:strVal val="1+#ppt_w/2"/>
                                          </p:val>
                                        </p:tav>
                                        <p:tav tm="100000">
                                          <p:val>
                                            <p:strVal val="#ppt_x"/>
                                          </p:val>
                                        </p:tav>
                                      </p:tavLst>
                                    </p:anim>
                                    <p:anim calcmode="lin" valueType="num">
                                      <p:cBhvr additive="base">
                                        <p:cTn id="82"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6" fill="hold" grpId="0" nodeType="clickEffect">
                                  <p:stCondLst>
                                    <p:cond delay="0"/>
                                  </p:stCondLst>
                                  <p:childTnLst>
                                    <p:set>
                                      <p:cBhvr>
                                        <p:cTn id="86" dur="1" fill="hold">
                                          <p:stCondLst>
                                            <p:cond delay="0"/>
                                          </p:stCondLst>
                                        </p:cTn>
                                        <p:tgtEl>
                                          <p:spTgt spid="3">
                                            <p:txEl>
                                              <p:pRg st="15" end="15"/>
                                            </p:txEl>
                                          </p:spTgt>
                                        </p:tgtEl>
                                        <p:attrNameLst>
                                          <p:attrName>style.visibility</p:attrName>
                                        </p:attrNameLst>
                                      </p:cBhvr>
                                      <p:to>
                                        <p:strVal val="visible"/>
                                      </p:to>
                                    </p:set>
                                    <p:anim calcmode="lin" valueType="num">
                                      <p:cBhvr additive="base">
                                        <p:cTn id="87" dur="500" fill="hold"/>
                                        <p:tgtEl>
                                          <p:spTgt spid="3">
                                            <p:txEl>
                                              <p:pRg st="15" end="15"/>
                                            </p:txEl>
                                          </p:spTgt>
                                        </p:tgtEl>
                                        <p:attrNameLst>
                                          <p:attrName>ppt_x</p:attrName>
                                        </p:attrNameLst>
                                      </p:cBhvr>
                                      <p:tavLst>
                                        <p:tav tm="0">
                                          <p:val>
                                            <p:strVal val="1+#ppt_w/2"/>
                                          </p:val>
                                        </p:tav>
                                        <p:tav tm="100000">
                                          <p:val>
                                            <p:strVal val="#ppt_x"/>
                                          </p:val>
                                        </p:tav>
                                      </p:tavLst>
                                    </p:anim>
                                    <p:anim calcmode="lin" valueType="num">
                                      <p:cBhvr additive="base">
                                        <p:cTn id="88"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6" fill="hold" grpId="0" nodeType="clickEffect">
                                  <p:stCondLst>
                                    <p:cond delay="0"/>
                                  </p:stCondLst>
                                  <p:childTnLst>
                                    <p:set>
                                      <p:cBhvr>
                                        <p:cTn id="92" dur="1" fill="hold">
                                          <p:stCondLst>
                                            <p:cond delay="0"/>
                                          </p:stCondLst>
                                        </p:cTn>
                                        <p:tgtEl>
                                          <p:spTgt spid="3">
                                            <p:txEl>
                                              <p:pRg st="16" end="16"/>
                                            </p:txEl>
                                          </p:spTgt>
                                        </p:tgtEl>
                                        <p:attrNameLst>
                                          <p:attrName>style.visibility</p:attrName>
                                        </p:attrNameLst>
                                      </p:cBhvr>
                                      <p:to>
                                        <p:strVal val="visible"/>
                                      </p:to>
                                    </p:set>
                                    <p:anim calcmode="lin" valueType="num">
                                      <p:cBhvr additive="base">
                                        <p:cTn id="93" dur="500" fill="hold"/>
                                        <p:tgtEl>
                                          <p:spTgt spid="3">
                                            <p:txEl>
                                              <p:pRg st="16" end="16"/>
                                            </p:txEl>
                                          </p:spTgt>
                                        </p:tgtEl>
                                        <p:attrNameLst>
                                          <p:attrName>ppt_x</p:attrName>
                                        </p:attrNameLst>
                                      </p:cBhvr>
                                      <p:tavLst>
                                        <p:tav tm="0">
                                          <p:val>
                                            <p:strVal val="1+#ppt_w/2"/>
                                          </p:val>
                                        </p:tav>
                                        <p:tav tm="100000">
                                          <p:val>
                                            <p:strVal val="#ppt_x"/>
                                          </p:val>
                                        </p:tav>
                                      </p:tavLst>
                                    </p:anim>
                                    <p:anim calcmode="lin" valueType="num">
                                      <p:cBhvr additive="base">
                                        <p:cTn id="94"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 presetClass="entr" presetSubtype="6" fill="hold" grpId="0" nodeType="clickEffect">
                                  <p:stCondLst>
                                    <p:cond delay="0"/>
                                  </p:stCondLst>
                                  <p:childTnLst>
                                    <p:set>
                                      <p:cBhvr>
                                        <p:cTn id="98" dur="1" fill="hold">
                                          <p:stCondLst>
                                            <p:cond delay="0"/>
                                          </p:stCondLst>
                                        </p:cTn>
                                        <p:tgtEl>
                                          <p:spTgt spid="3">
                                            <p:txEl>
                                              <p:pRg st="17" end="17"/>
                                            </p:txEl>
                                          </p:spTgt>
                                        </p:tgtEl>
                                        <p:attrNameLst>
                                          <p:attrName>style.visibility</p:attrName>
                                        </p:attrNameLst>
                                      </p:cBhvr>
                                      <p:to>
                                        <p:strVal val="visible"/>
                                      </p:to>
                                    </p:set>
                                    <p:anim calcmode="lin" valueType="num">
                                      <p:cBhvr additive="base">
                                        <p:cTn id="99" dur="500" fill="hold"/>
                                        <p:tgtEl>
                                          <p:spTgt spid="3">
                                            <p:txEl>
                                              <p:pRg st="17" end="17"/>
                                            </p:txEl>
                                          </p:spTgt>
                                        </p:tgtEl>
                                        <p:attrNameLst>
                                          <p:attrName>ppt_x</p:attrName>
                                        </p:attrNameLst>
                                      </p:cBhvr>
                                      <p:tavLst>
                                        <p:tav tm="0">
                                          <p:val>
                                            <p:strVal val="1+#ppt_w/2"/>
                                          </p:val>
                                        </p:tav>
                                        <p:tav tm="100000">
                                          <p:val>
                                            <p:strVal val="#ppt_x"/>
                                          </p:val>
                                        </p:tav>
                                      </p:tavLst>
                                    </p:anim>
                                    <p:anim calcmode="lin" valueType="num">
                                      <p:cBhvr additive="base">
                                        <p:cTn id="100" dur="500" fill="hold"/>
                                        <p:tgtEl>
                                          <p:spTgt spid="3">
                                            <p:txEl>
                                              <p:pRg st="17" end="1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9441F7-7F79-4015-A6D7-4212152C999A}"/>
              </a:ext>
            </a:extLst>
          </p:cNvPr>
          <p:cNvSpPr>
            <a:spLocks noGrp="1"/>
          </p:cNvSpPr>
          <p:nvPr>
            <p:ph idx="1"/>
          </p:nvPr>
        </p:nvSpPr>
        <p:spPr>
          <a:xfrm>
            <a:off x="4942284" y="282887"/>
            <a:ext cx="6696744" cy="6552728"/>
          </a:xfrm>
        </p:spPr>
        <p:txBody>
          <a:bodyPr>
            <a:normAutofit fontScale="85000" lnSpcReduction="20000"/>
          </a:bodyPr>
          <a:lstStyle/>
          <a:p>
            <a:pPr lvl="0" algn="just"/>
            <a:r>
              <a:rPr lang="id-ID" sz="2400" b="1" dirty="0"/>
              <a:t>Cara keja</a:t>
            </a:r>
            <a:r>
              <a:rPr lang="id-ID" sz="2400" dirty="0"/>
              <a:t> </a:t>
            </a:r>
            <a:endParaRPr lang="en-US" sz="2000" dirty="0"/>
          </a:p>
          <a:p>
            <a:pPr lvl="1" algn="just"/>
            <a:r>
              <a:rPr lang="id-ID" sz="2400" b="1" dirty="0"/>
              <a:t>Client</a:t>
            </a:r>
            <a:r>
              <a:rPr lang="en-US" sz="2400" b="1" dirty="0"/>
              <a:t> </a:t>
            </a:r>
            <a:r>
              <a:rPr lang="id-ID" sz="2400" b="1" dirty="0"/>
              <a:t>:</a:t>
            </a:r>
            <a:endParaRPr lang="en-US" sz="2400" b="1" dirty="0"/>
          </a:p>
          <a:p>
            <a:pPr marL="800100" algn="just">
              <a:buFont typeface="Wingdings" pitchFamily="2" charset="2"/>
              <a:buChar char="v"/>
            </a:pPr>
            <a:r>
              <a:rPr lang="id-ID" sz="2400" dirty="0"/>
              <a:t>Membuka transaksi() untuk koordinasi pada beberapa server</a:t>
            </a:r>
            <a:endParaRPr lang="en-US" sz="2000" dirty="0"/>
          </a:p>
          <a:p>
            <a:pPr marL="800100" algn="just">
              <a:buFont typeface="Wingdings" pitchFamily="2" charset="2"/>
              <a:buChar char="v"/>
            </a:pPr>
            <a:r>
              <a:rPr lang="id-ID" sz="2400" dirty="0"/>
              <a:t>koordinator mengekesekusi nya dan mengembalikan TID yang unik ke client</a:t>
            </a:r>
            <a:endParaRPr lang="en-US" sz="2000" dirty="0"/>
          </a:p>
          <a:p>
            <a:pPr marL="800100" algn="just">
              <a:buFont typeface="Wingdings" pitchFamily="2" charset="2"/>
              <a:buChar char="v"/>
            </a:pPr>
            <a:r>
              <a:rPr lang="id-ID" sz="2400" dirty="0"/>
              <a:t>TID = IP address server + transaksi unik ID</a:t>
            </a:r>
            <a:endParaRPr lang="en-US" sz="2000" dirty="0"/>
          </a:p>
          <a:p>
            <a:pPr marL="696913" lvl="0" algn="just"/>
            <a:r>
              <a:rPr lang="id-ID" sz="2400" b="1" dirty="0"/>
              <a:t>Server</a:t>
            </a:r>
            <a:r>
              <a:rPr lang="en-US" sz="2400" b="1" dirty="0"/>
              <a:t> </a:t>
            </a:r>
            <a:r>
              <a:rPr lang="id-ID" sz="2400" b="1" dirty="0"/>
              <a:t>:</a:t>
            </a:r>
            <a:endParaRPr lang="en-US" sz="2000" b="1" dirty="0"/>
          </a:p>
          <a:p>
            <a:pPr marL="800100" algn="just">
              <a:buFont typeface="Wingdings" pitchFamily="2" charset="2"/>
              <a:buChar char="v"/>
            </a:pPr>
            <a:r>
              <a:rPr lang="id-ID" sz="2400" dirty="0"/>
              <a:t>Berkomunikasi dengan yang lainnya</a:t>
            </a:r>
            <a:endParaRPr lang="en-US" sz="2000" dirty="0"/>
          </a:p>
          <a:p>
            <a:pPr marL="800100" algn="just">
              <a:buFont typeface="Wingdings" pitchFamily="2" charset="2"/>
              <a:buChar char="v"/>
            </a:pPr>
            <a:r>
              <a:rPr lang="id-ID" sz="2400" dirty="0"/>
              <a:t>Melacak dari siapa untuk siapa</a:t>
            </a:r>
            <a:endParaRPr lang="en-US" sz="2000" dirty="0"/>
          </a:p>
          <a:p>
            <a:pPr marL="800100" algn="just">
              <a:buFont typeface="Wingdings" pitchFamily="2" charset="2"/>
              <a:buChar char="v"/>
            </a:pPr>
            <a:r>
              <a:rPr lang="id-ID" sz="2400" dirty="0"/>
              <a:t>koordinator: bertanggung jawab atas penyetujuan/pembatalan</a:t>
            </a:r>
            <a:endParaRPr lang="en-US" sz="2000" dirty="0"/>
          </a:p>
          <a:p>
            <a:pPr marL="800100" algn="just">
              <a:buFont typeface="Wingdings" pitchFamily="2" charset="2"/>
              <a:buChar char="v"/>
            </a:pPr>
            <a:r>
              <a:rPr lang="id-ID" sz="2400" dirty="0"/>
              <a:t>peserta: dapat bergabung (Trans, RefToParticipant)</a:t>
            </a:r>
            <a:endParaRPr lang="en-US" sz="2400" dirty="0"/>
          </a:p>
          <a:p>
            <a:pPr marL="800100" algn="just">
              <a:buFont typeface="Wingdings" pitchFamily="2" charset="2"/>
              <a:buChar char="v"/>
            </a:pPr>
            <a:endParaRPr lang="en-US" sz="2000" dirty="0"/>
          </a:p>
          <a:p>
            <a:pPr marL="696913" lvl="0" algn="just"/>
            <a:r>
              <a:rPr lang="id-ID" sz="2400" dirty="0"/>
              <a:t>mengelola objek yang diakses dalam transaksi</a:t>
            </a:r>
            <a:endParaRPr lang="en-US" sz="2000" dirty="0"/>
          </a:p>
          <a:p>
            <a:pPr marL="696913" lvl="0" algn="just"/>
            <a:r>
              <a:rPr lang="id-ID" sz="2400" dirty="0"/>
              <a:t>melacak objek-objek yang dapat diperoleh kembali</a:t>
            </a:r>
            <a:endParaRPr lang="en-US" sz="2000" dirty="0"/>
          </a:p>
          <a:p>
            <a:pPr marL="696913" lvl="0" algn="just"/>
            <a:r>
              <a:rPr lang="id-ID" sz="2400" dirty="0"/>
              <a:t>Bekerja sama dengan koordinator</a:t>
            </a:r>
            <a:endParaRPr lang="en-US" sz="2000" dirty="0"/>
          </a:p>
        </p:txBody>
      </p:sp>
      <p:pic>
        <p:nvPicPr>
          <p:cNvPr id="6" name="Picture 5">
            <a:extLst>
              <a:ext uri="{FF2B5EF4-FFF2-40B4-BE49-F238E27FC236}">
                <a16:creationId xmlns:a16="http://schemas.microsoft.com/office/drawing/2014/main" id="{97496700-60E2-419A-A3F3-76CCB7496C89}"/>
              </a:ext>
            </a:extLst>
          </p:cNvPr>
          <p:cNvPicPr>
            <a:picLocks noChangeAspect="1"/>
          </p:cNvPicPr>
          <p:nvPr/>
        </p:nvPicPr>
        <p:blipFill>
          <a:blip r:embed="rId2"/>
          <a:stretch>
            <a:fillRect/>
          </a:stretch>
        </p:blipFill>
        <p:spPr>
          <a:xfrm>
            <a:off x="117748" y="2000539"/>
            <a:ext cx="4493141" cy="2792210"/>
          </a:xfrm>
          <a:prstGeom prst="rect">
            <a:avLst/>
          </a:prstGeom>
        </p:spPr>
      </p:pic>
    </p:spTree>
    <p:extLst>
      <p:ext uri="{BB962C8B-B14F-4D97-AF65-F5344CB8AC3E}">
        <p14:creationId xmlns:p14="http://schemas.microsoft.com/office/powerpoint/2010/main" val="24498756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up)">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up)">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up)">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ipe(up)">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wipe(up)">
                                      <p:cBhvr>
                                        <p:cTn id="35" dur="500"/>
                                        <p:tgtEl>
                                          <p:spTgt spid="3">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1" fill="hold" grpId="0" nodeType="click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Effect transition="in" filter="wipe(up)">
                                      <p:cBhvr>
                                        <p:cTn id="40" dur="500"/>
                                        <p:tgtEl>
                                          <p:spTgt spid="3">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grpId="0"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Effect transition="in" filter="wipe(up)">
                                      <p:cBhvr>
                                        <p:cTn id="45" dur="500"/>
                                        <p:tgtEl>
                                          <p:spTgt spid="3">
                                            <p:txEl>
                                              <p:pRg st="8" end="8"/>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1" fill="hold" grpId="0" nodeType="click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Effect transition="in" filter="wipe(up)">
                                      <p:cBhvr>
                                        <p:cTn id="50" dur="500"/>
                                        <p:tgtEl>
                                          <p:spTgt spid="3">
                                            <p:txEl>
                                              <p:pRg st="9" end="9"/>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1"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animEffect transition="in" filter="wipe(up)">
                                      <p:cBhvr>
                                        <p:cTn id="55" dur="500"/>
                                        <p:tgtEl>
                                          <p:spTgt spid="3">
                                            <p:txEl>
                                              <p:pRg st="11" end="11"/>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1" fill="hold" grpId="0" nodeType="clickEffect">
                                  <p:stCondLst>
                                    <p:cond delay="0"/>
                                  </p:stCondLst>
                                  <p:childTnLst>
                                    <p:set>
                                      <p:cBhvr>
                                        <p:cTn id="59" dur="1" fill="hold">
                                          <p:stCondLst>
                                            <p:cond delay="0"/>
                                          </p:stCondLst>
                                        </p:cTn>
                                        <p:tgtEl>
                                          <p:spTgt spid="3">
                                            <p:txEl>
                                              <p:pRg st="12" end="12"/>
                                            </p:txEl>
                                          </p:spTgt>
                                        </p:tgtEl>
                                        <p:attrNameLst>
                                          <p:attrName>style.visibility</p:attrName>
                                        </p:attrNameLst>
                                      </p:cBhvr>
                                      <p:to>
                                        <p:strVal val="visible"/>
                                      </p:to>
                                    </p:set>
                                    <p:animEffect transition="in" filter="wipe(up)">
                                      <p:cBhvr>
                                        <p:cTn id="60" dur="500"/>
                                        <p:tgtEl>
                                          <p:spTgt spid="3">
                                            <p:txEl>
                                              <p:pRg st="12" end="12"/>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1" fill="hold" grpId="0" nodeType="clickEffect">
                                  <p:stCondLst>
                                    <p:cond delay="0"/>
                                  </p:stCondLst>
                                  <p:childTnLst>
                                    <p:set>
                                      <p:cBhvr>
                                        <p:cTn id="64" dur="1" fill="hold">
                                          <p:stCondLst>
                                            <p:cond delay="0"/>
                                          </p:stCondLst>
                                        </p:cTn>
                                        <p:tgtEl>
                                          <p:spTgt spid="3">
                                            <p:txEl>
                                              <p:pRg st="13" end="13"/>
                                            </p:txEl>
                                          </p:spTgt>
                                        </p:tgtEl>
                                        <p:attrNameLst>
                                          <p:attrName>style.visibility</p:attrName>
                                        </p:attrNameLst>
                                      </p:cBhvr>
                                      <p:to>
                                        <p:strVal val="visible"/>
                                      </p:to>
                                    </p:set>
                                    <p:animEffect transition="in" filter="wipe(up)">
                                      <p:cBhvr>
                                        <p:cTn id="65" dur="500"/>
                                        <p:tgtEl>
                                          <p:spTgt spid="3">
                                            <p:txEl>
                                              <p:pRg st="13" end="13"/>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nodeType="click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500" fill="hold"/>
                                        <p:tgtEl>
                                          <p:spTgt spid="6"/>
                                        </p:tgtEl>
                                        <p:attrNameLst>
                                          <p:attrName>ppt_w</p:attrName>
                                        </p:attrNameLst>
                                      </p:cBhvr>
                                      <p:tavLst>
                                        <p:tav tm="0">
                                          <p:val>
                                            <p:fltVal val="0"/>
                                          </p:val>
                                        </p:tav>
                                        <p:tav tm="100000">
                                          <p:val>
                                            <p:strVal val="#ppt_w"/>
                                          </p:val>
                                        </p:tav>
                                      </p:tavLst>
                                    </p:anim>
                                    <p:anim calcmode="lin" valueType="num">
                                      <p:cBhvr>
                                        <p:cTn id="71" dur="500" fill="hold"/>
                                        <p:tgtEl>
                                          <p:spTgt spid="6"/>
                                        </p:tgtEl>
                                        <p:attrNameLst>
                                          <p:attrName>ppt_h</p:attrName>
                                        </p:attrNameLst>
                                      </p:cBhvr>
                                      <p:tavLst>
                                        <p:tav tm="0">
                                          <p:val>
                                            <p:fltVal val="0"/>
                                          </p:val>
                                        </p:tav>
                                        <p:tav tm="100000">
                                          <p:val>
                                            <p:strVal val="#ppt_h"/>
                                          </p:val>
                                        </p:tav>
                                      </p:tavLst>
                                    </p:anim>
                                    <p:animEffect transition="in" filter="fade">
                                      <p:cBhvr>
                                        <p:cTn id="7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D9945-31CF-4A70-84F8-BA1431901D52}"/>
              </a:ext>
            </a:extLst>
          </p:cNvPr>
          <p:cNvSpPr>
            <a:spLocks noGrp="1"/>
          </p:cNvSpPr>
          <p:nvPr>
            <p:ph type="title"/>
          </p:nvPr>
        </p:nvSpPr>
        <p:spPr>
          <a:xfrm>
            <a:off x="2230554" y="404664"/>
            <a:ext cx="7727715" cy="1188720"/>
          </a:xfrm>
        </p:spPr>
        <p:txBody>
          <a:bodyPr>
            <a:noAutofit/>
          </a:bodyPr>
          <a:lstStyle/>
          <a:p>
            <a:r>
              <a:rPr lang="id-ID" sz="3600" b="1" dirty="0"/>
              <a:t>Transaksi Setara Perbankan Terdistribusi</a:t>
            </a:r>
            <a:endParaRPr lang="id-ID" sz="3600" b="1" dirty="0">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id="{937E1900-C9EA-4C6A-AA5F-69A2881ADC2E}"/>
              </a:ext>
            </a:extLst>
          </p:cNvPr>
          <p:cNvPicPr>
            <a:picLocks noChangeAspect="1"/>
          </p:cNvPicPr>
          <p:nvPr/>
        </p:nvPicPr>
        <p:blipFill>
          <a:blip r:embed="rId2"/>
          <a:stretch>
            <a:fillRect/>
          </a:stretch>
        </p:blipFill>
        <p:spPr>
          <a:xfrm>
            <a:off x="1595492" y="1772816"/>
            <a:ext cx="8997837" cy="4930136"/>
          </a:xfrm>
          <a:prstGeom prst="rect">
            <a:avLst/>
          </a:prstGeom>
        </p:spPr>
      </p:pic>
    </p:spTree>
    <p:extLst>
      <p:ext uri="{BB962C8B-B14F-4D97-AF65-F5344CB8AC3E}">
        <p14:creationId xmlns:p14="http://schemas.microsoft.com/office/powerpoint/2010/main" val="9594180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91249C8-B315-4422-84AE-586E1FEC6035}"/>
              </a:ext>
            </a:extLst>
          </p:cNvPr>
          <p:cNvSpPr>
            <a:spLocks noGrp="1"/>
          </p:cNvSpPr>
          <p:nvPr>
            <p:ph idx="1"/>
          </p:nvPr>
        </p:nvSpPr>
        <p:spPr>
          <a:xfrm>
            <a:off x="441784" y="1457401"/>
            <a:ext cx="11305256" cy="5400599"/>
          </a:xfrm>
        </p:spPr>
        <p:txBody>
          <a:bodyPr>
            <a:noAutofit/>
          </a:bodyPr>
          <a:lstStyle/>
          <a:p>
            <a:pPr lvl="0"/>
            <a:r>
              <a:rPr lang="id-ID" sz="2400" b="1" dirty="0"/>
              <a:t>Satu Tahapan Commit</a:t>
            </a:r>
            <a:r>
              <a:rPr lang="id-ID" sz="2400" dirty="0"/>
              <a:t> </a:t>
            </a:r>
            <a:endParaRPr lang="en-US" sz="2400" dirty="0"/>
          </a:p>
          <a:p>
            <a:pPr marL="574675" lvl="1" indent="-234950">
              <a:buFont typeface="Wingdings" pitchFamily="2" charset="2"/>
              <a:buChar char="ü"/>
            </a:pPr>
            <a:r>
              <a:rPr lang="id-ID" sz="2000" dirty="0"/>
              <a:t>Transaksi terdistribusi</a:t>
            </a:r>
            <a:endParaRPr lang="en-US" sz="2000" dirty="0"/>
          </a:p>
          <a:p>
            <a:pPr marL="798513" lvl="2">
              <a:buFont typeface="Wingdings" pitchFamily="2" charset="2"/>
              <a:buChar char="§"/>
            </a:pPr>
            <a:r>
              <a:rPr lang="id-ID" sz="2400" dirty="0"/>
              <a:t>Multiple server, harus disetujui ataupun dibatalkan</a:t>
            </a:r>
            <a:endParaRPr lang="en-US" sz="2400" dirty="0"/>
          </a:p>
          <a:p>
            <a:pPr marL="577850" lvl="0"/>
            <a:r>
              <a:rPr lang="id-ID" sz="2400" b="1" dirty="0"/>
              <a:t>Satu Tahapan Penyetujuan</a:t>
            </a:r>
            <a:endParaRPr lang="en-US" sz="2400" b="1" dirty="0"/>
          </a:p>
          <a:p>
            <a:pPr marL="798513" lvl="2"/>
            <a:r>
              <a:rPr lang="id-ID" sz="2400" dirty="0"/>
              <a:t>Koordinator memberitahukan penyetujuan/pembatalan kepada peserta</a:t>
            </a:r>
            <a:endParaRPr lang="en-US" sz="2400" dirty="0"/>
          </a:p>
          <a:p>
            <a:pPr marL="798513" lvl="2"/>
            <a:r>
              <a:rPr lang="id-ID" sz="2400" dirty="0"/>
              <a:t>Terus mengulangi permintaan sampai tersetujui</a:t>
            </a:r>
            <a:endParaRPr lang="en-US" sz="2400" dirty="0"/>
          </a:p>
          <a:p>
            <a:pPr marL="577850" lvl="0"/>
            <a:r>
              <a:rPr lang="id-ID" sz="2400" b="1" dirty="0"/>
              <a:t>Server tidak bisa membatalkan bagian dari transaksi</a:t>
            </a:r>
            <a:endParaRPr lang="en-US" sz="2400" b="1" dirty="0"/>
          </a:p>
          <a:p>
            <a:pPr marL="800100"/>
            <a:r>
              <a:rPr lang="id-ID" sz="2400" dirty="0"/>
              <a:t>Ketika server mengalami crash dan data digantikan</a:t>
            </a:r>
            <a:endParaRPr lang="en-US" sz="2400" dirty="0"/>
          </a:p>
          <a:p>
            <a:pPr marL="800100"/>
            <a:r>
              <a:rPr lang="id-ID" sz="2400" dirty="0"/>
              <a:t>Ketika deadlock terdeteksi dan dapat terselesaikan</a:t>
            </a:r>
            <a:endParaRPr lang="en-US" sz="2400" dirty="0"/>
          </a:p>
          <a:p>
            <a:pPr marL="577850" lvl="0"/>
            <a:r>
              <a:rPr lang="id-ID" sz="2400" b="1" dirty="0"/>
              <a:t>Masalah</a:t>
            </a:r>
            <a:endParaRPr lang="en-US" sz="2400" b="1" dirty="0"/>
          </a:p>
          <a:p>
            <a:pPr marL="800100"/>
            <a:r>
              <a:rPr lang="id-ID" sz="2400" dirty="0"/>
              <a:t>Ketika sebagian dibatalkan, kemungkinan seluruh transaksi harus dibatalkan</a:t>
            </a:r>
            <a:endParaRPr lang="en-US" sz="2400" dirty="0"/>
          </a:p>
          <a:p>
            <a:endParaRPr lang="en-US" sz="2400" dirty="0"/>
          </a:p>
        </p:txBody>
      </p:sp>
    </p:spTree>
    <p:extLst>
      <p:ext uri="{BB962C8B-B14F-4D97-AF65-F5344CB8AC3E}">
        <p14:creationId xmlns:p14="http://schemas.microsoft.com/office/powerpoint/2010/main" val="33069611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right)">
                                      <p:cBhvr>
                                        <p:cTn id="7" dur="500"/>
                                        <p:tgtEl>
                                          <p:spTgt spid="3">
                                            <p:txEl>
                                              <p:pRg st="0" end="0"/>
                                            </p:txEl>
                                          </p:spTgt>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right)">
                                      <p:cBhvr>
                                        <p:cTn id="10" dur="500"/>
                                        <p:tgtEl>
                                          <p:spTgt spid="3">
                                            <p:txEl>
                                              <p:pRg st="1" end="1"/>
                                            </p:txEl>
                                          </p:spTgt>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right)">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2"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right)">
                                      <p:cBhvr>
                                        <p:cTn id="18" dur="500"/>
                                        <p:tgtEl>
                                          <p:spTgt spid="3">
                                            <p:txEl>
                                              <p:pRg st="3" end="3"/>
                                            </p:txEl>
                                          </p:spTgt>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right)">
                                      <p:cBhvr>
                                        <p:cTn id="21" dur="500"/>
                                        <p:tgtEl>
                                          <p:spTgt spid="3">
                                            <p:txEl>
                                              <p:pRg st="4" end="4"/>
                                            </p:txEl>
                                          </p:spTgt>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wipe(right)">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2"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ipe(right)">
                                      <p:cBhvr>
                                        <p:cTn id="29" dur="500"/>
                                        <p:tgtEl>
                                          <p:spTgt spid="3">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2" fill="hold" grpId="0" nodeType="click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wipe(right)">
                                      <p:cBhvr>
                                        <p:cTn id="34" dur="500"/>
                                        <p:tgtEl>
                                          <p:spTgt spid="3">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2"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wipe(right)">
                                      <p:cBhvr>
                                        <p:cTn id="39" dur="500"/>
                                        <p:tgtEl>
                                          <p:spTgt spid="3">
                                            <p:txEl>
                                              <p:pRg st="8"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2" fill="hold" grpId="0" nodeType="click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wipe(right)">
                                      <p:cBhvr>
                                        <p:cTn id="44" dur="500"/>
                                        <p:tgtEl>
                                          <p:spTgt spid="3">
                                            <p:txEl>
                                              <p:pRg st="9" end="9"/>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2" fill="hold" grpId="0" nodeType="click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Effect transition="in" filter="wipe(right)">
                                      <p:cBhvr>
                                        <p:cTn id="49"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809310-973D-47E0-918E-6515824E96CD}"/>
              </a:ext>
            </a:extLst>
          </p:cNvPr>
          <p:cNvSpPr>
            <a:spLocks noGrp="1"/>
          </p:cNvSpPr>
          <p:nvPr>
            <p:ph idx="1"/>
          </p:nvPr>
        </p:nvSpPr>
        <p:spPr>
          <a:xfrm>
            <a:off x="292042" y="188640"/>
            <a:ext cx="9361040" cy="6552728"/>
          </a:xfrm>
        </p:spPr>
        <p:txBody>
          <a:bodyPr>
            <a:noAutofit/>
          </a:bodyPr>
          <a:lstStyle/>
          <a:p>
            <a:pPr lvl="0" algn="just"/>
            <a:r>
              <a:rPr lang="id-ID" sz="2400" b="1" dirty="0"/>
              <a:t>Dua Tahapan Commit</a:t>
            </a:r>
            <a:r>
              <a:rPr lang="id-ID" sz="2400" dirty="0"/>
              <a:t> </a:t>
            </a:r>
            <a:endParaRPr lang="en-US" sz="2000" dirty="0"/>
          </a:p>
          <a:p>
            <a:pPr marL="581025" lvl="1" algn="just">
              <a:buFont typeface="Wingdings" pitchFamily="2" charset="2"/>
              <a:buChar char="ü"/>
            </a:pPr>
            <a:r>
              <a:rPr lang="id-ID" sz="2000" i="1" dirty="0"/>
              <a:t>Fase 1 (tahap voting)</a:t>
            </a:r>
            <a:endParaRPr lang="en-US" sz="2000" i="1" dirty="0"/>
          </a:p>
          <a:p>
            <a:pPr marL="800100" algn="just"/>
            <a:r>
              <a:rPr lang="id-ID" sz="2000" dirty="0"/>
              <a:t>Koordinator mengirimkan “canCommit?”  ke peserta</a:t>
            </a:r>
            <a:endParaRPr lang="en-US" sz="2000" dirty="0"/>
          </a:p>
          <a:p>
            <a:pPr marL="800100" algn="just"/>
            <a:r>
              <a:rPr lang="id-ID" sz="2000" dirty="0"/>
              <a:t>Peserta menjawab dengan voting ( Ya atau Tidak); “Ya” mempersiapkan untuk menyetujui dengan cara menyimpan objek di penyimpanan permanen dan jika “Tidak” dibatalkan</a:t>
            </a:r>
            <a:endParaRPr lang="en-US" sz="2000" dirty="0"/>
          </a:p>
          <a:p>
            <a:pPr marL="577850" lvl="0" algn="just">
              <a:buFont typeface="Wingdings" pitchFamily="2" charset="2"/>
              <a:buChar char="ü"/>
            </a:pPr>
            <a:r>
              <a:rPr lang="id-ID" sz="1800" i="1" dirty="0"/>
              <a:t>Fase 2 (tahap penyelesaian menurut hasil voting)</a:t>
            </a:r>
            <a:endParaRPr lang="en-US" sz="1800" i="1" dirty="0"/>
          </a:p>
          <a:p>
            <a:pPr marL="800100" algn="just"/>
            <a:r>
              <a:rPr lang="id-ID" sz="2000" dirty="0"/>
              <a:t>Koodinator mengumpulkan voting (termasuk dirinya sendiri)</a:t>
            </a:r>
            <a:endParaRPr lang="en-US" sz="2000" dirty="0"/>
          </a:p>
          <a:p>
            <a:pPr marL="800100" algn="just"/>
            <a:r>
              <a:rPr lang="id-ID" sz="2000" dirty="0"/>
              <a:t>Jika tidak ada kegagalan, dan semua “Ya”, koodinator akan mengirimkan “doCommit” ke peserta, tapi jika sebaliknya, maka akan mengirimkan “doAborts” ke peserta</a:t>
            </a:r>
            <a:endParaRPr lang="en-US" sz="2000" dirty="0"/>
          </a:p>
          <a:p>
            <a:pPr marL="800100" algn="just"/>
            <a:r>
              <a:rPr lang="id-ID" sz="2000" dirty="0"/>
              <a:t>Peserta yang memilih “Ya” menunggu doCommit atau doAbort dan bertindak secara sesuai, mengkonfirmasi tindakan mereka ke coordinator dengan haveCommited</a:t>
            </a:r>
            <a:endParaRPr lang="en-US" sz="2000" dirty="0"/>
          </a:p>
          <a:p>
            <a:pPr algn="just"/>
            <a:endParaRPr lang="en-US" sz="1800" dirty="0"/>
          </a:p>
        </p:txBody>
      </p:sp>
    </p:spTree>
    <p:extLst>
      <p:ext uri="{BB962C8B-B14F-4D97-AF65-F5344CB8AC3E}">
        <p14:creationId xmlns:p14="http://schemas.microsoft.com/office/powerpoint/2010/main" val="9747379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outHorizontal)">
                                      <p:cBhvr>
                                        <p:cTn id="7" dur="500"/>
                                        <p:tgtEl>
                                          <p:spTgt spid="3">
                                            <p:txEl>
                                              <p:pRg st="0" end="0"/>
                                            </p:txEl>
                                          </p:spTgt>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out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42"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outHorizontal)">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42"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barn(outHorizontal)">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42"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barn(outHorizontal)">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42" fill="hold" grpId="0"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barn(outHorizontal)">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42"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barn(outHorizontal)">
                                      <p:cBhvr>
                                        <p:cTn id="35" dur="500"/>
                                        <p:tgtEl>
                                          <p:spTgt spid="3">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42" fill="hold" grpId="0" nodeType="click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Effect transition="in" filter="barn(outHorizontal)">
                                      <p:cBhvr>
                                        <p:cTn id="4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197D2-5630-43BB-A979-4D2911DF59B8}"/>
              </a:ext>
            </a:extLst>
          </p:cNvPr>
          <p:cNvSpPr>
            <a:spLocks noGrp="1"/>
          </p:cNvSpPr>
          <p:nvPr>
            <p:ph type="title"/>
          </p:nvPr>
        </p:nvSpPr>
        <p:spPr/>
        <p:txBody>
          <a:bodyPr>
            <a:noAutofit/>
          </a:bodyPr>
          <a:lstStyle/>
          <a:p>
            <a:pPr algn="ctr"/>
            <a:r>
              <a:rPr lang="en-US" sz="4400" b="1" dirty="0" err="1"/>
              <a:t>Komunikasi</a:t>
            </a:r>
            <a:r>
              <a:rPr lang="en-US" sz="4400" b="1" dirty="0"/>
              <a:t> Pada </a:t>
            </a:r>
            <a:r>
              <a:rPr lang="en-US" sz="4400" b="1" dirty="0" err="1"/>
              <a:t>Dua</a:t>
            </a:r>
            <a:r>
              <a:rPr lang="en-US" sz="4400" b="1" dirty="0"/>
              <a:t> Protocol</a:t>
            </a:r>
            <a:endParaRPr lang="id-ID" sz="4400" b="1" dirty="0">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id="{2AC62A48-418B-4A4E-BD19-FE7337768CDF}"/>
              </a:ext>
            </a:extLst>
          </p:cNvPr>
          <p:cNvPicPr>
            <a:picLocks noChangeAspect="1"/>
          </p:cNvPicPr>
          <p:nvPr/>
        </p:nvPicPr>
        <p:blipFill>
          <a:blip r:embed="rId2"/>
          <a:stretch>
            <a:fillRect/>
          </a:stretch>
        </p:blipFill>
        <p:spPr>
          <a:xfrm>
            <a:off x="581041" y="1844823"/>
            <a:ext cx="11026744" cy="4994773"/>
          </a:xfrm>
          <a:prstGeom prst="rect">
            <a:avLst/>
          </a:prstGeom>
        </p:spPr>
      </p:pic>
    </p:spTree>
    <p:extLst>
      <p:ext uri="{BB962C8B-B14F-4D97-AF65-F5344CB8AC3E}">
        <p14:creationId xmlns:p14="http://schemas.microsoft.com/office/powerpoint/2010/main" val="37046613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F3D55D-D287-4CE9-B21C-FECBFCBD1A3F}"/>
              </a:ext>
            </a:extLst>
          </p:cNvPr>
          <p:cNvSpPr>
            <a:spLocks noGrp="1"/>
          </p:cNvSpPr>
          <p:nvPr>
            <p:ph idx="1"/>
          </p:nvPr>
        </p:nvSpPr>
        <p:spPr>
          <a:xfrm>
            <a:off x="2611127" y="764704"/>
            <a:ext cx="8379829" cy="6093296"/>
          </a:xfrm>
        </p:spPr>
        <p:txBody>
          <a:bodyPr>
            <a:noAutofit/>
          </a:bodyPr>
          <a:lstStyle/>
          <a:p>
            <a:pPr lvl="0" algn="just"/>
            <a:r>
              <a:rPr lang="id-ID" sz="1800" b="1" dirty="0"/>
              <a:t>Transaksi Bertingkat</a:t>
            </a:r>
            <a:r>
              <a:rPr lang="id-ID" sz="1800" dirty="0"/>
              <a:t> </a:t>
            </a:r>
            <a:endParaRPr lang="en-US" sz="1800" dirty="0"/>
          </a:p>
          <a:p>
            <a:pPr marL="581025" lvl="1" algn="just">
              <a:buFont typeface="Wingdings" pitchFamily="2" charset="2"/>
              <a:buChar char="ü"/>
            </a:pPr>
            <a:r>
              <a:rPr lang="id-ID" sz="1600" dirty="0"/>
              <a:t>Top- Level Transaction</a:t>
            </a:r>
            <a:endParaRPr lang="en-US" sz="1800" dirty="0"/>
          </a:p>
          <a:p>
            <a:pPr marL="800100" algn="just"/>
            <a:r>
              <a:rPr lang="id-ID" sz="2000" dirty="0"/>
              <a:t>Dimulai dari sub-transaksi dengan TID yang unik (ekstensi TID dari induk TID)</a:t>
            </a:r>
            <a:endParaRPr lang="en-US" sz="2000" dirty="0"/>
          </a:p>
          <a:p>
            <a:pPr marL="800100" algn="just"/>
            <a:r>
              <a:rPr lang="id-ID" sz="2000" dirty="0"/>
              <a:t>Sub transaksi bergabung dengan transaksi induk</a:t>
            </a:r>
            <a:endParaRPr lang="en-US" sz="2000" dirty="0"/>
          </a:p>
          <a:p>
            <a:pPr marL="800100" algn="just"/>
            <a:r>
              <a:rPr lang="id-ID" sz="2000" dirty="0"/>
              <a:t>Selesai ketika semua transaksi telah komplit</a:t>
            </a:r>
            <a:endParaRPr lang="en-US" sz="2000" dirty="0"/>
          </a:p>
          <a:p>
            <a:pPr marL="800100" algn="just"/>
            <a:r>
              <a:rPr lang="id-ID" sz="2000" dirty="0"/>
              <a:t>Dapat menyetujui bahkan bila salah satu sub-transaksi dibatalkan</a:t>
            </a:r>
            <a:endParaRPr lang="en-US" sz="2000" dirty="0"/>
          </a:p>
          <a:p>
            <a:pPr lvl="0" algn="just"/>
            <a:r>
              <a:rPr lang="id-ID" sz="1800" b="1" dirty="0"/>
              <a:t>Sub-transaksi</a:t>
            </a:r>
            <a:endParaRPr lang="en-US" sz="1800" b="1" dirty="0"/>
          </a:p>
          <a:p>
            <a:pPr marL="800100" algn="just"/>
            <a:r>
              <a:rPr lang="id-ID" sz="2000" dirty="0"/>
              <a:t>Independent (misalnya pada rekening bank yang berbeda)</a:t>
            </a:r>
            <a:endParaRPr lang="en-US" sz="2000" dirty="0"/>
          </a:p>
          <a:p>
            <a:pPr marL="800100" algn="just"/>
            <a:r>
              <a:rPr lang="id-ID" sz="2000" dirty="0"/>
              <a:t>Dapat mengeksekusi secara parallel, pada server yang berbeda</a:t>
            </a:r>
            <a:endParaRPr lang="en-US" sz="2000" dirty="0"/>
          </a:p>
          <a:p>
            <a:pPr marL="800100" algn="just"/>
            <a:r>
              <a:rPr lang="id-ID" sz="2000" dirty="0"/>
              <a:t>Dapat melakukan pembatalan atau penyetujuan sementara</a:t>
            </a:r>
            <a:endParaRPr lang="en-US" sz="2000" dirty="0"/>
          </a:p>
          <a:p>
            <a:pPr marL="800100" algn="just"/>
            <a:r>
              <a:rPr lang="id-ID" sz="2000" dirty="0"/>
              <a:t>Jika parent dibatalkan, maka transaksi akan batal</a:t>
            </a:r>
            <a:endParaRPr lang="en-US" sz="2000" dirty="0"/>
          </a:p>
          <a:p>
            <a:pPr marL="800100" algn="just"/>
            <a:endParaRPr lang="en-US" sz="2400" dirty="0"/>
          </a:p>
        </p:txBody>
      </p:sp>
    </p:spTree>
    <p:extLst>
      <p:ext uri="{BB962C8B-B14F-4D97-AF65-F5344CB8AC3E}">
        <p14:creationId xmlns:p14="http://schemas.microsoft.com/office/powerpoint/2010/main" val="35185055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anim calcmode="lin" valueType="num">
                                      <p:cBhvr>
                                        <p:cTn id="10" dur="50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1" dur="500" fill="hold"/>
                                        <p:tgtEl>
                                          <p:spTgt spid="3">
                                            <p:txEl>
                                              <p:pRg st="0" end="0"/>
                                            </p:txEl>
                                          </p:spTgt>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anim calcmode="lin" valueType="num">
                                      <p:cBhvr>
                                        <p:cTn id="17" dur="500" fill="hold"/>
                                        <p:tgtEl>
                                          <p:spTgt spid="3">
                                            <p:txEl>
                                              <p:pRg st="1" end="1"/>
                                            </p:txEl>
                                          </p:spTgt>
                                        </p:tgtEl>
                                        <p:attrNameLst>
                                          <p:attrName>ppt_x</p:attrName>
                                        </p:attrNameLst>
                                      </p:cBhvr>
                                      <p:tavLst>
                                        <p:tav tm="0">
                                          <p:val>
                                            <p:fltVal val="0.5"/>
                                          </p:val>
                                        </p:tav>
                                        <p:tav tm="100000">
                                          <p:val>
                                            <p:strVal val="#ppt_x"/>
                                          </p:val>
                                        </p:tav>
                                      </p:tavLst>
                                    </p:anim>
                                    <p:anim calcmode="lin" valueType="num">
                                      <p:cBhvr>
                                        <p:cTn id="18" dur="500" fill="hold"/>
                                        <p:tgtEl>
                                          <p:spTgt spid="3">
                                            <p:txEl>
                                              <p:pRg st="1" end="1"/>
                                            </p:txEl>
                                          </p:spTgt>
                                        </p:tgtEl>
                                        <p:attrNameLst>
                                          <p:attrName>ppt_y</p:attrName>
                                        </p:attrNameLst>
                                      </p:cBhvr>
                                      <p:tavLst>
                                        <p:tav tm="0">
                                          <p:val>
                                            <p:fltVal val="0.5"/>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ntr" presetSubtype="528"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5" dur="500"/>
                                        <p:tgtEl>
                                          <p:spTgt spid="3">
                                            <p:txEl>
                                              <p:pRg st="2" end="2"/>
                                            </p:txEl>
                                          </p:spTgt>
                                        </p:tgtEl>
                                      </p:cBhvr>
                                    </p:animEffect>
                                    <p:anim calcmode="lin" valueType="num">
                                      <p:cBhvr>
                                        <p:cTn id="26" dur="500" fill="hold"/>
                                        <p:tgtEl>
                                          <p:spTgt spid="3">
                                            <p:txEl>
                                              <p:pRg st="2" end="2"/>
                                            </p:txEl>
                                          </p:spTgt>
                                        </p:tgtEl>
                                        <p:attrNameLst>
                                          <p:attrName>ppt_x</p:attrName>
                                        </p:attrNameLst>
                                      </p:cBhvr>
                                      <p:tavLst>
                                        <p:tav tm="0">
                                          <p:val>
                                            <p:fltVal val="0.5"/>
                                          </p:val>
                                        </p:tav>
                                        <p:tav tm="100000">
                                          <p:val>
                                            <p:strVal val="#ppt_x"/>
                                          </p:val>
                                        </p:tav>
                                      </p:tavLst>
                                    </p:anim>
                                    <p:anim calcmode="lin" valueType="num">
                                      <p:cBhvr>
                                        <p:cTn id="27" dur="500" fill="hold"/>
                                        <p:tgtEl>
                                          <p:spTgt spid="3">
                                            <p:txEl>
                                              <p:pRg st="2" end="2"/>
                                            </p:txEl>
                                          </p:spTgt>
                                        </p:tgtEl>
                                        <p:attrNameLst>
                                          <p:attrName>ppt_y</p:attrName>
                                        </p:attrNameLst>
                                      </p:cBhvr>
                                      <p:tavLst>
                                        <p:tav tm="0">
                                          <p:val>
                                            <p:fltVal val="0.5"/>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53" presetClass="entr" presetSubtype="528"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p:cTn id="3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4" dur="500"/>
                                        <p:tgtEl>
                                          <p:spTgt spid="3">
                                            <p:txEl>
                                              <p:pRg st="3" end="3"/>
                                            </p:txEl>
                                          </p:spTgt>
                                        </p:tgtEl>
                                      </p:cBhvr>
                                    </p:animEffect>
                                    <p:anim calcmode="lin" valueType="num">
                                      <p:cBhvr>
                                        <p:cTn id="35" dur="500" fill="hold"/>
                                        <p:tgtEl>
                                          <p:spTgt spid="3">
                                            <p:txEl>
                                              <p:pRg st="3" end="3"/>
                                            </p:txEl>
                                          </p:spTgt>
                                        </p:tgtEl>
                                        <p:attrNameLst>
                                          <p:attrName>ppt_x</p:attrName>
                                        </p:attrNameLst>
                                      </p:cBhvr>
                                      <p:tavLst>
                                        <p:tav tm="0">
                                          <p:val>
                                            <p:fltVal val="0.5"/>
                                          </p:val>
                                        </p:tav>
                                        <p:tav tm="100000">
                                          <p:val>
                                            <p:strVal val="#ppt_x"/>
                                          </p:val>
                                        </p:tav>
                                      </p:tavLst>
                                    </p:anim>
                                    <p:anim calcmode="lin" valueType="num">
                                      <p:cBhvr>
                                        <p:cTn id="36" dur="500" fill="hold"/>
                                        <p:tgtEl>
                                          <p:spTgt spid="3">
                                            <p:txEl>
                                              <p:pRg st="3" end="3"/>
                                            </p:txEl>
                                          </p:spTgt>
                                        </p:tgtEl>
                                        <p:attrNameLst>
                                          <p:attrName>ppt_y</p:attrName>
                                        </p:attrNameLst>
                                      </p:cBhvr>
                                      <p:tavLst>
                                        <p:tav tm="0">
                                          <p:val>
                                            <p:fltVal val="0.5"/>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53" presetClass="entr" presetSubtype="528" fill="hold" grpId="0"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calcmode="lin" valueType="num">
                                      <p:cBhvr>
                                        <p:cTn id="4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3" dur="500"/>
                                        <p:tgtEl>
                                          <p:spTgt spid="3">
                                            <p:txEl>
                                              <p:pRg st="4" end="4"/>
                                            </p:txEl>
                                          </p:spTgt>
                                        </p:tgtEl>
                                      </p:cBhvr>
                                    </p:animEffect>
                                    <p:anim calcmode="lin" valueType="num">
                                      <p:cBhvr>
                                        <p:cTn id="44" dur="500" fill="hold"/>
                                        <p:tgtEl>
                                          <p:spTgt spid="3">
                                            <p:txEl>
                                              <p:pRg st="4" end="4"/>
                                            </p:txEl>
                                          </p:spTgt>
                                        </p:tgtEl>
                                        <p:attrNameLst>
                                          <p:attrName>ppt_x</p:attrName>
                                        </p:attrNameLst>
                                      </p:cBhvr>
                                      <p:tavLst>
                                        <p:tav tm="0">
                                          <p:val>
                                            <p:fltVal val="0.5"/>
                                          </p:val>
                                        </p:tav>
                                        <p:tav tm="100000">
                                          <p:val>
                                            <p:strVal val="#ppt_x"/>
                                          </p:val>
                                        </p:tav>
                                      </p:tavLst>
                                    </p:anim>
                                    <p:anim calcmode="lin" valueType="num">
                                      <p:cBhvr>
                                        <p:cTn id="45" dur="500" fill="hold"/>
                                        <p:tgtEl>
                                          <p:spTgt spid="3">
                                            <p:txEl>
                                              <p:pRg st="4" end="4"/>
                                            </p:txEl>
                                          </p:spTgt>
                                        </p:tgtEl>
                                        <p:attrNameLst>
                                          <p:attrName>ppt_y</p:attrName>
                                        </p:attrNameLst>
                                      </p:cBhvr>
                                      <p:tavLst>
                                        <p:tav tm="0">
                                          <p:val>
                                            <p:fltVal val="0.5"/>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53" presetClass="entr" presetSubtype="528" fill="hold" grpId="0" nodeType="click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 calcmode="lin" valueType="num">
                                      <p:cBhvr>
                                        <p:cTn id="50"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1"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2" dur="500"/>
                                        <p:tgtEl>
                                          <p:spTgt spid="3">
                                            <p:txEl>
                                              <p:pRg st="5" end="5"/>
                                            </p:txEl>
                                          </p:spTgt>
                                        </p:tgtEl>
                                      </p:cBhvr>
                                    </p:animEffect>
                                    <p:anim calcmode="lin" valueType="num">
                                      <p:cBhvr>
                                        <p:cTn id="53" dur="500" fill="hold"/>
                                        <p:tgtEl>
                                          <p:spTgt spid="3">
                                            <p:txEl>
                                              <p:pRg st="5" end="5"/>
                                            </p:txEl>
                                          </p:spTgt>
                                        </p:tgtEl>
                                        <p:attrNameLst>
                                          <p:attrName>ppt_x</p:attrName>
                                        </p:attrNameLst>
                                      </p:cBhvr>
                                      <p:tavLst>
                                        <p:tav tm="0">
                                          <p:val>
                                            <p:fltVal val="0.5"/>
                                          </p:val>
                                        </p:tav>
                                        <p:tav tm="100000">
                                          <p:val>
                                            <p:strVal val="#ppt_x"/>
                                          </p:val>
                                        </p:tav>
                                      </p:tavLst>
                                    </p:anim>
                                    <p:anim calcmode="lin" valueType="num">
                                      <p:cBhvr>
                                        <p:cTn id="54" dur="500" fill="hold"/>
                                        <p:tgtEl>
                                          <p:spTgt spid="3">
                                            <p:txEl>
                                              <p:pRg st="5" end="5"/>
                                            </p:txEl>
                                          </p:spTgt>
                                        </p:tgtEl>
                                        <p:attrNameLst>
                                          <p:attrName>ppt_y</p:attrName>
                                        </p:attrNameLst>
                                      </p:cBhvr>
                                      <p:tavLst>
                                        <p:tav tm="0">
                                          <p:val>
                                            <p:fltVal val="0.5"/>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53" presetClass="entr" presetSubtype="528" fill="hold" grpId="0" nodeType="clickEffect">
                                  <p:stCondLst>
                                    <p:cond delay="0"/>
                                  </p:stCondLst>
                                  <p:childTnLst>
                                    <p:set>
                                      <p:cBhvr>
                                        <p:cTn id="58" dur="1" fill="hold">
                                          <p:stCondLst>
                                            <p:cond delay="0"/>
                                          </p:stCondLst>
                                        </p:cTn>
                                        <p:tgtEl>
                                          <p:spTgt spid="3">
                                            <p:txEl>
                                              <p:pRg st="6" end="6"/>
                                            </p:txEl>
                                          </p:spTgt>
                                        </p:tgtEl>
                                        <p:attrNameLst>
                                          <p:attrName>style.visibility</p:attrName>
                                        </p:attrNameLst>
                                      </p:cBhvr>
                                      <p:to>
                                        <p:strVal val="visible"/>
                                      </p:to>
                                    </p:set>
                                    <p:anim calcmode="lin" valueType="num">
                                      <p:cBhvr>
                                        <p:cTn id="5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61" dur="500"/>
                                        <p:tgtEl>
                                          <p:spTgt spid="3">
                                            <p:txEl>
                                              <p:pRg st="6" end="6"/>
                                            </p:txEl>
                                          </p:spTgt>
                                        </p:tgtEl>
                                      </p:cBhvr>
                                    </p:animEffect>
                                    <p:anim calcmode="lin" valueType="num">
                                      <p:cBhvr>
                                        <p:cTn id="62" dur="500" fill="hold"/>
                                        <p:tgtEl>
                                          <p:spTgt spid="3">
                                            <p:txEl>
                                              <p:pRg st="6" end="6"/>
                                            </p:txEl>
                                          </p:spTgt>
                                        </p:tgtEl>
                                        <p:attrNameLst>
                                          <p:attrName>ppt_x</p:attrName>
                                        </p:attrNameLst>
                                      </p:cBhvr>
                                      <p:tavLst>
                                        <p:tav tm="0">
                                          <p:val>
                                            <p:fltVal val="0.5"/>
                                          </p:val>
                                        </p:tav>
                                        <p:tav tm="100000">
                                          <p:val>
                                            <p:strVal val="#ppt_x"/>
                                          </p:val>
                                        </p:tav>
                                      </p:tavLst>
                                    </p:anim>
                                    <p:anim calcmode="lin" valueType="num">
                                      <p:cBhvr>
                                        <p:cTn id="63" dur="500" fill="hold"/>
                                        <p:tgtEl>
                                          <p:spTgt spid="3">
                                            <p:txEl>
                                              <p:pRg st="6" end="6"/>
                                            </p:txEl>
                                          </p:spTgt>
                                        </p:tgtEl>
                                        <p:attrNameLst>
                                          <p:attrName>ppt_y</p:attrName>
                                        </p:attrNameLst>
                                      </p:cBhvr>
                                      <p:tavLst>
                                        <p:tav tm="0">
                                          <p:val>
                                            <p:fltVal val="0.5"/>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53" presetClass="entr" presetSubtype="528" fill="hold" grpId="0" nodeType="clickEffect">
                                  <p:stCondLst>
                                    <p:cond delay="0"/>
                                  </p:stCondLst>
                                  <p:childTnLst>
                                    <p:set>
                                      <p:cBhvr>
                                        <p:cTn id="67" dur="1" fill="hold">
                                          <p:stCondLst>
                                            <p:cond delay="0"/>
                                          </p:stCondLst>
                                        </p:cTn>
                                        <p:tgtEl>
                                          <p:spTgt spid="3">
                                            <p:txEl>
                                              <p:pRg st="7" end="7"/>
                                            </p:txEl>
                                          </p:spTgt>
                                        </p:tgtEl>
                                        <p:attrNameLst>
                                          <p:attrName>style.visibility</p:attrName>
                                        </p:attrNameLst>
                                      </p:cBhvr>
                                      <p:to>
                                        <p:strVal val="visible"/>
                                      </p:to>
                                    </p:set>
                                    <p:anim calcmode="lin" valueType="num">
                                      <p:cBhvr>
                                        <p:cTn id="68"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9"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70" dur="500"/>
                                        <p:tgtEl>
                                          <p:spTgt spid="3">
                                            <p:txEl>
                                              <p:pRg st="7" end="7"/>
                                            </p:txEl>
                                          </p:spTgt>
                                        </p:tgtEl>
                                      </p:cBhvr>
                                    </p:animEffect>
                                    <p:anim calcmode="lin" valueType="num">
                                      <p:cBhvr>
                                        <p:cTn id="71" dur="500" fill="hold"/>
                                        <p:tgtEl>
                                          <p:spTgt spid="3">
                                            <p:txEl>
                                              <p:pRg st="7" end="7"/>
                                            </p:txEl>
                                          </p:spTgt>
                                        </p:tgtEl>
                                        <p:attrNameLst>
                                          <p:attrName>ppt_x</p:attrName>
                                        </p:attrNameLst>
                                      </p:cBhvr>
                                      <p:tavLst>
                                        <p:tav tm="0">
                                          <p:val>
                                            <p:fltVal val="0.5"/>
                                          </p:val>
                                        </p:tav>
                                        <p:tav tm="100000">
                                          <p:val>
                                            <p:strVal val="#ppt_x"/>
                                          </p:val>
                                        </p:tav>
                                      </p:tavLst>
                                    </p:anim>
                                    <p:anim calcmode="lin" valueType="num">
                                      <p:cBhvr>
                                        <p:cTn id="72" dur="500" fill="hold"/>
                                        <p:tgtEl>
                                          <p:spTgt spid="3">
                                            <p:txEl>
                                              <p:pRg st="7" end="7"/>
                                            </p:txEl>
                                          </p:spTgt>
                                        </p:tgtEl>
                                        <p:attrNameLst>
                                          <p:attrName>ppt_y</p:attrName>
                                        </p:attrNameLst>
                                      </p:cBhvr>
                                      <p:tavLst>
                                        <p:tav tm="0">
                                          <p:val>
                                            <p:fltVal val="0.5"/>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53" presetClass="entr" presetSubtype="528" fill="hold" grpId="0" nodeType="clickEffect">
                                  <p:stCondLst>
                                    <p:cond delay="0"/>
                                  </p:stCondLst>
                                  <p:childTnLst>
                                    <p:set>
                                      <p:cBhvr>
                                        <p:cTn id="76" dur="1" fill="hold">
                                          <p:stCondLst>
                                            <p:cond delay="0"/>
                                          </p:stCondLst>
                                        </p:cTn>
                                        <p:tgtEl>
                                          <p:spTgt spid="3">
                                            <p:txEl>
                                              <p:pRg st="8" end="8"/>
                                            </p:txEl>
                                          </p:spTgt>
                                        </p:tgtEl>
                                        <p:attrNameLst>
                                          <p:attrName>style.visibility</p:attrName>
                                        </p:attrNameLst>
                                      </p:cBhvr>
                                      <p:to>
                                        <p:strVal val="visible"/>
                                      </p:to>
                                    </p:set>
                                    <p:anim calcmode="lin" valueType="num">
                                      <p:cBhvr>
                                        <p:cTn id="77"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78"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79" dur="500"/>
                                        <p:tgtEl>
                                          <p:spTgt spid="3">
                                            <p:txEl>
                                              <p:pRg st="8" end="8"/>
                                            </p:txEl>
                                          </p:spTgt>
                                        </p:tgtEl>
                                      </p:cBhvr>
                                    </p:animEffect>
                                    <p:anim calcmode="lin" valueType="num">
                                      <p:cBhvr>
                                        <p:cTn id="80" dur="500" fill="hold"/>
                                        <p:tgtEl>
                                          <p:spTgt spid="3">
                                            <p:txEl>
                                              <p:pRg st="8" end="8"/>
                                            </p:txEl>
                                          </p:spTgt>
                                        </p:tgtEl>
                                        <p:attrNameLst>
                                          <p:attrName>ppt_x</p:attrName>
                                        </p:attrNameLst>
                                      </p:cBhvr>
                                      <p:tavLst>
                                        <p:tav tm="0">
                                          <p:val>
                                            <p:fltVal val="0.5"/>
                                          </p:val>
                                        </p:tav>
                                        <p:tav tm="100000">
                                          <p:val>
                                            <p:strVal val="#ppt_x"/>
                                          </p:val>
                                        </p:tav>
                                      </p:tavLst>
                                    </p:anim>
                                    <p:anim calcmode="lin" valueType="num">
                                      <p:cBhvr>
                                        <p:cTn id="81" dur="500" fill="hold"/>
                                        <p:tgtEl>
                                          <p:spTgt spid="3">
                                            <p:txEl>
                                              <p:pRg st="8" end="8"/>
                                            </p:txEl>
                                          </p:spTgt>
                                        </p:tgtEl>
                                        <p:attrNameLst>
                                          <p:attrName>ppt_y</p:attrName>
                                        </p:attrNameLst>
                                      </p:cBhvr>
                                      <p:tavLst>
                                        <p:tav tm="0">
                                          <p:val>
                                            <p:fltVal val="0.5"/>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53" presetClass="entr" presetSubtype="528" fill="hold" grpId="0" nodeType="clickEffect">
                                  <p:stCondLst>
                                    <p:cond delay="0"/>
                                  </p:stCondLst>
                                  <p:childTnLst>
                                    <p:set>
                                      <p:cBhvr>
                                        <p:cTn id="85" dur="1" fill="hold">
                                          <p:stCondLst>
                                            <p:cond delay="0"/>
                                          </p:stCondLst>
                                        </p:cTn>
                                        <p:tgtEl>
                                          <p:spTgt spid="3">
                                            <p:txEl>
                                              <p:pRg st="9" end="9"/>
                                            </p:txEl>
                                          </p:spTgt>
                                        </p:tgtEl>
                                        <p:attrNameLst>
                                          <p:attrName>style.visibility</p:attrName>
                                        </p:attrNameLst>
                                      </p:cBhvr>
                                      <p:to>
                                        <p:strVal val="visible"/>
                                      </p:to>
                                    </p:set>
                                    <p:anim calcmode="lin" valueType="num">
                                      <p:cBhvr>
                                        <p:cTn id="86"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87"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88" dur="500"/>
                                        <p:tgtEl>
                                          <p:spTgt spid="3">
                                            <p:txEl>
                                              <p:pRg st="9" end="9"/>
                                            </p:txEl>
                                          </p:spTgt>
                                        </p:tgtEl>
                                      </p:cBhvr>
                                    </p:animEffect>
                                    <p:anim calcmode="lin" valueType="num">
                                      <p:cBhvr>
                                        <p:cTn id="89" dur="500" fill="hold"/>
                                        <p:tgtEl>
                                          <p:spTgt spid="3">
                                            <p:txEl>
                                              <p:pRg st="9" end="9"/>
                                            </p:txEl>
                                          </p:spTgt>
                                        </p:tgtEl>
                                        <p:attrNameLst>
                                          <p:attrName>ppt_x</p:attrName>
                                        </p:attrNameLst>
                                      </p:cBhvr>
                                      <p:tavLst>
                                        <p:tav tm="0">
                                          <p:val>
                                            <p:fltVal val="0.5"/>
                                          </p:val>
                                        </p:tav>
                                        <p:tav tm="100000">
                                          <p:val>
                                            <p:strVal val="#ppt_x"/>
                                          </p:val>
                                        </p:tav>
                                      </p:tavLst>
                                    </p:anim>
                                    <p:anim calcmode="lin" valueType="num">
                                      <p:cBhvr>
                                        <p:cTn id="90" dur="500" fill="hold"/>
                                        <p:tgtEl>
                                          <p:spTgt spid="3">
                                            <p:txEl>
                                              <p:pRg st="9" end="9"/>
                                            </p:txEl>
                                          </p:spTgt>
                                        </p:tgtEl>
                                        <p:attrNameLst>
                                          <p:attrName>ppt_y</p:attrName>
                                        </p:attrNameLst>
                                      </p:cBhvr>
                                      <p:tavLst>
                                        <p:tav tm="0">
                                          <p:val>
                                            <p:fltVal val="0.5"/>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53" presetClass="entr" presetSubtype="528" fill="hold" grpId="0" nodeType="clickEffect">
                                  <p:stCondLst>
                                    <p:cond delay="0"/>
                                  </p:stCondLst>
                                  <p:childTnLst>
                                    <p:set>
                                      <p:cBhvr>
                                        <p:cTn id="94" dur="1" fill="hold">
                                          <p:stCondLst>
                                            <p:cond delay="0"/>
                                          </p:stCondLst>
                                        </p:cTn>
                                        <p:tgtEl>
                                          <p:spTgt spid="3">
                                            <p:txEl>
                                              <p:pRg st="10" end="10"/>
                                            </p:txEl>
                                          </p:spTgt>
                                        </p:tgtEl>
                                        <p:attrNameLst>
                                          <p:attrName>style.visibility</p:attrName>
                                        </p:attrNameLst>
                                      </p:cBhvr>
                                      <p:to>
                                        <p:strVal val="visible"/>
                                      </p:to>
                                    </p:set>
                                    <p:anim calcmode="lin" valueType="num">
                                      <p:cBhvr>
                                        <p:cTn id="95"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96"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97" dur="500"/>
                                        <p:tgtEl>
                                          <p:spTgt spid="3">
                                            <p:txEl>
                                              <p:pRg st="10" end="10"/>
                                            </p:txEl>
                                          </p:spTgt>
                                        </p:tgtEl>
                                      </p:cBhvr>
                                    </p:animEffect>
                                    <p:anim calcmode="lin" valueType="num">
                                      <p:cBhvr>
                                        <p:cTn id="98" dur="500" fill="hold"/>
                                        <p:tgtEl>
                                          <p:spTgt spid="3">
                                            <p:txEl>
                                              <p:pRg st="10" end="10"/>
                                            </p:txEl>
                                          </p:spTgt>
                                        </p:tgtEl>
                                        <p:attrNameLst>
                                          <p:attrName>ppt_x</p:attrName>
                                        </p:attrNameLst>
                                      </p:cBhvr>
                                      <p:tavLst>
                                        <p:tav tm="0">
                                          <p:val>
                                            <p:fltVal val="0.5"/>
                                          </p:val>
                                        </p:tav>
                                        <p:tav tm="100000">
                                          <p:val>
                                            <p:strVal val="#ppt_x"/>
                                          </p:val>
                                        </p:tav>
                                      </p:tavLst>
                                    </p:anim>
                                    <p:anim calcmode="lin" valueType="num">
                                      <p:cBhvr>
                                        <p:cTn id="99" dur="500" fill="hold"/>
                                        <p:tgtEl>
                                          <p:spTgt spid="3">
                                            <p:txEl>
                                              <p:pRg st="10" end="1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D12D1-AF4B-4894-AF48-339C417063FC}"/>
              </a:ext>
            </a:extLst>
          </p:cNvPr>
          <p:cNvSpPr>
            <a:spLocks noGrp="1"/>
          </p:cNvSpPr>
          <p:nvPr>
            <p:ph type="title"/>
          </p:nvPr>
        </p:nvSpPr>
        <p:spPr/>
        <p:txBody>
          <a:bodyPr/>
          <a:lstStyle/>
          <a:p>
            <a:pPr algn="ctr"/>
            <a:r>
              <a:rPr lang="id-ID" sz="5400" dirty="0"/>
              <a:t>Transaksi Perbankan Bertingkat</a:t>
            </a:r>
            <a:endParaRPr lang="id-ID" sz="54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4190B39D-5982-4AEA-A164-D07FCFE314F5}"/>
              </a:ext>
            </a:extLst>
          </p:cNvPr>
          <p:cNvSpPr>
            <a:spLocks noGrp="1"/>
          </p:cNvSpPr>
          <p:nvPr>
            <p:ph idx="1"/>
          </p:nvPr>
        </p:nvSpPr>
        <p:spPr>
          <a:xfrm>
            <a:off x="261765" y="2222287"/>
            <a:ext cx="5688632" cy="4447073"/>
          </a:xfrm>
        </p:spPr>
        <p:txBody>
          <a:bodyPr>
            <a:normAutofit fontScale="92500" lnSpcReduction="10000"/>
          </a:bodyPr>
          <a:lstStyle/>
          <a:p>
            <a:pPr lvl="0" algn="just"/>
            <a:r>
              <a:rPr lang="id-ID" sz="1800" b="1" dirty="0"/>
              <a:t>Dua Tahapan Commit Bertingkat</a:t>
            </a:r>
            <a:r>
              <a:rPr lang="id-ID" sz="1800" dirty="0"/>
              <a:t> </a:t>
            </a:r>
            <a:endParaRPr lang="en-US" sz="1800" dirty="0"/>
          </a:p>
          <a:p>
            <a:pPr lvl="1" algn="just">
              <a:buFont typeface="Courier New" pitchFamily="49" charset="0"/>
              <a:buChar char="o"/>
            </a:pPr>
            <a:r>
              <a:rPr lang="id-ID" dirty="0"/>
              <a:t>Berguna untuk memutuskan kapan transaksi top-level dilakukan</a:t>
            </a:r>
            <a:endParaRPr lang="en-US" dirty="0"/>
          </a:p>
          <a:p>
            <a:pPr lvl="1" algn="just">
              <a:buFont typeface="Courier New" pitchFamily="49" charset="0"/>
              <a:buChar char="o"/>
            </a:pPr>
            <a:r>
              <a:rPr lang="id-ID" dirty="0"/>
              <a:t>Transaksi top-level</a:t>
            </a:r>
            <a:endParaRPr lang="en-US" dirty="0"/>
          </a:p>
          <a:p>
            <a:pPr marL="915988" lvl="2" algn="just"/>
            <a:r>
              <a:rPr lang="id-ID" sz="1600" dirty="0"/>
              <a:t>Adalah koodinator dalam dua tahapan penyetujuan</a:t>
            </a:r>
            <a:endParaRPr lang="en-US" sz="1600" dirty="0"/>
          </a:p>
          <a:p>
            <a:pPr marL="915988" lvl="2" algn="just"/>
            <a:r>
              <a:rPr lang="id-ID" sz="1600" dirty="0"/>
              <a:t>Mengetahui semua sub-transaksi yang bergabung</a:t>
            </a:r>
            <a:endParaRPr lang="en-US" sz="1600" dirty="0"/>
          </a:p>
          <a:p>
            <a:pPr marL="915988" lvl="2" algn="just"/>
            <a:r>
              <a:rPr lang="id-ID" sz="1600" dirty="0"/>
              <a:t>Menyimpan catatan dari info sub-transaksi</a:t>
            </a:r>
            <a:endParaRPr lang="en-US" sz="1600" dirty="0"/>
          </a:p>
          <a:p>
            <a:pPr lvl="0" algn="just"/>
            <a:r>
              <a:rPr lang="id-ID" sz="1800" b="1" dirty="0"/>
              <a:t>Sub-transaksi</a:t>
            </a:r>
            <a:endParaRPr lang="en-US" sz="1800" b="1" dirty="0"/>
          </a:p>
          <a:p>
            <a:pPr marL="811213" indent="-342900" algn="just">
              <a:buFont typeface="Courier New" pitchFamily="49" charset="0"/>
              <a:buChar char="o"/>
            </a:pPr>
            <a:r>
              <a:rPr lang="id-ID" sz="1600" dirty="0"/>
              <a:t>Memberi laporan kembali ke parent</a:t>
            </a:r>
            <a:endParaRPr lang="en-US" sz="1600" dirty="0"/>
          </a:p>
          <a:p>
            <a:pPr marL="811213" indent="-342900" algn="just">
              <a:buFont typeface="Courier New" pitchFamily="49" charset="0"/>
              <a:buChar char="o"/>
            </a:pPr>
            <a:r>
              <a:rPr lang="id-ID" sz="1600" dirty="0"/>
              <a:t>Ketika dibatalkan: laporan dibatalkan, mengabaikan status children</a:t>
            </a:r>
            <a:endParaRPr lang="en-US" sz="1600" dirty="0"/>
          </a:p>
          <a:p>
            <a:pPr marL="811213" indent="-342900" algn="just">
              <a:buFont typeface="Courier New" pitchFamily="49" charset="0"/>
              <a:buChar char="o"/>
            </a:pPr>
            <a:r>
              <a:rPr lang="id-ID" sz="1600" dirty="0"/>
              <a:t>Ketika disetujui sementara: status laporan untuk semua sub-transaksi</a:t>
            </a:r>
            <a:endParaRPr lang="en-US" sz="1600" dirty="0"/>
          </a:p>
        </p:txBody>
      </p:sp>
      <p:pic>
        <p:nvPicPr>
          <p:cNvPr id="4" name="Picture 3">
            <a:extLst>
              <a:ext uri="{FF2B5EF4-FFF2-40B4-BE49-F238E27FC236}">
                <a16:creationId xmlns:a16="http://schemas.microsoft.com/office/drawing/2014/main" id="{5BE0C47A-1572-4234-9368-D62C79BF629B}"/>
              </a:ext>
            </a:extLst>
          </p:cNvPr>
          <p:cNvPicPr>
            <a:picLocks noChangeAspect="1"/>
          </p:cNvPicPr>
          <p:nvPr/>
        </p:nvPicPr>
        <p:blipFill>
          <a:blip r:embed="rId2"/>
          <a:stretch>
            <a:fillRect/>
          </a:stretch>
        </p:blipFill>
        <p:spPr>
          <a:xfrm>
            <a:off x="6094411" y="2502915"/>
            <a:ext cx="5950396" cy="4176464"/>
          </a:xfrm>
          <a:prstGeom prst="rect">
            <a:avLst/>
          </a:prstGeom>
        </p:spPr>
      </p:pic>
    </p:spTree>
    <p:extLst>
      <p:ext uri="{BB962C8B-B14F-4D97-AF65-F5344CB8AC3E}">
        <p14:creationId xmlns:p14="http://schemas.microsoft.com/office/powerpoint/2010/main" val="7263866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arn(inVertic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arn(inVertical)">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barn(inVertical)">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barn(inVertical)">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barn(inVertical)">
                                      <p:cBhvr>
                                        <p:cTn id="42" dur="500"/>
                                        <p:tgtEl>
                                          <p:spTgt spid="3">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8" fill="hold"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88BF1-52E0-459C-887B-FA49172F09AA}"/>
              </a:ext>
            </a:extLst>
          </p:cNvPr>
          <p:cNvSpPr>
            <a:spLocks noGrp="1"/>
          </p:cNvSpPr>
          <p:nvPr>
            <p:ph type="title"/>
          </p:nvPr>
        </p:nvSpPr>
        <p:spPr/>
        <p:txBody>
          <a:bodyPr/>
          <a:lstStyle/>
          <a:p>
            <a:pPr algn="ctr"/>
            <a:r>
              <a:rPr lang="id-ID" sz="5400" b="1" dirty="0"/>
              <a:t>Transaksi T memutuskan untuk “commit”</a:t>
            </a:r>
            <a:endParaRPr lang="id-ID" sz="5400" b="1" dirty="0">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id="{BE39079E-0BCB-43F7-9F7A-6F9B76A95FC0}"/>
              </a:ext>
            </a:extLst>
          </p:cNvPr>
          <p:cNvPicPr>
            <a:picLocks noChangeAspect="1"/>
          </p:cNvPicPr>
          <p:nvPr/>
        </p:nvPicPr>
        <p:blipFill>
          <a:blip r:embed="rId2"/>
          <a:stretch>
            <a:fillRect/>
          </a:stretch>
        </p:blipFill>
        <p:spPr>
          <a:xfrm>
            <a:off x="1154655" y="2420888"/>
            <a:ext cx="8759130" cy="4437112"/>
          </a:xfrm>
          <a:prstGeom prst="rect">
            <a:avLst/>
          </a:prstGeom>
        </p:spPr>
      </p:pic>
    </p:spTree>
    <p:extLst>
      <p:ext uri="{BB962C8B-B14F-4D97-AF65-F5344CB8AC3E}">
        <p14:creationId xmlns:p14="http://schemas.microsoft.com/office/powerpoint/2010/main" val="24339945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7828" y="908720"/>
            <a:ext cx="11113995" cy="5760640"/>
          </a:xfrm>
        </p:spPr>
        <p:txBody>
          <a:bodyPr>
            <a:noAutofit/>
          </a:bodyPr>
          <a:lstStyle/>
          <a:p>
            <a:pPr lvl="0" algn="just"/>
            <a:r>
              <a:rPr lang="id-ID" sz="2800" b="1" dirty="0"/>
              <a:t>Hierarki Dua Tahapan Commit</a:t>
            </a:r>
            <a:r>
              <a:rPr lang="id-ID" sz="2800" dirty="0"/>
              <a:t> </a:t>
            </a:r>
            <a:endParaRPr lang="en-US" sz="2400" dirty="0"/>
          </a:p>
          <a:p>
            <a:pPr marL="581025" lvl="1" algn="just"/>
            <a:r>
              <a:rPr lang="id-ID" dirty="0"/>
              <a:t>Multi-Level Protocol Bertingkat</a:t>
            </a:r>
            <a:endParaRPr lang="en-US" dirty="0"/>
          </a:p>
          <a:p>
            <a:pPr marL="800100" algn="just"/>
            <a:r>
              <a:rPr lang="id-ID" sz="2400" dirty="0"/>
              <a:t>Koordinator dari transaksi top-level adalah kooridnator</a:t>
            </a:r>
            <a:endParaRPr lang="en-US" sz="2400" dirty="0"/>
          </a:p>
          <a:p>
            <a:pPr marL="800100" algn="just"/>
            <a:r>
              <a:rPr lang="id-ID" sz="2400" dirty="0"/>
              <a:t>Koordinator mengirimkan “canCommit?” ke koordinator sub-transaksi dibawahnya</a:t>
            </a:r>
            <a:endParaRPr lang="en-US" sz="2400" dirty="0"/>
          </a:p>
          <a:p>
            <a:pPr marL="800100" algn="just"/>
            <a:r>
              <a:rPr lang="id-ID" sz="2400" dirty="0"/>
              <a:t>Merambat ke tingkat berikutnya</a:t>
            </a:r>
            <a:endParaRPr lang="en-US" sz="2400" dirty="0"/>
          </a:p>
          <a:p>
            <a:pPr marL="800100" algn="just"/>
            <a:r>
              <a:rPr lang="id-ID" sz="2400" dirty="0"/>
              <a:t>Sub-transaksi yang dibtalkan diabaikan</a:t>
            </a:r>
            <a:endParaRPr lang="en-US" sz="2400" dirty="0"/>
          </a:p>
          <a:p>
            <a:pPr marL="800100" algn="just"/>
            <a:r>
              <a:rPr lang="id-ID" sz="2400" dirty="0"/>
              <a:t>Peserta mengumpulkan balasan dari children sebelum menjawab</a:t>
            </a:r>
            <a:endParaRPr lang="en-US" sz="2400" dirty="0"/>
          </a:p>
          <a:p>
            <a:pPr lvl="2" algn="just"/>
            <a:r>
              <a:rPr lang="id-ID" sz="2400" dirty="0"/>
              <a:t>Jika ada sub-transaksi yang disetujui sementara , maka objek dipersiapkan dan voting “Ya”</a:t>
            </a:r>
            <a:endParaRPr lang="en-US" sz="2400" dirty="0"/>
          </a:p>
          <a:p>
            <a:pPr lvl="2" algn="just"/>
            <a:r>
              <a:rPr lang="id-ID" sz="2400" dirty="0"/>
              <a:t>Jika tidak ditemukan, maka asumsi crash dan voting “No”</a:t>
            </a:r>
            <a:endParaRPr lang="en-US" sz="2400" dirty="0"/>
          </a:p>
          <a:p>
            <a:pPr lvl="2" algn="just"/>
            <a:r>
              <a:rPr lang="id-ID" sz="2400" dirty="0"/>
              <a:t>Tahap kedua (penyelesaian menggunakan doCommit)</a:t>
            </a:r>
            <a:endParaRPr lang="en-US" sz="2400" dirty="0"/>
          </a:p>
          <a:p>
            <a:pPr marL="803275" lvl="1" algn="just"/>
            <a:r>
              <a:rPr lang="id-ID" sz="2800" dirty="0"/>
              <a:t>Sama seperti sebelumnya</a:t>
            </a:r>
            <a:endParaRPr lang="en-US" sz="2800" dirty="0"/>
          </a:p>
          <a:p>
            <a:pPr algn="just"/>
            <a:endParaRPr lang="en-US" sz="2800" dirty="0"/>
          </a:p>
        </p:txBody>
      </p:sp>
    </p:spTree>
    <p:extLst>
      <p:ext uri="{BB962C8B-B14F-4D97-AF65-F5344CB8AC3E}">
        <p14:creationId xmlns:p14="http://schemas.microsoft.com/office/powerpoint/2010/main" val="36180937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vertical)">
                                      <p:cBhvr>
                                        <p:cTn id="7" dur="500"/>
                                        <p:tgtEl>
                                          <p:spTgt spid="3">
                                            <p:txEl>
                                              <p:pRg st="0" end="0"/>
                                            </p:txEl>
                                          </p:spTgt>
                                        </p:tgtEl>
                                      </p:cBhvr>
                                    </p:animEffect>
                                  </p:childTnLst>
                                </p:cTn>
                              </p:par>
                              <p:par>
                                <p:cTn id="8" presetID="14" presetClass="entr" presetSubtype="5"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vertic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5"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randombar(vertical)">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5"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randombar(vertical)">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5"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randombar(vertical)">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5" fill="hold" grpId="0"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randombar(vertical)">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5"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randombar(vertical)">
                                      <p:cBhvr>
                                        <p:cTn id="35" dur="500"/>
                                        <p:tgtEl>
                                          <p:spTgt spid="3">
                                            <p:txEl>
                                              <p:pRg st="6" end="6"/>
                                            </p:txEl>
                                          </p:spTgt>
                                        </p:tgtEl>
                                      </p:cBhvr>
                                    </p:animEffect>
                                  </p:childTnLst>
                                </p:cTn>
                              </p:par>
                              <p:par>
                                <p:cTn id="36" presetID="14" presetClass="entr" presetSubtype="5" fill="hold" grpId="0" nodeType="with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Effect transition="in" filter="randombar(vertical)">
                                      <p:cBhvr>
                                        <p:cTn id="38" dur="500"/>
                                        <p:tgtEl>
                                          <p:spTgt spid="3">
                                            <p:txEl>
                                              <p:pRg st="7" end="7"/>
                                            </p:txEl>
                                          </p:spTgt>
                                        </p:tgtEl>
                                      </p:cBhvr>
                                    </p:animEffect>
                                  </p:childTnLst>
                                </p:cTn>
                              </p:par>
                              <p:par>
                                <p:cTn id="39" presetID="14" presetClass="entr" presetSubtype="5" fill="hold" grpId="0"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Effect transition="in" filter="randombar(vertical)">
                                      <p:cBhvr>
                                        <p:cTn id="41" dur="500"/>
                                        <p:tgtEl>
                                          <p:spTgt spid="3">
                                            <p:txEl>
                                              <p:pRg st="8" end="8"/>
                                            </p:txEl>
                                          </p:spTgt>
                                        </p:tgtEl>
                                      </p:cBhvr>
                                    </p:animEffect>
                                  </p:childTnLst>
                                </p:cTn>
                              </p:par>
                              <p:par>
                                <p:cTn id="42" presetID="14" presetClass="entr" presetSubtype="5" fill="hold" grpId="0" nodeType="with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randombar(vertical)">
                                      <p:cBhvr>
                                        <p:cTn id="44" dur="500"/>
                                        <p:tgtEl>
                                          <p:spTgt spid="3">
                                            <p:txEl>
                                              <p:pRg st="9" end="9"/>
                                            </p:txEl>
                                          </p:spTgt>
                                        </p:tgtEl>
                                      </p:cBhvr>
                                    </p:animEffect>
                                  </p:childTnLst>
                                </p:cTn>
                              </p:par>
                              <p:par>
                                <p:cTn id="45" presetID="14" presetClass="entr" presetSubtype="5" fill="hold" grpId="0" nodeType="with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randombar(vertical)">
                                      <p:cBhvr>
                                        <p:cTn id="4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74812" y="304800"/>
            <a:ext cx="8153400" cy="6324600"/>
          </a:xfrm>
        </p:spPr>
        <p:txBody>
          <a:bodyPr>
            <a:normAutofit lnSpcReduction="10000"/>
          </a:bodyPr>
          <a:lstStyle/>
          <a:p>
            <a:pPr lvl="0" algn="just"/>
            <a:r>
              <a:rPr lang="id-ID" b="1" dirty="0"/>
              <a:t>Concurrency Control</a:t>
            </a:r>
            <a:r>
              <a:rPr lang="id-ID" dirty="0"/>
              <a:t> </a:t>
            </a:r>
            <a:endParaRPr lang="en-US" dirty="0"/>
          </a:p>
          <a:p>
            <a:pPr marL="695325" lvl="1" indent="-342900" algn="just">
              <a:buFont typeface="Wingdings" pitchFamily="2" charset="2"/>
              <a:buChar char="Ø"/>
            </a:pPr>
            <a:r>
              <a:rPr lang="id-ID" dirty="0"/>
              <a:t>Dibutuhkan pada sever masing-masing</a:t>
            </a:r>
            <a:r>
              <a:rPr lang="en-US" dirty="0"/>
              <a:t> </a:t>
            </a:r>
            <a:r>
              <a:rPr lang="id-ID" dirty="0"/>
              <a:t>Untuk memastikan konsistensi</a:t>
            </a:r>
            <a:endParaRPr lang="en-US" dirty="0"/>
          </a:p>
          <a:p>
            <a:pPr lvl="0" algn="just"/>
            <a:r>
              <a:rPr lang="id-ID" b="1" dirty="0"/>
              <a:t>Pada sistem terdistribusi</a:t>
            </a:r>
            <a:endParaRPr lang="en-US" b="1" dirty="0"/>
          </a:p>
          <a:p>
            <a:pPr marL="692150" indent="-342900" algn="just">
              <a:buFont typeface="Wingdings" pitchFamily="2" charset="2"/>
              <a:buChar char="Ø"/>
            </a:pPr>
            <a:r>
              <a:rPr lang="id-ID" sz="2000" dirty="0"/>
              <a:t>Konsistensi dibutuhkan pada beberapa server</a:t>
            </a:r>
            <a:endParaRPr lang="en-US" sz="2000" dirty="0"/>
          </a:p>
          <a:p>
            <a:pPr lvl="0" algn="just"/>
            <a:r>
              <a:rPr lang="id-ID" b="1" dirty="0"/>
              <a:t>Metode</a:t>
            </a:r>
            <a:endParaRPr lang="en-US" b="1" dirty="0"/>
          </a:p>
          <a:p>
            <a:pPr marL="692150" indent="-342900" algn="just">
              <a:buFont typeface="Wingdings" pitchFamily="2" charset="2"/>
              <a:buChar char="Ø"/>
            </a:pPr>
            <a:r>
              <a:rPr lang="id-ID" sz="2000" dirty="0"/>
              <a:t>Locking</a:t>
            </a:r>
            <a:endParaRPr lang="en-US" sz="2000" dirty="0"/>
          </a:p>
          <a:p>
            <a:pPr lvl="0" algn="just"/>
            <a:r>
              <a:rPr lang="id-ID" b="1" dirty="0"/>
              <a:t>Proses dijalankan pada server yang berbeda dan dapat mengunci objek</a:t>
            </a:r>
            <a:endParaRPr lang="en-US" b="1" dirty="0"/>
          </a:p>
          <a:p>
            <a:pPr marL="692150" indent="-342900" algn="just">
              <a:buFont typeface="Wingdings" pitchFamily="2" charset="2"/>
              <a:buChar char="Ø"/>
            </a:pPr>
            <a:r>
              <a:rPr lang="id-ID" sz="2000" dirty="0"/>
              <a:t>Timestamping</a:t>
            </a:r>
            <a:endParaRPr lang="en-US" sz="2000" dirty="0"/>
          </a:p>
          <a:p>
            <a:pPr lvl="0" algn="just"/>
            <a:r>
              <a:rPr lang="id-ID" b="1" dirty="0"/>
              <a:t>Global unique timestamps</a:t>
            </a:r>
            <a:endParaRPr lang="en-US" b="1" dirty="0"/>
          </a:p>
          <a:p>
            <a:pPr marL="692150" indent="-342900" algn="just">
              <a:buFont typeface="Wingdings" pitchFamily="2" charset="2"/>
              <a:buChar char="Ø"/>
            </a:pPr>
            <a:r>
              <a:rPr lang="id-ID" sz="2000" dirty="0"/>
              <a:t>Optimistic concurrency control</a:t>
            </a:r>
            <a:endParaRPr lang="en-US" sz="2000" dirty="0"/>
          </a:p>
          <a:p>
            <a:pPr lvl="0" algn="just"/>
            <a:r>
              <a:rPr lang="id-ID" b="1" dirty="0"/>
              <a:t>Memvalidasi transaksi pada beberapa server sebelum disetujui</a:t>
            </a:r>
            <a:endParaRPr lang="en-US" b="1" dirty="0"/>
          </a:p>
          <a:p>
            <a:pPr lvl="0" algn="just"/>
            <a:r>
              <a:rPr lang="id-ID" b="1" dirty="0"/>
              <a:t>Locking </a:t>
            </a:r>
            <a:endParaRPr lang="en-US" dirty="0"/>
          </a:p>
          <a:p>
            <a:pPr marL="581025" lvl="1" algn="just">
              <a:buFont typeface="Wingdings" pitchFamily="2" charset="2"/>
              <a:buChar char="Ø"/>
            </a:pPr>
            <a:r>
              <a:rPr lang="id-ID" dirty="0"/>
              <a:t>Kunci</a:t>
            </a:r>
            <a:endParaRPr lang="en-US" sz="1800" dirty="0"/>
          </a:p>
          <a:p>
            <a:pPr marL="917575" algn="just"/>
            <a:r>
              <a:rPr lang="id-ID" sz="2000" dirty="0"/>
              <a:t>Kontrol ketersediaan dari objek</a:t>
            </a:r>
            <a:endParaRPr lang="en-US" sz="2000" dirty="0"/>
          </a:p>
          <a:p>
            <a:pPr marL="917575" algn="just"/>
            <a:r>
              <a:rPr lang="id-ID" sz="2000" dirty="0"/>
              <a:t>Lock manager ada pada server yang sama sebagai objek</a:t>
            </a:r>
            <a:endParaRPr lang="en-US" sz="2000" dirty="0"/>
          </a:p>
          <a:p>
            <a:pPr marL="917575" algn="just"/>
            <a:r>
              <a:rPr lang="id-ID" sz="2000" dirty="0"/>
              <a:t>Untuk mendapatkan kunci: contact server</a:t>
            </a:r>
            <a:endParaRPr lang="en-US" sz="2000" dirty="0"/>
          </a:p>
          <a:p>
            <a:pPr marL="917575" algn="just"/>
            <a:r>
              <a:rPr lang="id-ID" sz="2000" dirty="0"/>
              <a:t>Untuk melepas: harus menunda sampai transaksi commit/abort</a:t>
            </a:r>
            <a:endParaRPr lang="en-US" sz="2000" dirty="0"/>
          </a:p>
          <a:p>
            <a:pPr algn="just"/>
            <a:endParaRPr lang="en-US" dirty="0"/>
          </a:p>
        </p:txBody>
      </p:sp>
    </p:spTree>
    <p:extLst>
      <p:ext uri="{BB962C8B-B14F-4D97-AF65-F5344CB8AC3E}">
        <p14:creationId xmlns:p14="http://schemas.microsoft.com/office/powerpoint/2010/main" val="861439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down)">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down)">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ipe(down)">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wipe(down)">
                                      <p:cBhvr>
                                        <p:cTn id="35" dur="500"/>
                                        <p:tgtEl>
                                          <p:spTgt spid="3">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Effect transition="in" filter="wipe(down)">
                                      <p:cBhvr>
                                        <p:cTn id="40" dur="500"/>
                                        <p:tgtEl>
                                          <p:spTgt spid="3">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Effect transition="in" filter="wipe(down)">
                                      <p:cBhvr>
                                        <p:cTn id="45" dur="500"/>
                                        <p:tgtEl>
                                          <p:spTgt spid="3">
                                            <p:txEl>
                                              <p:pRg st="8" end="8"/>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Effect transition="in" filter="wipe(down)">
                                      <p:cBhvr>
                                        <p:cTn id="50" dur="500"/>
                                        <p:tgtEl>
                                          <p:spTgt spid="3">
                                            <p:txEl>
                                              <p:pRg st="9" end="9"/>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Effect transition="in" filter="wipe(down)">
                                      <p:cBhvr>
                                        <p:cTn id="55" dur="500"/>
                                        <p:tgtEl>
                                          <p:spTgt spid="3">
                                            <p:txEl>
                                              <p:pRg st="10" end="10"/>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3">
                                            <p:txEl>
                                              <p:pRg st="11" end="11"/>
                                            </p:txEl>
                                          </p:spTgt>
                                        </p:tgtEl>
                                        <p:attrNameLst>
                                          <p:attrName>style.visibility</p:attrName>
                                        </p:attrNameLst>
                                      </p:cBhvr>
                                      <p:to>
                                        <p:strVal val="visible"/>
                                      </p:to>
                                    </p:set>
                                    <p:animEffect transition="in" filter="wipe(down)">
                                      <p:cBhvr>
                                        <p:cTn id="60" dur="500"/>
                                        <p:tgtEl>
                                          <p:spTgt spid="3">
                                            <p:txEl>
                                              <p:pRg st="11" end="11"/>
                                            </p:txEl>
                                          </p:spTgt>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3">
                                            <p:txEl>
                                              <p:pRg st="12" end="12"/>
                                            </p:txEl>
                                          </p:spTgt>
                                        </p:tgtEl>
                                        <p:attrNameLst>
                                          <p:attrName>style.visibility</p:attrName>
                                        </p:attrNameLst>
                                      </p:cBhvr>
                                      <p:to>
                                        <p:strVal val="visible"/>
                                      </p:to>
                                    </p:set>
                                    <p:animEffect transition="in" filter="wipe(down)">
                                      <p:cBhvr>
                                        <p:cTn id="63" dur="500"/>
                                        <p:tgtEl>
                                          <p:spTgt spid="3">
                                            <p:txEl>
                                              <p:pRg st="12" end="12"/>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3">
                                            <p:txEl>
                                              <p:pRg st="13" end="13"/>
                                            </p:txEl>
                                          </p:spTgt>
                                        </p:tgtEl>
                                        <p:attrNameLst>
                                          <p:attrName>style.visibility</p:attrName>
                                        </p:attrNameLst>
                                      </p:cBhvr>
                                      <p:to>
                                        <p:strVal val="visible"/>
                                      </p:to>
                                    </p:set>
                                    <p:animEffect transition="in" filter="wipe(down)">
                                      <p:cBhvr>
                                        <p:cTn id="68" dur="500"/>
                                        <p:tgtEl>
                                          <p:spTgt spid="3">
                                            <p:txEl>
                                              <p:pRg st="13" end="13"/>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grpId="0" nodeType="clickEffect">
                                  <p:stCondLst>
                                    <p:cond delay="0"/>
                                  </p:stCondLst>
                                  <p:childTnLst>
                                    <p:set>
                                      <p:cBhvr>
                                        <p:cTn id="72" dur="1" fill="hold">
                                          <p:stCondLst>
                                            <p:cond delay="0"/>
                                          </p:stCondLst>
                                        </p:cTn>
                                        <p:tgtEl>
                                          <p:spTgt spid="3">
                                            <p:txEl>
                                              <p:pRg st="14" end="14"/>
                                            </p:txEl>
                                          </p:spTgt>
                                        </p:tgtEl>
                                        <p:attrNameLst>
                                          <p:attrName>style.visibility</p:attrName>
                                        </p:attrNameLst>
                                      </p:cBhvr>
                                      <p:to>
                                        <p:strVal val="visible"/>
                                      </p:to>
                                    </p:set>
                                    <p:animEffect transition="in" filter="wipe(down)">
                                      <p:cBhvr>
                                        <p:cTn id="73" dur="500"/>
                                        <p:tgtEl>
                                          <p:spTgt spid="3">
                                            <p:txEl>
                                              <p:pRg st="14" end="14"/>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4" fill="hold" grpId="0" nodeType="clickEffect">
                                  <p:stCondLst>
                                    <p:cond delay="0"/>
                                  </p:stCondLst>
                                  <p:childTnLst>
                                    <p:set>
                                      <p:cBhvr>
                                        <p:cTn id="77" dur="1" fill="hold">
                                          <p:stCondLst>
                                            <p:cond delay="0"/>
                                          </p:stCondLst>
                                        </p:cTn>
                                        <p:tgtEl>
                                          <p:spTgt spid="3">
                                            <p:txEl>
                                              <p:pRg st="15" end="15"/>
                                            </p:txEl>
                                          </p:spTgt>
                                        </p:tgtEl>
                                        <p:attrNameLst>
                                          <p:attrName>style.visibility</p:attrName>
                                        </p:attrNameLst>
                                      </p:cBhvr>
                                      <p:to>
                                        <p:strVal val="visible"/>
                                      </p:to>
                                    </p:set>
                                    <p:animEffect transition="in" filter="wipe(down)">
                                      <p:cBhvr>
                                        <p:cTn id="78" dur="500"/>
                                        <p:tgtEl>
                                          <p:spTgt spid="3">
                                            <p:txEl>
                                              <p:pRg st="15" end="15"/>
                                            </p:txEl>
                                          </p:spTgt>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4" fill="hold" grpId="0" nodeType="clickEffect">
                                  <p:stCondLst>
                                    <p:cond delay="0"/>
                                  </p:stCondLst>
                                  <p:childTnLst>
                                    <p:set>
                                      <p:cBhvr>
                                        <p:cTn id="82" dur="1" fill="hold">
                                          <p:stCondLst>
                                            <p:cond delay="0"/>
                                          </p:stCondLst>
                                        </p:cTn>
                                        <p:tgtEl>
                                          <p:spTgt spid="3">
                                            <p:txEl>
                                              <p:pRg st="16" end="16"/>
                                            </p:txEl>
                                          </p:spTgt>
                                        </p:tgtEl>
                                        <p:attrNameLst>
                                          <p:attrName>style.visibility</p:attrName>
                                        </p:attrNameLst>
                                      </p:cBhvr>
                                      <p:to>
                                        <p:strVal val="visible"/>
                                      </p:to>
                                    </p:set>
                                    <p:animEffect transition="in" filter="wipe(down)">
                                      <p:cBhvr>
                                        <p:cTn id="83" dur="500"/>
                                        <p:tgtEl>
                                          <p:spTgt spid="3">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FD638C1-065D-4076-B950-9DE23B918E16}"/>
              </a:ext>
            </a:extLst>
          </p:cNvPr>
          <p:cNvSpPr txBox="1"/>
          <p:nvPr/>
        </p:nvSpPr>
        <p:spPr>
          <a:xfrm>
            <a:off x="514800" y="351234"/>
            <a:ext cx="11159224" cy="6124754"/>
          </a:xfrm>
          <a:prstGeom prst="rect">
            <a:avLst/>
          </a:prstGeom>
          <a:noFill/>
        </p:spPr>
        <p:txBody>
          <a:bodyPr wrap="square" rtlCol="0">
            <a:spAutoFit/>
          </a:bodyPr>
          <a:lstStyle/>
          <a:p>
            <a:pPr lvl="0" algn="just"/>
            <a:r>
              <a:rPr lang="id-ID" b="1" dirty="0"/>
              <a:t>Timestamps Ordering</a:t>
            </a:r>
            <a:r>
              <a:rPr lang="id-ID" dirty="0"/>
              <a:t> </a:t>
            </a:r>
            <a:endParaRPr lang="en-US" dirty="0"/>
          </a:p>
          <a:p>
            <a:pPr marL="581025" lvl="1" algn="just"/>
            <a:r>
              <a:rPr lang="id-ID" dirty="0"/>
              <a:t>Jika server tunggal</a:t>
            </a:r>
            <a:endParaRPr lang="en-US" dirty="0"/>
          </a:p>
          <a:p>
            <a:pPr marL="914400" indent="-342900" algn="just">
              <a:buFont typeface="Wingdings" pitchFamily="2" charset="2"/>
              <a:buChar char="§"/>
            </a:pPr>
            <a:r>
              <a:rPr lang="id-ID" dirty="0"/>
              <a:t>Koordinat</a:t>
            </a:r>
            <a:r>
              <a:rPr lang="en-US" dirty="0"/>
              <a:t>or</a:t>
            </a:r>
            <a:r>
              <a:rPr lang="id-ID" dirty="0"/>
              <a:t> timestamp unik utuk setiap transaksi</a:t>
            </a:r>
            <a:endParaRPr lang="en-US" dirty="0"/>
          </a:p>
          <a:p>
            <a:pPr marL="914400" indent="-342900" algn="just">
              <a:buFont typeface="Wingdings" pitchFamily="2" charset="2"/>
              <a:buChar char="§"/>
            </a:pPr>
            <a:r>
              <a:rPr lang="id-ID" dirty="0"/>
              <a:t>Versi dari objek di setujui dalam timestap order</a:t>
            </a:r>
            <a:endParaRPr lang="en-US" dirty="0"/>
          </a:p>
          <a:p>
            <a:pPr marL="914400" indent="-342900" algn="just">
              <a:buFont typeface="Wingdings" pitchFamily="2" charset="2"/>
              <a:buChar char="§"/>
            </a:pPr>
            <a:r>
              <a:rPr lang="id-ID" dirty="0"/>
              <a:t>Memastikan serialiazability</a:t>
            </a:r>
            <a:endParaRPr lang="en-US" dirty="0"/>
          </a:p>
          <a:p>
            <a:pPr lvl="0" algn="just"/>
            <a:r>
              <a:rPr lang="id-ID" b="1" dirty="0"/>
              <a:t>Pada transaksi terdistribusi</a:t>
            </a:r>
            <a:endParaRPr lang="en-US" b="1" dirty="0"/>
          </a:p>
          <a:p>
            <a:pPr marL="982663" indent="-285750" algn="just">
              <a:buFont typeface="Arial" panose="020B0604020202020204" pitchFamily="34" charset="0"/>
              <a:buChar char="•"/>
            </a:pPr>
            <a:r>
              <a:rPr lang="id-ID" dirty="0"/>
              <a:t>Coordinator timestamp unik secara global pada client</a:t>
            </a:r>
            <a:endParaRPr lang="id-ID" sz="1600" dirty="0"/>
          </a:p>
          <a:p>
            <a:pPr marL="982663" indent="-285750" algn="just">
              <a:buFont typeface="Arial" panose="020B0604020202020204" pitchFamily="34" charset="0"/>
              <a:buChar char="•"/>
            </a:pPr>
            <a:r>
              <a:rPr lang="id-ID" dirty="0"/>
              <a:t>Waktu disinkronkan terkadang digunkan untuk efisiensi</a:t>
            </a:r>
            <a:endParaRPr lang="id-ID" sz="1600" dirty="0"/>
          </a:p>
          <a:p>
            <a:pPr marL="982663" indent="-285750" algn="just">
              <a:buFont typeface="Arial" panose="020B0604020202020204" pitchFamily="34" charset="0"/>
              <a:buChar char="•"/>
            </a:pPr>
            <a:r>
              <a:rPr lang="id-ID" dirty="0"/>
              <a:t>Objek berkomitmen untuk timestamp global</a:t>
            </a:r>
            <a:endParaRPr lang="id-ID" sz="1600" dirty="0"/>
          </a:p>
          <a:p>
            <a:pPr marL="982663" indent="-285750" algn="just">
              <a:buFont typeface="Arial" panose="020B0604020202020204" pitchFamily="34" charset="0"/>
              <a:buChar char="•"/>
            </a:pPr>
            <a:r>
              <a:rPr lang="id-ID" dirty="0"/>
              <a:t>Masalah diselesaikan atau dibatalkan</a:t>
            </a:r>
            <a:endParaRPr lang="en-US" sz="1600" dirty="0"/>
          </a:p>
          <a:p>
            <a:pPr lvl="0" algn="just"/>
            <a:r>
              <a:rPr lang="id-ID" b="1" dirty="0"/>
              <a:t>Optimistic Concurency Control</a:t>
            </a:r>
            <a:r>
              <a:rPr lang="id-ID" dirty="0"/>
              <a:t> </a:t>
            </a:r>
            <a:endParaRPr lang="en-US" sz="1600" dirty="0"/>
          </a:p>
          <a:p>
            <a:pPr marL="581025" lvl="1" algn="just"/>
            <a:r>
              <a:rPr lang="id-ID" dirty="0"/>
              <a:t>Jika server tunggal</a:t>
            </a:r>
            <a:endParaRPr lang="en-US" dirty="0"/>
          </a:p>
          <a:p>
            <a:pPr marL="914400" indent="-342900" algn="just">
              <a:buFont typeface="Wingdings" pitchFamily="2" charset="2"/>
              <a:buChar char="§"/>
            </a:pPr>
            <a:r>
              <a:rPr lang="id-ID" dirty="0"/>
              <a:t>Alternative untuk mengunci (mengindari overhead dan deadlock)</a:t>
            </a:r>
            <a:endParaRPr lang="en-US" sz="1600" dirty="0"/>
          </a:p>
          <a:p>
            <a:pPr marL="914400" indent="-342900" algn="just">
              <a:buFont typeface="Wingdings" pitchFamily="2" charset="2"/>
              <a:buChar char="§"/>
            </a:pPr>
            <a:r>
              <a:rPr lang="id-ID" dirty="0"/>
              <a:t>Transaksi dibolehkan untuk dilanjutkna tetapi harus divalidasi sebelum disetuji : jika masalah mungkin timbul, maka dibatalkan</a:t>
            </a:r>
            <a:endParaRPr lang="en-US" sz="1600" dirty="0"/>
          </a:p>
          <a:p>
            <a:pPr marL="914400" lvl="0" indent="-342900" algn="just">
              <a:buFont typeface="Wingdings" pitchFamily="2" charset="2"/>
              <a:buChar char="§"/>
            </a:pPr>
            <a:r>
              <a:rPr lang="id-ID" dirty="0"/>
              <a:t>Transaksi memberikan nomor pada awal validasi</a:t>
            </a:r>
            <a:endParaRPr lang="en-US" sz="1600" dirty="0"/>
          </a:p>
          <a:p>
            <a:pPr marL="914400" lvl="0" indent="-342900" algn="just">
              <a:buFont typeface="Wingdings" pitchFamily="2" charset="2"/>
              <a:buChar char="§"/>
            </a:pPr>
            <a:r>
              <a:rPr lang="id-ID" dirty="0"/>
              <a:t>Serial menurut urutan</a:t>
            </a:r>
            <a:endParaRPr lang="en-US" sz="1600" dirty="0"/>
          </a:p>
          <a:p>
            <a:pPr marL="914400" lvl="0" indent="-342900" algn="just">
              <a:buFont typeface="Wingdings" pitchFamily="2" charset="2"/>
              <a:buChar char="§"/>
            </a:pPr>
            <a:r>
              <a:rPr lang="id-ID" dirty="0"/>
              <a:t>Pada transaksi terdistribusi</a:t>
            </a:r>
            <a:endParaRPr lang="en-US" sz="1600" dirty="0"/>
          </a:p>
          <a:p>
            <a:pPr marL="1150938" indent="-225425" algn="just">
              <a:buFont typeface="Wingdings" pitchFamily="2" charset="2"/>
              <a:buChar char="ü"/>
            </a:pPr>
            <a:r>
              <a:rPr lang="id-ID" dirty="0"/>
              <a:t>Ha</a:t>
            </a:r>
            <a:r>
              <a:rPr lang="en-US" dirty="0"/>
              <a:t>r</a:t>
            </a:r>
            <a:r>
              <a:rPr lang="id-ID" dirty="0"/>
              <a:t>us divalidasi oleh beberapa server independen (dalam tahap pertama dari dua fase commit protocol)</a:t>
            </a:r>
            <a:endParaRPr lang="en-US" sz="1600" dirty="0"/>
          </a:p>
          <a:p>
            <a:pPr marL="1150938" indent="-225425" algn="just">
              <a:buFont typeface="Wingdings" pitchFamily="2" charset="2"/>
              <a:buChar char="ü"/>
            </a:pPr>
            <a:r>
              <a:rPr lang="id-ID" dirty="0"/>
              <a:t>Validasi global diperlukan (secara serial melalui server)</a:t>
            </a:r>
            <a:endParaRPr lang="en-US" sz="1600" dirty="0"/>
          </a:p>
          <a:p>
            <a:pPr marL="1150938" indent="-225425" algn="just">
              <a:buFont typeface="Wingdings" pitchFamily="2" charset="2"/>
              <a:buChar char="ü"/>
            </a:pPr>
            <a:r>
              <a:rPr lang="id-ID" dirty="0"/>
              <a:t>Memungkinkan secara paralel</a:t>
            </a:r>
            <a:endParaRPr lang="en-US" sz="1600" dirty="0"/>
          </a:p>
          <a:p>
            <a:pPr algn="just"/>
            <a:endParaRPr lang="en-US" sz="1400" dirty="0"/>
          </a:p>
        </p:txBody>
      </p:sp>
    </p:spTree>
    <p:extLst>
      <p:ext uri="{BB962C8B-B14F-4D97-AF65-F5344CB8AC3E}">
        <p14:creationId xmlns:p14="http://schemas.microsoft.com/office/powerpoint/2010/main" val="21609546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41884" y="332656"/>
            <a:ext cx="9702650" cy="6525344"/>
          </a:xfrm>
        </p:spPr>
        <p:txBody>
          <a:bodyPr>
            <a:normAutofit/>
          </a:bodyPr>
          <a:lstStyle/>
          <a:p>
            <a:pPr lvl="0" algn="just"/>
            <a:r>
              <a:rPr lang="id-ID" sz="2800" b="1" dirty="0"/>
              <a:t>Masalah Lainnya</a:t>
            </a:r>
            <a:r>
              <a:rPr lang="id-ID" sz="2800" dirty="0"/>
              <a:t> </a:t>
            </a:r>
            <a:endParaRPr lang="en-US" sz="2800" dirty="0"/>
          </a:p>
          <a:p>
            <a:pPr lvl="1" algn="just">
              <a:buFont typeface="Wingdings" pitchFamily="2" charset="2"/>
              <a:buChar char="Ø"/>
            </a:pPr>
            <a:r>
              <a:rPr lang="id-ID" sz="2800" dirty="0"/>
              <a:t>Deadlock terdistribusi</a:t>
            </a:r>
            <a:endParaRPr lang="en-US" sz="2800" dirty="0"/>
          </a:p>
          <a:p>
            <a:pPr marL="857250" lvl="2" algn="just"/>
            <a:r>
              <a:rPr lang="id-ID" sz="2800" dirty="0"/>
              <a:t>Sering tidak bisa dihindari, karena dependensi tidak dapat diprediksi dan mungkin saja server mengalami crash</a:t>
            </a:r>
            <a:endParaRPr lang="en-US" sz="2800" dirty="0"/>
          </a:p>
          <a:p>
            <a:pPr marL="857250" lvl="2" algn="just"/>
            <a:r>
              <a:rPr lang="id-ID" sz="2800" dirty="0"/>
              <a:t>Menggunakan deteksi deadlock, prioritas, dll</a:t>
            </a:r>
            <a:endParaRPr lang="en-US" sz="2800" dirty="0"/>
          </a:p>
          <a:p>
            <a:pPr marL="633413" lvl="0" indent="-225425" algn="just">
              <a:buFont typeface="Wingdings" pitchFamily="2" charset="2"/>
              <a:buChar char="Ø"/>
            </a:pPr>
            <a:r>
              <a:rPr lang="id-ID" sz="2800" dirty="0"/>
              <a:t>Recovery</a:t>
            </a:r>
            <a:endParaRPr lang="en-US" sz="2800" dirty="0"/>
          </a:p>
          <a:p>
            <a:pPr marL="857250" lvl="2" algn="just"/>
            <a:r>
              <a:rPr lang="id-ID" sz="2800" dirty="0"/>
              <a:t>Harus memastikan semua transaksi disetujui dan tidak ada transaksi yang dibatalkan kemudian dicatat dalam penyimpanan permanen</a:t>
            </a:r>
            <a:endParaRPr lang="en-US" sz="2800" dirty="0"/>
          </a:p>
          <a:p>
            <a:pPr marL="857250" lvl="2" algn="just"/>
            <a:r>
              <a:rPr lang="id-ID" sz="2800" dirty="0"/>
              <a:t>Menggunakan logging, file recovery, shadowing, dll</a:t>
            </a:r>
            <a:endParaRPr lang="en-US" sz="2800" dirty="0"/>
          </a:p>
          <a:p>
            <a:pPr algn="just"/>
            <a:endParaRPr lang="en-US" sz="2800" dirty="0"/>
          </a:p>
        </p:txBody>
      </p:sp>
    </p:spTree>
    <p:extLst>
      <p:ext uri="{BB962C8B-B14F-4D97-AF65-F5344CB8AC3E}">
        <p14:creationId xmlns:p14="http://schemas.microsoft.com/office/powerpoint/2010/main" val="37312833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83DC3-888C-4480-974B-04C3A477CF5C}"/>
              </a:ext>
            </a:extLst>
          </p:cNvPr>
          <p:cNvSpPr>
            <a:spLocks noGrp="1"/>
          </p:cNvSpPr>
          <p:nvPr>
            <p:ph type="title"/>
          </p:nvPr>
        </p:nvSpPr>
        <p:spPr>
          <a:xfrm>
            <a:off x="1249354" y="-5324"/>
            <a:ext cx="9690116" cy="974562"/>
          </a:xfrm>
        </p:spPr>
        <p:txBody>
          <a:bodyPr>
            <a:normAutofit/>
          </a:bodyPr>
          <a:lstStyle/>
          <a:p>
            <a:pPr algn="ctr"/>
            <a:r>
              <a:rPr lang="en-US" sz="5400" dirty="0"/>
              <a:t>KESIMPULAN</a:t>
            </a:r>
            <a:endParaRPr lang="id-ID" sz="54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194F7EB5-058D-4CF8-A41A-BFDF7142B905}"/>
              </a:ext>
            </a:extLst>
          </p:cNvPr>
          <p:cNvSpPr>
            <a:spLocks noGrp="1"/>
          </p:cNvSpPr>
          <p:nvPr>
            <p:ph idx="1"/>
          </p:nvPr>
        </p:nvSpPr>
        <p:spPr>
          <a:xfrm>
            <a:off x="621804" y="1163202"/>
            <a:ext cx="10513168" cy="5694798"/>
          </a:xfrm>
        </p:spPr>
        <p:txBody>
          <a:bodyPr>
            <a:noAutofit/>
          </a:bodyPr>
          <a:lstStyle/>
          <a:p>
            <a:pPr marL="228600" lvl="1" indent="-228600" algn="just" defTabSz="914400">
              <a:lnSpc>
                <a:spcPct val="100000"/>
              </a:lnSpc>
              <a:spcBef>
                <a:spcPct val="20000"/>
              </a:spcBef>
              <a:spcAft>
                <a:spcPts val="0"/>
              </a:spcAft>
              <a:buClr>
                <a:srgbClr val="9CBEBD"/>
              </a:buClr>
              <a:buFont typeface="Arial" pitchFamily="34" charset="0"/>
              <a:buChar char="•"/>
            </a:pPr>
            <a:r>
              <a:rPr lang="id-ID" sz="1800" b="1" dirty="0">
                <a:solidFill>
                  <a:srgbClr val="2F2B20"/>
                </a:solidFill>
                <a:latin typeface="Calibri"/>
              </a:rPr>
              <a:t>Share data</a:t>
            </a:r>
            <a:endParaRPr lang="en-US" sz="1800" b="1" dirty="0">
              <a:solidFill>
                <a:srgbClr val="2F2B20"/>
              </a:solidFill>
              <a:latin typeface="Calibri"/>
            </a:endParaRPr>
          </a:p>
          <a:p>
            <a:pPr marL="460375" lvl="0" indent="-228600" algn="just" defTabSz="914400">
              <a:lnSpc>
                <a:spcPct val="100000"/>
              </a:lnSpc>
              <a:spcBef>
                <a:spcPct val="20000"/>
              </a:spcBef>
              <a:spcAft>
                <a:spcPts val="0"/>
              </a:spcAft>
              <a:buClr>
                <a:srgbClr val="A9A57C"/>
              </a:buClr>
              <a:buSzTx/>
            </a:pPr>
            <a:r>
              <a:rPr lang="id-ID" sz="1800" spc="0" dirty="0">
                <a:solidFill>
                  <a:srgbClr val="2F2B20"/>
                </a:solidFill>
                <a:latin typeface="Calibri"/>
              </a:rPr>
              <a:t>Merupakan pemakaian file data tunggal oleh ebih dari satu orang atau komputer, atau suatu akses yang diberikan kepada orang lain untuk mengkases data tersebut</a:t>
            </a:r>
            <a:endParaRPr lang="en-US" sz="1800" spc="0" dirty="0">
              <a:solidFill>
                <a:srgbClr val="2F2B20"/>
              </a:solidFill>
              <a:latin typeface="Calibri"/>
            </a:endParaRPr>
          </a:p>
          <a:p>
            <a:pPr marL="239713" lvl="0" indent="-228600" algn="just" defTabSz="914400">
              <a:lnSpc>
                <a:spcPct val="100000"/>
              </a:lnSpc>
              <a:spcBef>
                <a:spcPct val="20000"/>
              </a:spcBef>
              <a:spcAft>
                <a:spcPts val="0"/>
              </a:spcAft>
              <a:buClr>
                <a:srgbClr val="A9A57C"/>
              </a:buClr>
              <a:buSzTx/>
            </a:pPr>
            <a:r>
              <a:rPr lang="id-ID" sz="1800" b="1" spc="0" dirty="0">
                <a:solidFill>
                  <a:srgbClr val="2F2B20"/>
                </a:solidFill>
                <a:latin typeface="Calibri"/>
              </a:rPr>
              <a:t>Tujuan share data</a:t>
            </a:r>
            <a:endParaRPr lang="en-US" sz="1800" b="1" spc="0" dirty="0">
              <a:solidFill>
                <a:srgbClr val="2F2B20"/>
              </a:solidFill>
              <a:latin typeface="Calibri"/>
            </a:endParaRPr>
          </a:p>
          <a:p>
            <a:pPr marL="460375" lvl="0" indent="-228600" algn="just" defTabSz="914400">
              <a:lnSpc>
                <a:spcPct val="100000"/>
              </a:lnSpc>
              <a:spcBef>
                <a:spcPct val="20000"/>
              </a:spcBef>
              <a:spcAft>
                <a:spcPts val="0"/>
              </a:spcAft>
              <a:buClr>
                <a:srgbClr val="A9A57C"/>
              </a:buClr>
              <a:buSzTx/>
            </a:pPr>
            <a:r>
              <a:rPr lang="id-ID" sz="1800" spc="0" dirty="0">
                <a:solidFill>
                  <a:srgbClr val="2F2B20"/>
                </a:solidFill>
                <a:latin typeface="Calibri"/>
              </a:rPr>
              <a:t>Berbagi akses kepada user lain pada suatu folder atau drive yang diinginkan, dimana kita bisa memilih kepada user mana saja yang bisa atau boleh mengakses folder kita dan juga bisa memberikan akses kepada semua orang yang ada pada jaringan/network.</a:t>
            </a:r>
            <a:endParaRPr lang="en-US" sz="1800" spc="0" dirty="0">
              <a:solidFill>
                <a:srgbClr val="2F2B20"/>
              </a:solidFill>
              <a:latin typeface="Calibri"/>
            </a:endParaRPr>
          </a:p>
          <a:p>
            <a:pPr marL="228600" lvl="0" indent="-228600" algn="just" defTabSz="914400">
              <a:lnSpc>
                <a:spcPct val="100000"/>
              </a:lnSpc>
              <a:spcBef>
                <a:spcPct val="20000"/>
              </a:spcBef>
              <a:spcAft>
                <a:spcPts val="0"/>
              </a:spcAft>
              <a:buClr>
                <a:srgbClr val="A9A57C"/>
              </a:buClr>
              <a:buSzTx/>
            </a:pPr>
            <a:r>
              <a:rPr lang="id-ID" sz="1800" b="1" spc="0" dirty="0">
                <a:solidFill>
                  <a:srgbClr val="2F2B20"/>
                </a:solidFill>
                <a:latin typeface="Calibri"/>
              </a:rPr>
              <a:t>Transaksi</a:t>
            </a:r>
            <a:endParaRPr lang="en-US" sz="1800" b="1" spc="0" dirty="0">
              <a:solidFill>
                <a:srgbClr val="2F2B20"/>
              </a:solidFill>
              <a:latin typeface="Calibri"/>
            </a:endParaRPr>
          </a:p>
          <a:p>
            <a:pPr marL="460375" lvl="0" indent="-228600" algn="just" defTabSz="914400">
              <a:lnSpc>
                <a:spcPct val="100000"/>
              </a:lnSpc>
              <a:spcBef>
                <a:spcPct val="20000"/>
              </a:spcBef>
              <a:spcAft>
                <a:spcPts val="0"/>
              </a:spcAft>
              <a:buClr>
                <a:srgbClr val="A9A57C"/>
              </a:buClr>
              <a:buSzTx/>
            </a:pPr>
            <a:r>
              <a:rPr lang="id-ID" sz="1800" spc="0" dirty="0">
                <a:solidFill>
                  <a:srgbClr val="2F2B20"/>
                </a:solidFill>
                <a:latin typeface="Calibri"/>
              </a:rPr>
              <a:t>Penting untuk menjalankan sistem terdistribusi dalam skala besar</a:t>
            </a:r>
            <a:endParaRPr lang="en-US" sz="1800" spc="0" dirty="0">
              <a:solidFill>
                <a:srgbClr val="2F2B20"/>
              </a:solidFill>
              <a:latin typeface="Calibri"/>
            </a:endParaRPr>
          </a:p>
          <a:p>
            <a:pPr marL="460375" lvl="0" indent="-228600" algn="just" defTabSz="914400">
              <a:lnSpc>
                <a:spcPct val="100000"/>
              </a:lnSpc>
              <a:spcBef>
                <a:spcPct val="20000"/>
              </a:spcBef>
              <a:spcAft>
                <a:spcPts val="0"/>
              </a:spcAft>
              <a:buClr>
                <a:srgbClr val="A9A57C"/>
              </a:buClr>
              <a:buSzTx/>
            </a:pPr>
            <a:r>
              <a:rPr lang="id-ID" sz="1800" spc="0" dirty="0">
                <a:solidFill>
                  <a:srgbClr val="2F2B20"/>
                </a:solidFill>
                <a:latin typeface="Calibri"/>
              </a:rPr>
              <a:t>Atomic, tahan lama, dan serializable</a:t>
            </a:r>
            <a:endParaRPr lang="en-US" sz="1800" spc="0" dirty="0">
              <a:solidFill>
                <a:srgbClr val="2F2B20"/>
              </a:solidFill>
              <a:latin typeface="Calibri"/>
            </a:endParaRPr>
          </a:p>
          <a:p>
            <a:pPr marL="460375" lvl="0" indent="-228600" algn="just" defTabSz="914400">
              <a:lnSpc>
                <a:spcPct val="100000"/>
              </a:lnSpc>
              <a:spcBef>
                <a:spcPct val="20000"/>
              </a:spcBef>
              <a:spcAft>
                <a:spcPts val="0"/>
              </a:spcAft>
              <a:buClr>
                <a:srgbClr val="A9A57C"/>
              </a:buClr>
              <a:buSzTx/>
            </a:pPr>
            <a:r>
              <a:rPr lang="id-ID" sz="1800" spc="0" dirty="0">
                <a:solidFill>
                  <a:srgbClr val="2F2B20"/>
                </a:solidFill>
                <a:latin typeface="Calibri"/>
              </a:rPr>
              <a:t>Urutan update penting</a:t>
            </a:r>
            <a:endParaRPr lang="en-US" sz="1800" spc="0" dirty="0">
              <a:solidFill>
                <a:srgbClr val="2F2B20"/>
              </a:solidFill>
              <a:latin typeface="Calibri"/>
            </a:endParaRPr>
          </a:p>
          <a:p>
            <a:pPr marL="460375" lvl="0" indent="-228600" algn="just" defTabSz="914400">
              <a:lnSpc>
                <a:spcPct val="100000"/>
              </a:lnSpc>
              <a:spcBef>
                <a:spcPct val="20000"/>
              </a:spcBef>
              <a:spcAft>
                <a:spcPts val="0"/>
              </a:spcAft>
              <a:buClr>
                <a:srgbClr val="A9A57C"/>
              </a:buClr>
              <a:buSzTx/>
            </a:pPr>
            <a:r>
              <a:rPr lang="id-ID" sz="1800" spc="0" dirty="0">
                <a:solidFill>
                  <a:srgbClr val="2F2B20"/>
                </a:solidFill>
                <a:latin typeface="Calibri"/>
              </a:rPr>
              <a:t>Memerlukan dua fase commit protocol</a:t>
            </a:r>
            <a:endParaRPr lang="en-US" sz="1800" spc="0" dirty="0">
              <a:solidFill>
                <a:srgbClr val="2F2B20"/>
              </a:solidFill>
              <a:latin typeface="Calibri"/>
            </a:endParaRPr>
          </a:p>
          <a:p>
            <a:pPr marL="239713" lvl="0" indent="-228600" algn="just" defTabSz="914400">
              <a:lnSpc>
                <a:spcPct val="100000"/>
              </a:lnSpc>
              <a:spcBef>
                <a:spcPct val="20000"/>
              </a:spcBef>
              <a:spcAft>
                <a:spcPts val="0"/>
              </a:spcAft>
              <a:buClr>
                <a:srgbClr val="A9A57C"/>
              </a:buClr>
              <a:buSzTx/>
            </a:pPr>
            <a:r>
              <a:rPr lang="id-ID" sz="1800" b="1" spc="0" dirty="0">
                <a:solidFill>
                  <a:srgbClr val="2F2B20"/>
                </a:solidFill>
                <a:latin typeface="Calibri"/>
              </a:rPr>
              <a:t>Transaksi terdistribusi</a:t>
            </a:r>
            <a:endParaRPr lang="en-US" sz="1800" b="1" spc="0" dirty="0">
              <a:solidFill>
                <a:srgbClr val="2F2B20"/>
              </a:solidFill>
              <a:latin typeface="Calibri"/>
            </a:endParaRPr>
          </a:p>
          <a:p>
            <a:pPr marL="460375" lvl="0" indent="-228600" algn="just" defTabSz="914400">
              <a:lnSpc>
                <a:spcPct val="100000"/>
              </a:lnSpc>
              <a:spcBef>
                <a:spcPct val="20000"/>
              </a:spcBef>
              <a:spcAft>
                <a:spcPts val="0"/>
              </a:spcAft>
              <a:buClr>
                <a:srgbClr val="A9A57C"/>
              </a:buClr>
              <a:buSzTx/>
            </a:pPr>
            <a:r>
              <a:rPr lang="id-ID" sz="1800" spc="0" dirty="0">
                <a:solidFill>
                  <a:srgbClr val="2F2B20"/>
                </a:solidFill>
                <a:latin typeface="Calibri"/>
              </a:rPr>
              <a:t>Berjalan pada beberapa server</a:t>
            </a:r>
            <a:endParaRPr lang="en-US" sz="1800" spc="0" dirty="0">
              <a:solidFill>
                <a:srgbClr val="2F2B20"/>
              </a:solidFill>
              <a:latin typeface="Calibri"/>
            </a:endParaRPr>
          </a:p>
          <a:p>
            <a:pPr marL="460375" lvl="0" indent="-228600" algn="just" defTabSz="914400">
              <a:lnSpc>
                <a:spcPct val="100000"/>
              </a:lnSpc>
              <a:spcBef>
                <a:spcPct val="20000"/>
              </a:spcBef>
              <a:spcAft>
                <a:spcPts val="0"/>
              </a:spcAft>
              <a:buClr>
                <a:srgbClr val="A9A57C"/>
              </a:buClr>
              <a:buSzTx/>
            </a:pPr>
            <a:r>
              <a:rPr lang="id-ID" sz="1800" spc="0" dirty="0">
                <a:solidFill>
                  <a:srgbClr val="2F2B20"/>
                </a:solidFill>
                <a:latin typeface="Calibri"/>
              </a:rPr>
              <a:t>Bisa setara atau bertingkat</a:t>
            </a:r>
            <a:endParaRPr lang="en-US" sz="1800" spc="0" dirty="0">
              <a:solidFill>
                <a:srgbClr val="2F2B20"/>
              </a:solidFill>
              <a:latin typeface="Calibri"/>
            </a:endParaRPr>
          </a:p>
          <a:p>
            <a:pPr marL="460375" lvl="0" indent="-228600" algn="just" defTabSz="914400">
              <a:lnSpc>
                <a:spcPct val="100000"/>
              </a:lnSpc>
              <a:spcBef>
                <a:spcPct val="20000"/>
              </a:spcBef>
              <a:spcAft>
                <a:spcPts val="0"/>
              </a:spcAft>
              <a:buClr>
                <a:srgbClr val="A9A57C"/>
              </a:buClr>
              <a:buSzTx/>
            </a:pPr>
            <a:r>
              <a:rPr lang="id-ID" sz="1800" spc="0" dirty="0">
                <a:solidFill>
                  <a:srgbClr val="2F2B20"/>
                </a:solidFill>
                <a:latin typeface="Calibri"/>
              </a:rPr>
              <a:t>Hierarki dua tahapan commit</a:t>
            </a:r>
            <a:endParaRPr lang="en-US" sz="1800" spc="0" dirty="0">
              <a:solidFill>
                <a:srgbClr val="2F2B20"/>
              </a:solidFill>
              <a:latin typeface="Calibri"/>
            </a:endParaRPr>
          </a:p>
          <a:p>
            <a:pPr marL="460375" lvl="0" indent="-228600" algn="just" defTabSz="914400">
              <a:lnSpc>
                <a:spcPct val="100000"/>
              </a:lnSpc>
              <a:spcBef>
                <a:spcPct val="20000"/>
              </a:spcBef>
              <a:spcAft>
                <a:spcPts val="0"/>
              </a:spcAft>
              <a:buClr>
                <a:srgbClr val="A9A57C"/>
              </a:buClr>
              <a:buSzTx/>
            </a:pPr>
            <a:r>
              <a:rPr lang="id-ID" sz="1800" spc="0" dirty="0">
                <a:solidFill>
                  <a:srgbClr val="2F2B20"/>
                </a:solidFill>
                <a:latin typeface="Calibri"/>
              </a:rPr>
              <a:t>Kontrol concurrency beradaptasi dengan lingkungan terdistribusi</a:t>
            </a:r>
            <a:endParaRPr lang="en-US" sz="1800" spc="0" dirty="0">
              <a:solidFill>
                <a:srgbClr val="2F2B20"/>
              </a:solidFill>
              <a:latin typeface="Calibri"/>
            </a:endParaRPr>
          </a:p>
        </p:txBody>
      </p:sp>
    </p:spTree>
    <p:extLst>
      <p:ext uri="{BB962C8B-B14F-4D97-AF65-F5344CB8AC3E}">
        <p14:creationId xmlns:p14="http://schemas.microsoft.com/office/powerpoint/2010/main" val="16252206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9"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9"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9"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9"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9"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9"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9"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9" fill="hold" grpId="0"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additive="base">
                                        <p:cTn id="67" dur="500" fill="hold"/>
                                        <p:tgtEl>
                                          <p:spTgt spid="3">
                                            <p:txEl>
                                              <p:pRg st="10" end="10"/>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3">
                                            <p:txEl>
                                              <p:pRg st="10" end="10"/>
                                            </p:txEl>
                                          </p:spTgt>
                                        </p:tgtEl>
                                        <p:attrNameLst>
                                          <p:attrName>ppt_y</p:attrName>
                                        </p:attrNameLst>
                                      </p:cBhvr>
                                      <p:tavLst>
                                        <p:tav tm="0">
                                          <p:val>
                                            <p:strVal val="0-#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9" fill="hold" grpId="0" nodeType="clickEffect">
                                  <p:stCondLst>
                                    <p:cond delay="0"/>
                                  </p:stCondLst>
                                  <p:childTnLst>
                                    <p:set>
                                      <p:cBhvr>
                                        <p:cTn id="72" dur="1" fill="hold">
                                          <p:stCondLst>
                                            <p:cond delay="0"/>
                                          </p:stCondLst>
                                        </p:cTn>
                                        <p:tgtEl>
                                          <p:spTgt spid="3">
                                            <p:txEl>
                                              <p:pRg st="11" end="11"/>
                                            </p:txEl>
                                          </p:spTgt>
                                        </p:tgtEl>
                                        <p:attrNameLst>
                                          <p:attrName>style.visibility</p:attrName>
                                        </p:attrNameLst>
                                      </p:cBhvr>
                                      <p:to>
                                        <p:strVal val="visible"/>
                                      </p:to>
                                    </p:set>
                                    <p:anim calcmode="lin" valueType="num">
                                      <p:cBhvr additive="base">
                                        <p:cTn id="73" dur="500" fill="hold"/>
                                        <p:tgtEl>
                                          <p:spTgt spid="3">
                                            <p:txEl>
                                              <p:pRg st="11" end="11"/>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3">
                                            <p:txEl>
                                              <p:pRg st="11" end="11"/>
                                            </p:txEl>
                                          </p:spTgt>
                                        </p:tgtEl>
                                        <p:attrNameLst>
                                          <p:attrName>ppt_y</p:attrName>
                                        </p:attrNameLst>
                                      </p:cBhvr>
                                      <p:tavLst>
                                        <p:tav tm="0">
                                          <p:val>
                                            <p:strVal val="0-#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9" fill="hold" grpId="0" nodeType="clickEffect">
                                  <p:stCondLst>
                                    <p:cond delay="0"/>
                                  </p:stCondLst>
                                  <p:childTnLst>
                                    <p:set>
                                      <p:cBhvr>
                                        <p:cTn id="78" dur="1" fill="hold">
                                          <p:stCondLst>
                                            <p:cond delay="0"/>
                                          </p:stCondLst>
                                        </p:cTn>
                                        <p:tgtEl>
                                          <p:spTgt spid="3">
                                            <p:txEl>
                                              <p:pRg st="12" end="12"/>
                                            </p:txEl>
                                          </p:spTgt>
                                        </p:tgtEl>
                                        <p:attrNameLst>
                                          <p:attrName>style.visibility</p:attrName>
                                        </p:attrNameLst>
                                      </p:cBhvr>
                                      <p:to>
                                        <p:strVal val="visible"/>
                                      </p:to>
                                    </p:set>
                                    <p:anim calcmode="lin" valueType="num">
                                      <p:cBhvr additive="base">
                                        <p:cTn id="79" dur="500" fill="hold"/>
                                        <p:tgtEl>
                                          <p:spTgt spid="3">
                                            <p:txEl>
                                              <p:pRg st="12" end="12"/>
                                            </p:txEl>
                                          </p:spTgt>
                                        </p:tgtEl>
                                        <p:attrNameLst>
                                          <p:attrName>ppt_x</p:attrName>
                                        </p:attrNameLst>
                                      </p:cBhvr>
                                      <p:tavLst>
                                        <p:tav tm="0">
                                          <p:val>
                                            <p:strVal val="0-#ppt_w/2"/>
                                          </p:val>
                                        </p:tav>
                                        <p:tav tm="100000">
                                          <p:val>
                                            <p:strVal val="#ppt_x"/>
                                          </p:val>
                                        </p:tav>
                                      </p:tavLst>
                                    </p:anim>
                                    <p:anim calcmode="lin" valueType="num">
                                      <p:cBhvr additive="base">
                                        <p:cTn id="80" dur="500" fill="hold"/>
                                        <p:tgtEl>
                                          <p:spTgt spid="3">
                                            <p:txEl>
                                              <p:pRg st="12" end="12"/>
                                            </p:txEl>
                                          </p:spTgt>
                                        </p:tgtEl>
                                        <p:attrNameLst>
                                          <p:attrName>ppt_y</p:attrName>
                                        </p:attrNameLst>
                                      </p:cBhvr>
                                      <p:tavLst>
                                        <p:tav tm="0">
                                          <p:val>
                                            <p:strVal val="0-#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9" fill="hold" grpId="0" nodeType="clickEffect">
                                  <p:stCondLst>
                                    <p:cond delay="0"/>
                                  </p:stCondLst>
                                  <p:childTnLst>
                                    <p:set>
                                      <p:cBhvr>
                                        <p:cTn id="84" dur="1" fill="hold">
                                          <p:stCondLst>
                                            <p:cond delay="0"/>
                                          </p:stCondLst>
                                        </p:cTn>
                                        <p:tgtEl>
                                          <p:spTgt spid="3">
                                            <p:txEl>
                                              <p:pRg st="13" end="13"/>
                                            </p:txEl>
                                          </p:spTgt>
                                        </p:tgtEl>
                                        <p:attrNameLst>
                                          <p:attrName>style.visibility</p:attrName>
                                        </p:attrNameLst>
                                      </p:cBhvr>
                                      <p:to>
                                        <p:strVal val="visible"/>
                                      </p:to>
                                    </p:set>
                                    <p:anim calcmode="lin" valueType="num">
                                      <p:cBhvr additive="base">
                                        <p:cTn id="85" dur="500" fill="hold"/>
                                        <p:tgtEl>
                                          <p:spTgt spid="3">
                                            <p:txEl>
                                              <p:pRg st="13" end="13"/>
                                            </p:txEl>
                                          </p:spTgt>
                                        </p:tgtEl>
                                        <p:attrNameLst>
                                          <p:attrName>ppt_x</p:attrName>
                                        </p:attrNameLst>
                                      </p:cBhvr>
                                      <p:tavLst>
                                        <p:tav tm="0">
                                          <p:val>
                                            <p:strVal val="0-#ppt_w/2"/>
                                          </p:val>
                                        </p:tav>
                                        <p:tav tm="100000">
                                          <p:val>
                                            <p:strVal val="#ppt_x"/>
                                          </p:val>
                                        </p:tav>
                                      </p:tavLst>
                                    </p:anim>
                                    <p:anim calcmode="lin" valueType="num">
                                      <p:cBhvr additive="base">
                                        <p:cTn id="86" dur="500" fill="hold"/>
                                        <p:tgtEl>
                                          <p:spTgt spid="3">
                                            <p:txEl>
                                              <p:pRg st="13" end="13"/>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8.jpeg"/></Relationships>
</file>

<file path=ppt/theme/_rels/theme7.xml.rels><?xml version="1.0" encoding="UTF-8" standalone="yes"?>
<Relationships xmlns="http://schemas.openxmlformats.org/package/2006/relationships"><Relationship Id="rId1" Type="http://schemas.openxmlformats.org/officeDocument/2006/relationships/image" Target="../media/image13.jpeg"/></Relationships>
</file>

<file path=ppt/theme/_rels/theme9.xml.rels><?xml version="1.0" encoding="UTF-8" standalone="yes"?>
<Relationships xmlns="http://schemas.openxmlformats.org/package/2006/relationships"><Relationship Id="rId1" Type="http://schemas.openxmlformats.org/officeDocument/2006/relationships/image" Target="../media/image8.jpeg"/></Relationships>
</file>

<file path=ppt/theme/_rels/theme10.xml.rels><?xml version="1.0" encoding="UTF-8" standalone="yes"?>
<Relationships xmlns="http://schemas.openxmlformats.org/package/2006/relationships"><Relationship Id="rId1" Type="http://schemas.openxmlformats.org/officeDocument/2006/relationships/image" Target="../media/image14.jpeg"/></Relationships>
</file>

<file path=ppt/theme/_rels/theme14.xml.rels><?xml version="1.0" encoding="UTF-8" standalone="yes"?>
<Relationships xmlns="http://schemas.openxmlformats.org/package/2006/relationships"><Relationship Id="rId1" Type="http://schemas.openxmlformats.org/officeDocument/2006/relationships/image" Target="../media/image17.jpeg"/></Relationships>
</file>

<file path=ppt/theme/_rels/theme16.xml.rels><?xml version="1.0" encoding="UTF-8" standalone="yes"?>
<Relationships xmlns="http://schemas.openxmlformats.org/package/2006/relationships"><Relationship Id="rId1" Type="http://schemas.openxmlformats.org/officeDocument/2006/relationships/image" Target="../media/image20.jpeg"/></Relationships>
</file>

<file path=ppt/theme/_rels/theme18.xml.rels><?xml version="1.0" encoding="UTF-8" standalone="yes"?>
<Relationships xmlns="http://schemas.openxmlformats.org/package/2006/relationships"><Relationship Id="rId1" Type="http://schemas.openxmlformats.org/officeDocument/2006/relationships/image" Target="../media/image21.jpeg"/></Relationships>
</file>

<file path=ppt/theme/_rels/theme20.xml.rels><?xml version="1.0" encoding="UTF-8" standalone="yes"?>
<Relationships xmlns="http://schemas.openxmlformats.org/package/2006/relationships"><Relationship Id="rId1" Type="http://schemas.openxmlformats.org/officeDocument/2006/relationships/image" Target="../media/image22.jpeg"/></Relationships>
</file>

<file path=ppt/theme/_rels/theme22.xml.rels><?xml version="1.0" encoding="UTF-8" standalone="yes"?>
<Relationships xmlns="http://schemas.openxmlformats.org/package/2006/relationships"><Relationship Id="rId1" Type="http://schemas.openxmlformats.org/officeDocument/2006/relationships/image" Target="../media/image25.jpeg"/></Relationships>
</file>

<file path=ppt/theme/theme1.xml><?xml version="1.0" encoding="utf-8"?>
<a:theme xmlns:a="http://schemas.openxmlformats.org/drawingml/2006/main" name="State history report presentatio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1Subtle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2400"/>
        </a:defPPr>
      </a:lstStyle>
      <a:style>
        <a:lnRef idx="2">
          <a:schemeClr val="dk1">
            <a:shade val="50000"/>
          </a:schemeClr>
        </a:lnRef>
        <a:fillRef idx="1">
          <a:schemeClr val="dk1"/>
        </a:fillRef>
        <a:effectRef idx="0">
          <a:schemeClr val="dk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400"/>
        </a:defPPr>
      </a:lstStyle>
    </a:txDef>
  </a:objectDefaults>
  <a:extraClrSchemeLst/>
  <a:extLst>
    <a:ext uri="{05A4C25C-085E-4340-85A3-A5531E510DB2}">
      <thm15:themeFamily xmlns:thm15="http://schemas.microsoft.com/office/thememl/2012/main" name="State history report presentation" id="{08D4E78C-E0D3-4CFA-9016-66440778EFE9}" vid="{8F138FB4-2C5F-4CC0-8028-C93575262367}"/>
    </a:ext>
  </a:extLst>
</a:theme>
</file>

<file path=ppt/theme/theme2.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3.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ppt/theme/theme5.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ppt/theme/theme6.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ppt/theme/theme7.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9ECD33"/>
      </a:accent1>
      <a:accent2>
        <a:srgbClr val="E19933"/>
      </a:accent2>
      <a:accent3>
        <a:srgbClr val="DC5D3D"/>
      </a:accent3>
      <a:accent4>
        <a:srgbClr val="A967CB"/>
      </a:accent4>
      <a:accent5>
        <a:srgbClr val="5EA5DD"/>
      </a:accent5>
      <a:accent6>
        <a:srgbClr val="44BEA9"/>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98D1675B-7325-48AD-994B-0DEF3379A98D}"/>
    </a:ext>
  </a:extLst>
</a:theme>
</file>

<file path=ppt/theme/theme8.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9.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10.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8BB434"/>
      </a:accent1>
      <a:accent2>
        <a:srgbClr val="33A583"/>
      </a:accent2>
      <a:accent3>
        <a:srgbClr val="3594B4"/>
      </a:accent3>
      <a:accent4>
        <a:srgbClr val="6063B4"/>
      </a:accent4>
      <a:accent5>
        <a:srgbClr val="D35731"/>
      </a:accent5>
      <a:accent6>
        <a:srgbClr val="EBAC4B"/>
      </a:accent6>
      <a:hlink>
        <a:srgbClr val="65AD30"/>
      </a:hlink>
      <a:folHlink>
        <a:srgbClr val="8ED25B"/>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1A9F9826-882C-40B9-8F38-5A3B8CFD196D}"/>
    </a:ext>
  </a:extLst>
</a:theme>
</file>

<file path=ppt/theme/theme11.xml><?xml version="1.0" encoding="utf-8"?>
<a:theme xmlns:a="http://schemas.openxmlformats.org/drawingml/2006/main" name="Headlines">
  <a:themeElements>
    <a:clrScheme name="Headlines">
      <a:dk1>
        <a:sysClr val="windowText" lastClr="000000"/>
      </a:dk1>
      <a:lt1>
        <a:sysClr val="window" lastClr="FFFFFF"/>
      </a:lt1>
      <a:dk2>
        <a:srgbClr val="140C0F"/>
      </a:dk2>
      <a:lt2>
        <a:srgbClr val="F2F0EF"/>
      </a:lt2>
      <a:accent1>
        <a:srgbClr val="51303B"/>
      </a:accent1>
      <a:accent2>
        <a:srgbClr val="ABA299"/>
      </a:accent2>
      <a:accent3>
        <a:srgbClr val="475A6B"/>
      </a:accent3>
      <a:accent4>
        <a:srgbClr val="9A5853"/>
      </a:accent4>
      <a:accent5>
        <a:srgbClr val="A98E58"/>
      </a:accent5>
      <a:accent6>
        <a:srgbClr val="754C66"/>
      </a:accent6>
      <a:hlink>
        <a:srgbClr val="448593"/>
      </a:hlink>
      <a:folHlink>
        <a:srgbClr val="935E7A"/>
      </a:folHlink>
    </a:clrScheme>
    <a:fontScheme name="Headlines">
      <a:majorFont>
        <a:latin typeface="Century Schoolbook" panose="02040604050505020304"/>
        <a:ea typeface=""/>
        <a:cs typeface=""/>
        <a:font script="Jpan" typeface="メイリオ"/>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adlines" id="{3841520A-25F2-4EB8-BE4C-611DB5ABEED9}" vid="{36CA9F4A-BB34-428E-BF18-E0AFB26A73AB}"/>
    </a:ext>
  </a:extLst>
</a:theme>
</file>

<file path=ppt/theme/theme12.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01D17D"/>
      </a:accent1>
      <a:accent2>
        <a:srgbClr val="84C72A"/>
      </a:accent2>
      <a:accent3>
        <a:srgbClr val="E1D126"/>
      </a:accent3>
      <a:accent4>
        <a:srgbClr val="E29932"/>
      </a:accent4>
      <a:accent5>
        <a:srgbClr val="E56526"/>
      </a:accent5>
      <a:accent6>
        <a:srgbClr val="D63731"/>
      </a:accent6>
      <a:hlink>
        <a:srgbClr val="35FA7F"/>
      </a:hlink>
      <a:folHlink>
        <a:srgbClr val="BAFC85"/>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2B2A868B-6BC2-4B3E-98B9-1258F41035DE}"/>
    </a:ext>
  </a:extLst>
</a:theme>
</file>

<file path=ppt/theme/theme13.xml><?xml version="1.0" encoding="utf-8"?>
<a:theme xmlns:a="http://schemas.openxmlformats.org/drawingml/2006/main" name="Slice">
  <a:themeElements>
    <a:clrScheme name="Slice">
      <a:dk1>
        <a:sysClr val="windowText" lastClr="000000"/>
      </a:dk1>
      <a:lt1>
        <a:sysClr val="window" lastClr="FFFFFF"/>
      </a:lt1>
      <a:dk2>
        <a:srgbClr val="AD2E03"/>
      </a:dk2>
      <a:lt2>
        <a:srgbClr val="D75626"/>
      </a:lt2>
      <a:accent1>
        <a:srgbClr val="760603"/>
      </a:accent1>
      <a:accent2>
        <a:srgbClr val="FA9C1F"/>
      </a:accent2>
      <a:accent3>
        <a:srgbClr val="D9BB55"/>
      </a:accent3>
      <a:accent4>
        <a:srgbClr val="829551"/>
      </a:accent4>
      <a:accent5>
        <a:srgbClr val="58A28B"/>
      </a:accent5>
      <a:accent6>
        <a:srgbClr val="426480"/>
      </a:accent6>
      <a:hlink>
        <a:srgbClr val="460402"/>
      </a:hlink>
      <a:folHlink>
        <a:srgbClr val="991111"/>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42000"/>
                <a:satMod val="200000"/>
                <a:lumMod val="118000"/>
              </a:schemeClr>
            </a:gs>
            <a:gs pos="100000">
              <a:schemeClr val="phClr">
                <a:shade val="94000"/>
                <a:hueMod val="22000"/>
                <a:satMod val="220000"/>
                <a:lumMod val="6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903AAAE-3EA5-424A-B142-CC51DC1F897D}"/>
    </a:ext>
  </a:extLst>
</a:theme>
</file>

<file path=ppt/theme/theme14.xml><?xml version="1.0" encoding="utf-8"?>
<a:theme xmlns:a="http://schemas.openxmlformats.org/drawingml/2006/main" name="Madison">
  <a:themeElements>
    <a:clrScheme name="Madison">
      <a:dk1>
        <a:sysClr val="windowText" lastClr="000000"/>
      </a:dk1>
      <a:lt1>
        <a:sysClr val="window" lastClr="FFFFFF"/>
      </a:lt1>
      <a:dk2>
        <a:srgbClr val="1F282E"/>
      </a:dk2>
      <a:lt2>
        <a:srgbClr val="C2F5FC"/>
      </a:lt2>
      <a:accent1>
        <a:srgbClr val="4091F3"/>
      </a:accent1>
      <a:accent2>
        <a:srgbClr val="8BBCF1"/>
      </a:accent2>
      <a:accent3>
        <a:srgbClr val="CB6A6A"/>
      </a:accent3>
      <a:accent4>
        <a:srgbClr val="C567AF"/>
      </a:accent4>
      <a:accent5>
        <a:srgbClr val="A684F9"/>
      </a:accent5>
      <a:accent6>
        <a:srgbClr val="A9ACEE"/>
      </a:accent6>
      <a:hlink>
        <a:srgbClr val="6D9CC5"/>
      </a:hlink>
      <a:folHlink>
        <a:srgbClr val="6D82A0"/>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178B2DAB-5DDE-4060-A857-D2E1CDA9250F}"/>
    </a:ext>
  </a:extLst>
</a:theme>
</file>

<file path=ppt/theme/theme15.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16.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17.xml><?xml version="1.0" encoding="utf-8"?>
<a:theme xmlns:a="http://schemas.openxmlformats.org/drawingml/2006/main" name="View">
  <a:themeElements>
    <a:clrScheme name="View">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7B713C7F-58B7-4AE9-B361-B13EB9EC4C0C}"/>
    </a:ext>
  </a:extLst>
</a:theme>
</file>

<file path=ppt/theme/theme18.xml><?xml version="1.0" encoding="utf-8"?>
<a:theme xmlns:a="http://schemas.openxmlformats.org/drawingml/2006/main" name="Damask">
  <a:themeElements>
    <a:clrScheme name="Damask">
      <a:dk1>
        <a:sysClr val="windowText" lastClr="000000"/>
      </a:dk1>
      <a:lt1>
        <a:sysClr val="window" lastClr="FFFFFF"/>
      </a:lt1>
      <a:dk2>
        <a:srgbClr val="6D8C60"/>
      </a:dk2>
      <a:lt2>
        <a:srgbClr val="B1D7A1"/>
      </a:lt2>
      <a:accent1>
        <a:srgbClr val="81B992"/>
      </a:accent1>
      <a:accent2>
        <a:srgbClr val="9ABC65"/>
      </a:accent2>
      <a:accent3>
        <a:srgbClr val="BDB564"/>
      </a:accent3>
      <a:accent4>
        <a:srgbClr val="BD8964"/>
      </a:accent4>
      <a:accent5>
        <a:srgbClr val="BD6466"/>
      </a:accent5>
      <a:accent6>
        <a:srgbClr val="64A4BD"/>
      </a:accent6>
      <a:hlink>
        <a:srgbClr val="8CCC71"/>
      </a:hlink>
      <a:folHlink>
        <a:srgbClr val="A4C795"/>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4539428D-6454-4FE6-B992-2D59F0AC2F89}"/>
    </a:ext>
  </a:extLst>
</a:theme>
</file>

<file path=ppt/theme/theme19.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20.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65359"/>
      </a:accent1>
      <a:accent2>
        <a:srgbClr val="ED8428"/>
      </a:accent2>
      <a:accent3>
        <a:srgbClr val="E6C46D"/>
      </a:accent3>
      <a:accent4>
        <a:srgbClr val="969FA7"/>
      </a:accent4>
      <a:accent5>
        <a:srgbClr val="A9C37C"/>
      </a:accent5>
      <a:accent6>
        <a:srgbClr val="5A8071"/>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5D8C9649-FBE1-4B5B-8258-8A170F9843AD}"/>
    </a:ext>
  </a:extLst>
</a:theme>
</file>

<file path=ppt/theme/theme22.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1Subtle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1Subtle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F481E2F4-73D7-459B-8CF0-162726C90D8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State history report presentation</Template>
  <TotalTime>0</TotalTime>
  <Words>1405</Words>
  <Application>Microsoft Office PowerPoint</Application>
  <PresentationFormat>Custom</PresentationFormat>
  <Paragraphs>187</Paragraphs>
  <Slides>22</Slides>
  <Notes>1</Notes>
  <HiddenSlides>0</HiddenSlides>
  <MMClips>0</MMClips>
  <ScaleCrop>false</ScaleCrop>
  <HeadingPairs>
    <vt:vector size="6" baseType="variant">
      <vt:variant>
        <vt:lpstr>Fonts Used</vt:lpstr>
      </vt:variant>
      <vt:variant>
        <vt:i4>20</vt:i4>
      </vt:variant>
      <vt:variant>
        <vt:lpstr>Theme</vt:lpstr>
      </vt:variant>
      <vt:variant>
        <vt:i4>22</vt:i4>
      </vt:variant>
      <vt:variant>
        <vt:lpstr>Slide Titles</vt:lpstr>
      </vt:variant>
      <vt:variant>
        <vt:i4>22</vt:i4>
      </vt:variant>
    </vt:vector>
  </HeadingPairs>
  <TitlesOfParts>
    <vt:vector size="64" baseType="lpstr">
      <vt:lpstr>Arial</vt:lpstr>
      <vt:lpstr>Bookman Old Style</vt:lpstr>
      <vt:lpstr>Calibri</vt:lpstr>
      <vt:lpstr>Calibri Light</vt:lpstr>
      <vt:lpstr>Cambria</vt:lpstr>
      <vt:lpstr>Century Gothic</vt:lpstr>
      <vt:lpstr>Century Schoolbook</vt:lpstr>
      <vt:lpstr>Constantia</vt:lpstr>
      <vt:lpstr>Corbel</vt:lpstr>
      <vt:lpstr>Courier New</vt:lpstr>
      <vt:lpstr>Gill Sans MT</vt:lpstr>
      <vt:lpstr>Impact</vt:lpstr>
      <vt:lpstr>MS Shell Dlg 2</vt:lpstr>
      <vt:lpstr>Rockwell</vt:lpstr>
      <vt:lpstr>Rockwell Condensed</vt:lpstr>
      <vt:lpstr>Trebuchet MS</vt:lpstr>
      <vt:lpstr>Tw Cen MT</vt:lpstr>
      <vt:lpstr>Wingdings</vt:lpstr>
      <vt:lpstr>Wingdings 2</vt:lpstr>
      <vt:lpstr>Wingdings 3</vt:lpstr>
      <vt:lpstr>State history report presentation</vt:lpstr>
      <vt:lpstr>Wood Type</vt:lpstr>
      <vt:lpstr>Facet</vt:lpstr>
      <vt:lpstr>Droplet</vt:lpstr>
      <vt:lpstr>Parcel</vt:lpstr>
      <vt:lpstr>Ion</vt:lpstr>
      <vt:lpstr>Quotable</vt:lpstr>
      <vt:lpstr>Wisp</vt:lpstr>
      <vt:lpstr>Ion Boardroom</vt:lpstr>
      <vt:lpstr>Parallax</vt:lpstr>
      <vt:lpstr>Headlines</vt:lpstr>
      <vt:lpstr>Vapor Trail</vt:lpstr>
      <vt:lpstr>Slice</vt:lpstr>
      <vt:lpstr>Madison</vt:lpstr>
      <vt:lpstr>Basis</vt:lpstr>
      <vt:lpstr>Flow</vt:lpstr>
      <vt:lpstr>View</vt:lpstr>
      <vt:lpstr>Damask</vt:lpstr>
      <vt:lpstr>Badge</vt:lpstr>
      <vt:lpstr>Celestial</vt:lpstr>
      <vt:lpstr>Dividend</vt:lpstr>
      <vt:lpstr>Adjacency</vt:lpstr>
      <vt:lpstr>Share Data &amp; Transaction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Transaksi Setara Perbankan Terdistribusi</vt:lpstr>
      <vt:lpstr>PowerPoint Presentation</vt:lpstr>
      <vt:lpstr>PowerPoint Presentation</vt:lpstr>
      <vt:lpstr>Komunikasi Pada Dua Protocol</vt:lpstr>
      <vt:lpstr>PowerPoint Presentation</vt:lpstr>
      <vt:lpstr>Transaksi Perbankan Bertingkat</vt:lpstr>
      <vt:lpstr>Transaksi T memutuskan untuk “commit”</vt:lpstr>
      <vt:lpstr>PowerPoint Presentation</vt:lpstr>
      <vt:lpstr>PowerPoint Presentation</vt:lpstr>
      <vt:lpstr>PowerPoint Presentation</vt:lpstr>
      <vt:lpstr>PowerPoint Presentation</vt:lpstr>
      <vt:lpstr>KESIMPULAN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2017-12-06T09:38:13Z</dcterms:created>
  <dcterms:modified xsi:type="dcterms:W3CDTF">2018-09-04T06:10:37Z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TC034605819991</vt:lpwstr>
  </property>
</Properties>
</file>