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7" r:id="rId11"/>
    <p:sldId id="269" r:id="rId12"/>
    <p:sldId id="271" r:id="rId13"/>
    <p:sldId id="272" r:id="rId14"/>
    <p:sldId id="273" r:id="rId15"/>
  </p:sldIdLst>
  <p:sldSz cx="10058400" cy="7772400"/>
  <p:notesSz cx="10058400" cy="7772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1458" y="-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35280" y="373076"/>
            <a:ext cx="9385261" cy="7023062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1882" tIns="50941" rIns="101882" bIns="50941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ounded Rectangle 9"/>
          <p:cNvSpPr/>
          <p:nvPr/>
        </p:nvSpPr>
        <p:spPr>
          <a:xfrm>
            <a:off x="460456" y="492050"/>
            <a:ext cx="9137490" cy="3523488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1882" tIns="50941" rIns="101882" bIns="50941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94614" y="2062900"/>
            <a:ext cx="8549640" cy="2072640"/>
          </a:xfrm>
        </p:spPr>
        <p:txBody>
          <a:bodyPr lIns="50941" rIns="50941" bIns="50941"/>
          <a:lstStyle>
            <a:lvl1pPr algn="r">
              <a:defRPr sz="50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794614" y="4176370"/>
            <a:ext cx="8549640" cy="1036320"/>
          </a:xfrm>
        </p:spPr>
        <p:txBody>
          <a:bodyPr lIns="203765" tIns="0"/>
          <a:lstStyle>
            <a:lvl1pPr marL="40753" indent="0" algn="r">
              <a:spcBef>
                <a:spcPts val="0"/>
              </a:spcBef>
              <a:buNone/>
              <a:defRPr sz="2200">
                <a:solidFill>
                  <a:schemeClr val="bg2">
                    <a:shade val="25000"/>
                  </a:schemeClr>
                </a:solidFill>
              </a:defRPr>
            </a:lvl1pPr>
            <a:lvl2pPr marL="509412" indent="0" algn="ctr">
              <a:buNone/>
            </a:lvl2pPr>
            <a:lvl3pPr marL="1018824" indent="0" algn="ctr">
              <a:buNone/>
            </a:lvl3pPr>
            <a:lvl4pPr marL="1528237" indent="0" algn="ctr">
              <a:buNone/>
            </a:lvl4pPr>
            <a:lvl5pPr marL="2037649" indent="0" algn="ctr">
              <a:buNone/>
            </a:lvl5pPr>
            <a:lvl6pPr marL="2547061" indent="0" algn="ctr">
              <a:buNone/>
            </a:lvl6pPr>
            <a:lvl7pPr marL="3056473" indent="0" algn="ctr">
              <a:buNone/>
            </a:lvl7pPr>
            <a:lvl8pPr marL="3565886" indent="0" algn="ctr">
              <a:buNone/>
            </a:lvl8pPr>
            <a:lvl9pPr marL="4075298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99CB88-5E1A-4FAC-892A-60949ACB1F6F}" type="datetimeFigureOut">
              <a:rPr lang="en-US" smtClean="0"/>
              <a:pPr/>
              <a:t>1/24/2018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212" y="5647944"/>
            <a:ext cx="9002268" cy="119176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3212" y="601065"/>
            <a:ext cx="9002268" cy="4746346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99CB88-5E1A-4FAC-892A-60949ACB1F6F}" type="datetimeFigureOut">
              <a:rPr lang="en-US" smtClean="0"/>
              <a:pPr/>
              <a:t>1/24/2018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35280" y="373076"/>
            <a:ext cx="9385261" cy="7023062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1882" tIns="50941" rIns="101882" bIns="50941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ed Rectangle 10"/>
          <p:cNvSpPr/>
          <p:nvPr/>
        </p:nvSpPr>
        <p:spPr>
          <a:xfrm>
            <a:off x="460456" y="492051"/>
            <a:ext cx="9137490" cy="4920173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1882" tIns="50941" rIns="101882" bIns="50941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178" y="5585765"/>
            <a:ext cx="9002268" cy="766877"/>
          </a:xfrm>
        </p:spPr>
        <p:txBody>
          <a:bodyPr lIns="101882" bIns="0" anchor="b"/>
          <a:lstStyle>
            <a:lvl1pPr algn="l">
              <a:buNone/>
              <a:defRPr sz="40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178" y="6374415"/>
            <a:ext cx="9002268" cy="476707"/>
          </a:xfrm>
        </p:spPr>
        <p:txBody>
          <a:bodyPr lIns="132447" tIns="0" anchor="t"/>
          <a:lstStyle>
            <a:lvl1pPr marL="0" marR="40753" indent="0" algn="l">
              <a:spcBef>
                <a:spcPts val="0"/>
              </a:spcBef>
              <a:spcAft>
                <a:spcPts val="0"/>
              </a:spcAft>
              <a:buNone/>
              <a:defRPr sz="20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99CB88-5E1A-4FAC-892A-60949ACB1F6F}" type="datetimeFigureOut">
              <a:rPr lang="en-US" smtClean="0"/>
              <a:pPr/>
              <a:t>1/24/2018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65787" y="601066"/>
            <a:ext cx="4325112" cy="497433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30896" y="601066"/>
            <a:ext cx="4325112" cy="497433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99CB88-5E1A-4FAC-892A-60949ACB1F6F}" type="datetimeFigureOut">
              <a:rPr lang="en-US" smtClean="0"/>
              <a:pPr/>
              <a:t>1/24/2018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212" y="5647944"/>
            <a:ext cx="9002268" cy="1191768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946" y="656696"/>
            <a:ext cx="4325112" cy="897784"/>
          </a:xfrm>
        </p:spPr>
        <p:txBody>
          <a:bodyPr lIns="163012" anchor="ctr"/>
          <a:lstStyle>
            <a:lvl1pPr marL="0" indent="0" algn="l">
              <a:buNone/>
              <a:defRPr sz="2700" b="1">
                <a:solidFill>
                  <a:schemeClr val="tx1"/>
                </a:solidFill>
              </a:defRPr>
            </a:lvl1pPr>
            <a:lvl2pPr>
              <a:buNone/>
              <a:defRPr sz="2200" b="1"/>
            </a:lvl2pPr>
            <a:lvl3pPr>
              <a:buNone/>
              <a:defRPr sz="2000" b="1"/>
            </a:lvl3pPr>
            <a:lvl4pPr>
              <a:buNone/>
              <a:defRPr sz="1800" b="1"/>
            </a:lvl4pPr>
            <a:lvl5pPr>
              <a:buNone/>
              <a:defRPr sz="18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5117386" y="656696"/>
            <a:ext cx="4325112" cy="897784"/>
          </a:xfrm>
        </p:spPr>
        <p:txBody>
          <a:bodyPr lIns="152824" anchor="ctr"/>
          <a:lstStyle>
            <a:lvl1pPr marL="0" indent="0" algn="l">
              <a:buNone/>
              <a:defRPr sz="2700" b="1">
                <a:solidFill>
                  <a:schemeClr val="tx1"/>
                </a:solidFill>
              </a:defRPr>
            </a:lvl1pPr>
            <a:lvl2pPr>
              <a:buNone/>
              <a:defRPr sz="2200" b="1"/>
            </a:lvl2pPr>
            <a:lvl3pPr>
              <a:buNone/>
              <a:defRPr sz="2000" b="1"/>
            </a:lvl3pPr>
            <a:lvl4pPr>
              <a:buNone/>
              <a:defRPr sz="1800" b="1"/>
            </a:lvl4pPr>
            <a:lvl5pPr>
              <a:buNone/>
              <a:defRPr sz="18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67946" y="1640840"/>
            <a:ext cx="4325112" cy="3955288"/>
          </a:xfrm>
        </p:spPr>
        <p:txBody>
          <a:bodyPr anchor="t"/>
          <a:lstStyle>
            <a:lvl1pPr algn="l">
              <a:defRPr sz="2700"/>
            </a:lvl1pPr>
            <a:lvl2pPr algn="l">
              <a:defRPr sz="2200"/>
            </a:lvl2pPr>
            <a:lvl3pPr algn="l">
              <a:defRPr sz="2000"/>
            </a:lvl3pPr>
            <a:lvl4pPr algn="l">
              <a:defRPr sz="1800"/>
            </a:lvl4pPr>
            <a:lvl5pPr algn="l"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7386" y="1640840"/>
            <a:ext cx="4325112" cy="3955288"/>
          </a:xfrm>
        </p:spPr>
        <p:txBody>
          <a:bodyPr anchor="t"/>
          <a:lstStyle>
            <a:lvl1pPr algn="l">
              <a:defRPr sz="2700"/>
            </a:lvl1pPr>
            <a:lvl2pPr algn="l">
              <a:defRPr sz="2200"/>
            </a:lvl2pPr>
            <a:lvl3pPr algn="l">
              <a:defRPr sz="2000"/>
            </a:lvl3pPr>
            <a:lvl4pPr algn="l">
              <a:defRPr sz="1800"/>
            </a:lvl4pPr>
            <a:lvl5pPr algn="l"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99CB88-5E1A-4FAC-892A-60949ACB1F6F}" type="datetimeFigureOut">
              <a:rPr lang="en-US" smtClean="0"/>
              <a:pPr/>
              <a:t>1/24/2018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99CB88-5E1A-4FAC-892A-60949ACB1F6F}" type="datetimeFigureOut">
              <a:rPr lang="en-US" smtClean="0"/>
              <a:pPr/>
              <a:t>1/24/2018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35280" y="373076"/>
            <a:ext cx="9385261" cy="7023062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1882" tIns="50941" rIns="101882" bIns="50941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99CB88-5E1A-4FAC-892A-60949ACB1F6F}" type="datetimeFigureOut">
              <a:rPr lang="en-US" smtClean="0"/>
              <a:pPr/>
              <a:t>1/24/2018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2662" y="604520"/>
            <a:ext cx="3268980" cy="1036320"/>
          </a:xfrm>
        </p:spPr>
        <p:txBody>
          <a:bodyPr anchor="b"/>
          <a:lstStyle>
            <a:lvl1pPr algn="l">
              <a:buNone/>
              <a:defRPr sz="25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2732" y="1640842"/>
            <a:ext cx="3268980" cy="4766927"/>
          </a:xfrm>
        </p:spPr>
        <p:txBody>
          <a:bodyPr lIns="101882"/>
          <a:lstStyle>
            <a:lvl1pPr marL="20376" marR="20376" indent="0">
              <a:spcBef>
                <a:spcPts val="0"/>
              </a:spcBef>
              <a:buNone/>
              <a:defRPr sz="1600">
                <a:solidFill>
                  <a:schemeClr val="tx1"/>
                </a:solidFill>
              </a:defRPr>
            </a:lvl1pPr>
            <a:lvl2pPr>
              <a:buNone/>
              <a:defRPr sz="1300">
                <a:solidFill>
                  <a:schemeClr val="tx1"/>
                </a:solidFill>
              </a:defRPr>
            </a:lvl2pPr>
            <a:lvl3pPr>
              <a:buNone/>
              <a:defRPr sz="1100">
                <a:solidFill>
                  <a:schemeClr val="tx1"/>
                </a:solidFill>
              </a:defRPr>
            </a:lvl3pPr>
            <a:lvl4pPr>
              <a:buNone/>
              <a:defRPr sz="1000">
                <a:solidFill>
                  <a:schemeClr val="tx1"/>
                </a:solidFill>
              </a:defRPr>
            </a:lvl4pPr>
            <a:lvl5pPr>
              <a:buNone/>
              <a:defRPr sz="10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837510" y="1054163"/>
            <a:ext cx="5088775" cy="5354322"/>
          </a:xfrm>
        </p:spPr>
        <p:txBody>
          <a:bodyPr/>
          <a:lstStyle>
            <a:lvl1pPr>
              <a:defRPr sz="3100">
                <a:solidFill>
                  <a:schemeClr val="tx1"/>
                </a:solidFill>
              </a:defRPr>
            </a:lvl1pPr>
            <a:lvl2pPr>
              <a:defRPr sz="2900">
                <a:solidFill>
                  <a:schemeClr val="tx1"/>
                </a:solidFill>
              </a:defRPr>
            </a:lvl2pPr>
            <a:lvl3pPr>
              <a:defRPr sz="2700">
                <a:solidFill>
                  <a:schemeClr val="tx1"/>
                </a:solidFill>
              </a:defRPr>
            </a:lvl3pPr>
            <a:lvl4pPr>
              <a:defRPr sz="2200">
                <a:solidFill>
                  <a:schemeClr val="tx1"/>
                </a:solidFill>
              </a:defRPr>
            </a:lvl4pPr>
            <a:lvl5pPr>
              <a:defRPr sz="22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99CB88-5E1A-4FAC-892A-60949ACB1F6F}" type="datetimeFigureOut">
              <a:rPr lang="en-US" smtClean="0"/>
              <a:pPr/>
              <a:t>1/24/2018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35280" y="373076"/>
            <a:ext cx="9385261" cy="7023062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1882" tIns="50941" rIns="101882" bIns="50941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 Single Corner Rectangle 10"/>
          <p:cNvSpPr/>
          <p:nvPr/>
        </p:nvSpPr>
        <p:spPr>
          <a:xfrm>
            <a:off x="7040880" y="492050"/>
            <a:ext cx="2557066" cy="492252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1882" tIns="50941" rIns="101882" bIns="50941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5680330"/>
            <a:ext cx="9052560" cy="1191768"/>
          </a:xfrm>
        </p:spPr>
        <p:txBody>
          <a:bodyPr anchor="t"/>
          <a:lstStyle>
            <a:lvl1pPr algn="l">
              <a:buNone/>
              <a:defRPr sz="40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7108983" y="604520"/>
            <a:ext cx="2464308" cy="4773011"/>
          </a:xfrm>
        </p:spPr>
        <p:txBody>
          <a:bodyPr lIns="101882"/>
          <a:lstStyle>
            <a:lvl1pPr marL="50941" indent="0" algn="l">
              <a:spcBef>
                <a:spcPts val="0"/>
              </a:spcBef>
              <a:buNone/>
              <a:defRPr sz="1600">
                <a:solidFill>
                  <a:srgbClr val="FFFFFF"/>
                </a:solidFill>
              </a:defRPr>
            </a:lvl1pPr>
            <a:lvl2pPr>
              <a:defRPr sz="1300">
                <a:solidFill>
                  <a:srgbClr val="FFFFFF"/>
                </a:solidFill>
              </a:defRPr>
            </a:lvl2pPr>
            <a:lvl3pPr>
              <a:defRPr sz="1100">
                <a:solidFill>
                  <a:srgbClr val="FFFFFF"/>
                </a:solidFill>
              </a:defRPr>
            </a:lvl3pPr>
            <a:lvl4pPr>
              <a:defRPr sz="1000">
                <a:solidFill>
                  <a:srgbClr val="FFFFFF"/>
                </a:solidFill>
              </a:defRPr>
            </a:lvl4pPr>
            <a:lvl5pPr>
              <a:defRPr sz="10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99CB88-5E1A-4FAC-892A-60949ACB1F6F}" type="datetimeFigureOut">
              <a:rPr lang="en-US" smtClean="0"/>
              <a:pPr/>
              <a:t>1/24/2018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3628" y="493870"/>
            <a:ext cx="6517843" cy="492252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6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212" y="5647944"/>
            <a:ext cx="9002268" cy="119176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3212" y="601065"/>
            <a:ext cx="9002268" cy="4746346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99CB88-5E1A-4FAC-892A-60949ACB1F6F}" type="datetimeFigureOut">
              <a:rPr lang="en-US" smtClean="0"/>
              <a:pPr/>
              <a:t>1/24/2018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92340" y="604525"/>
            <a:ext cx="2179320" cy="5958839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86740" y="604523"/>
            <a:ext cx="6537960" cy="595884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99CB88-5E1A-4FAC-892A-60949ACB1F6F}" type="datetimeFigureOut">
              <a:rPr lang="en-US" smtClean="0"/>
              <a:pPr/>
              <a:t>1/24/2018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35280" y="373076"/>
            <a:ext cx="9385261" cy="7023062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1882" tIns="50941" rIns="101882" bIns="50941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ounded Rectangle 8"/>
          <p:cNvSpPr/>
          <p:nvPr/>
        </p:nvSpPr>
        <p:spPr>
          <a:xfrm>
            <a:off x="460456" y="492050"/>
            <a:ext cx="9137490" cy="621792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1882" tIns="50941" rIns="101882" bIns="50941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53212" y="5650335"/>
            <a:ext cx="9002268" cy="1191768"/>
          </a:xfrm>
          <a:prstGeom prst="rect">
            <a:avLst/>
          </a:prstGeom>
        </p:spPr>
        <p:txBody>
          <a:bodyPr vert="horz" lIns="101882" tIns="50941" rIns="101882" bIns="50941" anchor="b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53212" y="601065"/>
            <a:ext cx="9002268" cy="4746346"/>
          </a:xfrm>
          <a:prstGeom prst="rect">
            <a:avLst/>
          </a:prstGeom>
        </p:spPr>
        <p:txBody>
          <a:bodyPr vert="horz" lIns="203765" tIns="101882" rIns="101882" bIns="50941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4153961" y="6926792"/>
            <a:ext cx="2514600" cy="413808"/>
          </a:xfrm>
          <a:prstGeom prst="rect">
            <a:avLst/>
          </a:prstGeom>
        </p:spPr>
        <p:txBody>
          <a:bodyPr vert="horz" lIns="101882" tIns="50941" rIns="101882" bIns="50941" anchor="b"/>
          <a:lstStyle>
            <a:lvl1pPr algn="r" eaLnBrk="1" latinLnBrk="0" hangingPunct="1">
              <a:defRPr kumimoji="0" sz="11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C699CB88-5E1A-4FAC-892A-60949ACB1F6F}" type="datetimeFigureOut">
              <a:rPr lang="en-US" smtClean="0"/>
              <a:pPr/>
              <a:t>1/24/2018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6668561" y="6926792"/>
            <a:ext cx="2514600" cy="413808"/>
          </a:xfrm>
          <a:prstGeom prst="rect">
            <a:avLst/>
          </a:prstGeom>
        </p:spPr>
        <p:txBody>
          <a:bodyPr vert="horz" lIns="101882" tIns="50941" rIns="101882" bIns="50941" anchor="b"/>
          <a:lstStyle>
            <a:lvl1pPr algn="l" eaLnBrk="1" latinLnBrk="0" hangingPunct="1">
              <a:defRPr kumimoji="0" sz="11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9183161" y="6926792"/>
            <a:ext cx="502920" cy="413808"/>
          </a:xfrm>
          <a:prstGeom prst="rect">
            <a:avLst/>
          </a:prstGeom>
        </p:spPr>
        <p:txBody>
          <a:bodyPr vert="horz" lIns="101882" tIns="50941" rIns="101882" bIns="50941" anchor="b"/>
          <a:lstStyle>
            <a:lvl1pPr algn="r" eaLnBrk="1" latinLnBrk="0" hangingPunct="1">
              <a:defRPr kumimoji="0" sz="11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5459" indent="-295459" algn="l" rtl="0" eaLnBrk="1" latinLnBrk="0" hangingPunct="1">
        <a:spcBef>
          <a:spcPts val="279"/>
        </a:spcBef>
        <a:buClr>
          <a:schemeClr val="accent1"/>
        </a:buClr>
        <a:buSzPct val="80000"/>
        <a:buFont typeface="Wingdings 2"/>
        <a:buChar char=""/>
        <a:defRPr kumimoji="0" sz="31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11295" indent="-224141" algn="l" rtl="0" eaLnBrk="1" latinLnBrk="0" hangingPunct="1">
        <a:spcBef>
          <a:spcPts val="279"/>
        </a:spcBef>
        <a:buClr>
          <a:schemeClr val="accent1"/>
        </a:buClr>
        <a:buSzPct val="100000"/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876189" indent="-203765" algn="l" rtl="0" eaLnBrk="1" latinLnBrk="0" hangingPunct="1">
        <a:spcBef>
          <a:spcPts val="279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1083" indent="-203765" algn="l" rtl="0" eaLnBrk="1" latinLnBrk="0" hangingPunct="1">
        <a:spcBef>
          <a:spcPts val="256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354" indent="-203765" algn="l" rtl="0" eaLnBrk="1" latinLnBrk="0" hangingPunct="1">
        <a:spcBef>
          <a:spcPts val="279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60684" indent="-203765" algn="l" rtl="0" eaLnBrk="1" latinLnBrk="0" hangingPunct="1">
        <a:spcBef>
          <a:spcPts val="279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895014" indent="-203765" algn="l" rtl="0" eaLnBrk="1" latinLnBrk="0" hangingPunct="1">
        <a:spcBef>
          <a:spcPts val="284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139531" indent="-203765" algn="l" rtl="0" eaLnBrk="1" latinLnBrk="0" hangingPunct="1">
        <a:spcBef>
          <a:spcPts val="286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394238" indent="-203765" algn="l" rtl="0" eaLnBrk="1" latinLnBrk="0" hangingPunct="1">
        <a:spcBef>
          <a:spcPts val="284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0941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1882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52823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3764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4706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05647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56588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07529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hinneka.co.id" TargetMode="External"/><Relationship Id="rId2" Type="http://schemas.openxmlformats.org/officeDocument/2006/relationships/hyperlink" Target="http://www.mobilku.com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lottemart.co.id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donetwork.co.id" TargetMode="External"/><Relationship Id="rId2" Type="http://schemas.openxmlformats.org/officeDocument/2006/relationships/hyperlink" Target="http://www.dinomarket.com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gromaret.com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hinneka.com" TargetMode="External"/><Relationship Id="rId2" Type="http://schemas.openxmlformats.org/officeDocument/2006/relationships/hyperlink" Target="http://www.amazon.com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kerudungoriza.com" TargetMode="External"/><Relationship Id="rId4" Type="http://schemas.openxmlformats.org/officeDocument/2006/relationships/hyperlink" Target="http://www.klikinti.com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09600" y="2743200"/>
            <a:ext cx="8393065" cy="1981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ct val="97859"/>
              </a:lnSpc>
            </a:pPr>
            <a:r>
              <a:rPr sz="3400" b="1" spc="-4" smtClean="0">
                <a:solidFill>
                  <a:srgbClr val="CC0000"/>
                </a:solidFill>
                <a:latin typeface="Rockwell"/>
                <a:cs typeface="Rockwell"/>
              </a:rPr>
              <a:t>MO</a:t>
            </a:r>
            <a:r>
              <a:rPr sz="3400" b="1" spc="0" smtClean="0">
                <a:solidFill>
                  <a:srgbClr val="CC0000"/>
                </a:solidFill>
                <a:latin typeface="Rockwell"/>
                <a:cs typeface="Rockwell"/>
              </a:rPr>
              <a:t>D</a:t>
            </a:r>
            <a:r>
              <a:rPr sz="3400" b="1" spc="-4" smtClean="0">
                <a:solidFill>
                  <a:srgbClr val="CC0000"/>
                </a:solidFill>
                <a:latin typeface="Rockwell"/>
                <a:cs typeface="Rockwell"/>
              </a:rPr>
              <a:t>E</a:t>
            </a:r>
            <a:r>
              <a:rPr sz="3400" b="1" spc="0" smtClean="0">
                <a:solidFill>
                  <a:srgbClr val="CC0000"/>
                </a:solidFill>
                <a:latin typeface="Rockwell"/>
                <a:cs typeface="Rockwell"/>
              </a:rPr>
              <a:t>L</a:t>
            </a:r>
            <a:r>
              <a:rPr sz="3400" b="1" spc="-4" smtClean="0">
                <a:solidFill>
                  <a:srgbClr val="CC0000"/>
                </a:solidFill>
                <a:latin typeface="Rockwell"/>
                <a:cs typeface="Rockwell"/>
              </a:rPr>
              <a:t>-M</a:t>
            </a:r>
            <a:r>
              <a:rPr sz="3400" b="1" spc="0" smtClean="0">
                <a:solidFill>
                  <a:srgbClr val="CC0000"/>
                </a:solidFill>
                <a:latin typeface="Rockwell"/>
                <a:cs typeface="Rockwell"/>
              </a:rPr>
              <a:t>OD</a:t>
            </a:r>
            <a:r>
              <a:rPr sz="3400" b="1" spc="-4" smtClean="0">
                <a:solidFill>
                  <a:srgbClr val="CC0000"/>
                </a:solidFill>
                <a:latin typeface="Rockwell"/>
                <a:cs typeface="Rockwell"/>
              </a:rPr>
              <a:t>E</a:t>
            </a:r>
            <a:r>
              <a:rPr sz="3400" b="1" spc="0" smtClean="0">
                <a:solidFill>
                  <a:srgbClr val="CC0000"/>
                </a:solidFill>
                <a:latin typeface="Rockwell"/>
                <a:cs typeface="Rockwell"/>
              </a:rPr>
              <a:t>L </a:t>
            </a:r>
            <a:r>
              <a:rPr sz="3400" b="1" spc="4" dirty="0" smtClean="0">
                <a:solidFill>
                  <a:srgbClr val="CC0000"/>
                </a:solidFill>
                <a:latin typeface="Rockwell"/>
                <a:cs typeface="Rockwell"/>
              </a:rPr>
              <a:t>E</a:t>
            </a:r>
            <a:r>
              <a:rPr sz="3400" b="1" spc="-4" dirty="0" smtClean="0">
                <a:solidFill>
                  <a:srgbClr val="CC0000"/>
                </a:solidFill>
                <a:latin typeface="Rockwell"/>
                <a:cs typeface="Rockwell"/>
              </a:rPr>
              <a:t>-B</a:t>
            </a:r>
            <a:r>
              <a:rPr sz="3400" b="1" spc="0" dirty="0" smtClean="0">
                <a:solidFill>
                  <a:srgbClr val="CC0000"/>
                </a:solidFill>
                <a:latin typeface="Rockwell"/>
                <a:cs typeface="Rockwell"/>
              </a:rPr>
              <a:t>I</a:t>
            </a:r>
            <a:r>
              <a:rPr sz="3400" b="1" spc="-4" dirty="0" smtClean="0">
                <a:solidFill>
                  <a:srgbClr val="CC0000"/>
                </a:solidFill>
                <a:latin typeface="Rockwell"/>
                <a:cs typeface="Rockwell"/>
              </a:rPr>
              <a:t>S</a:t>
            </a:r>
            <a:r>
              <a:rPr sz="3400" b="1" spc="0" dirty="0" smtClean="0">
                <a:solidFill>
                  <a:srgbClr val="CC0000"/>
                </a:solidFill>
                <a:latin typeface="Rockwell"/>
                <a:cs typeface="Rockwell"/>
              </a:rPr>
              <a:t>NIS</a:t>
            </a:r>
            <a:endParaRPr sz="3400">
              <a:latin typeface="Rockwell"/>
              <a:cs typeface="Rockwell"/>
            </a:endParaRPr>
          </a:p>
          <a:p>
            <a:pPr marL="1469936" marR="1504433" algn="ctr">
              <a:lnSpc>
                <a:spcPct val="97859"/>
              </a:lnSpc>
              <a:spcBef>
                <a:spcPts val="65"/>
              </a:spcBef>
            </a:pPr>
            <a:r>
              <a:rPr sz="2800" b="1" i="1" spc="0" smtClean="0">
                <a:latin typeface="Rockwell"/>
                <a:cs typeface="Rockwell"/>
              </a:rPr>
              <a:t>Pe</a:t>
            </a:r>
            <a:r>
              <a:rPr sz="2800" b="1" i="1" spc="-4" smtClean="0">
                <a:latin typeface="Rockwell"/>
                <a:cs typeface="Rockwell"/>
              </a:rPr>
              <a:t>r</a:t>
            </a:r>
            <a:r>
              <a:rPr sz="2800" b="1" i="1" spc="4" smtClean="0">
                <a:latin typeface="Rockwell"/>
                <a:cs typeface="Rockwell"/>
              </a:rPr>
              <a:t>t</a:t>
            </a:r>
            <a:r>
              <a:rPr sz="2800" b="1" i="1" spc="-9" smtClean="0">
                <a:latin typeface="Rockwell"/>
                <a:cs typeface="Rockwell"/>
              </a:rPr>
              <a:t>e</a:t>
            </a:r>
            <a:r>
              <a:rPr sz="2800" b="1" i="1" spc="-4" smtClean="0">
                <a:latin typeface="Rockwell"/>
                <a:cs typeface="Rockwell"/>
              </a:rPr>
              <a:t>m</a:t>
            </a:r>
            <a:r>
              <a:rPr sz="2800" b="1" i="1" spc="-9" smtClean="0">
                <a:latin typeface="Rockwell"/>
                <a:cs typeface="Rockwell"/>
              </a:rPr>
              <a:t>u</a:t>
            </a:r>
            <a:r>
              <a:rPr sz="2800" b="1" i="1" spc="0" smtClean="0">
                <a:latin typeface="Rockwell"/>
                <a:cs typeface="Rockwell"/>
              </a:rPr>
              <a:t>an </a:t>
            </a:r>
            <a:r>
              <a:rPr sz="2800" b="1" i="1" spc="0" smtClean="0">
                <a:latin typeface="Rockwell"/>
                <a:cs typeface="Rockwell"/>
              </a:rPr>
              <a:t>k</a:t>
            </a:r>
            <a:r>
              <a:rPr sz="2800" b="1" i="1" spc="4" smtClean="0">
                <a:latin typeface="Rockwell"/>
                <a:cs typeface="Rockwell"/>
              </a:rPr>
              <a:t>e</a:t>
            </a:r>
            <a:r>
              <a:rPr sz="2800" b="1" i="1" spc="-14" smtClean="0">
                <a:latin typeface="Rockwell"/>
                <a:cs typeface="Rockwell"/>
              </a:rPr>
              <a:t>-</a:t>
            </a:r>
            <a:r>
              <a:rPr sz="2800" b="1" i="1" spc="0" smtClean="0">
                <a:latin typeface="Rockwell"/>
                <a:cs typeface="Rockwell"/>
              </a:rPr>
              <a:t>3</a:t>
            </a:r>
            <a:endParaRPr lang="en-US" sz="2800" b="1" i="1" spc="0" dirty="0" smtClean="0">
              <a:latin typeface="Rockwell"/>
              <a:cs typeface="Rockwell"/>
            </a:endParaRPr>
          </a:p>
          <a:p>
            <a:pPr marL="1469936" marR="1504433" algn="ctr">
              <a:lnSpc>
                <a:spcPct val="97859"/>
              </a:lnSpc>
              <a:spcBef>
                <a:spcPts val="65"/>
              </a:spcBef>
            </a:pPr>
            <a:r>
              <a:rPr lang="en-US" sz="2400" b="1" i="1" dirty="0" smtClean="0">
                <a:latin typeface="Rockwell"/>
                <a:cs typeface="Rockwell"/>
              </a:rPr>
              <a:t>M.FADJAR DARMAPUTRA M.KOM</a:t>
            </a:r>
            <a:endParaRPr sz="2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0" y="920495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842007" y="1176868"/>
            <a:ext cx="6459196" cy="6014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735"/>
              </a:lnSpc>
              <a:spcBef>
                <a:spcPts val="236"/>
              </a:spcBef>
            </a:pPr>
            <a:r>
              <a:rPr sz="4500" b="1" spc="-4" dirty="0" smtClean="0">
                <a:latin typeface="Rockwell"/>
                <a:cs typeface="Rockwell"/>
              </a:rPr>
              <a:t>M</a:t>
            </a:r>
            <a:r>
              <a:rPr sz="4500" b="1" spc="0" dirty="0" smtClean="0">
                <a:latin typeface="Rockwell"/>
                <a:cs typeface="Rockwell"/>
              </a:rPr>
              <a:t>o</a:t>
            </a:r>
            <a:r>
              <a:rPr sz="4500" b="1" spc="-4" dirty="0" smtClean="0">
                <a:latin typeface="Rockwell"/>
                <a:cs typeface="Rockwell"/>
              </a:rPr>
              <a:t>d</a:t>
            </a:r>
            <a:r>
              <a:rPr sz="4500" b="1" spc="0" dirty="0" smtClean="0">
                <a:latin typeface="Rockwell"/>
                <a:cs typeface="Rockwell"/>
              </a:rPr>
              <a:t>el</a:t>
            </a:r>
            <a:r>
              <a:rPr sz="4500" b="1" spc="9" dirty="0" smtClean="0">
                <a:latin typeface="Rockwell"/>
                <a:cs typeface="Rockwell"/>
              </a:rPr>
              <a:t> </a:t>
            </a:r>
            <a:r>
              <a:rPr sz="4500" b="1" spc="-14" dirty="0" smtClean="0">
                <a:latin typeface="Rockwell"/>
                <a:cs typeface="Rockwell"/>
              </a:rPr>
              <a:t>U</a:t>
            </a:r>
            <a:r>
              <a:rPr sz="4500" b="1" spc="-9" dirty="0" smtClean="0">
                <a:latin typeface="Rockwell"/>
                <a:cs typeface="Rockwell"/>
              </a:rPr>
              <a:t>m</a:t>
            </a:r>
            <a:r>
              <a:rPr sz="4500" b="1" spc="0" dirty="0" smtClean="0">
                <a:latin typeface="Rockwell"/>
                <a:cs typeface="Rockwell"/>
              </a:rPr>
              <a:t>um</a:t>
            </a:r>
            <a:r>
              <a:rPr sz="4500" b="1" spc="19" dirty="0" smtClean="0">
                <a:latin typeface="Rockwell"/>
                <a:cs typeface="Rockwell"/>
              </a:rPr>
              <a:t> </a:t>
            </a:r>
            <a:r>
              <a:rPr sz="4500" b="1" spc="-4" dirty="0" smtClean="0">
                <a:latin typeface="Rockwell"/>
                <a:cs typeface="Rockwell"/>
              </a:rPr>
              <a:t>E-B</a:t>
            </a:r>
            <a:r>
              <a:rPr sz="4500" b="1" spc="0" dirty="0" smtClean="0">
                <a:latin typeface="Rockwell"/>
                <a:cs typeface="Rockwell"/>
              </a:rPr>
              <a:t>is</a:t>
            </a:r>
            <a:r>
              <a:rPr sz="4500" b="1" spc="-4" dirty="0" smtClean="0">
                <a:latin typeface="Rockwell"/>
                <a:cs typeface="Rockwell"/>
              </a:rPr>
              <a:t>n</a:t>
            </a:r>
            <a:r>
              <a:rPr sz="4500" b="1" spc="0" dirty="0" smtClean="0">
                <a:latin typeface="Rockwell"/>
                <a:cs typeface="Rockwell"/>
              </a:rPr>
              <a:t>is</a:t>
            </a:r>
            <a:endParaRPr sz="45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31723" y="2456880"/>
            <a:ext cx="8908492" cy="15021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214">
              <a:lnSpc>
                <a:spcPts val="3629"/>
              </a:lnSpc>
              <a:spcBef>
                <a:spcPts val="181"/>
              </a:spcBef>
            </a:pPr>
            <a:r>
              <a:rPr sz="3400" spc="-4" dirty="0" smtClean="0">
                <a:latin typeface="Rockwell"/>
                <a:cs typeface="Rockwell"/>
              </a:rPr>
              <a:t>Pa</a:t>
            </a:r>
            <a:r>
              <a:rPr sz="3400" spc="4" dirty="0" smtClean="0">
                <a:latin typeface="Rockwell"/>
                <a:cs typeface="Rockwell"/>
              </a:rPr>
              <a:t>d</a:t>
            </a:r>
            <a:r>
              <a:rPr sz="3400" spc="0" dirty="0" smtClean="0">
                <a:latin typeface="Rockwell"/>
                <a:cs typeface="Rockwell"/>
              </a:rPr>
              <a:t>a </a:t>
            </a:r>
            <a:r>
              <a:rPr sz="3400" spc="4" dirty="0" smtClean="0">
                <a:latin typeface="Rockwell"/>
                <a:cs typeface="Rockwell"/>
              </a:rPr>
              <a:t>d</a:t>
            </a:r>
            <a:r>
              <a:rPr sz="3400" spc="-4" dirty="0" smtClean="0">
                <a:latin typeface="Rockwell"/>
                <a:cs typeface="Rockwell"/>
              </a:rPr>
              <a:t>a</a:t>
            </a:r>
            <a:r>
              <a:rPr sz="3400" spc="0" dirty="0" smtClean="0">
                <a:latin typeface="Rockwell"/>
                <a:cs typeface="Rockwell"/>
              </a:rPr>
              <a:t>s</a:t>
            </a:r>
            <a:r>
              <a:rPr sz="3400" spc="-4" dirty="0" smtClean="0">
                <a:latin typeface="Rockwell"/>
                <a:cs typeface="Rockwell"/>
              </a:rPr>
              <a:t>a</a:t>
            </a:r>
            <a:r>
              <a:rPr sz="3400" spc="0" dirty="0" smtClean="0">
                <a:latin typeface="Rockwell"/>
                <a:cs typeface="Rockwell"/>
              </a:rPr>
              <a:t>r</a:t>
            </a:r>
            <a:r>
              <a:rPr sz="3400" spc="4" dirty="0" smtClean="0">
                <a:latin typeface="Rockwell"/>
                <a:cs typeface="Rockwell"/>
              </a:rPr>
              <a:t>n</a:t>
            </a:r>
            <a:r>
              <a:rPr sz="3400" spc="0" dirty="0" smtClean="0">
                <a:latin typeface="Rockwell"/>
                <a:cs typeface="Rockwell"/>
              </a:rPr>
              <a:t>ya</a:t>
            </a:r>
            <a:r>
              <a:rPr sz="3400" spc="14" dirty="0" smtClean="0">
                <a:latin typeface="Rockwell"/>
                <a:cs typeface="Rockwell"/>
              </a:rPr>
              <a:t> </a:t>
            </a:r>
            <a:r>
              <a:rPr sz="3400" spc="-4" dirty="0" smtClean="0">
                <a:latin typeface="Rockwell"/>
                <a:cs typeface="Rockwell"/>
              </a:rPr>
              <a:t>dili</a:t>
            </a:r>
            <a:r>
              <a:rPr sz="3400" spc="4" dirty="0" smtClean="0">
                <a:latin typeface="Rockwell"/>
                <a:cs typeface="Rockwell"/>
              </a:rPr>
              <a:t>ha</a:t>
            </a:r>
            <a:r>
              <a:rPr sz="3400" spc="0" dirty="0" smtClean="0">
                <a:latin typeface="Rockwell"/>
                <a:cs typeface="Rockwell"/>
              </a:rPr>
              <a:t>t</a:t>
            </a:r>
            <a:r>
              <a:rPr sz="3400" spc="14" dirty="0" smtClean="0">
                <a:latin typeface="Rockwell"/>
                <a:cs typeface="Rockwell"/>
              </a:rPr>
              <a:t> </a:t>
            </a:r>
            <a:r>
              <a:rPr sz="3400" spc="-4" dirty="0" smtClean="0">
                <a:latin typeface="Rockwell"/>
                <a:cs typeface="Rockwell"/>
              </a:rPr>
              <a:t>da</a:t>
            </a:r>
            <a:r>
              <a:rPr sz="3400" spc="0" dirty="0" smtClean="0">
                <a:latin typeface="Rockwell"/>
                <a:cs typeface="Rockwell"/>
              </a:rPr>
              <a:t>ri </a:t>
            </a:r>
            <a:r>
              <a:rPr sz="3400" spc="-4" dirty="0" smtClean="0">
                <a:latin typeface="Rockwell"/>
                <a:cs typeface="Rockwell"/>
              </a:rPr>
              <a:t>j</a:t>
            </a:r>
            <a:r>
              <a:rPr sz="3400" spc="4" dirty="0" smtClean="0">
                <a:latin typeface="Rockwell"/>
                <a:cs typeface="Rockwell"/>
              </a:rPr>
              <a:t>e</a:t>
            </a:r>
            <a:r>
              <a:rPr sz="3400" spc="-4" dirty="0" smtClean="0">
                <a:latin typeface="Rockwell"/>
                <a:cs typeface="Rockwell"/>
              </a:rPr>
              <a:t>ni</a:t>
            </a:r>
            <a:r>
              <a:rPr sz="3400" spc="0" dirty="0" smtClean="0">
                <a:latin typeface="Rockwell"/>
                <a:cs typeface="Rockwell"/>
              </a:rPr>
              <a:t>s</a:t>
            </a:r>
            <a:r>
              <a:rPr sz="3400" spc="4" dirty="0" smtClean="0">
                <a:latin typeface="Rockwell"/>
                <a:cs typeface="Rockwell"/>
              </a:rPr>
              <a:t>n</a:t>
            </a:r>
            <a:r>
              <a:rPr sz="3400" spc="-4" dirty="0" smtClean="0">
                <a:latin typeface="Rockwell"/>
                <a:cs typeface="Rockwell"/>
              </a:rPr>
              <a:t>y</a:t>
            </a:r>
            <a:r>
              <a:rPr sz="3400" spc="4" dirty="0" smtClean="0">
                <a:latin typeface="Rockwell"/>
                <a:cs typeface="Rockwell"/>
              </a:rPr>
              <a:t>a</a:t>
            </a:r>
            <a:r>
              <a:rPr sz="3400" spc="0" dirty="0" smtClean="0">
                <a:latin typeface="Rockwell"/>
                <a:cs typeface="Rockwell"/>
              </a:rPr>
              <a:t>,</a:t>
            </a:r>
            <a:r>
              <a:rPr sz="3400" spc="9" dirty="0" smtClean="0">
                <a:latin typeface="Rockwell"/>
                <a:cs typeface="Rockwell"/>
              </a:rPr>
              <a:t> </a:t>
            </a:r>
            <a:r>
              <a:rPr sz="3400" spc="-4" dirty="0" smtClean="0">
                <a:latin typeface="Rockwell"/>
                <a:cs typeface="Rockwell"/>
              </a:rPr>
              <a:t>E</a:t>
            </a:r>
            <a:r>
              <a:rPr sz="3400" spc="0" dirty="0" smtClean="0">
                <a:latin typeface="Rockwell"/>
                <a:cs typeface="Rockwell"/>
              </a:rPr>
              <a:t>-</a:t>
            </a:r>
            <a:r>
              <a:rPr sz="3400" spc="-4" dirty="0" smtClean="0">
                <a:latin typeface="Rockwell"/>
                <a:cs typeface="Rockwell"/>
              </a:rPr>
              <a:t>Bi</a:t>
            </a:r>
            <a:r>
              <a:rPr sz="3400" spc="0" dirty="0" smtClean="0">
                <a:latin typeface="Rockwell"/>
                <a:cs typeface="Rockwell"/>
              </a:rPr>
              <a:t>s</a:t>
            </a:r>
            <a:r>
              <a:rPr sz="3400" spc="-4" dirty="0" smtClean="0">
                <a:latin typeface="Rockwell"/>
                <a:cs typeface="Rockwell"/>
              </a:rPr>
              <a:t>n</a:t>
            </a:r>
            <a:r>
              <a:rPr sz="3400" spc="4" dirty="0" smtClean="0">
                <a:latin typeface="Rockwell"/>
                <a:cs typeface="Rockwell"/>
              </a:rPr>
              <a:t>i</a:t>
            </a:r>
            <a:r>
              <a:rPr sz="3400" spc="0" dirty="0" smtClean="0">
                <a:latin typeface="Rockwell"/>
                <a:cs typeface="Rockwell"/>
              </a:rPr>
              <a:t>s</a:t>
            </a:r>
            <a:endParaRPr sz="3400">
              <a:latin typeface="Rockwell"/>
              <a:cs typeface="Rockwell"/>
            </a:endParaRPr>
          </a:p>
          <a:p>
            <a:pPr marL="12700">
              <a:lnSpc>
                <a:spcPct val="100599"/>
              </a:lnSpc>
            </a:pPr>
            <a:r>
              <a:rPr sz="3400" spc="-4" dirty="0" smtClean="0">
                <a:latin typeface="Rockwell"/>
                <a:cs typeface="Rockwell"/>
              </a:rPr>
              <a:t>dibag</a:t>
            </a:r>
            <a:r>
              <a:rPr sz="3400" spc="0" dirty="0" smtClean="0">
                <a:latin typeface="Rockwell"/>
                <a:cs typeface="Rockwell"/>
              </a:rPr>
              <a:t>i</a:t>
            </a:r>
            <a:r>
              <a:rPr sz="3400" spc="9" dirty="0" smtClean="0">
                <a:latin typeface="Rockwell"/>
                <a:cs typeface="Rockwell"/>
              </a:rPr>
              <a:t> </a:t>
            </a:r>
            <a:r>
              <a:rPr sz="3400" spc="0" dirty="0" smtClean="0">
                <a:latin typeface="Rockwell"/>
                <a:cs typeface="Rockwell"/>
              </a:rPr>
              <a:t>m</a:t>
            </a:r>
            <a:r>
              <a:rPr sz="3400" spc="-4" dirty="0" smtClean="0">
                <a:latin typeface="Rockwell"/>
                <a:cs typeface="Rockwell"/>
              </a:rPr>
              <a:t>enja</a:t>
            </a:r>
            <a:r>
              <a:rPr sz="3400" spc="4" dirty="0" smtClean="0">
                <a:latin typeface="Rockwell"/>
                <a:cs typeface="Rockwell"/>
              </a:rPr>
              <a:t>d</a:t>
            </a:r>
            <a:r>
              <a:rPr sz="3400" spc="0" dirty="0" smtClean="0">
                <a:latin typeface="Rockwell"/>
                <a:cs typeface="Rockwell"/>
              </a:rPr>
              <a:t>i </a:t>
            </a:r>
            <a:r>
              <a:rPr sz="3400" spc="-4" dirty="0" smtClean="0">
                <a:latin typeface="Rockwell"/>
                <a:cs typeface="Rockwell"/>
              </a:rPr>
              <a:t>d</a:t>
            </a:r>
            <a:r>
              <a:rPr sz="3400" spc="0" dirty="0" smtClean="0">
                <a:latin typeface="Rockwell"/>
                <a:cs typeface="Rockwell"/>
              </a:rPr>
              <a:t>ua </a:t>
            </a:r>
            <a:r>
              <a:rPr sz="3400" spc="4" dirty="0" smtClean="0">
                <a:latin typeface="Rockwell"/>
                <a:cs typeface="Rockwell"/>
              </a:rPr>
              <a:t>k</a:t>
            </a:r>
            <a:r>
              <a:rPr sz="3400" spc="-4" dirty="0" smtClean="0">
                <a:latin typeface="Rockwell"/>
                <a:cs typeface="Rockwell"/>
              </a:rPr>
              <a:t>a</a:t>
            </a:r>
            <a:r>
              <a:rPr sz="3400" spc="0" dirty="0" smtClean="0">
                <a:latin typeface="Rockwell"/>
                <a:cs typeface="Rockwell"/>
              </a:rPr>
              <a:t>t</a:t>
            </a:r>
            <a:r>
              <a:rPr sz="3400" spc="-4" dirty="0" smtClean="0">
                <a:latin typeface="Rockwell"/>
                <a:cs typeface="Rockwell"/>
              </a:rPr>
              <a:t>e</a:t>
            </a:r>
            <a:r>
              <a:rPr sz="3400" spc="4" dirty="0" smtClean="0">
                <a:latin typeface="Rockwell"/>
                <a:cs typeface="Rockwell"/>
              </a:rPr>
              <a:t>g</a:t>
            </a:r>
            <a:r>
              <a:rPr sz="3400" spc="-4" dirty="0" smtClean="0">
                <a:latin typeface="Rockwell"/>
                <a:cs typeface="Rockwell"/>
              </a:rPr>
              <a:t>o</a:t>
            </a:r>
            <a:r>
              <a:rPr sz="3400" spc="0" dirty="0" smtClean="0">
                <a:latin typeface="Rockwell"/>
                <a:cs typeface="Rockwell"/>
              </a:rPr>
              <a:t>ri </a:t>
            </a:r>
            <a:r>
              <a:rPr sz="3400" spc="-4" dirty="0" smtClean="0">
                <a:latin typeface="Rockwell"/>
                <a:cs typeface="Rockwell"/>
              </a:rPr>
              <a:t>u</a:t>
            </a:r>
            <a:r>
              <a:rPr sz="3400" spc="0" dirty="0" smtClean="0">
                <a:latin typeface="Rockwell"/>
                <a:cs typeface="Rockwell"/>
              </a:rPr>
              <a:t>m</a:t>
            </a:r>
            <a:r>
              <a:rPr sz="3400" spc="-4" dirty="0" smtClean="0">
                <a:latin typeface="Rockwell"/>
                <a:cs typeface="Rockwell"/>
              </a:rPr>
              <a:t>u</a:t>
            </a:r>
            <a:r>
              <a:rPr sz="3400" spc="4" dirty="0" smtClean="0">
                <a:latin typeface="Rockwell"/>
                <a:cs typeface="Rockwell"/>
              </a:rPr>
              <a:t>m</a:t>
            </a:r>
            <a:r>
              <a:rPr sz="3400" spc="0" dirty="0" smtClean="0">
                <a:latin typeface="Rockwell"/>
                <a:cs typeface="Rockwell"/>
              </a:rPr>
              <a:t>,</a:t>
            </a:r>
            <a:r>
              <a:rPr sz="3400" spc="14" dirty="0" smtClean="0">
                <a:latin typeface="Rockwell"/>
                <a:cs typeface="Rockwell"/>
              </a:rPr>
              <a:t> </a:t>
            </a:r>
            <a:r>
              <a:rPr sz="3400" spc="-4" dirty="0" smtClean="0">
                <a:latin typeface="Rockwell"/>
                <a:cs typeface="Rockwell"/>
              </a:rPr>
              <a:t>yai</a:t>
            </a:r>
            <a:r>
              <a:rPr sz="3400" spc="4" dirty="0" smtClean="0">
                <a:latin typeface="Rockwell"/>
                <a:cs typeface="Rockwell"/>
              </a:rPr>
              <a:t>t</a:t>
            </a:r>
            <a:r>
              <a:rPr sz="3400" spc="0" dirty="0" smtClean="0">
                <a:latin typeface="Rockwell"/>
                <a:cs typeface="Rockwell"/>
              </a:rPr>
              <a:t>u </a:t>
            </a:r>
            <a:r>
              <a:rPr sz="3400" b="1" spc="-4" dirty="0" smtClean="0">
                <a:latin typeface="Rockwell"/>
                <a:cs typeface="Rockwell"/>
              </a:rPr>
              <a:t>B</a:t>
            </a:r>
            <a:r>
              <a:rPr sz="3400" b="1" spc="0" dirty="0" smtClean="0">
                <a:latin typeface="Rockwell"/>
                <a:cs typeface="Rockwell"/>
              </a:rPr>
              <a:t>- </a:t>
            </a:r>
            <a:r>
              <a:rPr sz="3400" b="1" spc="-4" dirty="0" smtClean="0">
                <a:latin typeface="Rockwell"/>
                <a:cs typeface="Rockwell"/>
              </a:rPr>
              <a:t>to-</a:t>
            </a:r>
            <a:r>
              <a:rPr sz="3400" b="1" spc="0" dirty="0" smtClean="0">
                <a:latin typeface="Rockwell"/>
                <a:cs typeface="Rockwell"/>
              </a:rPr>
              <a:t>B</a:t>
            </a:r>
            <a:r>
              <a:rPr sz="3400" b="1" spc="9" dirty="0" smtClean="0">
                <a:latin typeface="Rockwell"/>
                <a:cs typeface="Rockwell"/>
              </a:rPr>
              <a:t> </a:t>
            </a:r>
            <a:r>
              <a:rPr sz="3400" spc="-4" dirty="0" smtClean="0">
                <a:latin typeface="Rockwell"/>
                <a:cs typeface="Rockwell"/>
              </a:rPr>
              <a:t>d</a:t>
            </a:r>
            <a:r>
              <a:rPr sz="3400" spc="4" dirty="0" smtClean="0">
                <a:latin typeface="Rockwell"/>
                <a:cs typeface="Rockwell"/>
              </a:rPr>
              <a:t>a</a:t>
            </a:r>
            <a:r>
              <a:rPr sz="3400" spc="0" dirty="0" smtClean="0">
                <a:latin typeface="Rockwell"/>
                <a:cs typeface="Rockwell"/>
              </a:rPr>
              <a:t>n </a:t>
            </a:r>
            <a:r>
              <a:rPr sz="3400" b="1" spc="-4" dirty="0" smtClean="0">
                <a:latin typeface="Rockwell"/>
                <a:cs typeface="Rockwell"/>
              </a:rPr>
              <a:t>B</a:t>
            </a:r>
            <a:r>
              <a:rPr sz="3400" b="1" spc="9" dirty="0" smtClean="0">
                <a:latin typeface="Rockwell"/>
                <a:cs typeface="Rockwell"/>
              </a:rPr>
              <a:t>-</a:t>
            </a:r>
            <a:r>
              <a:rPr sz="3400" b="1" spc="-4" dirty="0" smtClean="0">
                <a:latin typeface="Rockwell"/>
                <a:cs typeface="Rockwell"/>
              </a:rPr>
              <a:t>t</a:t>
            </a:r>
            <a:r>
              <a:rPr sz="3400" b="1" spc="4" dirty="0" smtClean="0">
                <a:latin typeface="Rockwell"/>
                <a:cs typeface="Rockwell"/>
              </a:rPr>
              <a:t>o</a:t>
            </a:r>
            <a:r>
              <a:rPr sz="3400" b="1" spc="9" dirty="0" smtClean="0">
                <a:latin typeface="Rockwell"/>
                <a:cs typeface="Rockwell"/>
              </a:rPr>
              <a:t>-</a:t>
            </a:r>
            <a:r>
              <a:rPr sz="3400" b="1" spc="4" dirty="0" smtClean="0">
                <a:latin typeface="Rockwell"/>
                <a:cs typeface="Rockwell"/>
              </a:rPr>
              <a:t>C</a:t>
            </a:r>
            <a:r>
              <a:rPr sz="3400" spc="0" dirty="0" smtClean="0">
                <a:latin typeface="Rockwell"/>
                <a:cs typeface="Rockwell"/>
              </a:rPr>
              <a:t>.</a:t>
            </a:r>
            <a:endParaRPr sz="34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31723" y="4748976"/>
            <a:ext cx="8611746" cy="15021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629"/>
              </a:lnSpc>
              <a:spcBef>
                <a:spcPts val="181"/>
              </a:spcBef>
            </a:pPr>
            <a:r>
              <a:rPr sz="3400" spc="-4" dirty="0" smtClean="0">
                <a:latin typeface="Rockwell"/>
                <a:cs typeface="Rockwell"/>
              </a:rPr>
              <a:t>P</a:t>
            </a:r>
            <a:r>
              <a:rPr sz="3400" spc="0" dirty="0" smtClean="0">
                <a:latin typeface="Rockwell"/>
                <a:cs typeface="Rockwell"/>
              </a:rPr>
              <a:t>r</a:t>
            </a:r>
            <a:r>
              <a:rPr sz="3400" spc="-4" dirty="0" smtClean="0">
                <a:latin typeface="Rockwell"/>
                <a:cs typeface="Rockwell"/>
              </a:rPr>
              <a:t>in</a:t>
            </a:r>
            <a:r>
              <a:rPr sz="3400" spc="0" dirty="0" smtClean="0">
                <a:latin typeface="Rockwell"/>
                <a:cs typeface="Rockwell"/>
              </a:rPr>
              <a:t>s</a:t>
            </a:r>
            <a:r>
              <a:rPr sz="3400" spc="-4" dirty="0" smtClean="0">
                <a:latin typeface="Rockwell"/>
                <a:cs typeface="Rockwell"/>
              </a:rPr>
              <a:t>i</a:t>
            </a:r>
            <a:r>
              <a:rPr sz="3400" spc="0" dirty="0" smtClean="0">
                <a:latin typeface="Rockwell"/>
                <a:cs typeface="Rockwell"/>
              </a:rPr>
              <a:t>p</a:t>
            </a:r>
            <a:r>
              <a:rPr sz="3400" spc="14" dirty="0" smtClean="0">
                <a:latin typeface="Rockwell"/>
                <a:cs typeface="Rockwell"/>
              </a:rPr>
              <a:t> </a:t>
            </a:r>
            <a:r>
              <a:rPr sz="3400" spc="-4" dirty="0" smtClean="0">
                <a:latin typeface="Rockwell"/>
                <a:cs typeface="Rockwell"/>
              </a:rPr>
              <a:t>pe</a:t>
            </a:r>
            <a:r>
              <a:rPr sz="3400" spc="0" dirty="0" smtClean="0">
                <a:latin typeface="Rockwell"/>
                <a:cs typeface="Rockwell"/>
              </a:rPr>
              <a:t>m</a:t>
            </a:r>
            <a:r>
              <a:rPr sz="3400" spc="-4" dirty="0" smtClean="0">
                <a:latin typeface="Rockwell"/>
                <a:cs typeface="Rockwell"/>
              </a:rPr>
              <a:t>b</a:t>
            </a:r>
            <a:r>
              <a:rPr sz="3400" spc="4" dirty="0" smtClean="0">
                <a:latin typeface="Rockwell"/>
                <a:cs typeface="Rockwell"/>
              </a:rPr>
              <a:t>a</a:t>
            </a:r>
            <a:r>
              <a:rPr sz="3400" spc="-4" dirty="0" smtClean="0">
                <a:latin typeface="Rockwell"/>
                <a:cs typeface="Rockwell"/>
              </a:rPr>
              <a:t>gia</a:t>
            </a:r>
            <a:r>
              <a:rPr sz="3400" spc="0" dirty="0" smtClean="0">
                <a:latin typeface="Rockwell"/>
                <a:cs typeface="Rockwell"/>
              </a:rPr>
              <a:t>n </a:t>
            </a:r>
            <a:r>
              <a:rPr sz="3400" spc="4" dirty="0" smtClean="0">
                <a:latin typeface="Rockwell"/>
                <a:cs typeface="Rockwell"/>
              </a:rPr>
              <a:t>i</a:t>
            </a:r>
            <a:r>
              <a:rPr sz="3400" spc="-4" dirty="0" smtClean="0">
                <a:latin typeface="Rockwell"/>
                <a:cs typeface="Rockwell"/>
              </a:rPr>
              <a:t>n</a:t>
            </a:r>
            <a:r>
              <a:rPr sz="3400" spc="0" dirty="0" smtClean="0">
                <a:latin typeface="Rockwell"/>
                <a:cs typeface="Rockwell"/>
              </a:rPr>
              <a:t>i</a:t>
            </a:r>
            <a:r>
              <a:rPr sz="3400" spc="14" dirty="0" smtClean="0">
                <a:latin typeface="Rockwell"/>
                <a:cs typeface="Rockwell"/>
              </a:rPr>
              <a:t> </a:t>
            </a:r>
            <a:r>
              <a:rPr sz="3400" spc="-4" dirty="0" smtClean="0">
                <a:latin typeface="Rockwell"/>
                <a:cs typeface="Rockwell"/>
              </a:rPr>
              <a:t>dila</a:t>
            </a:r>
            <a:r>
              <a:rPr sz="3400" spc="4" dirty="0" smtClean="0">
                <a:latin typeface="Rockwell"/>
                <a:cs typeface="Rockwell"/>
              </a:rPr>
              <a:t>nd</a:t>
            </a:r>
            <a:r>
              <a:rPr sz="3400" spc="-4" dirty="0" smtClean="0">
                <a:latin typeface="Rockwell"/>
                <a:cs typeface="Rockwell"/>
              </a:rPr>
              <a:t>a</a:t>
            </a:r>
            <a:r>
              <a:rPr sz="3400" spc="0" dirty="0" smtClean="0">
                <a:latin typeface="Rockwell"/>
                <a:cs typeface="Rockwell"/>
              </a:rPr>
              <a:t>si</a:t>
            </a:r>
            <a:r>
              <a:rPr sz="3400" spc="9" dirty="0" smtClean="0">
                <a:latin typeface="Rockwell"/>
                <a:cs typeface="Rockwell"/>
              </a:rPr>
              <a:t> </a:t>
            </a:r>
            <a:r>
              <a:rPr sz="3400" spc="-4" dirty="0" smtClean="0">
                <a:latin typeface="Rockwell"/>
                <a:cs typeface="Rockwell"/>
              </a:rPr>
              <a:t>pa</a:t>
            </a:r>
            <a:r>
              <a:rPr sz="3400" spc="4" dirty="0" smtClean="0">
                <a:latin typeface="Rockwell"/>
                <a:cs typeface="Rockwell"/>
              </a:rPr>
              <a:t>d</a:t>
            </a:r>
            <a:r>
              <a:rPr sz="3400" spc="0" dirty="0" smtClean="0">
                <a:latin typeface="Rockwell"/>
                <a:cs typeface="Rockwell"/>
              </a:rPr>
              <a:t>a </a:t>
            </a:r>
            <a:r>
              <a:rPr sz="3400" spc="-4" dirty="0" smtClean="0">
                <a:latin typeface="Rockwell"/>
                <a:cs typeface="Rockwell"/>
              </a:rPr>
              <a:t>j</a:t>
            </a:r>
            <a:r>
              <a:rPr sz="3400" spc="4" dirty="0" smtClean="0">
                <a:latin typeface="Rockwell"/>
                <a:cs typeface="Rockwell"/>
              </a:rPr>
              <a:t>e</a:t>
            </a:r>
            <a:r>
              <a:rPr sz="3400" spc="-4" dirty="0" smtClean="0">
                <a:latin typeface="Rockwell"/>
                <a:cs typeface="Rockwell"/>
              </a:rPr>
              <a:t>ni</a:t>
            </a:r>
            <a:r>
              <a:rPr sz="3400" spc="0" dirty="0" smtClean="0">
                <a:latin typeface="Rockwell"/>
                <a:cs typeface="Rockwell"/>
              </a:rPr>
              <a:t>s</a:t>
            </a:r>
            <a:endParaRPr sz="3400">
              <a:latin typeface="Rockwell"/>
              <a:cs typeface="Rockwell"/>
            </a:endParaRPr>
          </a:p>
          <a:p>
            <a:pPr marL="12700" marR="458663">
              <a:lnSpc>
                <a:spcPct val="100599"/>
              </a:lnSpc>
            </a:pPr>
            <a:r>
              <a:rPr sz="3400" spc="-4" dirty="0" smtClean="0">
                <a:latin typeface="Rockwell"/>
                <a:cs typeface="Rockwell"/>
              </a:rPr>
              <a:t>in</a:t>
            </a:r>
            <a:r>
              <a:rPr sz="3400" spc="0" dirty="0" smtClean="0">
                <a:latin typeface="Rockwell"/>
                <a:cs typeface="Rockwell"/>
              </a:rPr>
              <a:t>st</a:t>
            </a:r>
            <a:r>
              <a:rPr sz="3400" spc="-4" dirty="0" smtClean="0">
                <a:latin typeface="Rockwell"/>
                <a:cs typeface="Rockwell"/>
              </a:rPr>
              <a:t>i</a:t>
            </a:r>
            <a:r>
              <a:rPr sz="3400" spc="0" dirty="0" smtClean="0">
                <a:latin typeface="Rockwell"/>
                <a:cs typeface="Rockwell"/>
              </a:rPr>
              <a:t>t</a:t>
            </a:r>
            <a:r>
              <a:rPr sz="3400" spc="-4" dirty="0" smtClean="0">
                <a:latin typeface="Rockwell"/>
                <a:cs typeface="Rockwell"/>
              </a:rPr>
              <a:t>u</a:t>
            </a:r>
            <a:r>
              <a:rPr sz="3400" spc="0" dirty="0" smtClean="0">
                <a:latin typeface="Rockwell"/>
                <a:cs typeface="Rockwell"/>
              </a:rPr>
              <a:t>si</a:t>
            </a:r>
            <a:r>
              <a:rPr sz="3400" spc="25" dirty="0" smtClean="0">
                <a:latin typeface="Rockwell"/>
                <a:cs typeface="Rockwell"/>
              </a:rPr>
              <a:t> </a:t>
            </a:r>
            <a:r>
              <a:rPr sz="3400" spc="-4" dirty="0" smtClean="0">
                <a:latin typeface="Rockwell"/>
                <a:cs typeface="Rockwell"/>
              </a:rPr>
              <a:t>a</a:t>
            </a:r>
            <a:r>
              <a:rPr sz="3400" spc="0" dirty="0" smtClean="0">
                <a:latin typeface="Rockwell"/>
                <a:cs typeface="Rockwell"/>
              </a:rPr>
              <a:t>t</a:t>
            </a:r>
            <a:r>
              <a:rPr sz="3400" spc="-4" dirty="0" smtClean="0">
                <a:latin typeface="Rockwell"/>
                <a:cs typeface="Rockwell"/>
              </a:rPr>
              <a:t>a</a:t>
            </a:r>
            <a:r>
              <a:rPr sz="3400" spc="0" dirty="0" smtClean="0">
                <a:latin typeface="Rockwell"/>
                <a:cs typeface="Rockwell"/>
              </a:rPr>
              <a:t>u </a:t>
            </a:r>
            <a:r>
              <a:rPr sz="3400" spc="4" dirty="0" smtClean="0">
                <a:latin typeface="Rockwell"/>
                <a:cs typeface="Rockwell"/>
              </a:rPr>
              <a:t>ko</a:t>
            </a:r>
            <a:r>
              <a:rPr sz="3400" spc="0" dirty="0" smtClean="0">
                <a:latin typeface="Rockwell"/>
                <a:cs typeface="Rockwell"/>
              </a:rPr>
              <a:t>m</a:t>
            </a:r>
            <a:r>
              <a:rPr sz="3400" spc="-4" dirty="0" smtClean="0">
                <a:latin typeface="Rockwell"/>
                <a:cs typeface="Rockwell"/>
              </a:rPr>
              <a:t>uni</a:t>
            </a:r>
            <a:r>
              <a:rPr sz="3400" spc="0" dirty="0" smtClean="0">
                <a:latin typeface="Rockwell"/>
                <a:cs typeface="Rockwell"/>
              </a:rPr>
              <a:t>t</a:t>
            </a:r>
            <a:r>
              <a:rPr sz="3400" spc="-4" dirty="0" smtClean="0">
                <a:latin typeface="Rockwell"/>
                <a:cs typeface="Rockwell"/>
              </a:rPr>
              <a:t>a</a:t>
            </a:r>
            <a:r>
              <a:rPr sz="3400" spc="0" dirty="0" smtClean="0">
                <a:latin typeface="Rockwell"/>
                <a:cs typeface="Rockwell"/>
              </a:rPr>
              <a:t>s</a:t>
            </a:r>
            <a:r>
              <a:rPr sz="3400" spc="19" dirty="0" smtClean="0">
                <a:latin typeface="Rockwell"/>
                <a:cs typeface="Rockwell"/>
              </a:rPr>
              <a:t> </a:t>
            </a:r>
            <a:r>
              <a:rPr sz="3400" spc="-4" dirty="0" smtClean="0">
                <a:latin typeface="Rockwell"/>
                <a:cs typeface="Rockwell"/>
              </a:rPr>
              <a:t>y</a:t>
            </a:r>
            <a:r>
              <a:rPr sz="3400" spc="4" dirty="0" smtClean="0">
                <a:latin typeface="Rockwell"/>
                <a:cs typeface="Rockwell"/>
              </a:rPr>
              <a:t>a</a:t>
            </a:r>
            <a:r>
              <a:rPr sz="3400" spc="-4" dirty="0" smtClean="0">
                <a:latin typeface="Rockwell"/>
                <a:cs typeface="Rockwell"/>
              </a:rPr>
              <a:t>n</a:t>
            </a:r>
            <a:r>
              <a:rPr sz="3400" spc="0" dirty="0" smtClean="0">
                <a:latin typeface="Rockwell"/>
                <a:cs typeface="Rockwell"/>
              </a:rPr>
              <a:t>g</a:t>
            </a:r>
            <a:r>
              <a:rPr sz="3400" spc="25" dirty="0" smtClean="0">
                <a:latin typeface="Rockwell"/>
                <a:cs typeface="Rockwell"/>
              </a:rPr>
              <a:t> </a:t>
            </a:r>
            <a:r>
              <a:rPr sz="3400" spc="0" dirty="0" smtClean="0">
                <a:latin typeface="Rockwell"/>
                <a:cs typeface="Rockwell"/>
              </a:rPr>
              <a:t>m</a:t>
            </a:r>
            <a:r>
              <a:rPr sz="3400" spc="-4" dirty="0" smtClean="0">
                <a:latin typeface="Rockwell"/>
                <a:cs typeface="Rockwell"/>
              </a:rPr>
              <a:t>ela</a:t>
            </a:r>
            <a:r>
              <a:rPr sz="3400" spc="4" dirty="0" smtClean="0">
                <a:latin typeface="Rockwell"/>
                <a:cs typeface="Rockwell"/>
              </a:rPr>
              <a:t>k</a:t>
            </a:r>
            <a:r>
              <a:rPr sz="3400" spc="0" dirty="0" smtClean="0">
                <a:latin typeface="Rockwell"/>
                <a:cs typeface="Rockwell"/>
              </a:rPr>
              <a:t>u</a:t>
            </a:r>
            <a:r>
              <a:rPr sz="3400" spc="-4" dirty="0" smtClean="0">
                <a:latin typeface="Rockwell"/>
                <a:cs typeface="Rockwell"/>
              </a:rPr>
              <a:t>k</a:t>
            </a:r>
            <a:r>
              <a:rPr sz="3400" spc="4" dirty="0" smtClean="0">
                <a:latin typeface="Rockwell"/>
                <a:cs typeface="Rockwell"/>
              </a:rPr>
              <a:t>a</a:t>
            </a:r>
            <a:r>
              <a:rPr sz="3400" spc="0" dirty="0" smtClean="0">
                <a:latin typeface="Rockwell"/>
                <a:cs typeface="Rockwell"/>
              </a:rPr>
              <a:t>n </a:t>
            </a:r>
            <a:r>
              <a:rPr sz="3400" spc="-4" dirty="0" smtClean="0">
                <a:latin typeface="Rockwell"/>
                <a:cs typeface="Rockwell"/>
              </a:rPr>
              <a:t>in</a:t>
            </a:r>
            <a:r>
              <a:rPr sz="3400" spc="0" dirty="0" smtClean="0">
                <a:latin typeface="Rockwell"/>
                <a:cs typeface="Rockwell"/>
              </a:rPr>
              <a:t>t</a:t>
            </a:r>
            <a:r>
              <a:rPr sz="3400" spc="-4" dirty="0" smtClean="0">
                <a:latin typeface="Rockwell"/>
                <a:cs typeface="Rockwell"/>
              </a:rPr>
              <a:t>e</a:t>
            </a:r>
            <a:r>
              <a:rPr sz="3400" spc="0" dirty="0" smtClean="0">
                <a:latin typeface="Rockwell"/>
                <a:cs typeface="Rockwell"/>
              </a:rPr>
              <a:t>r</a:t>
            </a:r>
            <a:r>
              <a:rPr sz="3400" spc="4" dirty="0" smtClean="0">
                <a:latin typeface="Rockwell"/>
                <a:cs typeface="Rockwell"/>
              </a:rPr>
              <a:t>ak</a:t>
            </a:r>
            <a:r>
              <a:rPr sz="3400" spc="0" dirty="0" smtClean="0">
                <a:latin typeface="Rockwell"/>
                <a:cs typeface="Rockwell"/>
              </a:rPr>
              <a:t>si</a:t>
            </a:r>
            <a:r>
              <a:rPr sz="3400" spc="14" dirty="0" smtClean="0">
                <a:latin typeface="Rockwell"/>
                <a:cs typeface="Rockwell"/>
              </a:rPr>
              <a:t> </a:t>
            </a:r>
            <a:r>
              <a:rPr sz="3400" spc="-4" dirty="0" smtClean="0">
                <a:latin typeface="Rockwell"/>
                <a:cs typeface="Rockwell"/>
              </a:rPr>
              <a:t>pe</a:t>
            </a:r>
            <a:r>
              <a:rPr sz="3400" spc="0" dirty="0" smtClean="0">
                <a:latin typeface="Rockwell"/>
                <a:cs typeface="Rockwell"/>
              </a:rPr>
              <a:t>r</a:t>
            </a:r>
            <a:r>
              <a:rPr sz="3400" spc="4" dirty="0" smtClean="0">
                <a:latin typeface="Rockwell"/>
                <a:cs typeface="Rockwell"/>
              </a:rPr>
              <a:t>d</a:t>
            </a:r>
            <a:r>
              <a:rPr sz="3400" spc="-4" dirty="0" smtClean="0">
                <a:latin typeface="Rockwell"/>
                <a:cs typeface="Rockwell"/>
              </a:rPr>
              <a:t>ag</a:t>
            </a:r>
            <a:r>
              <a:rPr sz="3400" spc="4" dirty="0" smtClean="0">
                <a:latin typeface="Rockwell"/>
                <a:cs typeface="Rockwell"/>
              </a:rPr>
              <a:t>a</a:t>
            </a:r>
            <a:r>
              <a:rPr sz="3400" spc="-4" dirty="0" smtClean="0">
                <a:latin typeface="Rockwell"/>
                <a:cs typeface="Rockwell"/>
              </a:rPr>
              <a:t>ng</a:t>
            </a:r>
            <a:r>
              <a:rPr sz="3400" spc="4" dirty="0" smtClean="0">
                <a:latin typeface="Rockwell"/>
                <a:cs typeface="Rockwell"/>
              </a:rPr>
              <a:t>a</a:t>
            </a:r>
            <a:r>
              <a:rPr sz="3400" spc="0" dirty="0" smtClean="0">
                <a:latin typeface="Rockwell"/>
                <a:cs typeface="Rockwell"/>
              </a:rPr>
              <a:t>n </a:t>
            </a:r>
            <a:r>
              <a:rPr sz="3400" spc="4" dirty="0" smtClean="0">
                <a:latin typeface="Rockwell"/>
                <a:cs typeface="Rockwell"/>
              </a:rPr>
              <a:t>d</a:t>
            </a:r>
            <a:r>
              <a:rPr sz="3400" spc="-4" dirty="0" smtClean="0">
                <a:latin typeface="Rockwell"/>
                <a:cs typeface="Rockwell"/>
              </a:rPr>
              <a:t>u</a:t>
            </a:r>
            <a:r>
              <a:rPr sz="3400" spc="0" dirty="0" smtClean="0">
                <a:latin typeface="Rockwell"/>
                <a:cs typeface="Rockwell"/>
              </a:rPr>
              <a:t>a</a:t>
            </a:r>
            <a:r>
              <a:rPr sz="3400" spc="14" dirty="0" smtClean="0">
                <a:latin typeface="Rockwell"/>
                <a:cs typeface="Rockwell"/>
              </a:rPr>
              <a:t> </a:t>
            </a:r>
            <a:r>
              <a:rPr sz="3400" spc="4" dirty="0" smtClean="0">
                <a:latin typeface="Rockwell"/>
                <a:cs typeface="Rockwell"/>
              </a:rPr>
              <a:t>a</a:t>
            </a:r>
            <a:r>
              <a:rPr sz="3400" spc="0" dirty="0" smtClean="0">
                <a:latin typeface="Rockwell"/>
                <a:cs typeface="Rockwell"/>
              </a:rPr>
              <a:t>r</a:t>
            </a:r>
            <a:r>
              <a:rPr sz="3400" spc="-4" dirty="0" smtClean="0">
                <a:latin typeface="Rockwell"/>
                <a:cs typeface="Rockwell"/>
              </a:rPr>
              <a:t>a</a:t>
            </a:r>
            <a:r>
              <a:rPr sz="3400" spc="0" dirty="0" smtClean="0">
                <a:latin typeface="Rockwell"/>
                <a:cs typeface="Rockwell"/>
              </a:rPr>
              <a:t>h.</a:t>
            </a:r>
            <a:endParaRPr sz="3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0" y="978407"/>
            <a:ext cx="10056875" cy="1046987"/>
          </a:xfrm>
          <a:custGeom>
            <a:avLst/>
            <a:gdLst/>
            <a:ahLst/>
            <a:cxnLst/>
            <a:rect l="l" t="t" r="r" b="b"/>
            <a:pathLst>
              <a:path w="10056875" h="1046987">
                <a:moveTo>
                  <a:pt x="0" y="1046987"/>
                </a:moveTo>
                <a:lnTo>
                  <a:pt x="10056875" y="1046987"/>
                </a:lnTo>
                <a:lnTo>
                  <a:pt x="10056875" y="0"/>
                </a:lnTo>
                <a:lnTo>
                  <a:pt x="0" y="0"/>
                </a:lnTo>
                <a:lnTo>
                  <a:pt x="0" y="1046987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83691" y="2093976"/>
            <a:ext cx="8935211" cy="453847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2027935" y="1236304"/>
            <a:ext cx="6088507" cy="6014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735"/>
              </a:lnSpc>
              <a:spcBef>
                <a:spcPts val="236"/>
              </a:spcBef>
            </a:pPr>
            <a:r>
              <a:rPr sz="4500" b="1" spc="-4" dirty="0" smtClean="0">
                <a:latin typeface="Rockwell"/>
                <a:cs typeface="Rockwell"/>
              </a:rPr>
              <a:t>P</a:t>
            </a:r>
            <a:r>
              <a:rPr sz="4500" b="1" spc="0" dirty="0" smtClean="0">
                <a:latin typeface="Rockwell"/>
                <a:cs typeface="Rockwell"/>
              </a:rPr>
              <a:t>e</a:t>
            </a:r>
            <a:r>
              <a:rPr sz="4500" b="1" spc="-4" dirty="0" smtClean="0">
                <a:latin typeface="Rockwell"/>
                <a:cs typeface="Rockwell"/>
              </a:rPr>
              <a:t>r</a:t>
            </a:r>
            <a:r>
              <a:rPr sz="4500" b="1" spc="0" dirty="0" smtClean="0">
                <a:latin typeface="Rockwell"/>
                <a:cs typeface="Rockwell"/>
              </a:rPr>
              <a:t>ke</a:t>
            </a:r>
            <a:r>
              <a:rPr sz="4500" b="1" spc="-9" dirty="0" smtClean="0">
                <a:latin typeface="Rockwell"/>
                <a:cs typeface="Rockwell"/>
              </a:rPr>
              <a:t>m</a:t>
            </a:r>
            <a:r>
              <a:rPr sz="4500" b="1" spc="0" dirty="0" smtClean="0">
                <a:latin typeface="Rockwell"/>
                <a:cs typeface="Rockwell"/>
              </a:rPr>
              <a:t>b</a:t>
            </a:r>
            <a:r>
              <a:rPr sz="4500" b="1" spc="-9" dirty="0" smtClean="0">
                <a:latin typeface="Rockwell"/>
                <a:cs typeface="Rockwell"/>
              </a:rPr>
              <a:t>a</a:t>
            </a:r>
            <a:r>
              <a:rPr sz="4500" b="1" spc="-4" dirty="0" smtClean="0">
                <a:latin typeface="Rockwell"/>
                <a:cs typeface="Rockwell"/>
              </a:rPr>
              <a:t>n</a:t>
            </a:r>
            <a:r>
              <a:rPr sz="4500" b="1" spc="0" dirty="0" smtClean="0">
                <a:latin typeface="Rockwell"/>
                <a:cs typeface="Rockwell"/>
              </a:rPr>
              <a:t>ga</a:t>
            </a:r>
            <a:r>
              <a:rPr sz="4500" b="1" spc="-4" dirty="0" smtClean="0">
                <a:latin typeface="Rockwell"/>
                <a:cs typeface="Rockwell"/>
              </a:rPr>
              <a:t>nn</a:t>
            </a:r>
            <a:r>
              <a:rPr sz="4500" b="1" spc="0" dirty="0" smtClean="0">
                <a:latin typeface="Rockwell"/>
                <a:cs typeface="Rockwell"/>
              </a:rPr>
              <a:t>y</a:t>
            </a:r>
            <a:r>
              <a:rPr sz="4500" b="1" spc="4" dirty="0" smtClean="0">
                <a:latin typeface="Rockwell"/>
                <a:cs typeface="Rockwell"/>
              </a:rPr>
              <a:t>a</a:t>
            </a:r>
            <a:r>
              <a:rPr sz="4500" b="1" spc="0" dirty="0" smtClean="0">
                <a:latin typeface="Rockwell"/>
                <a:cs typeface="Rockwell"/>
              </a:rPr>
              <a:t>…</a:t>
            </a:r>
            <a:endParaRPr sz="45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0" y="978407"/>
            <a:ext cx="10056875" cy="1046987"/>
          </a:xfrm>
          <a:custGeom>
            <a:avLst/>
            <a:gdLst/>
            <a:ahLst/>
            <a:cxnLst/>
            <a:rect l="l" t="t" r="r" b="b"/>
            <a:pathLst>
              <a:path w="10056875" h="1046987">
                <a:moveTo>
                  <a:pt x="0" y="1046987"/>
                </a:moveTo>
                <a:lnTo>
                  <a:pt x="10056875" y="1046987"/>
                </a:lnTo>
                <a:lnTo>
                  <a:pt x="10056875" y="0"/>
                </a:lnTo>
                <a:lnTo>
                  <a:pt x="0" y="0"/>
                </a:lnTo>
                <a:lnTo>
                  <a:pt x="0" y="1046987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6548" y="1236304"/>
            <a:ext cx="8528610" cy="6014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735"/>
              </a:lnSpc>
              <a:spcBef>
                <a:spcPts val="236"/>
              </a:spcBef>
            </a:pPr>
            <a:r>
              <a:rPr sz="4500" b="1" spc="0" dirty="0" smtClean="0">
                <a:latin typeface="Rockwell"/>
                <a:cs typeface="Rockwell"/>
              </a:rPr>
              <a:t>1. </a:t>
            </a:r>
            <a:r>
              <a:rPr sz="4500" b="1" spc="-4" dirty="0" smtClean="0">
                <a:latin typeface="Rockwell"/>
                <a:cs typeface="Rockwell"/>
              </a:rPr>
              <a:t>Bu</a:t>
            </a:r>
            <a:r>
              <a:rPr sz="4500" b="1" spc="0" dirty="0" smtClean="0">
                <a:latin typeface="Rockwell"/>
                <a:cs typeface="Rockwell"/>
              </a:rPr>
              <a:t>si</a:t>
            </a:r>
            <a:r>
              <a:rPr sz="4500" b="1" spc="-4" dirty="0" smtClean="0">
                <a:latin typeface="Rockwell"/>
                <a:cs typeface="Rockwell"/>
              </a:rPr>
              <a:t>n</a:t>
            </a:r>
            <a:r>
              <a:rPr sz="4500" b="1" spc="0" dirty="0" smtClean="0">
                <a:latin typeface="Rockwell"/>
                <a:cs typeface="Rockwell"/>
              </a:rPr>
              <a:t>ess To </a:t>
            </a:r>
            <a:r>
              <a:rPr sz="4500" b="1" spc="-4" dirty="0" smtClean="0">
                <a:latin typeface="Rockwell"/>
                <a:cs typeface="Rockwell"/>
              </a:rPr>
              <a:t>Bu</a:t>
            </a:r>
            <a:r>
              <a:rPr sz="4500" b="1" spc="0" dirty="0" smtClean="0">
                <a:latin typeface="Rockwell"/>
                <a:cs typeface="Rockwell"/>
              </a:rPr>
              <a:t>si</a:t>
            </a:r>
            <a:r>
              <a:rPr sz="4500" b="1" spc="-4" dirty="0" smtClean="0">
                <a:latin typeface="Rockwell"/>
                <a:cs typeface="Rockwell"/>
              </a:rPr>
              <a:t>n</a:t>
            </a:r>
            <a:r>
              <a:rPr sz="4500" b="1" spc="0" dirty="0" smtClean="0">
                <a:latin typeface="Rockwell"/>
                <a:cs typeface="Rockwell"/>
              </a:rPr>
              <a:t>ess (</a:t>
            </a:r>
            <a:r>
              <a:rPr sz="4500" b="1" spc="-4" dirty="0" smtClean="0">
                <a:latin typeface="Rockwell"/>
                <a:cs typeface="Rockwell"/>
              </a:rPr>
              <a:t>B</a:t>
            </a:r>
            <a:r>
              <a:rPr sz="4500" b="1" spc="0" dirty="0" smtClean="0">
                <a:latin typeface="Rockwell"/>
                <a:cs typeface="Rockwell"/>
              </a:rPr>
              <a:t>2</a:t>
            </a:r>
            <a:r>
              <a:rPr sz="4500" b="1" spc="-4" dirty="0" smtClean="0">
                <a:latin typeface="Rockwell"/>
                <a:cs typeface="Rockwell"/>
              </a:rPr>
              <a:t>B</a:t>
            </a:r>
            <a:r>
              <a:rPr sz="4500" b="1" spc="0" dirty="0" smtClean="0">
                <a:latin typeface="Rockwell"/>
                <a:cs typeface="Rockwell"/>
              </a:rPr>
              <a:t>)</a:t>
            </a:r>
            <a:endParaRPr sz="45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82955" y="2848548"/>
            <a:ext cx="9213905" cy="171094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992"/>
              </a:lnSpc>
              <a:spcBef>
                <a:spcPts val="204"/>
              </a:spcBef>
            </a:pPr>
            <a:r>
              <a:rPr sz="3400" spc="-4" dirty="0" smtClean="0">
                <a:latin typeface="Rockwell"/>
                <a:cs typeface="Rockwell"/>
              </a:rPr>
              <a:t>Me</a:t>
            </a:r>
            <a:r>
              <a:rPr sz="3400" spc="9" dirty="0" smtClean="0">
                <a:latin typeface="Rockwell"/>
                <a:cs typeface="Rockwell"/>
              </a:rPr>
              <a:t>r</a:t>
            </a:r>
            <a:r>
              <a:rPr sz="3400" spc="-4" dirty="0" smtClean="0">
                <a:latin typeface="Rockwell"/>
                <a:cs typeface="Rockwell"/>
              </a:rPr>
              <a:t>up</a:t>
            </a:r>
            <a:r>
              <a:rPr sz="3400" spc="4" dirty="0" smtClean="0">
                <a:latin typeface="Rockwell"/>
                <a:cs typeface="Rockwell"/>
              </a:rPr>
              <a:t>a</a:t>
            </a:r>
            <a:r>
              <a:rPr sz="3400" spc="-4" dirty="0" smtClean="0">
                <a:latin typeface="Rockwell"/>
                <a:cs typeface="Rockwell"/>
              </a:rPr>
              <a:t>k</a:t>
            </a:r>
            <a:r>
              <a:rPr sz="3400" spc="4" dirty="0" smtClean="0">
                <a:latin typeface="Rockwell"/>
                <a:cs typeface="Rockwell"/>
              </a:rPr>
              <a:t>a</a:t>
            </a:r>
            <a:r>
              <a:rPr sz="3400" spc="0" dirty="0" smtClean="0">
                <a:latin typeface="Rockwell"/>
                <a:cs typeface="Rockwell"/>
              </a:rPr>
              <a:t>n s</a:t>
            </a:r>
            <a:r>
              <a:rPr sz="3400" spc="-4" dirty="0" smtClean="0">
                <a:latin typeface="Rockwell"/>
                <a:cs typeface="Rockwell"/>
              </a:rPr>
              <a:t>i</a:t>
            </a:r>
            <a:r>
              <a:rPr sz="3400" spc="0" dirty="0" smtClean="0">
                <a:latin typeface="Rockwell"/>
                <a:cs typeface="Rockwell"/>
              </a:rPr>
              <a:t>s</a:t>
            </a:r>
            <a:r>
              <a:rPr sz="3400" spc="4" dirty="0" smtClean="0">
                <a:latin typeface="Rockwell"/>
                <a:cs typeface="Rockwell"/>
              </a:rPr>
              <a:t>t</a:t>
            </a:r>
            <a:r>
              <a:rPr sz="3400" spc="-4" dirty="0" smtClean="0">
                <a:latin typeface="Rockwell"/>
                <a:cs typeface="Rockwell"/>
              </a:rPr>
              <a:t>e</a:t>
            </a:r>
            <a:r>
              <a:rPr sz="3400" spc="0" dirty="0" smtClean="0">
                <a:latin typeface="Rockwell"/>
                <a:cs typeface="Rockwell"/>
              </a:rPr>
              <a:t>m</a:t>
            </a:r>
            <a:r>
              <a:rPr sz="3400" spc="14" dirty="0" smtClean="0">
                <a:latin typeface="Rockwell"/>
                <a:cs typeface="Rockwell"/>
              </a:rPr>
              <a:t> </a:t>
            </a:r>
            <a:r>
              <a:rPr sz="3400" spc="4" dirty="0" smtClean="0">
                <a:latin typeface="Rockwell"/>
                <a:cs typeface="Rockwell"/>
              </a:rPr>
              <a:t>ko</a:t>
            </a:r>
            <a:r>
              <a:rPr sz="3400" spc="0" dirty="0" smtClean="0">
                <a:latin typeface="Rockwell"/>
                <a:cs typeface="Rockwell"/>
              </a:rPr>
              <a:t>m</a:t>
            </a:r>
            <a:r>
              <a:rPr sz="3400" spc="-4" dirty="0" smtClean="0">
                <a:latin typeface="Rockwell"/>
                <a:cs typeface="Rockwell"/>
              </a:rPr>
              <a:t>un</a:t>
            </a:r>
            <a:r>
              <a:rPr sz="3400" spc="4" dirty="0" smtClean="0">
                <a:latin typeface="Rockwell"/>
                <a:cs typeface="Rockwell"/>
              </a:rPr>
              <a:t>i</a:t>
            </a:r>
            <a:r>
              <a:rPr sz="3400" spc="-4" dirty="0" smtClean="0">
                <a:latin typeface="Rockwell"/>
                <a:cs typeface="Rockwell"/>
              </a:rPr>
              <a:t>k</a:t>
            </a:r>
            <a:r>
              <a:rPr sz="3400" spc="4" dirty="0" smtClean="0">
                <a:latin typeface="Rockwell"/>
                <a:cs typeface="Rockwell"/>
              </a:rPr>
              <a:t>a</a:t>
            </a:r>
            <a:r>
              <a:rPr sz="3400" spc="0" dirty="0" smtClean="0">
                <a:latin typeface="Rockwell"/>
                <a:cs typeface="Rockwell"/>
              </a:rPr>
              <a:t>si</a:t>
            </a:r>
            <a:r>
              <a:rPr sz="3400" spc="14" dirty="0" smtClean="0">
                <a:latin typeface="Rockwell"/>
                <a:cs typeface="Rockwell"/>
              </a:rPr>
              <a:t> </a:t>
            </a:r>
            <a:r>
              <a:rPr sz="3400" spc="-4" dirty="0" smtClean="0">
                <a:latin typeface="Rockwell"/>
                <a:cs typeface="Rockwell"/>
              </a:rPr>
              <a:t>bi</a:t>
            </a:r>
            <a:r>
              <a:rPr sz="3400" spc="0" dirty="0" smtClean="0">
                <a:latin typeface="Rockwell"/>
                <a:cs typeface="Rockwell"/>
              </a:rPr>
              <a:t>s</a:t>
            </a:r>
            <a:r>
              <a:rPr sz="3400" spc="-4" dirty="0" smtClean="0">
                <a:latin typeface="Rockwell"/>
                <a:cs typeface="Rockwell"/>
              </a:rPr>
              <a:t>n</a:t>
            </a:r>
            <a:r>
              <a:rPr sz="3400" spc="4" dirty="0" smtClean="0">
                <a:latin typeface="Rockwell"/>
                <a:cs typeface="Rockwell"/>
              </a:rPr>
              <a:t>i</a:t>
            </a:r>
            <a:r>
              <a:rPr sz="3400" spc="0" dirty="0" smtClean="0">
                <a:latin typeface="Rockwell"/>
                <a:cs typeface="Rockwell"/>
              </a:rPr>
              <a:t>s</a:t>
            </a:r>
            <a:r>
              <a:rPr sz="3400" spc="14" dirty="0" smtClean="0">
                <a:latin typeface="Rockwell"/>
                <a:cs typeface="Rockwell"/>
              </a:rPr>
              <a:t> </a:t>
            </a:r>
            <a:r>
              <a:rPr sz="3400" spc="-4" dirty="0" smtClean="0">
                <a:latin typeface="Rockwell"/>
                <a:cs typeface="Rockwell"/>
              </a:rPr>
              <a:t>an</a:t>
            </a:r>
            <a:r>
              <a:rPr sz="3400" spc="0" dirty="0" smtClean="0">
                <a:latin typeface="Rockwell"/>
                <a:cs typeface="Rockwell"/>
              </a:rPr>
              <a:t>t</a:t>
            </a:r>
            <a:r>
              <a:rPr sz="3400" spc="-4" dirty="0" smtClean="0">
                <a:latin typeface="Rockwell"/>
                <a:cs typeface="Rockwell"/>
              </a:rPr>
              <a:t>a</a:t>
            </a:r>
            <a:r>
              <a:rPr sz="3400" spc="0" dirty="0" smtClean="0">
                <a:latin typeface="Rockwell"/>
                <a:cs typeface="Rockwell"/>
              </a:rPr>
              <a:t>r </a:t>
            </a:r>
            <a:endParaRPr sz="3400">
              <a:latin typeface="Rockwell"/>
              <a:cs typeface="Rockwell"/>
            </a:endParaRPr>
          </a:p>
          <a:p>
            <a:pPr marL="12700">
              <a:lnSpc>
                <a:spcPts val="3992"/>
              </a:lnSpc>
            </a:pPr>
            <a:r>
              <a:rPr sz="3400" spc="-4" dirty="0" smtClean="0">
                <a:latin typeface="Rockwell"/>
                <a:cs typeface="Rockwell"/>
              </a:rPr>
              <a:t>pel</a:t>
            </a:r>
            <a:r>
              <a:rPr sz="3400" spc="4" dirty="0" smtClean="0">
                <a:latin typeface="Rockwell"/>
                <a:cs typeface="Rockwell"/>
              </a:rPr>
              <a:t>ak</a:t>
            </a:r>
            <a:r>
              <a:rPr sz="3400" spc="0" dirty="0" smtClean="0">
                <a:latin typeface="Rockwell"/>
                <a:cs typeface="Rockwell"/>
              </a:rPr>
              <a:t>u</a:t>
            </a:r>
            <a:r>
              <a:rPr sz="3400" spc="14" dirty="0" smtClean="0">
                <a:latin typeface="Rockwell"/>
                <a:cs typeface="Rockwell"/>
              </a:rPr>
              <a:t> </a:t>
            </a:r>
            <a:r>
              <a:rPr sz="3400" spc="-4" dirty="0" smtClean="0">
                <a:latin typeface="Rockwell"/>
                <a:cs typeface="Rockwell"/>
              </a:rPr>
              <a:t>bi</a:t>
            </a:r>
            <a:r>
              <a:rPr sz="3400" spc="0" dirty="0" smtClean="0">
                <a:latin typeface="Rockwell"/>
                <a:cs typeface="Rockwell"/>
              </a:rPr>
              <a:t>s</a:t>
            </a:r>
            <a:r>
              <a:rPr sz="3400" spc="-4" dirty="0" smtClean="0">
                <a:latin typeface="Rockwell"/>
                <a:cs typeface="Rockwell"/>
              </a:rPr>
              <a:t>ni</a:t>
            </a:r>
            <a:r>
              <a:rPr sz="3400" spc="0" dirty="0" smtClean="0">
                <a:latin typeface="Rockwell"/>
                <a:cs typeface="Rockwell"/>
              </a:rPr>
              <a:t>s</a:t>
            </a:r>
            <a:r>
              <a:rPr sz="3400" spc="14" dirty="0" smtClean="0">
                <a:latin typeface="Rockwell"/>
                <a:cs typeface="Rockwell"/>
              </a:rPr>
              <a:t> </a:t>
            </a:r>
            <a:r>
              <a:rPr sz="3400" spc="4" dirty="0" smtClean="0">
                <a:latin typeface="Rockwell"/>
                <a:cs typeface="Rockwell"/>
              </a:rPr>
              <a:t>a</a:t>
            </a:r>
            <a:r>
              <a:rPr sz="3400" spc="0" dirty="0" smtClean="0">
                <a:latin typeface="Rockwell"/>
                <a:cs typeface="Rockwell"/>
              </a:rPr>
              <a:t>t</a:t>
            </a:r>
            <a:r>
              <a:rPr sz="3400" spc="-4" dirty="0" smtClean="0">
                <a:latin typeface="Rockwell"/>
                <a:cs typeface="Rockwell"/>
              </a:rPr>
              <a:t>a</a:t>
            </a:r>
            <a:r>
              <a:rPr sz="3400" spc="0" dirty="0" smtClean="0">
                <a:latin typeface="Rockwell"/>
                <a:cs typeface="Rockwell"/>
              </a:rPr>
              <a:t>u tr</a:t>
            </a:r>
            <a:r>
              <a:rPr sz="3400" spc="4" dirty="0" smtClean="0">
                <a:latin typeface="Rockwell"/>
                <a:cs typeface="Rockwell"/>
              </a:rPr>
              <a:t>an</a:t>
            </a:r>
            <a:r>
              <a:rPr sz="3400" spc="0" dirty="0" smtClean="0">
                <a:latin typeface="Rockwell"/>
                <a:cs typeface="Rockwell"/>
              </a:rPr>
              <a:t>s</a:t>
            </a:r>
            <a:r>
              <a:rPr sz="3400" spc="-4" dirty="0" smtClean="0">
                <a:latin typeface="Rockwell"/>
                <a:cs typeface="Rockwell"/>
              </a:rPr>
              <a:t>ak</a:t>
            </a:r>
            <a:r>
              <a:rPr sz="3400" spc="0" dirty="0" smtClean="0">
                <a:latin typeface="Rockwell"/>
                <a:cs typeface="Rockwell"/>
              </a:rPr>
              <a:t>si</a:t>
            </a:r>
            <a:r>
              <a:rPr sz="3400" spc="14" dirty="0" smtClean="0">
                <a:latin typeface="Rockwell"/>
                <a:cs typeface="Rockwell"/>
              </a:rPr>
              <a:t> s</a:t>
            </a:r>
            <a:r>
              <a:rPr sz="3400" spc="-4" dirty="0" smtClean="0">
                <a:latin typeface="Rockwell"/>
                <a:cs typeface="Rockwell"/>
              </a:rPr>
              <a:t>eca</a:t>
            </a:r>
            <a:r>
              <a:rPr sz="3400" spc="0" dirty="0" smtClean="0">
                <a:latin typeface="Rockwell"/>
                <a:cs typeface="Rockwell"/>
              </a:rPr>
              <a:t>ra</a:t>
            </a:r>
            <a:r>
              <a:rPr sz="3400" spc="14" dirty="0" smtClean="0">
                <a:latin typeface="Rockwell"/>
                <a:cs typeface="Rockwell"/>
              </a:rPr>
              <a:t> </a:t>
            </a:r>
            <a:r>
              <a:rPr sz="3400" spc="4" dirty="0" smtClean="0">
                <a:latin typeface="Rockwell"/>
                <a:cs typeface="Rockwell"/>
              </a:rPr>
              <a:t>e</a:t>
            </a:r>
            <a:r>
              <a:rPr sz="3400" spc="-4" dirty="0" smtClean="0">
                <a:latin typeface="Rockwell"/>
                <a:cs typeface="Rockwell"/>
              </a:rPr>
              <a:t>lek</a:t>
            </a:r>
            <a:r>
              <a:rPr sz="3400" spc="0" dirty="0" smtClean="0">
                <a:latin typeface="Rockwell"/>
                <a:cs typeface="Rockwell"/>
              </a:rPr>
              <a:t>tr</a:t>
            </a:r>
            <a:r>
              <a:rPr sz="3400" spc="4" dirty="0" smtClean="0">
                <a:latin typeface="Rockwell"/>
                <a:cs typeface="Rockwell"/>
              </a:rPr>
              <a:t>on</a:t>
            </a:r>
            <a:r>
              <a:rPr sz="3400" spc="-4" dirty="0" smtClean="0">
                <a:latin typeface="Rockwell"/>
                <a:cs typeface="Rockwell"/>
              </a:rPr>
              <a:t>i</a:t>
            </a:r>
            <a:r>
              <a:rPr sz="3400" spc="0" dirty="0" smtClean="0">
                <a:latin typeface="Rockwell"/>
                <a:cs typeface="Rockwell"/>
              </a:rPr>
              <a:t>k </a:t>
            </a:r>
            <a:endParaRPr sz="3400">
              <a:latin typeface="Rockwell"/>
              <a:cs typeface="Rockwell"/>
            </a:endParaRPr>
          </a:p>
          <a:p>
            <a:pPr marL="12700">
              <a:lnSpc>
                <a:spcPts val="3992"/>
              </a:lnSpc>
            </a:pPr>
            <a:r>
              <a:rPr sz="3400" spc="-4" dirty="0" smtClean="0">
                <a:latin typeface="Rockwell"/>
                <a:cs typeface="Rockwell"/>
              </a:rPr>
              <a:t>an</a:t>
            </a:r>
            <a:r>
              <a:rPr sz="3400" spc="0" dirty="0" smtClean="0">
                <a:latin typeface="Rockwell"/>
                <a:cs typeface="Rockwell"/>
              </a:rPr>
              <a:t>t</a:t>
            </a:r>
            <a:r>
              <a:rPr sz="3400" spc="-4" dirty="0" smtClean="0">
                <a:latin typeface="Rockwell"/>
                <a:cs typeface="Rockwell"/>
              </a:rPr>
              <a:t>a</a:t>
            </a:r>
            <a:r>
              <a:rPr sz="3400" spc="0" dirty="0" smtClean="0">
                <a:latin typeface="Rockwell"/>
                <a:cs typeface="Rockwell"/>
              </a:rPr>
              <a:t>r </a:t>
            </a:r>
            <a:r>
              <a:rPr sz="3400" spc="4" dirty="0" smtClean="0">
                <a:latin typeface="Rockwell"/>
                <a:cs typeface="Rockwell"/>
              </a:rPr>
              <a:t>p</a:t>
            </a:r>
            <a:r>
              <a:rPr sz="3400" spc="-4" dirty="0" smtClean="0">
                <a:latin typeface="Rockwell"/>
                <a:cs typeface="Rockwell"/>
              </a:rPr>
              <a:t>e</a:t>
            </a:r>
            <a:r>
              <a:rPr sz="3400" spc="0" dirty="0" smtClean="0">
                <a:latin typeface="Rockwell"/>
                <a:cs typeface="Rockwell"/>
              </a:rPr>
              <a:t>r</a:t>
            </a:r>
            <a:r>
              <a:rPr sz="3400" spc="-4" dirty="0" smtClean="0">
                <a:latin typeface="Rockwell"/>
                <a:cs typeface="Rockwell"/>
              </a:rPr>
              <a:t>u</a:t>
            </a:r>
            <a:r>
              <a:rPr sz="3400" spc="0" dirty="0" smtClean="0">
                <a:latin typeface="Rockwell"/>
                <a:cs typeface="Rockwell"/>
              </a:rPr>
              <a:t>s</a:t>
            </a:r>
            <a:r>
              <a:rPr sz="3400" spc="4" dirty="0" smtClean="0">
                <a:latin typeface="Rockwell"/>
                <a:cs typeface="Rockwell"/>
              </a:rPr>
              <a:t>ah</a:t>
            </a:r>
            <a:r>
              <a:rPr sz="3400" spc="-4" dirty="0" smtClean="0">
                <a:latin typeface="Rockwell"/>
                <a:cs typeface="Rockwell"/>
              </a:rPr>
              <a:t>aa</a:t>
            </a:r>
            <a:r>
              <a:rPr sz="3400" spc="0" dirty="0" smtClean="0">
                <a:latin typeface="Rockwell"/>
                <a:cs typeface="Rockwell"/>
              </a:rPr>
              <a:t>n</a:t>
            </a:r>
            <a:r>
              <a:rPr sz="3400" spc="19" dirty="0" smtClean="0">
                <a:latin typeface="Rockwell"/>
                <a:cs typeface="Rockwell"/>
              </a:rPr>
              <a:t> </a:t>
            </a:r>
            <a:r>
              <a:rPr sz="3400" spc="0" dirty="0" smtClean="0">
                <a:latin typeface="Rockwell"/>
                <a:cs typeface="Rockwell"/>
              </a:rPr>
              <a:t>y</a:t>
            </a:r>
            <a:r>
              <a:rPr sz="3400" spc="-4" dirty="0" smtClean="0">
                <a:latin typeface="Rockwell"/>
                <a:cs typeface="Rockwell"/>
              </a:rPr>
              <a:t>a</a:t>
            </a:r>
            <a:r>
              <a:rPr sz="3400" spc="4" dirty="0" smtClean="0">
                <a:latin typeface="Rockwell"/>
                <a:cs typeface="Rockwell"/>
              </a:rPr>
              <a:t>n</a:t>
            </a:r>
            <a:r>
              <a:rPr sz="3400" spc="0" dirty="0" smtClean="0">
                <a:latin typeface="Rockwell"/>
                <a:cs typeface="Rockwell"/>
              </a:rPr>
              <a:t>g </a:t>
            </a:r>
            <a:r>
              <a:rPr sz="3400" spc="-4" dirty="0" smtClean="0">
                <a:latin typeface="Rockwell"/>
                <a:cs typeface="Rockwell"/>
              </a:rPr>
              <a:t>dil</a:t>
            </a:r>
            <a:r>
              <a:rPr sz="3400" spc="4" dirty="0" smtClean="0">
                <a:latin typeface="Rockwell"/>
                <a:cs typeface="Rockwell"/>
              </a:rPr>
              <a:t>ak</a:t>
            </a:r>
            <a:r>
              <a:rPr sz="3400" spc="-4" dirty="0" smtClean="0">
                <a:latin typeface="Rockwell"/>
                <a:cs typeface="Rockwell"/>
              </a:rPr>
              <a:t>u</a:t>
            </a:r>
            <a:r>
              <a:rPr sz="3400" spc="4" dirty="0" smtClean="0">
                <a:latin typeface="Rockwell"/>
                <a:cs typeface="Rockwell"/>
              </a:rPr>
              <a:t>k</a:t>
            </a:r>
            <a:r>
              <a:rPr sz="3400" spc="-4" dirty="0" smtClean="0">
                <a:latin typeface="Rockwell"/>
                <a:cs typeface="Rockwell"/>
              </a:rPr>
              <a:t>a</a:t>
            </a:r>
            <a:r>
              <a:rPr sz="3400" spc="0" dirty="0" smtClean="0">
                <a:latin typeface="Rockwell"/>
                <a:cs typeface="Rockwell"/>
              </a:rPr>
              <a:t>n</a:t>
            </a:r>
            <a:r>
              <a:rPr sz="3400" spc="14" dirty="0" smtClean="0">
                <a:latin typeface="Rockwell"/>
                <a:cs typeface="Rockwell"/>
              </a:rPr>
              <a:t> </a:t>
            </a:r>
            <a:r>
              <a:rPr sz="3400" spc="0" dirty="0" smtClean="0">
                <a:latin typeface="Rockwell"/>
                <a:cs typeface="Rockwell"/>
              </a:rPr>
              <a:t>s</a:t>
            </a:r>
            <a:r>
              <a:rPr sz="3400" spc="4" dirty="0" smtClean="0">
                <a:latin typeface="Rockwell"/>
                <a:cs typeface="Rockwell"/>
              </a:rPr>
              <a:t>e</a:t>
            </a:r>
            <a:r>
              <a:rPr sz="3400" spc="-4" dirty="0" smtClean="0">
                <a:latin typeface="Rockwell"/>
                <a:cs typeface="Rockwell"/>
              </a:rPr>
              <a:t>ca</a:t>
            </a:r>
            <a:r>
              <a:rPr sz="3400" spc="0" dirty="0" smtClean="0">
                <a:latin typeface="Rockwell"/>
                <a:cs typeface="Rockwell"/>
              </a:rPr>
              <a:t>ra r</a:t>
            </a:r>
            <a:r>
              <a:rPr sz="3400" spc="-4" dirty="0" smtClean="0">
                <a:latin typeface="Rockwell"/>
                <a:cs typeface="Rockwell"/>
              </a:rPr>
              <a:t>u</a:t>
            </a:r>
            <a:r>
              <a:rPr sz="3400" spc="4" dirty="0" smtClean="0">
                <a:latin typeface="Rockwell"/>
                <a:cs typeface="Rockwell"/>
              </a:rPr>
              <a:t>t</a:t>
            </a:r>
            <a:r>
              <a:rPr sz="3400" spc="-4" dirty="0" smtClean="0">
                <a:latin typeface="Rockwell"/>
                <a:cs typeface="Rockwell"/>
              </a:rPr>
              <a:t>i</a:t>
            </a:r>
            <a:r>
              <a:rPr sz="3400" spc="0" dirty="0" smtClean="0">
                <a:latin typeface="Rockwell"/>
                <a:cs typeface="Rockwell"/>
              </a:rPr>
              <a:t>n </a:t>
            </a:r>
            <a:endParaRPr sz="3400">
              <a:latin typeface="Rockwell"/>
              <a:cs typeface="Rockwell"/>
            </a:endParaRPr>
          </a:p>
          <a:p>
            <a:pPr marL="12700">
              <a:lnSpc>
                <a:spcPts val="3992"/>
              </a:lnSpc>
            </a:pPr>
            <a:r>
              <a:rPr sz="3400" spc="-4" dirty="0" smtClean="0">
                <a:latin typeface="Rockwell"/>
                <a:cs typeface="Rockwell"/>
              </a:rPr>
              <a:t>da</a:t>
            </a:r>
            <a:r>
              <a:rPr sz="3400" spc="0" dirty="0" smtClean="0">
                <a:latin typeface="Rockwell"/>
                <a:cs typeface="Rockwell"/>
              </a:rPr>
              <a:t>n </a:t>
            </a:r>
            <a:r>
              <a:rPr sz="3400" spc="-4" dirty="0" smtClean="0">
                <a:latin typeface="Rockwell"/>
                <a:cs typeface="Rockwell"/>
              </a:rPr>
              <a:t>da</a:t>
            </a:r>
            <a:r>
              <a:rPr sz="3400" spc="4" dirty="0" smtClean="0">
                <a:latin typeface="Rockwell"/>
                <a:cs typeface="Rockwell"/>
              </a:rPr>
              <a:t>l</a:t>
            </a:r>
            <a:r>
              <a:rPr sz="3400" spc="-4" dirty="0" smtClean="0">
                <a:latin typeface="Rockwell"/>
                <a:cs typeface="Rockwell"/>
              </a:rPr>
              <a:t>a</a:t>
            </a:r>
            <a:r>
              <a:rPr sz="3400" spc="0" dirty="0" smtClean="0">
                <a:latin typeface="Rockwell"/>
                <a:cs typeface="Rockwell"/>
              </a:rPr>
              <a:t>m </a:t>
            </a:r>
            <a:r>
              <a:rPr sz="3400" spc="-4" dirty="0" smtClean="0">
                <a:latin typeface="Rockwell"/>
                <a:cs typeface="Rockwell"/>
              </a:rPr>
              <a:t>ka</a:t>
            </a:r>
            <a:r>
              <a:rPr sz="3400" spc="4" dirty="0" smtClean="0">
                <a:latin typeface="Rockwell"/>
                <a:cs typeface="Rockwell"/>
              </a:rPr>
              <a:t>p</a:t>
            </a:r>
            <a:r>
              <a:rPr sz="3400" spc="-4" dirty="0" smtClean="0">
                <a:latin typeface="Rockwell"/>
                <a:cs typeface="Rockwell"/>
              </a:rPr>
              <a:t>a</a:t>
            </a:r>
            <a:r>
              <a:rPr sz="3400" spc="0" dirty="0" smtClean="0">
                <a:latin typeface="Rockwell"/>
                <a:cs typeface="Rockwell"/>
              </a:rPr>
              <a:t>s</a:t>
            </a:r>
            <a:r>
              <a:rPr sz="3400" spc="-4" dirty="0" smtClean="0">
                <a:latin typeface="Rockwell"/>
                <a:cs typeface="Rockwell"/>
              </a:rPr>
              <a:t>i</a:t>
            </a:r>
            <a:r>
              <a:rPr sz="3400" spc="0" dirty="0" smtClean="0">
                <a:latin typeface="Rockwell"/>
                <a:cs typeface="Rockwell"/>
              </a:rPr>
              <a:t>t</a:t>
            </a:r>
            <a:r>
              <a:rPr sz="3400" spc="-4" dirty="0" smtClean="0">
                <a:latin typeface="Rockwell"/>
                <a:cs typeface="Rockwell"/>
              </a:rPr>
              <a:t>a</a:t>
            </a:r>
            <a:r>
              <a:rPr sz="3400" spc="0" dirty="0" smtClean="0">
                <a:latin typeface="Rockwell"/>
                <a:cs typeface="Rockwell"/>
              </a:rPr>
              <a:t>s</a:t>
            </a:r>
            <a:r>
              <a:rPr sz="3400" spc="9" dirty="0" smtClean="0">
                <a:latin typeface="Rockwell"/>
                <a:cs typeface="Rockwell"/>
              </a:rPr>
              <a:t> </a:t>
            </a:r>
            <a:r>
              <a:rPr sz="3400" spc="4" dirty="0" smtClean="0">
                <a:latin typeface="Rockwell"/>
                <a:cs typeface="Rockwell"/>
              </a:rPr>
              <a:t>p</a:t>
            </a:r>
            <a:r>
              <a:rPr sz="3400" spc="0" dirty="0" smtClean="0">
                <a:latin typeface="Rockwell"/>
                <a:cs typeface="Rockwell"/>
              </a:rPr>
              <a:t>r</a:t>
            </a:r>
            <a:r>
              <a:rPr sz="3400" spc="-4" dirty="0" smtClean="0">
                <a:latin typeface="Rockwell"/>
                <a:cs typeface="Rockwell"/>
              </a:rPr>
              <a:t>od</a:t>
            </a:r>
            <a:r>
              <a:rPr sz="3400" spc="0" dirty="0" smtClean="0">
                <a:latin typeface="Rockwell"/>
                <a:cs typeface="Rockwell"/>
              </a:rPr>
              <a:t>uk</a:t>
            </a:r>
            <a:r>
              <a:rPr sz="3400" spc="14" dirty="0" smtClean="0">
                <a:latin typeface="Rockwell"/>
                <a:cs typeface="Rockwell"/>
              </a:rPr>
              <a:t> </a:t>
            </a:r>
            <a:r>
              <a:rPr sz="3400" spc="0" dirty="0" smtClean="0">
                <a:latin typeface="Rockwell"/>
                <a:cs typeface="Rockwell"/>
              </a:rPr>
              <a:t>y</a:t>
            </a:r>
            <a:r>
              <a:rPr sz="3400" spc="-4" dirty="0" smtClean="0">
                <a:latin typeface="Rockwell"/>
                <a:cs typeface="Rockwell"/>
              </a:rPr>
              <a:t>an</a:t>
            </a:r>
            <a:r>
              <a:rPr sz="3400" spc="0" dirty="0" smtClean="0">
                <a:latin typeface="Rockwell"/>
                <a:cs typeface="Rockwell"/>
              </a:rPr>
              <a:t>g</a:t>
            </a:r>
            <a:r>
              <a:rPr sz="3400" spc="14" dirty="0" smtClean="0">
                <a:latin typeface="Rockwell"/>
                <a:cs typeface="Rockwell"/>
              </a:rPr>
              <a:t> </a:t>
            </a:r>
            <a:r>
              <a:rPr sz="3400" spc="-4" dirty="0" smtClean="0">
                <a:latin typeface="Rockwell"/>
                <a:cs typeface="Rockwell"/>
              </a:rPr>
              <a:t>b</a:t>
            </a:r>
            <a:r>
              <a:rPr sz="3400" spc="4" dirty="0" smtClean="0">
                <a:latin typeface="Rockwell"/>
                <a:cs typeface="Rockwell"/>
              </a:rPr>
              <a:t>e</a:t>
            </a:r>
            <a:r>
              <a:rPr sz="3400" spc="0" dirty="0" smtClean="0">
                <a:latin typeface="Rockwell"/>
                <a:cs typeface="Rockwell"/>
              </a:rPr>
              <a:t>s</a:t>
            </a:r>
            <a:r>
              <a:rPr sz="3400" spc="-4" dirty="0" smtClean="0">
                <a:latin typeface="Rockwell"/>
                <a:cs typeface="Rockwell"/>
              </a:rPr>
              <a:t>a</a:t>
            </a:r>
            <a:r>
              <a:rPr sz="3400" spc="4" dirty="0" smtClean="0">
                <a:latin typeface="Rockwell"/>
                <a:cs typeface="Rockwell"/>
              </a:rPr>
              <a:t>r</a:t>
            </a:r>
            <a:r>
              <a:rPr sz="3400" spc="0" dirty="0" smtClean="0">
                <a:latin typeface="Rockwell"/>
                <a:cs typeface="Rockwell"/>
              </a:rPr>
              <a:t>.</a:t>
            </a:r>
            <a:endParaRPr sz="3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1752" y="1030224"/>
            <a:ext cx="9555479" cy="57866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object 29"/>
          <p:cNvSpPr/>
          <p:nvPr/>
        </p:nvSpPr>
        <p:spPr>
          <a:xfrm>
            <a:off x="0" y="969263"/>
            <a:ext cx="10056875" cy="1046987"/>
          </a:xfrm>
          <a:custGeom>
            <a:avLst/>
            <a:gdLst/>
            <a:ahLst/>
            <a:cxnLst/>
            <a:rect l="l" t="t" r="r" b="b"/>
            <a:pathLst>
              <a:path w="10056875" h="1046987">
                <a:moveTo>
                  <a:pt x="0" y="1046987"/>
                </a:moveTo>
                <a:lnTo>
                  <a:pt x="10056875" y="1046987"/>
                </a:lnTo>
                <a:lnTo>
                  <a:pt x="10056875" y="0"/>
                </a:lnTo>
                <a:lnTo>
                  <a:pt x="0" y="0"/>
                </a:lnTo>
                <a:lnTo>
                  <a:pt x="0" y="1046987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66548" y="1227160"/>
            <a:ext cx="8528610" cy="6014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735"/>
              </a:lnSpc>
              <a:spcBef>
                <a:spcPts val="236"/>
              </a:spcBef>
            </a:pPr>
            <a:r>
              <a:rPr sz="4500" b="1" i="1" spc="0" dirty="0" smtClean="0">
                <a:latin typeface="Rockwell"/>
                <a:cs typeface="Rockwell"/>
              </a:rPr>
              <a:t>*</a:t>
            </a:r>
            <a:r>
              <a:rPr sz="4500" b="1" i="1" spc="-4" dirty="0" smtClean="0">
                <a:latin typeface="Rockwell"/>
                <a:cs typeface="Rockwell"/>
              </a:rPr>
              <a:t>P</a:t>
            </a:r>
            <a:r>
              <a:rPr sz="4500" b="1" i="1" spc="0" dirty="0" smtClean="0">
                <a:latin typeface="Rockwell"/>
                <a:cs typeface="Rockwell"/>
              </a:rPr>
              <a:t>rivate </a:t>
            </a:r>
            <a:r>
              <a:rPr sz="4500" b="1" i="1" spc="-4" dirty="0" smtClean="0">
                <a:latin typeface="Rockwell"/>
                <a:cs typeface="Rockwell"/>
              </a:rPr>
              <a:t>s</a:t>
            </a:r>
            <a:r>
              <a:rPr sz="4500" b="1" i="1" spc="-9" dirty="0" smtClean="0">
                <a:latin typeface="Rockwell"/>
                <a:cs typeface="Rockwell"/>
              </a:rPr>
              <a:t>t</a:t>
            </a:r>
            <a:r>
              <a:rPr sz="4500" b="1" i="1" spc="0" dirty="0" smtClean="0">
                <a:latin typeface="Rockwell"/>
                <a:cs typeface="Rockwell"/>
              </a:rPr>
              <a:t>ores on </a:t>
            </a:r>
            <a:r>
              <a:rPr sz="4500" b="1" i="1" spc="-4" dirty="0" smtClean="0">
                <a:latin typeface="Rockwell"/>
                <a:cs typeface="Rockwell"/>
              </a:rPr>
              <a:t>s</a:t>
            </a:r>
            <a:r>
              <a:rPr sz="4500" b="1" i="1" spc="0" dirty="0" smtClean="0">
                <a:latin typeface="Rockwell"/>
                <a:cs typeface="Rockwell"/>
              </a:rPr>
              <a:t>eller's </a:t>
            </a:r>
            <a:r>
              <a:rPr sz="4500" b="1" i="1" spc="-4" dirty="0" smtClean="0">
                <a:latin typeface="Rockwell"/>
                <a:cs typeface="Rockwell"/>
              </a:rPr>
              <a:t>s</a:t>
            </a:r>
            <a:r>
              <a:rPr sz="4500" b="1" i="1" spc="0" dirty="0" smtClean="0">
                <a:latin typeface="Rockwell"/>
                <a:cs typeface="Rockwell"/>
              </a:rPr>
              <a:t>ites</a:t>
            </a:r>
            <a:endParaRPr sz="4500">
              <a:latin typeface="Rockwell"/>
              <a:cs typeface="Rockwel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82016" y="2368562"/>
            <a:ext cx="1609445" cy="8254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4635">
              <a:lnSpc>
                <a:spcPts val="3060"/>
              </a:lnSpc>
              <a:spcBef>
                <a:spcPts val="153"/>
              </a:spcBef>
            </a:pPr>
            <a:r>
              <a:rPr sz="2850" spc="0" dirty="0" smtClean="0">
                <a:latin typeface="Rockwell"/>
                <a:cs typeface="Rockwell"/>
              </a:rPr>
              <a:t>S</a:t>
            </a:r>
            <a:r>
              <a:rPr sz="2850" spc="-4" dirty="0" smtClean="0">
                <a:latin typeface="Rockwell"/>
                <a:cs typeface="Rockwell"/>
              </a:rPr>
              <a:t>eb</a:t>
            </a:r>
            <a:r>
              <a:rPr sz="2850" spc="0" dirty="0" smtClean="0">
                <a:latin typeface="Rockwell"/>
                <a:cs typeface="Rockwell"/>
              </a:rPr>
              <a:t>u</a:t>
            </a:r>
            <a:r>
              <a:rPr sz="2850" spc="-9" dirty="0" smtClean="0">
                <a:latin typeface="Rockwell"/>
                <a:cs typeface="Rockwell"/>
              </a:rPr>
              <a:t>a</a:t>
            </a:r>
            <a:r>
              <a:rPr sz="2850" spc="0" dirty="0" smtClean="0">
                <a:latin typeface="Rockwell"/>
                <a:cs typeface="Rockwell"/>
              </a:rPr>
              <a:t>h</a:t>
            </a:r>
            <a:endParaRPr sz="2850">
              <a:latin typeface="Rockwell"/>
              <a:cs typeface="Rockwell"/>
            </a:endParaRPr>
          </a:p>
          <a:p>
            <a:pPr marL="12700">
              <a:lnSpc>
                <a:spcPct val="97859"/>
              </a:lnSpc>
            </a:pPr>
            <a:r>
              <a:rPr sz="2850" spc="-4" dirty="0" smtClean="0">
                <a:latin typeface="Rockwell"/>
                <a:cs typeface="Rockwell"/>
              </a:rPr>
              <a:t>pe</a:t>
            </a:r>
            <a:r>
              <a:rPr sz="2850" spc="0" dirty="0" smtClean="0">
                <a:latin typeface="Rockwell"/>
                <a:cs typeface="Rockwell"/>
              </a:rPr>
              <a:t>ma</a:t>
            </a:r>
            <a:r>
              <a:rPr sz="2850" spc="-4" dirty="0" smtClean="0">
                <a:latin typeface="Rockwell"/>
                <a:cs typeface="Rockwell"/>
              </a:rPr>
              <a:t>so</a:t>
            </a:r>
            <a:r>
              <a:rPr sz="2850" spc="0" dirty="0" smtClean="0">
                <a:latin typeface="Rockwell"/>
                <a:cs typeface="Rockwell"/>
              </a:rPr>
              <a:t>k</a:t>
            </a:r>
            <a:endParaRPr sz="2850">
              <a:latin typeface="Rockwell"/>
              <a:cs typeface="Rockwel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038603" y="2368562"/>
            <a:ext cx="1220432" cy="3896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60"/>
              </a:lnSpc>
              <a:spcBef>
                <a:spcPts val="153"/>
              </a:spcBef>
            </a:pPr>
            <a:r>
              <a:rPr sz="2850" i="1" spc="-9" dirty="0" smtClean="0">
                <a:latin typeface="Rockwell"/>
                <a:cs typeface="Rockwell"/>
              </a:rPr>
              <a:t>m</a:t>
            </a:r>
            <a:r>
              <a:rPr sz="2850" i="1" spc="0" dirty="0" smtClean="0">
                <a:latin typeface="Rockwell"/>
                <a:cs typeface="Rockwell"/>
              </a:rPr>
              <a:t>a</a:t>
            </a:r>
            <a:r>
              <a:rPr sz="2850" i="1" spc="-9" dirty="0" smtClean="0">
                <a:latin typeface="Rockwell"/>
                <a:cs typeface="Rockwell"/>
              </a:rPr>
              <a:t>r</a:t>
            </a:r>
            <a:r>
              <a:rPr sz="2850" i="1" spc="4" dirty="0" smtClean="0">
                <a:latin typeface="Rockwell"/>
                <a:cs typeface="Rockwell"/>
              </a:rPr>
              <a:t>k</a:t>
            </a:r>
            <a:r>
              <a:rPr sz="2850" i="1" spc="0" dirty="0" smtClean="0">
                <a:latin typeface="Rockwell"/>
                <a:cs typeface="Rockwell"/>
              </a:rPr>
              <a:t>et</a:t>
            </a:r>
            <a:endParaRPr sz="2850">
              <a:latin typeface="Rockwell"/>
              <a:cs typeface="Rockwel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592098" y="2368562"/>
            <a:ext cx="977756" cy="3896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60"/>
              </a:lnSpc>
              <a:spcBef>
                <a:spcPts val="153"/>
              </a:spcBef>
            </a:pPr>
            <a:r>
              <a:rPr sz="2850" i="1" spc="-4" dirty="0" smtClean="0">
                <a:latin typeface="Rockwell"/>
                <a:cs typeface="Rockwell"/>
              </a:rPr>
              <a:t>p</a:t>
            </a:r>
            <a:r>
              <a:rPr sz="2850" i="1" spc="0" dirty="0" smtClean="0">
                <a:latin typeface="Rockwell"/>
                <a:cs typeface="Rockwell"/>
              </a:rPr>
              <a:t>l</a:t>
            </a:r>
            <a:r>
              <a:rPr sz="2850" i="1" spc="-9" dirty="0" smtClean="0">
                <a:latin typeface="Rockwell"/>
                <a:cs typeface="Rockwell"/>
              </a:rPr>
              <a:t>a</a:t>
            </a:r>
            <a:r>
              <a:rPr sz="2850" i="1" spc="4" dirty="0" smtClean="0">
                <a:latin typeface="Rockwell"/>
                <a:cs typeface="Rockwell"/>
              </a:rPr>
              <a:t>c</a:t>
            </a:r>
            <a:r>
              <a:rPr sz="2850" i="1" spc="0" dirty="0" smtClean="0">
                <a:latin typeface="Rockwell"/>
                <a:cs typeface="Rockwell"/>
              </a:rPr>
              <a:t>e</a:t>
            </a:r>
            <a:endParaRPr sz="2850">
              <a:latin typeface="Rockwell"/>
              <a:cs typeface="Rockwel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4903723" y="2368562"/>
            <a:ext cx="1321882" cy="3896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60"/>
              </a:lnSpc>
              <a:spcBef>
                <a:spcPts val="153"/>
              </a:spcBef>
            </a:pPr>
            <a:r>
              <a:rPr sz="2850" spc="-4" dirty="0" smtClean="0">
                <a:latin typeface="Rockwell"/>
                <a:cs typeface="Rockwell"/>
              </a:rPr>
              <a:t>d</a:t>
            </a:r>
            <a:r>
              <a:rPr sz="2850" spc="0" dirty="0" smtClean="0">
                <a:latin typeface="Rockwell"/>
                <a:cs typeface="Rockwell"/>
              </a:rPr>
              <a:t>i</a:t>
            </a:r>
            <a:r>
              <a:rPr sz="2850" spc="-9" dirty="0" smtClean="0">
                <a:latin typeface="Rockwell"/>
                <a:cs typeface="Rockwell"/>
              </a:rPr>
              <a:t>m</a:t>
            </a:r>
            <a:r>
              <a:rPr sz="2850" spc="0" dirty="0" smtClean="0">
                <a:latin typeface="Rockwell"/>
                <a:cs typeface="Rockwell"/>
              </a:rPr>
              <a:t>a</a:t>
            </a:r>
            <a:r>
              <a:rPr sz="2850" spc="-14" dirty="0" smtClean="0">
                <a:latin typeface="Rockwell"/>
                <a:cs typeface="Rockwell"/>
              </a:rPr>
              <a:t>n</a:t>
            </a:r>
            <a:r>
              <a:rPr sz="2850" spc="0" dirty="0" smtClean="0">
                <a:latin typeface="Rockwell"/>
                <a:cs typeface="Rockwell"/>
              </a:rPr>
              <a:t>a</a:t>
            </a:r>
            <a:endParaRPr sz="2850">
              <a:latin typeface="Rockwell"/>
              <a:cs typeface="Rockwel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558788" y="2368562"/>
            <a:ext cx="752961" cy="3896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60"/>
              </a:lnSpc>
              <a:spcBef>
                <a:spcPts val="153"/>
              </a:spcBef>
            </a:pPr>
            <a:r>
              <a:rPr sz="2850" spc="-4" dirty="0" smtClean="0">
                <a:latin typeface="Rockwell"/>
                <a:cs typeface="Rockwell"/>
              </a:rPr>
              <a:t>s</a:t>
            </a:r>
            <a:r>
              <a:rPr sz="2850" spc="0" dirty="0" smtClean="0">
                <a:latin typeface="Rockwell"/>
                <a:cs typeface="Rockwell"/>
              </a:rPr>
              <a:t>a</a:t>
            </a:r>
            <a:r>
              <a:rPr sz="2850" spc="-14" dirty="0" smtClean="0">
                <a:latin typeface="Rockwell"/>
                <a:cs typeface="Rockwell"/>
              </a:rPr>
              <a:t>t</a:t>
            </a:r>
            <a:r>
              <a:rPr sz="2850" spc="0" dirty="0" smtClean="0">
                <a:latin typeface="Rockwell"/>
                <a:cs typeface="Rockwell"/>
              </a:rPr>
              <a:t>u</a:t>
            </a:r>
            <a:endParaRPr sz="2850">
              <a:latin typeface="Rockwell"/>
              <a:cs typeface="Rockwel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643876" y="2368562"/>
            <a:ext cx="2034585" cy="3896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60"/>
              </a:lnSpc>
              <a:spcBef>
                <a:spcPts val="153"/>
              </a:spcBef>
            </a:pPr>
            <a:r>
              <a:rPr sz="2850" spc="-4" dirty="0" smtClean="0">
                <a:latin typeface="Rockwell"/>
                <a:cs typeface="Rockwell"/>
              </a:rPr>
              <a:t>pe</a:t>
            </a:r>
            <a:r>
              <a:rPr sz="2850" spc="0" dirty="0" smtClean="0">
                <a:latin typeface="Rockwell"/>
                <a:cs typeface="Rockwell"/>
              </a:rPr>
              <a:t>ru</a:t>
            </a:r>
            <a:r>
              <a:rPr sz="2850" spc="-14" dirty="0" smtClean="0">
                <a:latin typeface="Rockwell"/>
                <a:cs typeface="Rockwell"/>
              </a:rPr>
              <a:t>s</a:t>
            </a:r>
            <a:r>
              <a:rPr sz="2850" spc="0" dirty="0" smtClean="0">
                <a:latin typeface="Rockwell"/>
                <a:cs typeface="Rockwell"/>
              </a:rPr>
              <a:t>a</a:t>
            </a:r>
            <a:r>
              <a:rPr sz="2850" spc="-4" dirty="0" smtClean="0">
                <a:latin typeface="Rockwell"/>
                <a:cs typeface="Rockwell"/>
              </a:rPr>
              <a:t>h</a:t>
            </a:r>
            <a:r>
              <a:rPr sz="2850" spc="-9" dirty="0" smtClean="0">
                <a:latin typeface="Rockwell"/>
                <a:cs typeface="Rockwell"/>
              </a:rPr>
              <a:t>a</a:t>
            </a:r>
            <a:r>
              <a:rPr sz="2850" spc="0" dirty="0" smtClean="0">
                <a:latin typeface="Rockwell"/>
                <a:cs typeface="Rockwell"/>
              </a:rPr>
              <a:t>an</a:t>
            </a:r>
            <a:endParaRPr sz="2850">
              <a:latin typeface="Rockwell"/>
              <a:cs typeface="Rockwel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323591" y="2804426"/>
            <a:ext cx="1698211" cy="3896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60"/>
              </a:lnSpc>
              <a:spcBef>
                <a:spcPts val="153"/>
              </a:spcBef>
            </a:pPr>
            <a:r>
              <a:rPr sz="2850" spc="0" dirty="0" smtClean="0">
                <a:latin typeface="Rockwell"/>
                <a:cs typeface="Rockwell"/>
              </a:rPr>
              <a:t>(</a:t>
            </a:r>
            <a:r>
              <a:rPr sz="2850" i="1" spc="0" dirty="0" smtClean="0">
                <a:latin typeface="Rockwell"/>
                <a:cs typeface="Rockwell"/>
              </a:rPr>
              <a:t>su</a:t>
            </a:r>
            <a:r>
              <a:rPr sz="2850" i="1" spc="-4" dirty="0" smtClean="0">
                <a:latin typeface="Rockwell"/>
                <a:cs typeface="Rockwell"/>
              </a:rPr>
              <a:t>pp</a:t>
            </a:r>
            <a:r>
              <a:rPr sz="2850" i="1" spc="0" dirty="0" smtClean="0">
                <a:latin typeface="Rockwell"/>
                <a:cs typeface="Rockwell"/>
              </a:rPr>
              <a:t>l</a:t>
            </a:r>
            <a:r>
              <a:rPr sz="2850" i="1" spc="-14" dirty="0" smtClean="0">
                <a:latin typeface="Rockwell"/>
                <a:cs typeface="Rockwell"/>
              </a:rPr>
              <a:t>i</a:t>
            </a:r>
            <a:r>
              <a:rPr sz="2850" i="1" spc="0" dirty="0" smtClean="0">
                <a:latin typeface="Rockwell"/>
                <a:cs typeface="Rockwell"/>
              </a:rPr>
              <a:t>e</a:t>
            </a:r>
            <a:r>
              <a:rPr sz="2850" i="1" spc="4" dirty="0" smtClean="0">
                <a:latin typeface="Rockwell"/>
                <a:cs typeface="Rockwell"/>
              </a:rPr>
              <a:t>r</a:t>
            </a:r>
            <a:r>
              <a:rPr sz="2850" spc="0" dirty="0" smtClean="0">
                <a:latin typeface="Rockwell"/>
                <a:cs typeface="Rockwell"/>
              </a:rPr>
              <a:t>)</a:t>
            </a:r>
            <a:endParaRPr sz="2850">
              <a:latin typeface="Rockwell"/>
              <a:cs typeface="Rockwel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355083" y="2804426"/>
            <a:ext cx="1532810" cy="3896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60"/>
              </a:lnSpc>
              <a:spcBef>
                <a:spcPts val="153"/>
              </a:spcBef>
            </a:pPr>
            <a:r>
              <a:rPr sz="2850" spc="0" dirty="0" smtClean="0">
                <a:latin typeface="Rockwell"/>
                <a:cs typeface="Rockwell"/>
              </a:rPr>
              <a:t>m</a:t>
            </a:r>
            <a:r>
              <a:rPr sz="2850" spc="-14" dirty="0" smtClean="0">
                <a:latin typeface="Rockwell"/>
                <a:cs typeface="Rockwell"/>
              </a:rPr>
              <a:t>e</a:t>
            </a:r>
            <a:r>
              <a:rPr sz="2850" spc="-4" dirty="0" smtClean="0">
                <a:latin typeface="Rockwell"/>
                <a:cs typeface="Rockwell"/>
              </a:rPr>
              <a:t>n</a:t>
            </a:r>
            <a:r>
              <a:rPr sz="2850" spc="0" dirty="0" smtClean="0">
                <a:latin typeface="Rockwell"/>
                <a:cs typeface="Rockwell"/>
              </a:rPr>
              <a:t>jalin</a:t>
            </a:r>
            <a:endParaRPr sz="2850">
              <a:latin typeface="Rockwell"/>
              <a:cs typeface="Rockwel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221983" y="2804426"/>
            <a:ext cx="1770743" cy="3896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60"/>
              </a:lnSpc>
              <a:spcBef>
                <a:spcPts val="153"/>
              </a:spcBef>
            </a:pPr>
            <a:r>
              <a:rPr sz="2850" spc="-14" dirty="0" smtClean="0">
                <a:latin typeface="Rockwell"/>
                <a:cs typeface="Rockwell"/>
              </a:rPr>
              <a:t>h</a:t>
            </a:r>
            <a:r>
              <a:rPr sz="2850" spc="0" dirty="0" smtClean="0">
                <a:latin typeface="Rockwell"/>
                <a:cs typeface="Rockwell"/>
              </a:rPr>
              <a:t>u</a:t>
            </a:r>
            <a:r>
              <a:rPr sz="2850" spc="-4" dirty="0" smtClean="0">
                <a:latin typeface="Rockwell"/>
                <a:cs typeface="Rockwell"/>
              </a:rPr>
              <a:t>b</a:t>
            </a:r>
            <a:r>
              <a:rPr sz="2850" spc="0" dirty="0" smtClean="0">
                <a:latin typeface="Rockwell"/>
                <a:cs typeface="Rockwell"/>
              </a:rPr>
              <a:t>u</a:t>
            </a:r>
            <a:r>
              <a:rPr sz="2850" spc="-4" dirty="0" smtClean="0">
                <a:latin typeface="Rockwell"/>
                <a:cs typeface="Rockwell"/>
              </a:rPr>
              <a:t>ng</a:t>
            </a:r>
            <a:r>
              <a:rPr sz="2850" spc="0" dirty="0" smtClean="0">
                <a:latin typeface="Rockwell"/>
                <a:cs typeface="Rockwell"/>
              </a:rPr>
              <a:t>an</a:t>
            </a:r>
            <a:endParaRPr sz="2850">
              <a:latin typeface="Rockwell"/>
              <a:cs typeface="Rockwel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8326628" y="2804426"/>
            <a:ext cx="1353266" cy="3896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60"/>
              </a:lnSpc>
              <a:spcBef>
                <a:spcPts val="153"/>
              </a:spcBef>
            </a:pPr>
            <a:r>
              <a:rPr sz="2850" spc="-4" dirty="0" smtClean="0">
                <a:latin typeface="Rockwell"/>
                <a:cs typeface="Rockwell"/>
              </a:rPr>
              <a:t>deng</a:t>
            </a:r>
            <a:r>
              <a:rPr sz="2850" spc="-9" dirty="0" smtClean="0">
                <a:latin typeface="Rockwell"/>
                <a:cs typeface="Rockwell"/>
              </a:rPr>
              <a:t>a</a:t>
            </a:r>
            <a:r>
              <a:rPr sz="2850" spc="0" dirty="0" smtClean="0">
                <a:latin typeface="Rockwell"/>
                <a:cs typeface="Rockwell"/>
              </a:rPr>
              <a:t>n</a:t>
            </a:r>
            <a:endParaRPr sz="2850">
              <a:latin typeface="Rockwell"/>
              <a:cs typeface="Rockwel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82016" y="3241814"/>
            <a:ext cx="9296823" cy="3896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60"/>
              </a:lnSpc>
              <a:spcBef>
                <a:spcPts val="153"/>
              </a:spcBef>
            </a:pPr>
            <a:r>
              <a:rPr sz="2850" spc="-4" dirty="0" smtClean="0">
                <a:latin typeface="Rockwell"/>
                <a:cs typeface="Rockwell"/>
              </a:rPr>
              <a:t>b</a:t>
            </a:r>
            <a:r>
              <a:rPr sz="2850" spc="0" dirty="0" smtClean="0">
                <a:latin typeface="Rockwell"/>
                <a:cs typeface="Rockwell"/>
              </a:rPr>
              <a:t>a</a:t>
            </a:r>
            <a:r>
              <a:rPr sz="2850" spc="-4" dirty="0" smtClean="0">
                <a:latin typeface="Rockwell"/>
                <a:cs typeface="Rockwell"/>
              </a:rPr>
              <a:t>n</a:t>
            </a:r>
            <a:r>
              <a:rPr sz="2850" spc="0" dirty="0" smtClean="0">
                <a:latin typeface="Rockwell"/>
                <a:cs typeface="Rockwell"/>
              </a:rPr>
              <a:t>y</a:t>
            </a:r>
            <a:r>
              <a:rPr sz="2850" spc="-9" dirty="0" smtClean="0">
                <a:latin typeface="Rockwell"/>
                <a:cs typeface="Rockwell"/>
              </a:rPr>
              <a:t>a</a:t>
            </a:r>
            <a:r>
              <a:rPr sz="2850" spc="0" dirty="0" smtClean="0">
                <a:latin typeface="Rockwell"/>
                <a:cs typeface="Rockwell"/>
              </a:rPr>
              <a:t>k</a:t>
            </a:r>
            <a:r>
              <a:rPr sz="2850" spc="84" dirty="0" smtClean="0">
                <a:latin typeface="Rockwell"/>
                <a:cs typeface="Rockwell"/>
              </a:rPr>
              <a:t> </a:t>
            </a:r>
            <a:r>
              <a:rPr sz="2850" spc="-4" dirty="0" smtClean="0">
                <a:latin typeface="Rockwell"/>
                <a:cs typeface="Rockwell"/>
              </a:rPr>
              <a:t>pe</a:t>
            </a:r>
            <a:r>
              <a:rPr sz="2850" spc="0" dirty="0" smtClean="0">
                <a:latin typeface="Rockwell"/>
                <a:cs typeface="Rockwell"/>
              </a:rPr>
              <a:t>m</a:t>
            </a:r>
            <a:r>
              <a:rPr sz="2850" spc="-4" dirty="0" smtClean="0">
                <a:latin typeface="Rockwell"/>
                <a:cs typeface="Rockwell"/>
              </a:rPr>
              <a:t>be</a:t>
            </a:r>
            <a:r>
              <a:rPr sz="2850" spc="0" dirty="0" smtClean="0">
                <a:latin typeface="Rockwell"/>
                <a:cs typeface="Rockwell"/>
              </a:rPr>
              <a:t>l</a:t>
            </a:r>
            <a:r>
              <a:rPr sz="2850" spc="4" dirty="0" smtClean="0">
                <a:latin typeface="Rockwell"/>
                <a:cs typeface="Rockwell"/>
              </a:rPr>
              <a:t>i</a:t>
            </a:r>
            <a:r>
              <a:rPr sz="2850" spc="0" dirty="0" smtClean="0">
                <a:latin typeface="Rockwell"/>
                <a:cs typeface="Rockwell"/>
              </a:rPr>
              <a:t>.</a:t>
            </a:r>
            <a:r>
              <a:rPr sz="2850" spc="84" dirty="0" smtClean="0">
                <a:latin typeface="Rockwell"/>
                <a:cs typeface="Rockwell"/>
              </a:rPr>
              <a:t> </a:t>
            </a:r>
            <a:r>
              <a:rPr sz="2850" spc="-4" dirty="0" smtClean="0">
                <a:latin typeface="Rockwell"/>
                <a:cs typeface="Rockwell"/>
              </a:rPr>
              <a:t>P</a:t>
            </a:r>
            <a:r>
              <a:rPr sz="2850" spc="-14" dirty="0" smtClean="0">
                <a:latin typeface="Rockwell"/>
                <a:cs typeface="Rockwell"/>
              </a:rPr>
              <a:t>e</a:t>
            </a:r>
            <a:r>
              <a:rPr sz="2850" spc="0" dirty="0" smtClean="0">
                <a:latin typeface="Rockwell"/>
                <a:cs typeface="Rockwell"/>
              </a:rPr>
              <a:t>ru</a:t>
            </a:r>
            <a:r>
              <a:rPr sz="2850" spc="-4" dirty="0" smtClean="0">
                <a:latin typeface="Rockwell"/>
                <a:cs typeface="Rockwell"/>
              </a:rPr>
              <a:t>s</a:t>
            </a:r>
            <a:r>
              <a:rPr sz="2850" spc="-9" dirty="0" smtClean="0">
                <a:latin typeface="Rockwell"/>
                <a:cs typeface="Rockwell"/>
              </a:rPr>
              <a:t>a</a:t>
            </a:r>
            <a:r>
              <a:rPr sz="2850" spc="-14" dirty="0" smtClean="0">
                <a:latin typeface="Rockwell"/>
                <a:cs typeface="Rockwell"/>
              </a:rPr>
              <a:t>h</a:t>
            </a:r>
            <a:r>
              <a:rPr sz="2850" spc="0" dirty="0" smtClean="0">
                <a:latin typeface="Rockwell"/>
                <a:cs typeface="Rockwell"/>
              </a:rPr>
              <a:t>aan</a:t>
            </a:r>
            <a:r>
              <a:rPr sz="2850" spc="84" dirty="0" smtClean="0">
                <a:latin typeface="Rockwell"/>
                <a:cs typeface="Rockwell"/>
              </a:rPr>
              <a:t> </a:t>
            </a:r>
            <a:r>
              <a:rPr sz="2850" spc="0" dirty="0" smtClean="0">
                <a:latin typeface="Rockwell"/>
                <a:cs typeface="Rockwell"/>
              </a:rPr>
              <a:t>j</a:t>
            </a:r>
            <a:r>
              <a:rPr sz="2850" spc="-14" dirty="0" smtClean="0">
                <a:latin typeface="Rockwell"/>
                <a:cs typeface="Rockwell"/>
              </a:rPr>
              <a:t>e</a:t>
            </a:r>
            <a:r>
              <a:rPr sz="2850" spc="-4" dirty="0" smtClean="0">
                <a:latin typeface="Rockwell"/>
                <a:cs typeface="Rockwell"/>
              </a:rPr>
              <a:t>n</a:t>
            </a:r>
            <a:r>
              <a:rPr sz="2850" spc="0" dirty="0" smtClean="0">
                <a:latin typeface="Rockwell"/>
                <a:cs typeface="Rockwell"/>
              </a:rPr>
              <a:t>is</a:t>
            </a:r>
            <a:r>
              <a:rPr sz="2850" spc="79" dirty="0" smtClean="0">
                <a:latin typeface="Rockwell"/>
                <a:cs typeface="Rockwell"/>
              </a:rPr>
              <a:t> </a:t>
            </a:r>
            <a:r>
              <a:rPr sz="2850" spc="0" dirty="0" smtClean="0">
                <a:latin typeface="Rockwell"/>
                <a:cs typeface="Rockwell"/>
              </a:rPr>
              <a:t>i</a:t>
            </a:r>
            <a:r>
              <a:rPr sz="2850" spc="-4" dirty="0" smtClean="0">
                <a:latin typeface="Rockwell"/>
                <a:cs typeface="Rockwell"/>
              </a:rPr>
              <a:t>n</a:t>
            </a:r>
            <a:r>
              <a:rPr sz="2850" spc="0" dirty="0" smtClean="0">
                <a:latin typeface="Rockwell"/>
                <a:cs typeface="Rockwell"/>
              </a:rPr>
              <a:t>i</a:t>
            </a:r>
            <a:r>
              <a:rPr sz="2850" spc="89" dirty="0" smtClean="0">
                <a:latin typeface="Rockwell"/>
                <a:cs typeface="Rockwell"/>
              </a:rPr>
              <a:t> </a:t>
            </a:r>
            <a:r>
              <a:rPr sz="2850" spc="0" dirty="0" smtClean="0">
                <a:latin typeface="Rockwell"/>
                <a:cs typeface="Rockwell"/>
              </a:rPr>
              <a:t>m</a:t>
            </a:r>
            <a:r>
              <a:rPr sz="2850" spc="-14" dirty="0" smtClean="0">
                <a:latin typeface="Rockwell"/>
                <a:cs typeface="Rockwell"/>
              </a:rPr>
              <a:t>e</a:t>
            </a:r>
            <a:r>
              <a:rPr sz="2850" spc="-9" dirty="0" smtClean="0">
                <a:latin typeface="Rockwell"/>
                <a:cs typeface="Rockwell"/>
              </a:rPr>
              <a:t>m</a:t>
            </a:r>
            <a:r>
              <a:rPr sz="2850" spc="0" dirty="0" smtClean="0">
                <a:latin typeface="Rockwell"/>
                <a:cs typeface="Rockwell"/>
              </a:rPr>
              <a:t>ili</a:t>
            </a:r>
            <a:r>
              <a:rPr sz="2850" spc="-4" dirty="0" smtClean="0">
                <a:latin typeface="Rockwell"/>
                <a:cs typeface="Rockwell"/>
              </a:rPr>
              <a:t>k</a:t>
            </a:r>
            <a:r>
              <a:rPr sz="2850" spc="0" dirty="0" smtClean="0">
                <a:latin typeface="Rockwell"/>
                <a:cs typeface="Rockwell"/>
              </a:rPr>
              <a:t>i</a:t>
            </a:r>
            <a:r>
              <a:rPr sz="2850" spc="104" dirty="0" smtClean="0">
                <a:latin typeface="Rockwell"/>
                <a:cs typeface="Rockwell"/>
              </a:rPr>
              <a:t> </a:t>
            </a:r>
            <a:r>
              <a:rPr sz="2850" spc="-4" dirty="0" smtClean="0">
                <a:latin typeface="Rockwell"/>
                <a:cs typeface="Rockwell"/>
              </a:rPr>
              <a:t>p</a:t>
            </a:r>
            <a:r>
              <a:rPr sz="2850" spc="0" dirty="0" smtClean="0">
                <a:latin typeface="Rockwell"/>
                <a:cs typeface="Rockwell"/>
              </a:rPr>
              <a:t>r</a:t>
            </a:r>
            <a:r>
              <a:rPr sz="2850" spc="-4" dirty="0" smtClean="0">
                <a:latin typeface="Rockwell"/>
                <a:cs typeface="Rockwell"/>
              </a:rPr>
              <a:t>o</a:t>
            </a:r>
            <a:r>
              <a:rPr sz="2850" spc="-14" dirty="0" smtClean="0">
                <a:latin typeface="Rockwell"/>
                <a:cs typeface="Rockwell"/>
              </a:rPr>
              <a:t>d</a:t>
            </a:r>
            <a:r>
              <a:rPr sz="2850" spc="0" dirty="0" smtClean="0">
                <a:latin typeface="Rockwell"/>
                <a:cs typeface="Rockwell"/>
              </a:rPr>
              <a:t>uk</a:t>
            </a:r>
            <a:endParaRPr sz="2850">
              <a:latin typeface="Rockwell"/>
              <a:cs typeface="Rockwel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82016" y="3679202"/>
            <a:ext cx="1448147" cy="3896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60"/>
              </a:lnSpc>
              <a:spcBef>
                <a:spcPts val="153"/>
              </a:spcBef>
            </a:pPr>
            <a:r>
              <a:rPr sz="2850" spc="-4" dirty="0" smtClean="0">
                <a:latin typeface="Rockwell"/>
                <a:cs typeface="Rockwell"/>
              </a:rPr>
              <a:t>te</a:t>
            </a:r>
            <a:r>
              <a:rPr sz="2850" spc="0" dirty="0" smtClean="0">
                <a:latin typeface="Rockwell"/>
                <a:cs typeface="Rockwell"/>
              </a:rPr>
              <a:t>r</a:t>
            </a:r>
            <a:r>
              <a:rPr sz="2850" spc="-4" dirty="0" smtClean="0">
                <a:latin typeface="Rockwell"/>
                <a:cs typeface="Rockwell"/>
              </a:rPr>
              <a:t>b</a:t>
            </a:r>
            <a:r>
              <a:rPr sz="2850" spc="0" dirty="0" smtClean="0">
                <a:latin typeface="Rockwell"/>
                <a:cs typeface="Rockwell"/>
              </a:rPr>
              <a:t>a</a:t>
            </a:r>
            <a:r>
              <a:rPr sz="2850" spc="-4" dirty="0" smtClean="0">
                <a:latin typeface="Rockwell"/>
                <a:cs typeface="Rockwell"/>
              </a:rPr>
              <a:t>t</a:t>
            </a:r>
            <a:r>
              <a:rPr sz="2850" spc="0" dirty="0" smtClean="0">
                <a:latin typeface="Rockwell"/>
                <a:cs typeface="Rockwell"/>
              </a:rPr>
              <a:t>as</a:t>
            </a:r>
            <a:endParaRPr sz="2850">
              <a:latin typeface="Rockwell"/>
              <a:cs typeface="Rockwel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933447" y="3679202"/>
            <a:ext cx="1354726" cy="3896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60"/>
              </a:lnSpc>
              <a:spcBef>
                <a:spcPts val="153"/>
              </a:spcBef>
            </a:pPr>
            <a:r>
              <a:rPr sz="2850" spc="-4" dirty="0" smtClean="0">
                <a:latin typeface="Rockwell"/>
                <a:cs typeface="Rockwell"/>
              </a:rPr>
              <a:t>deng</a:t>
            </a:r>
            <a:r>
              <a:rPr sz="2850" spc="0" dirty="0" smtClean="0">
                <a:latin typeface="Rockwell"/>
                <a:cs typeface="Rockwell"/>
              </a:rPr>
              <a:t>an</a:t>
            </a:r>
            <a:endParaRPr sz="2850">
              <a:latin typeface="Rockwell"/>
              <a:cs typeface="Rockwel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391915" y="3679202"/>
            <a:ext cx="4092256" cy="3896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60"/>
              </a:lnSpc>
              <a:spcBef>
                <a:spcPts val="153"/>
              </a:spcBef>
            </a:pPr>
            <a:r>
              <a:rPr sz="2850" spc="-4" dirty="0" smtClean="0">
                <a:latin typeface="Rockwell"/>
                <a:cs typeface="Rockwell"/>
              </a:rPr>
              <a:t>h</a:t>
            </a:r>
            <a:r>
              <a:rPr sz="2850" spc="0" dirty="0" smtClean="0">
                <a:latin typeface="Rockwell"/>
                <a:cs typeface="Rockwell"/>
              </a:rPr>
              <a:t>ar</a:t>
            </a:r>
            <a:r>
              <a:rPr sz="2850" spc="-4" dirty="0" smtClean="0">
                <a:latin typeface="Rockwell"/>
                <a:cs typeface="Rockwell"/>
              </a:rPr>
              <a:t>g</a:t>
            </a:r>
            <a:r>
              <a:rPr sz="2850" spc="0" dirty="0" smtClean="0">
                <a:latin typeface="Rockwell"/>
                <a:cs typeface="Rockwell"/>
              </a:rPr>
              <a:t>a </a:t>
            </a:r>
            <a:r>
              <a:rPr sz="2850" spc="19" dirty="0" smtClean="0">
                <a:latin typeface="Rockwell"/>
                <a:cs typeface="Rockwell"/>
              </a:rPr>
              <a:t> </a:t>
            </a:r>
            <a:r>
              <a:rPr sz="2850" spc="0" dirty="0" smtClean="0">
                <a:latin typeface="Rockwell"/>
                <a:cs typeface="Rockwell"/>
              </a:rPr>
              <a:t>y</a:t>
            </a:r>
            <a:r>
              <a:rPr sz="2850" spc="-9" dirty="0" smtClean="0">
                <a:latin typeface="Rockwell"/>
                <a:cs typeface="Rockwell"/>
              </a:rPr>
              <a:t>a</a:t>
            </a:r>
            <a:r>
              <a:rPr sz="2850" spc="-4" dirty="0" smtClean="0">
                <a:latin typeface="Rockwell"/>
                <a:cs typeface="Rockwell"/>
              </a:rPr>
              <a:t>n</a:t>
            </a:r>
            <a:r>
              <a:rPr sz="2850" spc="0" dirty="0" smtClean="0">
                <a:latin typeface="Rockwell"/>
                <a:cs typeface="Rockwell"/>
              </a:rPr>
              <a:t>g </a:t>
            </a:r>
            <a:r>
              <a:rPr sz="2850" spc="25" dirty="0" smtClean="0">
                <a:latin typeface="Rockwell"/>
                <a:cs typeface="Rockwell"/>
              </a:rPr>
              <a:t> </a:t>
            </a:r>
            <a:r>
              <a:rPr sz="2850" spc="4" dirty="0" smtClean="0">
                <a:latin typeface="Rockwell"/>
                <a:cs typeface="Rockwell"/>
              </a:rPr>
              <a:t>c</a:t>
            </a:r>
            <a:r>
              <a:rPr sz="2850" spc="-4" dirty="0" smtClean="0">
                <a:latin typeface="Rockwell"/>
                <a:cs typeface="Rockwell"/>
              </a:rPr>
              <a:t>en</a:t>
            </a:r>
            <a:r>
              <a:rPr sz="2850" spc="-14" dirty="0" smtClean="0">
                <a:latin typeface="Rockwell"/>
                <a:cs typeface="Rockwell"/>
              </a:rPr>
              <a:t>d</a:t>
            </a:r>
            <a:r>
              <a:rPr sz="2850" spc="-4" dirty="0" smtClean="0">
                <a:latin typeface="Rockwell"/>
                <a:cs typeface="Rockwell"/>
              </a:rPr>
              <a:t>e</a:t>
            </a:r>
            <a:r>
              <a:rPr sz="2850" spc="0" dirty="0" smtClean="0">
                <a:latin typeface="Rockwell"/>
                <a:cs typeface="Rockwell"/>
              </a:rPr>
              <a:t>ru</a:t>
            </a:r>
            <a:r>
              <a:rPr sz="2850" spc="-4" dirty="0" smtClean="0">
                <a:latin typeface="Rockwell"/>
                <a:cs typeface="Rockwell"/>
              </a:rPr>
              <a:t>n</a:t>
            </a:r>
            <a:r>
              <a:rPr sz="2850" spc="0" dirty="0" smtClean="0">
                <a:latin typeface="Rockwell"/>
                <a:cs typeface="Rockwell"/>
              </a:rPr>
              <a:t>g</a:t>
            </a:r>
            <a:endParaRPr sz="2850">
              <a:latin typeface="Rockwell"/>
              <a:cs typeface="Rockwel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589011" y="3679202"/>
            <a:ext cx="926301" cy="3896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60"/>
              </a:lnSpc>
              <a:spcBef>
                <a:spcPts val="153"/>
              </a:spcBef>
            </a:pPr>
            <a:r>
              <a:rPr sz="2850" spc="-14" dirty="0" smtClean="0">
                <a:latin typeface="Rockwell"/>
                <a:cs typeface="Rockwell"/>
              </a:rPr>
              <a:t>te</a:t>
            </a:r>
            <a:r>
              <a:rPr sz="2850" spc="-4" dirty="0" smtClean="0">
                <a:latin typeface="Rockwell"/>
                <a:cs typeface="Rockwell"/>
              </a:rPr>
              <a:t>t</a:t>
            </a:r>
            <a:r>
              <a:rPr sz="2850" spc="0" dirty="0" smtClean="0">
                <a:latin typeface="Rockwell"/>
                <a:cs typeface="Rockwell"/>
              </a:rPr>
              <a:t>ap</a:t>
            </a:r>
            <a:endParaRPr sz="2850">
              <a:latin typeface="Rockwell"/>
              <a:cs typeface="Rockwel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619235" y="3679202"/>
            <a:ext cx="1059812" cy="3896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60"/>
              </a:lnSpc>
              <a:spcBef>
                <a:spcPts val="153"/>
              </a:spcBef>
            </a:pPr>
            <a:r>
              <a:rPr sz="2850" spc="0" dirty="0" smtClean="0">
                <a:latin typeface="Rockwell"/>
                <a:cs typeface="Rockwell"/>
              </a:rPr>
              <a:t>(</a:t>
            </a:r>
            <a:r>
              <a:rPr sz="2850" spc="-4" dirty="0" smtClean="0">
                <a:latin typeface="Rockwell"/>
                <a:cs typeface="Rockwell"/>
              </a:rPr>
              <a:t>t</a:t>
            </a:r>
            <a:r>
              <a:rPr sz="2850" spc="0" dirty="0" smtClean="0">
                <a:latin typeface="Rockwell"/>
                <a:cs typeface="Rockwell"/>
              </a:rPr>
              <a:t>i</a:t>
            </a:r>
            <a:r>
              <a:rPr sz="2850" spc="-14" dirty="0" smtClean="0">
                <a:latin typeface="Rockwell"/>
                <a:cs typeface="Rockwell"/>
              </a:rPr>
              <a:t>d</a:t>
            </a:r>
            <a:r>
              <a:rPr sz="2850" spc="-9" dirty="0" smtClean="0">
                <a:latin typeface="Rockwell"/>
                <a:cs typeface="Rockwell"/>
              </a:rPr>
              <a:t>a</a:t>
            </a:r>
            <a:r>
              <a:rPr sz="2850" spc="0" dirty="0" smtClean="0">
                <a:latin typeface="Rockwell"/>
                <a:cs typeface="Rockwell"/>
              </a:rPr>
              <a:t>k</a:t>
            </a:r>
            <a:endParaRPr sz="2850">
              <a:latin typeface="Rockwell"/>
              <a:cs typeface="Rockwel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82016" y="4115066"/>
            <a:ext cx="4099669" cy="12628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4635">
              <a:lnSpc>
                <a:spcPts val="3060"/>
              </a:lnSpc>
              <a:spcBef>
                <a:spcPts val="153"/>
              </a:spcBef>
            </a:pPr>
            <a:r>
              <a:rPr sz="2850" spc="-4" dirty="0" smtClean="0">
                <a:latin typeface="Rockwell"/>
                <a:cs typeface="Rockwell"/>
              </a:rPr>
              <a:t>se</a:t>
            </a:r>
            <a:r>
              <a:rPr sz="2850" spc="0" dirty="0" smtClean="0">
                <a:latin typeface="Rockwell"/>
                <a:cs typeface="Rockwell"/>
              </a:rPr>
              <a:t>ri</a:t>
            </a:r>
            <a:r>
              <a:rPr sz="2850" spc="-4" dirty="0" smtClean="0">
                <a:latin typeface="Rockwell"/>
                <a:cs typeface="Rockwell"/>
              </a:rPr>
              <a:t>n</a:t>
            </a:r>
            <a:r>
              <a:rPr sz="2850" spc="0" dirty="0" smtClean="0">
                <a:latin typeface="Rockwell"/>
                <a:cs typeface="Rockwell"/>
              </a:rPr>
              <a:t>g </a:t>
            </a:r>
            <a:r>
              <a:rPr sz="2850" spc="-19" dirty="0" smtClean="0">
                <a:latin typeface="Rockwell"/>
                <a:cs typeface="Rockwell"/>
              </a:rPr>
              <a:t>b</a:t>
            </a:r>
            <a:r>
              <a:rPr sz="2850" spc="-4" dirty="0" smtClean="0">
                <a:latin typeface="Rockwell"/>
                <a:cs typeface="Rockwell"/>
              </a:rPr>
              <a:t>e</a:t>
            </a:r>
            <a:r>
              <a:rPr sz="2850" spc="0" dirty="0" smtClean="0">
                <a:latin typeface="Rockwell"/>
                <a:cs typeface="Rockwell"/>
              </a:rPr>
              <a:t>ru</a:t>
            </a:r>
            <a:r>
              <a:rPr sz="2850" spc="-4" dirty="0" smtClean="0">
                <a:latin typeface="Rockwell"/>
                <a:cs typeface="Rockwell"/>
              </a:rPr>
              <a:t>b</a:t>
            </a:r>
            <a:r>
              <a:rPr sz="2850" spc="0" dirty="0" smtClean="0">
                <a:latin typeface="Rockwell"/>
                <a:cs typeface="Rockwell"/>
              </a:rPr>
              <a:t>ah</a:t>
            </a:r>
            <a:r>
              <a:rPr sz="2850" spc="-9" dirty="0" smtClean="0">
                <a:latin typeface="Rockwell"/>
                <a:cs typeface="Rockwell"/>
              </a:rPr>
              <a:t>-u</a:t>
            </a:r>
            <a:r>
              <a:rPr sz="2850" spc="-4" dirty="0" smtClean="0">
                <a:latin typeface="Rockwell"/>
                <a:cs typeface="Rockwell"/>
              </a:rPr>
              <a:t>b</a:t>
            </a:r>
            <a:r>
              <a:rPr sz="2850" spc="0" dirty="0" smtClean="0">
                <a:latin typeface="Rockwell"/>
                <a:cs typeface="Rockwell"/>
              </a:rPr>
              <a:t>ah).</a:t>
            </a:r>
            <a:endParaRPr sz="2850">
              <a:latin typeface="Rockwell"/>
              <a:cs typeface="Rockwell"/>
            </a:endParaRPr>
          </a:p>
          <a:p>
            <a:pPr marL="12700" marR="54635">
              <a:lnSpc>
                <a:spcPct val="97859"/>
              </a:lnSpc>
            </a:pPr>
            <a:r>
              <a:rPr sz="2850" b="1" spc="0" dirty="0" smtClean="0">
                <a:latin typeface="Rockwell"/>
                <a:cs typeface="Rockwell"/>
              </a:rPr>
              <a:t>C</a:t>
            </a:r>
            <a:r>
              <a:rPr sz="2850" b="1" spc="-4" dirty="0" smtClean="0">
                <a:latin typeface="Rockwell"/>
                <a:cs typeface="Rockwell"/>
              </a:rPr>
              <a:t>onto</a:t>
            </a:r>
            <a:r>
              <a:rPr sz="2850" b="1" spc="-9" dirty="0" smtClean="0">
                <a:latin typeface="Rockwell"/>
                <a:cs typeface="Rockwell"/>
              </a:rPr>
              <a:t>h</a:t>
            </a:r>
            <a:r>
              <a:rPr sz="2850" b="1" spc="0" dirty="0" smtClean="0">
                <a:latin typeface="Rockwell"/>
                <a:cs typeface="Rockwell"/>
              </a:rPr>
              <a:t>;</a:t>
            </a:r>
            <a:endParaRPr sz="2850">
              <a:latin typeface="Rockwell"/>
              <a:cs typeface="Rockwell"/>
            </a:endParaRPr>
          </a:p>
          <a:p>
            <a:pPr marL="12700">
              <a:lnSpc>
                <a:spcPct val="97859"/>
              </a:lnSpc>
              <a:spcBef>
                <a:spcPts val="85"/>
              </a:spcBef>
            </a:pPr>
            <a:r>
              <a:rPr sz="2850" spc="-4" dirty="0" smtClean="0">
                <a:latin typeface="Rockwell"/>
                <a:cs typeface="Rockwell"/>
              </a:rPr>
              <a:t>Pe</a:t>
            </a:r>
            <a:r>
              <a:rPr sz="2850" spc="0" dirty="0" smtClean="0">
                <a:latin typeface="Rockwell"/>
                <a:cs typeface="Rockwell"/>
              </a:rPr>
              <a:t>ru</a:t>
            </a:r>
            <a:r>
              <a:rPr sz="2850" spc="-14" dirty="0" smtClean="0">
                <a:latin typeface="Rockwell"/>
                <a:cs typeface="Rockwell"/>
              </a:rPr>
              <a:t>s</a:t>
            </a:r>
            <a:r>
              <a:rPr sz="2850" spc="0" dirty="0" smtClean="0">
                <a:latin typeface="Rockwell"/>
                <a:cs typeface="Rockwell"/>
              </a:rPr>
              <a:t>a</a:t>
            </a:r>
            <a:r>
              <a:rPr sz="2850" spc="-4" dirty="0" smtClean="0">
                <a:latin typeface="Rockwell"/>
                <a:cs typeface="Rockwell"/>
              </a:rPr>
              <a:t>h</a:t>
            </a:r>
            <a:r>
              <a:rPr sz="2850" spc="-9" dirty="0" smtClean="0">
                <a:latin typeface="Rockwell"/>
                <a:cs typeface="Rockwell"/>
              </a:rPr>
              <a:t>a</a:t>
            </a:r>
            <a:r>
              <a:rPr sz="2850" spc="0" dirty="0" smtClean="0">
                <a:latin typeface="Rockwell"/>
                <a:cs typeface="Rockwell"/>
              </a:rPr>
              <a:t>a</a:t>
            </a:r>
            <a:r>
              <a:rPr sz="2850" spc="9" dirty="0" smtClean="0">
                <a:latin typeface="Rockwell"/>
                <a:cs typeface="Rockwell"/>
              </a:rPr>
              <a:t>n</a:t>
            </a:r>
            <a:r>
              <a:rPr sz="2850" spc="4" dirty="0" smtClean="0">
                <a:latin typeface="Rockwell"/>
                <a:cs typeface="Rockwell"/>
              </a:rPr>
              <a:t>-</a:t>
            </a:r>
            <a:r>
              <a:rPr sz="2850" spc="-4" dirty="0" smtClean="0">
                <a:latin typeface="Rockwell"/>
                <a:cs typeface="Rockwell"/>
              </a:rPr>
              <a:t>p</a:t>
            </a:r>
            <a:r>
              <a:rPr sz="2850" spc="-14" dirty="0" smtClean="0">
                <a:latin typeface="Rockwell"/>
                <a:cs typeface="Rockwell"/>
              </a:rPr>
              <a:t>e</a:t>
            </a:r>
            <a:r>
              <a:rPr sz="2850" spc="0" dirty="0" smtClean="0">
                <a:latin typeface="Rockwell"/>
                <a:cs typeface="Rockwell"/>
              </a:rPr>
              <a:t>ru</a:t>
            </a:r>
            <a:r>
              <a:rPr sz="2850" spc="-14" dirty="0" smtClean="0">
                <a:latin typeface="Rockwell"/>
                <a:cs typeface="Rockwell"/>
              </a:rPr>
              <a:t>s</a:t>
            </a:r>
            <a:r>
              <a:rPr sz="2850" spc="0" dirty="0" smtClean="0">
                <a:latin typeface="Rockwell"/>
                <a:cs typeface="Rockwell"/>
              </a:rPr>
              <a:t>a</a:t>
            </a:r>
            <a:r>
              <a:rPr sz="2850" spc="-4" dirty="0" smtClean="0">
                <a:latin typeface="Rockwell"/>
                <a:cs typeface="Rockwell"/>
              </a:rPr>
              <a:t>h</a:t>
            </a:r>
            <a:r>
              <a:rPr sz="2850" spc="-9" dirty="0" smtClean="0">
                <a:latin typeface="Rockwell"/>
                <a:cs typeface="Rockwell"/>
              </a:rPr>
              <a:t>a</a:t>
            </a:r>
            <a:r>
              <a:rPr sz="2850" spc="0" dirty="0" smtClean="0">
                <a:latin typeface="Rockwell"/>
                <a:cs typeface="Rockwell"/>
              </a:rPr>
              <a:t>an</a:t>
            </a:r>
            <a:endParaRPr sz="2850">
              <a:latin typeface="Rockwell"/>
              <a:cs typeface="Rockwel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559300" y="4988318"/>
            <a:ext cx="886889" cy="3896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60"/>
              </a:lnSpc>
              <a:spcBef>
                <a:spcPts val="153"/>
              </a:spcBef>
            </a:pPr>
            <a:r>
              <a:rPr sz="2850" spc="-14" dirty="0" smtClean="0">
                <a:latin typeface="Rockwell"/>
                <a:cs typeface="Rockwell"/>
              </a:rPr>
              <a:t>W</a:t>
            </a:r>
            <a:r>
              <a:rPr sz="2850" spc="-4" dirty="0" smtClean="0">
                <a:latin typeface="Rockwell"/>
                <a:cs typeface="Rockwell"/>
              </a:rPr>
              <a:t>e</a:t>
            </a:r>
            <a:r>
              <a:rPr sz="2850" spc="0" dirty="0" smtClean="0">
                <a:latin typeface="Rockwell"/>
                <a:cs typeface="Rockwell"/>
              </a:rPr>
              <a:t>b</a:t>
            </a:r>
            <a:endParaRPr sz="2850">
              <a:latin typeface="Rockwell"/>
              <a:cs typeface="Rockwel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523991" y="4988318"/>
            <a:ext cx="2859320" cy="3896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60"/>
              </a:lnSpc>
              <a:spcBef>
                <a:spcPts val="153"/>
              </a:spcBef>
            </a:pPr>
            <a:r>
              <a:rPr sz="2850" spc="-4" dirty="0" smtClean="0">
                <a:latin typeface="Rockwell"/>
                <a:cs typeface="Rockwell"/>
              </a:rPr>
              <a:t>Host</a:t>
            </a:r>
            <a:r>
              <a:rPr sz="2850" spc="-9" dirty="0" smtClean="0">
                <a:latin typeface="Rockwell"/>
                <a:cs typeface="Rockwell"/>
              </a:rPr>
              <a:t>i</a:t>
            </a:r>
            <a:r>
              <a:rPr sz="2850" spc="-4" dirty="0" smtClean="0">
                <a:latin typeface="Rockwell"/>
                <a:cs typeface="Rockwell"/>
              </a:rPr>
              <a:t>ng</a:t>
            </a:r>
            <a:r>
              <a:rPr sz="2850" spc="0" dirty="0" smtClean="0">
                <a:latin typeface="Rockwell"/>
                <a:cs typeface="Rockwell"/>
              </a:rPr>
              <a:t>,..</a:t>
            </a:r>
            <a:r>
              <a:rPr sz="2850" spc="-4" dirty="0" smtClean="0">
                <a:latin typeface="Rockwell"/>
                <a:cs typeface="Rockwell"/>
              </a:rPr>
              <a:t>se</a:t>
            </a:r>
            <a:r>
              <a:rPr sz="2850" spc="-14" dirty="0" smtClean="0">
                <a:latin typeface="Rockwell"/>
                <a:cs typeface="Rockwell"/>
              </a:rPr>
              <a:t>p</a:t>
            </a:r>
            <a:r>
              <a:rPr sz="2850" spc="-4" dirty="0" smtClean="0">
                <a:latin typeface="Rockwell"/>
                <a:cs typeface="Rockwell"/>
              </a:rPr>
              <a:t>e</a:t>
            </a:r>
            <a:r>
              <a:rPr sz="2850" spc="0" dirty="0" smtClean="0">
                <a:latin typeface="Rockwell"/>
                <a:cs typeface="Rockwell"/>
              </a:rPr>
              <a:t>r</a:t>
            </a:r>
            <a:r>
              <a:rPr sz="2850" spc="-4" dirty="0" smtClean="0">
                <a:latin typeface="Rockwell"/>
                <a:cs typeface="Rockwell"/>
              </a:rPr>
              <a:t>t</a:t>
            </a:r>
            <a:r>
              <a:rPr sz="2850" spc="0" dirty="0" smtClean="0">
                <a:latin typeface="Rockwell"/>
                <a:cs typeface="Rockwell"/>
              </a:rPr>
              <a:t>i</a:t>
            </a:r>
            <a:endParaRPr sz="2850">
              <a:latin typeface="Rockwell"/>
              <a:cs typeface="Rockwel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463788" y="4988318"/>
            <a:ext cx="1214929" cy="3896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60"/>
              </a:lnSpc>
              <a:spcBef>
                <a:spcPts val="153"/>
              </a:spcBef>
            </a:pPr>
            <a:r>
              <a:rPr sz="2850" spc="-4" dirty="0" smtClean="0">
                <a:latin typeface="Rockwell"/>
                <a:cs typeface="Rockwell"/>
              </a:rPr>
              <a:t>b</a:t>
            </a:r>
            <a:r>
              <a:rPr sz="2850" spc="0" dirty="0" smtClean="0">
                <a:latin typeface="Rockwell"/>
                <a:cs typeface="Rockwell"/>
              </a:rPr>
              <a:t>i</a:t>
            </a:r>
            <a:r>
              <a:rPr sz="2850" spc="-14" dirty="0" smtClean="0">
                <a:latin typeface="Rockwell"/>
                <a:cs typeface="Rockwell"/>
              </a:rPr>
              <a:t>zn</a:t>
            </a:r>
            <a:r>
              <a:rPr sz="2850" spc="-4" dirty="0" smtClean="0">
                <a:latin typeface="Rockwell"/>
                <a:cs typeface="Rockwell"/>
              </a:rPr>
              <a:t>e</a:t>
            </a:r>
            <a:r>
              <a:rPr sz="2850" spc="4" dirty="0" smtClean="0">
                <a:latin typeface="Rockwell"/>
                <a:cs typeface="Rockwell"/>
              </a:rPr>
              <a:t>t</a:t>
            </a:r>
            <a:r>
              <a:rPr sz="2850" spc="0" dirty="0" smtClean="0">
                <a:latin typeface="Rockwell"/>
                <a:cs typeface="Rockwell"/>
              </a:rPr>
              <a:t>,</a:t>
            </a:r>
            <a:endParaRPr sz="2850">
              <a:latin typeface="Rockwell"/>
              <a:cs typeface="Rockwel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82016" y="5425706"/>
            <a:ext cx="2353357" cy="82702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60"/>
              </a:lnSpc>
              <a:spcBef>
                <a:spcPts val="153"/>
              </a:spcBef>
            </a:pPr>
            <a:r>
              <a:rPr sz="2850" spc="-4" dirty="0" smtClean="0">
                <a:latin typeface="Rockwell"/>
                <a:cs typeface="Rockwell"/>
              </a:rPr>
              <a:t>p</a:t>
            </a:r>
            <a:r>
              <a:rPr sz="2850" spc="0" dirty="0" smtClean="0">
                <a:latin typeface="Rockwell"/>
                <a:cs typeface="Rockwell"/>
              </a:rPr>
              <a:t>a</a:t>
            </a:r>
            <a:r>
              <a:rPr sz="2850" spc="-4" dirty="0" smtClean="0">
                <a:latin typeface="Rockwell"/>
                <a:cs typeface="Rockwell"/>
              </a:rPr>
              <a:t>s</a:t>
            </a:r>
            <a:r>
              <a:rPr sz="2850" spc="0" dirty="0" smtClean="0">
                <a:latin typeface="Rockwell"/>
                <a:cs typeface="Rockwell"/>
              </a:rPr>
              <a:t>ar</a:t>
            </a:r>
            <a:r>
              <a:rPr sz="2850" spc="-4" dirty="0" smtClean="0">
                <a:latin typeface="Rockwell"/>
                <a:cs typeface="Rockwell"/>
              </a:rPr>
              <a:t>ho</a:t>
            </a:r>
            <a:r>
              <a:rPr sz="2850" spc="-14" dirty="0" smtClean="0">
                <a:latin typeface="Rockwell"/>
                <a:cs typeface="Rockwell"/>
              </a:rPr>
              <a:t>s</a:t>
            </a:r>
            <a:r>
              <a:rPr sz="2850" spc="-4" dirty="0" smtClean="0">
                <a:latin typeface="Rockwell"/>
                <a:cs typeface="Rockwell"/>
              </a:rPr>
              <a:t>t</a:t>
            </a:r>
            <a:r>
              <a:rPr sz="2850" spc="0" dirty="0" smtClean="0">
                <a:latin typeface="Rockwell"/>
                <a:cs typeface="Rockwell"/>
              </a:rPr>
              <a:t>i</a:t>
            </a:r>
            <a:r>
              <a:rPr sz="2850" spc="-4" dirty="0" smtClean="0">
                <a:latin typeface="Rockwell"/>
                <a:cs typeface="Rockwell"/>
              </a:rPr>
              <a:t>n</a:t>
            </a:r>
            <a:r>
              <a:rPr sz="2850" spc="0" dirty="0" smtClean="0">
                <a:latin typeface="Rockwell"/>
                <a:cs typeface="Rockwell"/>
              </a:rPr>
              <a:t>g,</a:t>
            </a:r>
            <a:endParaRPr sz="2850">
              <a:latin typeface="Rockwell"/>
              <a:cs typeface="Rockwell"/>
            </a:endParaRPr>
          </a:p>
          <a:p>
            <a:pPr marL="12700" marR="54635">
              <a:lnSpc>
                <a:spcPct val="97859"/>
              </a:lnSpc>
            </a:pPr>
            <a:r>
              <a:rPr sz="2850" spc="-4" dirty="0" smtClean="0">
                <a:latin typeface="Rockwell"/>
                <a:cs typeface="Rockwell"/>
              </a:rPr>
              <a:t>seb</a:t>
            </a:r>
            <a:r>
              <a:rPr sz="2850" spc="0" dirty="0" smtClean="0">
                <a:latin typeface="Rockwell"/>
                <a:cs typeface="Rockwell"/>
              </a:rPr>
              <a:t>a</a:t>
            </a:r>
            <a:r>
              <a:rPr sz="2850" spc="-4" dirty="0" smtClean="0">
                <a:latin typeface="Rockwell"/>
                <a:cs typeface="Rockwell"/>
              </a:rPr>
              <a:t>g</a:t>
            </a:r>
            <a:r>
              <a:rPr sz="2850" spc="0" dirty="0" smtClean="0">
                <a:latin typeface="Rockwell"/>
                <a:cs typeface="Rockwell"/>
              </a:rPr>
              <a:t>ai</a:t>
            </a:r>
            <a:r>
              <a:rPr sz="2850" spc="-14" dirty="0" smtClean="0">
                <a:latin typeface="Rockwell"/>
                <a:cs typeface="Rockwell"/>
              </a:rPr>
              <a:t>n</a:t>
            </a:r>
            <a:r>
              <a:rPr sz="2850" spc="0" dirty="0" smtClean="0">
                <a:latin typeface="Rockwell"/>
                <a:cs typeface="Rockwell"/>
              </a:rPr>
              <a:t>y</a:t>
            </a:r>
            <a:r>
              <a:rPr sz="2850" spc="9" dirty="0" smtClean="0">
                <a:latin typeface="Rockwell"/>
                <a:cs typeface="Rockwell"/>
              </a:rPr>
              <a:t>a</a:t>
            </a:r>
            <a:r>
              <a:rPr sz="2850" spc="0" dirty="0" smtClean="0">
                <a:latin typeface="Rockwell"/>
                <a:cs typeface="Rockwell"/>
              </a:rPr>
              <a:t>.</a:t>
            </a:r>
            <a:endParaRPr sz="2850"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927095" y="5425706"/>
            <a:ext cx="1664509" cy="3896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60"/>
              </a:lnSpc>
              <a:spcBef>
                <a:spcPts val="153"/>
              </a:spcBef>
            </a:pPr>
            <a:r>
              <a:rPr sz="2850" spc="-4" dirty="0" smtClean="0">
                <a:latin typeface="Rockwell"/>
                <a:cs typeface="Rockwell"/>
              </a:rPr>
              <a:t>d</a:t>
            </a:r>
            <a:r>
              <a:rPr sz="2850" spc="-9" dirty="0" smtClean="0">
                <a:latin typeface="Rockwell"/>
                <a:cs typeface="Rockwell"/>
              </a:rPr>
              <a:t>a</a:t>
            </a:r>
            <a:r>
              <a:rPr sz="2850" spc="0" dirty="0" smtClean="0">
                <a:latin typeface="Rockwell"/>
                <a:cs typeface="Rockwell"/>
              </a:rPr>
              <a:t>r</a:t>
            </a:r>
            <a:r>
              <a:rPr sz="2850" spc="4" dirty="0" smtClean="0">
                <a:latin typeface="Rockwell"/>
                <a:cs typeface="Rockwell"/>
              </a:rPr>
              <a:t>c</a:t>
            </a:r>
            <a:r>
              <a:rPr sz="2850" spc="-4" dirty="0" smtClean="0">
                <a:latin typeface="Rockwell"/>
                <a:cs typeface="Rockwell"/>
              </a:rPr>
              <a:t>o</a:t>
            </a:r>
            <a:r>
              <a:rPr sz="2850" spc="-14" dirty="0" smtClean="0">
                <a:latin typeface="Rockwell"/>
                <a:cs typeface="Rockwell"/>
              </a:rPr>
              <a:t>o</a:t>
            </a:r>
            <a:r>
              <a:rPr sz="2850" spc="0" dirty="0" smtClean="0">
                <a:latin typeface="Rockwell"/>
                <a:cs typeface="Rockwell"/>
              </a:rPr>
              <a:t>l</a:t>
            </a:r>
            <a:r>
              <a:rPr sz="2850" spc="9" dirty="0" smtClean="0">
                <a:latin typeface="Rockwell"/>
                <a:cs typeface="Rockwell"/>
              </a:rPr>
              <a:t>a</a:t>
            </a:r>
            <a:r>
              <a:rPr sz="2850" spc="0" dirty="0" smtClean="0">
                <a:latin typeface="Rockwell"/>
                <a:cs typeface="Rockwell"/>
              </a:rPr>
              <a:t>,</a:t>
            </a:r>
            <a:endParaRPr sz="285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780279" y="5425706"/>
            <a:ext cx="1097581" cy="3896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60"/>
              </a:lnSpc>
              <a:spcBef>
                <a:spcPts val="153"/>
              </a:spcBef>
            </a:pPr>
            <a:r>
              <a:rPr sz="2850" spc="0" dirty="0" smtClean="0">
                <a:latin typeface="Rockwell"/>
                <a:cs typeface="Rockwell"/>
              </a:rPr>
              <a:t>m</a:t>
            </a:r>
            <a:r>
              <a:rPr sz="2850" spc="-4" dirty="0" smtClean="0">
                <a:latin typeface="Rockwell"/>
                <a:cs typeface="Rockwell"/>
              </a:rPr>
              <a:t>w</a:t>
            </a:r>
            <a:r>
              <a:rPr sz="2850" spc="0" dirty="0" smtClean="0">
                <a:latin typeface="Rockwell"/>
                <a:cs typeface="Rockwell"/>
              </a:rPr>
              <a:t>m,</a:t>
            </a:r>
            <a:endParaRPr sz="285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068059" y="5425706"/>
            <a:ext cx="1829861" cy="3896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60"/>
              </a:lnSpc>
              <a:spcBef>
                <a:spcPts val="153"/>
              </a:spcBef>
            </a:pPr>
            <a:r>
              <a:rPr sz="2850" spc="-9" dirty="0" smtClean="0">
                <a:latin typeface="Rockwell"/>
                <a:cs typeface="Rockwell"/>
              </a:rPr>
              <a:t>i</a:t>
            </a:r>
            <a:r>
              <a:rPr sz="2850" spc="-4" dirty="0" smtClean="0">
                <a:latin typeface="Rockwell"/>
                <a:cs typeface="Rockwell"/>
              </a:rPr>
              <a:t>dwebhos</a:t>
            </a:r>
            <a:r>
              <a:rPr sz="2850" spc="0" dirty="0" smtClean="0">
                <a:latin typeface="Rockwell"/>
                <a:cs typeface="Rockwell"/>
              </a:rPr>
              <a:t>t</a:t>
            </a:r>
            <a:endParaRPr sz="285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087359" y="5425706"/>
            <a:ext cx="709899" cy="3896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60"/>
              </a:lnSpc>
              <a:spcBef>
                <a:spcPts val="153"/>
              </a:spcBef>
            </a:pPr>
            <a:r>
              <a:rPr sz="2850" spc="-4" dirty="0" smtClean="0">
                <a:latin typeface="Rockwell"/>
                <a:cs typeface="Rockwell"/>
              </a:rPr>
              <a:t>d</a:t>
            </a:r>
            <a:r>
              <a:rPr sz="2850" spc="0" dirty="0" smtClean="0">
                <a:latin typeface="Rockwell"/>
                <a:cs typeface="Rockwell"/>
              </a:rPr>
              <a:t>an</a:t>
            </a:r>
            <a:endParaRPr sz="285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8986519" y="5425706"/>
            <a:ext cx="693842" cy="3896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60"/>
              </a:lnSpc>
              <a:spcBef>
                <a:spcPts val="153"/>
              </a:spcBef>
            </a:pPr>
            <a:r>
              <a:rPr sz="2850" spc="-9" dirty="0" smtClean="0">
                <a:latin typeface="Rockwell"/>
                <a:cs typeface="Rockwell"/>
              </a:rPr>
              <a:t>l</a:t>
            </a:r>
            <a:r>
              <a:rPr sz="2850" spc="0" dirty="0" smtClean="0">
                <a:latin typeface="Rockwell"/>
                <a:cs typeface="Rockwell"/>
              </a:rPr>
              <a:t>ain</a:t>
            </a:r>
            <a:endParaRPr sz="285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0" y="586739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10056875" y="156972"/>
                </a:moveTo>
                <a:lnTo>
                  <a:pt x="0" y="156972"/>
                </a:lnTo>
                <a:lnTo>
                  <a:pt x="0" y="1045463"/>
                </a:lnTo>
                <a:lnTo>
                  <a:pt x="10056875" y="1045463"/>
                </a:lnTo>
                <a:lnTo>
                  <a:pt x="10056875" y="156972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6548" y="894022"/>
            <a:ext cx="9633085" cy="4871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835"/>
              </a:lnSpc>
              <a:spcBef>
                <a:spcPts val="191"/>
              </a:spcBef>
            </a:pPr>
            <a:r>
              <a:rPr sz="3600" b="1" i="1" spc="0" dirty="0" smtClean="0">
                <a:latin typeface="Rockwell"/>
                <a:cs typeface="Rockwell"/>
              </a:rPr>
              <a:t>*</a:t>
            </a:r>
            <a:r>
              <a:rPr sz="3600" b="1" i="1" spc="-9" dirty="0" smtClean="0">
                <a:latin typeface="Rockwell"/>
                <a:cs typeface="Rockwell"/>
              </a:rPr>
              <a:t>C</a:t>
            </a:r>
            <a:r>
              <a:rPr sz="3600" b="1" i="1" spc="-4" dirty="0" smtClean="0">
                <a:latin typeface="Rockwell"/>
                <a:cs typeface="Rockwell"/>
              </a:rPr>
              <a:t>u</a:t>
            </a:r>
            <a:r>
              <a:rPr sz="3600" b="1" i="1" spc="0" dirty="0" smtClean="0">
                <a:latin typeface="Rockwell"/>
                <a:cs typeface="Rockwell"/>
              </a:rPr>
              <a:t>s</a:t>
            </a:r>
            <a:r>
              <a:rPr sz="3600" b="1" i="1" spc="-9" dirty="0" smtClean="0">
                <a:latin typeface="Rockwell"/>
                <a:cs typeface="Rockwell"/>
              </a:rPr>
              <a:t>to</a:t>
            </a:r>
            <a:r>
              <a:rPr sz="3600" b="1" i="1" spc="0" dirty="0" smtClean="0">
                <a:latin typeface="Rockwell"/>
                <a:cs typeface="Rockwell"/>
              </a:rPr>
              <a:t>m</a:t>
            </a:r>
            <a:r>
              <a:rPr sz="3600" b="1" i="1" spc="-4" dirty="0" smtClean="0">
                <a:latin typeface="Rockwell"/>
                <a:cs typeface="Rockwell"/>
              </a:rPr>
              <a:t>e</a:t>
            </a:r>
            <a:r>
              <a:rPr sz="3600" b="1" i="1" spc="0" dirty="0" smtClean="0">
                <a:latin typeface="Rockwell"/>
                <a:cs typeface="Rockwell"/>
              </a:rPr>
              <a:t>r</a:t>
            </a:r>
            <a:r>
              <a:rPr sz="3600" b="1" i="1" spc="189" dirty="0" smtClean="0">
                <a:latin typeface="Rockwell"/>
                <a:cs typeface="Rockwell"/>
              </a:rPr>
              <a:t> </a:t>
            </a:r>
            <a:r>
              <a:rPr sz="3600" b="1" i="1" spc="-9" dirty="0" smtClean="0">
                <a:latin typeface="Rockwell"/>
                <a:cs typeface="Rockwell"/>
              </a:rPr>
              <a:t>P</a:t>
            </a:r>
            <a:r>
              <a:rPr sz="3600" b="1" i="1" spc="0" dirty="0" smtClean="0">
                <a:latin typeface="Rockwell"/>
                <a:cs typeface="Rockwell"/>
              </a:rPr>
              <a:t>o</a:t>
            </a:r>
            <a:r>
              <a:rPr sz="3600" b="1" i="1" spc="-4" dirty="0" smtClean="0">
                <a:latin typeface="Rockwell"/>
                <a:cs typeface="Rockwell"/>
              </a:rPr>
              <a:t>r</a:t>
            </a:r>
            <a:r>
              <a:rPr sz="3600" b="1" i="1" spc="-9" dirty="0" smtClean="0">
                <a:latin typeface="Rockwell"/>
                <a:cs typeface="Rockwell"/>
              </a:rPr>
              <a:t>t</a:t>
            </a:r>
            <a:r>
              <a:rPr sz="3600" b="1" i="1" spc="0" dirty="0" smtClean="0">
                <a:latin typeface="Rockwell"/>
                <a:cs typeface="Rockwell"/>
              </a:rPr>
              <a:t>al</a:t>
            </a:r>
            <a:r>
              <a:rPr sz="3600" b="1" i="1" spc="113" dirty="0" smtClean="0">
                <a:latin typeface="Rockwell"/>
                <a:cs typeface="Rockwell"/>
              </a:rPr>
              <a:t> </a:t>
            </a:r>
            <a:r>
              <a:rPr sz="3600" b="1" i="1" spc="0" dirty="0" smtClean="0">
                <a:latin typeface="Rockwell"/>
                <a:cs typeface="Rockwell"/>
              </a:rPr>
              <a:t>(</a:t>
            </a:r>
            <a:r>
              <a:rPr sz="3600" b="1" i="1" spc="-9" dirty="0" smtClean="0">
                <a:latin typeface="Rockwell"/>
                <a:cs typeface="Rockwell"/>
              </a:rPr>
              <a:t>f</a:t>
            </a:r>
            <a:r>
              <a:rPr sz="3600" b="1" i="1" spc="-4" dirty="0" smtClean="0">
                <a:latin typeface="Rockwell"/>
                <a:cs typeface="Rockwell"/>
              </a:rPr>
              <a:t>e</a:t>
            </a:r>
            <a:r>
              <a:rPr sz="3600" b="1" i="1" spc="0" dirty="0" smtClean="0">
                <a:latin typeface="Rockwell"/>
                <a:cs typeface="Rockwell"/>
              </a:rPr>
              <a:t>w</a:t>
            </a:r>
            <a:r>
              <a:rPr sz="3600" b="1" i="1" spc="71" dirty="0" smtClean="0">
                <a:latin typeface="Rockwell"/>
                <a:cs typeface="Rockwell"/>
              </a:rPr>
              <a:t> </a:t>
            </a:r>
            <a:r>
              <a:rPr sz="3600" b="1" i="1" spc="0" dirty="0" smtClean="0">
                <a:latin typeface="Rockwell"/>
                <a:cs typeface="Rockwell"/>
              </a:rPr>
              <a:t>s</a:t>
            </a:r>
            <a:r>
              <a:rPr sz="3600" b="1" i="1" spc="-4" dirty="0" smtClean="0">
                <a:latin typeface="Rockwell"/>
                <a:cs typeface="Rockwell"/>
              </a:rPr>
              <a:t>e</a:t>
            </a:r>
            <a:r>
              <a:rPr sz="3600" b="1" i="1" spc="0" dirty="0" smtClean="0">
                <a:latin typeface="Rockwell"/>
                <a:cs typeface="Rockwell"/>
              </a:rPr>
              <a:t>ll</a:t>
            </a:r>
            <a:r>
              <a:rPr sz="3600" b="1" i="1" spc="-4" dirty="0" smtClean="0">
                <a:latin typeface="Rockwell"/>
                <a:cs typeface="Rockwell"/>
              </a:rPr>
              <a:t>er</a:t>
            </a:r>
            <a:r>
              <a:rPr sz="3600" b="1" i="1" spc="0" dirty="0" smtClean="0">
                <a:latin typeface="Rockwell"/>
                <a:cs typeface="Rockwell"/>
              </a:rPr>
              <a:t>,</a:t>
            </a:r>
            <a:r>
              <a:rPr sz="3600" b="1" i="1" spc="118" dirty="0" smtClean="0">
                <a:latin typeface="Rockwell"/>
                <a:cs typeface="Rockwell"/>
              </a:rPr>
              <a:t> </a:t>
            </a:r>
            <a:r>
              <a:rPr sz="3600" b="1" i="1" spc="-14" dirty="0" smtClean="0">
                <a:latin typeface="Rockwell"/>
                <a:cs typeface="Rockwell"/>
              </a:rPr>
              <a:t>m</a:t>
            </a:r>
            <a:r>
              <a:rPr sz="3600" b="1" i="1" spc="-9" dirty="0" smtClean="0">
                <a:latin typeface="Rockwell"/>
                <a:cs typeface="Rockwell"/>
              </a:rPr>
              <a:t>a</a:t>
            </a:r>
            <a:r>
              <a:rPr sz="3600" b="1" i="1" spc="-4" dirty="0" smtClean="0">
                <a:latin typeface="Rockwell"/>
                <a:cs typeface="Rockwell"/>
              </a:rPr>
              <a:t>n</a:t>
            </a:r>
            <a:r>
              <a:rPr sz="3600" b="1" i="1" spc="0" dirty="0" smtClean="0">
                <a:latin typeface="Rockwell"/>
                <a:cs typeface="Rockwell"/>
              </a:rPr>
              <a:t>y</a:t>
            </a:r>
            <a:r>
              <a:rPr sz="3600" b="1" i="1" spc="97" dirty="0" smtClean="0">
                <a:latin typeface="Rockwell"/>
                <a:cs typeface="Rockwell"/>
              </a:rPr>
              <a:t> </a:t>
            </a:r>
            <a:r>
              <a:rPr sz="3600" b="1" i="1" spc="-4" dirty="0" smtClean="0">
                <a:latin typeface="Rockwell"/>
                <a:cs typeface="Rockwell"/>
              </a:rPr>
              <a:t>b</a:t>
            </a:r>
            <a:r>
              <a:rPr sz="3600" b="1" i="1" spc="-15" dirty="0" smtClean="0">
                <a:latin typeface="Rockwell"/>
                <a:cs typeface="Rockwell"/>
              </a:rPr>
              <a:t>u</a:t>
            </a:r>
            <a:r>
              <a:rPr sz="3600" b="1" i="1" spc="-4" dirty="0" smtClean="0">
                <a:latin typeface="Rockwell"/>
                <a:cs typeface="Rockwell"/>
              </a:rPr>
              <a:t>yer</a:t>
            </a:r>
            <a:r>
              <a:rPr sz="3600" b="1" i="1" spc="0" dirty="0" smtClean="0">
                <a:latin typeface="Rockwell"/>
                <a:cs typeface="Rockwell"/>
              </a:rPr>
              <a:t>s)</a:t>
            </a:r>
            <a:endParaRPr sz="36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07339" y="1974571"/>
            <a:ext cx="9076391" cy="30093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7767">
              <a:lnSpc>
                <a:spcPts val="3350"/>
              </a:lnSpc>
              <a:spcBef>
                <a:spcPts val="167"/>
              </a:spcBef>
            </a:pPr>
            <a:r>
              <a:rPr sz="3150" spc="-4" dirty="0" smtClean="0">
                <a:latin typeface="Rockwell"/>
                <a:cs typeface="Rockwell"/>
              </a:rPr>
              <a:t>Seb</a:t>
            </a:r>
            <a:r>
              <a:rPr sz="3150" spc="0" dirty="0" smtClean="0">
                <a:latin typeface="Rockwell"/>
                <a:cs typeface="Rockwell"/>
              </a:rPr>
              <a:t>u</a:t>
            </a:r>
            <a:r>
              <a:rPr sz="3150" spc="-4" dirty="0" smtClean="0">
                <a:latin typeface="Rockwell"/>
                <a:cs typeface="Rockwell"/>
              </a:rPr>
              <a:t>a</a:t>
            </a:r>
            <a:r>
              <a:rPr sz="3150" spc="0" dirty="0" smtClean="0">
                <a:latin typeface="Rockwell"/>
                <a:cs typeface="Rockwell"/>
              </a:rPr>
              <a:t>h</a:t>
            </a:r>
            <a:r>
              <a:rPr sz="3150" spc="-107" dirty="0" smtClean="0">
                <a:latin typeface="Rockwell"/>
                <a:cs typeface="Rockwell"/>
              </a:rPr>
              <a:t> </a:t>
            </a:r>
            <a:r>
              <a:rPr sz="3150" i="1" spc="-4" dirty="0" smtClean="0">
                <a:latin typeface="Rockwell"/>
                <a:cs typeface="Rockwell"/>
              </a:rPr>
              <a:t>ma</a:t>
            </a:r>
            <a:r>
              <a:rPr sz="3150" i="1" spc="0" dirty="0" smtClean="0">
                <a:latin typeface="Rockwell"/>
                <a:cs typeface="Rockwell"/>
              </a:rPr>
              <a:t>rket</a:t>
            </a:r>
            <a:r>
              <a:rPr sz="3150" i="1" spc="-113" dirty="0" smtClean="0">
                <a:latin typeface="Rockwell"/>
                <a:cs typeface="Rockwell"/>
              </a:rPr>
              <a:t> </a:t>
            </a:r>
            <a:r>
              <a:rPr sz="3150" i="1" spc="-4" dirty="0" smtClean="0">
                <a:latin typeface="Rockwell"/>
                <a:cs typeface="Rockwell"/>
              </a:rPr>
              <a:t>p</a:t>
            </a:r>
            <a:r>
              <a:rPr sz="3150" i="1" spc="4" dirty="0" smtClean="0">
                <a:latin typeface="Rockwell"/>
                <a:cs typeface="Rockwell"/>
              </a:rPr>
              <a:t>l</a:t>
            </a:r>
            <a:r>
              <a:rPr sz="3150" i="1" spc="-4" dirty="0" smtClean="0">
                <a:latin typeface="Rockwell"/>
                <a:cs typeface="Rockwell"/>
              </a:rPr>
              <a:t>a</a:t>
            </a:r>
            <a:r>
              <a:rPr sz="3150" i="1" spc="0" dirty="0" smtClean="0">
                <a:latin typeface="Rockwell"/>
                <a:cs typeface="Rockwell"/>
              </a:rPr>
              <a:t>ce</a:t>
            </a:r>
            <a:r>
              <a:rPr sz="3150" i="1" spc="-62" dirty="0" smtClean="0">
                <a:latin typeface="Rockwell"/>
                <a:cs typeface="Rockwell"/>
              </a:rPr>
              <a:t> </a:t>
            </a:r>
            <a:r>
              <a:rPr sz="3150" spc="-14" dirty="0" smtClean="0">
                <a:latin typeface="Rockwell"/>
                <a:cs typeface="Rockwell"/>
              </a:rPr>
              <a:t>d</a:t>
            </a:r>
            <a:r>
              <a:rPr sz="3150" spc="-4" dirty="0" smtClean="0">
                <a:latin typeface="Rockwell"/>
                <a:cs typeface="Rockwell"/>
              </a:rPr>
              <a:t>i</a:t>
            </a:r>
            <a:r>
              <a:rPr sz="3150" spc="0" dirty="0" smtClean="0">
                <a:latin typeface="Rockwell"/>
                <a:cs typeface="Rockwell"/>
              </a:rPr>
              <a:t>m</a:t>
            </a:r>
            <a:r>
              <a:rPr sz="3150" spc="-4" dirty="0" smtClean="0">
                <a:latin typeface="Rockwell"/>
                <a:cs typeface="Rockwell"/>
              </a:rPr>
              <a:t>an</a:t>
            </a:r>
            <a:r>
              <a:rPr sz="3150" spc="0" dirty="0" smtClean="0">
                <a:latin typeface="Rockwell"/>
                <a:cs typeface="Rockwell"/>
              </a:rPr>
              <a:t>a</a:t>
            </a:r>
            <a:r>
              <a:rPr sz="3150" spc="-117" dirty="0" smtClean="0">
                <a:latin typeface="Rockwell"/>
                <a:cs typeface="Rockwell"/>
              </a:rPr>
              <a:t> </a:t>
            </a:r>
            <a:r>
              <a:rPr sz="3150" spc="0" dirty="0" smtClean="0">
                <a:latin typeface="Rockwell"/>
                <a:cs typeface="Rockwell"/>
              </a:rPr>
              <a:t>t</a:t>
            </a:r>
            <a:r>
              <a:rPr sz="3150" spc="-4" dirty="0" smtClean="0">
                <a:latin typeface="Rockwell"/>
                <a:cs typeface="Rockwell"/>
              </a:rPr>
              <a:t>er</a:t>
            </a:r>
            <a:r>
              <a:rPr sz="3150" spc="0" dirty="0" smtClean="0">
                <a:latin typeface="Rockwell"/>
                <a:cs typeface="Rockwell"/>
              </a:rPr>
              <a:t>d</a:t>
            </a:r>
            <a:r>
              <a:rPr sz="3150" spc="-4" dirty="0" smtClean="0">
                <a:latin typeface="Rockwell"/>
                <a:cs typeface="Rockwell"/>
              </a:rPr>
              <a:t>a</a:t>
            </a:r>
            <a:r>
              <a:rPr sz="3150" spc="0" dirty="0" smtClean="0">
                <a:latin typeface="Rockwell"/>
                <a:cs typeface="Rockwell"/>
              </a:rPr>
              <a:t>p</a:t>
            </a:r>
            <a:r>
              <a:rPr sz="3150" spc="-4" dirty="0" smtClean="0">
                <a:latin typeface="Rockwell"/>
                <a:cs typeface="Rockwell"/>
              </a:rPr>
              <a:t>a</a:t>
            </a:r>
            <a:r>
              <a:rPr sz="3150" spc="0" dirty="0" smtClean="0">
                <a:latin typeface="Rockwell"/>
                <a:cs typeface="Rockwell"/>
              </a:rPr>
              <a:t>t</a:t>
            </a:r>
            <a:r>
              <a:rPr sz="3150" spc="-122" dirty="0" smtClean="0">
                <a:latin typeface="Rockwell"/>
                <a:cs typeface="Rockwell"/>
              </a:rPr>
              <a:t> </a:t>
            </a:r>
            <a:r>
              <a:rPr sz="3150" spc="-4" dirty="0" smtClean="0">
                <a:latin typeface="Rockwell"/>
                <a:cs typeface="Rockwell"/>
              </a:rPr>
              <a:t>ban</a:t>
            </a:r>
            <a:r>
              <a:rPr sz="3150" spc="0" dirty="0" smtClean="0">
                <a:latin typeface="Rockwell"/>
                <a:cs typeface="Rockwell"/>
              </a:rPr>
              <a:t>y</a:t>
            </a:r>
            <a:r>
              <a:rPr sz="3150" spc="-4" dirty="0" smtClean="0">
                <a:latin typeface="Rockwell"/>
                <a:cs typeface="Rockwell"/>
              </a:rPr>
              <a:t>a</a:t>
            </a:r>
            <a:r>
              <a:rPr sz="3150" spc="0" dirty="0" smtClean="0">
                <a:latin typeface="Rockwell"/>
                <a:cs typeface="Rockwell"/>
              </a:rPr>
              <a:t>k</a:t>
            </a:r>
            <a:endParaRPr sz="3150">
              <a:latin typeface="Rockwell"/>
              <a:cs typeface="Rockwell"/>
            </a:endParaRPr>
          </a:p>
          <a:p>
            <a:pPr marL="12700">
              <a:lnSpc>
                <a:spcPct val="99719"/>
              </a:lnSpc>
            </a:pPr>
            <a:r>
              <a:rPr sz="3150" spc="0" dirty="0" smtClean="0">
                <a:latin typeface="Rockwell"/>
                <a:cs typeface="Rockwell"/>
              </a:rPr>
              <a:t>p</a:t>
            </a:r>
            <a:r>
              <a:rPr sz="3150" spc="-4" dirty="0" smtClean="0">
                <a:latin typeface="Rockwell"/>
                <a:cs typeface="Rockwell"/>
              </a:rPr>
              <a:t>enj</a:t>
            </a:r>
            <a:r>
              <a:rPr sz="3150" spc="0" dirty="0" smtClean="0">
                <a:latin typeface="Rockwell"/>
                <a:cs typeface="Rockwell"/>
              </a:rPr>
              <a:t>u</a:t>
            </a:r>
            <a:r>
              <a:rPr sz="3150" spc="-4" dirty="0" smtClean="0">
                <a:latin typeface="Rockwell"/>
                <a:cs typeface="Rockwell"/>
              </a:rPr>
              <a:t>a</a:t>
            </a:r>
            <a:r>
              <a:rPr sz="3150" spc="0" dirty="0" smtClean="0">
                <a:latin typeface="Rockwell"/>
                <a:cs typeface="Rockwell"/>
              </a:rPr>
              <a:t>l</a:t>
            </a:r>
            <a:r>
              <a:rPr sz="3150" spc="-108" dirty="0" smtClean="0">
                <a:latin typeface="Rockwell"/>
                <a:cs typeface="Rockwell"/>
              </a:rPr>
              <a:t> </a:t>
            </a:r>
            <a:r>
              <a:rPr sz="3150" spc="0" dirty="0" smtClean="0">
                <a:latin typeface="Rockwell"/>
                <a:cs typeface="Rockwell"/>
              </a:rPr>
              <a:t>y</a:t>
            </a:r>
            <a:r>
              <a:rPr sz="3150" spc="-4" dirty="0" smtClean="0">
                <a:latin typeface="Rockwell"/>
                <a:cs typeface="Rockwell"/>
              </a:rPr>
              <a:t>an</a:t>
            </a:r>
            <a:r>
              <a:rPr sz="3150" spc="0" dirty="0" smtClean="0">
                <a:latin typeface="Rockwell"/>
                <a:cs typeface="Rockwell"/>
              </a:rPr>
              <a:t>g</a:t>
            </a:r>
            <a:r>
              <a:rPr sz="3150" spc="-72" dirty="0" smtClean="0">
                <a:latin typeface="Rockwell"/>
                <a:cs typeface="Rockwell"/>
              </a:rPr>
              <a:t> </a:t>
            </a:r>
            <a:r>
              <a:rPr sz="3150" spc="-14" dirty="0" smtClean="0">
                <a:latin typeface="Rockwell"/>
                <a:cs typeface="Rockwell"/>
              </a:rPr>
              <a:t>m</a:t>
            </a:r>
            <a:r>
              <a:rPr sz="3150" spc="-4" dirty="0" smtClean="0">
                <a:latin typeface="Rockwell"/>
                <a:cs typeface="Rockwell"/>
              </a:rPr>
              <a:t>en</a:t>
            </a:r>
            <a:r>
              <a:rPr sz="3150" spc="4" dirty="0" smtClean="0">
                <a:latin typeface="Rockwell"/>
                <a:cs typeface="Rockwell"/>
              </a:rPr>
              <a:t>j</a:t>
            </a:r>
            <a:r>
              <a:rPr sz="3150" spc="-14" dirty="0" smtClean="0">
                <a:latin typeface="Rockwell"/>
                <a:cs typeface="Rockwell"/>
              </a:rPr>
              <a:t>a</a:t>
            </a:r>
            <a:r>
              <a:rPr sz="3150" spc="4" dirty="0" smtClean="0">
                <a:latin typeface="Rockwell"/>
                <a:cs typeface="Rockwell"/>
              </a:rPr>
              <a:t>li</a:t>
            </a:r>
            <a:r>
              <a:rPr sz="3150" spc="0" dirty="0" smtClean="0">
                <a:latin typeface="Rockwell"/>
                <a:cs typeface="Rockwell"/>
              </a:rPr>
              <a:t>n</a:t>
            </a:r>
            <a:r>
              <a:rPr sz="3150" spc="-140" dirty="0" smtClean="0">
                <a:latin typeface="Rockwell"/>
                <a:cs typeface="Rockwell"/>
              </a:rPr>
              <a:t> </a:t>
            </a:r>
            <a:r>
              <a:rPr sz="3150" spc="-4" dirty="0" smtClean="0">
                <a:latin typeface="Rockwell"/>
                <a:cs typeface="Rockwell"/>
              </a:rPr>
              <a:t>h</a:t>
            </a:r>
            <a:r>
              <a:rPr sz="3150" spc="0" dirty="0" smtClean="0">
                <a:latin typeface="Rockwell"/>
                <a:cs typeface="Rockwell"/>
              </a:rPr>
              <a:t>u</a:t>
            </a:r>
            <a:r>
              <a:rPr sz="3150" spc="-4" dirty="0" smtClean="0">
                <a:latin typeface="Rockwell"/>
                <a:cs typeface="Rockwell"/>
              </a:rPr>
              <a:t>b</a:t>
            </a:r>
            <a:r>
              <a:rPr sz="3150" spc="0" dirty="0" smtClean="0">
                <a:latin typeface="Rockwell"/>
                <a:cs typeface="Rockwell"/>
              </a:rPr>
              <a:t>u</a:t>
            </a:r>
            <a:r>
              <a:rPr sz="3150" spc="-4" dirty="0" smtClean="0">
                <a:latin typeface="Rockwell"/>
                <a:cs typeface="Rockwell"/>
              </a:rPr>
              <a:t>n</a:t>
            </a:r>
            <a:r>
              <a:rPr sz="3150" spc="-14" dirty="0" smtClean="0">
                <a:latin typeface="Rockwell"/>
                <a:cs typeface="Rockwell"/>
              </a:rPr>
              <a:t>g</a:t>
            </a:r>
            <a:r>
              <a:rPr sz="3150" spc="-4" dirty="0" smtClean="0">
                <a:latin typeface="Rockwell"/>
                <a:cs typeface="Rockwell"/>
              </a:rPr>
              <a:t>a</a:t>
            </a:r>
            <a:r>
              <a:rPr sz="3150" spc="0" dirty="0" smtClean="0">
                <a:latin typeface="Rockwell"/>
                <a:cs typeface="Rockwell"/>
              </a:rPr>
              <a:t>n</a:t>
            </a:r>
            <a:r>
              <a:rPr sz="3150" spc="-136" dirty="0" smtClean="0">
                <a:latin typeface="Rockwell"/>
                <a:cs typeface="Rockwell"/>
              </a:rPr>
              <a:t> </a:t>
            </a:r>
            <a:r>
              <a:rPr sz="3150" spc="0" dirty="0" smtClean="0">
                <a:latin typeface="Rockwell"/>
                <a:cs typeface="Rockwell"/>
              </a:rPr>
              <a:t>d</a:t>
            </a:r>
            <a:r>
              <a:rPr sz="3150" spc="-4" dirty="0" smtClean="0">
                <a:latin typeface="Rockwell"/>
                <a:cs typeface="Rockwell"/>
              </a:rPr>
              <a:t>e</a:t>
            </a:r>
            <a:r>
              <a:rPr sz="3150" spc="-14" dirty="0" smtClean="0">
                <a:latin typeface="Rockwell"/>
                <a:cs typeface="Rockwell"/>
              </a:rPr>
              <a:t>ng</a:t>
            </a:r>
            <a:r>
              <a:rPr sz="3150" spc="-4" dirty="0" smtClean="0">
                <a:latin typeface="Rockwell"/>
                <a:cs typeface="Rockwell"/>
              </a:rPr>
              <a:t>a</a:t>
            </a:r>
            <a:r>
              <a:rPr sz="3150" spc="0" dirty="0" smtClean="0">
                <a:latin typeface="Rockwell"/>
                <a:cs typeface="Rockwell"/>
              </a:rPr>
              <a:t>n</a:t>
            </a:r>
            <a:r>
              <a:rPr sz="3150" spc="-110" dirty="0" smtClean="0">
                <a:latin typeface="Rockwell"/>
                <a:cs typeface="Rockwell"/>
              </a:rPr>
              <a:t> </a:t>
            </a:r>
            <a:r>
              <a:rPr sz="3150" spc="-4" dirty="0" smtClean="0">
                <a:latin typeface="Rockwell"/>
                <a:cs typeface="Rockwell"/>
              </a:rPr>
              <a:t>banya</a:t>
            </a:r>
            <a:r>
              <a:rPr sz="3150" spc="0" dirty="0" smtClean="0">
                <a:latin typeface="Rockwell"/>
                <a:cs typeface="Rockwell"/>
              </a:rPr>
              <a:t>k p</a:t>
            </a:r>
            <a:r>
              <a:rPr sz="3150" spc="-4" dirty="0" smtClean="0">
                <a:latin typeface="Rockwell"/>
                <a:cs typeface="Rockwell"/>
              </a:rPr>
              <a:t>e</a:t>
            </a:r>
            <a:r>
              <a:rPr sz="3150" spc="0" dirty="0" smtClean="0">
                <a:latin typeface="Rockwell"/>
                <a:cs typeface="Rockwell"/>
              </a:rPr>
              <a:t>m</a:t>
            </a:r>
            <a:r>
              <a:rPr sz="3150" spc="-4" dirty="0" smtClean="0">
                <a:latin typeface="Rockwell"/>
                <a:cs typeface="Rockwell"/>
              </a:rPr>
              <a:t>b</a:t>
            </a:r>
            <a:r>
              <a:rPr sz="3150" spc="-14" dirty="0" smtClean="0">
                <a:latin typeface="Rockwell"/>
                <a:cs typeface="Rockwell"/>
              </a:rPr>
              <a:t>e</a:t>
            </a:r>
            <a:r>
              <a:rPr sz="3150" spc="4" dirty="0" smtClean="0">
                <a:latin typeface="Rockwell"/>
                <a:cs typeface="Rockwell"/>
              </a:rPr>
              <a:t>l</a:t>
            </a:r>
            <a:r>
              <a:rPr sz="3150" spc="0" dirty="0" smtClean="0">
                <a:latin typeface="Rockwell"/>
                <a:cs typeface="Rockwell"/>
              </a:rPr>
              <a:t>i.</a:t>
            </a:r>
            <a:r>
              <a:rPr sz="3150" spc="-120" dirty="0" smtClean="0">
                <a:latin typeface="Rockwell"/>
                <a:cs typeface="Rockwell"/>
              </a:rPr>
              <a:t> </a:t>
            </a:r>
            <a:r>
              <a:rPr sz="3150" spc="-4" dirty="0" smtClean="0">
                <a:latin typeface="Rockwell"/>
                <a:cs typeface="Rockwell"/>
              </a:rPr>
              <a:t>Pe</a:t>
            </a:r>
            <a:r>
              <a:rPr sz="3150" spc="-14" dirty="0" smtClean="0">
                <a:latin typeface="Rockwell"/>
                <a:cs typeface="Rockwell"/>
              </a:rPr>
              <a:t>r</a:t>
            </a:r>
            <a:r>
              <a:rPr sz="3150" spc="0" dirty="0" smtClean="0">
                <a:latin typeface="Rockwell"/>
                <a:cs typeface="Rockwell"/>
              </a:rPr>
              <a:t>us</a:t>
            </a:r>
            <a:r>
              <a:rPr sz="3150" spc="-14" dirty="0" smtClean="0">
                <a:latin typeface="Rockwell"/>
                <a:cs typeface="Rockwell"/>
              </a:rPr>
              <a:t>a</a:t>
            </a:r>
            <a:r>
              <a:rPr sz="3150" spc="-4" dirty="0" smtClean="0">
                <a:latin typeface="Rockwell"/>
                <a:cs typeface="Rockwell"/>
              </a:rPr>
              <a:t>haa</a:t>
            </a:r>
            <a:r>
              <a:rPr sz="3150" spc="0" dirty="0" smtClean="0">
                <a:latin typeface="Rockwell"/>
                <a:cs typeface="Rockwell"/>
              </a:rPr>
              <a:t>n</a:t>
            </a:r>
            <a:r>
              <a:rPr sz="3150" spc="-167" dirty="0" smtClean="0">
                <a:latin typeface="Rockwell"/>
                <a:cs typeface="Rockwell"/>
              </a:rPr>
              <a:t> </a:t>
            </a:r>
            <a:r>
              <a:rPr sz="3150" spc="4" dirty="0" smtClean="0">
                <a:latin typeface="Rockwell"/>
                <a:cs typeface="Rockwell"/>
              </a:rPr>
              <a:t>j</a:t>
            </a:r>
            <a:r>
              <a:rPr sz="3150" spc="-4" dirty="0" smtClean="0">
                <a:latin typeface="Rockwell"/>
                <a:cs typeface="Rockwell"/>
              </a:rPr>
              <a:t>e</a:t>
            </a:r>
            <a:r>
              <a:rPr sz="3150" spc="-14" dirty="0" smtClean="0">
                <a:latin typeface="Rockwell"/>
                <a:cs typeface="Rockwell"/>
              </a:rPr>
              <a:t>n</a:t>
            </a:r>
            <a:r>
              <a:rPr sz="3150" spc="4" dirty="0" smtClean="0">
                <a:latin typeface="Rockwell"/>
                <a:cs typeface="Rockwell"/>
              </a:rPr>
              <a:t>i</a:t>
            </a:r>
            <a:r>
              <a:rPr sz="3150" spc="0" dirty="0" smtClean="0">
                <a:latin typeface="Rockwell"/>
                <a:cs typeface="Rockwell"/>
              </a:rPr>
              <a:t>s</a:t>
            </a:r>
            <a:r>
              <a:rPr sz="3150" spc="-68" dirty="0" smtClean="0">
                <a:latin typeface="Rockwell"/>
                <a:cs typeface="Rockwell"/>
              </a:rPr>
              <a:t> </a:t>
            </a:r>
            <a:r>
              <a:rPr sz="3150" spc="4" dirty="0" smtClean="0">
                <a:latin typeface="Rockwell"/>
                <a:cs typeface="Rockwell"/>
              </a:rPr>
              <a:t>i</a:t>
            </a:r>
            <a:r>
              <a:rPr sz="3150" spc="-14" dirty="0" smtClean="0">
                <a:latin typeface="Rockwell"/>
                <a:cs typeface="Rockwell"/>
              </a:rPr>
              <a:t>n</a:t>
            </a:r>
            <a:r>
              <a:rPr sz="3150" spc="0" dirty="0" smtClean="0">
                <a:latin typeface="Rockwell"/>
                <a:cs typeface="Rockwell"/>
              </a:rPr>
              <a:t>i</a:t>
            </a:r>
            <a:r>
              <a:rPr sz="3150" spc="-36" dirty="0" smtClean="0">
                <a:latin typeface="Rockwell"/>
                <a:cs typeface="Rockwell"/>
              </a:rPr>
              <a:t> </a:t>
            </a:r>
            <a:r>
              <a:rPr sz="3150" spc="0" dirty="0" smtClean="0">
                <a:latin typeface="Rockwell"/>
                <a:cs typeface="Rockwell"/>
              </a:rPr>
              <a:t>m</a:t>
            </a:r>
            <a:r>
              <a:rPr sz="3150" spc="-14" dirty="0" smtClean="0">
                <a:latin typeface="Rockwell"/>
                <a:cs typeface="Rockwell"/>
              </a:rPr>
              <a:t>e</a:t>
            </a:r>
            <a:r>
              <a:rPr sz="3150" spc="0" dirty="0" smtClean="0">
                <a:latin typeface="Rockwell"/>
                <a:cs typeface="Rockwell"/>
              </a:rPr>
              <a:t>m</a:t>
            </a:r>
            <a:r>
              <a:rPr sz="3150" spc="-4" dirty="0" smtClean="0">
                <a:latin typeface="Rockwell"/>
                <a:cs typeface="Rockwell"/>
              </a:rPr>
              <a:t>il</a:t>
            </a:r>
            <a:r>
              <a:rPr sz="3150" spc="4" dirty="0" smtClean="0">
                <a:latin typeface="Rockwell"/>
                <a:cs typeface="Rockwell"/>
              </a:rPr>
              <a:t>i</a:t>
            </a:r>
            <a:r>
              <a:rPr sz="3150" spc="-4" dirty="0" smtClean="0">
                <a:latin typeface="Rockwell"/>
                <a:cs typeface="Rockwell"/>
              </a:rPr>
              <a:t>k</a:t>
            </a:r>
            <a:r>
              <a:rPr sz="3150" spc="0" dirty="0" smtClean="0">
                <a:latin typeface="Rockwell"/>
                <a:cs typeface="Rockwell"/>
              </a:rPr>
              <a:t>i</a:t>
            </a:r>
            <a:r>
              <a:rPr sz="3150" spc="-127" dirty="0" smtClean="0">
                <a:latin typeface="Rockwell"/>
                <a:cs typeface="Rockwell"/>
              </a:rPr>
              <a:t> </a:t>
            </a:r>
            <a:r>
              <a:rPr sz="3150" i="1" spc="0" dirty="0" smtClean="0">
                <a:latin typeface="Rockwell"/>
                <a:cs typeface="Rockwell"/>
              </a:rPr>
              <a:t>c</a:t>
            </a:r>
            <a:r>
              <a:rPr sz="3150" i="1" spc="-14" dirty="0" smtClean="0">
                <a:latin typeface="Rockwell"/>
                <a:cs typeface="Rockwell"/>
              </a:rPr>
              <a:t>a</a:t>
            </a:r>
            <a:r>
              <a:rPr sz="3150" i="1" spc="4" dirty="0" smtClean="0">
                <a:latin typeface="Rockwell"/>
                <a:cs typeface="Rockwell"/>
              </a:rPr>
              <a:t>t</a:t>
            </a:r>
            <a:r>
              <a:rPr sz="3150" i="1" spc="-4" dirty="0" smtClean="0">
                <a:latin typeface="Rockwell"/>
                <a:cs typeface="Rockwell"/>
              </a:rPr>
              <a:t>al</a:t>
            </a:r>
            <a:r>
              <a:rPr sz="3150" i="1" spc="0" dirty="0" smtClean="0">
                <a:latin typeface="Rockwell"/>
                <a:cs typeface="Rockwell"/>
              </a:rPr>
              <a:t>og </a:t>
            </a:r>
            <a:r>
              <a:rPr sz="3150" i="1" spc="-4" dirty="0" smtClean="0">
                <a:latin typeface="Rockwell"/>
                <a:cs typeface="Rockwell"/>
              </a:rPr>
              <a:t>ba</a:t>
            </a:r>
            <a:r>
              <a:rPr sz="3150" i="1" spc="0" dirty="0" smtClean="0">
                <a:latin typeface="Rockwell"/>
                <a:cs typeface="Rockwell"/>
              </a:rPr>
              <a:t>sed</a:t>
            </a:r>
            <a:r>
              <a:rPr sz="3150" i="1" spc="-95" dirty="0" smtClean="0">
                <a:latin typeface="Rockwell"/>
                <a:cs typeface="Rockwell"/>
              </a:rPr>
              <a:t> </a:t>
            </a:r>
            <a:r>
              <a:rPr sz="3150" spc="-14" dirty="0" smtClean="0">
                <a:latin typeface="Rockwell"/>
                <a:cs typeface="Rockwell"/>
              </a:rPr>
              <a:t>d</a:t>
            </a:r>
            <a:r>
              <a:rPr sz="3150" spc="-4" dirty="0" smtClean="0">
                <a:latin typeface="Rockwell"/>
                <a:cs typeface="Rockwell"/>
              </a:rPr>
              <a:t>en</a:t>
            </a:r>
            <a:r>
              <a:rPr sz="3150" spc="0" dirty="0" smtClean="0">
                <a:latin typeface="Rockwell"/>
                <a:cs typeface="Rockwell"/>
              </a:rPr>
              <a:t>g</a:t>
            </a:r>
            <a:r>
              <a:rPr sz="3150" spc="-4" dirty="0" smtClean="0">
                <a:latin typeface="Rockwell"/>
                <a:cs typeface="Rockwell"/>
              </a:rPr>
              <a:t>a</a:t>
            </a:r>
            <a:r>
              <a:rPr sz="3150" spc="0" dirty="0" smtClean="0">
                <a:latin typeface="Rockwell"/>
                <a:cs typeface="Rockwell"/>
              </a:rPr>
              <a:t>n</a:t>
            </a:r>
            <a:r>
              <a:rPr sz="3150" spc="-125" dirty="0" smtClean="0">
                <a:latin typeface="Rockwell"/>
                <a:cs typeface="Rockwell"/>
              </a:rPr>
              <a:t> </a:t>
            </a:r>
            <a:r>
              <a:rPr sz="3150" spc="-14" dirty="0" smtClean="0">
                <a:latin typeface="Rockwell"/>
                <a:cs typeface="Rockwell"/>
              </a:rPr>
              <a:t>h</a:t>
            </a:r>
            <a:r>
              <a:rPr sz="3150" spc="-4" dirty="0" smtClean="0">
                <a:latin typeface="Rockwell"/>
                <a:cs typeface="Rockwell"/>
              </a:rPr>
              <a:t>ar</a:t>
            </a:r>
            <a:r>
              <a:rPr sz="3150" spc="0" dirty="0" smtClean="0">
                <a:latin typeface="Rockwell"/>
                <a:cs typeface="Rockwell"/>
              </a:rPr>
              <a:t>ga</a:t>
            </a:r>
            <a:r>
              <a:rPr sz="3150" spc="-84" dirty="0" smtClean="0">
                <a:latin typeface="Rockwell"/>
                <a:cs typeface="Rockwell"/>
              </a:rPr>
              <a:t> </a:t>
            </a:r>
            <a:r>
              <a:rPr sz="3150" spc="0" dirty="0" smtClean="0">
                <a:latin typeface="Rockwell"/>
                <a:cs typeface="Rockwell"/>
              </a:rPr>
              <a:t>y</a:t>
            </a:r>
            <a:r>
              <a:rPr sz="3150" spc="-14" dirty="0" smtClean="0">
                <a:latin typeface="Rockwell"/>
                <a:cs typeface="Rockwell"/>
              </a:rPr>
              <a:t>a</a:t>
            </a:r>
            <a:r>
              <a:rPr sz="3150" spc="-4" dirty="0" smtClean="0">
                <a:latin typeface="Rockwell"/>
                <a:cs typeface="Rockwell"/>
              </a:rPr>
              <a:t>n</a:t>
            </a:r>
            <a:r>
              <a:rPr sz="3150" spc="0" dirty="0" smtClean="0">
                <a:latin typeface="Rockwell"/>
                <a:cs typeface="Rockwell"/>
              </a:rPr>
              <a:t>g</a:t>
            </a:r>
            <a:r>
              <a:rPr sz="3150" spc="-62" dirty="0" smtClean="0">
                <a:latin typeface="Rockwell"/>
                <a:cs typeface="Rockwell"/>
              </a:rPr>
              <a:t> </a:t>
            </a:r>
            <a:r>
              <a:rPr sz="3150" spc="0" dirty="0" smtClean="0">
                <a:latin typeface="Rockwell"/>
                <a:cs typeface="Rockwell"/>
              </a:rPr>
              <a:t>c</a:t>
            </a:r>
            <a:r>
              <a:rPr sz="3150" spc="-14" dirty="0" smtClean="0">
                <a:latin typeface="Rockwell"/>
                <a:cs typeface="Rockwell"/>
              </a:rPr>
              <a:t>e</a:t>
            </a:r>
            <a:r>
              <a:rPr sz="3150" spc="-4" dirty="0" smtClean="0">
                <a:latin typeface="Rockwell"/>
                <a:cs typeface="Rockwell"/>
              </a:rPr>
              <a:t>n</a:t>
            </a:r>
            <a:r>
              <a:rPr sz="3150" spc="-14" dirty="0" smtClean="0">
                <a:latin typeface="Rockwell"/>
                <a:cs typeface="Rockwell"/>
              </a:rPr>
              <a:t>d</a:t>
            </a:r>
            <a:r>
              <a:rPr sz="3150" spc="-4" dirty="0" smtClean="0">
                <a:latin typeface="Rockwell"/>
                <a:cs typeface="Rockwell"/>
              </a:rPr>
              <a:t>er</a:t>
            </a:r>
            <a:r>
              <a:rPr sz="3150" spc="0" dirty="0" smtClean="0">
                <a:latin typeface="Rockwell"/>
                <a:cs typeface="Rockwell"/>
              </a:rPr>
              <a:t>u</a:t>
            </a:r>
            <a:r>
              <a:rPr sz="3150" spc="-4" dirty="0" smtClean="0">
                <a:latin typeface="Rockwell"/>
                <a:cs typeface="Rockwell"/>
              </a:rPr>
              <a:t>n</a:t>
            </a:r>
            <a:r>
              <a:rPr sz="3150" spc="0" dirty="0" smtClean="0">
                <a:latin typeface="Rockwell"/>
                <a:cs typeface="Rockwell"/>
              </a:rPr>
              <a:t>g</a:t>
            </a:r>
            <a:r>
              <a:rPr sz="3150" spc="-148" dirty="0" smtClean="0">
                <a:latin typeface="Rockwell"/>
                <a:cs typeface="Rockwell"/>
              </a:rPr>
              <a:t> </a:t>
            </a:r>
            <a:r>
              <a:rPr sz="3150" spc="0" dirty="0" smtClean="0">
                <a:latin typeface="Rockwell"/>
                <a:cs typeface="Rockwell"/>
              </a:rPr>
              <a:t>t</a:t>
            </a:r>
            <a:r>
              <a:rPr sz="3150" spc="-14" dirty="0" smtClean="0">
                <a:latin typeface="Rockwell"/>
                <a:cs typeface="Rockwell"/>
              </a:rPr>
              <a:t>e</a:t>
            </a:r>
            <a:r>
              <a:rPr sz="3150" spc="0" dirty="0" smtClean="0">
                <a:latin typeface="Rockwell"/>
                <a:cs typeface="Rockwell"/>
              </a:rPr>
              <a:t>t</a:t>
            </a:r>
            <a:r>
              <a:rPr sz="3150" spc="-4" dirty="0" smtClean="0">
                <a:latin typeface="Rockwell"/>
                <a:cs typeface="Rockwell"/>
              </a:rPr>
              <a:t>a</a:t>
            </a:r>
            <a:r>
              <a:rPr sz="3150" spc="0" dirty="0" smtClean="0">
                <a:latin typeface="Rockwell"/>
                <a:cs typeface="Rockwell"/>
              </a:rPr>
              <a:t>p.</a:t>
            </a:r>
            <a:endParaRPr sz="3150">
              <a:latin typeface="Rockwell"/>
              <a:cs typeface="Rockwell"/>
            </a:endParaRPr>
          </a:p>
          <a:p>
            <a:pPr marL="12700" marR="57767">
              <a:lnSpc>
                <a:spcPct val="97859"/>
              </a:lnSpc>
              <a:spcBef>
                <a:spcPts val="754"/>
              </a:spcBef>
            </a:pPr>
            <a:r>
              <a:rPr sz="3150" b="1" spc="0" dirty="0" smtClean="0">
                <a:latin typeface="Rockwell"/>
                <a:cs typeface="Rockwell"/>
              </a:rPr>
              <a:t>C</a:t>
            </a:r>
            <a:r>
              <a:rPr sz="3150" b="1" spc="-4" dirty="0" smtClean="0">
                <a:latin typeface="Rockwell"/>
                <a:cs typeface="Rockwell"/>
              </a:rPr>
              <a:t>o</a:t>
            </a:r>
            <a:r>
              <a:rPr sz="3150" b="1" spc="0" dirty="0" smtClean="0">
                <a:latin typeface="Rockwell"/>
                <a:cs typeface="Rockwell"/>
              </a:rPr>
              <a:t>n</a:t>
            </a:r>
            <a:r>
              <a:rPr sz="3150" b="1" spc="-4" dirty="0" smtClean="0">
                <a:latin typeface="Rockwell"/>
                <a:cs typeface="Rockwell"/>
              </a:rPr>
              <a:t>to</a:t>
            </a:r>
            <a:r>
              <a:rPr sz="3150" b="1" spc="-14" dirty="0" smtClean="0">
                <a:latin typeface="Rockwell"/>
                <a:cs typeface="Rockwell"/>
              </a:rPr>
              <a:t>h</a:t>
            </a:r>
            <a:r>
              <a:rPr sz="3150" b="1" spc="0" dirty="0" smtClean="0">
                <a:latin typeface="Rockwell"/>
                <a:cs typeface="Rockwell"/>
              </a:rPr>
              <a:t>;</a:t>
            </a:r>
            <a:endParaRPr sz="3150">
              <a:latin typeface="Rockwell"/>
              <a:cs typeface="Rockwell"/>
            </a:endParaRPr>
          </a:p>
          <a:p>
            <a:pPr marL="12700" marR="57767">
              <a:lnSpc>
                <a:spcPts val="3690"/>
              </a:lnSpc>
              <a:spcBef>
                <a:spcPts val="1009"/>
              </a:spcBef>
            </a:pPr>
            <a:r>
              <a:rPr sz="3150" u="heavy" spc="-4" dirty="0" smtClean="0">
                <a:solidFill>
                  <a:srgbClr val="009999"/>
                </a:solidFill>
                <a:latin typeface="Rockwell"/>
                <a:cs typeface="Rockwell"/>
                <a:hlinkClick r:id="rId2"/>
              </a:rPr>
              <a:t>www</a:t>
            </a:r>
            <a:r>
              <a:rPr sz="3150" u="heavy" spc="4" dirty="0" smtClean="0">
                <a:solidFill>
                  <a:srgbClr val="009999"/>
                </a:solidFill>
                <a:latin typeface="Rockwell"/>
                <a:cs typeface="Rockwell"/>
                <a:hlinkClick r:id="rId2"/>
              </a:rPr>
              <a:t>.</a:t>
            </a:r>
            <a:r>
              <a:rPr sz="3150" u="heavy" spc="-14" dirty="0" smtClean="0">
                <a:solidFill>
                  <a:srgbClr val="009999"/>
                </a:solidFill>
                <a:latin typeface="Rockwell"/>
                <a:cs typeface="Rockwell"/>
                <a:hlinkClick r:id="rId2"/>
              </a:rPr>
              <a:t>m</a:t>
            </a:r>
            <a:r>
              <a:rPr sz="3150" u="heavy" spc="-4" dirty="0" smtClean="0">
                <a:solidFill>
                  <a:srgbClr val="009999"/>
                </a:solidFill>
                <a:latin typeface="Rockwell"/>
                <a:cs typeface="Rockwell"/>
                <a:hlinkClick r:id="rId2"/>
              </a:rPr>
              <a:t>ob</a:t>
            </a:r>
            <a:r>
              <a:rPr sz="3150" u="heavy" spc="4" dirty="0" smtClean="0">
                <a:solidFill>
                  <a:srgbClr val="009999"/>
                </a:solidFill>
                <a:latin typeface="Rockwell"/>
                <a:cs typeface="Rockwell"/>
                <a:hlinkClick r:id="rId2"/>
              </a:rPr>
              <a:t>il</a:t>
            </a:r>
            <a:r>
              <a:rPr sz="3150" u="heavy" spc="-4" dirty="0" smtClean="0">
                <a:solidFill>
                  <a:srgbClr val="009999"/>
                </a:solidFill>
                <a:latin typeface="Rockwell"/>
                <a:cs typeface="Rockwell"/>
                <a:hlinkClick r:id="rId2"/>
              </a:rPr>
              <a:t>ku</a:t>
            </a:r>
            <a:r>
              <a:rPr sz="3150" u="heavy" spc="4" dirty="0" smtClean="0">
                <a:solidFill>
                  <a:srgbClr val="009999"/>
                </a:solidFill>
                <a:latin typeface="Rockwell"/>
                <a:cs typeface="Rockwell"/>
                <a:hlinkClick r:id="rId2"/>
              </a:rPr>
              <a:t>.</a:t>
            </a:r>
            <a:r>
              <a:rPr sz="3150" u="heavy" spc="-4" dirty="0" smtClean="0">
                <a:solidFill>
                  <a:srgbClr val="009999"/>
                </a:solidFill>
                <a:latin typeface="Rockwell"/>
                <a:cs typeface="Rockwell"/>
                <a:hlinkClick r:id="rId2"/>
              </a:rPr>
              <a:t>co</a:t>
            </a:r>
            <a:r>
              <a:rPr sz="3150" u="heavy" spc="4" dirty="0" smtClean="0">
                <a:solidFill>
                  <a:srgbClr val="009999"/>
                </a:solidFill>
                <a:latin typeface="Rockwell"/>
                <a:cs typeface="Rockwell"/>
                <a:hlinkClick r:id="rId2"/>
              </a:rPr>
              <a:t>m</a:t>
            </a:r>
            <a:r>
              <a:rPr sz="3150" spc="0" dirty="0" smtClean="0">
                <a:latin typeface="Rockwell"/>
                <a:cs typeface="Rockwell"/>
              </a:rPr>
              <a:t>,</a:t>
            </a:r>
            <a:r>
              <a:rPr sz="3150" spc="-278" dirty="0" smtClean="0">
                <a:latin typeface="Rockwell"/>
                <a:cs typeface="Rockwell"/>
              </a:rPr>
              <a:t> </a:t>
            </a:r>
            <a:r>
              <a:rPr sz="3150" spc="-781" dirty="0" smtClean="0">
                <a:solidFill>
                  <a:srgbClr val="009999"/>
                </a:solidFill>
                <a:latin typeface="Rockwell"/>
                <a:cs typeface="Rockwell"/>
              </a:rPr>
              <a:t> </a:t>
            </a:r>
            <a:r>
              <a:rPr sz="3150" u="heavy" spc="-4" dirty="0" smtClean="0">
                <a:solidFill>
                  <a:srgbClr val="009999"/>
                </a:solidFill>
                <a:latin typeface="Rockwell"/>
                <a:cs typeface="Rockwell"/>
                <a:hlinkClick r:id="rId3"/>
              </a:rPr>
              <a:t>w</a:t>
            </a:r>
            <a:r>
              <a:rPr sz="3150" u="heavy" spc="-14" dirty="0" smtClean="0">
                <a:solidFill>
                  <a:srgbClr val="009999"/>
                </a:solidFill>
                <a:latin typeface="Rockwell"/>
                <a:cs typeface="Rockwell"/>
                <a:hlinkClick r:id="rId3"/>
              </a:rPr>
              <a:t>w</a:t>
            </a:r>
            <a:r>
              <a:rPr sz="3150" u="heavy" spc="-4" dirty="0" smtClean="0">
                <a:solidFill>
                  <a:srgbClr val="009999"/>
                </a:solidFill>
                <a:latin typeface="Rockwell"/>
                <a:cs typeface="Rockwell"/>
                <a:hlinkClick r:id="rId3"/>
              </a:rPr>
              <a:t>w</a:t>
            </a:r>
            <a:r>
              <a:rPr sz="3150" u="heavy" spc="4" dirty="0" smtClean="0">
                <a:solidFill>
                  <a:srgbClr val="009999"/>
                </a:solidFill>
                <a:latin typeface="Rockwell"/>
                <a:cs typeface="Rockwell"/>
                <a:hlinkClick r:id="rId3"/>
              </a:rPr>
              <a:t>.</a:t>
            </a:r>
            <a:r>
              <a:rPr sz="3150" u="heavy" spc="-4" dirty="0" smtClean="0">
                <a:solidFill>
                  <a:srgbClr val="009999"/>
                </a:solidFill>
                <a:latin typeface="Rockwell"/>
                <a:cs typeface="Rockwell"/>
                <a:hlinkClick r:id="rId3"/>
              </a:rPr>
              <a:t>bh</a:t>
            </a:r>
            <a:r>
              <a:rPr sz="3150" u="heavy" spc="4" dirty="0" smtClean="0">
                <a:solidFill>
                  <a:srgbClr val="009999"/>
                </a:solidFill>
                <a:latin typeface="Rockwell"/>
                <a:cs typeface="Rockwell"/>
                <a:hlinkClick r:id="rId3"/>
              </a:rPr>
              <a:t>i</a:t>
            </a:r>
            <a:r>
              <a:rPr sz="3150" u="heavy" spc="-4" dirty="0" smtClean="0">
                <a:solidFill>
                  <a:srgbClr val="009999"/>
                </a:solidFill>
                <a:latin typeface="Rockwell"/>
                <a:cs typeface="Rockwell"/>
                <a:hlinkClick r:id="rId3"/>
              </a:rPr>
              <a:t>n</a:t>
            </a:r>
            <a:r>
              <a:rPr sz="3150" u="heavy" spc="-14" dirty="0" smtClean="0">
                <a:solidFill>
                  <a:srgbClr val="009999"/>
                </a:solidFill>
                <a:latin typeface="Rockwell"/>
                <a:cs typeface="Rockwell"/>
                <a:hlinkClick r:id="rId3"/>
              </a:rPr>
              <a:t>n</a:t>
            </a:r>
            <a:r>
              <a:rPr sz="3150" u="heavy" spc="-4" dirty="0" smtClean="0">
                <a:solidFill>
                  <a:srgbClr val="009999"/>
                </a:solidFill>
                <a:latin typeface="Rockwell"/>
                <a:cs typeface="Rockwell"/>
                <a:hlinkClick r:id="rId3"/>
              </a:rPr>
              <a:t>eka</a:t>
            </a:r>
            <a:r>
              <a:rPr sz="3150" u="heavy" spc="4" dirty="0" smtClean="0">
                <a:solidFill>
                  <a:srgbClr val="009999"/>
                </a:solidFill>
                <a:latin typeface="Rockwell"/>
                <a:cs typeface="Rockwell"/>
                <a:hlinkClick r:id="rId3"/>
              </a:rPr>
              <a:t>.</a:t>
            </a:r>
            <a:r>
              <a:rPr sz="3150" u="heavy" spc="0" dirty="0" smtClean="0">
                <a:solidFill>
                  <a:srgbClr val="009999"/>
                </a:solidFill>
                <a:latin typeface="Rockwell"/>
                <a:cs typeface="Rockwell"/>
                <a:hlinkClick r:id="rId3"/>
              </a:rPr>
              <a:t>c</a:t>
            </a:r>
            <a:r>
              <a:rPr sz="3150" u="heavy" spc="-14" dirty="0" smtClean="0">
                <a:solidFill>
                  <a:srgbClr val="009999"/>
                </a:solidFill>
                <a:latin typeface="Rockwell"/>
                <a:cs typeface="Rockwell"/>
                <a:hlinkClick r:id="rId3"/>
              </a:rPr>
              <a:t>o</a:t>
            </a:r>
            <a:r>
              <a:rPr sz="3150" u="heavy" spc="-4" dirty="0" smtClean="0">
                <a:solidFill>
                  <a:srgbClr val="009999"/>
                </a:solidFill>
                <a:latin typeface="Rockwell"/>
                <a:cs typeface="Rockwell"/>
                <a:hlinkClick r:id="rId3"/>
              </a:rPr>
              <a:t>.i</a:t>
            </a:r>
            <a:r>
              <a:rPr sz="3150" u="heavy" spc="19" dirty="0" smtClean="0">
                <a:solidFill>
                  <a:srgbClr val="009999"/>
                </a:solidFill>
                <a:latin typeface="Rockwell"/>
                <a:cs typeface="Rockwell"/>
                <a:hlinkClick r:id="rId3"/>
              </a:rPr>
              <a:t>d</a:t>
            </a:r>
            <a:r>
              <a:rPr sz="3150" spc="0" dirty="0" smtClean="0">
                <a:latin typeface="Rockwell"/>
                <a:cs typeface="Rockwell"/>
              </a:rPr>
              <a:t>,</a:t>
            </a:r>
            <a:endParaRPr sz="315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07339" y="5037811"/>
            <a:ext cx="3819719" cy="4246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45"/>
              </a:lnSpc>
              <a:spcBef>
                <a:spcPts val="167"/>
              </a:spcBef>
            </a:pPr>
            <a:r>
              <a:rPr sz="3150" u="heavy" spc="-4" dirty="0" smtClean="0">
                <a:solidFill>
                  <a:srgbClr val="009999"/>
                </a:solidFill>
                <a:latin typeface="Rockwell"/>
                <a:cs typeface="Rockwell"/>
                <a:hlinkClick r:id="rId4"/>
              </a:rPr>
              <a:t>www</a:t>
            </a:r>
            <a:r>
              <a:rPr sz="3150" u="heavy" spc="4" dirty="0" smtClean="0">
                <a:solidFill>
                  <a:srgbClr val="009999"/>
                </a:solidFill>
                <a:latin typeface="Rockwell"/>
                <a:cs typeface="Rockwell"/>
                <a:hlinkClick r:id="rId4"/>
              </a:rPr>
              <a:t>.l</a:t>
            </a:r>
            <a:r>
              <a:rPr sz="3150" u="heavy" spc="-4" dirty="0" smtClean="0">
                <a:solidFill>
                  <a:srgbClr val="009999"/>
                </a:solidFill>
                <a:latin typeface="Rockwell"/>
                <a:cs typeface="Rockwell"/>
                <a:hlinkClick r:id="rId4"/>
              </a:rPr>
              <a:t>o</a:t>
            </a:r>
            <a:r>
              <a:rPr sz="3150" u="heavy" spc="0" dirty="0" smtClean="0">
                <a:solidFill>
                  <a:srgbClr val="009999"/>
                </a:solidFill>
                <a:latin typeface="Rockwell"/>
                <a:cs typeface="Rockwell"/>
                <a:hlinkClick r:id="rId4"/>
              </a:rPr>
              <a:t>tt</a:t>
            </a:r>
            <a:r>
              <a:rPr sz="3150" u="heavy" spc="-4" dirty="0" smtClean="0">
                <a:solidFill>
                  <a:srgbClr val="009999"/>
                </a:solidFill>
                <a:latin typeface="Rockwell"/>
                <a:cs typeface="Rockwell"/>
                <a:hlinkClick r:id="rId4"/>
              </a:rPr>
              <a:t>e</a:t>
            </a:r>
            <a:r>
              <a:rPr sz="3150" u="heavy" spc="0" dirty="0" smtClean="0">
                <a:solidFill>
                  <a:srgbClr val="009999"/>
                </a:solidFill>
                <a:latin typeface="Rockwell"/>
                <a:cs typeface="Rockwell"/>
                <a:hlinkClick r:id="rId4"/>
              </a:rPr>
              <a:t>m</a:t>
            </a:r>
            <a:r>
              <a:rPr sz="3150" u="heavy" spc="-4" dirty="0" smtClean="0">
                <a:solidFill>
                  <a:srgbClr val="009999"/>
                </a:solidFill>
                <a:latin typeface="Rockwell"/>
                <a:cs typeface="Rockwell"/>
                <a:hlinkClick r:id="rId4"/>
              </a:rPr>
              <a:t>ar</a:t>
            </a:r>
            <a:r>
              <a:rPr sz="3150" u="heavy" spc="0" dirty="0" smtClean="0">
                <a:solidFill>
                  <a:srgbClr val="009999"/>
                </a:solidFill>
                <a:latin typeface="Rockwell"/>
                <a:cs typeface="Rockwell"/>
                <a:hlinkClick r:id="rId4"/>
              </a:rPr>
              <a:t>t</a:t>
            </a:r>
            <a:r>
              <a:rPr sz="3150" u="heavy" spc="4" dirty="0" smtClean="0">
                <a:solidFill>
                  <a:srgbClr val="009999"/>
                </a:solidFill>
                <a:latin typeface="Rockwell"/>
                <a:cs typeface="Rockwell"/>
                <a:hlinkClick r:id="rId4"/>
              </a:rPr>
              <a:t>.</a:t>
            </a:r>
            <a:r>
              <a:rPr sz="3150" u="heavy" spc="-4" dirty="0" smtClean="0">
                <a:solidFill>
                  <a:srgbClr val="009999"/>
                </a:solidFill>
                <a:latin typeface="Rockwell"/>
                <a:cs typeface="Rockwell"/>
                <a:hlinkClick r:id="rId4"/>
              </a:rPr>
              <a:t>co</a:t>
            </a:r>
            <a:r>
              <a:rPr sz="3150" u="heavy" spc="4" dirty="0" smtClean="0">
                <a:solidFill>
                  <a:srgbClr val="009999"/>
                </a:solidFill>
                <a:latin typeface="Rockwell"/>
                <a:cs typeface="Rockwell"/>
                <a:hlinkClick r:id="rId4"/>
              </a:rPr>
              <a:t>.</a:t>
            </a:r>
            <a:r>
              <a:rPr sz="3150" u="heavy" spc="-4" dirty="0" smtClean="0">
                <a:solidFill>
                  <a:srgbClr val="009999"/>
                </a:solidFill>
                <a:latin typeface="Rockwell"/>
                <a:cs typeface="Rockwell"/>
                <a:hlinkClick r:id="rId4"/>
              </a:rPr>
              <a:t>i</a:t>
            </a:r>
            <a:r>
              <a:rPr sz="3150" u="heavy" spc="0" dirty="0" smtClean="0">
                <a:solidFill>
                  <a:srgbClr val="009999"/>
                </a:solidFill>
                <a:latin typeface="Rockwell"/>
                <a:cs typeface="Rockwell"/>
                <a:hlinkClick r:id="rId4"/>
              </a:rPr>
              <a:t>d</a:t>
            </a:r>
            <a:endParaRPr sz="315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4243832" y="5037811"/>
            <a:ext cx="566948" cy="4246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45"/>
              </a:lnSpc>
              <a:spcBef>
                <a:spcPts val="167"/>
              </a:spcBef>
            </a:pPr>
            <a:r>
              <a:rPr sz="3150" spc="-14" dirty="0" smtClean="0">
                <a:latin typeface="Rockwell"/>
                <a:cs typeface="Rockwell"/>
              </a:rPr>
              <a:t>d</a:t>
            </a:r>
            <a:r>
              <a:rPr sz="3150" spc="4" dirty="0" smtClean="0">
                <a:latin typeface="Rockwell"/>
                <a:cs typeface="Rockwell"/>
              </a:rPr>
              <a:t>l</a:t>
            </a:r>
            <a:r>
              <a:rPr sz="3150" spc="0" dirty="0" smtClean="0">
                <a:latin typeface="Rockwell"/>
                <a:cs typeface="Rockwell"/>
              </a:rPr>
              <a:t>l</a:t>
            </a:r>
            <a:endParaRPr sz="315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717804"/>
            <a:ext cx="10058400" cy="631240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0" y="1021079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6548" y="1302124"/>
            <a:ext cx="9327636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315"/>
              </a:lnSpc>
              <a:spcBef>
                <a:spcPts val="215"/>
              </a:spcBef>
            </a:pPr>
            <a:r>
              <a:rPr sz="4100" b="1" i="1" spc="-4" dirty="0" smtClean="0">
                <a:latin typeface="Rockwell"/>
                <a:cs typeface="Rockwell"/>
              </a:rPr>
              <a:t>*</a:t>
            </a:r>
            <a:r>
              <a:rPr sz="4100" b="1" i="1" spc="0" dirty="0" smtClean="0">
                <a:latin typeface="Rockwell"/>
                <a:cs typeface="Rockwell"/>
              </a:rPr>
              <a:t>I</a:t>
            </a:r>
            <a:r>
              <a:rPr sz="4100" b="1" i="1" spc="-4" dirty="0" smtClean="0">
                <a:latin typeface="Rockwell"/>
                <a:cs typeface="Rockwell"/>
              </a:rPr>
              <a:t>nd</a:t>
            </a:r>
            <a:r>
              <a:rPr sz="4100" b="1" i="1" spc="4" dirty="0" smtClean="0">
                <a:latin typeface="Rockwell"/>
                <a:cs typeface="Rockwell"/>
              </a:rPr>
              <a:t>e</a:t>
            </a:r>
            <a:r>
              <a:rPr sz="4100" b="1" i="1" spc="-4" dirty="0" smtClean="0">
                <a:latin typeface="Rockwell"/>
                <a:cs typeface="Rockwell"/>
              </a:rPr>
              <a:t>pend</a:t>
            </a:r>
            <a:r>
              <a:rPr sz="4100" b="1" i="1" spc="4" dirty="0" smtClean="0">
                <a:latin typeface="Rockwell"/>
                <a:cs typeface="Rockwell"/>
              </a:rPr>
              <a:t>e</a:t>
            </a:r>
            <a:r>
              <a:rPr sz="4100" b="1" i="1" spc="-4" dirty="0" smtClean="0">
                <a:latin typeface="Rockwell"/>
                <a:cs typeface="Rockwell"/>
              </a:rPr>
              <a:t>n</a:t>
            </a:r>
            <a:r>
              <a:rPr sz="4100" b="1" i="1" spc="0" dirty="0" smtClean="0">
                <a:latin typeface="Rockwell"/>
                <a:cs typeface="Rockwell"/>
              </a:rPr>
              <a:t>t I</a:t>
            </a:r>
            <a:r>
              <a:rPr sz="4100" b="1" i="1" spc="-4" dirty="0" smtClean="0">
                <a:latin typeface="Rockwell"/>
                <a:cs typeface="Rockwell"/>
              </a:rPr>
              <a:t>n</a:t>
            </a:r>
            <a:r>
              <a:rPr sz="4100" b="1" i="1" spc="4" dirty="0" smtClean="0">
                <a:latin typeface="Rockwell"/>
                <a:cs typeface="Rockwell"/>
              </a:rPr>
              <a:t>d</a:t>
            </a:r>
            <a:r>
              <a:rPr sz="4100" b="1" i="1" spc="-4" dirty="0" smtClean="0">
                <a:latin typeface="Rockwell"/>
                <a:cs typeface="Rockwell"/>
              </a:rPr>
              <a:t>ust</a:t>
            </a:r>
            <a:r>
              <a:rPr sz="4100" b="1" i="1" spc="0" dirty="0" smtClean="0">
                <a:latin typeface="Rockwell"/>
                <a:cs typeface="Rockwell"/>
              </a:rPr>
              <a:t>ry</a:t>
            </a:r>
            <a:r>
              <a:rPr sz="4100" b="1" i="1" spc="14" dirty="0" smtClean="0">
                <a:latin typeface="Rockwell"/>
                <a:cs typeface="Rockwell"/>
              </a:rPr>
              <a:t> </a:t>
            </a:r>
            <a:r>
              <a:rPr sz="4100" b="1" i="1" spc="-9" dirty="0" smtClean="0">
                <a:latin typeface="Rockwell"/>
                <a:cs typeface="Rockwell"/>
              </a:rPr>
              <a:t>M</a:t>
            </a:r>
            <a:r>
              <a:rPr sz="4100" b="1" i="1" spc="0" dirty="0" smtClean="0">
                <a:latin typeface="Rockwell"/>
                <a:cs typeface="Rockwell"/>
              </a:rPr>
              <a:t>ar</a:t>
            </a:r>
            <a:r>
              <a:rPr sz="4100" b="1" i="1" spc="9" dirty="0" smtClean="0">
                <a:latin typeface="Rockwell"/>
                <a:cs typeface="Rockwell"/>
              </a:rPr>
              <a:t>k</a:t>
            </a:r>
            <a:r>
              <a:rPr sz="4100" b="1" i="1" spc="-4" dirty="0" smtClean="0">
                <a:latin typeface="Rockwell"/>
                <a:cs typeface="Rockwell"/>
              </a:rPr>
              <a:t>etpl</a:t>
            </a:r>
            <a:r>
              <a:rPr sz="4100" b="1" i="1" spc="9" dirty="0" smtClean="0">
                <a:latin typeface="Rockwell"/>
                <a:cs typeface="Rockwell"/>
              </a:rPr>
              <a:t>a</a:t>
            </a:r>
            <a:r>
              <a:rPr sz="4100" b="1" i="1" spc="4" dirty="0" smtClean="0">
                <a:latin typeface="Rockwell"/>
                <a:cs typeface="Rockwell"/>
              </a:rPr>
              <a:t>c</a:t>
            </a:r>
            <a:r>
              <a:rPr sz="4100" b="1" i="1" spc="-4" dirty="0" smtClean="0">
                <a:latin typeface="Rockwell"/>
                <a:cs typeface="Rockwell"/>
              </a:rPr>
              <a:t>e</a:t>
            </a:r>
            <a:r>
              <a:rPr sz="4100" b="1" i="1" spc="0" dirty="0" smtClean="0">
                <a:latin typeface="Rockwell"/>
                <a:cs typeface="Rockwell"/>
              </a:rPr>
              <a:t>s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56107" y="2503909"/>
            <a:ext cx="9167630" cy="26421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62636">
              <a:lnSpc>
                <a:spcPts val="3490"/>
              </a:lnSpc>
              <a:spcBef>
                <a:spcPts val="174"/>
              </a:spcBef>
            </a:pPr>
            <a:r>
              <a:rPr sz="3250" spc="0" dirty="0" smtClean="0">
                <a:latin typeface="Rockwell"/>
                <a:cs typeface="Rockwell"/>
              </a:rPr>
              <a:t>M</a:t>
            </a:r>
            <a:r>
              <a:rPr sz="3250" spc="-4" dirty="0" smtClean="0">
                <a:latin typeface="Rockwell"/>
                <a:cs typeface="Rockwell"/>
              </a:rPr>
              <a:t>em</a:t>
            </a:r>
            <a:r>
              <a:rPr sz="3250" spc="0" dirty="0" smtClean="0">
                <a:latin typeface="Rockwell"/>
                <a:cs typeface="Rockwell"/>
              </a:rPr>
              <a:t>il</a:t>
            </a:r>
            <a:r>
              <a:rPr sz="3250" spc="-14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k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146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banya</a:t>
            </a:r>
            <a:r>
              <a:rPr sz="3250" spc="0" dirty="0" smtClean="0">
                <a:latin typeface="Rockwell"/>
                <a:cs typeface="Rockwell"/>
              </a:rPr>
              <a:t>k</a:t>
            </a:r>
            <a:r>
              <a:rPr sz="3250" spc="130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pen</a:t>
            </a:r>
            <a:r>
              <a:rPr sz="3250" spc="0" dirty="0" smtClean="0">
                <a:latin typeface="Rockwell"/>
                <a:cs typeface="Rockwell"/>
              </a:rPr>
              <a:t>j</a:t>
            </a:r>
            <a:r>
              <a:rPr sz="3250" spc="-4" dirty="0" smtClean="0">
                <a:latin typeface="Rockwell"/>
                <a:cs typeface="Rockwell"/>
              </a:rPr>
              <a:t>ua</a:t>
            </a:r>
            <a:r>
              <a:rPr sz="3250" spc="4" dirty="0" smtClean="0">
                <a:latin typeface="Rockwell"/>
                <a:cs typeface="Rockwell"/>
              </a:rPr>
              <a:t>l</a:t>
            </a:r>
            <a:r>
              <a:rPr sz="3250" spc="0" dirty="0" smtClean="0">
                <a:latin typeface="Rockwell"/>
                <a:cs typeface="Rockwell"/>
              </a:rPr>
              <a:t>,</a:t>
            </a:r>
            <a:r>
              <a:rPr sz="3250" spc="136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banya</a:t>
            </a:r>
            <a:r>
              <a:rPr sz="3250" spc="0" dirty="0" smtClean="0">
                <a:latin typeface="Rockwell"/>
                <a:cs typeface="Rockwell"/>
              </a:rPr>
              <a:t>k</a:t>
            </a:r>
            <a:r>
              <a:rPr sz="3250" spc="130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pembe</a:t>
            </a:r>
            <a:r>
              <a:rPr sz="3250" spc="0" dirty="0" smtClean="0">
                <a:latin typeface="Rockwell"/>
                <a:cs typeface="Rockwell"/>
              </a:rPr>
              <a:t>li,</a:t>
            </a:r>
            <a:endParaRPr sz="3250">
              <a:latin typeface="Rockwell"/>
              <a:cs typeface="Rockwell"/>
            </a:endParaRPr>
          </a:p>
          <a:p>
            <a:pPr marL="12700" marR="421656">
              <a:lnSpc>
                <a:spcPct val="100893"/>
              </a:lnSpc>
            </a:pP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erdapa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141" dirty="0" smtClean="0">
                <a:latin typeface="Rockwell"/>
                <a:cs typeface="Rockwell"/>
              </a:rPr>
              <a:t> 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awa</a:t>
            </a:r>
            <a:r>
              <a:rPr sz="3250" spc="4" dirty="0" smtClean="0">
                <a:latin typeface="Rockwell"/>
                <a:cs typeface="Rockwell"/>
              </a:rPr>
              <a:t>r</a:t>
            </a:r>
            <a:r>
              <a:rPr sz="3250" spc="0" dirty="0" smtClean="0">
                <a:latin typeface="Rockwell"/>
                <a:cs typeface="Rockwell"/>
              </a:rPr>
              <a:t>-</a:t>
            </a:r>
            <a:r>
              <a:rPr sz="3250" spc="-4" dirty="0" smtClean="0">
                <a:latin typeface="Rockwell"/>
                <a:cs typeface="Rockwell"/>
              </a:rPr>
              <a:t>menawa</a:t>
            </a:r>
            <a:r>
              <a:rPr sz="3250" spc="0" dirty="0" smtClean="0">
                <a:latin typeface="Rockwell"/>
                <a:cs typeface="Rockwell"/>
              </a:rPr>
              <a:t>r,</a:t>
            </a:r>
            <a:r>
              <a:rPr sz="3250" spc="257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da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66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harga</a:t>
            </a:r>
            <a:r>
              <a:rPr sz="3250" spc="4" dirty="0" smtClean="0">
                <a:latin typeface="Rockwell"/>
                <a:cs typeface="Rockwell"/>
              </a:rPr>
              <a:t>n</a:t>
            </a:r>
            <a:r>
              <a:rPr sz="3250" spc="-4" dirty="0" smtClean="0">
                <a:latin typeface="Rockwell"/>
                <a:cs typeface="Rockwell"/>
              </a:rPr>
              <a:t>y</a:t>
            </a:r>
            <a:r>
              <a:rPr sz="3250" spc="0" dirty="0" smtClean="0">
                <a:latin typeface="Rockwell"/>
                <a:cs typeface="Rockwell"/>
              </a:rPr>
              <a:t>a</a:t>
            </a:r>
            <a:r>
              <a:rPr sz="3250" spc="155" dirty="0" smtClean="0">
                <a:latin typeface="Rockwell"/>
                <a:cs typeface="Rockwell"/>
              </a:rPr>
              <a:t> </a:t>
            </a:r>
            <a:r>
              <a:rPr sz="3250" spc="0" dirty="0" smtClean="0">
                <a:latin typeface="Rockwell"/>
                <a:cs typeface="Rockwell"/>
              </a:rPr>
              <a:t>ti</a:t>
            </a:r>
            <a:r>
              <a:rPr sz="3250" spc="-4" dirty="0" smtClean="0">
                <a:latin typeface="Rockwell"/>
                <a:cs typeface="Rockwell"/>
              </a:rPr>
              <a:t>da</a:t>
            </a:r>
            <a:r>
              <a:rPr sz="3250" spc="0" dirty="0" smtClean="0">
                <a:latin typeface="Rockwell"/>
                <a:cs typeface="Rockwell"/>
              </a:rPr>
              <a:t>k </a:t>
            </a:r>
            <a:r>
              <a:rPr sz="3250" spc="-4" dirty="0" smtClean="0">
                <a:latin typeface="Rockwell"/>
                <a:cs typeface="Rockwell"/>
              </a:rPr>
              <a:t>pas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4" dirty="0" smtClean="0">
                <a:latin typeface="Rockwell"/>
                <a:cs typeface="Rockwell"/>
              </a:rPr>
              <a:t>i</a:t>
            </a:r>
            <a:r>
              <a:rPr sz="3250" spc="0" dirty="0" smtClean="0">
                <a:latin typeface="Rockwell"/>
                <a:cs typeface="Rockwell"/>
              </a:rPr>
              <a:t>.</a:t>
            </a:r>
            <a:endParaRPr sz="3250">
              <a:latin typeface="Rockwell"/>
              <a:cs typeface="Rockwell"/>
            </a:endParaRPr>
          </a:p>
          <a:p>
            <a:pPr marL="12700" marR="62636">
              <a:lnSpc>
                <a:spcPct val="97859"/>
              </a:lnSpc>
              <a:spcBef>
                <a:spcPts val="793"/>
              </a:spcBef>
            </a:pPr>
            <a:r>
              <a:rPr sz="3250" b="1" spc="-4" dirty="0" smtClean="0">
                <a:latin typeface="Rockwell"/>
                <a:cs typeface="Rockwell"/>
              </a:rPr>
              <a:t>Conto</a:t>
            </a:r>
            <a:r>
              <a:rPr sz="3250" b="1" spc="-10" dirty="0" smtClean="0">
                <a:latin typeface="Rockwell"/>
                <a:cs typeface="Rockwell"/>
              </a:rPr>
              <a:t>h</a:t>
            </a:r>
            <a:r>
              <a:rPr sz="3250" b="1" spc="0" dirty="0" smtClean="0">
                <a:latin typeface="Rockwell"/>
                <a:cs typeface="Rockwell"/>
              </a:rPr>
              <a:t>;</a:t>
            </a:r>
            <a:endParaRPr sz="3250">
              <a:latin typeface="Rockwell"/>
              <a:cs typeface="Rockwell"/>
            </a:endParaRPr>
          </a:p>
          <a:p>
            <a:pPr marL="12700">
              <a:lnSpc>
                <a:spcPts val="3815"/>
              </a:lnSpc>
              <a:spcBef>
                <a:spcPts val="1090"/>
              </a:spcBef>
            </a:pPr>
            <a:r>
              <a:rPr sz="3250" u="heavy" spc="-4" dirty="0" smtClean="0">
                <a:solidFill>
                  <a:srgbClr val="009999"/>
                </a:solidFill>
                <a:latin typeface="Rockwell"/>
                <a:cs typeface="Rockwell"/>
                <a:hlinkClick r:id="rId2"/>
              </a:rPr>
              <a:t>www</a:t>
            </a:r>
            <a:r>
              <a:rPr sz="3250" u="heavy" spc="0" dirty="0" smtClean="0">
                <a:solidFill>
                  <a:srgbClr val="009999"/>
                </a:solidFill>
                <a:latin typeface="Rockwell"/>
                <a:cs typeface="Rockwell"/>
                <a:hlinkClick r:id="rId2"/>
              </a:rPr>
              <a:t>.</a:t>
            </a:r>
            <a:r>
              <a:rPr sz="3250" u="heavy" spc="-4" dirty="0" smtClean="0">
                <a:solidFill>
                  <a:srgbClr val="009999"/>
                </a:solidFill>
                <a:latin typeface="Rockwell"/>
                <a:cs typeface="Rockwell"/>
                <a:hlinkClick r:id="rId2"/>
              </a:rPr>
              <a:t>d</a:t>
            </a:r>
            <a:r>
              <a:rPr sz="3250" u="heavy" spc="0" dirty="0" smtClean="0">
                <a:solidFill>
                  <a:srgbClr val="009999"/>
                </a:solidFill>
                <a:latin typeface="Rockwell"/>
                <a:cs typeface="Rockwell"/>
                <a:hlinkClick r:id="rId2"/>
              </a:rPr>
              <a:t>i</a:t>
            </a:r>
            <a:r>
              <a:rPr sz="3250" u="heavy" spc="-4" dirty="0" smtClean="0">
                <a:solidFill>
                  <a:srgbClr val="009999"/>
                </a:solidFill>
                <a:latin typeface="Rockwell"/>
                <a:cs typeface="Rockwell"/>
                <a:hlinkClick r:id="rId2"/>
              </a:rPr>
              <a:t>nomarke</a:t>
            </a:r>
            <a:r>
              <a:rPr sz="3250" u="heavy" spc="0" dirty="0" smtClean="0">
                <a:solidFill>
                  <a:srgbClr val="009999"/>
                </a:solidFill>
                <a:latin typeface="Rockwell"/>
                <a:cs typeface="Rockwell"/>
                <a:hlinkClick r:id="rId2"/>
              </a:rPr>
              <a:t>t.c</a:t>
            </a:r>
            <a:r>
              <a:rPr sz="3250" u="heavy" spc="-14" dirty="0" smtClean="0">
                <a:solidFill>
                  <a:srgbClr val="009999"/>
                </a:solidFill>
                <a:latin typeface="Rockwell"/>
                <a:cs typeface="Rockwell"/>
                <a:hlinkClick r:id="rId2"/>
              </a:rPr>
              <a:t>o</a:t>
            </a:r>
            <a:r>
              <a:rPr sz="3250" u="heavy" spc="4" dirty="0" smtClean="0">
                <a:solidFill>
                  <a:srgbClr val="009999"/>
                </a:solidFill>
                <a:latin typeface="Rockwell"/>
                <a:cs typeface="Rockwell"/>
                <a:hlinkClick r:id="rId2"/>
              </a:rPr>
              <a:t>m</a:t>
            </a:r>
            <a:r>
              <a:rPr sz="3250" spc="0" dirty="0" smtClean="0">
                <a:latin typeface="Rockwell"/>
                <a:cs typeface="Rockwell"/>
              </a:rPr>
              <a:t>,</a:t>
            </a:r>
            <a:r>
              <a:rPr sz="3250" spc="339" dirty="0" smtClean="0">
                <a:latin typeface="Rockwell"/>
                <a:cs typeface="Rockwell"/>
              </a:rPr>
              <a:t> </a:t>
            </a:r>
            <a:r>
              <a:rPr sz="3250" u="heavy" spc="-4" dirty="0" smtClean="0">
                <a:solidFill>
                  <a:srgbClr val="009999"/>
                </a:solidFill>
                <a:latin typeface="Rockwell"/>
                <a:cs typeface="Rockwell"/>
                <a:hlinkClick r:id="rId3"/>
              </a:rPr>
              <a:t>www</a:t>
            </a:r>
            <a:r>
              <a:rPr sz="3250" u="heavy" spc="0" dirty="0" smtClean="0">
                <a:solidFill>
                  <a:srgbClr val="009999"/>
                </a:solidFill>
                <a:latin typeface="Rockwell"/>
                <a:cs typeface="Rockwell"/>
                <a:hlinkClick r:id="rId3"/>
              </a:rPr>
              <a:t>.i</a:t>
            </a:r>
            <a:r>
              <a:rPr sz="3250" u="heavy" spc="-4" dirty="0" smtClean="0">
                <a:solidFill>
                  <a:srgbClr val="009999"/>
                </a:solidFill>
                <a:latin typeface="Rockwell"/>
                <a:cs typeface="Rockwell"/>
                <a:hlinkClick r:id="rId3"/>
              </a:rPr>
              <a:t>ndone</a:t>
            </a:r>
            <a:r>
              <a:rPr sz="3250" u="heavy" spc="0" dirty="0" smtClean="0">
                <a:solidFill>
                  <a:srgbClr val="009999"/>
                </a:solidFill>
                <a:latin typeface="Rockwell"/>
                <a:cs typeface="Rockwell"/>
                <a:hlinkClick r:id="rId3"/>
              </a:rPr>
              <a:t>t</a:t>
            </a:r>
            <a:r>
              <a:rPr sz="3250" u="heavy" spc="-20" dirty="0" smtClean="0">
                <a:solidFill>
                  <a:srgbClr val="009999"/>
                </a:solidFill>
                <a:latin typeface="Rockwell"/>
                <a:cs typeface="Rockwell"/>
                <a:hlinkClick r:id="rId3"/>
              </a:rPr>
              <a:t>w</a:t>
            </a:r>
            <a:r>
              <a:rPr sz="3250" u="heavy" spc="-4" dirty="0" smtClean="0">
                <a:solidFill>
                  <a:srgbClr val="009999"/>
                </a:solidFill>
                <a:latin typeface="Rockwell"/>
                <a:cs typeface="Rockwell"/>
                <a:hlinkClick r:id="rId3"/>
              </a:rPr>
              <a:t>ork</a:t>
            </a:r>
            <a:r>
              <a:rPr sz="3250" u="heavy" spc="0" dirty="0" smtClean="0">
                <a:solidFill>
                  <a:srgbClr val="009999"/>
                </a:solidFill>
                <a:latin typeface="Rockwell"/>
                <a:cs typeface="Rockwell"/>
                <a:hlinkClick r:id="rId3"/>
              </a:rPr>
              <a:t>.c</a:t>
            </a:r>
            <a:r>
              <a:rPr sz="3250" u="heavy" spc="-4" dirty="0" smtClean="0">
                <a:solidFill>
                  <a:srgbClr val="009999"/>
                </a:solidFill>
                <a:latin typeface="Rockwell"/>
                <a:cs typeface="Rockwell"/>
                <a:hlinkClick r:id="rId3"/>
              </a:rPr>
              <a:t>o</a:t>
            </a:r>
            <a:r>
              <a:rPr sz="3250" u="heavy" spc="0" dirty="0" smtClean="0">
                <a:solidFill>
                  <a:srgbClr val="009999"/>
                </a:solidFill>
                <a:latin typeface="Rockwell"/>
                <a:cs typeface="Rockwell"/>
                <a:hlinkClick r:id="rId3"/>
              </a:rPr>
              <a:t>.id</a:t>
            </a:r>
            <a:endParaRPr sz="325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0" y="1021079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6548" y="1303648"/>
            <a:ext cx="9159790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315"/>
              </a:lnSpc>
              <a:spcBef>
                <a:spcPts val="215"/>
              </a:spcBef>
            </a:pPr>
            <a:r>
              <a:rPr sz="4100" b="1" i="1" spc="-4" dirty="0" smtClean="0">
                <a:latin typeface="Rockwell"/>
                <a:cs typeface="Rockwell"/>
              </a:rPr>
              <a:t>*</a:t>
            </a:r>
            <a:r>
              <a:rPr sz="4100" b="1" i="1" spc="-9" dirty="0" smtClean="0">
                <a:latin typeface="Rockwell"/>
                <a:cs typeface="Rockwell"/>
              </a:rPr>
              <a:t>C</a:t>
            </a:r>
            <a:r>
              <a:rPr sz="4100" b="1" i="1" spc="9" dirty="0" smtClean="0">
                <a:latin typeface="Rockwell"/>
                <a:cs typeface="Rockwell"/>
              </a:rPr>
              <a:t>o</a:t>
            </a:r>
            <a:r>
              <a:rPr sz="4100" b="1" i="1" spc="4" dirty="0" smtClean="0">
                <a:latin typeface="Rockwell"/>
                <a:cs typeface="Rockwell"/>
              </a:rPr>
              <a:t>n</a:t>
            </a:r>
            <a:r>
              <a:rPr sz="4100" b="1" i="1" spc="-4" dirty="0" smtClean="0">
                <a:latin typeface="Rockwell"/>
                <a:cs typeface="Rockwell"/>
              </a:rPr>
              <a:t>s</a:t>
            </a:r>
            <a:r>
              <a:rPr sz="4100" b="1" i="1" spc="0" dirty="0" smtClean="0">
                <a:latin typeface="Rockwell"/>
                <a:cs typeface="Rockwell"/>
              </a:rPr>
              <a:t>or</a:t>
            </a:r>
            <a:r>
              <a:rPr sz="4100" b="1" i="1" spc="-4" dirty="0" smtClean="0">
                <a:latin typeface="Rockwell"/>
                <a:cs typeface="Rockwell"/>
              </a:rPr>
              <a:t>ti</a:t>
            </a:r>
            <a:r>
              <a:rPr sz="4100" b="1" i="1" spc="19" dirty="0" smtClean="0">
                <a:latin typeface="Rockwell"/>
                <a:cs typeface="Rockwell"/>
              </a:rPr>
              <a:t>a</a:t>
            </a:r>
            <a:r>
              <a:rPr sz="4100" b="1" i="1" spc="-4" dirty="0" smtClean="0">
                <a:latin typeface="Rockwell"/>
                <a:cs typeface="Rockwell"/>
              </a:rPr>
              <a:t>-</a:t>
            </a:r>
            <a:r>
              <a:rPr sz="4100" b="1" i="1" spc="0" dirty="0" smtClean="0">
                <a:latin typeface="Rockwell"/>
                <a:cs typeface="Rockwell"/>
              </a:rPr>
              <a:t>S</a:t>
            </a:r>
            <a:r>
              <a:rPr sz="4100" b="1" i="1" spc="-4" dirty="0" smtClean="0">
                <a:latin typeface="Rockwell"/>
                <a:cs typeface="Rockwell"/>
              </a:rPr>
              <a:t>p</a:t>
            </a:r>
            <a:r>
              <a:rPr sz="4100" b="1" i="1" spc="0" dirty="0" smtClean="0">
                <a:latin typeface="Rockwell"/>
                <a:cs typeface="Rockwell"/>
              </a:rPr>
              <a:t>o</a:t>
            </a:r>
            <a:r>
              <a:rPr sz="4100" b="1" i="1" spc="4" dirty="0" smtClean="0">
                <a:latin typeface="Rockwell"/>
                <a:cs typeface="Rockwell"/>
              </a:rPr>
              <a:t>n</a:t>
            </a:r>
            <a:r>
              <a:rPr sz="4100" b="1" i="1" spc="-4" dirty="0" smtClean="0">
                <a:latin typeface="Rockwell"/>
                <a:cs typeface="Rockwell"/>
              </a:rPr>
              <a:t>s</a:t>
            </a:r>
            <a:r>
              <a:rPr sz="4100" b="1" i="1" spc="0" dirty="0" smtClean="0">
                <a:latin typeface="Rockwell"/>
                <a:cs typeface="Rockwell"/>
              </a:rPr>
              <a:t>or</a:t>
            </a:r>
            <a:r>
              <a:rPr sz="4100" b="1" i="1" spc="-4" dirty="0" smtClean="0">
                <a:latin typeface="Rockwell"/>
                <a:cs typeface="Rockwell"/>
              </a:rPr>
              <a:t>e</a:t>
            </a:r>
            <a:r>
              <a:rPr sz="4100" b="1" i="1" spc="0" dirty="0" smtClean="0">
                <a:latin typeface="Rockwell"/>
                <a:cs typeface="Rockwell"/>
              </a:rPr>
              <a:t>d</a:t>
            </a:r>
            <a:r>
              <a:rPr sz="4100" b="1" i="1" spc="14" dirty="0" smtClean="0">
                <a:latin typeface="Rockwell"/>
                <a:cs typeface="Rockwell"/>
              </a:rPr>
              <a:t> </a:t>
            </a:r>
            <a:r>
              <a:rPr sz="4100" b="1" i="1" spc="-9" dirty="0" smtClean="0">
                <a:latin typeface="Rockwell"/>
                <a:cs typeface="Rockwell"/>
              </a:rPr>
              <a:t>M</a:t>
            </a:r>
            <a:r>
              <a:rPr sz="4100" b="1" i="1" spc="0" dirty="0" smtClean="0">
                <a:latin typeface="Rockwell"/>
                <a:cs typeface="Rockwell"/>
              </a:rPr>
              <a:t>ar</a:t>
            </a:r>
            <a:r>
              <a:rPr sz="4100" b="1" i="1" spc="9" dirty="0" smtClean="0">
                <a:latin typeface="Rockwell"/>
                <a:cs typeface="Rockwell"/>
              </a:rPr>
              <a:t>k</a:t>
            </a:r>
            <a:r>
              <a:rPr sz="4100" b="1" i="1" spc="-4" dirty="0" smtClean="0">
                <a:latin typeface="Rockwell"/>
                <a:cs typeface="Rockwell"/>
              </a:rPr>
              <a:t>etpl</a:t>
            </a:r>
            <a:r>
              <a:rPr sz="4100" b="1" i="1" spc="9" dirty="0" smtClean="0">
                <a:latin typeface="Rockwell"/>
                <a:cs typeface="Rockwell"/>
              </a:rPr>
              <a:t>a</a:t>
            </a:r>
            <a:r>
              <a:rPr sz="4100" b="1" i="1" spc="4" dirty="0" smtClean="0">
                <a:latin typeface="Rockwell"/>
                <a:cs typeface="Rockwell"/>
              </a:rPr>
              <a:t>c</a:t>
            </a:r>
            <a:r>
              <a:rPr sz="4100" b="1" i="1" spc="-4" dirty="0" smtClean="0">
                <a:latin typeface="Rockwell"/>
                <a:cs typeface="Rockwell"/>
              </a:rPr>
              <a:t>e</a:t>
            </a:r>
            <a:r>
              <a:rPr sz="4100" b="1" i="1" spc="0" dirty="0" smtClean="0">
                <a:latin typeface="Rockwell"/>
                <a:cs typeface="Rockwell"/>
              </a:rPr>
              <a:t>s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484123" y="2510730"/>
            <a:ext cx="9059216" cy="232511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79416">
              <a:lnSpc>
                <a:spcPts val="3779"/>
              </a:lnSpc>
              <a:spcBef>
                <a:spcPts val="189"/>
              </a:spcBef>
            </a:pPr>
            <a:r>
              <a:rPr sz="3550" spc="-4" dirty="0" smtClean="0">
                <a:latin typeface="Rockwell"/>
                <a:cs typeface="Rockwell"/>
              </a:rPr>
              <a:t>Mem</a:t>
            </a:r>
            <a:r>
              <a:rPr sz="3550" spc="0" dirty="0" smtClean="0">
                <a:latin typeface="Rockwell"/>
                <a:cs typeface="Rockwell"/>
              </a:rPr>
              <a:t>i</a:t>
            </a:r>
            <a:r>
              <a:rPr sz="3550" spc="-4" dirty="0" smtClean="0">
                <a:latin typeface="Rockwell"/>
                <a:cs typeface="Rockwell"/>
              </a:rPr>
              <a:t>lik</a:t>
            </a:r>
            <a:r>
              <a:rPr sz="3550" spc="0" dirty="0" smtClean="0">
                <a:latin typeface="Rockwell"/>
                <a:cs typeface="Rockwell"/>
              </a:rPr>
              <a:t>i s</a:t>
            </a:r>
            <a:r>
              <a:rPr sz="3550" spc="-4" dirty="0" smtClean="0">
                <a:latin typeface="Rockwell"/>
                <a:cs typeface="Rockwell"/>
              </a:rPr>
              <a:t>e</a:t>
            </a:r>
            <a:r>
              <a:rPr sz="3550" spc="0" dirty="0" smtClean="0">
                <a:latin typeface="Rockwell"/>
                <a:cs typeface="Rockwell"/>
              </a:rPr>
              <a:t>d</a:t>
            </a:r>
            <a:r>
              <a:rPr sz="3550" spc="-4" dirty="0" smtClean="0">
                <a:latin typeface="Rockwell"/>
                <a:cs typeface="Rockwell"/>
              </a:rPr>
              <a:t>ik</a:t>
            </a:r>
            <a:r>
              <a:rPr sz="3550" spc="0" dirty="0" smtClean="0">
                <a:latin typeface="Rockwell"/>
                <a:cs typeface="Rockwell"/>
              </a:rPr>
              <a:t>it p</a:t>
            </a:r>
            <a:r>
              <a:rPr sz="3550" spc="-19" dirty="0" smtClean="0">
                <a:latin typeface="Rockwell"/>
                <a:cs typeface="Rockwell"/>
              </a:rPr>
              <a:t>e</a:t>
            </a:r>
            <a:r>
              <a:rPr sz="3550" spc="-4" dirty="0" smtClean="0">
                <a:latin typeface="Rockwell"/>
                <a:cs typeface="Rockwell"/>
              </a:rPr>
              <a:t>m</a:t>
            </a:r>
            <a:r>
              <a:rPr sz="3550" spc="0" dirty="0" smtClean="0">
                <a:latin typeface="Rockwell"/>
                <a:cs typeface="Rockwell"/>
              </a:rPr>
              <a:t>b</a:t>
            </a:r>
            <a:r>
              <a:rPr sz="3550" spc="-4" dirty="0" smtClean="0">
                <a:latin typeface="Rockwell"/>
                <a:cs typeface="Rockwell"/>
              </a:rPr>
              <a:t>e</a:t>
            </a:r>
            <a:r>
              <a:rPr sz="3550" spc="0" dirty="0" smtClean="0">
                <a:latin typeface="Rockwell"/>
                <a:cs typeface="Rockwell"/>
              </a:rPr>
              <a:t>l</a:t>
            </a:r>
            <a:r>
              <a:rPr sz="3550" spc="4" dirty="0" smtClean="0">
                <a:latin typeface="Rockwell"/>
                <a:cs typeface="Rockwell"/>
              </a:rPr>
              <a:t>i</a:t>
            </a:r>
            <a:r>
              <a:rPr sz="3550" spc="0" dirty="0" smtClean="0">
                <a:latin typeface="Rockwell"/>
                <a:cs typeface="Rockwell"/>
              </a:rPr>
              <a:t>, ba</a:t>
            </a:r>
            <a:r>
              <a:rPr sz="3550" spc="-4" dirty="0" smtClean="0">
                <a:latin typeface="Rockwell"/>
                <a:cs typeface="Rockwell"/>
              </a:rPr>
              <a:t>ny</a:t>
            </a:r>
            <a:r>
              <a:rPr sz="3550" spc="0" dirty="0" smtClean="0">
                <a:latin typeface="Rockwell"/>
                <a:cs typeface="Rockwell"/>
              </a:rPr>
              <a:t>ak p</a:t>
            </a:r>
            <a:r>
              <a:rPr sz="3550" spc="-4" dirty="0" smtClean="0">
                <a:latin typeface="Rockwell"/>
                <a:cs typeface="Rockwell"/>
              </a:rPr>
              <a:t>en</a:t>
            </a:r>
            <a:r>
              <a:rPr sz="3550" spc="0" dirty="0" smtClean="0">
                <a:latin typeface="Rockwell"/>
                <a:cs typeface="Rockwell"/>
              </a:rPr>
              <a:t>j</a:t>
            </a:r>
            <a:r>
              <a:rPr sz="3550" spc="-4" dirty="0" smtClean="0">
                <a:latin typeface="Rockwell"/>
                <a:cs typeface="Rockwell"/>
              </a:rPr>
              <a:t>u</a:t>
            </a:r>
            <a:r>
              <a:rPr sz="3550" spc="0" dirty="0" smtClean="0">
                <a:latin typeface="Rockwell"/>
                <a:cs typeface="Rockwell"/>
              </a:rPr>
              <a:t>a</a:t>
            </a:r>
            <a:r>
              <a:rPr sz="3550" spc="9" dirty="0" smtClean="0">
                <a:latin typeface="Rockwell"/>
                <a:cs typeface="Rockwell"/>
              </a:rPr>
              <a:t>l</a:t>
            </a:r>
            <a:r>
              <a:rPr sz="3550" spc="0" dirty="0" smtClean="0">
                <a:latin typeface="Rockwell"/>
                <a:cs typeface="Rockwell"/>
              </a:rPr>
              <a:t>,</a:t>
            </a:r>
            <a:endParaRPr sz="3550">
              <a:latin typeface="Rockwell"/>
              <a:cs typeface="Rockwell"/>
            </a:endParaRPr>
          </a:p>
          <a:p>
            <a:pPr marL="12700">
              <a:lnSpc>
                <a:spcPct val="97859"/>
              </a:lnSpc>
            </a:pPr>
            <a:r>
              <a:rPr sz="3550" spc="0" dirty="0" smtClean="0">
                <a:latin typeface="Rockwell"/>
                <a:cs typeface="Rockwell"/>
              </a:rPr>
              <a:t>p</a:t>
            </a:r>
            <a:r>
              <a:rPr sz="3550" spc="-4" dirty="0" smtClean="0">
                <a:latin typeface="Rockwell"/>
                <a:cs typeface="Rockwell"/>
              </a:rPr>
              <a:t>em</a:t>
            </a:r>
            <a:r>
              <a:rPr sz="3550" spc="0" dirty="0" smtClean="0">
                <a:latin typeface="Rockwell"/>
                <a:cs typeface="Rockwell"/>
              </a:rPr>
              <a:t>b</a:t>
            </a:r>
            <a:r>
              <a:rPr sz="3550" spc="-4" dirty="0" smtClean="0">
                <a:latin typeface="Rockwell"/>
                <a:cs typeface="Rockwell"/>
              </a:rPr>
              <a:t>e</a:t>
            </a:r>
            <a:r>
              <a:rPr sz="3550" spc="0" dirty="0" smtClean="0">
                <a:latin typeface="Rockwell"/>
                <a:cs typeface="Rockwell"/>
              </a:rPr>
              <a:t>li </a:t>
            </a:r>
            <a:r>
              <a:rPr sz="3550" spc="-4" dirty="0" smtClean="0">
                <a:latin typeface="Rockwell"/>
                <a:cs typeface="Rockwell"/>
              </a:rPr>
              <a:t>memi</a:t>
            </a:r>
            <a:r>
              <a:rPr sz="3550" spc="0" dirty="0" smtClean="0">
                <a:latin typeface="Rockwell"/>
                <a:cs typeface="Rockwell"/>
              </a:rPr>
              <a:t>li</a:t>
            </a:r>
            <a:r>
              <a:rPr sz="3550" spc="-4" dirty="0" smtClean="0">
                <a:latin typeface="Rockwell"/>
                <a:cs typeface="Rockwell"/>
              </a:rPr>
              <a:t>k</a:t>
            </a:r>
            <a:r>
              <a:rPr sz="3550" spc="0" dirty="0" smtClean="0">
                <a:latin typeface="Rockwell"/>
                <a:cs typeface="Rockwell"/>
              </a:rPr>
              <a:t>i </a:t>
            </a:r>
            <a:r>
              <a:rPr sz="3550" spc="-4" dirty="0" smtClean="0">
                <a:latin typeface="Rockwell"/>
                <a:cs typeface="Rockwell"/>
              </a:rPr>
              <a:t>kon</a:t>
            </a:r>
            <a:r>
              <a:rPr sz="3550" spc="0" dirty="0" smtClean="0">
                <a:latin typeface="Rockwell"/>
                <a:cs typeface="Rockwell"/>
              </a:rPr>
              <a:t>tr</a:t>
            </a:r>
            <a:r>
              <a:rPr sz="3550" spc="-4" dirty="0" smtClean="0">
                <a:latin typeface="Rockwell"/>
                <a:cs typeface="Rockwell"/>
              </a:rPr>
              <a:t>o</a:t>
            </a:r>
            <a:r>
              <a:rPr sz="3550" spc="-9" dirty="0" smtClean="0">
                <a:latin typeface="Rockwell"/>
                <a:cs typeface="Rockwell"/>
              </a:rPr>
              <a:t>l</a:t>
            </a:r>
            <a:r>
              <a:rPr sz="3550" spc="0" dirty="0" smtClean="0">
                <a:latin typeface="Rockwell"/>
                <a:cs typeface="Rockwell"/>
              </a:rPr>
              <a:t>, d</a:t>
            </a:r>
            <a:r>
              <a:rPr sz="3550" spc="-9" dirty="0" smtClean="0">
                <a:latin typeface="Rockwell"/>
                <a:cs typeface="Rockwell"/>
              </a:rPr>
              <a:t>a</a:t>
            </a:r>
            <a:r>
              <a:rPr sz="3550" spc="0" dirty="0" smtClean="0">
                <a:latin typeface="Rockwell"/>
                <a:cs typeface="Rockwell"/>
              </a:rPr>
              <a:t>n </a:t>
            </a:r>
            <a:r>
              <a:rPr sz="3550" spc="-4" dirty="0" smtClean="0">
                <a:latin typeface="Rockwell"/>
                <a:cs typeface="Rockwell"/>
              </a:rPr>
              <a:t>h</a:t>
            </a:r>
            <a:r>
              <a:rPr sz="3550" spc="0" dirty="0" smtClean="0">
                <a:latin typeface="Rockwell"/>
                <a:cs typeface="Rockwell"/>
              </a:rPr>
              <a:t>arga t</a:t>
            </a:r>
            <a:r>
              <a:rPr sz="3550" spc="-4" dirty="0" smtClean="0">
                <a:latin typeface="Rockwell"/>
                <a:cs typeface="Rockwell"/>
              </a:rPr>
              <a:t>e</a:t>
            </a:r>
            <a:r>
              <a:rPr sz="3550" spc="0" dirty="0" smtClean="0">
                <a:latin typeface="Rockwell"/>
                <a:cs typeface="Rockwell"/>
              </a:rPr>
              <a:t>tap.</a:t>
            </a:r>
            <a:endParaRPr sz="3550">
              <a:latin typeface="Rockwell"/>
              <a:cs typeface="Rockwell"/>
            </a:endParaRPr>
          </a:p>
          <a:p>
            <a:pPr marL="12700" marR="79416">
              <a:lnSpc>
                <a:spcPct val="97859"/>
              </a:lnSpc>
              <a:spcBef>
                <a:spcPts val="955"/>
              </a:spcBef>
            </a:pPr>
            <a:r>
              <a:rPr sz="3550" b="1" spc="-4" dirty="0" smtClean="0">
                <a:latin typeface="Rockwell"/>
                <a:cs typeface="Rockwell"/>
              </a:rPr>
              <a:t>Co</a:t>
            </a:r>
            <a:r>
              <a:rPr sz="3550" b="1" spc="0" dirty="0" smtClean="0">
                <a:latin typeface="Rockwell"/>
                <a:cs typeface="Rockwell"/>
              </a:rPr>
              <a:t>n</a:t>
            </a:r>
            <a:r>
              <a:rPr sz="3550" b="1" spc="-4" dirty="0" smtClean="0">
                <a:latin typeface="Rockwell"/>
                <a:cs typeface="Rockwell"/>
              </a:rPr>
              <a:t>toh</a:t>
            </a:r>
            <a:r>
              <a:rPr sz="3550" b="1" spc="0" dirty="0" smtClean="0">
                <a:latin typeface="Rockwell"/>
                <a:cs typeface="Rockwell"/>
              </a:rPr>
              <a:t>;</a:t>
            </a:r>
            <a:endParaRPr sz="3550">
              <a:latin typeface="Rockwell"/>
              <a:cs typeface="Rockwell"/>
            </a:endParaRPr>
          </a:p>
          <a:p>
            <a:pPr marL="12700" marR="79416">
              <a:lnSpc>
                <a:spcPts val="4150"/>
              </a:lnSpc>
              <a:spcBef>
                <a:spcPts val="1174"/>
              </a:spcBef>
            </a:pPr>
            <a:r>
              <a:rPr sz="3550" u="heavy" spc="-4" dirty="0" smtClean="0">
                <a:solidFill>
                  <a:srgbClr val="009999"/>
                </a:solidFill>
                <a:latin typeface="Rockwell"/>
                <a:cs typeface="Rockwell"/>
                <a:hlinkClick r:id="rId2"/>
              </a:rPr>
              <a:t>www</a:t>
            </a:r>
            <a:r>
              <a:rPr sz="3550" u="heavy" spc="0" dirty="0" smtClean="0">
                <a:solidFill>
                  <a:srgbClr val="009999"/>
                </a:solidFill>
                <a:latin typeface="Rockwell"/>
                <a:cs typeface="Rockwell"/>
                <a:hlinkClick r:id="rId2"/>
              </a:rPr>
              <a:t>.agr</a:t>
            </a:r>
            <a:r>
              <a:rPr sz="3550" u="heavy" spc="-4" dirty="0" smtClean="0">
                <a:solidFill>
                  <a:srgbClr val="009999"/>
                </a:solidFill>
                <a:latin typeface="Rockwell"/>
                <a:cs typeface="Rockwell"/>
                <a:hlinkClick r:id="rId2"/>
              </a:rPr>
              <a:t>om</a:t>
            </a:r>
            <a:r>
              <a:rPr sz="3550" u="heavy" spc="0" dirty="0" smtClean="0">
                <a:solidFill>
                  <a:srgbClr val="009999"/>
                </a:solidFill>
                <a:latin typeface="Rockwell"/>
                <a:cs typeface="Rockwell"/>
                <a:hlinkClick r:id="rId2"/>
              </a:rPr>
              <a:t>a</a:t>
            </a:r>
            <a:r>
              <a:rPr sz="3550" u="heavy" spc="-9" dirty="0" smtClean="0">
                <a:solidFill>
                  <a:srgbClr val="009999"/>
                </a:solidFill>
                <a:latin typeface="Rockwell"/>
                <a:cs typeface="Rockwell"/>
                <a:hlinkClick r:id="rId2"/>
              </a:rPr>
              <a:t>r</a:t>
            </a:r>
            <a:r>
              <a:rPr sz="3550" u="heavy" spc="-4" dirty="0" smtClean="0">
                <a:solidFill>
                  <a:srgbClr val="009999"/>
                </a:solidFill>
                <a:latin typeface="Rockwell"/>
                <a:cs typeface="Rockwell"/>
                <a:hlinkClick r:id="rId2"/>
              </a:rPr>
              <a:t>e</a:t>
            </a:r>
            <a:r>
              <a:rPr sz="3550" u="heavy" spc="0" dirty="0" smtClean="0">
                <a:solidFill>
                  <a:srgbClr val="009999"/>
                </a:solidFill>
                <a:latin typeface="Rockwell"/>
                <a:cs typeface="Rockwell"/>
                <a:hlinkClick r:id="rId2"/>
              </a:rPr>
              <a:t>t.c</a:t>
            </a:r>
            <a:r>
              <a:rPr sz="3550" u="heavy" spc="-4" dirty="0" smtClean="0">
                <a:solidFill>
                  <a:srgbClr val="009999"/>
                </a:solidFill>
                <a:latin typeface="Rockwell"/>
                <a:cs typeface="Rockwell"/>
                <a:hlinkClick r:id="rId2"/>
              </a:rPr>
              <a:t>o</a:t>
            </a:r>
            <a:r>
              <a:rPr sz="3550" u="heavy" spc="0" dirty="0" smtClean="0">
                <a:solidFill>
                  <a:srgbClr val="009999"/>
                </a:solidFill>
                <a:latin typeface="Rockwell"/>
                <a:cs typeface="Rockwell"/>
                <a:hlinkClick r:id="rId2"/>
              </a:rPr>
              <a:t>m</a:t>
            </a:r>
            <a:endParaRPr sz="355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0" y="928115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6548" y="1209160"/>
            <a:ext cx="8282283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315"/>
              </a:lnSpc>
              <a:spcBef>
                <a:spcPts val="215"/>
              </a:spcBef>
            </a:pPr>
            <a:r>
              <a:rPr sz="4100" b="1" i="1" spc="-4" dirty="0" smtClean="0">
                <a:latin typeface="Rockwell"/>
                <a:cs typeface="Rockwell"/>
              </a:rPr>
              <a:t>*</a:t>
            </a:r>
            <a:r>
              <a:rPr sz="4100" b="1" i="1" spc="0" dirty="0" smtClean="0">
                <a:latin typeface="Rockwell"/>
                <a:cs typeface="Rockwell"/>
              </a:rPr>
              <a:t>Pr</a:t>
            </a:r>
            <a:r>
              <a:rPr sz="4100" b="1" i="1" spc="-4" dirty="0" smtClean="0">
                <a:latin typeface="Rockwell"/>
                <a:cs typeface="Rockwell"/>
              </a:rPr>
              <a:t>i</a:t>
            </a:r>
            <a:r>
              <a:rPr sz="4100" b="1" i="1" spc="9" dirty="0" smtClean="0">
                <a:latin typeface="Rockwell"/>
                <a:cs typeface="Rockwell"/>
              </a:rPr>
              <a:t>v</a:t>
            </a:r>
            <a:r>
              <a:rPr sz="4100" b="1" i="1" spc="0" dirty="0" smtClean="0">
                <a:latin typeface="Rockwell"/>
                <a:cs typeface="Rockwell"/>
              </a:rPr>
              <a:t>a</a:t>
            </a:r>
            <a:r>
              <a:rPr sz="4100" b="1" i="1" spc="-4" dirty="0" smtClean="0">
                <a:latin typeface="Rockwell"/>
                <a:cs typeface="Rockwell"/>
              </a:rPr>
              <a:t>t</a:t>
            </a:r>
            <a:r>
              <a:rPr sz="4100" b="1" i="1" spc="0" dirty="0" smtClean="0">
                <a:latin typeface="Rockwell"/>
                <a:cs typeface="Rockwell"/>
              </a:rPr>
              <a:t>e Co</a:t>
            </a:r>
            <a:r>
              <a:rPr sz="4100" b="1" i="1" spc="-9" dirty="0" smtClean="0">
                <a:latin typeface="Rockwell"/>
                <a:cs typeface="Rockwell"/>
              </a:rPr>
              <a:t>m</a:t>
            </a:r>
            <a:r>
              <a:rPr sz="4100" b="1" i="1" spc="-4" dirty="0" smtClean="0">
                <a:latin typeface="Rockwell"/>
                <a:cs typeface="Rockwell"/>
              </a:rPr>
              <a:t>p</a:t>
            </a:r>
            <a:r>
              <a:rPr sz="4100" b="1" i="1" spc="9" dirty="0" smtClean="0">
                <a:latin typeface="Rockwell"/>
                <a:cs typeface="Rockwell"/>
              </a:rPr>
              <a:t>a</a:t>
            </a:r>
            <a:r>
              <a:rPr sz="4100" b="1" i="1" spc="-4" dirty="0" smtClean="0">
                <a:latin typeface="Rockwell"/>
                <a:cs typeface="Rockwell"/>
              </a:rPr>
              <a:t>n</a:t>
            </a:r>
            <a:r>
              <a:rPr sz="4100" b="1" i="1" spc="0" dirty="0" smtClean="0">
                <a:latin typeface="Rockwell"/>
                <a:cs typeface="Rockwell"/>
              </a:rPr>
              <a:t>y Mark</a:t>
            </a:r>
            <a:r>
              <a:rPr sz="4100" b="1" i="1" spc="-4" dirty="0" smtClean="0">
                <a:latin typeface="Rockwell"/>
                <a:cs typeface="Rockwell"/>
              </a:rPr>
              <a:t>e</a:t>
            </a:r>
            <a:r>
              <a:rPr sz="4100" b="1" i="1" spc="4" dirty="0" smtClean="0">
                <a:latin typeface="Rockwell"/>
                <a:cs typeface="Rockwell"/>
              </a:rPr>
              <a:t>t</a:t>
            </a:r>
            <a:r>
              <a:rPr sz="4100" b="1" i="1" spc="-4" dirty="0" smtClean="0">
                <a:latin typeface="Rockwell"/>
                <a:cs typeface="Rockwell"/>
              </a:rPr>
              <a:t>pl</a:t>
            </a:r>
            <a:r>
              <a:rPr sz="4100" b="1" i="1" spc="0" dirty="0" smtClean="0">
                <a:latin typeface="Rockwell"/>
                <a:cs typeface="Rockwell"/>
              </a:rPr>
              <a:t>a</a:t>
            </a:r>
            <a:r>
              <a:rPr sz="4100" b="1" i="1" spc="-4" dirty="0" smtClean="0">
                <a:latin typeface="Rockwell"/>
                <a:cs typeface="Rockwell"/>
              </a:rPr>
              <a:t>c</a:t>
            </a:r>
            <a:r>
              <a:rPr sz="4100" b="1" i="1" spc="4" dirty="0" smtClean="0">
                <a:latin typeface="Rockwell"/>
                <a:cs typeface="Rockwell"/>
              </a:rPr>
              <a:t>e</a:t>
            </a:r>
            <a:r>
              <a:rPr sz="4100" b="1" i="1" spc="0" dirty="0" smtClean="0">
                <a:latin typeface="Rockwell"/>
                <a:cs typeface="Rockwell"/>
              </a:rPr>
              <a:t>s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82955" y="2440915"/>
            <a:ext cx="8499076" cy="25308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50"/>
              </a:lnSpc>
              <a:spcBef>
                <a:spcPts val="167"/>
              </a:spcBef>
            </a:pPr>
            <a:r>
              <a:rPr sz="3150" spc="-4" dirty="0" smtClean="0">
                <a:latin typeface="Rockwell"/>
                <a:cs typeface="Rockwell"/>
              </a:rPr>
              <a:t>Me</a:t>
            </a:r>
            <a:r>
              <a:rPr sz="3150" spc="0" dirty="0" smtClean="0">
                <a:latin typeface="Rockwell"/>
                <a:cs typeface="Rockwell"/>
              </a:rPr>
              <a:t>m</a:t>
            </a:r>
            <a:r>
              <a:rPr sz="3150" spc="-4" dirty="0" smtClean="0">
                <a:latin typeface="Rockwell"/>
                <a:cs typeface="Rockwell"/>
              </a:rPr>
              <a:t>il</a:t>
            </a:r>
            <a:r>
              <a:rPr sz="3150" spc="4" dirty="0" smtClean="0">
                <a:latin typeface="Rockwell"/>
                <a:cs typeface="Rockwell"/>
              </a:rPr>
              <a:t>i</a:t>
            </a:r>
            <a:r>
              <a:rPr sz="3150" spc="-14" dirty="0" smtClean="0">
                <a:latin typeface="Rockwell"/>
                <a:cs typeface="Rockwell"/>
              </a:rPr>
              <a:t>k</a:t>
            </a:r>
            <a:r>
              <a:rPr sz="3150" spc="0" dirty="0" smtClean="0">
                <a:latin typeface="Rockwell"/>
                <a:cs typeface="Rockwell"/>
              </a:rPr>
              <a:t>i</a:t>
            </a:r>
            <a:r>
              <a:rPr sz="3150" spc="-112" dirty="0" smtClean="0">
                <a:latin typeface="Rockwell"/>
                <a:cs typeface="Rockwell"/>
              </a:rPr>
              <a:t> </a:t>
            </a:r>
            <a:r>
              <a:rPr sz="3150" spc="0" dirty="0" smtClean="0">
                <a:latin typeface="Rockwell"/>
                <a:cs typeface="Rockwell"/>
              </a:rPr>
              <a:t>s</a:t>
            </a:r>
            <a:r>
              <a:rPr sz="3150" spc="-4" dirty="0" smtClean="0">
                <a:latin typeface="Rockwell"/>
                <a:cs typeface="Rockwell"/>
              </a:rPr>
              <a:t>a</a:t>
            </a:r>
            <a:r>
              <a:rPr sz="3150" spc="0" dirty="0" smtClean="0">
                <a:latin typeface="Rockwell"/>
                <a:cs typeface="Rockwell"/>
              </a:rPr>
              <a:t>tu</a:t>
            </a:r>
            <a:r>
              <a:rPr sz="3150" spc="-58" dirty="0" smtClean="0">
                <a:latin typeface="Rockwell"/>
                <a:cs typeface="Rockwell"/>
              </a:rPr>
              <a:t> </a:t>
            </a:r>
            <a:r>
              <a:rPr sz="3150" spc="0" dirty="0" smtClean="0">
                <a:latin typeface="Rockwell"/>
                <a:cs typeface="Rockwell"/>
              </a:rPr>
              <a:t>p</a:t>
            </a:r>
            <a:r>
              <a:rPr sz="3150" spc="-14" dirty="0" smtClean="0">
                <a:latin typeface="Rockwell"/>
                <a:cs typeface="Rockwell"/>
              </a:rPr>
              <a:t>e</a:t>
            </a:r>
            <a:r>
              <a:rPr sz="3150" spc="0" dirty="0" smtClean="0">
                <a:latin typeface="Rockwell"/>
                <a:cs typeface="Rockwell"/>
              </a:rPr>
              <a:t>m</a:t>
            </a:r>
            <a:r>
              <a:rPr sz="3150" spc="-4" dirty="0" smtClean="0">
                <a:latin typeface="Rockwell"/>
                <a:cs typeface="Rockwell"/>
              </a:rPr>
              <a:t>bel</a:t>
            </a:r>
            <a:r>
              <a:rPr sz="3150" spc="4" dirty="0" smtClean="0">
                <a:latin typeface="Rockwell"/>
                <a:cs typeface="Rockwell"/>
              </a:rPr>
              <a:t>i</a:t>
            </a:r>
            <a:r>
              <a:rPr sz="3150" spc="0" dirty="0" smtClean="0">
                <a:latin typeface="Rockwell"/>
                <a:cs typeface="Rockwell"/>
              </a:rPr>
              <a:t>,</a:t>
            </a:r>
            <a:r>
              <a:rPr sz="3150" spc="-130" dirty="0" smtClean="0">
                <a:latin typeface="Rockwell"/>
                <a:cs typeface="Rockwell"/>
              </a:rPr>
              <a:t> </a:t>
            </a:r>
            <a:r>
              <a:rPr sz="3150" spc="-4" dirty="0" smtClean="0">
                <a:latin typeface="Rockwell"/>
                <a:cs typeface="Rockwell"/>
              </a:rPr>
              <a:t>ban</a:t>
            </a:r>
            <a:r>
              <a:rPr sz="3150" spc="0" dirty="0" smtClean="0">
                <a:latin typeface="Rockwell"/>
                <a:cs typeface="Rockwell"/>
              </a:rPr>
              <a:t>y</a:t>
            </a:r>
            <a:r>
              <a:rPr sz="3150" spc="-4" dirty="0" smtClean="0">
                <a:latin typeface="Rockwell"/>
                <a:cs typeface="Rockwell"/>
              </a:rPr>
              <a:t>a</a:t>
            </a:r>
            <a:r>
              <a:rPr sz="3150" spc="0" dirty="0" smtClean="0">
                <a:latin typeface="Rockwell"/>
                <a:cs typeface="Rockwell"/>
              </a:rPr>
              <a:t>k</a:t>
            </a:r>
            <a:r>
              <a:rPr sz="3150" spc="-107" dirty="0" smtClean="0">
                <a:latin typeface="Rockwell"/>
                <a:cs typeface="Rockwell"/>
              </a:rPr>
              <a:t> </a:t>
            </a:r>
            <a:r>
              <a:rPr sz="3150" spc="-14" dirty="0" smtClean="0">
                <a:latin typeface="Rockwell"/>
                <a:cs typeface="Rockwell"/>
              </a:rPr>
              <a:t>p</a:t>
            </a:r>
            <a:r>
              <a:rPr sz="3150" spc="-4" dirty="0" smtClean="0">
                <a:latin typeface="Rockwell"/>
                <a:cs typeface="Rockwell"/>
              </a:rPr>
              <a:t>en</a:t>
            </a:r>
            <a:r>
              <a:rPr sz="3150" spc="4" dirty="0" smtClean="0">
                <a:latin typeface="Rockwell"/>
                <a:cs typeface="Rockwell"/>
              </a:rPr>
              <a:t>j</a:t>
            </a:r>
            <a:r>
              <a:rPr sz="3150" spc="0" dirty="0" smtClean="0">
                <a:latin typeface="Rockwell"/>
                <a:cs typeface="Rockwell"/>
              </a:rPr>
              <a:t>u</a:t>
            </a:r>
            <a:r>
              <a:rPr sz="3150" spc="-14" dirty="0" smtClean="0">
                <a:latin typeface="Rockwell"/>
                <a:cs typeface="Rockwell"/>
              </a:rPr>
              <a:t>a</a:t>
            </a:r>
            <a:r>
              <a:rPr sz="3150" spc="4" dirty="0" smtClean="0">
                <a:latin typeface="Rockwell"/>
                <a:cs typeface="Rockwell"/>
              </a:rPr>
              <a:t>l</a:t>
            </a:r>
            <a:r>
              <a:rPr sz="3150" spc="0" dirty="0" smtClean="0">
                <a:latin typeface="Rockwell"/>
                <a:cs typeface="Rockwell"/>
              </a:rPr>
              <a:t>,</a:t>
            </a:r>
            <a:r>
              <a:rPr sz="3150" spc="-117" dirty="0" smtClean="0">
                <a:latin typeface="Rockwell"/>
                <a:cs typeface="Rockwell"/>
              </a:rPr>
              <a:t> </a:t>
            </a:r>
            <a:r>
              <a:rPr sz="3150" spc="0" dirty="0" smtClean="0">
                <a:latin typeface="Rockwell"/>
                <a:cs typeface="Rockwell"/>
              </a:rPr>
              <a:t>d</a:t>
            </a:r>
            <a:r>
              <a:rPr sz="3150" spc="-4" dirty="0" smtClean="0">
                <a:latin typeface="Rockwell"/>
                <a:cs typeface="Rockwell"/>
              </a:rPr>
              <a:t>a</a:t>
            </a:r>
            <a:r>
              <a:rPr sz="3150" spc="0" dirty="0" smtClean="0">
                <a:latin typeface="Rockwell"/>
                <a:cs typeface="Rockwell"/>
              </a:rPr>
              <a:t>p</a:t>
            </a:r>
            <a:r>
              <a:rPr sz="3150" spc="-4" dirty="0" smtClean="0">
                <a:latin typeface="Rockwell"/>
                <a:cs typeface="Rockwell"/>
              </a:rPr>
              <a:t>a</a:t>
            </a:r>
            <a:r>
              <a:rPr sz="3150" spc="0" dirty="0" smtClean="0">
                <a:latin typeface="Rockwell"/>
                <a:cs typeface="Rockwell"/>
              </a:rPr>
              <a:t>t</a:t>
            </a:r>
            <a:endParaRPr sz="3150">
              <a:latin typeface="Rockwell"/>
              <a:cs typeface="Rockwell"/>
            </a:endParaRPr>
          </a:p>
          <a:p>
            <a:pPr marL="12700" marR="59893">
              <a:lnSpc>
                <a:spcPct val="97859"/>
              </a:lnSpc>
            </a:pPr>
            <a:r>
              <a:rPr sz="3150" spc="0" dirty="0" smtClean="0">
                <a:latin typeface="Rockwell"/>
                <a:cs typeface="Rockwell"/>
              </a:rPr>
              <a:t>m</a:t>
            </a:r>
            <a:r>
              <a:rPr sz="3150" spc="-14" dirty="0" smtClean="0">
                <a:latin typeface="Rockwell"/>
                <a:cs typeface="Rockwell"/>
              </a:rPr>
              <a:t>e</a:t>
            </a:r>
            <a:r>
              <a:rPr sz="3150" spc="0" dirty="0" smtClean="0">
                <a:latin typeface="Rockwell"/>
                <a:cs typeface="Rockwell"/>
              </a:rPr>
              <a:t>m</a:t>
            </a:r>
            <a:r>
              <a:rPr sz="3150" spc="-4" dirty="0" smtClean="0">
                <a:latin typeface="Rockwell"/>
                <a:cs typeface="Rockwell"/>
              </a:rPr>
              <a:t>ber</a:t>
            </a:r>
            <a:r>
              <a:rPr sz="3150" spc="0" dirty="0" smtClean="0">
                <a:latin typeface="Rockwell"/>
                <a:cs typeface="Rockwell"/>
              </a:rPr>
              <a:t>i</a:t>
            </a:r>
            <a:r>
              <a:rPr sz="3150" spc="-123" dirty="0" smtClean="0">
                <a:latin typeface="Rockwell"/>
                <a:cs typeface="Rockwell"/>
              </a:rPr>
              <a:t> </a:t>
            </a:r>
            <a:r>
              <a:rPr sz="3150" spc="-14" dirty="0" smtClean="0">
                <a:latin typeface="Rockwell"/>
                <a:cs typeface="Rockwell"/>
              </a:rPr>
              <a:t>p</a:t>
            </a:r>
            <a:r>
              <a:rPr sz="3150" spc="-4" dirty="0" smtClean="0">
                <a:latin typeface="Rockwell"/>
                <a:cs typeface="Rockwell"/>
              </a:rPr>
              <a:t>en</a:t>
            </a:r>
            <a:r>
              <a:rPr sz="3150" spc="-14" dirty="0" smtClean="0">
                <a:latin typeface="Rockwell"/>
                <a:cs typeface="Rockwell"/>
              </a:rPr>
              <a:t>a</a:t>
            </a:r>
            <a:r>
              <a:rPr sz="3150" spc="-4" dirty="0" smtClean="0">
                <a:latin typeface="Rockwell"/>
                <a:cs typeface="Rockwell"/>
              </a:rPr>
              <a:t>wara</a:t>
            </a:r>
            <a:r>
              <a:rPr sz="3150" spc="0" dirty="0" smtClean="0">
                <a:latin typeface="Rockwell"/>
                <a:cs typeface="Rockwell"/>
              </a:rPr>
              <a:t>n</a:t>
            </a:r>
            <a:r>
              <a:rPr sz="3150" spc="-161" dirty="0" smtClean="0">
                <a:latin typeface="Rockwell"/>
                <a:cs typeface="Rockwell"/>
              </a:rPr>
              <a:t> </a:t>
            </a:r>
            <a:r>
              <a:rPr sz="3150" spc="-14" dirty="0" smtClean="0">
                <a:latin typeface="Rockwell"/>
                <a:cs typeface="Rockwell"/>
              </a:rPr>
              <a:t>p</a:t>
            </a:r>
            <a:r>
              <a:rPr sz="3150" spc="-4" dirty="0" smtClean="0">
                <a:latin typeface="Rockwell"/>
                <a:cs typeface="Rockwell"/>
              </a:rPr>
              <a:t>a</a:t>
            </a:r>
            <a:r>
              <a:rPr sz="3150" spc="0" dirty="0" smtClean="0">
                <a:latin typeface="Rockwell"/>
                <a:cs typeface="Rockwell"/>
              </a:rPr>
              <a:t>da</a:t>
            </a:r>
            <a:r>
              <a:rPr sz="3150" spc="-72" dirty="0" smtClean="0">
                <a:latin typeface="Rockwell"/>
                <a:cs typeface="Rockwell"/>
              </a:rPr>
              <a:t> </a:t>
            </a:r>
            <a:r>
              <a:rPr sz="3150" spc="0" dirty="0" smtClean="0">
                <a:latin typeface="Rockwell"/>
                <a:cs typeface="Rockwell"/>
              </a:rPr>
              <a:t>p</a:t>
            </a:r>
            <a:r>
              <a:rPr sz="3150" spc="-14" dirty="0" smtClean="0">
                <a:latin typeface="Rockwell"/>
                <a:cs typeface="Rockwell"/>
              </a:rPr>
              <a:t>e</a:t>
            </a:r>
            <a:r>
              <a:rPr sz="3150" spc="0" dirty="0" smtClean="0">
                <a:latin typeface="Rockwell"/>
                <a:cs typeface="Rockwell"/>
              </a:rPr>
              <a:t>m</a:t>
            </a:r>
            <a:r>
              <a:rPr sz="3150" spc="-4" dirty="0" smtClean="0">
                <a:latin typeface="Rockwell"/>
                <a:cs typeface="Rockwell"/>
              </a:rPr>
              <a:t>bel</a:t>
            </a:r>
            <a:r>
              <a:rPr sz="3150" spc="0" dirty="0" smtClean="0">
                <a:latin typeface="Rockwell"/>
                <a:cs typeface="Rockwell"/>
              </a:rPr>
              <a:t>i</a:t>
            </a:r>
            <a:r>
              <a:rPr sz="3150" spc="-111" dirty="0" smtClean="0">
                <a:latin typeface="Rockwell"/>
                <a:cs typeface="Rockwell"/>
              </a:rPr>
              <a:t> </a:t>
            </a:r>
            <a:r>
              <a:rPr sz="3150" spc="0" dirty="0" smtClean="0">
                <a:latin typeface="Rockwell"/>
                <a:cs typeface="Rockwell"/>
              </a:rPr>
              <a:t>t</a:t>
            </a:r>
            <a:r>
              <a:rPr sz="3150" spc="-14" dirty="0" smtClean="0">
                <a:latin typeface="Rockwell"/>
                <a:cs typeface="Rockwell"/>
              </a:rPr>
              <a:t>e</a:t>
            </a:r>
            <a:r>
              <a:rPr sz="3150" spc="-4" dirty="0" smtClean="0">
                <a:latin typeface="Rockwell"/>
                <a:cs typeface="Rockwell"/>
              </a:rPr>
              <a:t>r</a:t>
            </a:r>
            <a:r>
              <a:rPr sz="3150" spc="0" dirty="0" smtClean="0">
                <a:latin typeface="Rockwell"/>
                <a:cs typeface="Rockwell"/>
              </a:rPr>
              <a:t>t</a:t>
            </a:r>
            <a:r>
              <a:rPr sz="3150" spc="-4" dirty="0" smtClean="0">
                <a:latin typeface="Rockwell"/>
                <a:cs typeface="Rockwell"/>
              </a:rPr>
              <a:t>en</a:t>
            </a:r>
            <a:r>
              <a:rPr sz="3150" spc="0" dirty="0" smtClean="0">
                <a:latin typeface="Rockwell"/>
                <a:cs typeface="Rockwell"/>
              </a:rPr>
              <a:t>tu.</a:t>
            </a:r>
            <a:endParaRPr sz="3150">
              <a:latin typeface="Rockwell"/>
              <a:cs typeface="Rockwell"/>
            </a:endParaRPr>
          </a:p>
          <a:p>
            <a:pPr marL="12700" marR="59893">
              <a:lnSpc>
                <a:spcPct val="97859"/>
              </a:lnSpc>
              <a:spcBef>
                <a:spcPts val="824"/>
              </a:spcBef>
            </a:pPr>
            <a:r>
              <a:rPr sz="3150" b="1" i="1" spc="-4" dirty="0" smtClean="0">
                <a:latin typeface="Rockwell"/>
                <a:cs typeface="Rockwell"/>
              </a:rPr>
              <a:t>Conto</a:t>
            </a:r>
            <a:r>
              <a:rPr sz="3150" b="1" i="1" spc="-9" dirty="0" smtClean="0">
                <a:latin typeface="Rockwell"/>
                <a:cs typeface="Rockwell"/>
              </a:rPr>
              <a:t>h</a:t>
            </a:r>
            <a:r>
              <a:rPr sz="3150" b="1" i="1" spc="0" dirty="0" smtClean="0">
                <a:latin typeface="Rockwell"/>
                <a:cs typeface="Rockwell"/>
              </a:rPr>
              <a:t>:</a:t>
            </a:r>
            <a:endParaRPr sz="3150">
              <a:latin typeface="Rockwell"/>
              <a:cs typeface="Rockwell"/>
            </a:endParaRPr>
          </a:p>
          <a:p>
            <a:pPr marL="12700" marR="111088">
              <a:lnSpc>
                <a:spcPct val="99719"/>
              </a:lnSpc>
              <a:spcBef>
                <a:spcPts val="824"/>
              </a:spcBef>
            </a:pPr>
            <a:r>
              <a:rPr sz="3150" spc="-4" dirty="0" smtClean="0">
                <a:latin typeface="Rockwell"/>
                <a:cs typeface="Rockwell"/>
              </a:rPr>
              <a:t>PT</a:t>
            </a:r>
            <a:r>
              <a:rPr sz="3150" spc="4" dirty="0" smtClean="0">
                <a:latin typeface="Rockwell"/>
                <a:cs typeface="Rockwell"/>
              </a:rPr>
              <a:t>.</a:t>
            </a:r>
            <a:r>
              <a:rPr sz="3150" spc="-4" dirty="0" smtClean="0">
                <a:latin typeface="Rockwell"/>
                <a:cs typeface="Rockwell"/>
              </a:rPr>
              <a:t>P</a:t>
            </a:r>
            <a:r>
              <a:rPr sz="3150" spc="0" dirty="0" smtClean="0">
                <a:latin typeface="Rockwell"/>
                <a:cs typeface="Rockwell"/>
              </a:rPr>
              <a:t>L</a:t>
            </a:r>
            <a:r>
              <a:rPr sz="3150" spc="-19" dirty="0" smtClean="0">
                <a:latin typeface="Rockwell"/>
                <a:cs typeface="Rockwell"/>
              </a:rPr>
              <a:t>N</a:t>
            </a:r>
            <a:r>
              <a:rPr sz="3150" spc="0" dirty="0" smtClean="0">
                <a:latin typeface="Rockwell"/>
                <a:cs typeface="Rockwell"/>
              </a:rPr>
              <a:t>,</a:t>
            </a:r>
            <a:r>
              <a:rPr sz="3150" spc="-111" dirty="0" smtClean="0">
                <a:latin typeface="Rockwell"/>
                <a:cs typeface="Rockwell"/>
              </a:rPr>
              <a:t> </a:t>
            </a:r>
            <a:r>
              <a:rPr sz="3150" spc="-4" dirty="0" smtClean="0">
                <a:latin typeface="Rockwell"/>
                <a:cs typeface="Rockwell"/>
              </a:rPr>
              <a:t>PT</a:t>
            </a:r>
            <a:r>
              <a:rPr sz="3150" spc="0" dirty="0" smtClean="0">
                <a:latin typeface="Rockwell"/>
                <a:cs typeface="Rockwell"/>
              </a:rPr>
              <a:t>.</a:t>
            </a:r>
            <a:r>
              <a:rPr sz="3150" spc="-45" dirty="0" smtClean="0">
                <a:latin typeface="Rockwell"/>
                <a:cs typeface="Rockwell"/>
              </a:rPr>
              <a:t> </a:t>
            </a:r>
            <a:r>
              <a:rPr sz="3150" spc="0" dirty="0" smtClean="0">
                <a:latin typeface="Rockwell"/>
                <a:cs typeface="Rockwell"/>
              </a:rPr>
              <a:t>B</a:t>
            </a:r>
            <a:r>
              <a:rPr sz="3150" spc="-4" dirty="0" smtClean="0">
                <a:latin typeface="Rockwell"/>
                <a:cs typeface="Rockwell"/>
              </a:rPr>
              <a:t>ar</a:t>
            </a:r>
            <a:r>
              <a:rPr sz="3150" spc="-14" dirty="0" smtClean="0">
                <a:latin typeface="Rockwell"/>
                <a:cs typeface="Rockwell"/>
              </a:rPr>
              <a:t>a</a:t>
            </a:r>
            <a:r>
              <a:rPr sz="3150" spc="0" dirty="0" smtClean="0">
                <a:latin typeface="Rockwell"/>
                <a:cs typeface="Rockwell"/>
              </a:rPr>
              <a:t>t</a:t>
            </a:r>
            <a:r>
              <a:rPr sz="3150" spc="4" dirty="0" smtClean="0">
                <a:latin typeface="Rockwell"/>
                <a:cs typeface="Rockwell"/>
              </a:rPr>
              <a:t>a</a:t>
            </a:r>
            <a:r>
              <a:rPr sz="3150" spc="0" dirty="0" smtClean="0">
                <a:latin typeface="Rockwell"/>
                <a:cs typeface="Rockwell"/>
              </a:rPr>
              <a:t>,</a:t>
            </a:r>
            <a:r>
              <a:rPr sz="3150" spc="-100" dirty="0" smtClean="0">
                <a:latin typeface="Rockwell"/>
                <a:cs typeface="Rockwell"/>
              </a:rPr>
              <a:t> </a:t>
            </a:r>
            <a:r>
              <a:rPr sz="3150" spc="-4" dirty="0" smtClean="0">
                <a:latin typeface="Rockwell"/>
                <a:cs typeface="Rockwell"/>
              </a:rPr>
              <a:t>P</a:t>
            </a:r>
            <a:r>
              <a:rPr sz="3150" spc="-14" dirty="0" smtClean="0">
                <a:latin typeface="Rockwell"/>
                <a:cs typeface="Rockwell"/>
              </a:rPr>
              <a:t>T</a:t>
            </a:r>
            <a:r>
              <a:rPr sz="3150" spc="0" dirty="0" smtClean="0">
                <a:latin typeface="Rockwell"/>
                <a:cs typeface="Rockwell"/>
              </a:rPr>
              <a:t>.</a:t>
            </a:r>
            <a:r>
              <a:rPr sz="3150" spc="-30" dirty="0" smtClean="0">
                <a:latin typeface="Rockwell"/>
                <a:cs typeface="Rockwell"/>
              </a:rPr>
              <a:t> </a:t>
            </a:r>
            <a:r>
              <a:rPr sz="3150" spc="-14" dirty="0" smtClean="0">
                <a:latin typeface="Rockwell"/>
                <a:cs typeface="Rockwell"/>
              </a:rPr>
              <a:t>G</a:t>
            </a:r>
            <a:r>
              <a:rPr sz="3150" spc="-4" dirty="0" smtClean="0">
                <a:latin typeface="Rockwell"/>
                <a:cs typeface="Rockwell"/>
              </a:rPr>
              <a:t>ar</a:t>
            </a:r>
            <a:r>
              <a:rPr sz="3150" spc="0" dirty="0" smtClean="0">
                <a:latin typeface="Rockwell"/>
                <a:cs typeface="Rockwell"/>
              </a:rPr>
              <a:t>uda</a:t>
            </a:r>
            <a:r>
              <a:rPr sz="3150" spc="-99" dirty="0" smtClean="0">
                <a:latin typeface="Rockwell"/>
                <a:cs typeface="Rockwell"/>
              </a:rPr>
              <a:t> </a:t>
            </a:r>
            <a:r>
              <a:rPr sz="3150" spc="0" dirty="0" smtClean="0">
                <a:latin typeface="Rockwell"/>
                <a:cs typeface="Rockwell"/>
              </a:rPr>
              <a:t>I</a:t>
            </a:r>
            <a:r>
              <a:rPr sz="3150" spc="-14" dirty="0" smtClean="0">
                <a:latin typeface="Rockwell"/>
                <a:cs typeface="Rockwell"/>
              </a:rPr>
              <a:t>n</a:t>
            </a:r>
            <a:r>
              <a:rPr sz="3150" spc="0" dirty="0" smtClean="0">
                <a:latin typeface="Rockwell"/>
                <a:cs typeface="Rockwell"/>
              </a:rPr>
              <a:t>d</a:t>
            </a:r>
            <a:r>
              <a:rPr sz="3150" spc="-4" dirty="0" smtClean="0">
                <a:latin typeface="Rockwell"/>
                <a:cs typeface="Rockwell"/>
              </a:rPr>
              <a:t>one</a:t>
            </a:r>
            <a:r>
              <a:rPr sz="3150" spc="0" dirty="0" smtClean="0">
                <a:latin typeface="Rockwell"/>
                <a:cs typeface="Rockwell"/>
              </a:rPr>
              <a:t>s</a:t>
            </a:r>
            <a:r>
              <a:rPr sz="3150" spc="4" dirty="0" smtClean="0">
                <a:latin typeface="Rockwell"/>
                <a:cs typeface="Rockwell"/>
              </a:rPr>
              <a:t>i</a:t>
            </a:r>
            <a:r>
              <a:rPr sz="3150" spc="-14" dirty="0" smtClean="0">
                <a:latin typeface="Rockwell"/>
                <a:cs typeface="Rockwell"/>
              </a:rPr>
              <a:t>a</a:t>
            </a:r>
            <a:r>
              <a:rPr sz="3150" spc="0" dirty="0" smtClean="0">
                <a:latin typeface="Rockwell"/>
                <a:cs typeface="Rockwell"/>
              </a:rPr>
              <a:t>,</a:t>
            </a:r>
            <a:r>
              <a:rPr sz="3150" spc="-151" dirty="0" smtClean="0">
                <a:latin typeface="Rockwell"/>
                <a:cs typeface="Rockwell"/>
              </a:rPr>
              <a:t> </a:t>
            </a:r>
            <a:r>
              <a:rPr sz="3150" spc="-4" dirty="0" smtClean="0">
                <a:latin typeface="Rockwell"/>
                <a:cs typeface="Rockwell"/>
              </a:rPr>
              <a:t>P</a:t>
            </a:r>
            <a:r>
              <a:rPr sz="3150" spc="-14" dirty="0" smtClean="0">
                <a:latin typeface="Rockwell"/>
                <a:cs typeface="Rockwell"/>
              </a:rPr>
              <a:t>T</a:t>
            </a:r>
            <a:r>
              <a:rPr sz="3150" spc="0" dirty="0" smtClean="0">
                <a:latin typeface="Rockwell"/>
                <a:cs typeface="Rockwell"/>
              </a:rPr>
              <a:t>. </a:t>
            </a:r>
            <a:r>
              <a:rPr sz="3150" spc="-4" dirty="0" smtClean="0">
                <a:latin typeface="Rockwell"/>
                <a:cs typeface="Rockwell"/>
              </a:rPr>
              <a:t>Per</a:t>
            </a:r>
            <a:r>
              <a:rPr sz="3150" spc="0" dirty="0" smtClean="0">
                <a:latin typeface="Rockwell"/>
                <a:cs typeface="Rockwell"/>
              </a:rPr>
              <a:t>t</a:t>
            </a:r>
            <a:r>
              <a:rPr sz="3150" spc="-4" dirty="0" smtClean="0">
                <a:latin typeface="Rockwell"/>
                <a:cs typeface="Rockwell"/>
              </a:rPr>
              <a:t>a</a:t>
            </a:r>
            <a:r>
              <a:rPr sz="3150" spc="0" dirty="0" smtClean="0">
                <a:latin typeface="Rockwell"/>
                <a:cs typeface="Rockwell"/>
              </a:rPr>
              <a:t>m</a:t>
            </a:r>
            <a:r>
              <a:rPr sz="3150" spc="-4" dirty="0" smtClean="0">
                <a:latin typeface="Rockwell"/>
                <a:cs typeface="Rockwell"/>
              </a:rPr>
              <a:t>in</a:t>
            </a:r>
            <a:r>
              <a:rPr sz="3150" spc="0" dirty="0" smtClean="0">
                <a:latin typeface="Rockwell"/>
                <a:cs typeface="Rockwell"/>
              </a:rPr>
              <a:t>a</a:t>
            </a:r>
            <a:r>
              <a:rPr sz="3150" spc="-146" dirty="0" smtClean="0">
                <a:latin typeface="Rockwell"/>
                <a:cs typeface="Rockwell"/>
              </a:rPr>
              <a:t> </a:t>
            </a:r>
            <a:r>
              <a:rPr sz="3150" spc="-14" dirty="0" smtClean="0">
                <a:latin typeface="Rockwell"/>
                <a:cs typeface="Rockwell"/>
              </a:rPr>
              <a:t>d</a:t>
            </a:r>
            <a:r>
              <a:rPr sz="3150" spc="4" dirty="0" smtClean="0">
                <a:latin typeface="Rockwell"/>
                <a:cs typeface="Rockwell"/>
              </a:rPr>
              <a:t>l</a:t>
            </a:r>
            <a:r>
              <a:rPr sz="3150" spc="0" dirty="0" smtClean="0">
                <a:latin typeface="Rockwell"/>
                <a:cs typeface="Rockwell"/>
              </a:rPr>
              <a:t>l</a:t>
            </a:r>
            <a:endParaRPr sz="315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1524" y="969263"/>
            <a:ext cx="10055351" cy="954023"/>
          </a:xfrm>
          <a:custGeom>
            <a:avLst/>
            <a:gdLst/>
            <a:ahLst/>
            <a:cxnLst/>
            <a:rect l="l" t="t" r="r" b="b"/>
            <a:pathLst>
              <a:path w="10055351" h="954023">
                <a:moveTo>
                  <a:pt x="0" y="954023"/>
                </a:moveTo>
                <a:lnTo>
                  <a:pt x="10055351" y="954023"/>
                </a:lnTo>
                <a:lnTo>
                  <a:pt x="10055351" y="0"/>
                </a:lnTo>
                <a:lnTo>
                  <a:pt x="0" y="0"/>
                </a:lnTo>
                <a:lnTo>
                  <a:pt x="0" y="95402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68072" y="1206112"/>
            <a:ext cx="7956526" cy="5481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315"/>
              </a:lnSpc>
              <a:spcBef>
                <a:spcPts val="215"/>
              </a:spcBef>
            </a:pPr>
            <a:r>
              <a:rPr sz="4100" b="1" i="1" spc="0" dirty="0" smtClean="0">
                <a:latin typeface="Rockwell"/>
                <a:cs typeface="Rockwell"/>
              </a:rPr>
              <a:t>2. B</a:t>
            </a:r>
            <a:r>
              <a:rPr sz="4100" b="1" i="1" spc="-4" dirty="0" smtClean="0">
                <a:latin typeface="Rockwell"/>
                <a:cs typeface="Rockwell"/>
              </a:rPr>
              <a:t>u</a:t>
            </a:r>
            <a:r>
              <a:rPr sz="4100" b="1" i="1" spc="4" dirty="0" smtClean="0">
                <a:latin typeface="Rockwell"/>
                <a:cs typeface="Rockwell"/>
              </a:rPr>
              <a:t>s</a:t>
            </a:r>
            <a:r>
              <a:rPr sz="4100" b="1" i="1" spc="-4" dirty="0" smtClean="0">
                <a:latin typeface="Rockwell"/>
                <a:cs typeface="Rockwell"/>
              </a:rPr>
              <a:t>ines</a:t>
            </a:r>
            <a:r>
              <a:rPr sz="4100" b="1" i="1" spc="0" dirty="0" smtClean="0">
                <a:latin typeface="Rockwell"/>
                <a:cs typeface="Rockwell"/>
              </a:rPr>
              <a:t>s</a:t>
            </a:r>
            <a:r>
              <a:rPr sz="4100" b="1" i="1" spc="14" dirty="0" smtClean="0">
                <a:latin typeface="Rockwell"/>
                <a:cs typeface="Rockwell"/>
              </a:rPr>
              <a:t> </a:t>
            </a:r>
            <a:r>
              <a:rPr sz="4100" b="1" i="1" spc="-4" dirty="0" smtClean="0">
                <a:latin typeface="Rockwell"/>
                <a:cs typeface="Rockwell"/>
              </a:rPr>
              <a:t>T</a:t>
            </a:r>
            <a:r>
              <a:rPr sz="4100" b="1" i="1" spc="0" dirty="0" smtClean="0">
                <a:latin typeface="Rockwell"/>
                <a:cs typeface="Rockwell"/>
              </a:rPr>
              <a:t>o </a:t>
            </a:r>
            <a:r>
              <a:rPr sz="4100" b="1" i="1" spc="-9" dirty="0" smtClean="0">
                <a:latin typeface="Rockwell"/>
                <a:cs typeface="Rockwell"/>
              </a:rPr>
              <a:t>C</a:t>
            </a:r>
            <a:r>
              <a:rPr sz="4100" b="1" i="1" spc="9" dirty="0" smtClean="0">
                <a:latin typeface="Rockwell"/>
                <a:cs typeface="Rockwell"/>
              </a:rPr>
              <a:t>o</a:t>
            </a:r>
            <a:r>
              <a:rPr sz="4100" b="1" i="1" spc="-4" dirty="0" smtClean="0">
                <a:latin typeface="Rockwell"/>
                <a:cs typeface="Rockwell"/>
              </a:rPr>
              <a:t>nsu</a:t>
            </a:r>
            <a:r>
              <a:rPr sz="4100" b="1" i="1" spc="0" dirty="0" smtClean="0">
                <a:latin typeface="Rockwell"/>
                <a:cs typeface="Rockwell"/>
              </a:rPr>
              <a:t>m</a:t>
            </a:r>
            <a:r>
              <a:rPr sz="4100" b="1" i="1" spc="-4" dirty="0" smtClean="0">
                <a:latin typeface="Rockwell"/>
                <a:cs typeface="Rockwell"/>
              </a:rPr>
              <a:t>e</a:t>
            </a:r>
            <a:r>
              <a:rPr sz="4100" b="1" i="1" spc="0" dirty="0" smtClean="0">
                <a:latin typeface="Rockwell"/>
                <a:cs typeface="Rockwell"/>
              </a:rPr>
              <a:t>r (B2</a:t>
            </a:r>
            <a:r>
              <a:rPr sz="4100" b="1" i="1" spc="-9" dirty="0" smtClean="0">
                <a:latin typeface="Rockwell"/>
                <a:cs typeface="Rockwell"/>
              </a:rPr>
              <a:t>C</a:t>
            </a:r>
            <a:r>
              <a:rPr sz="4100" b="1" i="1" spc="0" dirty="0" smtClean="0">
                <a:latin typeface="Rockwell"/>
                <a:cs typeface="Rockwell"/>
              </a:rPr>
              <a:t>)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31139" y="2132844"/>
            <a:ext cx="9498995" cy="147908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480"/>
              </a:lnSpc>
              <a:spcBef>
                <a:spcPts val="314"/>
              </a:spcBef>
            </a:pPr>
            <a:r>
              <a:rPr sz="2550" spc="0" dirty="0" smtClean="0">
                <a:latin typeface="Rockwell"/>
                <a:cs typeface="Rockwell"/>
              </a:rPr>
              <a:t>J</a:t>
            </a:r>
            <a:r>
              <a:rPr sz="2550" spc="4" dirty="0" smtClean="0">
                <a:latin typeface="Rockwell"/>
                <a:cs typeface="Rockwell"/>
              </a:rPr>
              <a:t>e</a:t>
            </a:r>
            <a:r>
              <a:rPr sz="2550" spc="-4" dirty="0" smtClean="0">
                <a:latin typeface="Rockwell"/>
                <a:cs typeface="Rockwell"/>
              </a:rPr>
              <a:t>n</a:t>
            </a:r>
            <a:r>
              <a:rPr sz="2550" spc="0" dirty="0" smtClean="0">
                <a:latin typeface="Rockwell"/>
                <a:cs typeface="Rockwell"/>
              </a:rPr>
              <a:t>is</a:t>
            </a:r>
            <a:r>
              <a:rPr sz="2550" spc="71" dirty="0" smtClean="0">
                <a:latin typeface="Rockwell"/>
                <a:cs typeface="Rockwell"/>
              </a:rPr>
              <a:t> </a:t>
            </a:r>
            <a:r>
              <a:rPr sz="2550" spc="4" dirty="0" smtClean="0">
                <a:latin typeface="Rockwell"/>
                <a:cs typeface="Rockwell"/>
              </a:rPr>
              <a:t>p</a:t>
            </a:r>
            <a:r>
              <a:rPr sz="2550" spc="-4" dirty="0" smtClean="0">
                <a:latin typeface="Rockwell"/>
                <a:cs typeface="Rockwell"/>
              </a:rPr>
              <a:t>e</a:t>
            </a:r>
            <a:r>
              <a:rPr sz="2550" spc="0" dirty="0" smtClean="0">
                <a:latin typeface="Rockwell"/>
                <a:cs typeface="Rockwell"/>
              </a:rPr>
              <a:t>r</a:t>
            </a:r>
            <a:r>
              <a:rPr sz="2550" spc="4" dirty="0" smtClean="0">
                <a:latin typeface="Rockwell"/>
                <a:cs typeface="Rockwell"/>
              </a:rPr>
              <a:t>d</a:t>
            </a:r>
            <a:r>
              <a:rPr sz="2550" spc="-4" dirty="0" smtClean="0">
                <a:latin typeface="Rockwell"/>
                <a:cs typeface="Rockwell"/>
              </a:rPr>
              <a:t>ag</a:t>
            </a:r>
            <a:r>
              <a:rPr sz="2550" spc="9" dirty="0" smtClean="0">
                <a:latin typeface="Rockwell"/>
                <a:cs typeface="Rockwell"/>
              </a:rPr>
              <a:t>a</a:t>
            </a:r>
            <a:r>
              <a:rPr sz="2550" spc="-4" dirty="0" smtClean="0">
                <a:latin typeface="Rockwell"/>
                <a:cs typeface="Rockwell"/>
              </a:rPr>
              <a:t>ng</a:t>
            </a:r>
            <a:r>
              <a:rPr sz="2550" spc="9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n</a:t>
            </a:r>
            <a:r>
              <a:rPr sz="2550" spc="173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e</a:t>
            </a:r>
            <a:r>
              <a:rPr sz="2550" spc="0" dirty="0" smtClean="0">
                <a:latin typeface="Rockwell"/>
                <a:cs typeface="Rockwell"/>
              </a:rPr>
              <a:t>l</a:t>
            </a:r>
            <a:r>
              <a:rPr sz="2550" spc="4" dirty="0" smtClean="0">
                <a:latin typeface="Rockwell"/>
                <a:cs typeface="Rockwell"/>
              </a:rPr>
              <a:t>e</a:t>
            </a:r>
            <a:r>
              <a:rPr sz="2550" spc="-4" dirty="0" smtClean="0">
                <a:latin typeface="Rockwell"/>
                <a:cs typeface="Rockwell"/>
              </a:rPr>
              <a:t>k</a:t>
            </a:r>
            <a:r>
              <a:rPr sz="2550" spc="0" dirty="0" smtClean="0">
                <a:latin typeface="Rockwell"/>
                <a:cs typeface="Rockwell"/>
              </a:rPr>
              <a:t>tr</a:t>
            </a:r>
            <a:r>
              <a:rPr sz="2550" spc="-4" dirty="0" smtClean="0">
                <a:latin typeface="Rockwell"/>
                <a:cs typeface="Rockwell"/>
              </a:rPr>
              <a:t>on</a:t>
            </a:r>
            <a:r>
              <a:rPr sz="2550" spc="0" dirty="0" smtClean="0">
                <a:latin typeface="Rockwell"/>
                <a:cs typeface="Rockwell"/>
              </a:rPr>
              <a:t>ik</a:t>
            </a:r>
            <a:r>
              <a:rPr sz="2550" spc="135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d</a:t>
            </a:r>
            <a:r>
              <a:rPr sz="2550" spc="0" dirty="0" smtClean="0">
                <a:latin typeface="Rockwell"/>
                <a:cs typeface="Rockwell"/>
              </a:rPr>
              <a:t>i</a:t>
            </a:r>
            <a:r>
              <a:rPr sz="2550" spc="33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man</a:t>
            </a:r>
            <a:r>
              <a:rPr sz="2550" spc="0" dirty="0" smtClean="0">
                <a:latin typeface="Rockwell"/>
                <a:cs typeface="Rockwell"/>
              </a:rPr>
              <a:t>a</a:t>
            </a:r>
            <a:r>
              <a:rPr sz="2550" spc="63" dirty="0" smtClean="0">
                <a:latin typeface="Rockwell"/>
                <a:cs typeface="Rockwell"/>
              </a:rPr>
              <a:t> </a:t>
            </a:r>
            <a:r>
              <a:rPr sz="2550" spc="9" dirty="0" smtClean="0">
                <a:latin typeface="Rockwell"/>
                <a:cs typeface="Rockwell"/>
              </a:rPr>
              <a:t>a</a:t>
            </a:r>
            <a:r>
              <a:rPr sz="2550" spc="-4" dirty="0" smtClean="0">
                <a:latin typeface="Rockwell"/>
                <a:cs typeface="Rockwell"/>
              </a:rPr>
              <a:t>d</a:t>
            </a:r>
            <a:r>
              <a:rPr sz="2550" spc="0" dirty="0" smtClean="0">
                <a:latin typeface="Rockwell"/>
                <a:cs typeface="Rockwell"/>
              </a:rPr>
              <a:t>a</a:t>
            </a:r>
            <a:r>
              <a:rPr sz="2550" spc="62" dirty="0" smtClean="0">
                <a:latin typeface="Rockwell"/>
                <a:cs typeface="Rockwell"/>
              </a:rPr>
              <a:t> </a:t>
            </a:r>
            <a:r>
              <a:rPr sz="2550" spc="-9" dirty="0" smtClean="0">
                <a:latin typeface="Rockwell"/>
                <a:cs typeface="Rockwell"/>
              </a:rPr>
              <a:t>s</a:t>
            </a:r>
            <a:r>
              <a:rPr sz="2550" spc="-4" dirty="0" smtClean="0">
                <a:latin typeface="Rockwell"/>
                <a:cs typeface="Rockwell"/>
              </a:rPr>
              <a:t>e</a:t>
            </a:r>
            <a:r>
              <a:rPr sz="2550" spc="9" dirty="0" smtClean="0">
                <a:latin typeface="Rockwell"/>
                <a:cs typeface="Rockwell"/>
              </a:rPr>
              <a:t>b</a:t>
            </a:r>
            <a:r>
              <a:rPr sz="2550" spc="-4" dirty="0" smtClean="0">
                <a:latin typeface="Rockwell"/>
                <a:cs typeface="Rockwell"/>
              </a:rPr>
              <a:t>ua</a:t>
            </a:r>
            <a:r>
              <a:rPr sz="2550" spc="0" dirty="0" smtClean="0">
                <a:latin typeface="Rockwell"/>
                <a:cs typeface="Rockwell"/>
              </a:rPr>
              <a:t>h</a:t>
            </a:r>
            <a:r>
              <a:rPr sz="2550" spc="100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pe</a:t>
            </a:r>
            <a:r>
              <a:rPr sz="2550" spc="0" dirty="0" smtClean="0">
                <a:latin typeface="Rockwell"/>
                <a:cs typeface="Rockwell"/>
              </a:rPr>
              <a:t>r</a:t>
            </a:r>
            <a:r>
              <a:rPr sz="2550" spc="10" dirty="0" smtClean="0">
                <a:latin typeface="Rockwell"/>
                <a:cs typeface="Rockwell"/>
              </a:rPr>
              <a:t>u</a:t>
            </a:r>
            <a:r>
              <a:rPr sz="2550" spc="-10" dirty="0" smtClean="0">
                <a:latin typeface="Rockwell"/>
                <a:cs typeface="Rockwell"/>
              </a:rPr>
              <a:t>s</a:t>
            </a:r>
            <a:r>
              <a:rPr sz="2550" spc="10" dirty="0" smtClean="0">
                <a:latin typeface="Rockwell"/>
                <a:cs typeface="Rockwell"/>
              </a:rPr>
              <a:t>a</a:t>
            </a:r>
            <a:r>
              <a:rPr sz="2550" spc="-4" dirty="0" smtClean="0">
                <a:latin typeface="Rockwell"/>
                <a:cs typeface="Rockwell"/>
              </a:rPr>
              <a:t>h</a:t>
            </a:r>
            <a:r>
              <a:rPr sz="2550" spc="10" dirty="0" smtClean="0">
                <a:latin typeface="Rockwell"/>
                <a:cs typeface="Rockwell"/>
              </a:rPr>
              <a:t>a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n </a:t>
            </a:r>
            <a:r>
              <a:rPr sz="2550" spc="4" dirty="0" smtClean="0">
                <a:latin typeface="Rockwell"/>
                <a:cs typeface="Rockwell"/>
              </a:rPr>
              <a:t>(</a:t>
            </a:r>
            <a:r>
              <a:rPr sz="2550" i="1" spc="-4" dirty="0" smtClean="0">
                <a:latin typeface="Rockwell"/>
                <a:cs typeface="Rockwell"/>
              </a:rPr>
              <a:t>b</a:t>
            </a:r>
            <a:r>
              <a:rPr sz="2550" i="1" spc="0" dirty="0" smtClean="0">
                <a:latin typeface="Rockwell"/>
                <a:cs typeface="Rockwell"/>
              </a:rPr>
              <a:t>us</a:t>
            </a:r>
            <a:r>
              <a:rPr sz="2550" i="1" spc="-4" dirty="0" smtClean="0">
                <a:latin typeface="Rockwell"/>
                <a:cs typeface="Rockwell"/>
              </a:rPr>
              <a:t>i</a:t>
            </a:r>
            <a:r>
              <a:rPr sz="2550" i="1" spc="0" dirty="0" smtClean="0">
                <a:latin typeface="Rockwell"/>
                <a:cs typeface="Rockwell"/>
              </a:rPr>
              <a:t>ne</a:t>
            </a:r>
            <a:r>
              <a:rPr sz="2550" i="1" spc="-9" dirty="0" smtClean="0">
                <a:latin typeface="Rockwell"/>
                <a:cs typeface="Rockwell"/>
              </a:rPr>
              <a:t>s</a:t>
            </a:r>
            <a:r>
              <a:rPr sz="2550" i="1" spc="19" dirty="0" smtClean="0">
                <a:latin typeface="Rockwell"/>
                <a:cs typeface="Rockwell"/>
              </a:rPr>
              <a:t>s</a:t>
            </a:r>
            <a:r>
              <a:rPr sz="2550" spc="0" dirty="0" smtClean="0">
                <a:latin typeface="Rockwell"/>
                <a:cs typeface="Rockwell"/>
              </a:rPr>
              <a:t>)</a:t>
            </a:r>
            <a:r>
              <a:rPr sz="2550" spc="126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ya</a:t>
            </a:r>
            <a:r>
              <a:rPr sz="2550" spc="4" dirty="0" smtClean="0">
                <a:latin typeface="Rockwell"/>
                <a:cs typeface="Rockwell"/>
              </a:rPr>
              <a:t>n</a:t>
            </a:r>
            <a:r>
              <a:rPr sz="2550" spc="0" dirty="0" smtClean="0">
                <a:latin typeface="Rockwell"/>
                <a:cs typeface="Rockwell"/>
              </a:rPr>
              <a:t>g</a:t>
            </a:r>
            <a:r>
              <a:rPr sz="2550" spc="58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me</a:t>
            </a:r>
            <a:r>
              <a:rPr sz="2550" spc="14" dirty="0" smtClean="0">
                <a:latin typeface="Rockwell"/>
                <a:cs typeface="Rockwell"/>
              </a:rPr>
              <a:t>l</a:t>
            </a:r>
            <a:r>
              <a:rPr sz="2550" spc="-4" dirty="0" smtClean="0">
                <a:latin typeface="Rockwell"/>
                <a:cs typeface="Rockwell"/>
              </a:rPr>
              <a:t>ak</a:t>
            </a:r>
            <a:r>
              <a:rPr sz="2550" spc="9" dirty="0" smtClean="0">
                <a:latin typeface="Rockwell"/>
                <a:cs typeface="Rockwell"/>
              </a:rPr>
              <a:t>u</a:t>
            </a:r>
            <a:r>
              <a:rPr sz="2550" spc="-4" dirty="0" smtClean="0">
                <a:latin typeface="Rockwell"/>
                <a:cs typeface="Rockwell"/>
              </a:rPr>
              <a:t>k</a:t>
            </a:r>
            <a:r>
              <a:rPr sz="2550" spc="9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n</a:t>
            </a:r>
            <a:r>
              <a:rPr sz="2550" spc="129" dirty="0" smtClean="0">
                <a:latin typeface="Rockwell"/>
                <a:cs typeface="Rockwell"/>
              </a:rPr>
              <a:t> </a:t>
            </a:r>
            <a:r>
              <a:rPr sz="2550" spc="4" dirty="0" smtClean="0">
                <a:latin typeface="Rockwell"/>
                <a:cs typeface="Rockwell"/>
              </a:rPr>
              <a:t>p</a:t>
            </a:r>
            <a:r>
              <a:rPr sz="2550" spc="-4" dirty="0" smtClean="0">
                <a:latin typeface="Rockwell"/>
                <a:cs typeface="Rockwell"/>
              </a:rPr>
              <a:t>en</a:t>
            </a:r>
            <a:r>
              <a:rPr sz="2550" spc="0" dirty="0" smtClean="0">
                <a:latin typeface="Rockwell"/>
                <a:cs typeface="Rockwell"/>
              </a:rPr>
              <a:t>j</a:t>
            </a:r>
            <a:r>
              <a:rPr sz="2550" spc="9" dirty="0" smtClean="0">
                <a:latin typeface="Rockwell"/>
                <a:cs typeface="Rockwell"/>
              </a:rPr>
              <a:t>u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l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n</a:t>
            </a:r>
            <a:r>
              <a:rPr sz="2550" spc="115" dirty="0" smtClean="0">
                <a:latin typeface="Rockwell"/>
                <a:cs typeface="Rockwell"/>
              </a:rPr>
              <a:t> </a:t>
            </a:r>
            <a:r>
              <a:rPr sz="2550" spc="0" dirty="0" smtClean="0">
                <a:latin typeface="Rockwell"/>
                <a:cs typeface="Rockwell"/>
              </a:rPr>
              <a:t>l</a:t>
            </a:r>
            <a:r>
              <a:rPr sz="2550" spc="-4" dirty="0" smtClean="0">
                <a:latin typeface="Rockwell"/>
                <a:cs typeface="Rockwell"/>
              </a:rPr>
              <a:t>an</a:t>
            </a:r>
            <a:r>
              <a:rPr sz="2550" spc="4" dirty="0" smtClean="0">
                <a:latin typeface="Rockwell"/>
                <a:cs typeface="Rockwell"/>
              </a:rPr>
              <a:t>gs</a:t>
            </a:r>
            <a:r>
              <a:rPr sz="2550" spc="9" dirty="0" smtClean="0">
                <a:latin typeface="Rockwell"/>
                <a:cs typeface="Rockwell"/>
              </a:rPr>
              <a:t>u</a:t>
            </a:r>
            <a:r>
              <a:rPr sz="2550" spc="-4" dirty="0" smtClean="0">
                <a:latin typeface="Rockwell"/>
                <a:cs typeface="Rockwell"/>
              </a:rPr>
              <a:t>n</a:t>
            </a:r>
            <a:r>
              <a:rPr sz="2550" spc="0" dirty="0" smtClean="0">
                <a:latin typeface="Rockwell"/>
                <a:cs typeface="Rockwell"/>
              </a:rPr>
              <a:t>g</a:t>
            </a:r>
            <a:r>
              <a:rPr sz="2550" spc="122" dirty="0" smtClean="0">
                <a:latin typeface="Rockwell"/>
                <a:cs typeface="Rockwell"/>
              </a:rPr>
              <a:t> </a:t>
            </a:r>
            <a:r>
              <a:rPr sz="2550" spc="0" dirty="0" smtClean="0">
                <a:latin typeface="Rockwell"/>
                <a:cs typeface="Rockwell"/>
              </a:rPr>
              <a:t>b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r</a:t>
            </a:r>
            <a:r>
              <a:rPr sz="2550" spc="-4" dirty="0" smtClean="0">
                <a:latin typeface="Rockwell"/>
                <a:cs typeface="Rockwell"/>
              </a:rPr>
              <a:t>an</a:t>
            </a:r>
            <a:r>
              <a:rPr sz="2550" spc="30" dirty="0" smtClean="0">
                <a:latin typeface="Rockwell"/>
                <a:cs typeface="Rockwell"/>
              </a:rPr>
              <a:t>g</a:t>
            </a:r>
            <a:r>
              <a:rPr sz="2550" spc="0" dirty="0" smtClean="0">
                <a:latin typeface="Rockwell"/>
                <a:cs typeface="Rockwell"/>
              </a:rPr>
              <a:t>- b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r</a:t>
            </a:r>
            <a:r>
              <a:rPr sz="2550" spc="-4" dirty="0" smtClean="0">
                <a:latin typeface="Rockwell"/>
                <a:cs typeface="Rockwell"/>
              </a:rPr>
              <a:t>an</a:t>
            </a:r>
            <a:r>
              <a:rPr sz="2550" spc="4" dirty="0" smtClean="0">
                <a:latin typeface="Rockwell"/>
                <a:cs typeface="Rockwell"/>
              </a:rPr>
              <a:t>g</a:t>
            </a:r>
            <a:r>
              <a:rPr sz="2550" spc="-4" dirty="0" smtClean="0">
                <a:latin typeface="Rockwell"/>
                <a:cs typeface="Rockwell"/>
              </a:rPr>
              <a:t>n</a:t>
            </a:r>
            <a:r>
              <a:rPr sz="2550" spc="9" dirty="0" smtClean="0">
                <a:latin typeface="Rockwell"/>
                <a:cs typeface="Rockwell"/>
              </a:rPr>
              <a:t>y</a:t>
            </a:r>
            <a:r>
              <a:rPr sz="2550" spc="0" dirty="0" smtClean="0">
                <a:latin typeface="Rockwell"/>
                <a:cs typeface="Rockwell"/>
              </a:rPr>
              <a:t>a</a:t>
            </a:r>
            <a:r>
              <a:rPr sz="2550" spc="127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k</a:t>
            </a:r>
            <a:r>
              <a:rPr sz="2550" spc="4" dirty="0" smtClean="0">
                <a:latin typeface="Rockwell"/>
                <a:cs typeface="Rockwell"/>
              </a:rPr>
              <a:t>e</a:t>
            </a:r>
            <a:r>
              <a:rPr sz="2550" spc="-4" dirty="0" smtClean="0">
                <a:latin typeface="Rockwell"/>
                <a:cs typeface="Rockwell"/>
              </a:rPr>
              <a:t>p</a:t>
            </a:r>
            <a:r>
              <a:rPr sz="2550" spc="9" dirty="0" smtClean="0">
                <a:latin typeface="Rockwell"/>
                <a:cs typeface="Rockwell"/>
              </a:rPr>
              <a:t>a</a:t>
            </a:r>
            <a:r>
              <a:rPr sz="2550" spc="-4" dirty="0" smtClean="0">
                <a:latin typeface="Rockwell"/>
                <a:cs typeface="Rockwell"/>
              </a:rPr>
              <a:t>d</a:t>
            </a:r>
            <a:r>
              <a:rPr sz="2550" spc="0" dirty="0" smtClean="0">
                <a:latin typeface="Rockwell"/>
                <a:cs typeface="Rockwell"/>
              </a:rPr>
              <a:t>a</a:t>
            </a:r>
            <a:r>
              <a:rPr sz="2550" spc="108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pem</a:t>
            </a:r>
            <a:r>
              <a:rPr sz="2550" spc="9" dirty="0" smtClean="0">
                <a:latin typeface="Rockwell"/>
                <a:cs typeface="Rockwell"/>
              </a:rPr>
              <a:t>b</a:t>
            </a:r>
            <a:r>
              <a:rPr sz="2550" spc="-4" dirty="0" smtClean="0">
                <a:latin typeface="Rockwell"/>
                <a:cs typeface="Rockwell"/>
              </a:rPr>
              <a:t>e</a:t>
            </a:r>
            <a:r>
              <a:rPr sz="2550" spc="0" dirty="0" smtClean="0">
                <a:latin typeface="Rockwell"/>
                <a:cs typeface="Rockwell"/>
              </a:rPr>
              <a:t>li</a:t>
            </a:r>
            <a:r>
              <a:rPr sz="2550" spc="108" dirty="0" smtClean="0">
                <a:latin typeface="Rockwell"/>
                <a:cs typeface="Rockwell"/>
              </a:rPr>
              <a:t> </a:t>
            </a:r>
            <a:r>
              <a:rPr sz="2550" spc="30" dirty="0" smtClean="0">
                <a:latin typeface="Rockwell"/>
                <a:cs typeface="Rockwell"/>
              </a:rPr>
              <a:t>(</a:t>
            </a:r>
            <a:r>
              <a:rPr sz="2550" i="1" spc="4" dirty="0" smtClean="0">
                <a:latin typeface="Rockwell"/>
                <a:cs typeface="Rockwell"/>
              </a:rPr>
              <a:t>c</a:t>
            </a:r>
            <a:r>
              <a:rPr sz="2550" i="1" spc="-4" dirty="0" smtClean="0">
                <a:latin typeface="Rockwell"/>
                <a:cs typeface="Rockwell"/>
              </a:rPr>
              <a:t>o</a:t>
            </a:r>
            <a:r>
              <a:rPr sz="2550" i="1" spc="0" dirty="0" smtClean="0">
                <a:latin typeface="Rockwell"/>
                <a:cs typeface="Rockwell"/>
              </a:rPr>
              <a:t>nsu</a:t>
            </a:r>
            <a:r>
              <a:rPr sz="2550" i="1" spc="-10" dirty="0" smtClean="0">
                <a:latin typeface="Rockwell"/>
                <a:cs typeface="Rockwell"/>
              </a:rPr>
              <a:t>m</a:t>
            </a:r>
            <a:r>
              <a:rPr sz="2550" i="1" spc="0" dirty="0" smtClean="0">
                <a:latin typeface="Rockwell"/>
                <a:cs typeface="Rockwell"/>
              </a:rPr>
              <a:t>er</a:t>
            </a:r>
            <a:r>
              <a:rPr sz="2550" spc="0" dirty="0" smtClean="0">
                <a:latin typeface="Rockwell"/>
                <a:cs typeface="Rockwell"/>
              </a:rPr>
              <a:t>).</a:t>
            </a:r>
            <a:endParaRPr sz="2550">
              <a:latin typeface="Rockwell"/>
              <a:cs typeface="Rockwell"/>
            </a:endParaRPr>
          </a:p>
          <a:p>
            <a:pPr marL="50800" marR="44345">
              <a:lnSpc>
                <a:spcPct val="97859"/>
              </a:lnSpc>
              <a:spcBef>
                <a:spcPts val="986"/>
              </a:spcBef>
            </a:pPr>
            <a:r>
              <a:rPr sz="2450" b="1" u="heavy" spc="-4" dirty="0" smtClean="0">
                <a:latin typeface="Rockwell"/>
                <a:cs typeface="Rockwell"/>
              </a:rPr>
              <a:t>K</a:t>
            </a:r>
            <a:r>
              <a:rPr sz="2450" b="1" u="heavy" spc="0" dirty="0" smtClean="0">
                <a:latin typeface="Rockwell"/>
                <a:cs typeface="Rockwell"/>
              </a:rPr>
              <a:t>a</a:t>
            </a:r>
            <a:r>
              <a:rPr sz="2450" b="1" u="heavy" spc="-4" dirty="0" smtClean="0">
                <a:latin typeface="Rockwell"/>
                <a:cs typeface="Rockwell"/>
              </a:rPr>
              <a:t>r</a:t>
            </a:r>
            <a:r>
              <a:rPr sz="2450" b="1" u="heavy" spc="0" dirty="0" smtClean="0">
                <a:latin typeface="Rockwell"/>
                <a:cs typeface="Rockwell"/>
              </a:rPr>
              <a:t>ekti</a:t>
            </a:r>
            <a:r>
              <a:rPr sz="2450" b="1" u="heavy" spc="-4" dirty="0" smtClean="0">
                <a:latin typeface="Rockwell"/>
                <a:cs typeface="Rockwell"/>
              </a:rPr>
              <a:t>r</a:t>
            </a:r>
            <a:r>
              <a:rPr sz="2450" b="1" u="heavy" spc="4" dirty="0" smtClean="0">
                <a:latin typeface="Rockwell"/>
                <a:cs typeface="Rockwell"/>
              </a:rPr>
              <a:t>i</a:t>
            </a:r>
            <a:r>
              <a:rPr sz="2450" b="1" u="heavy" spc="0" dirty="0" smtClean="0">
                <a:latin typeface="Rockwell"/>
                <a:cs typeface="Rockwell"/>
              </a:rPr>
              <a:t>sti</a:t>
            </a:r>
            <a:r>
              <a:rPr sz="2450" b="1" u="heavy" spc="-4" dirty="0" smtClean="0">
                <a:latin typeface="Rockwell"/>
                <a:cs typeface="Rockwell"/>
              </a:rPr>
              <a:t>k</a:t>
            </a:r>
            <a:r>
              <a:rPr sz="2450" b="1" u="heavy" spc="0" dirty="0" smtClean="0">
                <a:latin typeface="Rockwell"/>
                <a:cs typeface="Rockwell"/>
              </a:rPr>
              <a:t>;</a:t>
            </a:r>
            <a:endParaRPr sz="245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69239" y="3755690"/>
            <a:ext cx="331502" cy="182524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630"/>
              </a:lnSpc>
              <a:spcBef>
                <a:spcPts val="131"/>
              </a:spcBef>
            </a:pPr>
            <a:r>
              <a:rPr sz="3675" spc="0" baseline="1158" dirty="0" smtClean="0">
                <a:latin typeface="Rockwell"/>
                <a:cs typeface="Rockwell"/>
              </a:rPr>
              <a:t>1.</a:t>
            </a:r>
            <a:endParaRPr sz="2450">
              <a:latin typeface="Rockwell"/>
              <a:cs typeface="Rockwell"/>
            </a:endParaRPr>
          </a:p>
          <a:p>
            <a:pPr marL="12700">
              <a:lnSpc>
                <a:spcPct val="97859"/>
              </a:lnSpc>
            </a:pPr>
            <a:r>
              <a:rPr sz="2450" spc="0" dirty="0" smtClean="0">
                <a:latin typeface="Rockwell"/>
                <a:cs typeface="Rockwell"/>
              </a:rPr>
              <a:t>2.</a:t>
            </a:r>
            <a:endParaRPr sz="2450">
              <a:latin typeface="Rockwell"/>
              <a:cs typeface="Rockwell"/>
            </a:endParaRPr>
          </a:p>
          <a:p>
            <a:pPr marL="12700">
              <a:lnSpc>
                <a:spcPct val="97859"/>
              </a:lnSpc>
              <a:spcBef>
                <a:spcPts val="60"/>
              </a:spcBef>
            </a:pPr>
            <a:r>
              <a:rPr sz="2450" spc="0" dirty="0" smtClean="0">
                <a:latin typeface="Rockwell"/>
                <a:cs typeface="Rockwell"/>
              </a:rPr>
              <a:t>3.</a:t>
            </a:r>
            <a:endParaRPr sz="2450">
              <a:latin typeface="Rockwell"/>
              <a:cs typeface="Rockwell"/>
            </a:endParaRPr>
          </a:p>
          <a:p>
            <a:pPr marL="12700" marR="0">
              <a:lnSpc>
                <a:spcPct val="97859"/>
              </a:lnSpc>
              <a:spcBef>
                <a:spcPts val="50"/>
              </a:spcBef>
            </a:pPr>
            <a:r>
              <a:rPr sz="2450" spc="0" dirty="0" smtClean="0">
                <a:latin typeface="Rockwell"/>
                <a:cs typeface="Rockwell"/>
              </a:rPr>
              <a:t>4.</a:t>
            </a:r>
            <a:endParaRPr sz="2450">
              <a:latin typeface="Rockwell"/>
              <a:cs typeface="Rockwell"/>
            </a:endParaRPr>
          </a:p>
          <a:p>
            <a:pPr marL="12700" marR="0">
              <a:lnSpc>
                <a:spcPct val="97859"/>
              </a:lnSpc>
              <a:spcBef>
                <a:spcPts val="50"/>
              </a:spcBef>
            </a:pPr>
            <a:r>
              <a:rPr sz="2450" spc="0" dirty="0" smtClean="0">
                <a:latin typeface="Rockwell"/>
                <a:cs typeface="Rockwell"/>
              </a:rPr>
              <a:t>5.</a:t>
            </a:r>
            <a:endParaRPr sz="245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19759" y="3755690"/>
            <a:ext cx="8562822" cy="219862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6297544" algn="just">
              <a:lnSpc>
                <a:spcPts val="2630"/>
              </a:lnSpc>
              <a:spcBef>
                <a:spcPts val="131"/>
              </a:spcBef>
            </a:pPr>
            <a:r>
              <a:rPr sz="3675" spc="0" baseline="1158" dirty="0" smtClean="0">
                <a:latin typeface="Rockwell"/>
                <a:cs typeface="Rockwell"/>
              </a:rPr>
              <a:t>Merek te</a:t>
            </a:r>
            <a:r>
              <a:rPr sz="3675" spc="-14" baseline="1158" dirty="0" smtClean="0">
                <a:latin typeface="Rockwell"/>
                <a:cs typeface="Rockwell"/>
              </a:rPr>
              <a:t>r</a:t>
            </a:r>
            <a:r>
              <a:rPr sz="3675" spc="0" baseline="1158" dirty="0" smtClean="0">
                <a:latin typeface="Rockwell"/>
                <a:cs typeface="Rockwell"/>
              </a:rPr>
              <a:t>ken</a:t>
            </a:r>
            <a:r>
              <a:rPr sz="3675" spc="-4" baseline="1158" dirty="0" smtClean="0">
                <a:latin typeface="Rockwell"/>
                <a:cs typeface="Rockwell"/>
              </a:rPr>
              <a:t>a</a:t>
            </a:r>
            <a:r>
              <a:rPr sz="3675" spc="0" baseline="1158" dirty="0" smtClean="0">
                <a:latin typeface="Rockwell"/>
                <a:cs typeface="Rockwell"/>
              </a:rPr>
              <a:t>l</a:t>
            </a:r>
            <a:endParaRPr sz="2450">
              <a:latin typeface="Rockwell"/>
              <a:cs typeface="Rockwell"/>
            </a:endParaRPr>
          </a:p>
          <a:p>
            <a:pPr marL="12700" marR="2320228" algn="just">
              <a:lnSpc>
                <a:spcPct val="97859"/>
              </a:lnSpc>
            </a:pPr>
            <a:r>
              <a:rPr sz="2450" spc="0" dirty="0" smtClean="0">
                <a:latin typeface="Rockwell"/>
                <a:cs typeface="Rockwell"/>
              </a:rPr>
              <a:t>B</a:t>
            </a:r>
            <a:r>
              <a:rPr sz="2450" spc="-4" dirty="0" smtClean="0">
                <a:latin typeface="Rockwell"/>
                <a:cs typeface="Rockwell"/>
              </a:rPr>
              <a:t>a</a:t>
            </a:r>
            <a:r>
              <a:rPr sz="2450" spc="0" dirty="0" smtClean="0">
                <a:latin typeface="Rockwell"/>
                <a:cs typeface="Rockwell"/>
              </a:rPr>
              <a:t>r</a:t>
            </a:r>
            <a:r>
              <a:rPr sz="2450" spc="-4" dirty="0" smtClean="0">
                <a:latin typeface="Rockwell"/>
                <a:cs typeface="Rockwell"/>
              </a:rPr>
              <a:t>a</a:t>
            </a:r>
            <a:r>
              <a:rPr sz="2450" spc="0" dirty="0" smtClean="0">
                <a:latin typeface="Rockwell"/>
                <a:cs typeface="Rockwell"/>
              </a:rPr>
              <a:t>n</a:t>
            </a:r>
            <a:r>
              <a:rPr sz="2450" spc="4" dirty="0" smtClean="0">
                <a:latin typeface="Rockwell"/>
                <a:cs typeface="Rockwell"/>
              </a:rPr>
              <a:t>g</a:t>
            </a:r>
            <a:r>
              <a:rPr sz="2450" spc="-4" dirty="0" smtClean="0">
                <a:latin typeface="Rockwell"/>
                <a:cs typeface="Rockwell"/>
              </a:rPr>
              <a:t>-</a:t>
            </a:r>
            <a:r>
              <a:rPr sz="2450" spc="0" dirty="0" smtClean="0">
                <a:latin typeface="Rockwell"/>
                <a:cs typeface="Rockwell"/>
              </a:rPr>
              <a:t>b</a:t>
            </a:r>
            <a:r>
              <a:rPr sz="2450" spc="-4" dirty="0" smtClean="0">
                <a:latin typeface="Rockwell"/>
                <a:cs typeface="Rockwell"/>
              </a:rPr>
              <a:t>a</a:t>
            </a:r>
            <a:r>
              <a:rPr sz="2450" spc="0" dirty="0" smtClean="0">
                <a:latin typeface="Rockwell"/>
                <a:cs typeface="Rockwell"/>
              </a:rPr>
              <a:t>r</a:t>
            </a:r>
            <a:r>
              <a:rPr sz="2450" spc="-4" dirty="0" smtClean="0">
                <a:latin typeface="Rockwell"/>
                <a:cs typeface="Rockwell"/>
              </a:rPr>
              <a:t>a</a:t>
            </a:r>
            <a:r>
              <a:rPr sz="2450" spc="0" dirty="0" smtClean="0">
                <a:latin typeface="Rockwell"/>
                <a:cs typeface="Rockwell"/>
              </a:rPr>
              <a:t>ng te</a:t>
            </a:r>
            <a:r>
              <a:rPr sz="2450" spc="-14" dirty="0" smtClean="0">
                <a:latin typeface="Rockwell"/>
                <a:cs typeface="Rockwell"/>
              </a:rPr>
              <a:t>r</a:t>
            </a:r>
            <a:r>
              <a:rPr sz="2450" spc="0" dirty="0" smtClean="0">
                <a:latin typeface="Rockwell"/>
                <a:cs typeface="Rockwell"/>
              </a:rPr>
              <a:t>d</a:t>
            </a:r>
            <a:r>
              <a:rPr sz="2450" spc="-4" dirty="0" smtClean="0">
                <a:latin typeface="Rockwell"/>
                <a:cs typeface="Rockwell"/>
              </a:rPr>
              <a:t>i</a:t>
            </a:r>
            <a:r>
              <a:rPr sz="2450" spc="0" dirty="0" smtClean="0">
                <a:latin typeface="Rockwell"/>
                <a:cs typeface="Rockwell"/>
              </a:rPr>
              <a:t>g</a:t>
            </a:r>
            <a:r>
              <a:rPr sz="2450" spc="-4" dirty="0" smtClean="0">
                <a:latin typeface="Rockwell"/>
                <a:cs typeface="Rockwell"/>
              </a:rPr>
              <a:t>i</a:t>
            </a:r>
            <a:r>
              <a:rPr sz="2450" spc="0" dirty="0" smtClean="0">
                <a:latin typeface="Rockwell"/>
                <a:cs typeface="Rockwell"/>
              </a:rPr>
              <a:t>ti</a:t>
            </a:r>
            <a:r>
              <a:rPr sz="2450" spc="-4" dirty="0" smtClean="0">
                <a:latin typeface="Rockwell"/>
                <a:cs typeface="Rockwell"/>
              </a:rPr>
              <a:t>sas</a:t>
            </a:r>
            <a:r>
              <a:rPr sz="2450" spc="0" dirty="0" smtClean="0">
                <a:latin typeface="Rockwell"/>
                <a:cs typeface="Rockwell"/>
              </a:rPr>
              <a:t>i, </a:t>
            </a:r>
            <a:r>
              <a:rPr sz="2450" spc="-4" dirty="0" smtClean="0">
                <a:latin typeface="Rockwell"/>
                <a:cs typeface="Rockwell"/>
              </a:rPr>
              <a:t>s</a:t>
            </a:r>
            <a:r>
              <a:rPr sz="2450" spc="-9" dirty="0" smtClean="0">
                <a:latin typeface="Rockwell"/>
                <a:cs typeface="Rockwell"/>
              </a:rPr>
              <a:t>e</a:t>
            </a:r>
            <a:r>
              <a:rPr sz="2450" spc="0" dirty="0" smtClean="0">
                <a:latin typeface="Rockwell"/>
                <a:cs typeface="Rockwell"/>
              </a:rPr>
              <a:t>per</a:t>
            </a:r>
            <a:r>
              <a:rPr sz="2450" spc="-4" dirty="0" smtClean="0">
                <a:latin typeface="Rockwell"/>
                <a:cs typeface="Rockwell"/>
              </a:rPr>
              <a:t>t</a:t>
            </a:r>
            <a:r>
              <a:rPr sz="2450" spc="0" dirty="0" smtClean="0">
                <a:latin typeface="Rockwell"/>
                <a:cs typeface="Rockwell"/>
              </a:rPr>
              <a:t>i</a:t>
            </a:r>
            <a:r>
              <a:rPr sz="2450" spc="14" dirty="0" smtClean="0">
                <a:latin typeface="Rockwell"/>
                <a:cs typeface="Rockwell"/>
              </a:rPr>
              <a:t> </a:t>
            </a:r>
            <a:r>
              <a:rPr sz="2450" i="1" spc="4" dirty="0" smtClean="0">
                <a:latin typeface="Rockwell"/>
                <a:cs typeface="Rockwell"/>
              </a:rPr>
              <a:t>e</a:t>
            </a:r>
            <a:r>
              <a:rPr sz="2450" i="1" spc="-4" dirty="0" smtClean="0">
                <a:latin typeface="Rockwell"/>
                <a:cs typeface="Rockwell"/>
              </a:rPr>
              <a:t>-</a:t>
            </a:r>
            <a:r>
              <a:rPr sz="2450" i="1" spc="0" dirty="0" smtClean="0">
                <a:latin typeface="Rockwell"/>
                <a:cs typeface="Rockwell"/>
              </a:rPr>
              <a:t>b</a:t>
            </a:r>
            <a:r>
              <a:rPr sz="2450" i="1" spc="-9" dirty="0" smtClean="0">
                <a:latin typeface="Rockwell"/>
                <a:cs typeface="Rockwell"/>
              </a:rPr>
              <a:t>o</a:t>
            </a:r>
            <a:r>
              <a:rPr sz="2450" i="1" spc="0" dirty="0" smtClean="0">
                <a:latin typeface="Rockwell"/>
                <a:cs typeface="Rockwell"/>
              </a:rPr>
              <a:t>ok</a:t>
            </a:r>
            <a:endParaRPr sz="2450">
              <a:latin typeface="Rockwell"/>
              <a:cs typeface="Rockwell"/>
            </a:endParaRPr>
          </a:p>
          <a:p>
            <a:pPr marL="12700" marR="6005370" algn="just">
              <a:lnSpc>
                <a:spcPct val="97859"/>
              </a:lnSpc>
              <a:spcBef>
                <a:spcPts val="60"/>
              </a:spcBef>
            </a:pPr>
            <a:r>
              <a:rPr sz="2450" spc="-4" dirty="0" smtClean="0">
                <a:latin typeface="Rockwell"/>
                <a:cs typeface="Rockwell"/>
              </a:rPr>
              <a:t>Ha</a:t>
            </a:r>
            <a:r>
              <a:rPr sz="2450" spc="0" dirty="0" smtClean="0">
                <a:latin typeface="Rockwell"/>
                <a:cs typeface="Rockwell"/>
              </a:rPr>
              <a:t>rga ter</a:t>
            </a:r>
            <a:r>
              <a:rPr sz="2450" spc="-4" dirty="0" smtClean="0">
                <a:latin typeface="Rockwell"/>
                <a:cs typeface="Rockwell"/>
              </a:rPr>
              <a:t>ja</a:t>
            </a:r>
            <a:r>
              <a:rPr sz="2450" spc="0" dirty="0" smtClean="0">
                <a:latin typeface="Rockwell"/>
                <a:cs typeface="Rockwell"/>
              </a:rPr>
              <a:t>ngk</a:t>
            </a:r>
            <a:r>
              <a:rPr sz="2450" spc="-4" dirty="0" smtClean="0">
                <a:latin typeface="Rockwell"/>
                <a:cs typeface="Rockwell"/>
              </a:rPr>
              <a:t>a</a:t>
            </a:r>
            <a:r>
              <a:rPr sz="2450" spc="0" dirty="0" smtClean="0">
                <a:latin typeface="Rockwell"/>
                <a:cs typeface="Rockwell"/>
              </a:rPr>
              <a:t>u</a:t>
            </a:r>
            <a:endParaRPr sz="2450">
              <a:latin typeface="Rockwell"/>
              <a:cs typeface="Rockwell"/>
            </a:endParaRPr>
          </a:p>
          <a:p>
            <a:pPr marL="12700" algn="just">
              <a:lnSpc>
                <a:spcPct val="99816"/>
              </a:lnSpc>
              <a:spcBef>
                <a:spcPts val="50"/>
              </a:spcBef>
            </a:pPr>
            <a:r>
              <a:rPr sz="2450" spc="0" dirty="0" smtClean="0">
                <a:latin typeface="Rockwell"/>
                <a:cs typeface="Rockwell"/>
              </a:rPr>
              <a:t>B</a:t>
            </a:r>
            <a:r>
              <a:rPr sz="2450" spc="-4" dirty="0" smtClean="0">
                <a:latin typeface="Rockwell"/>
                <a:cs typeface="Rockwell"/>
              </a:rPr>
              <a:t>a</a:t>
            </a:r>
            <a:r>
              <a:rPr sz="2450" spc="0" dirty="0" smtClean="0">
                <a:latin typeface="Rockwell"/>
                <a:cs typeface="Rockwell"/>
              </a:rPr>
              <a:t>r</a:t>
            </a:r>
            <a:r>
              <a:rPr sz="2450" spc="-4" dirty="0" smtClean="0">
                <a:latin typeface="Rockwell"/>
                <a:cs typeface="Rockwell"/>
              </a:rPr>
              <a:t>a</a:t>
            </a:r>
            <a:r>
              <a:rPr sz="2450" spc="0" dirty="0" smtClean="0">
                <a:latin typeface="Rockwell"/>
                <a:cs typeface="Rockwell"/>
              </a:rPr>
              <a:t>n</a:t>
            </a:r>
            <a:r>
              <a:rPr sz="2450" spc="4" dirty="0" smtClean="0">
                <a:latin typeface="Rockwell"/>
                <a:cs typeface="Rockwell"/>
              </a:rPr>
              <a:t>g</a:t>
            </a:r>
            <a:r>
              <a:rPr sz="2450" spc="-4" dirty="0" smtClean="0">
                <a:latin typeface="Rockwell"/>
                <a:cs typeface="Rockwell"/>
              </a:rPr>
              <a:t>-</a:t>
            </a:r>
            <a:r>
              <a:rPr sz="2450" spc="0" dirty="0" smtClean="0">
                <a:latin typeface="Rockwell"/>
                <a:cs typeface="Rockwell"/>
              </a:rPr>
              <a:t>b</a:t>
            </a:r>
            <a:r>
              <a:rPr sz="2450" spc="-4" dirty="0" smtClean="0">
                <a:latin typeface="Rockwell"/>
                <a:cs typeface="Rockwell"/>
              </a:rPr>
              <a:t>a</a:t>
            </a:r>
            <a:r>
              <a:rPr sz="2450" spc="0" dirty="0" smtClean="0">
                <a:latin typeface="Rockwell"/>
                <a:cs typeface="Rockwell"/>
              </a:rPr>
              <a:t>r</a:t>
            </a:r>
            <a:r>
              <a:rPr sz="2450" spc="-4" dirty="0" smtClean="0">
                <a:latin typeface="Rockwell"/>
                <a:cs typeface="Rockwell"/>
              </a:rPr>
              <a:t>a</a:t>
            </a:r>
            <a:r>
              <a:rPr sz="2450" spc="0" dirty="0" smtClean="0">
                <a:latin typeface="Rockwell"/>
                <a:cs typeface="Rockwell"/>
              </a:rPr>
              <a:t>ng y</a:t>
            </a:r>
            <a:r>
              <a:rPr sz="2450" spc="-4" dirty="0" smtClean="0">
                <a:latin typeface="Rockwell"/>
                <a:cs typeface="Rockwell"/>
              </a:rPr>
              <a:t>a</a:t>
            </a:r>
            <a:r>
              <a:rPr sz="2450" spc="0" dirty="0" smtClean="0">
                <a:latin typeface="Rockwell"/>
                <a:cs typeface="Rockwell"/>
              </a:rPr>
              <a:t>ng</a:t>
            </a:r>
            <a:r>
              <a:rPr sz="2450" spc="-9" dirty="0" smtClean="0">
                <a:latin typeface="Rockwell"/>
                <a:cs typeface="Rockwell"/>
              </a:rPr>
              <a:t> </a:t>
            </a:r>
            <a:r>
              <a:rPr sz="2450" spc="-4" dirty="0" smtClean="0">
                <a:latin typeface="Rockwell"/>
                <a:cs typeface="Rockwell"/>
              </a:rPr>
              <a:t>c</a:t>
            </a:r>
            <a:r>
              <a:rPr sz="2450" spc="0" dirty="0" smtClean="0">
                <a:latin typeface="Rockwell"/>
                <a:cs typeface="Rockwell"/>
              </a:rPr>
              <a:t>ukup </a:t>
            </a:r>
            <a:r>
              <a:rPr sz="2450" spc="-4" dirty="0" smtClean="0">
                <a:latin typeface="Rockwell"/>
                <a:cs typeface="Rockwell"/>
              </a:rPr>
              <a:t>s</a:t>
            </a:r>
            <a:r>
              <a:rPr sz="2450" spc="0" dirty="0" smtClean="0">
                <a:latin typeface="Rockwell"/>
                <a:cs typeface="Rockwell"/>
              </a:rPr>
              <a:t>er</a:t>
            </a:r>
            <a:r>
              <a:rPr sz="2450" spc="-4" dirty="0" smtClean="0">
                <a:latin typeface="Rockwell"/>
                <a:cs typeface="Rockwell"/>
              </a:rPr>
              <a:t>i</a:t>
            </a:r>
            <a:r>
              <a:rPr sz="2450" spc="0" dirty="0" smtClean="0">
                <a:latin typeface="Rockwell"/>
                <a:cs typeface="Rockwell"/>
              </a:rPr>
              <a:t>ng </a:t>
            </a:r>
            <a:r>
              <a:rPr sz="2450" spc="-4" dirty="0" smtClean="0">
                <a:latin typeface="Rockwell"/>
                <a:cs typeface="Rockwell"/>
              </a:rPr>
              <a:t>d</a:t>
            </a:r>
            <a:r>
              <a:rPr sz="2450" spc="0" dirty="0" smtClean="0">
                <a:latin typeface="Rockwell"/>
                <a:cs typeface="Rockwell"/>
              </a:rPr>
              <a:t>i</a:t>
            </a:r>
            <a:r>
              <a:rPr sz="2450" spc="-4" dirty="0" smtClean="0">
                <a:latin typeface="Rockwell"/>
                <a:cs typeface="Rockwell"/>
              </a:rPr>
              <a:t>ca</a:t>
            </a:r>
            <a:r>
              <a:rPr sz="2450" spc="0" dirty="0" smtClean="0">
                <a:latin typeface="Rockwell"/>
                <a:cs typeface="Rockwell"/>
              </a:rPr>
              <a:t>ri </a:t>
            </a:r>
            <a:r>
              <a:rPr sz="2450" spc="-4" dirty="0" smtClean="0">
                <a:latin typeface="Rockwell"/>
                <a:cs typeface="Rockwell"/>
              </a:rPr>
              <a:t>da</a:t>
            </a:r>
            <a:r>
              <a:rPr sz="2450" spc="0" dirty="0" smtClean="0">
                <a:latin typeface="Rockwell"/>
                <a:cs typeface="Rockwell"/>
              </a:rPr>
              <a:t>l</a:t>
            </a:r>
            <a:r>
              <a:rPr sz="2450" spc="-4" dirty="0" smtClean="0">
                <a:latin typeface="Rockwell"/>
                <a:cs typeface="Rockwell"/>
              </a:rPr>
              <a:t>a</a:t>
            </a:r>
            <a:r>
              <a:rPr sz="2450" spc="0" dirty="0" smtClean="0">
                <a:latin typeface="Rockwell"/>
                <a:cs typeface="Rockwell"/>
              </a:rPr>
              <a:t>m ke</a:t>
            </a:r>
            <a:r>
              <a:rPr sz="2450" spc="-4" dirty="0" smtClean="0">
                <a:latin typeface="Rockwell"/>
                <a:cs typeface="Rockwell"/>
              </a:rPr>
              <a:t>s</a:t>
            </a:r>
            <a:r>
              <a:rPr sz="2450" spc="0" dirty="0" smtClean="0">
                <a:latin typeface="Rockwell"/>
                <a:cs typeface="Rockwell"/>
              </a:rPr>
              <a:t>eh</a:t>
            </a:r>
            <a:r>
              <a:rPr sz="2450" spc="-4" dirty="0" smtClean="0">
                <a:latin typeface="Rockwell"/>
                <a:cs typeface="Rockwell"/>
              </a:rPr>
              <a:t>a</a:t>
            </a:r>
            <a:r>
              <a:rPr sz="2450" spc="0" dirty="0" smtClean="0">
                <a:latin typeface="Rockwell"/>
                <a:cs typeface="Rockwell"/>
              </a:rPr>
              <a:t>ri</a:t>
            </a:r>
            <a:r>
              <a:rPr sz="2450" spc="-4" dirty="0" smtClean="0">
                <a:latin typeface="Rockwell"/>
                <a:cs typeface="Rockwell"/>
              </a:rPr>
              <a:t>a</a:t>
            </a:r>
            <a:r>
              <a:rPr sz="2450" spc="0" dirty="0" smtClean="0">
                <a:latin typeface="Rockwell"/>
                <a:cs typeface="Rockwell"/>
              </a:rPr>
              <a:t>n B</a:t>
            </a:r>
            <a:r>
              <a:rPr sz="2450" spc="-4" dirty="0" smtClean="0">
                <a:latin typeface="Rockwell"/>
                <a:cs typeface="Rockwell"/>
              </a:rPr>
              <a:t>a</a:t>
            </a:r>
            <a:r>
              <a:rPr sz="2450" spc="0" dirty="0" smtClean="0">
                <a:latin typeface="Rockwell"/>
                <a:cs typeface="Rockwell"/>
              </a:rPr>
              <a:t>r</a:t>
            </a:r>
            <a:r>
              <a:rPr sz="2450" spc="-4" dirty="0" smtClean="0">
                <a:latin typeface="Rockwell"/>
                <a:cs typeface="Rockwell"/>
              </a:rPr>
              <a:t>a</a:t>
            </a:r>
            <a:r>
              <a:rPr sz="2450" spc="0" dirty="0" smtClean="0">
                <a:latin typeface="Rockwell"/>
                <a:cs typeface="Rockwell"/>
              </a:rPr>
              <a:t>ng y</a:t>
            </a:r>
            <a:r>
              <a:rPr sz="2450" spc="-4" dirty="0" smtClean="0">
                <a:latin typeface="Rockwell"/>
                <a:cs typeface="Rockwell"/>
              </a:rPr>
              <a:t>a</a:t>
            </a:r>
            <a:r>
              <a:rPr sz="2450" spc="0" dirty="0" smtClean="0">
                <a:latin typeface="Rockwell"/>
                <a:cs typeface="Rockwell"/>
              </a:rPr>
              <a:t>ng</a:t>
            </a:r>
            <a:r>
              <a:rPr sz="2450" spc="-9" dirty="0" smtClean="0">
                <a:latin typeface="Rockwell"/>
                <a:cs typeface="Rockwell"/>
              </a:rPr>
              <a:t> </a:t>
            </a:r>
            <a:r>
              <a:rPr sz="2450" spc="0" dirty="0" smtClean="0">
                <a:latin typeface="Rockwell"/>
                <a:cs typeface="Rockwell"/>
              </a:rPr>
              <a:t>t</a:t>
            </a:r>
            <a:r>
              <a:rPr sz="2450" spc="-4" dirty="0" smtClean="0">
                <a:latin typeface="Rockwell"/>
                <a:cs typeface="Rockwell"/>
              </a:rPr>
              <a:t>i</a:t>
            </a:r>
            <a:r>
              <a:rPr sz="2450" spc="0" dirty="0" smtClean="0">
                <a:latin typeface="Rockwell"/>
                <a:cs typeface="Rockwell"/>
              </a:rPr>
              <a:t>d</a:t>
            </a:r>
            <a:r>
              <a:rPr sz="2450" spc="-4" dirty="0" smtClean="0">
                <a:latin typeface="Rockwell"/>
                <a:cs typeface="Rockwell"/>
              </a:rPr>
              <a:t>a</a:t>
            </a:r>
            <a:r>
              <a:rPr sz="2450" spc="0" dirty="0" smtClean="0">
                <a:latin typeface="Rockwell"/>
                <a:cs typeface="Rockwell"/>
              </a:rPr>
              <a:t>k </a:t>
            </a:r>
            <a:r>
              <a:rPr sz="2450" spc="-4" dirty="0" smtClean="0">
                <a:latin typeface="Rockwell"/>
                <a:cs typeface="Rockwell"/>
              </a:rPr>
              <a:t>da</a:t>
            </a:r>
            <a:r>
              <a:rPr sz="2450" spc="0" dirty="0" smtClean="0">
                <a:latin typeface="Rockwell"/>
                <a:cs typeface="Rockwell"/>
              </a:rPr>
              <a:t>p</a:t>
            </a:r>
            <a:r>
              <a:rPr sz="2450" spc="-4" dirty="0" smtClean="0">
                <a:latin typeface="Rockwell"/>
                <a:cs typeface="Rockwell"/>
              </a:rPr>
              <a:t>a</a:t>
            </a:r>
            <a:r>
              <a:rPr sz="2450" spc="0" dirty="0" smtClean="0">
                <a:latin typeface="Rockwell"/>
                <a:cs typeface="Rockwell"/>
              </a:rPr>
              <a:t>t</a:t>
            </a:r>
            <a:r>
              <a:rPr sz="2450" spc="-9" dirty="0" smtClean="0">
                <a:latin typeface="Rockwell"/>
                <a:cs typeface="Rockwell"/>
              </a:rPr>
              <a:t> </a:t>
            </a:r>
            <a:r>
              <a:rPr sz="2450" spc="0" dirty="0" smtClean="0">
                <a:latin typeface="Rockwell"/>
                <a:cs typeface="Rockwell"/>
              </a:rPr>
              <a:t>d</a:t>
            </a:r>
            <a:r>
              <a:rPr sz="2450" spc="-4" dirty="0" smtClean="0">
                <a:latin typeface="Rockwell"/>
                <a:cs typeface="Rockwell"/>
              </a:rPr>
              <a:t>i</a:t>
            </a:r>
            <a:r>
              <a:rPr sz="2450" spc="0" dirty="0" smtClean="0">
                <a:latin typeface="Rockwell"/>
                <a:cs typeface="Rockwell"/>
              </a:rPr>
              <a:t>t</a:t>
            </a:r>
            <a:r>
              <a:rPr sz="2450" spc="-9" dirty="0" smtClean="0">
                <a:latin typeface="Rockwell"/>
                <a:cs typeface="Rockwell"/>
              </a:rPr>
              <a:t>em</a:t>
            </a:r>
            <a:r>
              <a:rPr sz="2450" spc="0" dirty="0" smtClean="0">
                <a:latin typeface="Rockwell"/>
                <a:cs typeface="Rockwell"/>
              </a:rPr>
              <a:t>uk</a:t>
            </a:r>
            <a:r>
              <a:rPr sz="2450" spc="-4" dirty="0" smtClean="0">
                <a:latin typeface="Rockwell"/>
                <a:cs typeface="Rockwell"/>
              </a:rPr>
              <a:t>a</a:t>
            </a:r>
            <a:r>
              <a:rPr sz="2450" spc="0" dirty="0" smtClean="0">
                <a:latin typeface="Rockwell"/>
                <a:cs typeface="Rockwell"/>
              </a:rPr>
              <a:t>n den</a:t>
            </a:r>
            <a:r>
              <a:rPr sz="2450" spc="-4" dirty="0" smtClean="0">
                <a:latin typeface="Rockwell"/>
                <a:cs typeface="Rockwell"/>
              </a:rPr>
              <a:t>ga</a:t>
            </a:r>
            <a:r>
              <a:rPr sz="2450" spc="0" dirty="0" smtClean="0">
                <a:latin typeface="Rockwell"/>
                <a:cs typeface="Rockwell"/>
              </a:rPr>
              <a:t>n mud</a:t>
            </a:r>
            <a:r>
              <a:rPr sz="2450" spc="-4" dirty="0" smtClean="0">
                <a:latin typeface="Rockwell"/>
                <a:cs typeface="Rockwell"/>
              </a:rPr>
              <a:t>a</a:t>
            </a:r>
            <a:r>
              <a:rPr sz="2450" spc="0" dirty="0" smtClean="0">
                <a:latin typeface="Rockwell"/>
                <a:cs typeface="Rockwell"/>
              </a:rPr>
              <a:t>h</a:t>
            </a:r>
            <a:r>
              <a:rPr sz="2450" spc="-9" dirty="0" smtClean="0">
                <a:latin typeface="Rockwell"/>
                <a:cs typeface="Rockwell"/>
              </a:rPr>
              <a:t> </a:t>
            </a:r>
            <a:r>
              <a:rPr sz="2450" spc="0" dirty="0" smtClean="0">
                <a:latin typeface="Rockwell"/>
                <a:cs typeface="Rockwell"/>
              </a:rPr>
              <a:t>di</a:t>
            </a:r>
            <a:r>
              <a:rPr sz="2450" spc="-9" dirty="0" smtClean="0">
                <a:latin typeface="Rockwell"/>
                <a:cs typeface="Rockwell"/>
              </a:rPr>
              <a:t> </a:t>
            </a:r>
            <a:r>
              <a:rPr sz="2450" spc="0" dirty="0" smtClean="0">
                <a:latin typeface="Rockwell"/>
                <a:cs typeface="Rockwell"/>
              </a:rPr>
              <a:t>tok</a:t>
            </a:r>
            <a:r>
              <a:rPr sz="2450" spc="14" dirty="0" smtClean="0">
                <a:latin typeface="Rockwell"/>
                <a:cs typeface="Rockwell"/>
              </a:rPr>
              <a:t>o</a:t>
            </a:r>
            <a:r>
              <a:rPr sz="2450" spc="0" dirty="0" smtClean="0">
                <a:latin typeface="Rockwell"/>
                <a:cs typeface="Rockwell"/>
              </a:rPr>
              <a:t>- toko</a:t>
            </a:r>
            <a:r>
              <a:rPr sz="2450" spc="-9" dirty="0" smtClean="0">
                <a:latin typeface="Rockwell"/>
                <a:cs typeface="Rockwell"/>
              </a:rPr>
              <a:t> </a:t>
            </a:r>
            <a:r>
              <a:rPr sz="2450" spc="0" dirty="0" smtClean="0">
                <a:latin typeface="Rockwell"/>
                <a:cs typeface="Rockwell"/>
              </a:rPr>
              <a:t>tr</a:t>
            </a:r>
            <a:r>
              <a:rPr sz="2450" spc="-4" dirty="0" smtClean="0">
                <a:latin typeface="Rockwell"/>
                <a:cs typeface="Rockwell"/>
              </a:rPr>
              <a:t>a</a:t>
            </a:r>
            <a:r>
              <a:rPr sz="2450" spc="0" dirty="0" smtClean="0">
                <a:latin typeface="Rockwell"/>
                <a:cs typeface="Rockwell"/>
              </a:rPr>
              <a:t>di</a:t>
            </a:r>
            <a:r>
              <a:rPr sz="2450" spc="-14" dirty="0" smtClean="0">
                <a:latin typeface="Rockwell"/>
                <a:cs typeface="Rockwell"/>
              </a:rPr>
              <a:t>s</a:t>
            </a:r>
            <a:r>
              <a:rPr sz="2450" spc="0" dirty="0" smtClean="0">
                <a:latin typeface="Rockwell"/>
                <a:cs typeface="Rockwell"/>
              </a:rPr>
              <a:t>ion</a:t>
            </a:r>
            <a:r>
              <a:rPr sz="2450" spc="-4" dirty="0" smtClean="0">
                <a:latin typeface="Rockwell"/>
                <a:cs typeface="Rockwell"/>
              </a:rPr>
              <a:t>a</a:t>
            </a:r>
            <a:r>
              <a:rPr sz="2450" spc="0" dirty="0" smtClean="0">
                <a:latin typeface="Rockwell"/>
                <a:cs typeface="Rockwell"/>
              </a:rPr>
              <a:t>l</a:t>
            </a:r>
            <a:endParaRPr sz="245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69239" y="6096554"/>
            <a:ext cx="7724704" cy="70967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6845">
              <a:lnSpc>
                <a:spcPts val="2630"/>
              </a:lnSpc>
              <a:spcBef>
                <a:spcPts val="131"/>
              </a:spcBef>
            </a:pPr>
            <a:r>
              <a:rPr sz="3675" b="1" spc="-4" baseline="1158" dirty="0" smtClean="0">
                <a:latin typeface="Rockwell"/>
                <a:cs typeface="Rockwell"/>
              </a:rPr>
              <a:t>C</a:t>
            </a:r>
            <a:r>
              <a:rPr sz="3675" b="1" spc="0" baseline="1158" dirty="0" smtClean="0">
                <a:latin typeface="Rockwell"/>
                <a:cs typeface="Rockwell"/>
              </a:rPr>
              <a:t>ontoh: </a:t>
            </a:r>
            <a:r>
              <a:rPr sz="3675" u="heavy" spc="-14" baseline="1158" dirty="0" smtClean="0">
                <a:solidFill>
                  <a:srgbClr val="009999"/>
                </a:solidFill>
                <a:latin typeface="Rockwell"/>
                <a:cs typeface="Rockwell"/>
                <a:hlinkClick r:id="rId2"/>
              </a:rPr>
              <a:t>w</a:t>
            </a:r>
            <a:r>
              <a:rPr sz="3675" u="heavy" spc="-4" baseline="1158" dirty="0" smtClean="0">
                <a:solidFill>
                  <a:srgbClr val="009999"/>
                </a:solidFill>
                <a:latin typeface="Rockwell"/>
                <a:cs typeface="Rockwell"/>
                <a:hlinkClick r:id="rId2"/>
              </a:rPr>
              <a:t>ww</a:t>
            </a:r>
            <a:r>
              <a:rPr sz="3675" u="heavy" spc="0" baseline="1158" dirty="0" smtClean="0">
                <a:solidFill>
                  <a:srgbClr val="009999"/>
                </a:solidFill>
                <a:latin typeface="Rockwell"/>
                <a:cs typeface="Rockwell"/>
                <a:hlinkClick r:id="rId2"/>
              </a:rPr>
              <a:t>.</a:t>
            </a:r>
            <a:r>
              <a:rPr sz="3675" u="heavy" spc="-4" baseline="1158" dirty="0" smtClean="0">
                <a:solidFill>
                  <a:srgbClr val="009999"/>
                </a:solidFill>
                <a:latin typeface="Rockwell"/>
                <a:cs typeface="Rockwell"/>
                <a:hlinkClick r:id="rId2"/>
              </a:rPr>
              <a:t>a</a:t>
            </a:r>
            <a:r>
              <a:rPr sz="3675" u="heavy" spc="0" baseline="1158" dirty="0" smtClean="0">
                <a:solidFill>
                  <a:srgbClr val="009999"/>
                </a:solidFill>
                <a:latin typeface="Rockwell"/>
                <a:cs typeface="Rockwell"/>
                <a:hlinkClick r:id="rId2"/>
              </a:rPr>
              <a:t>m</a:t>
            </a:r>
            <a:r>
              <a:rPr sz="3675" u="heavy" spc="-4" baseline="1158" dirty="0" smtClean="0">
                <a:solidFill>
                  <a:srgbClr val="009999"/>
                </a:solidFill>
                <a:latin typeface="Rockwell"/>
                <a:cs typeface="Rockwell"/>
                <a:hlinkClick r:id="rId2"/>
              </a:rPr>
              <a:t>az</a:t>
            </a:r>
            <a:r>
              <a:rPr sz="3675" u="heavy" spc="0" baseline="1158" dirty="0" smtClean="0">
                <a:solidFill>
                  <a:srgbClr val="009999"/>
                </a:solidFill>
                <a:latin typeface="Rockwell"/>
                <a:cs typeface="Rockwell"/>
                <a:hlinkClick r:id="rId2"/>
              </a:rPr>
              <a:t>on.</a:t>
            </a:r>
            <a:r>
              <a:rPr sz="3675" u="heavy" spc="-4" baseline="1158" dirty="0" smtClean="0">
                <a:solidFill>
                  <a:srgbClr val="009999"/>
                </a:solidFill>
                <a:latin typeface="Rockwell"/>
                <a:cs typeface="Rockwell"/>
                <a:hlinkClick r:id="rId2"/>
              </a:rPr>
              <a:t>c</a:t>
            </a:r>
            <a:r>
              <a:rPr sz="3675" u="heavy" spc="0" baseline="1158" dirty="0" smtClean="0">
                <a:solidFill>
                  <a:srgbClr val="009999"/>
                </a:solidFill>
                <a:latin typeface="Rockwell"/>
                <a:cs typeface="Rockwell"/>
                <a:hlinkClick r:id="rId2"/>
              </a:rPr>
              <a:t>o</a:t>
            </a:r>
            <a:r>
              <a:rPr sz="3675" u="heavy" spc="14" baseline="1158" dirty="0" smtClean="0">
                <a:solidFill>
                  <a:srgbClr val="009999"/>
                </a:solidFill>
                <a:latin typeface="Rockwell"/>
                <a:cs typeface="Rockwell"/>
              </a:rPr>
              <a:t>m</a:t>
            </a:r>
            <a:r>
              <a:rPr sz="3675" spc="0" baseline="1158" dirty="0" smtClean="0">
                <a:latin typeface="Rockwell"/>
                <a:cs typeface="Rockwell"/>
              </a:rPr>
              <a:t>, </a:t>
            </a:r>
            <a:r>
              <a:rPr sz="3675" u="heavy" spc="-4" baseline="1158" dirty="0" smtClean="0">
                <a:solidFill>
                  <a:srgbClr val="009999"/>
                </a:solidFill>
                <a:latin typeface="Rockwell"/>
                <a:cs typeface="Rockwell"/>
                <a:hlinkClick r:id="rId3"/>
              </a:rPr>
              <a:t>w</a:t>
            </a:r>
            <a:r>
              <a:rPr sz="3675" u="heavy" spc="-14" baseline="1158" dirty="0" smtClean="0">
                <a:solidFill>
                  <a:srgbClr val="009999"/>
                </a:solidFill>
                <a:latin typeface="Rockwell"/>
                <a:cs typeface="Rockwell"/>
                <a:hlinkClick r:id="rId3"/>
              </a:rPr>
              <a:t>w</a:t>
            </a:r>
            <a:r>
              <a:rPr sz="3675" u="heavy" spc="-4" baseline="1158" dirty="0" smtClean="0">
                <a:solidFill>
                  <a:srgbClr val="009999"/>
                </a:solidFill>
                <a:latin typeface="Rockwell"/>
                <a:cs typeface="Rockwell"/>
                <a:hlinkClick r:id="rId3"/>
              </a:rPr>
              <a:t>w</a:t>
            </a:r>
            <a:r>
              <a:rPr sz="3675" u="heavy" spc="0" baseline="1158" dirty="0" smtClean="0">
                <a:solidFill>
                  <a:srgbClr val="009999"/>
                </a:solidFill>
                <a:latin typeface="Rockwell"/>
                <a:cs typeface="Rockwell"/>
                <a:hlinkClick r:id="rId3"/>
              </a:rPr>
              <a:t>.bhinnek</a:t>
            </a:r>
            <a:r>
              <a:rPr sz="3675" u="heavy" spc="-4" baseline="1158" dirty="0" smtClean="0">
                <a:solidFill>
                  <a:srgbClr val="009999"/>
                </a:solidFill>
                <a:latin typeface="Rockwell"/>
                <a:cs typeface="Rockwell"/>
                <a:hlinkClick r:id="rId3"/>
              </a:rPr>
              <a:t>a</a:t>
            </a:r>
            <a:r>
              <a:rPr sz="3675" u="heavy" spc="0" baseline="1158" dirty="0" smtClean="0">
                <a:solidFill>
                  <a:srgbClr val="009999"/>
                </a:solidFill>
                <a:latin typeface="Rockwell"/>
                <a:cs typeface="Rockwell"/>
                <a:hlinkClick r:id="rId3"/>
              </a:rPr>
              <a:t>.</a:t>
            </a:r>
            <a:r>
              <a:rPr sz="3675" u="heavy" spc="-4" baseline="1158" dirty="0" smtClean="0">
                <a:solidFill>
                  <a:srgbClr val="009999"/>
                </a:solidFill>
                <a:latin typeface="Rockwell"/>
                <a:cs typeface="Rockwell"/>
                <a:hlinkClick r:id="rId3"/>
              </a:rPr>
              <a:t>c</a:t>
            </a:r>
            <a:r>
              <a:rPr sz="3675" u="heavy" spc="0" baseline="1158" dirty="0" smtClean="0">
                <a:solidFill>
                  <a:srgbClr val="009999"/>
                </a:solidFill>
                <a:latin typeface="Rockwell"/>
                <a:cs typeface="Rockwell"/>
                <a:hlinkClick r:id="rId3"/>
              </a:rPr>
              <a:t>o</a:t>
            </a:r>
            <a:r>
              <a:rPr sz="3675" u="heavy" spc="9" baseline="1158" dirty="0" smtClean="0">
                <a:solidFill>
                  <a:srgbClr val="009999"/>
                </a:solidFill>
                <a:latin typeface="Rockwell"/>
                <a:cs typeface="Rockwell"/>
              </a:rPr>
              <a:t>m</a:t>
            </a:r>
            <a:r>
              <a:rPr sz="3675" spc="0" baseline="1158" dirty="0" smtClean="0">
                <a:latin typeface="Rockwell"/>
                <a:cs typeface="Rockwell"/>
              </a:rPr>
              <a:t>,</a:t>
            </a:r>
            <a:endParaRPr sz="2450">
              <a:latin typeface="Rockwell"/>
              <a:cs typeface="Rockwell"/>
            </a:endParaRPr>
          </a:p>
          <a:p>
            <a:pPr marL="363220">
              <a:lnSpc>
                <a:spcPct val="97859"/>
              </a:lnSpc>
            </a:pPr>
            <a:r>
              <a:rPr sz="2450" u="heavy" spc="-4" dirty="0" smtClean="0">
                <a:solidFill>
                  <a:srgbClr val="009999"/>
                </a:solidFill>
                <a:latin typeface="Rockwell"/>
                <a:cs typeface="Rockwell"/>
                <a:hlinkClick r:id="rId4"/>
              </a:rPr>
              <a:t>www</a:t>
            </a:r>
            <a:r>
              <a:rPr sz="2450" u="heavy" spc="0" dirty="0" smtClean="0">
                <a:solidFill>
                  <a:srgbClr val="009999"/>
                </a:solidFill>
                <a:latin typeface="Rockwell"/>
                <a:cs typeface="Rockwell"/>
                <a:hlinkClick r:id="rId4"/>
              </a:rPr>
              <a:t>.klik</a:t>
            </a:r>
            <a:r>
              <a:rPr sz="2450" u="heavy" spc="-4" dirty="0" smtClean="0">
                <a:solidFill>
                  <a:srgbClr val="009999"/>
                </a:solidFill>
                <a:latin typeface="Rockwell"/>
                <a:cs typeface="Rockwell"/>
                <a:hlinkClick r:id="rId4"/>
              </a:rPr>
              <a:t>i</a:t>
            </a:r>
            <a:r>
              <a:rPr sz="2450" u="heavy" spc="0" dirty="0" smtClean="0">
                <a:solidFill>
                  <a:srgbClr val="009999"/>
                </a:solidFill>
                <a:latin typeface="Rockwell"/>
                <a:cs typeface="Rockwell"/>
                <a:hlinkClick r:id="rId4"/>
              </a:rPr>
              <a:t>nti.</a:t>
            </a:r>
            <a:r>
              <a:rPr sz="2450" u="heavy" spc="-4" dirty="0" smtClean="0">
                <a:solidFill>
                  <a:srgbClr val="009999"/>
                </a:solidFill>
                <a:latin typeface="Rockwell"/>
                <a:cs typeface="Rockwell"/>
                <a:hlinkClick r:id="rId4"/>
              </a:rPr>
              <a:t>c</a:t>
            </a:r>
            <a:r>
              <a:rPr sz="2450" u="heavy" spc="-9" dirty="0" smtClean="0">
                <a:solidFill>
                  <a:srgbClr val="009999"/>
                </a:solidFill>
                <a:latin typeface="Rockwell"/>
                <a:cs typeface="Rockwell"/>
                <a:hlinkClick r:id="rId4"/>
              </a:rPr>
              <a:t>o</a:t>
            </a:r>
            <a:r>
              <a:rPr sz="2450" u="heavy" spc="25" dirty="0" smtClean="0">
                <a:solidFill>
                  <a:srgbClr val="009999"/>
                </a:solidFill>
                <a:latin typeface="Rockwell"/>
                <a:cs typeface="Rockwell"/>
                <a:hlinkClick r:id="rId4"/>
              </a:rPr>
              <a:t>m</a:t>
            </a:r>
            <a:r>
              <a:rPr sz="2450" spc="0" dirty="0" smtClean="0">
                <a:latin typeface="Rockwell"/>
                <a:cs typeface="Rockwell"/>
              </a:rPr>
              <a:t>,</a:t>
            </a:r>
            <a:r>
              <a:rPr sz="2450" spc="-4" dirty="0" smtClean="0">
                <a:latin typeface="Rockwell"/>
                <a:cs typeface="Rockwell"/>
              </a:rPr>
              <a:t> ata</a:t>
            </a:r>
            <a:r>
              <a:rPr sz="2450" spc="0" dirty="0" smtClean="0">
                <a:latin typeface="Rockwell"/>
                <a:cs typeface="Rockwell"/>
              </a:rPr>
              <a:t>u </a:t>
            </a:r>
            <a:r>
              <a:rPr sz="2450" u="heavy" spc="-4" dirty="0" smtClean="0">
                <a:solidFill>
                  <a:srgbClr val="009999"/>
                </a:solidFill>
                <a:latin typeface="Rockwell"/>
                <a:cs typeface="Rockwell"/>
                <a:hlinkClick r:id="rId5"/>
              </a:rPr>
              <a:t>www</a:t>
            </a:r>
            <a:r>
              <a:rPr sz="2450" u="heavy" spc="0" dirty="0" smtClean="0">
                <a:solidFill>
                  <a:srgbClr val="009999"/>
                </a:solidFill>
                <a:latin typeface="Rockwell"/>
                <a:cs typeface="Rockwell"/>
                <a:hlinkClick r:id="rId5"/>
              </a:rPr>
              <a:t>.kerudungo</a:t>
            </a:r>
            <a:r>
              <a:rPr sz="2450" u="heavy" spc="-14" dirty="0" smtClean="0">
                <a:solidFill>
                  <a:srgbClr val="009999"/>
                </a:solidFill>
                <a:latin typeface="Rockwell"/>
                <a:cs typeface="Rockwell"/>
                <a:hlinkClick r:id="rId5"/>
              </a:rPr>
              <a:t>r</a:t>
            </a:r>
            <a:r>
              <a:rPr sz="2450" u="heavy" spc="0" dirty="0" smtClean="0">
                <a:solidFill>
                  <a:srgbClr val="009999"/>
                </a:solidFill>
                <a:latin typeface="Rockwell"/>
                <a:cs typeface="Rockwell"/>
                <a:hlinkClick r:id="rId5"/>
              </a:rPr>
              <a:t>i</a:t>
            </a:r>
            <a:r>
              <a:rPr sz="2450" u="heavy" spc="-4" dirty="0" smtClean="0">
                <a:solidFill>
                  <a:srgbClr val="009999"/>
                </a:solidFill>
                <a:latin typeface="Rockwell"/>
                <a:cs typeface="Rockwell"/>
                <a:hlinkClick r:id="rId5"/>
              </a:rPr>
              <a:t>za</a:t>
            </a:r>
            <a:r>
              <a:rPr sz="2450" u="heavy" spc="0" dirty="0" smtClean="0">
                <a:solidFill>
                  <a:srgbClr val="009999"/>
                </a:solidFill>
                <a:latin typeface="Rockwell"/>
                <a:cs typeface="Rockwell"/>
                <a:hlinkClick r:id="rId5"/>
              </a:rPr>
              <a:t>.</a:t>
            </a:r>
            <a:r>
              <a:rPr sz="2450" u="heavy" spc="-4" dirty="0" smtClean="0">
                <a:solidFill>
                  <a:srgbClr val="009999"/>
                </a:solidFill>
                <a:latin typeface="Rockwell"/>
                <a:cs typeface="Rockwell"/>
                <a:hlinkClick r:id="rId5"/>
              </a:rPr>
              <a:t>c</a:t>
            </a:r>
            <a:r>
              <a:rPr sz="2450" u="heavy" spc="0" dirty="0" smtClean="0">
                <a:solidFill>
                  <a:srgbClr val="009999"/>
                </a:solidFill>
                <a:latin typeface="Rockwell"/>
                <a:cs typeface="Rockwell"/>
                <a:hlinkClick r:id="rId5"/>
              </a:rPr>
              <a:t>om</a:t>
            </a:r>
            <a:r>
              <a:rPr sz="2450" spc="19" dirty="0" smtClean="0">
                <a:solidFill>
                  <a:srgbClr val="009999"/>
                </a:solidFill>
                <a:latin typeface="Rockwell"/>
                <a:cs typeface="Rockwell"/>
              </a:rPr>
              <a:t> </a:t>
            </a:r>
            <a:r>
              <a:rPr sz="2450" spc="0" dirty="0" smtClean="0">
                <a:latin typeface="Wingdings"/>
                <a:cs typeface="Wingdings"/>
              </a:rPr>
              <a:t></a:t>
            </a:r>
            <a:endParaRPr sz="2450">
              <a:latin typeface="Wingdings"/>
              <a:cs typeface="Wingding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0" y="928115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66548" y="1210684"/>
            <a:ext cx="8403787" cy="5481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315"/>
              </a:lnSpc>
              <a:spcBef>
                <a:spcPts val="215"/>
              </a:spcBef>
            </a:pPr>
            <a:r>
              <a:rPr sz="4100" b="1" i="1" spc="0" dirty="0" smtClean="0">
                <a:latin typeface="Rockwell"/>
                <a:cs typeface="Rockwell"/>
              </a:rPr>
              <a:t>3. </a:t>
            </a:r>
            <a:r>
              <a:rPr sz="4100" b="1" i="1" spc="-9" dirty="0" smtClean="0">
                <a:latin typeface="Rockwell"/>
                <a:cs typeface="Rockwell"/>
              </a:rPr>
              <a:t>C</a:t>
            </a:r>
            <a:r>
              <a:rPr sz="4100" b="1" i="1" spc="9" dirty="0" smtClean="0">
                <a:latin typeface="Rockwell"/>
                <a:cs typeface="Rockwell"/>
              </a:rPr>
              <a:t>o</a:t>
            </a:r>
            <a:r>
              <a:rPr sz="4100" b="1" i="1" spc="-4" dirty="0" smtClean="0">
                <a:latin typeface="Rockwell"/>
                <a:cs typeface="Rockwell"/>
              </a:rPr>
              <a:t>nsu</a:t>
            </a:r>
            <a:r>
              <a:rPr sz="4100" b="1" i="1" spc="0" dirty="0" smtClean="0">
                <a:latin typeface="Rockwell"/>
                <a:cs typeface="Rockwell"/>
              </a:rPr>
              <a:t>m</a:t>
            </a:r>
            <a:r>
              <a:rPr sz="4100" b="1" i="1" spc="-4" dirty="0" smtClean="0">
                <a:latin typeface="Rockwell"/>
                <a:cs typeface="Rockwell"/>
              </a:rPr>
              <a:t>e</a:t>
            </a:r>
            <a:r>
              <a:rPr sz="4100" b="1" i="1" spc="0" dirty="0" smtClean="0">
                <a:latin typeface="Rockwell"/>
                <a:cs typeface="Rockwell"/>
              </a:rPr>
              <a:t>r </a:t>
            </a:r>
            <a:r>
              <a:rPr sz="4100" b="1" i="1" spc="-4" dirty="0" smtClean="0">
                <a:latin typeface="Rockwell"/>
                <a:cs typeface="Rockwell"/>
              </a:rPr>
              <a:t>T</a:t>
            </a:r>
            <a:r>
              <a:rPr sz="4100" b="1" i="1" spc="0" dirty="0" smtClean="0">
                <a:latin typeface="Rockwell"/>
                <a:cs typeface="Rockwell"/>
              </a:rPr>
              <a:t>o</a:t>
            </a:r>
            <a:r>
              <a:rPr sz="4100" b="1" i="1" spc="19" dirty="0" smtClean="0">
                <a:latin typeface="Rockwell"/>
                <a:cs typeface="Rockwell"/>
              </a:rPr>
              <a:t> </a:t>
            </a:r>
            <a:r>
              <a:rPr sz="4100" b="1" i="1" spc="-9" dirty="0" smtClean="0">
                <a:latin typeface="Rockwell"/>
                <a:cs typeface="Rockwell"/>
              </a:rPr>
              <a:t>C</a:t>
            </a:r>
            <a:r>
              <a:rPr sz="4100" b="1" i="1" spc="0" dirty="0" smtClean="0">
                <a:latin typeface="Rockwell"/>
                <a:cs typeface="Rockwell"/>
              </a:rPr>
              <a:t>o</a:t>
            </a:r>
            <a:r>
              <a:rPr sz="4100" b="1" i="1" spc="-4" dirty="0" smtClean="0">
                <a:latin typeface="Rockwell"/>
                <a:cs typeface="Rockwell"/>
              </a:rPr>
              <a:t>n</a:t>
            </a:r>
            <a:r>
              <a:rPr sz="4100" b="1" i="1" spc="4" dirty="0" smtClean="0">
                <a:latin typeface="Rockwell"/>
                <a:cs typeface="Rockwell"/>
              </a:rPr>
              <a:t>s</a:t>
            </a:r>
            <a:r>
              <a:rPr sz="4100" b="1" i="1" spc="-4" dirty="0" smtClean="0">
                <a:latin typeface="Rockwell"/>
                <a:cs typeface="Rockwell"/>
              </a:rPr>
              <a:t>u</a:t>
            </a:r>
            <a:r>
              <a:rPr sz="4100" b="1" i="1" spc="-9" dirty="0" smtClean="0">
                <a:latin typeface="Rockwell"/>
                <a:cs typeface="Rockwell"/>
              </a:rPr>
              <a:t>m</a:t>
            </a:r>
            <a:r>
              <a:rPr sz="4100" b="1" i="1" spc="-4" dirty="0" smtClean="0">
                <a:latin typeface="Rockwell"/>
                <a:cs typeface="Rockwell"/>
              </a:rPr>
              <a:t>e</a:t>
            </a:r>
            <a:r>
              <a:rPr sz="4100" b="1" i="1" spc="0" dirty="0" smtClean="0">
                <a:latin typeface="Rockwell"/>
                <a:cs typeface="Rockwell"/>
              </a:rPr>
              <a:t>r</a:t>
            </a:r>
            <a:r>
              <a:rPr sz="4100" b="1" i="1" spc="19" dirty="0" smtClean="0">
                <a:latin typeface="Rockwell"/>
                <a:cs typeface="Rockwell"/>
              </a:rPr>
              <a:t> </a:t>
            </a:r>
            <a:r>
              <a:rPr sz="4100" b="1" i="1" spc="0" dirty="0" smtClean="0">
                <a:latin typeface="Rockwell"/>
                <a:cs typeface="Rockwell"/>
              </a:rPr>
              <a:t>(</a:t>
            </a:r>
            <a:r>
              <a:rPr sz="4100" b="1" i="1" spc="-9" dirty="0" smtClean="0">
                <a:latin typeface="Rockwell"/>
                <a:cs typeface="Rockwell"/>
              </a:rPr>
              <a:t>C</a:t>
            </a:r>
            <a:r>
              <a:rPr sz="4100" b="1" i="1" spc="9" dirty="0" smtClean="0">
                <a:latin typeface="Rockwell"/>
                <a:cs typeface="Rockwell"/>
              </a:rPr>
              <a:t>2</a:t>
            </a:r>
            <a:r>
              <a:rPr sz="4100" b="1" i="1" spc="-9" dirty="0" smtClean="0">
                <a:latin typeface="Rockwell"/>
                <a:cs typeface="Rockwell"/>
              </a:rPr>
              <a:t>C</a:t>
            </a:r>
            <a:r>
              <a:rPr sz="4100" b="1" i="1" spc="0" dirty="0" smtClean="0">
                <a:latin typeface="Rockwell"/>
                <a:cs typeface="Rockwell"/>
              </a:rPr>
              <a:t>)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19532" y="2124722"/>
            <a:ext cx="9277883" cy="143662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750"/>
              </a:lnSpc>
              <a:spcBef>
                <a:spcPts val="347"/>
              </a:spcBef>
            </a:pPr>
            <a:r>
              <a:rPr sz="2850" i="1" spc="0" dirty="0" smtClean="0">
                <a:latin typeface="Rockwell"/>
                <a:cs typeface="Rockwell"/>
              </a:rPr>
              <a:t>C2C</a:t>
            </a:r>
            <a:r>
              <a:rPr sz="2850" i="1" spc="-4" dirty="0" smtClean="0">
                <a:latin typeface="Rockwell"/>
                <a:cs typeface="Rockwell"/>
              </a:rPr>
              <a:t> </a:t>
            </a:r>
            <a:r>
              <a:rPr sz="2850" spc="0" dirty="0" smtClean="0">
                <a:latin typeface="Rockwell"/>
                <a:cs typeface="Rockwell"/>
              </a:rPr>
              <a:t>m</a:t>
            </a:r>
            <a:r>
              <a:rPr sz="2850" spc="-4" dirty="0" smtClean="0">
                <a:latin typeface="Rockwell"/>
                <a:cs typeface="Rockwell"/>
              </a:rPr>
              <a:t>e</a:t>
            </a:r>
            <a:r>
              <a:rPr sz="2850" spc="-9" dirty="0" smtClean="0">
                <a:latin typeface="Rockwell"/>
                <a:cs typeface="Rockwell"/>
              </a:rPr>
              <a:t>r</a:t>
            </a:r>
            <a:r>
              <a:rPr sz="2850" spc="0" dirty="0" smtClean="0">
                <a:latin typeface="Rockwell"/>
                <a:cs typeface="Rockwell"/>
              </a:rPr>
              <a:t>u</a:t>
            </a:r>
            <a:r>
              <a:rPr sz="2850" spc="-4" dirty="0" smtClean="0">
                <a:latin typeface="Rockwell"/>
                <a:cs typeface="Rockwell"/>
              </a:rPr>
              <a:t>p</a:t>
            </a:r>
            <a:r>
              <a:rPr sz="2850" spc="0" dirty="0" smtClean="0">
                <a:latin typeface="Rockwell"/>
                <a:cs typeface="Rockwell"/>
              </a:rPr>
              <a:t>a</a:t>
            </a:r>
            <a:r>
              <a:rPr sz="2850" spc="-4" dirty="0" smtClean="0">
                <a:latin typeface="Rockwell"/>
                <a:cs typeface="Rockwell"/>
              </a:rPr>
              <a:t>k</a:t>
            </a:r>
            <a:r>
              <a:rPr sz="2850" spc="-9" dirty="0" smtClean="0">
                <a:latin typeface="Rockwell"/>
                <a:cs typeface="Rockwell"/>
              </a:rPr>
              <a:t>a</a:t>
            </a:r>
            <a:r>
              <a:rPr sz="2850" spc="0" dirty="0" smtClean="0">
                <a:latin typeface="Rockwell"/>
                <a:cs typeface="Rockwell"/>
              </a:rPr>
              <a:t>n</a:t>
            </a:r>
            <a:r>
              <a:rPr sz="2850" spc="9" dirty="0" smtClean="0">
                <a:latin typeface="Rockwell"/>
                <a:cs typeface="Rockwell"/>
              </a:rPr>
              <a:t> </a:t>
            </a:r>
            <a:r>
              <a:rPr sz="2850" spc="-14" dirty="0" smtClean="0">
                <a:latin typeface="Rockwell"/>
                <a:cs typeface="Rockwell"/>
              </a:rPr>
              <a:t>s</a:t>
            </a:r>
            <a:r>
              <a:rPr sz="2850" spc="0" dirty="0" smtClean="0">
                <a:latin typeface="Rockwell"/>
                <a:cs typeface="Rockwell"/>
              </a:rPr>
              <a:t>alah </a:t>
            </a:r>
            <a:r>
              <a:rPr sz="2850" spc="-4" dirty="0" smtClean="0">
                <a:latin typeface="Rockwell"/>
                <a:cs typeface="Rockwell"/>
              </a:rPr>
              <a:t>s</a:t>
            </a:r>
            <a:r>
              <a:rPr sz="2850" spc="0" dirty="0" smtClean="0">
                <a:latin typeface="Rockwell"/>
                <a:cs typeface="Rockwell"/>
              </a:rPr>
              <a:t>a</a:t>
            </a:r>
            <a:r>
              <a:rPr sz="2850" spc="-4" dirty="0" smtClean="0">
                <a:latin typeface="Rockwell"/>
                <a:cs typeface="Rockwell"/>
              </a:rPr>
              <a:t>t</a:t>
            </a:r>
            <a:r>
              <a:rPr sz="2850" spc="0" dirty="0" smtClean="0">
                <a:latin typeface="Rockwell"/>
                <a:cs typeface="Rockwell"/>
              </a:rPr>
              <a:t>u</a:t>
            </a:r>
            <a:r>
              <a:rPr sz="2850" spc="-9" dirty="0" smtClean="0">
                <a:latin typeface="Rockwell"/>
                <a:cs typeface="Rockwell"/>
              </a:rPr>
              <a:t> </a:t>
            </a:r>
            <a:r>
              <a:rPr sz="2850" spc="0" dirty="0" smtClean="0">
                <a:latin typeface="Rockwell"/>
                <a:cs typeface="Rockwell"/>
              </a:rPr>
              <a:t>m</a:t>
            </a:r>
            <a:r>
              <a:rPr sz="2850" spc="-4" dirty="0" smtClean="0">
                <a:latin typeface="Rockwell"/>
                <a:cs typeface="Rockwell"/>
              </a:rPr>
              <a:t>ode</a:t>
            </a:r>
            <a:r>
              <a:rPr sz="2850" spc="0" dirty="0" smtClean="0">
                <a:latin typeface="Rockwell"/>
                <a:cs typeface="Rockwell"/>
              </a:rPr>
              <a:t>l </a:t>
            </a:r>
            <a:r>
              <a:rPr sz="2850" i="1" spc="0" dirty="0" smtClean="0">
                <a:latin typeface="Rockwell"/>
                <a:cs typeface="Rockwell"/>
              </a:rPr>
              <a:t>e</a:t>
            </a:r>
            <a:r>
              <a:rPr sz="2850" i="1" spc="-9" dirty="0" smtClean="0">
                <a:latin typeface="Rockwell"/>
                <a:cs typeface="Rockwell"/>
              </a:rPr>
              <a:t>-</a:t>
            </a:r>
            <a:r>
              <a:rPr sz="2850" i="1" spc="4" dirty="0" smtClean="0">
                <a:latin typeface="Rockwell"/>
                <a:cs typeface="Rockwell"/>
              </a:rPr>
              <a:t>c</a:t>
            </a:r>
            <a:r>
              <a:rPr sz="2850" i="1" spc="-9" dirty="0" smtClean="0">
                <a:latin typeface="Rockwell"/>
                <a:cs typeface="Rockwell"/>
              </a:rPr>
              <a:t>o</a:t>
            </a:r>
            <a:r>
              <a:rPr sz="2850" i="1" spc="0" dirty="0" smtClean="0">
                <a:latin typeface="Rockwell"/>
                <a:cs typeface="Rockwell"/>
              </a:rPr>
              <a:t>mm</a:t>
            </a:r>
            <a:r>
              <a:rPr sz="2850" i="1" spc="-9" dirty="0" smtClean="0">
                <a:latin typeface="Rockwell"/>
                <a:cs typeface="Rockwell"/>
              </a:rPr>
              <a:t>erc</a:t>
            </a:r>
            <a:r>
              <a:rPr sz="2850" i="1" spc="0" dirty="0" smtClean="0">
                <a:latin typeface="Rockwell"/>
                <a:cs typeface="Rockwell"/>
              </a:rPr>
              <a:t>e</a:t>
            </a:r>
            <a:r>
              <a:rPr sz="2850" i="1" spc="9" dirty="0" smtClean="0">
                <a:latin typeface="Rockwell"/>
                <a:cs typeface="Rockwell"/>
              </a:rPr>
              <a:t> </a:t>
            </a:r>
            <a:r>
              <a:rPr sz="2850" spc="-4" dirty="0" smtClean="0">
                <a:latin typeface="Rockwell"/>
                <a:cs typeface="Rockwell"/>
              </a:rPr>
              <a:t>d</a:t>
            </a:r>
            <a:r>
              <a:rPr sz="2850" spc="0" dirty="0" smtClean="0">
                <a:latin typeface="Rockwell"/>
                <a:cs typeface="Rockwell"/>
              </a:rPr>
              <a:t>a</a:t>
            </a:r>
            <a:r>
              <a:rPr sz="2850" spc="-9" dirty="0" smtClean="0">
                <a:latin typeface="Rockwell"/>
                <a:cs typeface="Rockwell"/>
              </a:rPr>
              <a:t>l</a:t>
            </a:r>
            <a:r>
              <a:rPr sz="2850" spc="0" dirty="0" smtClean="0">
                <a:latin typeface="Rockwell"/>
                <a:cs typeface="Rockwell"/>
              </a:rPr>
              <a:t>am </a:t>
            </a:r>
            <a:r>
              <a:rPr sz="2850" spc="-4" dirty="0" smtClean="0">
                <a:latin typeface="Rockwell"/>
                <a:cs typeface="Rockwell"/>
              </a:rPr>
              <a:t>h</a:t>
            </a:r>
            <a:r>
              <a:rPr sz="2850" spc="0" dirty="0" smtClean="0">
                <a:latin typeface="Rockwell"/>
                <a:cs typeface="Rockwell"/>
              </a:rPr>
              <a:t>al</a:t>
            </a:r>
            <a:r>
              <a:rPr sz="2850" spc="14" dirty="0" smtClean="0">
                <a:latin typeface="Rockwell"/>
                <a:cs typeface="Rockwell"/>
              </a:rPr>
              <a:t> </a:t>
            </a:r>
            <a:r>
              <a:rPr sz="2850" spc="-9" dirty="0" smtClean="0">
                <a:latin typeface="Rockwell"/>
                <a:cs typeface="Rockwell"/>
              </a:rPr>
              <a:t>i</a:t>
            </a:r>
            <a:r>
              <a:rPr sz="2850" spc="-4" dirty="0" smtClean="0">
                <a:latin typeface="Rockwell"/>
                <a:cs typeface="Rockwell"/>
              </a:rPr>
              <a:t>n</a:t>
            </a:r>
            <a:r>
              <a:rPr sz="2850" spc="0" dirty="0" smtClean="0">
                <a:latin typeface="Rockwell"/>
                <a:cs typeface="Rockwell"/>
              </a:rPr>
              <a:t>i</a:t>
            </a:r>
            <a:r>
              <a:rPr sz="2850" spc="9" dirty="0" smtClean="0">
                <a:latin typeface="Rockwell"/>
                <a:cs typeface="Rockwell"/>
              </a:rPr>
              <a:t> </a:t>
            </a:r>
            <a:r>
              <a:rPr sz="2850" spc="-14" dirty="0" smtClean="0">
                <a:latin typeface="Rockwell"/>
                <a:cs typeface="Rockwell"/>
              </a:rPr>
              <a:t>ko</a:t>
            </a:r>
            <a:r>
              <a:rPr sz="2850" spc="-4" dirty="0" smtClean="0">
                <a:latin typeface="Rockwell"/>
                <a:cs typeface="Rockwell"/>
              </a:rPr>
              <a:t>ns</a:t>
            </a:r>
            <a:r>
              <a:rPr sz="2850" spc="0" dirty="0" smtClean="0">
                <a:latin typeface="Rockwell"/>
                <a:cs typeface="Rockwell"/>
              </a:rPr>
              <a:t>um</a:t>
            </a:r>
            <a:r>
              <a:rPr sz="2850" spc="-4" dirty="0" smtClean="0">
                <a:latin typeface="Rockwell"/>
                <a:cs typeface="Rockwell"/>
              </a:rPr>
              <a:t>e</a:t>
            </a:r>
            <a:r>
              <a:rPr sz="2850" spc="0" dirty="0" smtClean="0">
                <a:latin typeface="Rockwell"/>
                <a:cs typeface="Rockwell"/>
              </a:rPr>
              <a:t>n</a:t>
            </a:r>
            <a:r>
              <a:rPr sz="2850" spc="-14" dirty="0" smtClean="0">
                <a:latin typeface="Rockwell"/>
                <a:cs typeface="Rockwell"/>
              </a:rPr>
              <a:t> </a:t>
            </a:r>
            <a:r>
              <a:rPr sz="2850" spc="0" dirty="0" smtClean="0">
                <a:latin typeface="Rockwell"/>
                <a:cs typeface="Rockwell"/>
              </a:rPr>
              <a:t>m</a:t>
            </a:r>
            <a:r>
              <a:rPr sz="2850" spc="-4" dirty="0" smtClean="0">
                <a:latin typeface="Rockwell"/>
                <a:cs typeface="Rockwell"/>
              </a:rPr>
              <a:t>en</a:t>
            </a:r>
            <a:r>
              <a:rPr sz="2850" spc="0" dirty="0" smtClean="0">
                <a:latin typeface="Rockwell"/>
                <a:cs typeface="Rockwell"/>
              </a:rPr>
              <a:t>j</a:t>
            </a:r>
            <a:r>
              <a:rPr sz="2850" spc="-9" dirty="0" smtClean="0">
                <a:latin typeface="Rockwell"/>
                <a:cs typeface="Rockwell"/>
              </a:rPr>
              <a:t>u</a:t>
            </a:r>
            <a:r>
              <a:rPr sz="2850" spc="0" dirty="0" smtClean="0">
                <a:latin typeface="Rockwell"/>
                <a:cs typeface="Rockwell"/>
              </a:rPr>
              <a:t>al </a:t>
            </a:r>
            <a:r>
              <a:rPr sz="2850" spc="-4" dirty="0" smtClean="0">
                <a:latin typeface="Rockwell"/>
                <a:cs typeface="Rockwell"/>
              </a:rPr>
              <a:t>se</a:t>
            </a:r>
            <a:r>
              <a:rPr sz="2850" spc="4" dirty="0" smtClean="0">
                <a:latin typeface="Rockwell"/>
                <a:cs typeface="Rockwell"/>
              </a:rPr>
              <a:t>c</a:t>
            </a:r>
            <a:r>
              <a:rPr sz="2850" spc="-9" dirty="0" smtClean="0">
                <a:latin typeface="Rockwell"/>
                <a:cs typeface="Rockwell"/>
              </a:rPr>
              <a:t>a</a:t>
            </a:r>
            <a:r>
              <a:rPr sz="2850" spc="0" dirty="0" smtClean="0">
                <a:latin typeface="Rockwell"/>
                <a:cs typeface="Rockwell"/>
              </a:rPr>
              <a:t>ra</a:t>
            </a:r>
            <a:r>
              <a:rPr sz="2850" spc="14" dirty="0" smtClean="0">
                <a:latin typeface="Rockwell"/>
                <a:cs typeface="Rockwell"/>
              </a:rPr>
              <a:t> </a:t>
            </a:r>
            <a:r>
              <a:rPr sz="2850" spc="-9" dirty="0" smtClean="0">
                <a:latin typeface="Rockwell"/>
                <a:cs typeface="Rockwell"/>
              </a:rPr>
              <a:t>la</a:t>
            </a:r>
            <a:r>
              <a:rPr sz="2850" spc="-4" dirty="0" smtClean="0">
                <a:latin typeface="Rockwell"/>
                <a:cs typeface="Rockwell"/>
              </a:rPr>
              <a:t>ngs</a:t>
            </a:r>
            <a:r>
              <a:rPr sz="2850" spc="0" dirty="0" smtClean="0">
                <a:latin typeface="Rockwell"/>
                <a:cs typeface="Rockwell"/>
              </a:rPr>
              <a:t>u</a:t>
            </a:r>
            <a:r>
              <a:rPr sz="2850" spc="-4" dirty="0" smtClean="0">
                <a:latin typeface="Rockwell"/>
                <a:cs typeface="Rockwell"/>
              </a:rPr>
              <a:t>n</a:t>
            </a:r>
            <a:r>
              <a:rPr sz="2850" spc="0" dirty="0" smtClean="0">
                <a:latin typeface="Rockwell"/>
                <a:cs typeface="Rockwell"/>
              </a:rPr>
              <a:t>g</a:t>
            </a:r>
            <a:r>
              <a:rPr sz="2850" spc="-9" dirty="0" smtClean="0">
                <a:latin typeface="Rockwell"/>
                <a:cs typeface="Rockwell"/>
              </a:rPr>
              <a:t> </a:t>
            </a:r>
            <a:r>
              <a:rPr sz="2850" spc="-4" dirty="0" smtClean="0">
                <a:latin typeface="Rockwell"/>
                <a:cs typeface="Rockwell"/>
              </a:rPr>
              <a:t>p</a:t>
            </a:r>
            <a:r>
              <a:rPr sz="2850" spc="0" dirty="0" smtClean="0">
                <a:latin typeface="Rockwell"/>
                <a:cs typeface="Rockwell"/>
              </a:rPr>
              <a:t>a</a:t>
            </a:r>
            <a:r>
              <a:rPr sz="2850" spc="-4" dirty="0" smtClean="0">
                <a:latin typeface="Rockwell"/>
                <a:cs typeface="Rockwell"/>
              </a:rPr>
              <a:t>d</a:t>
            </a:r>
            <a:r>
              <a:rPr sz="2850" spc="0" dirty="0" smtClean="0">
                <a:latin typeface="Rockwell"/>
                <a:cs typeface="Rockwell"/>
              </a:rPr>
              <a:t>a </a:t>
            </a:r>
            <a:r>
              <a:rPr sz="2850" spc="-4" dirty="0" smtClean="0">
                <a:latin typeface="Rockwell"/>
                <a:cs typeface="Rockwell"/>
              </a:rPr>
              <a:t>kons</a:t>
            </a:r>
            <a:r>
              <a:rPr sz="2850" spc="0" dirty="0" smtClean="0">
                <a:latin typeface="Rockwell"/>
                <a:cs typeface="Rockwell"/>
              </a:rPr>
              <a:t>u</a:t>
            </a:r>
            <a:r>
              <a:rPr sz="2850" spc="-9" dirty="0" smtClean="0">
                <a:latin typeface="Rockwell"/>
                <a:cs typeface="Rockwell"/>
              </a:rPr>
              <a:t>m</a:t>
            </a:r>
            <a:r>
              <a:rPr sz="2850" spc="-14" dirty="0" smtClean="0">
                <a:latin typeface="Rockwell"/>
                <a:cs typeface="Rockwell"/>
              </a:rPr>
              <a:t>e</a:t>
            </a:r>
            <a:r>
              <a:rPr sz="2850" spc="0" dirty="0" smtClean="0">
                <a:latin typeface="Rockwell"/>
                <a:cs typeface="Rockwell"/>
              </a:rPr>
              <a:t>n y</a:t>
            </a:r>
            <a:r>
              <a:rPr sz="2850" spc="-9" dirty="0" smtClean="0">
                <a:latin typeface="Rockwell"/>
                <a:cs typeface="Rockwell"/>
              </a:rPr>
              <a:t>a</a:t>
            </a:r>
            <a:r>
              <a:rPr sz="2850" spc="-4" dirty="0" smtClean="0">
                <a:latin typeface="Rockwell"/>
                <a:cs typeface="Rockwell"/>
              </a:rPr>
              <a:t>n</a:t>
            </a:r>
            <a:r>
              <a:rPr sz="2850" spc="0" dirty="0" smtClean="0">
                <a:latin typeface="Rockwell"/>
                <a:cs typeface="Rockwell"/>
              </a:rPr>
              <a:t>g </a:t>
            </a:r>
            <a:r>
              <a:rPr sz="2850" spc="-9" dirty="0" smtClean="0">
                <a:latin typeface="Rockwell"/>
                <a:cs typeface="Rockwell"/>
              </a:rPr>
              <a:t>la</a:t>
            </a:r>
            <a:r>
              <a:rPr sz="2850" spc="0" dirty="0" smtClean="0">
                <a:latin typeface="Rockwell"/>
                <a:cs typeface="Rockwell"/>
              </a:rPr>
              <a:t>i</a:t>
            </a:r>
            <a:r>
              <a:rPr sz="2850" spc="-4" dirty="0" smtClean="0">
                <a:latin typeface="Rockwell"/>
                <a:cs typeface="Rockwell"/>
              </a:rPr>
              <a:t>n</a:t>
            </a:r>
            <a:r>
              <a:rPr sz="2850" spc="0" dirty="0" smtClean="0">
                <a:latin typeface="Rockwell"/>
                <a:cs typeface="Rockwell"/>
              </a:rPr>
              <a:t>,</a:t>
            </a:r>
            <a:r>
              <a:rPr sz="2850" spc="19" dirty="0" smtClean="0">
                <a:latin typeface="Rockwell"/>
                <a:cs typeface="Rockwell"/>
              </a:rPr>
              <a:t> </a:t>
            </a:r>
            <a:r>
              <a:rPr sz="2850" spc="0" dirty="0" smtClean="0">
                <a:latin typeface="Rockwell"/>
                <a:cs typeface="Rockwell"/>
              </a:rPr>
              <a:t>a</a:t>
            </a:r>
            <a:r>
              <a:rPr sz="2850" spc="-14" dirty="0" smtClean="0">
                <a:latin typeface="Rockwell"/>
                <a:cs typeface="Rockwell"/>
              </a:rPr>
              <a:t>t</a:t>
            </a:r>
            <a:r>
              <a:rPr sz="2850" spc="0" dirty="0" smtClean="0">
                <a:latin typeface="Rockwell"/>
                <a:cs typeface="Rockwell"/>
              </a:rPr>
              <a:t>au </a:t>
            </a:r>
            <a:r>
              <a:rPr sz="2850" spc="-4" dirty="0" smtClean="0">
                <a:latin typeface="Rockwell"/>
                <a:cs typeface="Rockwell"/>
              </a:rPr>
              <a:t>d</a:t>
            </a:r>
            <a:r>
              <a:rPr sz="2850" spc="0" dirty="0" smtClean="0">
                <a:latin typeface="Rockwell"/>
                <a:cs typeface="Rockwell"/>
              </a:rPr>
              <a:t>a</a:t>
            </a:r>
            <a:r>
              <a:rPr sz="2850" spc="-4" dirty="0" smtClean="0">
                <a:latin typeface="Rockwell"/>
                <a:cs typeface="Rockwell"/>
              </a:rPr>
              <a:t>p</a:t>
            </a:r>
            <a:r>
              <a:rPr sz="2850" spc="0" dirty="0" smtClean="0">
                <a:latin typeface="Rockwell"/>
                <a:cs typeface="Rockwell"/>
              </a:rPr>
              <a:t>at </a:t>
            </a:r>
            <a:r>
              <a:rPr sz="2850" spc="-4" dirty="0" smtClean="0">
                <a:latin typeface="Rockwell"/>
                <a:cs typeface="Rockwell"/>
              </a:rPr>
              <a:t>d</a:t>
            </a:r>
            <a:r>
              <a:rPr sz="2850" spc="0" dirty="0" smtClean="0">
                <a:latin typeface="Rockwell"/>
                <a:cs typeface="Rockwell"/>
              </a:rPr>
              <a:t>a</a:t>
            </a:r>
            <a:r>
              <a:rPr sz="2850" spc="-14" dirty="0" smtClean="0">
                <a:latin typeface="Rockwell"/>
                <a:cs typeface="Rockwell"/>
              </a:rPr>
              <a:t>p</a:t>
            </a:r>
            <a:r>
              <a:rPr sz="2850" spc="0" dirty="0" smtClean="0">
                <a:latin typeface="Rockwell"/>
                <a:cs typeface="Rockwell"/>
              </a:rPr>
              <a:t>at ju</a:t>
            </a:r>
            <a:r>
              <a:rPr sz="2850" spc="-14" dirty="0" smtClean="0">
                <a:latin typeface="Rockwell"/>
                <a:cs typeface="Rockwell"/>
              </a:rPr>
              <a:t>g</a:t>
            </a:r>
            <a:r>
              <a:rPr sz="2850" spc="0" dirty="0" smtClean="0">
                <a:latin typeface="Rockwell"/>
                <a:cs typeface="Rockwell"/>
              </a:rPr>
              <a:t>a</a:t>
            </a:r>
            <a:r>
              <a:rPr sz="2850" spc="14" dirty="0" smtClean="0">
                <a:latin typeface="Rockwell"/>
                <a:cs typeface="Rockwell"/>
              </a:rPr>
              <a:t> </a:t>
            </a:r>
            <a:r>
              <a:rPr sz="2850" spc="-4" dirty="0" smtClean="0">
                <a:latin typeface="Rockwell"/>
                <a:cs typeface="Rockwell"/>
              </a:rPr>
              <a:t>d</a:t>
            </a:r>
            <a:r>
              <a:rPr sz="2850" spc="-9" dirty="0" smtClean="0">
                <a:latin typeface="Rockwell"/>
                <a:cs typeface="Rockwell"/>
              </a:rPr>
              <a:t>i</a:t>
            </a:r>
            <a:r>
              <a:rPr sz="2850" spc="-4" dirty="0" smtClean="0">
                <a:latin typeface="Rockwell"/>
                <a:cs typeface="Rockwell"/>
              </a:rPr>
              <a:t>k</a:t>
            </a:r>
            <a:r>
              <a:rPr sz="2850" spc="0" dirty="0" smtClean="0">
                <a:latin typeface="Rockwell"/>
                <a:cs typeface="Rockwell"/>
              </a:rPr>
              <a:t>a</a:t>
            </a:r>
            <a:r>
              <a:rPr sz="2850" spc="-4" dirty="0" smtClean="0">
                <a:latin typeface="Rockwell"/>
                <a:cs typeface="Rockwell"/>
              </a:rPr>
              <a:t>t</a:t>
            </a:r>
            <a:r>
              <a:rPr sz="2850" spc="0" dirty="0" smtClean="0">
                <a:latin typeface="Rockwell"/>
                <a:cs typeface="Rockwell"/>
              </a:rPr>
              <a:t>a</a:t>
            </a:r>
            <a:r>
              <a:rPr sz="2850" spc="-14" dirty="0" smtClean="0">
                <a:latin typeface="Rockwell"/>
                <a:cs typeface="Rockwell"/>
              </a:rPr>
              <a:t>k</a:t>
            </a:r>
            <a:r>
              <a:rPr sz="2850" spc="0" dirty="0" smtClean="0">
                <a:latin typeface="Rockwell"/>
                <a:cs typeface="Rockwell"/>
              </a:rPr>
              <a:t>a</a:t>
            </a:r>
            <a:r>
              <a:rPr sz="2850" spc="-4" dirty="0" smtClean="0">
                <a:latin typeface="Rockwell"/>
                <a:cs typeface="Rockwell"/>
              </a:rPr>
              <a:t>t</a:t>
            </a:r>
            <a:r>
              <a:rPr sz="2850" spc="-9" dirty="0" smtClean="0">
                <a:latin typeface="Rockwell"/>
                <a:cs typeface="Rockwell"/>
              </a:rPr>
              <a:t>a</a:t>
            </a:r>
            <a:r>
              <a:rPr sz="2850" spc="0" dirty="0" smtClean="0">
                <a:latin typeface="Rockwell"/>
                <a:cs typeface="Rockwell"/>
              </a:rPr>
              <a:t>n </a:t>
            </a:r>
            <a:r>
              <a:rPr sz="2850" spc="-4" dirty="0" smtClean="0">
                <a:latin typeface="Rockwell"/>
                <a:cs typeface="Rockwell"/>
              </a:rPr>
              <a:t>seb</a:t>
            </a:r>
            <a:r>
              <a:rPr sz="2850" spc="0" dirty="0" smtClean="0">
                <a:latin typeface="Rockwell"/>
                <a:cs typeface="Rockwell"/>
              </a:rPr>
              <a:t>a</a:t>
            </a:r>
            <a:r>
              <a:rPr sz="2850" spc="-4" dirty="0" smtClean="0">
                <a:latin typeface="Rockwell"/>
                <a:cs typeface="Rockwell"/>
              </a:rPr>
              <a:t>g</a:t>
            </a:r>
            <a:r>
              <a:rPr sz="2850" spc="0" dirty="0" smtClean="0">
                <a:latin typeface="Rockwell"/>
                <a:cs typeface="Rockwell"/>
              </a:rPr>
              <a:t>ai</a:t>
            </a:r>
            <a:r>
              <a:rPr sz="2850" spc="9" dirty="0" smtClean="0">
                <a:latin typeface="Rockwell"/>
                <a:cs typeface="Rockwell"/>
              </a:rPr>
              <a:t> </a:t>
            </a:r>
            <a:r>
              <a:rPr sz="2850" spc="-14" dirty="0" smtClean="0">
                <a:latin typeface="Rockwell"/>
                <a:cs typeface="Rockwell"/>
              </a:rPr>
              <a:t>t</a:t>
            </a:r>
            <a:r>
              <a:rPr sz="2850" spc="0" dirty="0" smtClean="0">
                <a:latin typeface="Rockwell"/>
                <a:cs typeface="Rockwell"/>
              </a:rPr>
              <a:t>ra</a:t>
            </a:r>
            <a:r>
              <a:rPr sz="2850" spc="-4" dirty="0" smtClean="0">
                <a:latin typeface="Rockwell"/>
                <a:cs typeface="Rockwell"/>
              </a:rPr>
              <a:t>ns</a:t>
            </a:r>
            <a:r>
              <a:rPr sz="2850" spc="-9" dirty="0" smtClean="0">
                <a:latin typeface="Rockwell"/>
                <a:cs typeface="Rockwell"/>
              </a:rPr>
              <a:t>a</a:t>
            </a:r>
            <a:r>
              <a:rPr sz="2850" spc="-4" dirty="0" smtClean="0">
                <a:latin typeface="Rockwell"/>
                <a:cs typeface="Rockwell"/>
              </a:rPr>
              <a:t>ks</a:t>
            </a:r>
            <a:r>
              <a:rPr sz="2850" spc="0" dirty="0" smtClean="0">
                <a:latin typeface="Rockwell"/>
                <a:cs typeface="Rockwell"/>
              </a:rPr>
              <a:t>i jual</a:t>
            </a:r>
            <a:r>
              <a:rPr sz="2850" spc="4" dirty="0" smtClean="0">
                <a:latin typeface="Rockwell"/>
                <a:cs typeface="Rockwell"/>
              </a:rPr>
              <a:t>-</a:t>
            </a:r>
            <a:r>
              <a:rPr sz="2850" spc="-4" dirty="0" smtClean="0">
                <a:latin typeface="Rockwell"/>
                <a:cs typeface="Rockwell"/>
              </a:rPr>
              <a:t>be</a:t>
            </a:r>
            <a:r>
              <a:rPr sz="2850" spc="0" dirty="0" smtClean="0">
                <a:latin typeface="Rockwell"/>
                <a:cs typeface="Rockwell"/>
              </a:rPr>
              <a:t>li</a:t>
            </a:r>
            <a:r>
              <a:rPr sz="2850" spc="-9" dirty="0" smtClean="0">
                <a:latin typeface="Rockwell"/>
                <a:cs typeface="Rockwell"/>
              </a:rPr>
              <a:t> </a:t>
            </a:r>
            <a:r>
              <a:rPr sz="2850" spc="0" dirty="0" smtClean="0">
                <a:latin typeface="Rockwell"/>
                <a:cs typeface="Rockwell"/>
              </a:rPr>
              <a:t>a</a:t>
            </a:r>
            <a:r>
              <a:rPr sz="2850" spc="-4" dirty="0" smtClean="0">
                <a:latin typeface="Rockwell"/>
                <a:cs typeface="Rockwell"/>
              </a:rPr>
              <a:t>nt</a:t>
            </a:r>
            <a:r>
              <a:rPr sz="2850" spc="0" dirty="0" smtClean="0">
                <a:latin typeface="Rockwell"/>
                <a:cs typeface="Rockwell"/>
              </a:rPr>
              <a:t>ar </a:t>
            </a:r>
            <a:r>
              <a:rPr sz="2850" spc="-4" dirty="0" smtClean="0">
                <a:latin typeface="Rockwell"/>
                <a:cs typeface="Rockwell"/>
              </a:rPr>
              <a:t>k</a:t>
            </a:r>
            <a:r>
              <a:rPr sz="2850" spc="-14" dirty="0" smtClean="0">
                <a:latin typeface="Rockwell"/>
                <a:cs typeface="Rockwell"/>
              </a:rPr>
              <a:t>o</a:t>
            </a:r>
            <a:r>
              <a:rPr sz="2850" spc="-4" dirty="0" smtClean="0">
                <a:latin typeface="Rockwell"/>
                <a:cs typeface="Rockwell"/>
              </a:rPr>
              <a:t>ns</a:t>
            </a:r>
            <a:r>
              <a:rPr sz="2850" spc="0" dirty="0" smtClean="0">
                <a:latin typeface="Rockwell"/>
                <a:cs typeface="Rockwell"/>
              </a:rPr>
              <a:t>um</a:t>
            </a:r>
            <a:r>
              <a:rPr sz="2850" spc="-4" dirty="0" smtClean="0">
                <a:latin typeface="Rockwell"/>
                <a:cs typeface="Rockwell"/>
              </a:rPr>
              <a:t>e</a:t>
            </a:r>
            <a:r>
              <a:rPr sz="2850" spc="-9" dirty="0" smtClean="0">
                <a:latin typeface="Rockwell"/>
                <a:cs typeface="Rockwell"/>
              </a:rPr>
              <a:t>n</a:t>
            </a:r>
            <a:r>
              <a:rPr sz="2850" spc="0" dirty="0" smtClean="0">
                <a:latin typeface="Rockwell"/>
                <a:cs typeface="Rockwell"/>
              </a:rPr>
              <a:t>.</a:t>
            </a:r>
            <a:endParaRPr sz="285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56107" y="4036831"/>
            <a:ext cx="9381412" cy="24839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752">
              <a:lnSpc>
                <a:spcPts val="2910"/>
              </a:lnSpc>
              <a:spcBef>
                <a:spcPts val="145"/>
              </a:spcBef>
            </a:pPr>
            <a:r>
              <a:rPr sz="4050" b="1" u="heavy" spc="-4" baseline="1051" dirty="0" smtClean="0">
                <a:latin typeface="Rockwell"/>
                <a:cs typeface="Rockwell"/>
              </a:rPr>
              <a:t>Ka</a:t>
            </a:r>
            <a:r>
              <a:rPr sz="4050" b="1" u="heavy" spc="0" baseline="1051" dirty="0" smtClean="0">
                <a:latin typeface="Rockwell"/>
                <a:cs typeface="Rockwell"/>
              </a:rPr>
              <a:t>r</a:t>
            </a:r>
            <a:r>
              <a:rPr sz="4050" b="1" u="heavy" spc="-4" baseline="1051" dirty="0" smtClean="0">
                <a:latin typeface="Rockwell"/>
                <a:cs typeface="Rockwell"/>
              </a:rPr>
              <a:t>a</a:t>
            </a:r>
            <a:r>
              <a:rPr sz="4050" b="1" u="heavy" spc="0" baseline="1051" dirty="0" smtClean="0">
                <a:latin typeface="Rockwell"/>
                <a:cs typeface="Rockwell"/>
              </a:rPr>
              <a:t>k</a:t>
            </a:r>
            <a:r>
              <a:rPr sz="4050" b="1" u="heavy" spc="-4" baseline="1051" dirty="0" smtClean="0">
                <a:latin typeface="Rockwell"/>
                <a:cs typeface="Rockwell"/>
              </a:rPr>
              <a:t>te</a:t>
            </a:r>
            <a:r>
              <a:rPr sz="4050" b="1" u="heavy" spc="10" baseline="1051" dirty="0" smtClean="0">
                <a:latin typeface="Rockwell"/>
                <a:cs typeface="Rockwell"/>
              </a:rPr>
              <a:t>r</a:t>
            </a:r>
            <a:r>
              <a:rPr sz="4050" b="1" u="heavy" spc="-4" baseline="1051" dirty="0" smtClean="0">
                <a:latin typeface="Rockwell"/>
                <a:cs typeface="Rockwell"/>
              </a:rPr>
              <a:t>i</a:t>
            </a:r>
            <a:r>
              <a:rPr sz="4050" b="1" u="heavy" spc="0" baseline="1051" dirty="0" smtClean="0">
                <a:latin typeface="Rockwell"/>
                <a:cs typeface="Rockwell"/>
              </a:rPr>
              <a:t>s</a:t>
            </a:r>
            <a:r>
              <a:rPr sz="4050" b="1" u="heavy" spc="-4" baseline="1051" dirty="0" smtClean="0">
                <a:latin typeface="Rockwell"/>
                <a:cs typeface="Rockwell"/>
              </a:rPr>
              <a:t>ti</a:t>
            </a:r>
            <a:r>
              <a:rPr sz="4050" b="1" u="heavy" spc="10" baseline="1051" dirty="0" smtClean="0">
                <a:latin typeface="Rockwell"/>
                <a:cs typeface="Rockwell"/>
              </a:rPr>
              <a:t>k</a:t>
            </a:r>
            <a:r>
              <a:rPr sz="4050" b="1" u="heavy" spc="0" baseline="1051" dirty="0" smtClean="0">
                <a:latin typeface="Rockwell"/>
                <a:cs typeface="Rockwell"/>
              </a:rPr>
              <a:t>;</a:t>
            </a:r>
            <a:endParaRPr sz="2700">
              <a:latin typeface="Rockwell"/>
              <a:cs typeface="Rockwell"/>
            </a:endParaRPr>
          </a:p>
          <a:p>
            <a:pPr marL="363220" indent="-350520">
              <a:lnSpc>
                <a:spcPct val="100012"/>
              </a:lnSpc>
            </a:pPr>
            <a:r>
              <a:rPr sz="2300" spc="0" dirty="0" smtClean="0">
                <a:latin typeface="Rockwell"/>
                <a:cs typeface="Rockwell"/>
              </a:rPr>
              <a:t>1.</a:t>
            </a:r>
            <a:r>
              <a:rPr sz="2300" spc="264" dirty="0" smtClean="0">
                <a:latin typeface="Rockwell"/>
                <a:cs typeface="Rockwell"/>
              </a:rPr>
              <a:t> </a:t>
            </a:r>
            <a:r>
              <a:rPr sz="2300" spc="0" dirty="0" smtClean="0">
                <a:latin typeface="Rockwell"/>
                <a:cs typeface="Rockwell"/>
              </a:rPr>
              <a:t>Internet dijadikan sebag</a:t>
            </a:r>
            <a:r>
              <a:rPr sz="2300" spc="4" dirty="0" smtClean="0">
                <a:latin typeface="Rockwell"/>
                <a:cs typeface="Rockwell"/>
              </a:rPr>
              <a:t>a</a:t>
            </a:r>
            <a:r>
              <a:rPr sz="2300" spc="0" dirty="0" smtClean="0">
                <a:latin typeface="Rockwell"/>
                <a:cs typeface="Rockwell"/>
              </a:rPr>
              <a:t>i sarana</a:t>
            </a:r>
            <a:r>
              <a:rPr sz="2300" spc="-9" dirty="0" smtClean="0">
                <a:latin typeface="Rockwell"/>
                <a:cs typeface="Rockwell"/>
              </a:rPr>
              <a:t> </a:t>
            </a:r>
            <a:r>
              <a:rPr sz="2300" spc="0" dirty="0" smtClean="0">
                <a:latin typeface="Rockwell"/>
                <a:cs typeface="Rockwell"/>
              </a:rPr>
              <a:t>tukar </a:t>
            </a:r>
            <a:r>
              <a:rPr sz="2300" spc="-4" dirty="0" smtClean="0">
                <a:latin typeface="Rockwell"/>
                <a:cs typeface="Rockwell"/>
              </a:rPr>
              <a:t>m</a:t>
            </a:r>
            <a:r>
              <a:rPr sz="2300" spc="0" dirty="0" smtClean="0">
                <a:latin typeface="Rockwell"/>
                <a:cs typeface="Rockwell"/>
              </a:rPr>
              <a:t>enukar infor</a:t>
            </a:r>
            <a:r>
              <a:rPr sz="2300" spc="-4" dirty="0" smtClean="0">
                <a:latin typeface="Rockwell"/>
                <a:cs typeface="Rockwell"/>
              </a:rPr>
              <a:t>m</a:t>
            </a:r>
            <a:r>
              <a:rPr sz="2300" spc="0" dirty="0" smtClean="0">
                <a:latin typeface="Rockwell"/>
                <a:cs typeface="Rockwell"/>
              </a:rPr>
              <a:t>asi tenta</a:t>
            </a:r>
            <a:r>
              <a:rPr sz="2300" spc="-14" dirty="0" smtClean="0">
                <a:latin typeface="Rockwell"/>
                <a:cs typeface="Rockwell"/>
              </a:rPr>
              <a:t>n</a:t>
            </a:r>
            <a:r>
              <a:rPr sz="2300" spc="0" dirty="0" smtClean="0">
                <a:latin typeface="Rockwell"/>
                <a:cs typeface="Rockwell"/>
              </a:rPr>
              <a:t>g produk, harga, kualitas dan pelayanannya.</a:t>
            </a:r>
            <a:endParaRPr sz="2300">
              <a:latin typeface="Rockwell"/>
              <a:cs typeface="Rockwell"/>
            </a:endParaRPr>
          </a:p>
          <a:p>
            <a:pPr marL="363220" marR="15585" indent="-350520">
              <a:lnSpc>
                <a:spcPct val="100306"/>
              </a:lnSpc>
              <a:spcBef>
                <a:spcPts val="10"/>
              </a:spcBef>
            </a:pPr>
            <a:r>
              <a:rPr sz="2300" spc="0" dirty="0" smtClean="0">
                <a:latin typeface="Rockwell"/>
                <a:cs typeface="Rockwell"/>
              </a:rPr>
              <a:t>2.</a:t>
            </a:r>
            <a:r>
              <a:rPr sz="2300" spc="264" dirty="0" smtClean="0">
                <a:latin typeface="Rockwell"/>
                <a:cs typeface="Rockwell"/>
              </a:rPr>
              <a:t> </a:t>
            </a:r>
            <a:r>
              <a:rPr sz="2300" spc="0" dirty="0" smtClean="0">
                <a:latin typeface="Rockwell"/>
                <a:cs typeface="Rockwell"/>
              </a:rPr>
              <a:t>Konsu</a:t>
            </a:r>
            <a:r>
              <a:rPr sz="2300" spc="-4" dirty="0" smtClean="0">
                <a:latin typeface="Rockwell"/>
                <a:cs typeface="Rockwell"/>
              </a:rPr>
              <a:t>m</a:t>
            </a:r>
            <a:r>
              <a:rPr sz="2300" spc="0" dirty="0" smtClean="0">
                <a:latin typeface="Rockwell"/>
                <a:cs typeface="Rockwell"/>
              </a:rPr>
              <a:t>en juga </a:t>
            </a:r>
            <a:r>
              <a:rPr sz="2300" spc="-4" dirty="0" smtClean="0">
                <a:latin typeface="Rockwell"/>
                <a:cs typeface="Rockwell"/>
              </a:rPr>
              <a:t>m</a:t>
            </a:r>
            <a:r>
              <a:rPr sz="2300" spc="0" dirty="0" smtClean="0">
                <a:latin typeface="Rockwell"/>
                <a:cs typeface="Rockwell"/>
              </a:rPr>
              <a:t>e</a:t>
            </a:r>
            <a:r>
              <a:rPr sz="2300" spc="-4" dirty="0" smtClean="0">
                <a:latin typeface="Rockwell"/>
                <a:cs typeface="Rockwell"/>
              </a:rPr>
              <a:t>m</a:t>
            </a:r>
            <a:r>
              <a:rPr sz="2300" spc="0" dirty="0" smtClean="0">
                <a:latin typeface="Rockwell"/>
                <a:cs typeface="Rockwell"/>
              </a:rPr>
              <a:t>bentuk ko</a:t>
            </a:r>
            <a:r>
              <a:rPr sz="2300" spc="-4" dirty="0" smtClean="0">
                <a:latin typeface="Rockwell"/>
                <a:cs typeface="Rockwell"/>
              </a:rPr>
              <a:t>m</a:t>
            </a:r>
            <a:r>
              <a:rPr sz="2300" spc="0" dirty="0" smtClean="0">
                <a:latin typeface="Rockwell"/>
                <a:cs typeface="Rockwell"/>
              </a:rPr>
              <a:t>unitas pengguna atau pengge</a:t>
            </a:r>
            <a:r>
              <a:rPr sz="2300" spc="-4" dirty="0" smtClean="0">
                <a:latin typeface="Rockwell"/>
                <a:cs typeface="Rockwell"/>
              </a:rPr>
              <a:t>m</a:t>
            </a:r>
            <a:r>
              <a:rPr sz="2300" spc="-9" dirty="0" smtClean="0">
                <a:latin typeface="Rockwell"/>
                <a:cs typeface="Rockwell"/>
              </a:rPr>
              <a:t>a</a:t>
            </a:r>
            <a:r>
              <a:rPr sz="2300" spc="0" dirty="0" smtClean="0">
                <a:latin typeface="Rockwell"/>
                <a:cs typeface="Rockwell"/>
              </a:rPr>
              <a:t>r suatu pro</a:t>
            </a:r>
            <a:r>
              <a:rPr sz="2300" spc="9" dirty="0" smtClean="0">
                <a:latin typeface="Rockwell"/>
                <a:cs typeface="Rockwell"/>
              </a:rPr>
              <a:t>d</a:t>
            </a:r>
            <a:r>
              <a:rPr sz="2300" spc="0" dirty="0" smtClean="0">
                <a:latin typeface="Rockwell"/>
                <a:cs typeface="Rockwell"/>
              </a:rPr>
              <a:t>uk. Sehingga jika ada</a:t>
            </a:r>
            <a:r>
              <a:rPr sz="2300" spc="-9" dirty="0" smtClean="0">
                <a:latin typeface="Rockwell"/>
                <a:cs typeface="Rockwell"/>
              </a:rPr>
              <a:t> </a:t>
            </a:r>
            <a:r>
              <a:rPr sz="2300" spc="0" dirty="0" smtClean="0">
                <a:latin typeface="Rockwell"/>
                <a:cs typeface="Rockwell"/>
              </a:rPr>
              <a:t>ketidak puasan suatu produk, </a:t>
            </a:r>
            <a:r>
              <a:rPr sz="2300" spc="-4" dirty="0" smtClean="0">
                <a:latin typeface="Rockwell"/>
                <a:cs typeface="Rockwell"/>
              </a:rPr>
              <a:t>m</a:t>
            </a:r>
            <a:r>
              <a:rPr sz="2300" spc="0" dirty="0" smtClean="0">
                <a:latin typeface="Rockwell"/>
                <a:cs typeface="Rockwell"/>
              </a:rPr>
              <a:t>aka akan</a:t>
            </a:r>
            <a:r>
              <a:rPr sz="2300" spc="-9" dirty="0" smtClean="0">
                <a:latin typeface="Rockwell"/>
                <a:cs typeface="Rockwell"/>
              </a:rPr>
              <a:t> </a:t>
            </a:r>
            <a:r>
              <a:rPr sz="2300" spc="0" dirty="0" smtClean="0">
                <a:latin typeface="Rockwell"/>
                <a:cs typeface="Rockwell"/>
              </a:rPr>
              <a:t>segera tersebar luas </a:t>
            </a:r>
            <a:r>
              <a:rPr sz="2300" spc="-4" dirty="0" smtClean="0">
                <a:latin typeface="Rockwell"/>
                <a:cs typeface="Rockwell"/>
              </a:rPr>
              <a:t>m</a:t>
            </a:r>
            <a:r>
              <a:rPr sz="2300" spc="0" dirty="0" smtClean="0">
                <a:latin typeface="Rockwell"/>
                <a:cs typeface="Rockwell"/>
              </a:rPr>
              <a:t>elalui ko</a:t>
            </a:r>
            <a:r>
              <a:rPr sz="2300" spc="-4" dirty="0" smtClean="0">
                <a:latin typeface="Rockwell"/>
                <a:cs typeface="Rockwell"/>
              </a:rPr>
              <a:t>m</a:t>
            </a:r>
            <a:r>
              <a:rPr sz="2300" spc="0" dirty="0" smtClean="0">
                <a:latin typeface="Rockwell"/>
                <a:cs typeface="Rockwell"/>
              </a:rPr>
              <a:t>unitas tersebut. </a:t>
            </a:r>
            <a:r>
              <a:rPr sz="2300" b="1" spc="0" dirty="0" smtClean="0">
                <a:latin typeface="Rockwell"/>
                <a:cs typeface="Rockwell"/>
              </a:rPr>
              <a:t>Conto</a:t>
            </a:r>
            <a:r>
              <a:rPr sz="2300" b="1" spc="-4" dirty="0" smtClean="0">
                <a:latin typeface="Rockwell"/>
                <a:cs typeface="Rockwell"/>
              </a:rPr>
              <a:t>h</a:t>
            </a:r>
            <a:r>
              <a:rPr sz="2300" spc="0" dirty="0" smtClean="0">
                <a:latin typeface="Rockwell"/>
                <a:cs typeface="Rockwell"/>
              </a:rPr>
              <a:t>: Kaskus, Fac</a:t>
            </a:r>
            <a:r>
              <a:rPr sz="2300" spc="4" dirty="0" smtClean="0">
                <a:latin typeface="Rockwell"/>
                <a:cs typeface="Rockwell"/>
              </a:rPr>
              <a:t>e</a:t>
            </a:r>
            <a:r>
              <a:rPr sz="2300" spc="0" dirty="0" smtClean="0">
                <a:latin typeface="Rockwell"/>
                <a:cs typeface="Rockwell"/>
              </a:rPr>
              <a:t>boo</a:t>
            </a:r>
            <a:r>
              <a:rPr sz="2300" spc="4" dirty="0" smtClean="0">
                <a:latin typeface="Rockwell"/>
                <a:cs typeface="Rockwell"/>
              </a:rPr>
              <a:t>k</a:t>
            </a:r>
            <a:r>
              <a:rPr sz="2300" spc="0" dirty="0" smtClean="0">
                <a:latin typeface="Rockwell"/>
                <a:cs typeface="Rockwell"/>
              </a:rPr>
              <a:t>, Twit</a:t>
            </a:r>
            <a:r>
              <a:rPr sz="2300" spc="9" dirty="0" smtClean="0">
                <a:latin typeface="Rockwell"/>
                <a:cs typeface="Rockwell"/>
              </a:rPr>
              <a:t>t</a:t>
            </a:r>
            <a:r>
              <a:rPr sz="2300" spc="0" dirty="0" smtClean="0">
                <a:latin typeface="Rockwell"/>
                <a:cs typeface="Rockwell"/>
              </a:rPr>
              <a:t>er, Broadcast from HP</a:t>
            </a:r>
            <a:r>
              <a:rPr sz="2300" spc="4" dirty="0" smtClean="0">
                <a:latin typeface="Rockwell"/>
                <a:cs typeface="Rockwell"/>
              </a:rPr>
              <a:t> </a:t>
            </a:r>
            <a:r>
              <a:rPr sz="2300" spc="0" dirty="0" smtClean="0">
                <a:latin typeface="Rockwell"/>
                <a:cs typeface="Rockwell"/>
              </a:rPr>
              <a:t>dll</a:t>
            </a:r>
            <a:endParaRPr sz="23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0" y="995171"/>
            <a:ext cx="10056875" cy="1046987"/>
          </a:xfrm>
          <a:custGeom>
            <a:avLst/>
            <a:gdLst/>
            <a:ahLst/>
            <a:cxnLst/>
            <a:rect l="l" t="t" r="r" b="b"/>
            <a:pathLst>
              <a:path w="10056875" h="1046987">
                <a:moveTo>
                  <a:pt x="0" y="1046987"/>
                </a:moveTo>
                <a:lnTo>
                  <a:pt x="10056875" y="1046987"/>
                </a:lnTo>
                <a:lnTo>
                  <a:pt x="10056875" y="0"/>
                </a:lnTo>
                <a:lnTo>
                  <a:pt x="0" y="0"/>
                </a:lnTo>
                <a:lnTo>
                  <a:pt x="0" y="1046987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357119" y="1276216"/>
            <a:ext cx="5419933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315"/>
              </a:lnSpc>
              <a:spcBef>
                <a:spcPts val="215"/>
              </a:spcBef>
            </a:pPr>
            <a:r>
              <a:rPr sz="4100" b="1" i="1" spc="-4" dirty="0" smtClean="0">
                <a:latin typeface="Rockwell"/>
                <a:cs typeface="Rockwell"/>
              </a:rPr>
              <a:t>Tug</a:t>
            </a:r>
            <a:r>
              <a:rPr sz="4100" b="1" i="1" spc="0" dirty="0" smtClean="0">
                <a:latin typeface="Rockwell"/>
                <a:cs typeface="Rockwell"/>
              </a:rPr>
              <a:t>a</a:t>
            </a:r>
            <a:r>
              <a:rPr sz="4100" b="1" i="1" spc="4" dirty="0" smtClean="0">
                <a:latin typeface="Rockwell"/>
                <a:cs typeface="Rockwell"/>
              </a:rPr>
              <a:t>s</a:t>
            </a:r>
            <a:r>
              <a:rPr sz="4100" b="1" i="1" spc="-4" dirty="0" smtClean="0">
                <a:latin typeface="Rockwell"/>
                <a:cs typeface="Rockwell"/>
              </a:rPr>
              <a:t>-</a:t>
            </a:r>
            <a:r>
              <a:rPr sz="4100" b="1" i="1" spc="0" dirty="0" smtClean="0">
                <a:latin typeface="Rockwell"/>
                <a:cs typeface="Rockwell"/>
              </a:rPr>
              <a:t>Ba</a:t>
            </a:r>
            <a:r>
              <a:rPr sz="4100" b="1" i="1" spc="-4" dirty="0" smtClean="0">
                <a:latin typeface="Rockwell"/>
                <a:cs typeface="Rockwell"/>
              </a:rPr>
              <a:t>h</a:t>
            </a:r>
            <a:r>
              <a:rPr sz="4100" b="1" i="1" spc="9" dirty="0" smtClean="0">
                <a:latin typeface="Rockwell"/>
                <a:cs typeface="Rockwell"/>
              </a:rPr>
              <a:t>a</a:t>
            </a:r>
            <a:r>
              <a:rPr sz="4100" b="1" i="1" spc="0" dirty="0" smtClean="0">
                <a:latin typeface="Rockwell"/>
                <a:cs typeface="Rockwell"/>
              </a:rPr>
              <a:t>n D</a:t>
            </a:r>
            <a:r>
              <a:rPr sz="4100" b="1" i="1" spc="-4" dirty="0" smtClean="0">
                <a:latin typeface="Rockwell"/>
                <a:cs typeface="Rockwell"/>
              </a:rPr>
              <a:t>i</a:t>
            </a:r>
            <a:r>
              <a:rPr sz="4100" b="1" i="1" spc="4" dirty="0" smtClean="0">
                <a:latin typeface="Rockwell"/>
                <a:cs typeface="Rockwell"/>
              </a:rPr>
              <a:t>s</a:t>
            </a:r>
            <a:r>
              <a:rPr sz="4100" b="1" i="1" spc="0" dirty="0" smtClean="0">
                <a:latin typeface="Rockwell"/>
                <a:cs typeface="Rockwell"/>
              </a:rPr>
              <a:t>k</a:t>
            </a:r>
            <a:r>
              <a:rPr sz="4100" b="1" i="1" spc="-4" dirty="0" smtClean="0">
                <a:latin typeface="Rockwell"/>
                <a:cs typeface="Rockwell"/>
              </a:rPr>
              <a:t>us</a:t>
            </a:r>
            <a:r>
              <a:rPr sz="4100" b="1" i="1" spc="0" dirty="0" smtClean="0">
                <a:latin typeface="Rockwell"/>
                <a:cs typeface="Rockwell"/>
              </a:rPr>
              <a:t>i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32308" y="2427709"/>
            <a:ext cx="436118" cy="4429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90"/>
              </a:lnSpc>
              <a:spcBef>
                <a:spcPts val="174"/>
              </a:spcBef>
            </a:pPr>
            <a:r>
              <a:rPr sz="3250" spc="0" dirty="0" smtClean="0">
                <a:latin typeface="Rockwell"/>
                <a:cs typeface="Rockwell"/>
              </a:rPr>
              <a:t>1.</a:t>
            </a:r>
            <a:endParaRPr sz="3250"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57147" y="2427709"/>
            <a:ext cx="6938967" cy="14427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60004">
              <a:lnSpc>
                <a:spcPts val="3490"/>
              </a:lnSpc>
              <a:spcBef>
                <a:spcPts val="174"/>
              </a:spcBef>
            </a:pPr>
            <a:r>
              <a:rPr sz="3250" spc="-4" dirty="0" smtClean="0">
                <a:latin typeface="Rockwell"/>
                <a:cs typeface="Rockwell"/>
              </a:rPr>
              <a:t>And</a:t>
            </a:r>
            <a:r>
              <a:rPr sz="3250" spc="0" dirty="0" smtClean="0">
                <a:latin typeface="Rockwell"/>
                <a:cs typeface="Rockwell"/>
              </a:rPr>
              <a:t>a</a:t>
            </a:r>
            <a:r>
              <a:rPr sz="3250" spc="88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seoran</a:t>
            </a:r>
            <a:r>
              <a:rPr sz="3250" spc="0" dirty="0" smtClean="0">
                <a:latin typeface="Rockwell"/>
                <a:cs typeface="Rockwell"/>
              </a:rPr>
              <a:t>g</a:t>
            </a:r>
            <a:r>
              <a:rPr sz="3250" spc="121" dirty="0" smtClean="0">
                <a:latin typeface="Rockwell"/>
                <a:cs typeface="Rockwell"/>
              </a:rPr>
              <a:t> </a:t>
            </a:r>
            <a:r>
              <a:rPr sz="3250" spc="0" dirty="0" smtClean="0">
                <a:latin typeface="Rockwell"/>
                <a:cs typeface="Rockwell"/>
              </a:rPr>
              <a:t>M</a:t>
            </a:r>
            <a:r>
              <a:rPr sz="3250" spc="-4" dirty="0" smtClean="0">
                <a:latin typeface="Rockwell"/>
                <a:cs typeface="Rockwell"/>
              </a:rPr>
              <a:t>ahas</a:t>
            </a:r>
            <a:r>
              <a:rPr sz="3250" spc="0" dirty="0" smtClean="0">
                <a:latin typeface="Rockwell"/>
                <a:cs typeface="Rockwell"/>
              </a:rPr>
              <a:t>is</a:t>
            </a:r>
            <a:r>
              <a:rPr sz="3250" spc="-4" dirty="0" smtClean="0">
                <a:latin typeface="Rockwell"/>
                <a:cs typeface="Rockwell"/>
              </a:rPr>
              <a:t>w</a:t>
            </a:r>
            <a:r>
              <a:rPr sz="3250" spc="0" dirty="0" smtClean="0">
                <a:latin typeface="Rockwell"/>
                <a:cs typeface="Rockwell"/>
              </a:rPr>
              <a:t>a</a:t>
            </a:r>
            <a:r>
              <a:rPr sz="3250" spc="177" dirty="0" smtClean="0">
                <a:latin typeface="Rockwell"/>
                <a:cs typeface="Rockwell"/>
              </a:rPr>
              <a:t> </a:t>
            </a:r>
            <a:r>
              <a:rPr sz="3250" spc="0" dirty="0" smtClean="0">
                <a:latin typeface="Rockwell"/>
                <a:cs typeface="Rockwell"/>
              </a:rPr>
              <a:t>J</a:t>
            </a:r>
            <a:r>
              <a:rPr sz="3250" spc="-4" dirty="0" smtClean="0">
                <a:latin typeface="Rockwell"/>
                <a:cs typeface="Rockwell"/>
              </a:rPr>
              <a:t>urusa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endParaRPr sz="3250">
              <a:latin typeface="Rockwell"/>
              <a:cs typeface="Rockwell"/>
            </a:endParaRPr>
          </a:p>
          <a:p>
            <a:pPr marL="12700">
              <a:lnSpc>
                <a:spcPct val="100893"/>
              </a:lnSpc>
            </a:pP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n</a:t>
            </a:r>
            <a:r>
              <a:rPr sz="3250" spc="0" dirty="0" smtClean="0">
                <a:latin typeface="Rockwell"/>
                <a:cs typeface="Rockwell"/>
              </a:rPr>
              <a:t>f</a:t>
            </a:r>
            <a:r>
              <a:rPr sz="3250" spc="-4" dirty="0" smtClean="0">
                <a:latin typeface="Rockwell"/>
                <a:cs typeface="Rockwell"/>
              </a:rPr>
              <a:t>orma</a:t>
            </a:r>
            <a:r>
              <a:rPr sz="3250" spc="0" dirty="0" smtClean="0">
                <a:latin typeface="Rockwell"/>
                <a:cs typeface="Rockwell"/>
              </a:rPr>
              <a:t>ti</a:t>
            </a:r>
            <a:r>
              <a:rPr sz="3250" spc="-4" dirty="0" smtClean="0">
                <a:latin typeface="Rockwell"/>
                <a:cs typeface="Rockwell"/>
              </a:rPr>
              <a:t>k</a:t>
            </a:r>
            <a:r>
              <a:rPr sz="3250" spc="0" dirty="0" smtClean="0">
                <a:latin typeface="Rockwell"/>
                <a:cs typeface="Rockwell"/>
              </a:rPr>
              <a:t>a</a:t>
            </a:r>
            <a:r>
              <a:rPr sz="3250" spc="190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yan</a:t>
            </a:r>
            <a:r>
              <a:rPr sz="3250" spc="0" dirty="0" smtClean="0">
                <a:latin typeface="Rockwell"/>
                <a:cs typeface="Rockwell"/>
              </a:rPr>
              <a:t>g</a:t>
            </a:r>
            <a:r>
              <a:rPr sz="3250" spc="84" dirty="0" smtClean="0">
                <a:latin typeface="Rockwell"/>
                <a:cs typeface="Rockwell"/>
              </a:rPr>
              <a:t> </a:t>
            </a:r>
            <a:r>
              <a:rPr sz="3250" spc="0" dirty="0" smtClean="0">
                <a:latin typeface="Rockwell"/>
                <a:cs typeface="Rockwell"/>
              </a:rPr>
              <a:t>ti</a:t>
            </a:r>
            <a:r>
              <a:rPr sz="3250" spc="-4" dirty="0" smtClean="0">
                <a:latin typeface="Rockwell"/>
                <a:cs typeface="Rockwell"/>
              </a:rPr>
              <a:t>ng</a:t>
            </a:r>
            <a:r>
              <a:rPr sz="3250" spc="-14" dirty="0" smtClean="0">
                <a:latin typeface="Rockwell"/>
                <a:cs typeface="Rockwell"/>
              </a:rPr>
              <a:t>g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l</a:t>
            </a:r>
            <a:r>
              <a:rPr sz="3250" spc="125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d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kawasa</a:t>
            </a:r>
            <a:r>
              <a:rPr sz="3250" spc="0" dirty="0" smtClean="0">
                <a:latin typeface="Rockwell"/>
                <a:cs typeface="Rockwell"/>
              </a:rPr>
              <a:t>n </a:t>
            </a:r>
            <a:r>
              <a:rPr sz="3250" spc="-4" dirty="0" smtClean="0">
                <a:latin typeface="Rockwell"/>
                <a:cs typeface="Rockwell"/>
              </a:rPr>
              <a:t>kosa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97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perguru</a:t>
            </a:r>
            <a:r>
              <a:rPr sz="3250" spc="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78" dirty="0" smtClean="0">
                <a:latin typeface="Rockwell"/>
                <a:cs typeface="Rockwell"/>
              </a:rPr>
              <a:t> </a:t>
            </a:r>
            <a:r>
              <a:rPr sz="3250" spc="0" dirty="0" smtClean="0">
                <a:latin typeface="Rockwell"/>
                <a:cs typeface="Rockwell"/>
              </a:rPr>
              <a:t>ti</a:t>
            </a:r>
            <a:r>
              <a:rPr sz="3250" spc="-4" dirty="0" smtClean="0">
                <a:latin typeface="Rockwell"/>
                <a:cs typeface="Rockwell"/>
              </a:rPr>
              <a:t>nggi</a:t>
            </a:r>
            <a:r>
              <a:rPr sz="3250" spc="0" dirty="0" smtClean="0">
                <a:latin typeface="Rockwell"/>
                <a:cs typeface="Rockwell"/>
              </a:rPr>
              <a:t>.</a:t>
            </a:r>
            <a:endParaRPr sz="325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015731" y="2927582"/>
            <a:ext cx="906698" cy="4429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90"/>
              </a:lnSpc>
              <a:spcBef>
                <a:spcPts val="174"/>
              </a:spcBef>
            </a:pPr>
            <a:r>
              <a:rPr sz="3250" spc="4" dirty="0" smtClean="0">
                <a:latin typeface="Rockwell"/>
                <a:cs typeface="Rockwell"/>
              </a:rPr>
              <a:t>k</a:t>
            </a:r>
            <a:r>
              <a:rPr sz="3250" spc="-4" dirty="0" smtClean="0">
                <a:latin typeface="Rockwell"/>
                <a:cs typeface="Rockwell"/>
              </a:rPr>
              <a:t>os</a:t>
            </a:r>
            <a:r>
              <a:rPr sz="3250" spc="0" dirty="0" smtClean="0">
                <a:latin typeface="Rockwell"/>
                <a:cs typeface="Rockwell"/>
              </a:rPr>
              <a:t>-</a:t>
            </a:r>
            <a:endParaRPr sz="325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32308" y="4027909"/>
            <a:ext cx="436118" cy="4429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90"/>
              </a:lnSpc>
              <a:spcBef>
                <a:spcPts val="174"/>
              </a:spcBef>
            </a:pPr>
            <a:r>
              <a:rPr sz="3250" spc="0" dirty="0" smtClean="0">
                <a:latin typeface="Rockwell"/>
                <a:cs typeface="Rockwell"/>
              </a:rPr>
              <a:t>2.</a:t>
            </a:r>
            <a:endParaRPr sz="325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57147" y="4027909"/>
            <a:ext cx="7828258" cy="204317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60004">
              <a:lnSpc>
                <a:spcPts val="3490"/>
              </a:lnSpc>
              <a:spcBef>
                <a:spcPts val="174"/>
              </a:spcBef>
            </a:pPr>
            <a:r>
              <a:rPr sz="3250" spc="-4" dirty="0" smtClean="0">
                <a:latin typeface="Rockwell"/>
                <a:cs typeface="Rockwell"/>
              </a:rPr>
              <a:t>Usah</a:t>
            </a:r>
            <a:r>
              <a:rPr sz="3250" spc="0" dirty="0" smtClean="0">
                <a:latin typeface="Rockwell"/>
                <a:cs typeface="Rockwell"/>
              </a:rPr>
              <a:t>a</a:t>
            </a:r>
            <a:r>
              <a:rPr sz="3250" spc="89" dirty="0" smtClean="0">
                <a:latin typeface="Rockwell"/>
                <a:cs typeface="Rockwell"/>
              </a:rPr>
              <a:t> </a:t>
            </a:r>
            <a:r>
              <a:rPr sz="3250" spc="4" dirty="0" smtClean="0">
                <a:latin typeface="Rockwell"/>
                <a:cs typeface="Rockwell"/>
              </a:rPr>
              <a:t>a</a:t>
            </a:r>
            <a:r>
              <a:rPr sz="3250" spc="-4" dirty="0" smtClean="0">
                <a:latin typeface="Rockwell"/>
                <a:cs typeface="Rockwell"/>
              </a:rPr>
              <a:t>pa</a:t>
            </a:r>
            <a:r>
              <a:rPr sz="3250" spc="0" dirty="0" smtClean="0">
                <a:latin typeface="Rockwell"/>
                <a:cs typeface="Rockwell"/>
              </a:rPr>
              <a:t>-</a:t>
            </a:r>
            <a:r>
              <a:rPr sz="3250" spc="-4" dirty="0" smtClean="0">
                <a:latin typeface="Rockwell"/>
                <a:cs typeface="Rockwell"/>
              </a:rPr>
              <a:t>ap</a:t>
            </a:r>
            <a:r>
              <a:rPr sz="3250" spc="0" dirty="0" smtClean="0">
                <a:latin typeface="Rockwell"/>
                <a:cs typeface="Rockwell"/>
              </a:rPr>
              <a:t>a</a:t>
            </a:r>
            <a:r>
              <a:rPr sz="3250" spc="130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yan</a:t>
            </a:r>
            <a:r>
              <a:rPr sz="3250" spc="0" dirty="0" smtClean="0">
                <a:latin typeface="Rockwell"/>
                <a:cs typeface="Rockwell"/>
              </a:rPr>
              <a:t>g</a:t>
            </a:r>
            <a:r>
              <a:rPr sz="3250" spc="84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k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r</a:t>
            </a:r>
            <a:r>
              <a:rPr sz="3250" spc="0" dirty="0" smtClean="0">
                <a:latin typeface="Rockwell"/>
                <a:cs typeface="Rockwell"/>
              </a:rPr>
              <a:t>a</a:t>
            </a:r>
            <a:r>
              <a:rPr sz="3250" spc="68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dap</a:t>
            </a:r>
            <a:r>
              <a:rPr sz="3250" spc="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109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And</a:t>
            </a:r>
            <a:r>
              <a:rPr sz="3250" spc="0" dirty="0" smtClean="0">
                <a:latin typeface="Rockwell"/>
                <a:cs typeface="Rockwell"/>
              </a:rPr>
              <a:t>a</a:t>
            </a:r>
            <a:endParaRPr sz="3250">
              <a:latin typeface="Rockwell"/>
              <a:cs typeface="Rockwell"/>
            </a:endParaRPr>
          </a:p>
          <a:p>
            <a:pPr marL="12700">
              <a:lnSpc>
                <a:spcPct val="100893"/>
              </a:lnSpc>
            </a:pPr>
            <a:r>
              <a:rPr sz="3250" spc="0" dirty="0" smtClean="0">
                <a:latin typeface="Rockwell"/>
                <a:cs typeface="Rockwell"/>
              </a:rPr>
              <a:t>l</a:t>
            </a:r>
            <a:r>
              <a:rPr sz="3250" spc="-4" dirty="0" smtClean="0">
                <a:latin typeface="Rockwell"/>
                <a:cs typeface="Rockwell"/>
              </a:rPr>
              <a:t>akuk</a:t>
            </a:r>
            <a:r>
              <a:rPr sz="3250" spc="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47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denga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23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kond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s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124" dirty="0" smtClean="0">
                <a:latin typeface="Rockwell"/>
                <a:cs typeface="Rockwell"/>
              </a:rPr>
              <a:t> </a:t>
            </a:r>
            <a:r>
              <a:rPr sz="3250" spc="0" dirty="0" smtClean="0">
                <a:latin typeface="Rockwell"/>
                <a:cs typeface="Rockwell"/>
              </a:rPr>
              <a:t>li</a:t>
            </a:r>
            <a:r>
              <a:rPr sz="3250" spc="-4" dirty="0" smtClean="0">
                <a:latin typeface="Rockwell"/>
                <a:cs typeface="Rockwell"/>
              </a:rPr>
              <a:t>nkunga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64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And</a:t>
            </a:r>
            <a:r>
              <a:rPr sz="3250" spc="0" dirty="0" smtClean="0">
                <a:latin typeface="Rockwell"/>
                <a:cs typeface="Rockwell"/>
              </a:rPr>
              <a:t>a </a:t>
            </a:r>
            <a:r>
              <a:rPr sz="3250" spc="-4" dirty="0" smtClean="0">
                <a:latin typeface="Rockwell"/>
                <a:cs typeface="Rockwell"/>
              </a:rPr>
              <a:t>denga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38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Kon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e</a:t>
            </a:r>
            <a:r>
              <a:rPr sz="3250" spc="-14" dirty="0" smtClean="0">
                <a:latin typeface="Rockwell"/>
                <a:cs typeface="Rockwell"/>
              </a:rPr>
              <a:t>k</a:t>
            </a:r>
            <a:r>
              <a:rPr sz="3250" spc="0" dirty="0" smtClean="0">
                <a:latin typeface="Rockwell"/>
                <a:cs typeface="Rockwell"/>
              </a:rPr>
              <a:t>s</a:t>
            </a:r>
            <a:r>
              <a:rPr sz="3250" spc="119" dirty="0" smtClean="0">
                <a:latin typeface="Rockwell"/>
                <a:cs typeface="Rockwell"/>
              </a:rPr>
              <a:t> </a:t>
            </a:r>
            <a:r>
              <a:rPr sz="3250" spc="4" dirty="0" smtClean="0">
                <a:latin typeface="Rockwell"/>
                <a:cs typeface="Rockwell"/>
              </a:rPr>
              <a:t>“</a:t>
            </a:r>
            <a:r>
              <a:rPr sz="3250" b="1" i="1" spc="0" dirty="0" smtClean="0">
                <a:latin typeface="Rockwell"/>
                <a:cs typeface="Rockwell"/>
              </a:rPr>
              <a:t>O</a:t>
            </a:r>
            <a:r>
              <a:rPr sz="3250" b="1" i="1" spc="-4" dirty="0" smtClean="0">
                <a:latin typeface="Rockwell"/>
                <a:cs typeface="Rockwell"/>
              </a:rPr>
              <a:t>nl</a:t>
            </a:r>
            <a:r>
              <a:rPr sz="3250" b="1" i="1" spc="-15" dirty="0" smtClean="0">
                <a:latin typeface="Rockwell"/>
                <a:cs typeface="Rockwell"/>
              </a:rPr>
              <a:t>i</a:t>
            </a:r>
            <a:r>
              <a:rPr sz="3250" b="1" i="1" spc="-4" dirty="0" smtClean="0">
                <a:latin typeface="Rockwell"/>
                <a:cs typeface="Rockwell"/>
              </a:rPr>
              <a:t>ne</a:t>
            </a:r>
            <a:r>
              <a:rPr sz="3250" b="1" i="1" spc="-15" dirty="0" smtClean="0">
                <a:latin typeface="Rockwell"/>
                <a:cs typeface="Rockwell"/>
              </a:rPr>
              <a:t>s</a:t>
            </a:r>
            <a:r>
              <a:rPr sz="3250" spc="4" dirty="0" smtClean="0">
                <a:latin typeface="Rockwell"/>
                <a:cs typeface="Rockwell"/>
              </a:rPr>
              <a:t>”</a:t>
            </a:r>
            <a:r>
              <a:rPr sz="3250" spc="0" dirty="0" smtClean="0">
                <a:latin typeface="Rockwell"/>
                <a:cs typeface="Rockwell"/>
              </a:rPr>
              <a:t>.</a:t>
            </a:r>
            <a:endParaRPr sz="3250">
              <a:latin typeface="Rockwell"/>
              <a:cs typeface="Rockwell"/>
            </a:endParaRPr>
          </a:p>
          <a:p>
            <a:pPr marL="12700" marR="60004">
              <a:lnSpc>
                <a:spcPts val="3815"/>
              </a:lnSpc>
              <a:spcBef>
                <a:spcPts val="983"/>
              </a:spcBef>
            </a:pPr>
            <a:r>
              <a:rPr sz="3250" spc="0" dirty="0" smtClean="0">
                <a:latin typeface="Rockwell"/>
                <a:cs typeface="Rockwell"/>
              </a:rPr>
              <a:t>Di</a:t>
            </a:r>
            <a:r>
              <a:rPr sz="3250" spc="-4" dirty="0" smtClean="0">
                <a:latin typeface="Rockwell"/>
                <a:cs typeface="Rockwell"/>
              </a:rPr>
              <a:t>skus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ka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73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denga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23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ke</a:t>
            </a:r>
            <a:r>
              <a:rPr sz="3250" spc="0" dirty="0" smtClean="0">
                <a:latin typeface="Rockwell"/>
                <a:cs typeface="Rockwell"/>
              </a:rPr>
              <a:t>l</a:t>
            </a:r>
            <a:r>
              <a:rPr sz="3250" spc="-4" dirty="0" smtClean="0">
                <a:latin typeface="Rockwell"/>
                <a:cs typeface="Rockwell"/>
              </a:rPr>
              <a:t>ompo</a:t>
            </a:r>
            <a:r>
              <a:rPr sz="3250" spc="0" dirty="0" smtClean="0">
                <a:latin typeface="Rockwell"/>
                <a:cs typeface="Rockwell"/>
              </a:rPr>
              <a:t>k</a:t>
            </a:r>
            <a:r>
              <a:rPr sz="3250" spc="150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And</a:t>
            </a:r>
            <a:r>
              <a:rPr sz="3250" spc="0" dirty="0" smtClean="0">
                <a:latin typeface="Rockwell"/>
                <a:cs typeface="Rockwell"/>
              </a:rPr>
              <a:t>a</a:t>
            </a:r>
            <a:endParaRPr sz="325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432308" y="5628109"/>
            <a:ext cx="436118" cy="4429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90"/>
              </a:lnSpc>
              <a:spcBef>
                <a:spcPts val="174"/>
              </a:spcBef>
            </a:pPr>
            <a:r>
              <a:rPr sz="3250" spc="0" dirty="0" smtClean="0">
                <a:latin typeface="Rockwell"/>
                <a:cs typeface="Rockwell"/>
              </a:rPr>
              <a:t>3.</a:t>
            </a:r>
            <a:endParaRPr sz="325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</TotalTime>
  <Words>480</Words>
  <Application>Microsoft Office PowerPoint</Application>
  <PresentationFormat>Custom</PresentationFormat>
  <Paragraphs>96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Aspect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cp:lastModifiedBy>FAJAR</cp:lastModifiedBy>
  <cp:revision>5</cp:revision>
  <dcterms:modified xsi:type="dcterms:W3CDTF">2018-01-24T08:12:03Z</dcterms:modified>
</cp:coreProperties>
</file>