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59" r:id="rId5"/>
    <p:sldId id="258" r:id="rId6"/>
    <p:sldId id="260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11/3/2017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11/3/2017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11/3/2017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11/3/2017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11/3/2017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11/3/2017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11/3/2017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11/3/2017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11/3/2017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11/3/2017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11/3/2017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11/3/2017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8032" y="5661248"/>
            <a:ext cx="478802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Pertemuan</a:t>
            </a:r>
            <a:r>
              <a:rPr kumimoji="0"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6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288032" y="4509120"/>
            <a:ext cx="47880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 err="1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Klasifikasi</a:t>
            </a:r>
            <a:r>
              <a:rPr lang="en-US" altLang="ko-KR" sz="3600" b="1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SPK</a:t>
            </a: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Klasifikasi</a:t>
            </a:r>
            <a:r>
              <a:rPr lang="en-US" altLang="ko-KR" dirty="0"/>
              <a:t> SPK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id-ID" dirty="0"/>
              <a:t>Hoi Apple dan Whinstone mengklasifikasikan </a:t>
            </a:r>
            <a:r>
              <a:rPr lang="en-US" dirty="0"/>
              <a:t>SPK</a:t>
            </a:r>
            <a:r>
              <a:rPr lang="id-ID" dirty="0"/>
              <a:t> sebagai berikut: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fontAlgn="base"/>
            <a:r>
              <a:rPr lang="id-ID" sz="2400" b="1" dirty="0"/>
              <a:t>DSS Berorientasi Text</a:t>
            </a:r>
            <a:r>
              <a:rPr lang="id-ID" sz="2400" dirty="0"/>
              <a:t> </a:t>
            </a:r>
            <a:endParaRPr lang="en-US" sz="2400" dirty="0"/>
          </a:p>
          <a:p>
            <a:pPr fontAlgn="base"/>
            <a:r>
              <a:rPr lang="id-ID" sz="2400" dirty="0"/>
              <a:t>adalah DSS berbasis teks. DSS ini memungkinkan </a:t>
            </a:r>
            <a:endParaRPr lang="en-US" sz="2400" dirty="0"/>
          </a:p>
          <a:p>
            <a:pPr fontAlgn="base"/>
            <a:r>
              <a:rPr lang="id-ID" sz="2400" dirty="0"/>
              <a:t>dokumen untuk dibuat secara elektronik, direvisi dan </a:t>
            </a:r>
            <a:endParaRPr lang="en-US" sz="2400" dirty="0"/>
          </a:p>
          <a:p>
            <a:pPr fontAlgn="base"/>
            <a:r>
              <a:rPr lang="id-ID" sz="2400" dirty="0"/>
              <a:t>dilihat ketika diperlukan.</a:t>
            </a:r>
          </a:p>
          <a:p>
            <a:pPr fontAlgn="base"/>
            <a:endParaRPr lang="en-US" sz="2400" b="1" dirty="0"/>
          </a:p>
          <a:p>
            <a:pPr fontAlgn="base"/>
            <a:r>
              <a:rPr lang="id-ID" sz="2400" b="1" dirty="0"/>
              <a:t>DSS Berorientasi Database</a:t>
            </a:r>
            <a:r>
              <a:rPr lang="id-ID" sz="2400" dirty="0"/>
              <a:t> </a:t>
            </a:r>
            <a:endParaRPr lang="en-US" sz="2400" dirty="0"/>
          </a:p>
          <a:p>
            <a:pPr fontAlgn="base"/>
            <a:r>
              <a:rPr lang="id-ID" sz="2400" dirty="0"/>
              <a:t>Database memainkan peran utama di sini; itu berisi data </a:t>
            </a:r>
            <a:endParaRPr lang="en-US" sz="2400" dirty="0"/>
          </a:p>
          <a:p>
            <a:pPr fontAlgn="base"/>
            <a:r>
              <a:rPr lang="id-ID" sz="2400" dirty="0"/>
              <a:t>terorganisir dan sangat terstruktur.</a:t>
            </a: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Klasifikasi</a:t>
            </a:r>
            <a:r>
              <a:rPr lang="en-US" altLang="ko-KR" dirty="0"/>
              <a:t> SPK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id-ID" dirty="0"/>
              <a:t>Hoi Apple dan Whinstone mengklasifikasikan </a:t>
            </a:r>
            <a:r>
              <a:rPr lang="en-US" dirty="0"/>
              <a:t>SPK</a:t>
            </a:r>
            <a:r>
              <a:rPr lang="id-ID" dirty="0"/>
              <a:t> sebagai berikut: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fontAlgn="base"/>
            <a:r>
              <a:rPr lang="id-ID" sz="2400" b="1" dirty="0"/>
              <a:t>DSS Berorientasi Spreadsheet</a:t>
            </a:r>
            <a:r>
              <a:rPr lang="id-ID" sz="2400" dirty="0"/>
              <a:t> </a:t>
            </a:r>
            <a:endParaRPr lang="en-US" sz="2400" dirty="0"/>
          </a:p>
          <a:p>
            <a:pPr fontAlgn="base"/>
            <a:r>
              <a:rPr lang="id-ID" sz="2400" dirty="0"/>
              <a:t>Ini berisi informasi dalam spread sheet yang </a:t>
            </a:r>
            <a:endParaRPr lang="en-US" sz="2400" dirty="0"/>
          </a:p>
          <a:p>
            <a:pPr fontAlgn="base"/>
            <a:r>
              <a:rPr lang="id-ID" sz="2400" dirty="0"/>
              <a:t>memungkinkan untuk membuat, melihat, serta </a:t>
            </a:r>
            <a:endParaRPr lang="en-US" sz="2400" dirty="0"/>
          </a:p>
          <a:p>
            <a:pPr fontAlgn="base"/>
            <a:r>
              <a:rPr lang="id-ID" sz="2400" dirty="0"/>
              <a:t>memodifikasi pengetahuan prosedural dan juga </a:t>
            </a:r>
            <a:endParaRPr lang="en-US" sz="2400" dirty="0"/>
          </a:p>
          <a:p>
            <a:pPr fontAlgn="base"/>
            <a:r>
              <a:rPr lang="id-ID" sz="2400" dirty="0"/>
              <a:t>menginstruksikan sistem untuk menjalankan instruksi </a:t>
            </a:r>
            <a:endParaRPr lang="en-US" sz="2400" dirty="0"/>
          </a:p>
          <a:p>
            <a:pPr fontAlgn="base"/>
            <a:r>
              <a:rPr lang="id-ID" sz="2400" dirty="0"/>
              <a:t>mandiri. tools DSS berorientasi Spreadsheet yang paling </a:t>
            </a:r>
            <a:endParaRPr lang="en-US" sz="2400" dirty="0"/>
          </a:p>
          <a:p>
            <a:pPr fontAlgn="base"/>
            <a:r>
              <a:rPr lang="id-ID" sz="2400" dirty="0"/>
              <a:t>populer adalah Excel dan Lotus 1­2­3.</a:t>
            </a:r>
          </a:p>
        </p:txBody>
      </p:sp>
    </p:spTree>
    <p:extLst>
      <p:ext uri="{BB962C8B-B14F-4D97-AF65-F5344CB8AC3E}">
        <p14:creationId xmlns:p14="http://schemas.microsoft.com/office/powerpoint/2010/main" val="4223298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Klasifikasi</a:t>
            </a:r>
            <a:r>
              <a:rPr lang="en-US" altLang="ko-KR" dirty="0"/>
              <a:t> SPK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id-ID" dirty="0"/>
              <a:t>Hoi Apple dan Whinstone mengklasifikasikan </a:t>
            </a:r>
            <a:r>
              <a:rPr lang="en-US" dirty="0"/>
              <a:t>SPK</a:t>
            </a:r>
            <a:r>
              <a:rPr lang="id-ID" dirty="0"/>
              <a:t> sebagai berikut: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fontAlgn="base"/>
            <a:r>
              <a:rPr lang="id-ID" sz="2400" b="1" dirty="0"/>
              <a:t>DSS Berorientasi Solver</a:t>
            </a:r>
            <a:endParaRPr lang="en-US" sz="2400" b="1" dirty="0"/>
          </a:p>
          <a:p>
            <a:pPr fontAlgn="base"/>
            <a:r>
              <a:rPr lang="id-ID" sz="2400" dirty="0"/>
              <a:t>Hal ini didasarkan pada solver atau penyelesaian </a:t>
            </a:r>
            <a:endParaRPr lang="en-US" sz="2400" dirty="0"/>
          </a:p>
          <a:p>
            <a:pPr fontAlgn="base"/>
            <a:r>
              <a:rPr lang="id-ID" sz="2400" dirty="0"/>
              <a:t>masalah , yang merupakan algoritma atau prosedur </a:t>
            </a:r>
            <a:endParaRPr lang="en-US" sz="2400" dirty="0"/>
          </a:p>
          <a:p>
            <a:pPr fontAlgn="base"/>
            <a:r>
              <a:rPr lang="id-ID" sz="2400" dirty="0"/>
              <a:t>tertulis untuk melakukan perhitungan tertentu dan jenis </a:t>
            </a:r>
            <a:endParaRPr lang="en-US" sz="2400" dirty="0"/>
          </a:p>
          <a:p>
            <a:pPr fontAlgn="base"/>
            <a:r>
              <a:rPr lang="id-ID" sz="2400" dirty="0"/>
              <a:t>program tertentu.</a:t>
            </a:r>
          </a:p>
        </p:txBody>
      </p:sp>
    </p:spTree>
    <p:extLst>
      <p:ext uri="{BB962C8B-B14F-4D97-AF65-F5344CB8AC3E}">
        <p14:creationId xmlns:p14="http://schemas.microsoft.com/office/powerpoint/2010/main" val="3435957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Klasifikasi</a:t>
            </a:r>
            <a:r>
              <a:rPr lang="en-US" altLang="ko-KR" dirty="0"/>
              <a:t> SPK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id-ID" dirty="0"/>
              <a:t>Hoi Apple dan Whinstone mengklasifikasikan </a:t>
            </a:r>
            <a:r>
              <a:rPr lang="en-US" dirty="0"/>
              <a:t>SPK</a:t>
            </a:r>
            <a:r>
              <a:rPr lang="id-ID" dirty="0"/>
              <a:t> sebagai berikut: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fontAlgn="base"/>
            <a:r>
              <a:rPr lang="id-ID" sz="2400" b="1" dirty="0"/>
              <a:t>DSS Beorientasi Aturan</a:t>
            </a:r>
            <a:r>
              <a:rPr lang="id-ID" sz="2400" dirty="0"/>
              <a:t> </a:t>
            </a:r>
            <a:endParaRPr lang="en-US" sz="2400" dirty="0"/>
          </a:p>
          <a:p>
            <a:pPr fontAlgn="base"/>
            <a:r>
              <a:rPr lang="id-ID" sz="2400" dirty="0"/>
              <a:t>DSS Ini mengikuti prosedur tertentu yang diadopsi </a:t>
            </a:r>
            <a:endParaRPr lang="en-US" sz="2400" dirty="0"/>
          </a:p>
          <a:p>
            <a:pPr fontAlgn="base"/>
            <a:r>
              <a:rPr lang="id-ID" sz="2400" dirty="0"/>
              <a:t>sebagai aturan.</a:t>
            </a:r>
          </a:p>
          <a:p>
            <a:pPr fontAlgn="base"/>
            <a:endParaRPr lang="en-US" sz="2400" b="1" dirty="0"/>
          </a:p>
          <a:p>
            <a:pPr fontAlgn="base"/>
            <a:r>
              <a:rPr lang="id-ID" sz="2400" b="1" dirty="0"/>
              <a:t>DSS gabungan</a:t>
            </a:r>
            <a:r>
              <a:rPr lang="id-ID" sz="2400" dirty="0"/>
              <a:t> </a:t>
            </a:r>
            <a:endParaRPr lang="en-US" sz="2400" dirty="0"/>
          </a:p>
          <a:p>
            <a:pPr fontAlgn="base"/>
            <a:r>
              <a:rPr lang="id-ID" sz="2400" dirty="0"/>
              <a:t>adalah sistem pendukung keputusan yang dibangun </a:t>
            </a:r>
            <a:endParaRPr lang="en-US" sz="2400" dirty="0"/>
          </a:p>
          <a:p>
            <a:pPr fontAlgn="base"/>
            <a:r>
              <a:rPr lang="id-ID" sz="2400" dirty="0"/>
              <a:t>dengan menggunakan dua atau lebih dari lima struktur </a:t>
            </a:r>
            <a:endParaRPr lang="en-US" sz="2400" dirty="0"/>
          </a:p>
          <a:p>
            <a:pPr fontAlgn="base"/>
            <a:r>
              <a:rPr lang="id-ID" sz="2400" dirty="0"/>
              <a:t>yang ada di atas.</a:t>
            </a:r>
          </a:p>
        </p:txBody>
      </p:sp>
    </p:spTree>
    <p:extLst>
      <p:ext uri="{BB962C8B-B14F-4D97-AF65-F5344CB8AC3E}">
        <p14:creationId xmlns:p14="http://schemas.microsoft.com/office/powerpoint/2010/main" val="2782382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72</Words>
  <Application>Microsoft Office PowerPoint</Application>
  <PresentationFormat>On-screen Show (4:3)</PresentationFormat>
  <Paragraphs>38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맑은 고딕</vt:lpstr>
      <vt:lpstr>Arial</vt:lpstr>
      <vt:lpstr>Calibri</vt:lpstr>
      <vt:lpstr>Office Theme</vt:lpstr>
      <vt:lpstr>Custom Design</vt:lpstr>
      <vt:lpstr>PowerPoint Presentation</vt:lpstr>
      <vt:lpstr>Klasifikasi SPK</vt:lpstr>
      <vt:lpstr>Klasifikasi SPK</vt:lpstr>
      <vt:lpstr>Klasifikasi SPK</vt:lpstr>
      <vt:lpstr>Klasifikasi SPK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ning</cp:lastModifiedBy>
  <cp:revision>34</cp:revision>
  <dcterms:created xsi:type="dcterms:W3CDTF">2014-04-01T16:35:38Z</dcterms:created>
  <dcterms:modified xsi:type="dcterms:W3CDTF">2017-11-03T00:30:54Z</dcterms:modified>
</cp:coreProperties>
</file>