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0" r:id="rId2"/>
    <p:sldMasterId id="2147483651" r:id="rId3"/>
  </p:sldMasterIdLst>
  <p:notesMasterIdLst>
    <p:notesMasterId r:id="rId22"/>
  </p:notesMasterIdLst>
  <p:sldIdLst>
    <p:sldId id="256" r:id="rId4"/>
    <p:sldId id="257" r:id="rId5"/>
    <p:sldId id="260" r:id="rId6"/>
    <p:sldId id="258" r:id="rId7"/>
    <p:sldId id="261" r:id="rId8"/>
    <p:sldId id="265" r:id="rId9"/>
    <p:sldId id="266" r:id="rId10"/>
    <p:sldId id="267" r:id="rId11"/>
    <p:sldId id="268" r:id="rId12"/>
    <p:sldId id="269" r:id="rId13"/>
    <p:sldId id="271" r:id="rId14"/>
    <p:sldId id="272" r:id="rId15"/>
    <p:sldId id="273" r:id="rId16"/>
    <p:sldId id="274" r:id="rId17"/>
    <p:sldId id="275" r:id="rId18"/>
    <p:sldId id="276" r:id="rId19"/>
    <p:sldId id="277" r:id="rId20"/>
    <p:sldId id="278" r:id="rId2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28" autoAdjust="0"/>
    <p:restoredTop sz="94630" autoAdjust="0"/>
  </p:normalViewPr>
  <p:slideViewPr>
    <p:cSldViewPr>
      <p:cViewPr varScale="1">
        <p:scale>
          <a:sx n="66" d="100"/>
          <a:sy n="66" d="100"/>
        </p:scale>
        <p:origin x="-144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C54BBA-F915-4670-BACC-7E7941790599}" type="datetimeFigureOut">
              <a:rPr lang="id-ID" smtClean="0"/>
              <a:pPr/>
              <a:t>17/10/2017</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6673124-D167-4148-B814-730D12E6994E}" type="slidenum">
              <a:rPr lang="id-ID" smtClean="0"/>
              <a:pPr/>
              <a:t>‹#›</a:t>
            </a:fld>
            <a:endParaRPr lang="id-ID"/>
          </a:p>
        </p:txBody>
      </p:sp>
    </p:spTree>
    <p:extLst>
      <p:ext uri="{BB962C8B-B14F-4D97-AF65-F5344CB8AC3E}">
        <p14:creationId xmlns:p14="http://schemas.microsoft.com/office/powerpoint/2010/main" val="796633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66673124-D167-4148-B814-730D12E6994E}" type="slidenum">
              <a:rPr lang="id-ID" smtClean="0"/>
              <a:pPr/>
              <a:t>1</a:t>
            </a:fld>
            <a:endParaRPr 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6029320-802D-4D58-8BCD-ACAE0ED80C92}"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89C88A0-34CC-4A6B-8CDA-EB751FE79374}"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E212A62-307D-43FE-B872-037276CD3097}"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E562269-7DA8-41E2-8020-5EA697DDE61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FA89C70E-14E7-4CE1-A649-6F7BFCB6958D}"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E2BBAE8-DBFA-418C-BF1D-F511A05091A9}"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3D5F8F93-9086-493E-953F-E18090A1EAFE}"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0E09039-3992-4D08-A3BD-DC681096A4CC}"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A5F8F93-E5FC-46C6-9EE4-F1D3662C1B9F}"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2C63752-C898-4FDE-8211-7F6C3DA7881B}"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B9B90F7-55C8-4E63-B5EF-EC7D7D2BECFD}"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9120909-6FCA-473D-AA76-22694C09BA2E}"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832F647-0B13-499E-96C3-4E0FF5708902}"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F26A80D-7A3B-46E2-AFB1-5C75A5C65427}"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D21ED07-5602-4119-A5E1-FE9C3114E191}"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67964D6F-DC70-48A8-BA74-01FB8AD99713}"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3C0A91B5-1593-46E2-96C4-AAB7D317198E}"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F0E75FA6-40B6-4385-AFE6-EB785C5FC599}"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25ABBF9-DA12-468A-B168-1AF1E421D75A}"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C67AADF-94E9-41AA-93E2-6DFD43922144}"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33F3E4D-938F-4A48-B119-A6280BFA62D3}"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5232F85-F5F3-4CDA-AAC7-522AE30EAB37}" type="slidenum">
              <a:rPr lang="en-US"/>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3E653A8-DCE8-4A55-8BB6-163EF1ADDB9C}" type="slidenum">
              <a:rPr lang="en-US"/>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2C32B26-27C6-4DEC-9E71-3D82221054FF}" type="slidenum">
              <a:rPr lang="en-US"/>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0154175-D33D-4710-8938-F44217B202D9}" type="slidenum">
              <a:rPr lang="en-US"/>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7986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7986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B5AF63B-BFD5-4BDB-B3CB-C1E8A680AA89}" type="slidenum">
              <a:rPr lang="en-US"/>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355BABD9-C636-4703-BCE1-CEFD0244FBFD}" type="slidenum">
              <a:rPr lang="en-US"/>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A79FD38-508C-4052-8088-CB499D10B737}" type="slidenum">
              <a:rPr lang="en-US"/>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F02C927F-B06B-4665-9F87-9D919533E323}" type="slidenum">
              <a:rPr lang="en-US"/>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577584B-7DA0-46CF-B8D6-8D3DC1A565FD}" type="slidenum">
              <a:rPr lang="en-US"/>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2D644BA-4EE5-472E-B036-F694933A63B7}" type="slidenum">
              <a:rPr lang="en-US"/>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79C5B93-5C7F-4754-98FE-7BFB00B3564B}" type="slidenum">
              <a:rPr lang="en-US"/>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715000"/>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609600"/>
            <a:ext cx="60198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9AB23A1-5F50-4109-8F1A-C25C0EE76054}"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19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1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81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81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D17A761-687A-4F74-8755-30810139A355}"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921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922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922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E32A27B-3A0F-44CC-A5C8-0D8C953E504D}"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457200" y="609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4339" name="Rectangle 3"/>
          <p:cNvSpPr>
            <a:spLocks noGrp="1" noChangeArrowheads="1"/>
          </p:cNvSpPr>
          <p:nvPr>
            <p:ph type="body" idx="1"/>
          </p:nvPr>
        </p:nvSpPr>
        <p:spPr bwMode="auto">
          <a:xfrm>
            <a:off x="457200" y="1798638"/>
            <a:ext cx="8229600" cy="45259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3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43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43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64F53C0-69E5-46D2-AC0D-6F72FEC75DF3}"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500034" y="428604"/>
            <a:ext cx="8172480" cy="1470025"/>
          </a:xfrm>
        </p:spPr>
        <p:txBody>
          <a:bodyPr/>
          <a:lstStyle/>
          <a:p>
            <a:r>
              <a:rPr lang="id-ID" b="1" dirty="0">
                <a:solidFill>
                  <a:schemeClr val="accent6">
                    <a:lumMod val="60000"/>
                    <a:lumOff val="40000"/>
                  </a:schemeClr>
                </a:solidFill>
                <a:latin typeface="+mj-lt"/>
                <a:ea typeface="+mj-ea"/>
                <a:cs typeface="+mj-cs"/>
              </a:rPr>
              <a:t>KONSEP DASAR BIMBINGAN DAN </a:t>
            </a:r>
            <a:r>
              <a:rPr lang="id-ID" b="1" dirty="0" smtClean="0">
                <a:solidFill>
                  <a:schemeClr val="accent6">
                    <a:lumMod val="60000"/>
                    <a:lumOff val="40000"/>
                  </a:schemeClr>
                </a:solidFill>
                <a:latin typeface="+mj-lt"/>
                <a:ea typeface="+mj-ea"/>
                <a:cs typeface="+mj-cs"/>
              </a:rPr>
              <a:t>KONSELING</a:t>
            </a:r>
            <a:endParaRPr lang="id-ID" dirty="0">
              <a:solidFill>
                <a:schemeClr val="accent6">
                  <a:lumMod val="60000"/>
                  <a:lumOff val="40000"/>
                </a:schemeClr>
              </a:solidFill>
            </a:endParaRPr>
          </a:p>
        </p:txBody>
      </p:sp>
      <p:sp>
        <p:nvSpPr>
          <p:cNvPr id="2051" name="Rectangle 3"/>
          <p:cNvSpPr>
            <a:spLocks noGrp="1" noChangeArrowheads="1"/>
          </p:cNvSpPr>
          <p:nvPr>
            <p:ph type="subTitle" idx="1"/>
          </p:nvPr>
        </p:nvSpPr>
        <p:spPr>
          <a:xfrm>
            <a:off x="785786" y="2564904"/>
            <a:ext cx="7286676" cy="1872208"/>
          </a:xfrm>
        </p:spPr>
        <p:txBody>
          <a:bodyPr/>
          <a:lstStyle/>
          <a:p>
            <a:endParaRPr lang="id-ID" sz="2400" b="1" dirty="0">
              <a:solidFill>
                <a:srgbClr val="FFFF00"/>
              </a:solidFill>
            </a:endParaRPr>
          </a:p>
          <a:p>
            <a:endParaRPr lang="id-ID" sz="2400" b="1" dirty="0" smtClean="0">
              <a:solidFill>
                <a:srgbClr val="FFFF00"/>
              </a:solidFill>
            </a:endParaRPr>
          </a:p>
          <a:p>
            <a:r>
              <a:rPr lang="id-ID" sz="2400" b="1" dirty="0" smtClean="0">
                <a:solidFill>
                  <a:srgbClr val="FFFF00"/>
                </a:solidFill>
              </a:rPr>
              <a:t>Oleh: </a:t>
            </a:r>
          </a:p>
          <a:p>
            <a:r>
              <a:rPr lang="id-ID" sz="2400" b="1" dirty="0" smtClean="0">
                <a:solidFill>
                  <a:srgbClr val="FFFF00"/>
                </a:solidFill>
              </a:rPr>
              <a:t>Farikha Wahyu Lestari</a:t>
            </a:r>
            <a:endParaRPr lang="id-ID" dirty="0"/>
          </a:p>
        </p:txBody>
      </p:sp>
      <p:sp>
        <p:nvSpPr>
          <p:cNvPr id="6" name="Rectangle 3"/>
          <p:cNvSpPr txBox="1">
            <a:spLocks noChangeArrowheads="1"/>
          </p:cNvSpPr>
          <p:nvPr/>
        </p:nvSpPr>
        <p:spPr bwMode="auto">
          <a:xfrm>
            <a:off x="785786" y="5088627"/>
            <a:ext cx="7286676" cy="1752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algn="ctr"/>
            <a:r>
              <a:rPr lang="id-ID" sz="2400" b="1" dirty="0">
                <a:solidFill>
                  <a:schemeClr val="bg1">
                    <a:lumMod val="95000"/>
                  </a:schemeClr>
                </a:solidFill>
              </a:rPr>
              <a:t>PROGRAM STUDI BIMBINGAN DAN KONSELING</a:t>
            </a:r>
            <a:endParaRPr lang="id-ID" sz="2400" dirty="0">
              <a:solidFill>
                <a:schemeClr val="bg1">
                  <a:lumMod val="95000"/>
                </a:schemeClr>
              </a:solidFill>
            </a:endParaRPr>
          </a:p>
          <a:p>
            <a:pPr algn="ctr"/>
            <a:r>
              <a:rPr lang="id-ID" sz="2400" b="1" dirty="0" smtClean="0">
                <a:solidFill>
                  <a:schemeClr val="bg1">
                    <a:lumMod val="95000"/>
                  </a:schemeClr>
                </a:solidFill>
              </a:rPr>
              <a:t>UNIVERSITAS PGRI SEMARANG</a:t>
            </a:r>
          </a:p>
          <a:p>
            <a:pPr algn="ctr"/>
            <a:r>
              <a:rPr lang="id-ID" sz="2400" b="1" dirty="0" smtClean="0">
                <a:solidFill>
                  <a:schemeClr val="bg1">
                    <a:lumMod val="95000"/>
                  </a:schemeClr>
                </a:solidFill>
              </a:rPr>
              <a:t>2017</a:t>
            </a:r>
            <a:endParaRPr lang="id-ID" sz="2400" dirty="0">
              <a:solidFill>
                <a:schemeClr val="bg1">
                  <a:lumMod val="95000"/>
                </a:schemeClr>
              </a:solidFill>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0"/>
            <a:ext cx="8229600" cy="1143000"/>
          </a:xfrm>
        </p:spPr>
        <p:txBody>
          <a:bodyPr/>
          <a:lstStyle/>
          <a:p>
            <a:pPr lvl="0"/>
            <a:r>
              <a:rPr lang="en-US" dirty="0" err="1">
                <a:solidFill>
                  <a:schemeClr val="bg1"/>
                </a:solidFill>
                <a:latin typeface="+mj-lt"/>
                <a:ea typeface="+mj-ea"/>
                <a:cs typeface="+mj-cs"/>
              </a:rPr>
              <a:t>Kedudukan</a:t>
            </a:r>
            <a:r>
              <a:rPr lang="en-US" dirty="0">
                <a:solidFill>
                  <a:schemeClr val="bg1"/>
                </a:solidFill>
                <a:latin typeface="+mj-lt"/>
                <a:ea typeface="+mj-ea"/>
                <a:cs typeface="+mj-cs"/>
              </a:rPr>
              <a:t> </a:t>
            </a:r>
            <a:r>
              <a:rPr lang="en-US" dirty="0" err="1">
                <a:solidFill>
                  <a:schemeClr val="bg1"/>
                </a:solidFill>
                <a:latin typeface="+mj-lt"/>
                <a:ea typeface="+mj-ea"/>
                <a:cs typeface="+mj-cs"/>
              </a:rPr>
              <a:t>Bimbingan</a:t>
            </a:r>
            <a:r>
              <a:rPr lang="en-US" dirty="0">
                <a:solidFill>
                  <a:schemeClr val="bg1"/>
                </a:solidFill>
                <a:latin typeface="+mj-lt"/>
                <a:ea typeface="+mj-ea"/>
                <a:cs typeface="+mj-cs"/>
              </a:rPr>
              <a:t> </a:t>
            </a:r>
            <a:r>
              <a:rPr lang="en-US" dirty="0" err="1">
                <a:solidFill>
                  <a:schemeClr val="bg1"/>
                </a:solidFill>
                <a:latin typeface="+mj-lt"/>
                <a:ea typeface="+mj-ea"/>
                <a:cs typeface="+mj-cs"/>
              </a:rPr>
              <a:t>dalam</a:t>
            </a:r>
            <a:r>
              <a:rPr lang="en-US" dirty="0">
                <a:solidFill>
                  <a:schemeClr val="bg1"/>
                </a:solidFill>
                <a:latin typeface="+mj-lt"/>
                <a:ea typeface="+mj-ea"/>
                <a:cs typeface="+mj-cs"/>
              </a:rPr>
              <a:t> </a:t>
            </a:r>
            <a:r>
              <a:rPr lang="en-US" dirty="0" err="1">
                <a:solidFill>
                  <a:schemeClr val="bg1"/>
                </a:solidFill>
                <a:latin typeface="+mj-lt"/>
                <a:ea typeface="+mj-ea"/>
                <a:cs typeface="+mj-cs"/>
              </a:rPr>
              <a:t>Pendidikan</a:t>
            </a:r>
            <a:endParaRPr lang="id-ID" dirty="0">
              <a:solidFill>
                <a:schemeClr val="bg1"/>
              </a:solidFill>
              <a:latin typeface="+mj-lt"/>
              <a:ea typeface="+mj-ea"/>
              <a:cs typeface="+mj-cs"/>
            </a:endParaRPr>
          </a:p>
        </p:txBody>
      </p:sp>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solidFill>
                  <a:schemeClr val="bg1"/>
                </a:solidFill>
              </a:rPr>
              <a:t> Makna Pendidikan Bagi Kehidupan</a:t>
            </a:r>
            <a:endParaRPr lang="id-ID" dirty="0">
              <a:solidFill>
                <a:schemeClr val="bg1"/>
              </a:solidFill>
            </a:endParaRPr>
          </a:p>
        </p:txBody>
      </p:sp>
      <p:sp>
        <p:nvSpPr>
          <p:cNvPr id="3" name="Content Placeholder 2"/>
          <p:cNvSpPr>
            <a:spLocks noGrp="1"/>
          </p:cNvSpPr>
          <p:nvPr>
            <p:ph idx="1"/>
          </p:nvPr>
        </p:nvSpPr>
        <p:spPr/>
        <p:txBody>
          <a:bodyPr/>
          <a:lstStyle/>
          <a:p>
            <a:pPr>
              <a:buFont typeface="Wingdings" pitchFamily="2" charset="2"/>
              <a:buChar char="ü"/>
            </a:pPr>
            <a:r>
              <a:rPr lang="id-ID" dirty="0" err="1" smtClean="0">
                <a:solidFill>
                  <a:schemeClr val="bg1"/>
                </a:solidFill>
              </a:rPr>
              <a:t>H</a:t>
            </a:r>
            <a:r>
              <a:rPr lang="en-US" dirty="0" err="1" smtClean="0">
                <a:solidFill>
                  <a:schemeClr val="bg1"/>
                </a:solidFill>
                <a:latin typeface="+mn-lt"/>
                <a:ea typeface="+mn-ea"/>
                <a:cs typeface="+mn-cs"/>
              </a:rPr>
              <a:t>akikat</a:t>
            </a:r>
            <a:r>
              <a:rPr lang="en-US" dirty="0" smtClean="0">
                <a:solidFill>
                  <a:schemeClr val="bg1"/>
                </a:solidFill>
                <a:latin typeface="+mn-lt"/>
                <a:ea typeface="+mn-ea"/>
                <a:cs typeface="+mn-cs"/>
              </a:rPr>
              <a:t> </a:t>
            </a:r>
            <a:r>
              <a:rPr lang="en-US" dirty="0" err="1">
                <a:solidFill>
                  <a:schemeClr val="bg1"/>
                </a:solidFill>
                <a:latin typeface="+mn-lt"/>
                <a:ea typeface="+mn-ea"/>
                <a:cs typeface="+mn-cs"/>
              </a:rPr>
              <a:t>manusia</a:t>
            </a:r>
            <a:r>
              <a:rPr lang="en-US" dirty="0">
                <a:solidFill>
                  <a:schemeClr val="bg1"/>
                </a:solidFill>
                <a:latin typeface="+mn-lt"/>
                <a:ea typeface="+mn-ea"/>
                <a:cs typeface="+mn-cs"/>
              </a:rPr>
              <a:t> </a:t>
            </a:r>
            <a:r>
              <a:rPr lang="en-US" dirty="0" err="1">
                <a:solidFill>
                  <a:schemeClr val="bg1"/>
                </a:solidFill>
                <a:latin typeface="+mn-lt"/>
                <a:ea typeface="+mn-ea"/>
                <a:cs typeface="+mn-cs"/>
              </a:rPr>
              <a:t>sebagai</a:t>
            </a:r>
            <a:r>
              <a:rPr lang="en-US" dirty="0">
                <a:solidFill>
                  <a:schemeClr val="bg1"/>
                </a:solidFill>
                <a:latin typeface="+mn-lt"/>
                <a:ea typeface="+mn-ea"/>
                <a:cs typeface="+mn-cs"/>
              </a:rPr>
              <a:t> </a:t>
            </a:r>
            <a:r>
              <a:rPr lang="en-US" dirty="0" err="1">
                <a:solidFill>
                  <a:schemeClr val="bg1"/>
                </a:solidFill>
                <a:latin typeface="+mn-lt"/>
                <a:ea typeface="+mn-ea"/>
                <a:cs typeface="+mn-cs"/>
              </a:rPr>
              <a:t>mahluk</a:t>
            </a:r>
            <a:r>
              <a:rPr lang="en-US" dirty="0">
                <a:solidFill>
                  <a:schemeClr val="bg1"/>
                </a:solidFill>
                <a:latin typeface="+mn-lt"/>
                <a:ea typeface="+mn-ea"/>
                <a:cs typeface="+mn-cs"/>
              </a:rPr>
              <a:t> </a:t>
            </a:r>
            <a:r>
              <a:rPr lang="en-US" dirty="0" err="1">
                <a:solidFill>
                  <a:schemeClr val="bg1"/>
                </a:solidFill>
                <a:latin typeface="+mn-lt"/>
                <a:ea typeface="+mn-ea"/>
                <a:cs typeface="+mn-cs"/>
              </a:rPr>
              <a:t>pribadi</a:t>
            </a:r>
            <a:r>
              <a:rPr lang="en-US" dirty="0">
                <a:solidFill>
                  <a:schemeClr val="bg1"/>
                </a:solidFill>
                <a:latin typeface="+mn-lt"/>
                <a:ea typeface="+mn-ea"/>
                <a:cs typeface="+mn-cs"/>
              </a:rPr>
              <a:t> </a:t>
            </a:r>
            <a:r>
              <a:rPr lang="en-US" dirty="0" err="1">
                <a:solidFill>
                  <a:schemeClr val="bg1"/>
                </a:solidFill>
                <a:latin typeface="+mn-lt"/>
                <a:ea typeface="+mn-ea"/>
                <a:cs typeface="+mn-cs"/>
              </a:rPr>
              <a:t>maupun</a:t>
            </a:r>
            <a:r>
              <a:rPr lang="en-US" dirty="0">
                <a:solidFill>
                  <a:schemeClr val="bg1"/>
                </a:solidFill>
                <a:latin typeface="+mn-lt"/>
                <a:ea typeface="+mn-ea"/>
                <a:cs typeface="+mn-cs"/>
              </a:rPr>
              <a:t> </a:t>
            </a:r>
            <a:r>
              <a:rPr lang="en-US" dirty="0" err="1" smtClean="0">
                <a:solidFill>
                  <a:schemeClr val="bg1"/>
                </a:solidFill>
                <a:latin typeface="+mn-lt"/>
                <a:ea typeface="+mn-ea"/>
                <a:cs typeface="+mn-cs"/>
              </a:rPr>
              <a:t>sosial</a:t>
            </a:r>
            <a:r>
              <a:rPr lang="id-ID" dirty="0" smtClean="0">
                <a:solidFill>
                  <a:schemeClr val="bg1"/>
                </a:solidFill>
              </a:rPr>
              <a:t>.</a:t>
            </a:r>
          </a:p>
          <a:p>
            <a:pPr>
              <a:buFont typeface="Wingdings" pitchFamily="2" charset="2"/>
              <a:buChar char="ü"/>
            </a:pPr>
            <a:r>
              <a:rPr lang="en-US" dirty="0" err="1">
                <a:solidFill>
                  <a:schemeClr val="bg1"/>
                </a:solidFill>
                <a:latin typeface="+mn-lt"/>
                <a:ea typeface="+mn-ea"/>
                <a:cs typeface="+mn-cs"/>
              </a:rPr>
              <a:t>manusia</a:t>
            </a:r>
            <a:r>
              <a:rPr lang="en-US" dirty="0">
                <a:solidFill>
                  <a:schemeClr val="bg1"/>
                </a:solidFill>
                <a:latin typeface="+mn-lt"/>
                <a:ea typeface="+mn-ea"/>
                <a:cs typeface="+mn-cs"/>
              </a:rPr>
              <a:t> </a:t>
            </a:r>
            <a:r>
              <a:rPr lang="en-US" dirty="0" err="1">
                <a:solidFill>
                  <a:schemeClr val="bg1"/>
                </a:solidFill>
                <a:latin typeface="+mn-lt"/>
                <a:ea typeface="+mn-ea"/>
                <a:cs typeface="+mn-cs"/>
              </a:rPr>
              <a:t>patut</a:t>
            </a:r>
            <a:r>
              <a:rPr lang="en-US" dirty="0">
                <a:solidFill>
                  <a:schemeClr val="bg1"/>
                </a:solidFill>
                <a:latin typeface="+mn-lt"/>
                <a:ea typeface="+mn-ea"/>
                <a:cs typeface="+mn-cs"/>
              </a:rPr>
              <a:t> </a:t>
            </a:r>
            <a:r>
              <a:rPr lang="en-US" dirty="0" err="1">
                <a:solidFill>
                  <a:schemeClr val="bg1"/>
                </a:solidFill>
                <a:latin typeface="+mn-lt"/>
                <a:ea typeface="+mn-ea"/>
                <a:cs typeface="+mn-cs"/>
              </a:rPr>
              <a:t>mengembangkan</a:t>
            </a:r>
            <a:r>
              <a:rPr lang="en-US" dirty="0">
                <a:solidFill>
                  <a:schemeClr val="bg1"/>
                </a:solidFill>
                <a:latin typeface="+mn-lt"/>
                <a:ea typeface="+mn-ea"/>
                <a:cs typeface="+mn-cs"/>
              </a:rPr>
              <a:t> </a:t>
            </a:r>
            <a:r>
              <a:rPr lang="en-US" dirty="0" err="1">
                <a:solidFill>
                  <a:schemeClr val="bg1"/>
                </a:solidFill>
                <a:latin typeface="+mn-lt"/>
                <a:ea typeface="+mn-ea"/>
                <a:cs typeface="+mn-cs"/>
              </a:rPr>
              <a:t>diri</a:t>
            </a:r>
            <a:r>
              <a:rPr lang="en-US" dirty="0">
                <a:solidFill>
                  <a:schemeClr val="bg1"/>
                </a:solidFill>
                <a:latin typeface="+mn-lt"/>
                <a:ea typeface="+mn-ea"/>
                <a:cs typeface="+mn-cs"/>
              </a:rPr>
              <a:t> </a:t>
            </a:r>
            <a:r>
              <a:rPr lang="en-US" dirty="0" err="1">
                <a:solidFill>
                  <a:schemeClr val="bg1"/>
                </a:solidFill>
                <a:latin typeface="+mn-lt"/>
                <a:ea typeface="+mn-ea"/>
                <a:cs typeface="+mn-cs"/>
              </a:rPr>
              <a:t>atas</a:t>
            </a:r>
            <a:r>
              <a:rPr lang="en-US" dirty="0">
                <a:solidFill>
                  <a:schemeClr val="bg1"/>
                </a:solidFill>
                <a:latin typeface="+mn-lt"/>
                <a:ea typeface="+mn-ea"/>
                <a:cs typeface="+mn-cs"/>
              </a:rPr>
              <a:t> </a:t>
            </a:r>
            <a:r>
              <a:rPr lang="en-US" dirty="0" err="1">
                <a:solidFill>
                  <a:schemeClr val="bg1"/>
                </a:solidFill>
                <a:latin typeface="+mn-lt"/>
                <a:ea typeface="+mn-ea"/>
                <a:cs typeface="+mn-cs"/>
              </a:rPr>
              <a:t>dasar</a:t>
            </a:r>
            <a:r>
              <a:rPr lang="en-US" dirty="0">
                <a:solidFill>
                  <a:schemeClr val="bg1"/>
                </a:solidFill>
                <a:latin typeface="+mn-lt"/>
                <a:ea typeface="+mn-ea"/>
                <a:cs typeface="+mn-cs"/>
              </a:rPr>
              <a:t> </a:t>
            </a:r>
            <a:r>
              <a:rPr lang="en-US" dirty="0" err="1">
                <a:solidFill>
                  <a:schemeClr val="bg1"/>
                </a:solidFill>
                <a:latin typeface="+mn-lt"/>
                <a:ea typeface="+mn-ea"/>
                <a:cs typeface="+mn-cs"/>
              </a:rPr>
              <a:t>kemerdekaan</a:t>
            </a:r>
            <a:r>
              <a:rPr lang="en-US" dirty="0">
                <a:solidFill>
                  <a:schemeClr val="bg1"/>
                </a:solidFill>
                <a:latin typeface="+mn-lt"/>
                <a:ea typeface="+mn-ea"/>
                <a:cs typeface="+mn-cs"/>
              </a:rPr>
              <a:t> </a:t>
            </a:r>
            <a:r>
              <a:rPr lang="en-US" dirty="0" err="1">
                <a:solidFill>
                  <a:schemeClr val="bg1"/>
                </a:solidFill>
                <a:latin typeface="+mn-lt"/>
                <a:ea typeface="+mn-ea"/>
                <a:cs typeface="+mn-cs"/>
              </a:rPr>
              <a:t>pikiran</a:t>
            </a:r>
            <a:r>
              <a:rPr lang="en-US" dirty="0">
                <a:solidFill>
                  <a:schemeClr val="bg1"/>
                </a:solidFill>
                <a:latin typeface="+mn-lt"/>
                <a:ea typeface="+mn-ea"/>
                <a:cs typeface="+mn-cs"/>
              </a:rPr>
              <a:t> </a:t>
            </a:r>
            <a:r>
              <a:rPr lang="en-US" dirty="0" err="1">
                <a:solidFill>
                  <a:schemeClr val="bg1"/>
                </a:solidFill>
                <a:latin typeface="+mn-lt"/>
                <a:ea typeface="+mn-ea"/>
                <a:cs typeface="+mn-cs"/>
              </a:rPr>
              <a:t>dan</a:t>
            </a:r>
            <a:r>
              <a:rPr lang="en-US" dirty="0">
                <a:solidFill>
                  <a:schemeClr val="bg1"/>
                </a:solidFill>
                <a:latin typeface="+mn-lt"/>
                <a:ea typeface="+mn-ea"/>
                <a:cs typeface="+mn-cs"/>
              </a:rPr>
              <a:t> </a:t>
            </a:r>
            <a:r>
              <a:rPr lang="en-US" dirty="0" err="1">
                <a:solidFill>
                  <a:schemeClr val="bg1"/>
                </a:solidFill>
                <a:latin typeface="+mn-lt"/>
                <a:ea typeface="+mn-ea"/>
                <a:cs typeface="+mn-cs"/>
              </a:rPr>
              <a:t>kehendak</a:t>
            </a:r>
            <a:r>
              <a:rPr lang="en-US" dirty="0">
                <a:solidFill>
                  <a:schemeClr val="bg1"/>
                </a:solidFill>
                <a:latin typeface="+mn-lt"/>
                <a:ea typeface="+mn-ea"/>
                <a:cs typeface="+mn-cs"/>
              </a:rPr>
              <a:t> yang </a:t>
            </a:r>
            <a:r>
              <a:rPr lang="en-US" dirty="0" err="1">
                <a:solidFill>
                  <a:schemeClr val="bg1"/>
                </a:solidFill>
                <a:latin typeface="+mn-lt"/>
                <a:ea typeface="+mn-ea"/>
                <a:cs typeface="+mn-cs"/>
              </a:rPr>
              <a:t>dilandasi</a:t>
            </a:r>
            <a:r>
              <a:rPr lang="en-US" dirty="0">
                <a:solidFill>
                  <a:schemeClr val="bg1"/>
                </a:solidFill>
                <a:latin typeface="+mn-lt"/>
                <a:ea typeface="+mn-ea"/>
                <a:cs typeface="+mn-cs"/>
              </a:rPr>
              <a:t> </a:t>
            </a:r>
            <a:r>
              <a:rPr lang="en-US" dirty="0" err="1">
                <a:solidFill>
                  <a:schemeClr val="bg1"/>
                </a:solidFill>
                <a:latin typeface="+mn-lt"/>
                <a:ea typeface="+mn-ea"/>
                <a:cs typeface="+mn-cs"/>
              </a:rPr>
              <a:t>iman</a:t>
            </a:r>
            <a:r>
              <a:rPr lang="en-US" dirty="0">
                <a:solidFill>
                  <a:schemeClr val="bg1"/>
                </a:solidFill>
                <a:latin typeface="+mn-lt"/>
                <a:ea typeface="+mn-ea"/>
                <a:cs typeface="+mn-cs"/>
              </a:rPr>
              <a:t> </a:t>
            </a:r>
            <a:r>
              <a:rPr lang="en-US" dirty="0" err="1">
                <a:solidFill>
                  <a:schemeClr val="bg1"/>
                </a:solidFill>
                <a:latin typeface="+mn-lt"/>
                <a:ea typeface="+mn-ea"/>
                <a:cs typeface="+mn-cs"/>
              </a:rPr>
              <a:t>dan</a:t>
            </a:r>
            <a:r>
              <a:rPr lang="en-US" dirty="0">
                <a:solidFill>
                  <a:schemeClr val="bg1"/>
                </a:solidFill>
                <a:latin typeface="+mn-lt"/>
                <a:ea typeface="+mn-ea"/>
                <a:cs typeface="+mn-cs"/>
              </a:rPr>
              <a:t> </a:t>
            </a:r>
            <a:r>
              <a:rPr lang="en-US" dirty="0" err="1">
                <a:solidFill>
                  <a:schemeClr val="bg1"/>
                </a:solidFill>
                <a:latin typeface="+mn-lt"/>
                <a:ea typeface="+mn-ea"/>
                <a:cs typeface="+mn-cs"/>
              </a:rPr>
              <a:t>taqwa</a:t>
            </a:r>
            <a:r>
              <a:rPr lang="en-US" dirty="0">
                <a:solidFill>
                  <a:schemeClr val="bg1"/>
                </a:solidFill>
                <a:latin typeface="+mn-lt"/>
                <a:ea typeface="+mn-ea"/>
                <a:cs typeface="+mn-cs"/>
              </a:rPr>
              <a:t> </a:t>
            </a:r>
            <a:r>
              <a:rPr lang="en-US" dirty="0" err="1">
                <a:solidFill>
                  <a:schemeClr val="bg1"/>
                </a:solidFill>
                <a:latin typeface="+mn-lt"/>
                <a:ea typeface="+mn-ea"/>
                <a:cs typeface="+mn-cs"/>
              </a:rPr>
              <a:t>kepada</a:t>
            </a:r>
            <a:r>
              <a:rPr lang="en-US" dirty="0">
                <a:solidFill>
                  <a:schemeClr val="bg1"/>
                </a:solidFill>
                <a:latin typeface="+mn-lt"/>
                <a:ea typeface="+mn-ea"/>
                <a:cs typeface="+mn-cs"/>
              </a:rPr>
              <a:t> </a:t>
            </a:r>
            <a:r>
              <a:rPr lang="en-US" dirty="0" err="1" smtClean="0">
                <a:solidFill>
                  <a:schemeClr val="bg1"/>
                </a:solidFill>
                <a:latin typeface="+mn-lt"/>
                <a:ea typeface="+mn-ea"/>
                <a:cs typeface="+mn-cs"/>
              </a:rPr>
              <a:t>Penciptanya</a:t>
            </a:r>
            <a:endParaRPr lang="id-ID" dirty="0" smtClean="0">
              <a:solidFill>
                <a:schemeClr val="bg1"/>
              </a:solidFill>
              <a:latin typeface="+mn-lt"/>
              <a:ea typeface="+mn-ea"/>
              <a:cs typeface="+mn-cs"/>
            </a:endParaRPr>
          </a:p>
          <a:p>
            <a:pPr>
              <a:buFont typeface="Wingdings" pitchFamily="2" charset="2"/>
              <a:buChar char="ü"/>
            </a:pPr>
            <a:r>
              <a:rPr lang="en-US" dirty="0" err="1">
                <a:solidFill>
                  <a:schemeClr val="bg1"/>
                </a:solidFill>
                <a:latin typeface="+mn-lt"/>
                <a:ea typeface="+mn-ea"/>
                <a:cs typeface="+mn-cs"/>
              </a:rPr>
              <a:t>Pendidikan</a:t>
            </a:r>
            <a:r>
              <a:rPr lang="en-US" dirty="0">
                <a:solidFill>
                  <a:schemeClr val="bg1"/>
                </a:solidFill>
                <a:latin typeface="+mn-lt"/>
                <a:ea typeface="+mn-ea"/>
                <a:cs typeface="+mn-cs"/>
              </a:rPr>
              <a:t> </a:t>
            </a:r>
            <a:r>
              <a:rPr lang="en-US" dirty="0" err="1">
                <a:solidFill>
                  <a:schemeClr val="bg1"/>
                </a:solidFill>
                <a:latin typeface="+mn-lt"/>
                <a:ea typeface="+mn-ea"/>
                <a:cs typeface="+mn-cs"/>
              </a:rPr>
              <a:t>adalah</a:t>
            </a:r>
            <a:r>
              <a:rPr lang="en-US" dirty="0">
                <a:solidFill>
                  <a:schemeClr val="bg1"/>
                </a:solidFill>
                <a:latin typeface="+mn-lt"/>
                <a:ea typeface="+mn-ea"/>
                <a:cs typeface="+mn-cs"/>
              </a:rPr>
              <a:t> </a:t>
            </a:r>
            <a:r>
              <a:rPr lang="en-US" dirty="0" err="1">
                <a:solidFill>
                  <a:schemeClr val="bg1"/>
                </a:solidFill>
                <a:latin typeface="+mn-lt"/>
                <a:ea typeface="+mn-ea"/>
                <a:cs typeface="+mn-cs"/>
              </a:rPr>
              <a:t>upaya</a:t>
            </a:r>
            <a:r>
              <a:rPr lang="en-US" dirty="0">
                <a:solidFill>
                  <a:schemeClr val="bg1"/>
                </a:solidFill>
                <a:latin typeface="+mn-lt"/>
                <a:ea typeface="+mn-ea"/>
                <a:cs typeface="+mn-cs"/>
              </a:rPr>
              <a:t> </a:t>
            </a:r>
            <a:r>
              <a:rPr lang="en-US" dirty="0" err="1">
                <a:solidFill>
                  <a:schemeClr val="bg1"/>
                </a:solidFill>
                <a:latin typeface="+mn-lt"/>
                <a:ea typeface="+mn-ea"/>
                <a:cs typeface="+mn-cs"/>
              </a:rPr>
              <a:t>membawa</a:t>
            </a:r>
            <a:r>
              <a:rPr lang="en-US" dirty="0">
                <a:solidFill>
                  <a:schemeClr val="bg1"/>
                </a:solidFill>
                <a:latin typeface="+mn-lt"/>
                <a:ea typeface="+mn-ea"/>
                <a:cs typeface="+mn-cs"/>
              </a:rPr>
              <a:t> </a:t>
            </a:r>
            <a:r>
              <a:rPr lang="en-US" dirty="0" err="1">
                <a:solidFill>
                  <a:schemeClr val="bg1"/>
                </a:solidFill>
                <a:latin typeface="+mn-lt"/>
                <a:ea typeface="+mn-ea"/>
                <a:cs typeface="+mn-cs"/>
              </a:rPr>
              <a:t>manusia</a:t>
            </a:r>
            <a:r>
              <a:rPr lang="en-US" dirty="0">
                <a:solidFill>
                  <a:schemeClr val="bg1"/>
                </a:solidFill>
                <a:latin typeface="+mn-lt"/>
                <a:ea typeface="+mn-ea"/>
                <a:cs typeface="+mn-cs"/>
              </a:rPr>
              <a:t> </a:t>
            </a:r>
            <a:r>
              <a:rPr lang="en-US" dirty="0" err="1">
                <a:solidFill>
                  <a:schemeClr val="bg1"/>
                </a:solidFill>
                <a:latin typeface="+mn-lt"/>
                <a:ea typeface="+mn-ea"/>
                <a:cs typeface="+mn-cs"/>
              </a:rPr>
              <a:t>dari</a:t>
            </a:r>
            <a:r>
              <a:rPr lang="en-US" dirty="0">
                <a:solidFill>
                  <a:schemeClr val="bg1"/>
                </a:solidFill>
                <a:latin typeface="+mn-lt"/>
                <a:ea typeface="+mn-ea"/>
                <a:cs typeface="+mn-cs"/>
              </a:rPr>
              <a:t> </a:t>
            </a:r>
            <a:r>
              <a:rPr lang="en-US" dirty="0" err="1">
                <a:solidFill>
                  <a:schemeClr val="bg1"/>
                </a:solidFill>
                <a:latin typeface="+mn-lt"/>
                <a:ea typeface="+mn-ea"/>
                <a:cs typeface="+mn-cs"/>
              </a:rPr>
              <a:t>kondisi</a:t>
            </a:r>
            <a:r>
              <a:rPr lang="en-US" dirty="0">
                <a:solidFill>
                  <a:schemeClr val="bg1"/>
                </a:solidFill>
                <a:latin typeface="+mn-lt"/>
                <a:ea typeface="+mn-ea"/>
                <a:cs typeface="+mn-cs"/>
              </a:rPr>
              <a:t> </a:t>
            </a:r>
            <a:r>
              <a:rPr lang="en-US" dirty="0" err="1">
                <a:solidFill>
                  <a:schemeClr val="bg1"/>
                </a:solidFill>
                <a:latin typeface="+mn-lt"/>
                <a:ea typeface="+mn-ea"/>
                <a:cs typeface="+mn-cs"/>
              </a:rPr>
              <a:t>apa</a:t>
            </a:r>
            <a:r>
              <a:rPr lang="en-US" dirty="0">
                <a:solidFill>
                  <a:schemeClr val="bg1"/>
                </a:solidFill>
                <a:latin typeface="+mn-lt"/>
                <a:ea typeface="+mn-ea"/>
                <a:cs typeface="+mn-cs"/>
              </a:rPr>
              <a:t> </a:t>
            </a:r>
            <a:r>
              <a:rPr lang="en-US" dirty="0" err="1">
                <a:solidFill>
                  <a:schemeClr val="bg1"/>
                </a:solidFill>
                <a:latin typeface="+mn-lt"/>
                <a:ea typeface="+mn-ea"/>
                <a:cs typeface="+mn-cs"/>
              </a:rPr>
              <a:t>adanya</a:t>
            </a:r>
            <a:r>
              <a:rPr lang="en-US" dirty="0">
                <a:solidFill>
                  <a:schemeClr val="bg1"/>
                </a:solidFill>
                <a:latin typeface="+mn-lt"/>
                <a:ea typeface="+mn-ea"/>
                <a:cs typeface="+mn-cs"/>
              </a:rPr>
              <a:t> </a:t>
            </a:r>
            <a:r>
              <a:rPr lang="en-US" i="1" dirty="0">
                <a:solidFill>
                  <a:schemeClr val="bg1"/>
                </a:solidFill>
                <a:latin typeface="+mn-lt"/>
                <a:ea typeface="+mn-ea"/>
                <a:cs typeface="+mn-cs"/>
              </a:rPr>
              <a:t>(what it is)</a:t>
            </a:r>
            <a:r>
              <a:rPr lang="en-US" dirty="0">
                <a:solidFill>
                  <a:schemeClr val="bg1"/>
                </a:solidFill>
                <a:latin typeface="+mn-lt"/>
                <a:ea typeface="+mn-ea"/>
                <a:cs typeface="+mn-cs"/>
              </a:rPr>
              <a:t> </a:t>
            </a:r>
            <a:r>
              <a:rPr lang="en-US" dirty="0" err="1">
                <a:solidFill>
                  <a:schemeClr val="bg1"/>
                </a:solidFill>
                <a:latin typeface="+mn-lt"/>
                <a:ea typeface="+mn-ea"/>
                <a:cs typeface="+mn-cs"/>
              </a:rPr>
              <a:t>kepada</a:t>
            </a:r>
            <a:r>
              <a:rPr lang="en-US" dirty="0">
                <a:solidFill>
                  <a:schemeClr val="bg1"/>
                </a:solidFill>
                <a:latin typeface="+mn-lt"/>
                <a:ea typeface="+mn-ea"/>
                <a:cs typeface="+mn-cs"/>
              </a:rPr>
              <a:t> </a:t>
            </a:r>
            <a:r>
              <a:rPr lang="en-US" dirty="0" err="1">
                <a:solidFill>
                  <a:schemeClr val="bg1"/>
                </a:solidFill>
                <a:latin typeface="+mn-lt"/>
                <a:ea typeface="+mn-ea"/>
                <a:cs typeface="+mn-cs"/>
              </a:rPr>
              <a:t>kondisi</a:t>
            </a:r>
            <a:r>
              <a:rPr lang="en-US" dirty="0">
                <a:solidFill>
                  <a:schemeClr val="bg1"/>
                </a:solidFill>
                <a:latin typeface="+mn-lt"/>
                <a:ea typeface="+mn-ea"/>
                <a:cs typeface="+mn-cs"/>
              </a:rPr>
              <a:t> </a:t>
            </a:r>
            <a:r>
              <a:rPr lang="en-US" dirty="0" err="1">
                <a:solidFill>
                  <a:schemeClr val="bg1"/>
                </a:solidFill>
                <a:latin typeface="+mn-lt"/>
                <a:ea typeface="+mn-ea"/>
                <a:cs typeface="+mn-cs"/>
              </a:rPr>
              <a:t>bagaimana</a:t>
            </a:r>
            <a:r>
              <a:rPr lang="en-US" dirty="0">
                <a:solidFill>
                  <a:schemeClr val="bg1"/>
                </a:solidFill>
                <a:latin typeface="+mn-lt"/>
                <a:ea typeface="+mn-ea"/>
                <a:cs typeface="+mn-cs"/>
              </a:rPr>
              <a:t> </a:t>
            </a:r>
            <a:r>
              <a:rPr lang="en-US" dirty="0" err="1">
                <a:solidFill>
                  <a:schemeClr val="bg1"/>
                </a:solidFill>
                <a:latin typeface="+mn-lt"/>
                <a:ea typeface="+mn-ea"/>
                <a:cs typeface="+mn-cs"/>
              </a:rPr>
              <a:t>seharusnya</a:t>
            </a:r>
            <a:r>
              <a:rPr lang="en-US" dirty="0">
                <a:solidFill>
                  <a:schemeClr val="bg1"/>
                </a:solidFill>
                <a:latin typeface="+mn-lt"/>
                <a:ea typeface="+mn-ea"/>
                <a:cs typeface="+mn-cs"/>
              </a:rPr>
              <a:t> </a:t>
            </a:r>
            <a:r>
              <a:rPr lang="en-US" i="1" dirty="0">
                <a:solidFill>
                  <a:schemeClr val="bg1"/>
                </a:solidFill>
                <a:latin typeface="+mn-lt"/>
                <a:ea typeface="+mn-ea"/>
                <a:cs typeface="+mn-cs"/>
              </a:rPr>
              <a:t>(what should be)</a:t>
            </a:r>
            <a:r>
              <a:rPr lang="en-US" dirty="0">
                <a:solidFill>
                  <a:schemeClr val="bg1"/>
                </a:solidFill>
                <a:latin typeface="+mn-lt"/>
                <a:ea typeface="+mn-ea"/>
                <a:cs typeface="+mn-cs"/>
              </a:rPr>
              <a:t>.</a:t>
            </a:r>
            <a:endParaRPr lang="id-ID" dirty="0">
              <a:solidFill>
                <a:schemeClr val="bg1"/>
              </a:solidFill>
            </a:endParaRPr>
          </a:p>
        </p:txBody>
      </p:sp>
    </p:spTree>
  </p:cSld>
  <p:clrMapOvr>
    <a:masterClrMapping/>
  </p:clrMapOvr>
  <p:transition>
    <p:wheel spokes="3"/>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dirty="0" err="1">
                <a:solidFill>
                  <a:schemeClr val="bg1"/>
                </a:solidFill>
                <a:latin typeface="+mj-lt"/>
                <a:ea typeface="+mj-ea"/>
                <a:cs typeface="+mj-cs"/>
              </a:rPr>
              <a:t>Harapan</a:t>
            </a:r>
            <a:r>
              <a:rPr lang="en-US" dirty="0">
                <a:solidFill>
                  <a:schemeClr val="bg1"/>
                </a:solidFill>
                <a:latin typeface="+mj-lt"/>
                <a:ea typeface="+mj-ea"/>
                <a:cs typeface="+mj-cs"/>
              </a:rPr>
              <a:t> </a:t>
            </a:r>
            <a:r>
              <a:rPr lang="en-US" dirty="0" err="1">
                <a:solidFill>
                  <a:schemeClr val="bg1"/>
                </a:solidFill>
                <a:latin typeface="+mj-lt"/>
                <a:ea typeface="+mj-ea"/>
                <a:cs typeface="+mj-cs"/>
              </a:rPr>
              <a:t>terhadap</a:t>
            </a:r>
            <a:r>
              <a:rPr lang="en-US" dirty="0">
                <a:solidFill>
                  <a:schemeClr val="bg1"/>
                </a:solidFill>
                <a:latin typeface="+mj-lt"/>
                <a:ea typeface="+mj-ea"/>
                <a:cs typeface="+mj-cs"/>
              </a:rPr>
              <a:t> </a:t>
            </a:r>
            <a:r>
              <a:rPr lang="en-US" dirty="0" err="1" smtClean="0">
                <a:solidFill>
                  <a:schemeClr val="bg1"/>
                </a:solidFill>
                <a:latin typeface="+mj-lt"/>
                <a:ea typeface="+mj-ea"/>
                <a:cs typeface="+mj-cs"/>
              </a:rPr>
              <a:t>Pendidikan</a:t>
            </a:r>
            <a:endParaRPr lang="id-ID" dirty="0">
              <a:solidFill>
                <a:schemeClr val="bg1"/>
              </a:solidFill>
            </a:endParaRPr>
          </a:p>
        </p:txBody>
      </p:sp>
      <p:sp>
        <p:nvSpPr>
          <p:cNvPr id="3" name="Content Placeholder 2"/>
          <p:cNvSpPr>
            <a:spLocks noGrp="1"/>
          </p:cNvSpPr>
          <p:nvPr>
            <p:ph idx="1"/>
          </p:nvPr>
        </p:nvSpPr>
        <p:spPr>
          <a:xfrm>
            <a:off x="457200" y="1600200"/>
            <a:ext cx="8229600" cy="4972072"/>
          </a:xfrm>
        </p:spPr>
        <p:txBody>
          <a:bodyPr/>
          <a:lstStyle/>
          <a:p>
            <a:pPr>
              <a:buNone/>
            </a:pPr>
            <a:r>
              <a:rPr lang="en-US" sz="2800" dirty="0" err="1">
                <a:solidFill>
                  <a:schemeClr val="bg1"/>
                </a:solidFill>
                <a:latin typeface="+mn-lt"/>
                <a:ea typeface="+mn-ea"/>
                <a:cs typeface="+mn-cs"/>
              </a:rPr>
              <a:t>Undang-undang</a:t>
            </a:r>
            <a:r>
              <a:rPr lang="en-US" sz="2800" dirty="0">
                <a:solidFill>
                  <a:schemeClr val="bg1"/>
                </a:solidFill>
                <a:latin typeface="+mn-lt"/>
                <a:ea typeface="+mn-ea"/>
                <a:cs typeface="+mn-cs"/>
              </a:rPr>
              <a:t> No.20 </a:t>
            </a:r>
            <a:r>
              <a:rPr lang="en-US" sz="2800" dirty="0" err="1">
                <a:solidFill>
                  <a:schemeClr val="bg1"/>
                </a:solidFill>
                <a:latin typeface="+mn-lt"/>
                <a:ea typeface="+mn-ea"/>
                <a:cs typeface="+mn-cs"/>
              </a:rPr>
              <a:t>tahun</a:t>
            </a:r>
            <a:r>
              <a:rPr lang="en-US" sz="2800" dirty="0">
                <a:solidFill>
                  <a:schemeClr val="bg1"/>
                </a:solidFill>
                <a:latin typeface="+mn-lt"/>
                <a:ea typeface="+mn-ea"/>
                <a:cs typeface="+mn-cs"/>
              </a:rPr>
              <a:t> 2003 </a:t>
            </a:r>
            <a:r>
              <a:rPr lang="en-US" sz="2800" dirty="0" err="1">
                <a:solidFill>
                  <a:schemeClr val="bg1"/>
                </a:solidFill>
                <a:latin typeface="+mn-lt"/>
                <a:ea typeface="+mn-ea"/>
                <a:cs typeface="+mn-cs"/>
              </a:rPr>
              <a:t>Bab</a:t>
            </a:r>
            <a:r>
              <a:rPr lang="en-US" sz="2800" dirty="0">
                <a:solidFill>
                  <a:schemeClr val="bg1"/>
                </a:solidFill>
                <a:latin typeface="+mn-lt"/>
                <a:ea typeface="+mn-ea"/>
                <a:cs typeface="+mn-cs"/>
              </a:rPr>
              <a:t> </a:t>
            </a:r>
            <a:r>
              <a:rPr lang="en-US" sz="2800" dirty="0" smtClean="0">
                <a:solidFill>
                  <a:schemeClr val="bg1"/>
                </a:solidFill>
                <a:latin typeface="+mn-lt"/>
                <a:ea typeface="+mn-ea"/>
                <a:cs typeface="+mn-cs"/>
              </a:rPr>
              <a:t>II</a:t>
            </a:r>
            <a:r>
              <a:rPr lang="id-ID" sz="2800" dirty="0" smtClean="0">
                <a:solidFill>
                  <a:schemeClr val="bg1"/>
                </a:solidFill>
                <a:latin typeface="+mn-lt"/>
                <a:ea typeface="+mn-ea"/>
                <a:cs typeface="+mn-cs"/>
              </a:rPr>
              <a:t> </a:t>
            </a:r>
            <a:r>
              <a:rPr lang="en-US" sz="2800" dirty="0" err="1" smtClean="0">
                <a:solidFill>
                  <a:schemeClr val="bg1"/>
                </a:solidFill>
                <a:latin typeface="+mn-lt"/>
                <a:ea typeface="+mn-ea"/>
                <a:cs typeface="+mn-cs"/>
              </a:rPr>
              <a:t>Pasal</a:t>
            </a:r>
            <a:r>
              <a:rPr lang="en-US" sz="2800" dirty="0" smtClean="0">
                <a:solidFill>
                  <a:schemeClr val="bg1"/>
                </a:solidFill>
                <a:latin typeface="+mn-lt"/>
                <a:ea typeface="+mn-ea"/>
                <a:cs typeface="+mn-cs"/>
              </a:rPr>
              <a:t> </a:t>
            </a:r>
            <a:r>
              <a:rPr lang="en-US" sz="2800" dirty="0">
                <a:solidFill>
                  <a:schemeClr val="bg1"/>
                </a:solidFill>
                <a:latin typeface="+mn-lt"/>
                <a:ea typeface="+mn-ea"/>
                <a:cs typeface="+mn-cs"/>
              </a:rPr>
              <a:t>3 </a:t>
            </a:r>
            <a:r>
              <a:rPr lang="id-ID" sz="2800" dirty="0">
                <a:solidFill>
                  <a:schemeClr val="bg1"/>
                </a:solidFill>
              </a:rPr>
              <a:t>:</a:t>
            </a:r>
            <a:endParaRPr lang="id-ID" sz="2800" dirty="0" smtClean="0">
              <a:solidFill>
                <a:schemeClr val="bg1"/>
              </a:solidFill>
              <a:latin typeface="+mn-lt"/>
              <a:ea typeface="+mn-ea"/>
              <a:cs typeface="+mn-cs"/>
            </a:endParaRPr>
          </a:p>
          <a:p>
            <a:pPr algn="just">
              <a:buNone/>
            </a:pPr>
            <a:r>
              <a:rPr lang="en-US" sz="2800" dirty="0" err="1" smtClean="0">
                <a:solidFill>
                  <a:schemeClr val="bg1"/>
                </a:solidFill>
                <a:latin typeface="+mn-lt"/>
                <a:ea typeface="+mn-ea"/>
                <a:cs typeface="+mn-cs"/>
              </a:rPr>
              <a:t>Pendidikan</a:t>
            </a:r>
            <a:r>
              <a:rPr lang="en-US" sz="2800" dirty="0" smtClean="0">
                <a:solidFill>
                  <a:schemeClr val="bg1"/>
                </a:solidFill>
                <a:latin typeface="+mn-lt"/>
                <a:ea typeface="+mn-ea"/>
                <a:cs typeface="+mn-cs"/>
              </a:rPr>
              <a:t> </a:t>
            </a:r>
            <a:r>
              <a:rPr lang="en-US" sz="2800" dirty="0" err="1">
                <a:solidFill>
                  <a:schemeClr val="bg1"/>
                </a:solidFill>
                <a:latin typeface="+mn-lt"/>
                <a:ea typeface="+mn-ea"/>
                <a:cs typeface="+mn-cs"/>
              </a:rPr>
              <a:t>nasional</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berfungsi</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mengembangkan</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kemampuan</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dan</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membentuk</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watak</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serta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peradaban</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bangsa</a:t>
            </a:r>
            <a:r>
              <a:rPr lang="en-US" sz="2800" dirty="0">
                <a:solidFill>
                  <a:schemeClr val="bg1"/>
                </a:solidFill>
                <a:latin typeface="+mn-lt"/>
                <a:ea typeface="+mn-ea"/>
                <a:cs typeface="+mn-cs"/>
              </a:rPr>
              <a:t> yang </a:t>
            </a:r>
            <a:r>
              <a:rPr lang="en-US" sz="2800" dirty="0" err="1">
                <a:solidFill>
                  <a:schemeClr val="bg1"/>
                </a:solidFill>
                <a:latin typeface="+mn-lt"/>
                <a:ea typeface="+mn-ea"/>
                <a:cs typeface="+mn-cs"/>
              </a:rPr>
              <a:t>bermartabat</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dalam</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rangka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mencerdaskan</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kehidupan</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bangsa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bertujuan</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untuk</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berkembangnya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potensi</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peserta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didik</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supaya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menjadi</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manusia</a:t>
            </a:r>
            <a:r>
              <a:rPr lang="en-US" sz="2800" dirty="0">
                <a:solidFill>
                  <a:schemeClr val="bg1"/>
                </a:solidFill>
                <a:latin typeface="+mn-lt"/>
                <a:ea typeface="+mn-ea"/>
                <a:cs typeface="+mn-cs"/>
              </a:rPr>
              <a:t> yang </a:t>
            </a:r>
            <a:r>
              <a:rPr lang="en-US" sz="2800" dirty="0" err="1">
                <a:solidFill>
                  <a:schemeClr val="bg1"/>
                </a:solidFill>
                <a:latin typeface="+mn-lt"/>
                <a:ea typeface="+mn-ea"/>
                <a:cs typeface="+mn-cs"/>
              </a:rPr>
              <a:t>beriman</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dan</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bertakwa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kepada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Tuhan</a:t>
            </a:r>
            <a:r>
              <a:rPr lang="en-US" sz="2800" dirty="0">
                <a:solidFill>
                  <a:schemeClr val="bg1"/>
                </a:solidFill>
                <a:latin typeface="+mn-lt"/>
                <a:ea typeface="+mn-ea"/>
                <a:cs typeface="+mn-cs"/>
              </a:rPr>
              <a:t> Yang </a:t>
            </a:r>
            <a:r>
              <a:rPr lang="en-US" sz="2800" dirty="0" err="1">
                <a:solidFill>
                  <a:schemeClr val="bg1"/>
                </a:solidFill>
                <a:latin typeface="+mn-lt"/>
                <a:ea typeface="+mn-ea"/>
                <a:cs typeface="+mn-cs"/>
              </a:rPr>
              <a:t>Maha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Esa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berakhlak</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mulia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sehat</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berilmu</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cakap</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kreatif</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mandiri</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dan</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menjadi</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warga</a:t>
            </a:r>
            <a:r>
              <a:rPr lang="en-US" sz="2800" dirty="0">
                <a:solidFill>
                  <a:schemeClr val="bg1"/>
                </a:solidFill>
                <a:latin typeface="+mn-lt"/>
                <a:ea typeface="+mn-ea"/>
                <a:cs typeface="+mn-cs"/>
              </a:rPr>
              <a:t> Negara yang </a:t>
            </a:r>
            <a:r>
              <a:rPr lang="en-US" sz="2800" dirty="0" err="1">
                <a:solidFill>
                  <a:schemeClr val="bg1"/>
                </a:solidFill>
                <a:latin typeface="+mn-lt"/>
                <a:ea typeface="+mn-ea"/>
                <a:cs typeface="+mn-cs"/>
              </a:rPr>
              <a:t>demokratis</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serta</a:t>
            </a:r>
            <a:r>
              <a:rPr lang="en-US" sz="2800" dirty="0">
                <a:solidFill>
                  <a:schemeClr val="bg1"/>
                </a:solidFill>
                <a:latin typeface="+mn-lt"/>
                <a:ea typeface="+mn-ea"/>
                <a:cs typeface="+mn-cs"/>
              </a:rPr>
              <a:t> </a:t>
            </a:r>
            <a:r>
              <a:rPr lang="en-US" sz="2800" dirty="0" err="1">
                <a:solidFill>
                  <a:schemeClr val="bg1"/>
                </a:solidFill>
                <a:latin typeface="+mn-lt"/>
                <a:ea typeface="+mn-ea"/>
                <a:cs typeface="+mn-cs"/>
              </a:rPr>
              <a:t>bertanggungjawab</a:t>
            </a:r>
            <a:r>
              <a:rPr lang="en-US" sz="2800" dirty="0" smtClean="0">
                <a:solidFill>
                  <a:schemeClr val="bg1"/>
                </a:solidFill>
                <a:latin typeface="+mn-lt"/>
                <a:ea typeface="+mn-ea"/>
                <a:cs typeface="+mn-cs"/>
              </a:rPr>
              <a:t>.</a:t>
            </a:r>
            <a:endParaRPr lang="id-ID" sz="2800" dirty="0">
              <a:solidFill>
                <a:schemeClr val="bg1"/>
              </a:solidFill>
              <a:latin typeface="+mn-lt"/>
              <a:ea typeface="+mn-ea"/>
              <a:cs typeface="+mn-cs"/>
            </a:endParaRPr>
          </a:p>
        </p:txBody>
      </p:sp>
    </p:spTree>
  </p:cSld>
  <p:clrMapOvr>
    <a:masterClrMapping/>
  </p:clrMapOvr>
  <p:transition>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Fungsi Pendidikan </a:t>
            </a:r>
            <a:br>
              <a:rPr lang="id-ID" dirty="0" smtClean="0"/>
            </a:br>
            <a:r>
              <a:rPr lang="id-ID" sz="2400" dirty="0" smtClean="0"/>
              <a:t>(Sunaryo Kartadinata, 1988)</a:t>
            </a:r>
            <a:endParaRPr lang="id-ID" dirty="0"/>
          </a:p>
        </p:txBody>
      </p:sp>
      <p:sp>
        <p:nvSpPr>
          <p:cNvPr id="3" name="Content Placeholder 2"/>
          <p:cNvSpPr>
            <a:spLocks noGrp="1"/>
          </p:cNvSpPr>
          <p:nvPr>
            <p:ph idx="1"/>
          </p:nvPr>
        </p:nvSpPr>
        <p:spPr/>
        <p:txBody>
          <a:bodyPr/>
          <a:lstStyle/>
          <a:p>
            <a:pPr>
              <a:buNone/>
            </a:pPr>
            <a:r>
              <a:rPr lang="id-ID" sz="2800" u="sng" dirty="0" smtClean="0"/>
              <a:t>Fungsi Pengembangan</a:t>
            </a:r>
          </a:p>
          <a:p>
            <a:pPr>
              <a:buNone/>
            </a:pPr>
            <a:r>
              <a:rPr lang="id-ID" sz="2800" dirty="0" smtClean="0"/>
              <a:t>Membantu Individu mengembangkan diri sesuai dengan fitrahnya dan segala keunikannya</a:t>
            </a:r>
          </a:p>
          <a:p>
            <a:pPr>
              <a:buNone/>
            </a:pPr>
            <a:r>
              <a:rPr lang="id-ID" sz="2800" u="sng" dirty="0" smtClean="0"/>
              <a:t>Fungsi Peragaman (Diferensiasi)</a:t>
            </a:r>
          </a:p>
          <a:p>
            <a:pPr>
              <a:buNone/>
            </a:pPr>
            <a:r>
              <a:rPr lang="id-ID" sz="2800" dirty="0" smtClean="0"/>
              <a:t>Membantu individu memilih arah perkembangan yang tepat sesuai dengan potensinya</a:t>
            </a:r>
          </a:p>
          <a:p>
            <a:pPr>
              <a:buNone/>
            </a:pPr>
            <a:r>
              <a:rPr lang="id-ID" sz="2800" u="sng" dirty="0" smtClean="0"/>
              <a:t>Fungsi Integrasi</a:t>
            </a:r>
          </a:p>
          <a:p>
            <a:pPr>
              <a:buNone/>
            </a:pPr>
            <a:r>
              <a:rPr lang="id-ID" sz="2800" dirty="0" smtClean="0"/>
              <a:t>Membawa keragaman perkembangan itu kepada arah dan tujuan yang hakiki sesuai dengan hakikat manusia, untuk menjadi manusia yang utuh atau “manusia kaffah”</a:t>
            </a:r>
            <a:endParaRPr lang="id-ID" sz="2800" dirty="0"/>
          </a:p>
        </p:txBody>
      </p:sp>
    </p:spTree>
  </p:cSld>
  <p:clrMapOvr>
    <a:masterClrMapping/>
  </p:clrMapOvr>
  <p:transition>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714364"/>
            <a:ext cx="8229600" cy="1143000"/>
          </a:xfrm>
        </p:spPr>
        <p:txBody>
          <a:bodyPr/>
          <a:lstStyle/>
          <a:p>
            <a:r>
              <a:rPr lang="en-US" dirty="0" err="1" smtClean="0"/>
              <a:t>Posisi</a:t>
            </a:r>
            <a:r>
              <a:rPr lang="en-US" dirty="0" smtClean="0"/>
              <a:t> </a:t>
            </a:r>
            <a:r>
              <a:rPr lang="en-US" dirty="0" err="1" smtClean="0"/>
              <a:t>Bimbingan</a:t>
            </a:r>
            <a:r>
              <a:rPr lang="en-US" dirty="0" smtClean="0"/>
              <a:t> </a:t>
            </a:r>
            <a:r>
              <a:rPr lang="en-US" dirty="0" err="1" smtClean="0"/>
              <a:t>dalam</a:t>
            </a:r>
            <a:r>
              <a:rPr lang="en-US" dirty="0" smtClean="0"/>
              <a:t> </a:t>
            </a:r>
            <a:r>
              <a:rPr lang="en-US" dirty="0" err="1" smtClean="0"/>
              <a:t>Pendidikan</a:t>
            </a:r>
            <a:endParaRPr lang="en-US" dirty="0"/>
          </a:p>
        </p:txBody>
      </p:sp>
      <p:sp>
        <p:nvSpPr>
          <p:cNvPr id="3" name="Content Placeholder 2"/>
          <p:cNvSpPr>
            <a:spLocks noGrp="1"/>
          </p:cNvSpPr>
          <p:nvPr>
            <p:ph idx="1"/>
          </p:nvPr>
        </p:nvSpPr>
        <p:spPr/>
        <p:txBody>
          <a:bodyPr/>
          <a:lstStyle/>
          <a:p>
            <a:pPr lvl="0"/>
            <a:endParaRPr lang="en-US" dirty="0" smtClean="0"/>
          </a:p>
          <a:p>
            <a:pPr lvl="0"/>
            <a:r>
              <a:rPr lang="en-US" dirty="0" err="1" smtClean="0"/>
              <a:t>Bidang</a:t>
            </a:r>
            <a:r>
              <a:rPr lang="en-US" dirty="0" smtClean="0"/>
              <a:t> </a:t>
            </a:r>
            <a:r>
              <a:rPr lang="en-US" dirty="0" err="1"/>
              <a:t>administratif</a:t>
            </a:r>
            <a:r>
              <a:rPr lang="en-US" dirty="0"/>
              <a:t> </a:t>
            </a:r>
            <a:r>
              <a:rPr lang="en-US" dirty="0" err="1"/>
              <a:t>dan</a:t>
            </a:r>
            <a:r>
              <a:rPr lang="en-US" dirty="0"/>
              <a:t> </a:t>
            </a:r>
            <a:r>
              <a:rPr lang="en-US" dirty="0" err="1"/>
              <a:t>kepemimpinan</a:t>
            </a:r>
            <a:endParaRPr lang="en-US" dirty="0"/>
          </a:p>
          <a:p>
            <a:pPr lvl="0"/>
            <a:r>
              <a:rPr lang="en-US" dirty="0" err="1"/>
              <a:t>Bidang</a:t>
            </a:r>
            <a:r>
              <a:rPr lang="en-US" dirty="0"/>
              <a:t> </a:t>
            </a:r>
            <a:r>
              <a:rPr lang="en-US" dirty="0" err="1"/>
              <a:t>instruksional</a:t>
            </a:r>
            <a:r>
              <a:rPr lang="en-US" dirty="0"/>
              <a:t> </a:t>
            </a:r>
            <a:r>
              <a:rPr lang="en-US" dirty="0" err="1"/>
              <a:t>dan</a:t>
            </a:r>
            <a:r>
              <a:rPr lang="en-US" dirty="0"/>
              <a:t> </a:t>
            </a:r>
            <a:r>
              <a:rPr lang="en-US" dirty="0" err="1"/>
              <a:t>kurikuler</a:t>
            </a:r>
            <a:endParaRPr lang="en-US" dirty="0"/>
          </a:p>
          <a:p>
            <a:pPr lvl="0"/>
            <a:r>
              <a:rPr lang="en-US" dirty="0" err="1"/>
              <a:t>Bidang</a:t>
            </a:r>
            <a:r>
              <a:rPr lang="en-US" dirty="0"/>
              <a:t> </a:t>
            </a:r>
            <a:r>
              <a:rPr lang="en-US" dirty="0" err="1"/>
              <a:t>pembinaan</a:t>
            </a:r>
            <a:r>
              <a:rPr lang="en-US" dirty="0"/>
              <a:t> </a:t>
            </a:r>
            <a:r>
              <a:rPr lang="en-US" dirty="0" err="1"/>
              <a:t>peserta</a:t>
            </a:r>
            <a:r>
              <a:rPr lang="en-US" dirty="0"/>
              <a:t> </a:t>
            </a:r>
            <a:r>
              <a:rPr lang="en-US" dirty="0" err="1"/>
              <a:t>didik</a:t>
            </a:r>
            <a:r>
              <a:rPr lang="en-US" dirty="0"/>
              <a:t> (</a:t>
            </a:r>
            <a:r>
              <a:rPr lang="en-US" dirty="0" err="1"/>
              <a:t>bimbingan</a:t>
            </a:r>
            <a:r>
              <a:rPr lang="en-US" dirty="0"/>
              <a:t> </a:t>
            </a:r>
            <a:r>
              <a:rPr lang="en-US" dirty="0" err="1"/>
              <a:t>dan</a:t>
            </a:r>
            <a:r>
              <a:rPr lang="en-US" dirty="0"/>
              <a:t> </a:t>
            </a:r>
            <a:r>
              <a:rPr lang="en-US" dirty="0" err="1"/>
              <a:t>konseling</a:t>
            </a:r>
            <a:r>
              <a:rPr lang="en-US" dirty="0"/>
              <a:t>)</a:t>
            </a:r>
          </a:p>
          <a:p>
            <a:pPr>
              <a:buNone/>
            </a:pPr>
            <a:endParaRPr lang="en-US" dirty="0"/>
          </a:p>
        </p:txBody>
      </p:sp>
    </p:spTree>
  </p:cSld>
  <p:clrMapOvr>
    <a:masterClrMapping/>
  </p:clrMapOvr>
  <p:transition>
    <p:pull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857240"/>
            <a:ext cx="8229600" cy="1143000"/>
          </a:xfrm>
        </p:spPr>
        <p:txBody>
          <a:bodyPr>
            <a:normAutofit fontScale="90000"/>
          </a:bodyPr>
          <a:lstStyle/>
          <a:p>
            <a:pPr lvl="0"/>
            <a:r>
              <a:rPr lang="en-US" dirty="0"/>
              <a:t/>
            </a:r>
            <a:br>
              <a:rPr lang="en-US" dirty="0"/>
            </a:br>
            <a:r>
              <a:rPr lang="en-US" dirty="0" err="1" smtClean="0"/>
              <a:t>Bidang</a:t>
            </a:r>
            <a:r>
              <a:rPr lang="en-US" dirty="0" smtClean="0"/>
              <a:t> </a:t>
            </a:r>
            <a:r>
              <a:rPr lang="en-US" dirty="0" err="1" smtClean="0"/>
              <a:t>administratif</a:t>
            </a:r>
            <a:r>
              <a:rPr lang="en-US" dirty="0" smtClean="0"/>
              <a:t> </a:t>
            </a:r>
            <a:r>
              <a:rPr lang="en-US" dirty="0" err="1" smtClean="0"/>
              <a:t>dan</a:t>
            </a:r>
            <a:r>
              <a:rPr lang="en-US" dirty="0" smtClean="0"/>
              <a:t> </a:t>
            </a:r>
            <a:r>
              <a:rPr lang="en-US" dirty="0" err="1" smtClean="0"/>
              <a:t>kepemimpinan</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buNone/>
            </a:pPr>
            <a:r>
              <a:rPr lang="en-US" dirty="0" smtClean="0"/>
              <a:t>	</a:t>
            </a:r>
          </a:p>
          <a:p>
            <a:pPr>
              <a:buNone/>
            </a:pPr>
            <a:r>
              <a:rPr lang="en-US" dirty="0"/>
              <a:t>	</a:t>
            </a:r>
            <a:r>
              <a:rPr lang="en-US" dirty="0" err="1" smtClean="0"/>
              <a:t>Kegiatan</a:t>
            </a:r>
            <a:r>
              <a:rPr lang="en-US" dirty="0" smtClean="0"/>
              <a:t> </a:t>
            </a:r>
            <a:r>
              <a:rPr lang="en-US" dirty="0" err="1"/>
              <a:t>perencanaan</a:t>
            </a:r>
            <a:r>
              <a:rPr lang="en-US" dirty="0"/>
              <a:t>, </a:t>
            </a:r>
            <a:r>
              <a:rPr lang="en-US" dirty="0" err="1"/>
              <a:t>organisasi</a:t>
            </a:r>
            <a:r>
              <a:rPr lang="en-US" dirty="0"/>
              <a:t>, </a:t>
            </a:r>
            <a:r>
              <a:rPr lang="en-US" dirty="0" err="1"/>
              <a:t>deskripsi</a:t>
            </a:r>
            <a:r>
              <a:rPr lang="en-US" dirty="0"/>
              <a:t> </a:t>
            </a:r>
            <a:r>
              <a:rPr lang="en-US" dirty="0" err="1"/>
              <a:t>jabatan</a:t>
            </a:r>
            <a:r>
              <a:rPr lang="en-US" dirty="0"/>
              <a:t> </a:t>
            </a:r>
            <a:r>
              <a:rPr lang="en-US" dirty="0" err="1"/>
              <a:t>atau</a:t>
            </a:r>
            <a:r>
              <a:rPr lang="en-US" dirty="0"/>
              <a:t> </a:t>
            </a:r>
            <a:r>
              <a:rPr lang="en-US" dirty="0" err="1"/>
              <a:t>pembagian</a:t>
            </a:r>
            <a:r>
              <a:rPr lang="en-US" dirty="0"/>
              <a:t> </a:t>
            </a:r>
            <a:r>
              <a:rPr lang="en-US" dirty="0" err="1"/>
              <a:t>tugas</a:t>
            </a:r>
            <a:r>
              <a:rPr lang="en-US" dirty="0"/>
              <a:t>, </a:t>
            </a:r>
            <a:r>
              <a:rPr lang="en-US" dirty="0" err="1"/>
              <a:t>pembiayaan</a:t>
            </a:r>
            <a:r>
              <a:rPr lang="en-US" dirty="0"/>
              <a:t>, </a:t>
            </a:r>
            <a:r>
              <a:rPr lang="en-US" dirty="0" err="1"/>
              <a:t>penyediaan</a:t>
            </a:r>
            <a:r>
              <a:rPr lang="en-US" dirty="0"/>
              <a:t> </a:t>
            </a:r>
            <a:r>
              <a:rPr lang="en-US" dirty="0" err="1"/>
              <a:t>fasilitas</a:t>
            </a:r>
            <a:r>
              <a:rPr lang="en-US" dirty="0"/>
              <a:t> </a:t>
            </a:r>
            <a:r>
              <a:rPr lang="en-US" dirty="0" err="1"/>
              <a:t>atau</a:t>
            </a:r>
            <a:r>
              <a:rPr lang="en-US" dirty="0"/>
              <a:t> </a:t>
            </a:r>
            <a:r>
              <a:rPr lang="en-US" dirty="0" err="1"/>
              <a:t>sarana</a:t>
            </a:r>
            <a:r>
              <a:rPr lang="en-US" dirty="0"/>
              <a:t> </a:t>
            </a:r>
            <a:r>
              <a:rPr lang="en-US" dirty="0" err="1"/>
              <a:t>prasarana</a:t>
            </a:r>
            <a:r>
              <a:rPr lang="en-US" dirty="0"/>
              <a:t> (material), </a:t>
            </a:r>
            <a:r>
              <a:rPr lang="en-US" dirty="0" err="1"/>
              <a:t>supervisi</a:t>
            </a:r>
            <a:r>
              <a:rPr lang="en-US" dirty="0"/>
              <a:t>, </a:t>
            </a:r>
            <a:r>
              <a:rPr lang="en-US" dirty="0" err="1"/>
              <a:t>dan</a:t>
            </a:r>
            <a:r>
              <a:rPr lang="en-US" dirty="0"/>
              <a:t> </a:t>
            </a:r>
            <a:r>
              <a:rPr lang="en-US" dirty="0" err="1"/>
              <a:t>evaluasi</a:t>
            </a:r>
            <a:r>
              <a:rPr lang="en-US" dirty="0"/>
              <a:t> </a:t>
            </a:r>
            <a:r>
              <a:rPr lang="en-US" dirty="0" smtClean="0"/>
              <a:t>program.</a:t>
            </a:r>
            <a:endParaRPr lang="en-US" dirty="0"/>
          </a:p>
        </p:txBody>
      </p:sp>
    </p:spTree>
  </p:cSld>
  <p:clrMapOvr>
    <a:masterClrMapping/>
  </p:clrMapOvr>
  <p:transition>
    <p:split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t/>
            </a:r>
            <a:br>
              <a:rPr lang="en-US" dirty="0" smtClean="0"/>
            </a:br>
            <a:r>
              <a:rPr lang="en-US" dirty="0" err="1" smtClean="0"/>
              <a:t>Bidang</a:t>
            </a:r>
            <a:r>
              <a:rPr lang="en-US" dirty="0" smtClean="0"/>
              <a:t> </a:t>
            </a:r>
            <a:r>
              <a:rPr lang="en-US" dirty="0" err="1"/>
              <a:t>I</a:t>
            </a:r>
            <a:r>
              <a:rPr lang="en-US" dirty="0" err="1" smtClean="0"/>
              <a:t>nstruksional</a:t>
            </a:r>
            <a:r>
              <a:rPr lang="en-US" dirty="0" smtClean="0"/>
              <a:t> </a:t>
            </a:r>
            <a:r>
              <a:rPr lang="en-US" dirty="0" err="1" smtClean="0"/>
              <a:t>dan</a:t>
            </a:r>
            <a:r>
              <a:rPr lang="en-US" dirty="0" smtClean="0"/>
              <a:t> </a:t>
            </a:r>
            <a:r>
              <a:rPr lang="en-US" dirty="0" err="1"/>
              <a:t>K</a:t>
            </a:r>
            <a:r>
              <a:rPr lang="en-US" dirty="0" err="1" smtClean="0"/>
              <a:t>urikuler</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77500" lnSpcReduction="20000"/>
          </a:bodyPr>
          <a:lstStyle/>
          <a:p>
            <a:pPr>
              <a:buNone/>
            </a:pPr>
            <a:r>
              <a:rPr lang="en-US" dirty="0" err="1"/>
              <a:t>Peran-peran</a:t>
            </a:r>
            <a:r>
              <a:rPr lang="en-US" dirty="0"/>
              <a:t> </a:t>
            </a:r>
            <a:r>
              <a:rPr lang="en-US" dirty="0" err="1"/>
              <a:t>bimbingan</a:t>
            </a:r>
            <a:r>
              <a:rPr lang="en-US" dirty="0"/>
              <a:t> yang </a:t>
            </a:r>
            <a:r>
              <a:rPr lang="en-US" dirty="0" err="1"/>
              <a:t>perlu</a:t>
            </a:r>
            <a:r>
              <a:rPr lang="en-US" dirty="0"/>
              <a:t> </a:t>
            </a:r>
            <a:r>
              <a:rPr lang="en-US" dirty="0" err="1"/>
              <a:t>ditampilkan</a:t>
            </a:r>
            <a:r>
              <a:rPr lang="en-US" dirty="0"/>
              <a:t> </a:t>
            </a:r>
            <a:r>
              <a:rPr lang="en-US" dirty="0" smtClean="0"/>
              <a:t>guru</a:t>
            </a:r>
          </a:p>
          <a:p>
            <a:pPr>
              <a:buNone/>
            </a:pPr>
            <a:r>
              <a:rPr lang="en-US" dirty="0" err="1" smtClean="0"/>
              <a:t>di</a:t>
            </a:r>
            <a:r>
              <a:rPr lang="en-US" dirty="0" smtClean="0"/>
              <a:t> </a:t>
            </a:r>
            <a:r>
              <a:rPr lang="en-US" dirty="0" err="1"/>
              <a:t>sekolah</a:t>
            </a:r>
            <a:r>
              <a:rPr lang="en-US" dirty="0"/>
              <a:t>, </a:t>
            </a:r>
            <a:r>
              <a:rPr lang="en-US" dirty="0" err="1" smtClean="0"/>
              <a:t>diantaranya</a:t>
            </a:r>
            <a:r>
              <a:rPr lang="en-US" dirty="0" smtClean="0"/>
              <a:t>:</a:t>
            </a:r>
          </a:p>
          <a:p>
            <a:pPr marL="514350" indent="-514350">
              <a:buAutoNum type="arabicPeriod"/>
            </a:pPr>
            <a:r>
              <a:rPr lang="en-US" dirty="0" err="1" smtClean="0"/>
              <a:t>menyesuaikan</a:t>
            </a:r>
            <a:r>
              <a:rPr lang="en-US" dirty="0" smtClean="0"/>
              <a:t> </a:t>
            </a:r>
            <a:r>
              <a:rPr lang="en-US" dirty="0"/>
              <a:t>program </a:t>
            </a:r>
            <a:r>
              <a:rPr lang="en-US" dirty="0" err="1"/>
              <a:t>kegiatan</a:t>
            </a:r>
            <a:r>
              <a:rPr lang="en-US" dirty="0"/>
              <a:t> </a:t>
            </a:r>
            <a:r>
              <a:rPr lang="en-US" dirty="0" err="1"/>
              <a:t>pengajaran</a:t>
            </a:r>
            <a:r>
              <a:rPr lang="en-US" dirty="0"/>
              <a:t> </a:t>
            </a:r>
            <a:r>
              <a:rPr lang="en-US" dirty="0" err="1"/>
              <a:t>dengan</a:t>
            </a:r>
            <a:r>
              <a:rPr lang="en-US" dirty="0"/>
              <a:t> </a:t>
            </a:r>
            <a:r>
              <a:rPr lang="en-US" dirty="0" err="1"/>
              <a:t>kondisi</a:t>
            </a:r>
            <a:r>
              <a:rPr lang="en-US" dirty="0"/>
              <a:t> </a:t>
            </a:r>
            <a:r>
              <a:rPr lang="en-US" dirty="0" err="1"/>
              <a:t>dan</a:t>
            </a:r>
            <a:r>
              <a:rPr lang="en-US" dirty="0"/>
              <a:t> </a:t>
            </a:r>
            <a:r>
              <a:rPr lang="en-US" dirty="0" err="1"/>
              <a:t>potensi</a:t>
            </a:r>
            <a:r>
              <a:rPr lang="en-US" dirty="0"/>
              <a:t> </a:t>
            </a:r>
            <a:r>
              <a:rPr lang="en-US" dirty="0" err="1"/>
              <a:t>peserta</a:t>
            </a:r>
            <a:r>
              <a:rPr lang="en-US" dirty="0"/>
              <a:t> </a:t>
            </a:r>
            <a:r>
              <a:rPr lang="en-US" dirty="0" err="1" smtClean="0"/>
              <a:t>didik</a:t>
            </a:r>
            <a:endParaRPr lang="en-US" dirty="0" smtClean="0"/>
          </a:p>
          <a:p>
            <a:pPr marL="514350" indent="-514350">
              <a:buAutoNum type="arabicPeriod"/>
            </a:pPr>
            <a:r>
              <a:rPr lang="en-US" dirty="0" err="1" smtClean="0"/>
              <a:t>menyediakan</a:t>
            </a:r>
            <a:r>
              <a:rPr lang="en-US" dirty="0" smtClean="0"/>
              <a:t> </a:t>
            </a:r>
            <a:r>
              <a:rPr lang="en-US" dirty="0" err="1"/>
              <a:t>informasi-informasi</a:t>
            </a:r>
            <a:r>
              <a:rPr lang="en-US" dirty="0"/>
              <a:t> </a:t>
            </a:r>
            <a:r>
              <a:rPr lang="en-US" dirty="0" err="1"/>
              <a:t>tentang</a:t>
            </a:r>
            <a:r>
              <a:rPr lang="en-US" dirty="0"/>
              <a:t> </a:t>
            </a:r>
            <a:r>
              <a:rPr lang="en-US" dirty="0" err="1"/>
              <a:t>peserta</a:t>
            </a:r>
            <a:r>
              <a:rPr lang="en-US" dirty="0"/>
              <a:t> </a:t>
            </a:r>
            <a:r>
              <a:rPr lang="en-US" dirty="0" err="1"/>
              <a:t>didik</a:t>
            </a:r>
            <a:r>
              <a:rPr lang="en-US" dirty="0"/>
              <a:t> yang </a:t>
            </a:r>
            <a:r>
              <a:rPr lang="en-US" dirty="0" err="1"/>
              <a:t>diperlukan</a:t>
            </a:r>
            <a:r>
              <a:rPr lang="en-US" dirty="0"/>
              <a:t> </a:t>
            </a:r>
            <a:r>
              <a:rPr lang="en-US" dirty="0" err="1"/>
              <a:t>untuk</a:t>
            </a:r>
            <a:r>
              <a:rPr lang="en-US" dirty="0"/>
              <a:t> </a:t>
            </a:r>
            <a:r>
              <a:rPr lang="en-US" dirty="0" err="1"/>
              <a:t>kegiatan</a:t>
            </a:r>
            <a:r>
              <a:rPr lang="en-US" dirty="0"/>
              <a:t> </a:t>
            </a:r>
            <a:r>
              <a:rPr lang="en-US" dirty="0" err="1" smtClean="0"/>
              <a:t>bimbingan</a:t>
            </a:r>
            <a:endParaRPr lang="en-US" dirty="0" smtClean="0"/>
          </a:p>
          <a:p>
            <a:pPr marL="514350" indent="-514350">
              <a:buAutoNum type="arabicPeriod"/>
            </a:pPr>
            <a:r>
              <a:rPr lang="en-US" dirty="0" err="1" smtClean="0"/>
              <a:t>turut</a:t>
            </a:r>
            <a:r>
              <a:rPr lang="en-US" dirty="0" smtClean="0"/>
              <a:t> </a:t>
            </a:r>
            <a:r>
              <a:rPr lang="en-US" dirty="0" err="1"/>
              <a:t>mengidentifikasi</a:t>
            </a:r>
            <a:r>
              <a:rPr lang="en-US" dirty="0"/>
              <a:t> </a:t>
            </a:r>
            <a:r>
              <a:rPr lang="en-US" dirty="0" err="1"/>
              <a:t>kasus</a:t>
            </a:r>
            <a:r>
              <a:rPr lang="en-US" dirty="0"/>
              <a:t> yang </a:t>
            </a:r>
            <a:r>
              <a:rPr lang="en-US" dirty="0" err="1"/>
              <a:t>perlu</a:t>
            </a:r>
            <a:r>
              <a:rPr lang="en-US" dirty="0"/>
              <a:t> </a:t>
            </a:r>
            <a:r>
              <a:rPr lang="en-US" dirty="0" err="1"/>
              <a:t>diprioritaskan</a:t>
            </a:r>
            <a:r>
              <a:rPr lang="en-US" dirty="0"/>
              <a:t> </a:t>
            </a:r>
            <a:r>
              <a:rPr lang="en-US" dirty="0" err="1"/>
              <a:t>untuk</a:t>
            </a:r>
            <a:r>
              <a:rPr lang="en-US" dirty="0"/>
              <a:t> </a:t>
            </a:r>
            <a:r>
              <a:rPr lang="en-US" dirty="0" err="1"/>
              <a:t>mendapatkan</a:t>
            </a:r>
            <a:r>
              <a:rPr lang="en-US" dirty="0"/>
              <a:t> </a:t>
            </a:r>
            <a:r>
              <a:rPr lang="en-US" dirty="0" err="1"/>
              <a:t>pelayanan</a:t>
            </a:r>
            <a:r>
              <a:rPr lang="en-US" dirty="0"/>
              <a:t> </a:t>
            </a:r>
            <a:r>
              <a:rPr lang="en-US" dirty="0" err="1" smtClean="0"/>
              <a:t>bimbingan</a:t>
            </a:r>
            <a:endParaRPr lang="en-US" dirty="0" smtClean="0"/>
          </a:p>
          <a:p>
            <a:pPr marL="514350" indent="-514350">
              <a:buAutoNum type="arabicPeriod"/>
            </a:pPr>
            <a:r>
              <a:rPr lang="en-US" dirty="0" err="1" smtClean="0"/>
              <a:t>turut</a:t>
            </a:r>
            <a:r>
              <a:rPr lang="en-US" dirty="0" smtClean="0"/>
              <a:t> </a:t>
            </a:r>
            <a:r>
              <a:rPr lang="en-US" dirty="0" err="1"/>
              <a:t>membina</a:t>
            </a:r>
            <a:r>
              <a:rPr lang="en-US" dirty="0"/>
              <a:t> </a:t>
            </a:r>
            <a:r>
              <a:rPr lang="en-US" dirty="0" err="1"/>
              <a:t>dan</a:t>
            </a:r>
            <a:r>
              <a:rPr lang="en-US" dirty="0"/>
              <a:t> </a:t>
            </a:r>
            <a:r>
              <a:rPr lang="en-US" dirty="0" err="1"/>
              <a:t>mengembangkan</a:t>
            </a:r>
            <a:r>
              <a:rPr lang="en-US" dirty="0"/>
              <a:t> </a:t>
            </a:r>
            <a:r>
              <a:rPr lang="en-US" dirty="0" err="1"/>
              <a:t>bakat</a:t>
            </a:r>
            <a:r>
              <a:rPr lang="en-US" dirty="0"/>
              <a:t> </a:t>
            </a:r>
            <a:r>
              <a:rPr lang="en-US" dirty="0" err="1"/>
              <a:t>dan</a:t>
            </a:r>
            <a:r>
              <a:rPr lang="en-US" dirty="0"/>
              <a:t> </a:t>
            </a:r>
            <a:r>
              <a:rPr lang="en-US" dirty="0" err="1"/>
              <a:t>minat</a:t>
            </a:r>
            <a:r>
              <a:rPr lang="en-US" dirty="0"/>
              <a:t> </a:t>
            </a:r>
            <a:r>
              <a:rPr lang="en-US" dirty="0" err="1"/>
              <a:t>peserta</a:t>
            </a:r>
            <a:r>
              <a:rPr lang="en-US" dirty="0"/>
              <a:t> </a:t>
            </a:r>
            <a:r>
              <a:rPr lang="en-US" dirty="0" err="1" smtClean="0"/>
              <a:t>didik</a:t>
            </a:r>
            <a:endParaRPr lang="en-US" dirty="0" smtClean="0"/>
          </a:p>
          <a:p>
            <a:pPr marL="514350" indent="-514350">
              <a:buAutoNum type="arabicPeriod"/>
            </a:pPr>
            <a:r>
              <a:rPr lang="en-US" dirty="0" err="1" smtClean="0"/>
              <a:t>membantu</a:t>
            </a:r>
            <a:r>
              <a:rPr lang="en-US" dirty="0" smtClean="0"/>
              <a:t> </a:t>
            </a:r>
            <a:r>
              <a:rPr lang="en-US" dirty="0" err="1"/>
              <a:t>kesulitan</a:t>
            </a:r>
            <a:r>
              <a:rPr lang="en-US" dirty="0"/>
              <a:t> </a:t>
            </a:r>
            <a:r>
              <a:rPr lang="en-US" dirty="0" err="1"/>
              <a:t>belajar</a:t>
            </a:r>
            <a:r>
              <a:rPr lang="en-US" dirty="0"/>
              <a:t> </a:t>
            </a:r>
            <a:r>
              <a:rPr lang="en-US" dirty="0" err="1"/>
              <a:t>peserta</a:t>
            </a:r>
            <a:r>
              <a:rPr lang="en-US" dirty="0"/>
              <a:t> </a:t>
            </a:r>
            <a:r>
              <a:rPr lang="en-US" dirty="0" err="1"/>
              <a:t>didik</a:t>
            </a:r>
            <a:r>
              <a:rPr lang="en-US" dirty="0"/>
              <a:t> </a:t>
            </a:r>
            <a:r>
              <a:rPr lang="en-US" dirty="0" err="1"/>
              <a:t>sehubungan</a:t>
            </a:r>
            <a:r>
              <a:rPr lang="en-US" dirty="0"/>
              <a:t> </a:t>
            </a:r>
            <a:r>
              <a:rPr lang="en-US" dirty="0" err="1"/>
              <a:t>dengan</a:t>
            </a:r>
            <a:r>
              <a:rPr lang="en-US" dirty="0"/>
              <a:t> </a:t>
            </a:r>
            <a:r>
              <a:rPr lang="en-US" dirty="0" err="1"/>
              <a:t>bidang</a:t>
            </a:r>
            <a:r>
              <a:rPr lang="en-US" dirty="0"/>
              <a:t> </a:t>
            </a:r>
            <a:r>
              <a:rPr lang="en-US" dirty="0" err="1"/>
              <a:t>studi</a:t>
            </a:r>
            <a:r>
              <a:rPr lang="en-US" dirty="0"/>
              <a:t> yang </a:t>
            </a:r>
            <a:r>
              <a:rPr lang="en-US" dirty="0" err="1"/>
              <a:t>menjadi</a:t>
            </a:r>
            <a:r>
              <a:rPr lang="en-US" dirty="0"/>
              <a:t> </a:t>
            </a:r>
            <a:r>
              <a:rPr lang="en-US" dirty="0" err="1"/>
              <a:t>tanggung</a:t>
            </a:r>
            <a:r>
              <a:rPr lang="en-US" dirty="0"/>
              <a:t> </a:t>
            </a:r>
            <a:r>
              <a:rPr lang="en-US" dirty="0" err="1" smtClean="0"/>
              <a:t>jawabnya</a:t>
            </a:r>
            <a:endParaRPr lang="en-US" dirty="0"/>
          </a:p>
          <a:p>
            <a:endParaRPr lang="en-US" dirty="0"/>
          </a:p>
        </p:txBody>
      </p:sp>
    </p:spTree>
  </p:cSld>
  <p:clrMapOvr>
    <a:masterClrMapping/>
  </p:clrMapOvr>
  <p:transition>
    <p:pull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t/>
            </a:r>
            <a:br>
              <a:rPr lang="en-US" dirty="0" smtClean="0"/>
            </a:br>
            <a:r>
              <a:rPr lang="en-US" dirty="0" err="1" smtClean="0"/>
              <a:t>Bidang</a:t>
            </a:r>
            <a:r>
              <a:rPr lang="en-US" dirty="0" smtClean="0"/>
              <a:t> </a:t>
            </a:r>
            <a:r>
              <a:rPr lang="en-US" dirty="0" err="1" smtClean="0"/>
              <a:t>pembinaan</a:t>
            </a:r>
            <a:r>
              <a:rPr lang="en-US" dirty="0" smtClean="0"/>
              <a:t> </a:t>
            </a:r>
            <a:r>
              <a:rPr lang="en-US" dirty="0" err="1" smtClean="0"/>
              <a:t>peserta</a:t>
            </a:r>
            <a:r>
              <a:rPr lang="en-US" dirty="0" smtClean="0"/>
              <a:t> </a:t>
            </a:r>
            <a:r>
              <a:rPr lang="en-US" dirty="0" err="1" smtClean="0"/>
              <a:t>didik</a:t>
            </a:r>
            <a:r>
              <a:rPr lang="en-US" dirty="0" smtClean="0"/>
              <a:t> (</a:t>
            </a:r>
            <a:r>
              <a:rPr lang="en-US" dirty="0" err="1" smtClean="0"/>
              <a:t>bimbingan</a:t>
            </a:r>
            <a:r>
              <a:rPr lang="en-US" dirty="0" smtClean="0"/>
              <a:t> </a:t>
            </a:r>
            <a:r>
              <a:rPr lang="en-US" dirty="0" err="1" smtClean="0"/>
              <a:t>dan</a:t>
            </a:r>
            <a:r>
              <a:rPr lang="en-US" dirty="0" smtClean="0"/>
              <a:t> </a:t>
            </a:r>
            <a:r>
              <a:rPr lang="en-US" dirty="0" err="1" smtClean="0"/>
              <a:t>konseling</a:t>
            </a:r>
            <a:r>
              <a:rPr lang="en-US" dirty="0" smtClean="0"/>
              <a:t>)</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pPr>
              <a:buNone/>
            </a:pPr>
            <a:r>
              <a:rPr lang="en-US" dirty="0" err="1"/>
              <a:t>Aktivitas</a:t>
            </a:r>
            <a:r>
              <a:rPr lang="en-US" dirty="0"/>
              <a:t> </a:t>
            </a:r>
            <a:r>
              <a:rPr lang="en-US" dirty="0" err="1"/>
              <a:t>utama</a:t>
            </a:r>
            <a:r>
              <a:rPr lang="en-US" dirty="0"/>
              <a:t> </a:t>
            </a:r>
            <a:r>
              <a:rPr lang="en-US" dirty="0" err="1" smtClean="0"/>
              <a:t>konselor</a:t>
            </a:r>
            <a:r>
              <a:rPr lang="en-US" dirty="0" smtClean="0"/>
              <a:t> </a:t>
            </a:r>
            <a:r>
              <a:rPr lang="en-US" dirty="0" err="1" smtClean="0"/>
              <a:t>menurut</a:t>
            </a:r>
            <a:r>
              <a:rPr lang="en-US" dirty="0" smtClean="0"/>
              <a:t> </a:t>
            </a:r>
            <a:r>
              <a:rPr lang="en-US" dirty="0" err="1" smtClean="0"/>
              <a:t>Solehuddin</a:t>
            </a:r>
            <a:r>
              <a:rPr lang="en-US" dirty="0"/>
              <a:t> </a:t>
            </a:r>
            <a:r>
              <a:rPr lang="en-US" dirty="0" smtClean="0"/>
              <a:t>(2008</a:t>
            </a:r>
            <a:r>
              <a:rPr lang="en-US" dirty="0"/>
              <a:t>: </a:t>
            </a:r>
            <a:r>
              <a:rPr lang="en-US" dirty="0" smtClean="0"/>
              <a:t>20):</a:t>
            </a:r>
          </a:p>
          <a:p>
            <a:pPr marL="514350" indent="-514350">
              <a:buAutoNum type="arabicPeriod"/>
            </a:pPr>
            <a:r>
              <a:rPr lang="en-US" dirty="0" err="1" smtClean="0"/>
              <a:t>kegiatan</a:t>
            </a:r>
            <a:r>
              <a:rPr lang="en-US" dirty="0" smtClean="0"/>
              <a:t> </a:t>
            </a:r>
            <a:r>
              <a:rPr lang="en-US" dirty="0" err="1"/>
              <a:t>pengumpulan</a:t>
            </a:r>
            <a:r>
              <a:rPr lang="en-US" dirty="0"/>
              <a:t> data </a:t>
            </a:r>
            <a:r>
              <a:rPr lang="en-US" dirty="0" err="1"/>
              <a:t>peserta</a:t>
            </a:r>
            <a:r>
              <a:rPr lang="en-US" dirty="0"/>
              <a:t> </a:t>
            </a:r>
            <a:r>
              <a:rPr lang="en-US" dirty="0" err="1"/>
              <a:t>didik</a:t>
            </a:r>
            <a:r>
              <a:rPr lang="en-US" dirty="0"/>
              <a:t> yang </a:t>
            </a:r>
            <a:r>
              <a:rPr lang="en-US" dirty="0" err="1"/>
              <a:t>diperlukan</a:t>
            </a:r>
            <a:r>
              <a:rPr lang="en-US" dirty="0"/>
              <a:t> </a:t>
            </a:r>
            <a:r>
              <a:rPr lang="en-US" dirty="0" err="1"/>
              <a:t>untuk</a:t>
            </a:r>
            <a:r>
              <a:rPr lang="en-US" dirty="0"/>
              <a:t> </a:t>
            </a:r>
            <a:r>
              <a:rPr lang="en-US" dirty="0" err="1" smtClean="0"/>
              <a:t>bimbingan</a:t>
            </a:r>
            <a:endParaRPr lang="en-US" dirty="0"/>
          </a:p>
          <a:p>
            <a:pPr marL="514350" indent="-514350">
              <a:buAutoNum type="arabicPeriod"/>
            </a:pPr>
            <a:r>
              <a:rPr lang="en-US" dirty="0" err="1" smtClean="0"/>
              <a:t>penyelenggaraan</a:t>
            </a:r>
            <a:r>
              <a:rPr lang="en-US" dirty="0" smtClean="0"/>
              <a:t> </a:t>
            </a:r>
            <a:r>
              <a:rPr lang="en-US" dirty="0" err="1"/>
              <a:t>pelayanan</a:t>
            </a:r>
            <a:r>
              <a:rPr lang="en-US" dirty="0"/>
              <a:t> </a:t>
            </a:r>
            <a:r>
              <a:rPr lang="en-US" dirty="0" err="1"/>
              <a:t>orientasi</a:t>
            </a:r>
            <a:r>
              <a:rPr lang="en-US" dirty="0"/>
              <a:t> </a:t>
            </a:r>
            <a:r>
              <a:rPr lang="en-US" dirty="0" err="1"/>
              <a:t>dan</a:t>
            </a:r>
            <a:r>
              <a:rPr lang="en-US" dirty="0"/>
              <a:t> </a:t>
            </a:r>
            <a:r>
              <a:rPr lang="en-US" dirty="0" err="1" smtClean="0"/>
              <a:t>informasi</a:t>
            </a:r>
            <a:endParaRPr lang="en-US" dirty="0" smtClean="0"/>
          </a:p>
          <a:p>
            <a:pPr marL="514350" indent="-514350">
              <a:buAutoNum type="arabicPeriod"/>
            </a:pPr>
            <a:r>
              <a:rPr lang="en-US" dirty="0" err="1" smtClean="0"/>
              <a:t>penyelenggaraan</a:t>
            </a:r>
            <a:r>
              <a:rPr lang="en-US" dirty="0" smtClean="0"/>
              <a:t> </a:t>
            </a:r>
            <a:r>
              <a:rPr lang="en-US" dirty="0" err="1"/>
              <a:t>pelayanan</a:t>
            </a:r>
            <a:r>
              <a:rPr lang="en-US" dirty="0"/>
              <a:t> </a:t>
            </a:r>
            <a:r>
              <a:rPr lang="en-US" dirty="0" err="1"/>
              <a:t>penempatan</a:t>
            </a:r>
            <a:r>
              <a:rPr lang="en-US" dirty="0"/>
              <a:t> </a:t>
            </a:r>
            <a:endParaRPr lang="en-US" dirty="0" smtClean="0"/>
          </a:p>
          <a:p>
            <a:pPr marL="514350" indent="-514350">
              <a:buAutoNum type="arabicPeriod"/>
            </a:pPr>
            <a:r>
              <a:rPr lang="en-US" dirty="0" err="1"/>
              <a:t>k</a:t>
            </a:r>
            <a:r>
              <a:rPr lang="en-US" dirty="0" err="1" smtClean="0"/>
              <a:t>onseling</a:t>
            </a:r>
            <a:endParaRPr lang="en-US" dirty="0" smtClean="0"/>
          </a:p>
          <a:p>
            <a:pPr marL="514350" indent="-514350">
              <a:buAutoNum type="arabicPeriod"/>
            </a:pPr>
            <a:r>
              <a:rPr lang="en-US" dirty="0" err="1" smtClean="0"/>
              <a:t>bimbingan</a:t>
            </a:r>
            <a:r>
              <a:rPr lang="en-US" dirty="0" smtClean="0"/>
              <a:t> </a:t>
            </a:r>
            <a:r>
              <a:rPr lang="en-US" dirty="0" err="1" smtClean="0"/>
              <a:t>karir</a:t>
            </a:r>
            <a:endParaRPr lang="en-US" dirty="0" smtClean="0"/>
          </a:p>
          <a:p>
            <a:pPr marL="514350" indent="-514350">
              <a:buAutoNum type="arabicPeriod"/>
            </a:pPr>
            <a:r>
              <a:rPr lang="en-US" dirty="0" err="1" smtClean="0"/>
              <a:t>bimbingan</a:t>
            </a:r>
            <a:r>
              <a:rPr lang="en-US" dirty="0" smtClean="0"/>
              <a:t> </a:t>
            </a:r>
            <a:r>
              <a:rPr lang="en-US" dirty="0" err="1" smtClean="0"/>
              <a:t>kelompok</a:t>
            </a:r>
            <a:endParaRPr lang="en-US" dirty="0"/>
          </a:p>
          <a:p>
            <a:pPr>
              <a:buNone/>
            </a:pPr>
            <a:endParaRPr lang="en-US" dirty="0"/>
          </a:p>
        </p:txBody>
      </p:sp>
    </p:spTree>
  </p:cSld>
  <p:clrMapOvr>
    <a:masterClrMapping/>
  </p:clrMapOvr>
  <p:transition>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Ragam</a:t>
            </a:r>
            <a:r>
              <a:rPr lang="en-US" dirty="0" smtClean="0"/>
              <a:t> </a:t>
            </a:r>
            <a:r>
              <a:rPr lang="en-US" dirty="0" err="1" smtClean="0"/>
              <a:t>Bimbingan</a:t>
            </a:r>
            <a:r>
              <a:rPr lang="en-US" dirty="0" smtClean="0"/>
              <a:t> </a:t>
            </a:r>
            <a:r>
              <a:rPr lang="en-US" dirty="0" err="1" smtClean="0"/>
              <a:t>Menurut</a:t>
            </a:r>
            <a:r>
              <a:rPr lang="en-US" dirty="0" smtClean="0"/>
              <a:t> </a:t>
            </a:r>
            <a:r>
              <a:rPr lang="en-US" dirty="0" err="1" smtClean="0"/>
              <a:t>Masalah</a:t>
            </a:r>
            <a:endParaRPr lang="en-US" dirty="0"/>
          </a:p>
        </p:txBody>
      </p:sp>
      <p:sp>
        <p:nvSpPr>
          <p:cNvPr id="3" name="Content Placeholder 2"/>
          <p:cNvSpPr>
            <a:spLocks noGrp="1"/>
          </p:cNvSpPr>
          <p:nvPr>
            <p:ph idx="1"/>
          </p:nvPr>
        </p:nvSpPr>
        <p:spPr/>
        <p:txBody>
          <a:bodyPr/>
          <a:lstStyle/>
          <a:p>
            <a:r>
              <a:rPr lang="en-US" dirty="0" err="1" smtClean="0"/>
              <a:t>Bimbingan</a:t>
            </a:r>
            <a:r>
              <a:rPr lang="en-US" dirty="0" smtClean="0"/>
              <a:t> </a:t>
            </a:r>
            <a:r>
              <a:rPr lang="en-US" dirty="0" err="1" smtClean="0"/>
              <a:t>Akademik</a:t>
            </a:r>
            <a:endParaRPr lang="en-US" dirty="0" smtClean="0"/>
          </a:p>
          <a:p>
            <a:r>
              <a:rPr lang="en-US" dirty="0" err="1" smtClean="0"/>
              <a:t>Bimbingan</a:t>
            </a:r>
            <a:r>
              <a:rPr lang="en-US" dirty="0" smtClean="0"/>
              <a:t> </a:t>
            </a:r>
            <a:r>
              <a:rPr lang="en-US" dirty="0" err="1" smtClean="0"/>
              <a:t>Pribadi-Sosial</a:t>
            </a:r>
            <a:endParaRPr lang="en-US" dirty="0" smtClean="0"/>
          </a:p>
          <a:p>
            <a:r>
              <a:rPr lang="en-US" dirty="0" err="1" smtClean="0"/>
              <a:t>Bimbingan</a:t>
            </a:r>
            <a:r>
              <a:rPr lang="en-US" dirty="0" smtClean="0"/>
              <a:t> </a:t>
            </a:r>
            <a:r>
              <a:rPr lang="en-US" dirty="0" err="1" smtClean="0"/>
              <a:t>Karir</a:t>
            </a:r>
            <a:endParaRPr lang="en-US" dirty="0" smtClean="0"/>
          </a:p>
          <a:p>
            <a:r>
              <a:rPr lang="en-US" dirty="0" err="1" smtClean="0"/>
              <a:t>Bimbingan</a:t>
            </a:r>
            <a:r>
              <a:rPr lang="en-US" dirty="0" smtClean="0"/>
              <a:t> </a:t>
            </a:r>
            <a:r>
              <a:rPr lang="en-US" dirty="0" err="1" smtClean="0"/>
              <a:t>Keluarga</a:t>
            </a:r>
            <a:endParaRPr lang="en-US" dirty="0"/>
          </a:p>
        </p:txBody>
      </p:sp>
    </p:spTree>
  </p:cSld>
  <p:clrMapOvr>
    <a:masterClrMapping/>
  </p:clrMapOvr>
  <p:transition>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71472" y="1173157"/>
            <a:ext cx="7772400" cy="1470025"/>
          </a:xfrm>
        </p:spPr>
        <p:txBody>
          <a:bodyPr/>
          <a:lstStyle/>
          <a:p>
            <a:r>
              <a:rPr lang="en-US" dirty="0" err="1">
                <a:solidFill>
                  <a:schemeClr val="tx1"/>
                </a:solidFill>
                <a:latin typeface="+mj-lt"/>
                <a:ea typeface="+mj-ea"/>
                <a:cs typeface="+mj-cs"/>
              </a:rPr>
              <a:t>Bimbingan</a:t>
            </a:r>
            <a:r>
              <a:rPr lang="en-US" dirty="0">
                <a:solidFill>
                  <a:schemeClr val="tx1"/>
                </a:solidFill>
                <a:latin typeface="+mj-lt"/>
                <a:ea typeface="+mj-ea"/>
                <a:cs typeface="+mj-cs"/>
              </a:rPr>
              <a:t> </a:t>
            </a:r>
            <a:r>
              <a:rPr lang="en-US" dirty="0" err="1">
                <a:solidFill>
                  <a:schemeClr val="tx1"/>
                </a:solidFill>
                <a:latin typeface="+mj-lt"/>
                <a:ea typeface="+mj-ea"/>
                <a:cs typeface="+mj-cs"/>
              </a:rPr>
              <a:t>dikenal</a:t>
            </a:r>
            <a:r>
              <a:rPr lang="en-US" dirty="0">
                <a:solidFill>
                  <a:schemeClr val="tx1"/>
                </a:solidFill>
                <a:latin typeface="+mj-lt"/>
                <a:ea typeface="+mj-ea"/>
                <a:cs typeface="+mj-cs"/>
              </a:rPr>
              <a:t> </a:t>
            </a:r>
            <a:r>
              <a:rPr lang="en-US" dirty="0" err="1">
                <a:solidFill>
                  <a:schemeClr val="tx1"/>
                </a:solidFill>
                <a:latin typeface="+mj-lt"/>
                <a:ea typeface="+mj-ea"/>
                <a:cs typeface="+mj-cs"/>
              </a:rPr>
              <a:t>dengan</a:t>
            </a:r>
            <a:r>
              <a:rPr lang="en-US" dirty="0">
                <a:solidFill>
                  <a:schemeClr val="tx1"/>
                </a:solidFill>
                <a:latin typeface="+mj-lt"/>
                <a:ea typeface="+mj-ea"/>
                <a:cs typeface="+mj-cs"/>
              </a:rPr>
              <a:t> </a:t>
            </a:r>
            <a:r>
              <a:rPr lang="en-US" dirty="0" err="1">
                <a:solidFill>
                  <a:schemeClr val="tx1"/>
                </a:solidFill>
                <a:latin typeface="+mj-lt"/>
                <a:ea typeface="+mj-ea"/>
                <a:cs typeface="+mj-cs"/>
              </a:rPr>
              <a:t>istilah</a:t>
            </a:r>
            <a:r>
              <a:rPr lang="en-US" dirty="0">
                <a:solidFill>
                  <a:schemeClr val="tx1"/>
                </a:solidFill>
                <a:latin typeface="+mj-lt"/>
                <a:ea typeface="+mj-ea"/>
                <a:cs typeface="+mj-cs"/>
              </a:rPr>
              <a:t> “guidance”</a:t>
            </a:r>
            <a:endParaRPr lang="id-ID" dirty="0">
              <a:solidFill>
                <a:schemeClr val="tx1"/>
              </a:solidFill>
            </a:endParaRPr>
          </a:p>
        </p:txBody>
      </p:sp>
      <p:sp>
        <p:nvSpPr>
          <p:cNvPr id="3" name="Subtitle 2"/>
          <p:cNvSpPr>
            <a:spLocks noGrp="1"/>
          </p:cNvSpPr>
          <p:nvPr>
            <p:ph type="subTitle" idx="1"/>
          </p:nvPr>
        </p:nvSpPr>
        <p:spPr>
          <a:xfrm>
            <a:off x="285720" y="3071810"/>
            <a:ext cx="8572560" cy="2428892"/>
          </a:xfrm>
        </p:spPr>
        <p:txBody>
          <a:bodyPr/>
          <a:lstStyle/>
          <a:p>
            <a:r>
              <a:rPr lang="en-US" dirty="0" err="1">
                <a:latin typeface="+mn-lt"/>
                <a:ea typeface="+mn-ea"/>
                <a:cs typeface="+mn-cs"/>
              </a:rPr>
              <a:t>dari</a:t>
            </a:r>
            <a:r>
              <a:rPr lang="en-US" dirty="0">
                <a:latin typeface="+mn-lt"/>
                <a:ea typeface="+mn-ea"/>
                <a:cs typeface="+mn-cs"/>
              </a:rPr>
              <a:t> </a:t>
            </a:r>
            <a:r>
              <a:rPr lang="en-US" dirty="0" err="1">
                <a:latin typeface="+mn-lt"/>
                <a:ea typeface="+mn-ea"/>
                <a:cs typeface="+mn-cs"/>
              </a:rPr>
              <a:t>kata”guide</a:t>
            </a:r>
            <a:r>
              <a:rPr lang="en-US" dirty="0">
                <a:latin typeface="+mn-lt"/>
                <a:ea typeface="+mn-ea"/>
                <a:cs typeface="+mn-cs"/>
              </a:rPr>
              <a:t>” yang </a:t>
            </a:r>
            <a:r>
              <a:rPr lang="en-US" dirty="0" err="1">
                <a:latin typeface="+mn-lt"/>
                <a:ea typeface="+mn-ea"/>
                <a:cs typeface="+mn-cs"/>
              </a:rPr>
              <a:t>memiliki</a:t>
            </a:r>
            <a:r>
              <a:rPr lang="en-US" dirty="0">
                <a:latin typeface="+mn-lt"/>
                <a:ea typeface="+mn-ea"/>
                <a:cs typeface="+mn-cs"/>
              </a:rPr>
              <a:t> </a:t>
            </a:r>
            <a:r>
              <a:rPr lang="en-US" dirty="0" err="1">
                <a:latin typeface="+mn-lt"/>
                <a:ea typeface="+mn-ea"/>
                <a:cs typeface="+mn-cs"/>
              </a:rPr>
              <a:t>makna</a:t>
            </a:r>
            <a:r>
              <a:rPr lang="en-US" dirty="0">
                <a:latin typeface="+mn-lt"/>
                <a:ea typeface="+mn-ea"/>
                <a:cs typeface="+mn-cs"/>
              </a:rPr>
              <a:t> : </a:t>
            </a:r>
            <a:r>
              <a:rPr lang="en-US" dirty="0" err="1">
                <a:latin typeface="+mn-lt"/>
                <a:ea typeface="+mn-ea"/>
                <a:cs typeface="+mn-cs"/>
              </a:rPr>
              <a:t>mengarahkan</a:t>
            </a:r>
            <a:r>
              <a:rPr lang="en-US" dirty="0">
                <a:latin typeface="+mn-lt"/>
                <a:ea typeface="+mn-ea"/>
                <a:cs typeface="+mn-cs"/>
              </a:rPr>
              <a:t> ( to direct ), </a:t>
            </a:r>
            <a:r>
              <a:rPr lang="en-US" dirty="0" err="1">
                <a:latin typeface="+mn-lt"/>
                <a:ea typeface="+mn-ea"/>
                <a:cs typeface="+mn-cs"/>
              </a:rPr>
              <a:t>memandu</a:t>
            </a:r>
            <a:r>
              <a:rPr lang="en-US" dirty="0">
                <a:latin typeface="+mn-lt"/>
                <a:ea typeface="+mn-ea"/>
                <a:cs typeface="+mn-cs"/>
              </a:rPr>
              <a:t> </a:t>
            </a:r>
            <a:r>
              <a:rPr lang="en-US" dirty="0" smtClean="0">
                <a:latin typeface="+mn-lt"/>
                <a:ea typeface="+mn-ea"/>
                <a:cs typeface="+mn-cs"/>
              </a:rPr>
              <a:t>(to pilot), </a:t>
            </a:r>
            <a:r>
              <a:rPr lang="en-US" dirty="0" err="1">
                <a:latin typeface="+mn-lt"/>
                <a:ea typeface="+mn-ea"/>
                <a:cs typeface="+mn-cs"/>
              </a:rPr>
              <a:t>mengelola</a:t>
            </a:r>
            <a:r>
              <a:rPr lang="en-US" dirty="0">
                <a:latin typeface="+mn-lt"/>
                <a:ea typeface="+mn-ea"/>
                <a:cs typeface="+mn-cs"/>
              </a:rPr>
              <a:t> ( to manage ) </a:t>
            </a:r>
            <a:r>
              <a:rPr lang="en-US" dirty="0" err="1">
                <a:latin typeface="+mn-lt"/>
                <a:ea typeface="+mn-ea"/>
                <a:cs typeface="+mn-cs"/>
              </a:rPr>
              <a:t>dan</a:t>
            </a:r>
            <a:r>
              <a:rPr lang="en-US" dirty="0">
                <a:latin typeface="+mn-lt"/>
                <a:ea typeface="+mn-ea"/>
                <a:cs typeface="+mn-cs"/>
              </a:rPr>
              <a:t> </a:t>
            </a:r>
            <a:r>
              <a:rPr lang="en-US" dirty="0" err="1">
                <a:latin typeface="+mn-lt"/>
                <a:ea typeface="+mn-ea"/>
                <a:cs typeface="+mn-cs"/>
              </a:rPr>
              <a:t>menyetir</a:t>
            </a:r>
            <a:r>
              <a:rPr lang="en-US" dirty="0">
                <a:latin typeface="+mn-lt"/>
                <a:ea typeface="+mn-ea"/>
                <a:cs typeface="+mn-cs"/>
              </a:rPr>
              <a:t> ( to steer ). </a:t>
            </a:r>
            <a:endParaRPr lang="id-ID" dirty="0"/>
          </a:p>
        </p:txBody>
      </p:sp>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8596" y="1560522"/>
            <a:ext cx="8401080" cy="1939916"/>
          </a:xfrm>
        </p:spPr>
        <p:txBody>
          <a:bodyPr/>
          <a:lstStyle/>
          <a:p>
            <a:pPr algn="l"/>
            <a:r>
              <a:rPr lang="en-US" sz="2800" dirty="0" err="1">
                <a:solidFill>
                  <a:schemeClr val="tx1"/>
                </a:solidFill>
                <a:latin typeface="+mj-lt"/>
                <a:ea typeface="+mj-ea"/>
                <a:cs typeface="+mj-cs"/>
              </a:rPr>
              <a:t>Shertzer</a:t>
            </a:r>
            <a:r>
              <a:rPr lang="en-US" sz="2800" dirty="0">
                <a:solidFill>
                  <a:schemeClr val="tx1"/>
                </a:solidFill>
                <a:latin typeface="+mj-lt"/>
                <a:ea typeface="+mj-ea"/>
                <a:cs typeface="+mj-cs"/>
              </a:rPr>
              <a:t> and Stone </a:t>
            </a:r>
            <a:r>
              <a:rPr lang="en-US" sz="2800" dirty="0" err="1">
                <a:solidFill>
                  <a:schemeClr val="tx1"/>
                </a:solidFill>
                <a:latin typeface="+mj-lt"/>
                <a:ea typeface="+mj-ea"/>
                <a:cs typeface="+mj-cs"/>
              </a:rPr>
              <a:t>mengartikan</a:t>
            </a:r>
            <a:r>
              <a:rPr lang="en-US" sz="2800" dirty="0">
                <a:solidFill>
                  <a:schemeClr val="tx1"/>
                </a:solidFill>
                <a:latin typeface="+mj-lt"/>
                <a:ea typeface="+mj-ea"/>
                <a:cs typeface="+mj-cs"/>
              </a:rPr>
              <a:t> </a:t>
            </a:r>
            <a:r>
              <a:rPr lang="en-US" sz="2800" dirty="0" err="1">
                <a:solidFill>
                  <a:schemeClr val="tx1"/>
                </a:solidFill>
                <a:latin typeface="+mj-lt"/>
                <a:ea typeface="+mj-ea"/>
                <a:cs typeface="+mj-cs"/>
              </a:rPr>
              <a:t>bimbingan</a:t>
            </a:r>
            <a:r>
              <a:rPr lang="en-US" sz="2800" dirty="0">
                <a:solidFill>
                  <a:schemeClr val="tx1"/>
                </a:solidFill>
                <a:latin typeface="+mj-lt"/>
                <a:ea typeface="+mj-ea"/>
                <a:cs typeface="+mj-cs"/>
              </a:rPr>
              <a:t> </a:t>
            </a:r>
            <a:r>
              <a:rPr lang="en-US" sz="2800" dirty="0" err="1">
                <a:solidFill>
                  <a:schemeClr val="tx1"/>
                </a:solidFill>
                <a:latin typeface="+mj-lt"/>
                <a:ea typeface="+mj-ea"/>
                <a:cs typeface="+mj-cs"/>
              </a:rPr>
              <a:t>sebagai</a:t>
            </a:r>
            <a:r>
              <a:rPr lang="en-US" sz="2800" dirty="0">
                <a:solidFill>
                  <a:schemeClr val="tx1"/>
                </a:solidFill>
                <a:latin typeface="+mj-lt"/>
                <a:ea typeface="+mj-ea"/>
                <a:cs typeface="+mj-cs"/>
              </a:rPr>
              <a:t> </a:t>
            </a:r>
            <a:r>
              <a:rPr lang="en-US" sz="2800" i="1" dirty="0">
                <a:solidFill>
                  <a:schemeClr val="tx1"/>
                </a:solidFill>
                <a:latin typeface="+mj-lt"/>
                <a:ea typeface="+mj-ea"/>
                <a:cs typeface="+mj-cs"/>
              </a:rPr>
              <a:t>process of helping an individual to understand himself and his word</a:t>
            </a:r>
            <a:r>
              <a:rPr lang="en-US" sz="2800" dirty="0">
                <a:solidFill>
                  <a:schemeClr val="tx1"/>
                </a:solidFill>
                <a:latin typeface="+mj-lt"/>
                <a:ea typeface="+mj-ea"/>
                <a:cs typeface="+mj-cs"/>
              </a:rPr>
              <a:t> ( </a:t>
            </a:r>
            <a:r>
              <a:rPr lang="en-US" sz="2800" dirty="0" err="1">
                <a:solidFill>
                  <a:schemeClr val="tx1"/>
                </a:solidFill>
                <a:latin typeface="+mj-lt"/>
                <a:ea typeface="+mj-ea"/>
                <a:cs typeface="+mj-cs"/>
              </a:rPr>
              <a:t>proses</a:t>
            </a:r>
            <a:r>
              <a:rPr lang="en-US" sz="2800" dirty="0">
                <a:solidFill>
                  <a:schemeClr val="tx1"/>
                </a:solidFill>
                <a:latin typeface="+mj-lt"/>
                <a:ea typeface="+mj-ea"/>
                <a:cs typeface="+mj-cs"/>
              </a:rPr>
              <a:t> </a:t>
            </a:r>
            <a:r>
              <a:rPr lang="en-US" sz="2800" dirty="0" err="1">
                <a:solidFill>
                  <a:schemeClr val="tx1"/>
                </a:solidFill>
                <a:latin typeface="+mj-lt"/>
                <a:ea typeface="+mj-ea"/>
                <a:cs typeface="+mj-cs"/>
              </a:rPr>
              <a:t>pemberian</a:t>
            </a:r>
            <a:r>
              <a:rPr lang="en-US" sz="2800" dirty="0">
                <a:solidFill>
                  <a:schemeClr val="tx1"/>
                </a:solidFill>
                <a:latin typeface="+mj-lt"/>
                <a:ea typeface="+mj-ea"/>
                <a:cs typeface="+mj-cs"/>
              </a:rPr>
              <a:t> </a:t>
            </a:r>
            <a:r>
              <a:rPr lang="en-US" sz="2800" dirty="0" err="1">
                <a:solidFill>
                  <a:schemeClr val="tx1"/>
                </a:solidFill>
                <a:latin typeface="+mj-lt"/>
                <a:ea typeface="+mj-ea"/>
                <a:cs typeface="+mj-cs"/>
              </a:rPr>
              <a:t>bantuan</a:t>
            </a:r>
            <a:r>
              <a:rPr lang="en-US" sz="2800" dirty="0">
                <a:solidFill>
                  <a:schemeClr val="tx1"/>
                </a:solidFill>
                <a:latin typeface="+mj-lt"/>
                <a:ea typeface="+mj-ea"/>
                <a:cs typeface="+mj-cs"/>
              </a:rPr>
              <a:t> </a:t>
            </a:r>
            <a:r>
              <a:rPr lang="en-US" sz="2800" dirty="0" err="1">
                <a:solidFill>
                  <a:schemeClr val="tx1"/>
                </a:solidFill>
                <a:latin typeface="+mj-lt"/>
                <a:ea typeface="+mj-ea"/>
                <a:cs typeface="+mj-cs"/>
              </a:rPr>
              <a:t>kepada</a:t>
            </a:r>
            <a:r>
              <a:rPr lang="en-US" sz="2800" dirty="0">
                <a:solidFill>
                  <a:schemeClr val="tx1"/>
                </a:solidFill>
                <a:latin typeface="+mj-lt"/>
                <a:ea typeface="+mj-ea"/>
                <a:cs typeface="+mj-cs"/>
              </a:rPr>
              <a:t> </a:t>
            </a:r>
            <a:r>
              <a:rPr lang="en-US" sz="2800" dirty="0" err="1">
                <a:solidFill>
                  <a:schemeClr val="tx1"/>
                </a:solidFill>
                <a:latin typeface="+mj-lt"/>
                <a:ea typeface="+mj-ea"/>
                <a:cs typeface="+mj-cs"/>
              </a:rPr>
              <a:t>individu</a:t>
            </a:r>
            <a:r>
              <a:rPr lang="en-US" sz="2800" dirty="0">
                <a:solidFill>
                  <a:schemeClr val="tx1"/>
                </a:solidFill>
                <a:latin typeface="+mj-lt"/>
                <a:ea typeface="+mj-ea"/>
                <a:cs typeface="+mj-cs"/>
              </a:rPr>
              <a:t> agar </a:t>
            </a:r>
            <a:r>
              <a:rPr lang="en-US" sz="2800" dirty="0" err="1">
                <a:solidFill>
                  <a:schemeClr val="tx1"/>
                </a:solidFill>
                <a:latin typeface="+mj-lt"/>
                <a:ea typeface="+mj-ea"/>
                <a:cs typeface="+mj-cs"/>
              </a:rPr>
              <a:t>mampu</a:t>
            </a:r>
            <a:r>
              <a:rPr lang="en-US" sz="2800" dirty="0">
                <a:solidFill>
                  <a:schemeClr val="tx1"/>
                </a:solidFill>
                <a:latin typeface="+mj-lt"/>
                <a:ea typeface="+mj-ea"/>
                <a:cs typeface="+mj-cs"/>
              </a:rPr>
              <a:t> </a:t>
            </a:r>
            <a:r>
              <a:rPr lang="en-US" sz="2800" dirty="0" err="1">
                <a:solidFill>
                  <a:schemeClr val="tx1"/>
                </a:solidFill>
                <a:latin typeface="+mj-lt"/>
                <a:ea typeface="+mj-ea"/>
                <a:cs typeface="+mj-cs"/>
              </a:rPr>
              <a:t>memahami</a:t>
            </a:r>
            <a:r>
              <a:rPr lang="en-US" sz="2800" dirty="0">
                <a:solidFill>
                  <a:schemeClr val="tx1"/>
                </a:solidFill>
                <a:latin typeface="+mj-lt"/>
                <a:ea typeface="+mj-ea"/>
                <a:cs typeface="+mj-cs"/>
              </a:rPr>
              <a:t> </a:t>
            </a:r>
            <a:r>
              <a:rPr lang="en-US" sz="2800" dirty="0" err="1">
                <a:solidFill>
                  <a:schemeClr val="tx1"/>
                </a:solidFill>
                <a:latin typeface="+mj-lt"/>
                <a:ea typeface="+mj-ea"/>
                <a:cs typeface="+mj-cs"/>
              </a:rPr>
              <a:t>diri</a:t>
            </a:r>
            <a:r>
              <a:rPr lang="en-US" sz="2800" dirty="0">
                <a:solidFill>
                  <a:schemeClr val="tx1"/>
                </a:solidFill>
                <a:latin typeface="+mj-lt"/>
                <a:ea typeface="+mj-ea"/>
                <a:cs typeface="+mj-cs"/>
              </a:rPr>
              <a:t> </a:t>
            </a:r>
            <a:r>
              <a:rPr lang="en-US" sz="2800" dirty="0" err="1">
                <a:solidFill>
                  <a:schemeClr val="tx1"/>
                </a:solidFill>
                <a:latin typeface="+mj-lt"/>
                <a:ea typeface="+mj-ea"/>
                <a:cs typeface="+mj-cs"/>
              </a:rPr>
              <a:t>dan</a:t>
            </a:r>
            <a:r>
              <a:rPr lang="en-US" sz="2800" dirty="0">
                <a:solidFill>
                  <a:schemeClr val="tx1"/>
                </a:solidFill>
                <a:latin typeface="+mj-lt"/>
                <a:ea typeface="+mj-ea"/>
                <a:cs typeface="+mj-cs"/>
              </a:rPr>
              <a:t> </a:t>
            </a:r>
            <a:r>
              <a:rPr lang="en-US" sz="2800" dirty="0" err="1">
                <a:solidFill>
                  <a:schemeClr val="tx1"/>
                </a:solidFill>
                <a:latin typeface="+mj-lt"/>
                <a:ea typeface="+mj-ea"/>
                <a:cs typeface="+mj-cs"/>
              </a:rPr>
              <a:t>lingkungannya</a:t>
            </a:r>
            <a:r>
              <a:rPr lang="en-US" sz="2800" dirty="0">
                <a:solidFill>
                  <a:schemeClr val="tx1"/>
                </a:solidFill>
                <a:latin typeface="+mj-lt"/>
                <a:ea typeface="+mj-ea"/>
                <a:cs typeface="+mj-cs"/>
              </a:rPr>
              <a:t>).</a:t>
            </a:r>
            <a:r>
              <a:rPr lang="id-ID" sz="2800" dirty="0">
                <a:solidFill>
                  <a:schemeClr val="tx1"/>
                </a:solidFill>
                <a:latin typeface="+mj-lt"/>
                <a:ea typeface="+mj-ea"/>
                <a:cs typeface="+mj-cs"/>
              </a:rPr>
              <a:t/>
            </a:r>
            <a:br>
              <a:rPr lang="id-ID" sz="2800" dirty="0">
                <a:solidFill>
                  <a:schemeClr val="tx1"/>
                </a:solidFill>
                <a:latin typeface="+mj-lt"/>
                <a:ea typeface="+mj-ea"/>
                <a:cs typeface="+mj-cs"/>
              </a:rPr>
            </a:br>
            <a:endParaRPr lang="id-ID" sz="2800" dirty="0">
              <a:solidFill>
                <a:schemeClr val="tx1"/>
              </a:solidFill>
            </a:endParaRPr>
          </a:p>
        </p:txBody>
      </p:sp>
      <p:sp>
        <p:nvSpPr>
          <p:cNvPr id="4" name="TextBox 3"/>
          <p:cNvSpPr txBox="1"/>
          <p:nvPr/>
        </p:nvSpPr>
        <p:spPr>
          <a:xfrm>
            <a:off x="428596" y="3929066"/>
            <a:ext cx="8358246" cy="1384995"/>
          </a:xfrm>
          <a:prstGeom prst="rect">
            <a:avLst/>
          </a:prstGeom>
          <a:noFill/>
        </p:spPr>
        <p:txBody>
          <a:bodyPr wrap="square" rtlCol="0">
            <a:spAutoFit/>
          </a:bodyPr>
          <a:lstStyle/>
          <a:p>
            <a:r>
              <a:rPr lang="en-US" sz="2800" dirty="0" err="1"/>
              <a:t>Sunaryo</a:t>
            </a:r>
            <a:r>
              <a:rPr lang="en-US" sz="2800" dirty="0"/>
              <a:t> </a:t>
            </a:r>
            <a:r>
              <a:rPr lang="en-US" sz="2800" dirty="0" err="1"/>
              <a:t>Kartadinata</a:t>
            </a:r>
            <a:r>
              <a:rPr lang="en-US" sz="2800" dirty="0"/>
              <a:t> </a:t>
            </a:r>
            <a:r>
              <a:rPr lang="en-US" sz="2800" dirty="0" err="1"/>
              <a:t>mengartikan</a:t>
            </a:r>
            <a:r>
              <a:rPr lang="en-US" sz="2800" dirty="0"/>
              <a:t> </a:t>
            </a:r>
            <a:r>
              <a:rPr lang="en-US" sz="2800" dirty="0" err="1"/>
              <a:t>sebagai</a:t>
            </a:r>
            <a:r>
              <a:rPr lang="en-US" sz="2800" dirty="0"/>
              <a:t> </a:t>
            </a:r>
            <a:r>
              <a:rPr lang="en-US" sz="2800" dirty="0" err="1"/>
              <a:t>proses</a:t>
            </a:r>
            <a:r>
              <a:rPr lang="en-US" sz="2800" dirty="0"/>
              <a:t> </a:t>
            </a:r>
            <a:r>
              <a:rPr lang="en-US" sz="2800" dirty="0" err="1"/>
              <a:t>membantu</a:t>
            </a:r>
            <a:r>
              <a:rPr lang="en-US" sz="2800" dirty="0"/>
              <a:t> </a:t>
            </a:r>
            <a:r>
              <a:rPr lang="en-US" sz="2800" dirty="0" err="1"/>
              <a:t>individu</a:t>
            </a:r>
            <a:r>
              <a:rPr lang="en-US" sz="2800" dirty="0"/>
              <a:t> </a:t>
            </a:r>
            <a:r>
              <a:rPr lang="en-US" sz="2800" dirty="0" err="1"/>
              <a:t>untuk</a:t>
            </a:r>
            <a:r>
              <a:rPr lang="en-US" sz="2800" dirty="0"/>
              <a:t> </a:t>
            </a:r>
            <a:r>
              <a:rPr lang="en-US" sz="2800" dirty="0" err="1"/>
              <a:t>mencapai</a:t>
            </a:r>
            <a:r>
              <a:rPr lang="en-US" sz="2800" dirty="0"/>
              <a:t> </a:t>
            </a:r>
            <a:r>
              <a:rPr lang="en-US" sz="2800" dirty="0" err="1"/>
              <a:t>perkembangan</a:t>
            </a:r>
            <a:r>
              <a:rPr lang="en-US" sz="2800" dirty="0"/>
              <a:t> optimal</a:t>
            </a:r>
            <a:endParaRPr lang="id-ID" sz="2800" dirty="0"/>
          </a:p>
        </p:txBody>
      </p:sp>
    </p:spTree>
  </p:cSld>
  <p:clrMapOvr>
    <a:masterClrMapping/>
  </p:clrMapOvr>
  <p:transition>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a:spLocks noChangeArrowheads="1"/>
          </p:cNvSpPr>
          <p:nvPr/>
        </p:nvSpPr>
        <p:spPr bwMode="auto">
          <a:xfrm>
            <a:off x="428596" y="1977932"/>
            <a:ext cx="8358214"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15925"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Times New Roman" pitchFamily="18" charset="0"/>
                <a:ea typeface="Times New Roman" pitchFamily="18" charset="0"/>
                <a:cs typeface="Times New Roman" pitchFamily="18" charset="0"/>
              </a:rPr>
              <a:t>Mortensen </a:t>
            </a:r>
            <a:r>
              <a:rPr kumimoji="0" lang="en-US" sz="2400" b="1" i="0" u="none" strike="noStrike" cap="none" normalizeH="0" baseline="0" dirty="0" err="1" smtClean="0">
                <a:ln>
                  <a:noFill/>
                </a:ln>
                <a:effectLst/>
                <a:latin typeface="Times New Roman" pitchFamily="18" charset="0"/>
                <a:ea typeface="Times New Roman" pitchFamily="18" charset="0"/>
                <a:cs typeface="Times New Roman" pitchFamily="18" charset="0"/>
              </a:rPr>
              <a:t>dan</a:t>
            </a:r>
            <a:r>
              <a:rPr kumimoji="0" lang="en-US" sz="2400" b="1" i="0" u="none" strike="noStrike" cap="none" normalizeH="0" baseline="0" dirty="0" smtClean="0">
                <a:ln>
                  <a:noFill/>
                </a:ln>
                <a:effectLst/>
                <a:latin typeface="Times New Roman" pitchFamily="18" charset="0"/>
                <a:ea typeface="Times New Roman" pitchFamily="18" charset="0"/>
                <a:cs typeface="Times New Roman" pitchFamily="18" charset="0"/>
              </a:rPr>
              <a:t> Alan M. </a:t>
            </a:r>
            <a:r>
              <a:rPr kumimoji="0" lang="en-US" sz="2400" b="1" i="0" u="none" strike="noStrike" cap="none" normalizeH="0" baseline="0" dirty="0" err="1" smtClean="0">
                <a:ln>
                  <a:noFill/>
                </a:ln>
                <a:effectLst/>
                <a:latin typeface="Times New Roman" pitchFamily="18" charset="0"/>
                <a:ea typeface="Times New Roman" pitchFamily="18" charset="0"/>
                <a:cs typeface="Times New Roman" pitchFamily="18" charset="0"/>
              </a:rPr>
              <a:t>Schmuller</a:t>
            </a:r>
            <a:r>
              <a:rPr kumimoji="0" lang="en-US" sz="2400" b="1" i="0" u="none" strike="noStrike" cap="none" normalizeH="0" baseline="0" dirty="0" smtClean="0">
                <a:ln>
                  <a:noFill/>
                </a:ln>
                <a:effectLst/>
                <a:latin typeface="Times New Roman" pitchFamily="18" charset="0"/>
                <a:ea typeface="Times New Roman" pitchFamily="18" charset="0"/>
                <a:cs typeface="Times New Roman" pitchFamily="18" charset="0"/>
              </a:rPr>
              <a:t> (1976 ) </a:t>
            </a:r>
            <a:r>
              <a:rPr kumimoji="0" lang="en-US" sz="2400" b="1" i="0" u="none" strike="noStrike" cap="none" normalizeH="0" baseline="0" dirty="0" err="1" smtClean="0">
                <a:ln>
                  <a:noFill/>
                </a:ln>
                <a:effectLst/>
                <a:latin typeface="Times New Roman" pitchFamily="18" charset="0"/>
                <a:ea typeface="Times New Roman" pitchFamily="18" charset="0"/>
                <a:cs typeface="Times New Roman" pitchFamily="18" charset="0"/>
              </a:rPr>
              <a:t>mengemukakan</a:t>
            </a:r>
            <a:r>
              <a:rPr kumimoji="0" lang="en-US" sz="2400" b="1"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smtClean="0">
                <a:ln>
                  <a:noFill/>
                </a:ln>
                <a:effectLst/>
                <a:latin typeface="Times New Roman" pitchFamily="18" charset="0"/>
                <a:ea typeface="Times New Roman" pitchFamily="18" charset="0"/>
                <a:cs typeface="Times New Roman" pitchFamily="18" charset="0"/>
              </a:rPr>
              <a:t>bahwa</a:t>
            </a:r>
            <a:r>
              <a:rPr kumimoji="0" lang="en-US" sz="2400" b="1"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smtClean="0">
                <a:ln>
                  <a:noFill/>
                </a:ln>
                <a:effectLst/>
                <a:latin typeface="Calibri"/>
                <a:ea typeface="Times New Roman" pitchFamily="18" charset="0"/>
                <a:cs typeface="Times New Roman" pitchFamily="18" charset="0"/>
              </a:rPr>
              <a:t>“</a:t>
            </a:r>
            <a:r>
              <a:rPr kumimoji="0" lang="en-US" sz="2400" b="1" i="1" u="none" strike="noStrike" cap="none" normalizeH="0" baseline="0" dirty="0" smtClean="0">
                <a:ln>
                  <a:noFill/>
                </a:ln>
                <a:effectLst/>
                <a:latin typeface="Times New Roman" pitchFamily="18" charset="0"/>
                <a:ea typeface="Times New Roman" pitchFamily="18" charset="0"/>
                <a:cs typeface="Times New Roman" pitchFamily="18" charset="0"/>
              </a:rPr>
              <a:t>Guidance may be defined as that part of the total educational program that helps provide the personal opportunities and specialized staff services by which each individual can develop to fullest of hiss abilities and </a:t>
            </a:r>
            <a:r>
              <a:rPr kumimoji="0" lang="en-US" sz="2400" b="1" i="1" u="none" strike="noStrike" cap="none" normalizeH="0" baseline="0" dirty="0" err="1" smtClean="0">
                <a:ln>
                  <a:noFill/>
                </a:ln>
                <a:effectLst/>
                <a:latin typeface="Times New Roman" pitchFamily="18" charset="0"/>
                <a:ea typeface="Times New Roman" pitchFamily="18" charset="0"/>
                <a:cs typeface="Times New Roman" pitchFamily="18" charset="0"/>
              </a:rPr>
              <a:t>capacites</a:t>
            </a:r>
            <a:r>
              <a:rPr kumimoji="0" lang="en-US" sz="2400" b="1" i="1" u="none" strike="noStrike" cap="none" normalizeH="0" baseline="0" dirty="0" smtClean="0">
                <a:ln>
                  <a:noFill/>
                </a:ln>
                <a:effectLst/>
                <a:latin typeface="Times New Roman" pitchFamily="18" charset="0"/>
                <a:ea typeface="Times New Roman" pitchFamily="18" charset="0"/>
                <a:cs typeface="Times New Roman" pitchFamily="18" charset="0"/>
              </a:rPr>
              <a:t> in term of the democratic idea</a:t>
            </a:r>
            <a:r>
              <a:rPr kumimoji="0" lang="en-US" sz="2400" b="1" i="1" u="none" strike="noStrike" cap="none" normalizeH="0" baseline="0" dirty="0" smtClean="0">
                <a:ln>
                  <a:noFill/>
                </a:ln>
                <a:effectLst/>
                <a:latin typeface="Calibri"/>
                <a:ea typeface="Times New Roman" pitchFamily="18" charset="0"/>
                <a:cs typeface="Times New Roman" pitchFamily="18" charset="0"/>
              </a:rPr>
              <a:t>”</a:t>
            </a:r>
            <a:r>
              <a:rPr kumimoji="0" lang="en-US" sz="2400" b="1" i="1" u="none" strike="noStrike" cap="none" normalizeH="0" baseline="0" dirty="0" smtClean="0">
                <a:ln>
                  <a:noFill/>
                </a:ln>
                <a:effectLst/>
                <a:latin typeface="Times New Roman" pitchFamily="18" charset="0"/>
                <a:ea typeface="Times New Roman" pitchFamily="18" charset="0"/>
                <a:cs typeface="Times New Roman" pitchFamily="18" charset="0"/>
              </a:rPr>
              <a:t>.</a:t>
            </a:r>
            <a:endParaRPr kumimoji="0" lang="en-US" sz="2400" b="1" i="0" u="none" strike="noStrike" cap="none" normalizeH="0" baseline="0" dirty="0" smtClean="0">
              <a:ln>
                <a:noFill/>
              </a:ln>
              <a:effectLst/>
              <a:latin typeface="Arial" pitchFamily="34" charset="0"/>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8596" y="1357298"/>
            <a:ext cx="8429684" cy="4572032"/>
          </a:xfrm>
        </p:spPr>
        <p:txBody>
          <a:bodyPr/>
          <a:lstStyle/>
          <a:p>
            <a:pPr marL="457200" lvl="0" indent="-457200" algn="l"/>
            <a:r>
              <a:rPr lang="en-US" sz="2000" b="1" dirty="0">
                <a:solidFill>
                  <a:schemeClr val="tx1"/>
                </a:solidFill>
                <a:latin typeface="+mj-lt"/>
                <a:ea typeface="+mj-ea"/>
                <a:cs typeface="+mj-cs"/>
              </a:rPr>
              <a:t>M. </a:t>
            </a:r>
            <a:r>
              <a:rPr lang="en-US" sz="2000" b="1" dirty="0" err="1">
                <a:solidFill>
                  <a:schemeClr val="tx1"/>
                </a:solidFill>
                <a:latin typeface="+mj-lt"/>
                <a:ea typeface="+mj-ea"/>
                <a:cs typeface="+mj-cs"/>
              </a:rPr>
              <a:t>Solehudin</a:t>
            </a:r>
            <a:r>
              <a:rPr lang="en-US" sz="2000" b="1" dirty="0">
                <a:solidFill>
                  <a:schemeClr val="tx1"/>
                </a:solidFill>
                <a:latin typeface="+mj-lt"/>
                <a:ea typeface="+mj-ea"/>
                <a:cs typeface="+mj-cs"/>
              </a:rPr>
              <a:t> all ( 2008:81) Dari </a:t>
            </a:r>
            <a:r>
              <a:rPr lang="en-US" sz="2000" b="1" dirty="0" err="1">
                <a:solidFill>
                  <a:schemeClr val="tx1"/>
                </a:solidFill>
                <a:latin typeface="+mj-lt"/>
                <a:ea typeface="+mj-ea"/>
                <a:cs typeface="+mj-cs"/>
              </a:rPr>
              <a:t>beberapa</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definisi</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tersebut</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dapat</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kita</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maknai</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sebagai</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berikut</a:t>
            </a:r>
            <a:r>
              <a:rPr lang="en-US" sz="2000" b="1" dirty="0">
                <a:solidFill>
                  <a:schemeClr val="tx1"/>
                </a:solidFill>
                <a:latin typeface="+mj-lt"/>
                <a:ea typeface="+mj-ea"/>
                <a:cs typeface="+mj-cs"/>
              </a:rPr>
              <a:t> </a:t>
            </a:r>
            <a:r>
              <a:rPr lang="en-US" sz="2000" b="1" dirty="0" smtClean="0">
                <a:solidFill>
                  <a:schemeClr val="tx1"/>
                </a:solidFill>
                <a:latin typeface="+mj-lt"/>
                <a:ea typeface="+mj-ea"/>
                <a:cs typeface="+mj-cs"/>
              </a:rPr>
              <a:t>:</a:t>
            </a:r>
            <a:r>
              <a:rPr lang="id-ID" sz="2000" b="1" dirty="0" smtClean="0">
                <a:solidFill>
                  <a:schemeClr val="tx1"/>
                </a:solidFill>
                <a:latin typeface="+mj-lt"/>
                <a:ea typeface="+mj-ea"/>
                <a:cs typeface="+mj-cs"/>
              </a:rPr>
              <a:t/>
            </a:r>
            <a:br>
              <a:rPr lang="id-ID" sz="2000" b="1" dirty="0" smtClean="0">
                <a:solidFill>
                  <a:schemeClr val="tx1"/>
                </a:solidFill>
                <a:latin typeface="+mj-lt"/>
                <a:ea typeface="+mj-ea"/>
                <a:cs typeface="+mj-cs"/>
              </a:rPr>
            </a:br>
            <a:r>
              <a:rPr lang="id-ID" sz="2000" b="1" dirty="0" smtClean="0">
                <a:solidFill>
                  <a:schemeClr val="tx1"/>
                </a:solidFill>
              </a:rPr>
              <a:t>1. </a:t>
            </a:r>
            <a:r>
              <a:rPr lang="en-US" sz="2000" b="1" dirty="0" err="1" smtClean="0">
                <a:solidFill>
                  <a:schemeClr val="tx1"/>
                </a:solidFill>
                <a:latin typeface="+mj-lt"/>
                <a:ea typeface="+mj-ea"/>
                <a:cs typeface="+mj-cs"/>
              </a:rPr>
              <a:t>Bimbingan</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merupakan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suatu</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proses</a:t>
            </a:r>
            <a:r>
              <a:rPr lang="en-US" sz="2000" b="1" dirty="0">
                <a:solidFill>
                  <a:schemeClr val="tx1"/>
                </a:solidFill>
                <a:latin typeface="+mj-lt"/>
                <a:ea typeface="+mj-ea"/>
                <a:cs typeface="+mj-cs"/>
              </a:rPr>
              <a:t>, yang </a:t>
            </a:r>
            <a:r>
              <a:rPr lang="en-US" sz="2000" b="1" dirty="0" err="1">
                <a:solidFill>
                  <a:schemeClr val="tx1"/>
                </a:solidFill>
                <a:latin typeface="+mj-lt"/>
                <a:ea typeface="+mj-ea"/>
                <a:cs typeface="+mj-cs"/>
              </a:rPr>
              <a:t>berkesinambungan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bukan</a:t>
            </a:r>
            <a:r>
              <a:rPr lang="en-US" sz="2000" b="1" dirty="0">
                <a:solidFill>
                  <a:schemeClr val="tx1"/>
                </a:solidFill>
                <a:latin typeface="+mj-lt"/>
                <a:ea typeface="+mj-ea"/>
                <a:cs typeface="+mj-cs"/>
              </a:rPr>
              <a:t> </a:t>
            </a:r>
            <a:r>
              <a:rPr lang="id-ID" sz="2000" b="1" dirty="0" smtClean="0">
                <a:solidFill>
                  <a:schemeClr val="tx1"/>
                </a:solidFill>
                <a:latin typeface="+mj-lt"/>
                <a:ea typeface="+mj-ea"/>
                <a:cs typeface="+mj-cs"/>
              </a:rPr>
              <a:t>   </a:t>
            </a:r>
            <a:r>
              <a:rPr lang="en-US" sz="2000" b="1" dirty="0" err="1" smtClean="0">
                <a:solidFill>
                  <a:schemeClr val="tx1"/>
                </a:solidFill>
                <a:latin typeface="+mj-lt"/>
                <a:ea typeface="+mj-ea"/>
                <a:cs typeface="+mj-cs"/>
              </a:rPr>
              <a:t>kegiatan</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seketika</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atau</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kebetulan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kegiatan</a:t>
            </a:r>
            <a:r>
              <a:rPr lang="en-US" sz="2000" b="1" dirty="0">
                <a:solidFill>
                  <a:schemeClr val="tx1"/>
                </a:solidFill>
                <a:latin typeface="+mj-lt"/>
                <a:ea typeface="+mj-ea"/>
                <a:cs typeface="+mj-cs"/>
              </a:rPr>
              <a:t> yang </a:t>
            </a:r>
            <a:r>
              <a:rPr lang="en-US" sz="2000" b="1" dirty="0" err="1">
                <a:solidFill>
                  <a:schemeClr val="tx1"/>
                </a:solidFill>
                <a:latin typeface="+mj-lt"/>
                <a:ea typeface="+mj-ea"/>
                <a:cs typeface="+mj-cs"/>
              </a:rPr>
              <a:t>sistematis</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dan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berencana</a:t>
            </a:r>
            <a:r>
              <a:rPr lang="en-US" sz="2000" b="1" dirty="0">
                <a:solidFill>
                  <a:schemeClr val="tx1"/>
                </a:solidFill>
                <a:latin typeface="+mj-lt"/>
                <a:ea typeface="+mj-ea"/>
                <a:cs typeface="+mj-cs"/>
              </a:rPr>
              <a:t> yang </a:t>
            </a:r>
            <a:r>
              <a:rPr lang="en-US" sz="2000" b="1" dirty="0" err="1">
                <a:solidFill>
                  <a:schemeClr val="tx1"/>
                </a:solidFill>
                <a:latin typeface="+mj-lt"/>
                <a:ea typeface="+mj-ea"/>
                <a:cs typeface="+mj-cs"/>
              </a:rPr>
              <a:t>terarah</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kepada</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pencapaiab</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tujuan</a:t>
            </a:r>
            <a:r>
              <a:rPr lang="en-US" sz="2000" b="1" dirty="0">
                <a:solidFill>
                  <a:schemeClr val="tx1"/>
                </a:solidFill>
                <a:latin typeface="+mj-lt"/>
                <a:ea typeface="+mj-ea"/>
                <a:cs typeface="+mj-cs"/>
              </a:rPr>
              <a:t>.</a:t>
            </a:r>
            <a:r>
              <a:rPr lang="id-ID" sz="2000" b="1" dirty="0">
                <a:solidFill>
                  <a:schemeClr val="tx1"/>
                </a:solidFill>
                <a:latin typeface="+mj-lt"/>
                <a:ea typeface="+mj-ea"/>
                <a:cs typeface="+mj-cs"/>
              </a:rPr>
              <a:t/>
            </a:r>
            <a:br>
              <a:rPr lang="id-ID" sz="2000" b="1" dirty="0">
                <a:solidFill>
                  <a:schemeClr val="tx1"/>
                </a:solidFill>
                <a:latin typeface="+mj-lt"/>
                <a:ea typeface="+mj-ea"/>
                <a:cs typeface="+mj-cs"/>
              </a:rPr>
            </a:br>
            <a:r>
              <a:rPr lang="id-ID" sz="2000" b="1" dirty="0" smtClean="0">
                <a:solidFill>
                  <a:schemeClr val="tx1"/>
                </a:solidFill>
                <a:latin typeface="+mj-lt"/>
                <a:ea typeface="+mj-ea"/>
                <a:cs typeface="+mj-cs"/>
              </a:rPr>
              <a:t>2. </a:t>
            </a:r>
            <a:r>
              <a:rPr lang="en-US" sz="2000" b="1" dirty="0" err="1" smtClean="0">
                <a:solidFill>
                  <a:schemeClr val="tx1"/>
                </a:solidFill>
                <a:latin typeface="+mj-lt"/>
                <a:ea typeface="+mj-ea"/>
                <a:cs typeface="+mj-cs"/>
              </a:rPr>
              <a:t>Bimbingan</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merupakan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proses</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bantuan</a:t>
            </a:r>
            <a:r>
              <a:rPr lang="en-US" sz="2000" b="1" dirty="0">
                <a:solidFill>
                  <a:schemeClr val="tx1"/>
                </a:solidFill>
                <a:latin typeface="+mj-lt"/>
                <a:ea typeface="+mj-ea"/>
                <a:cs typeface="+mj-cs"/>
              </a:rPr>
              <a:t> “helping”.</a:t>
            </a:r>
            <a:r>
              <a:rPr lang="id-ID" sz="2000" b="1" dirty="0">
                <a:solidFill>
                  <a:schemeClr val="tx1"/>
                </a:solidFill>
                <a:latin typeface="+mj-lt"/>
                <a:ea typeface="+mj-ea"/>
                <a:cs typeface="+mj-cs"/>
              </a:rPr>
              <a:t/>
            </a:r>
            <a:br>
              <a:rPr lang="id-ID" sz="2000" b="1" dirty="0">
                <a:solidFill>
                  <a:schemeClr val="tx1"/>
                </a:solidFill>
                <a:latin typeface="+mj-lt"/>
                <a:ea typeface="+mj-ea"/>
                <a:cs typeface="+mj-cs"/>
              </a:rPr>
            </a:br>
            <a:r>
              <a:rPr lang="id-ID" sz="2000" b="1" dirty="0" smtClean="0">
                <a:solidFill>
                  <a:schemeClr val="tx1"/>
                </a:solidFill>
                <a:latin typeface="+mj-lt"/>
                <a:ea typeface="+mj-ea"/>
                <a:cs typeface="+mj-cs"/>
              </a:rPr>
              <a:t>3. </a:t>
            </a:r>
            <a:r>
              <a:rPr lang="en-US" sz="2000" b="1" dirty="0" err="1" smtClean="0">
                <a:solidFill>
                  <a:schemeClr val="tx1"/>
                </a:solidFill>
                <a:latin typeface="+mj-lt"/>
                <a:ea typeface="+mj-ea"/>
                <a:cs typeface="+mj-cs"/>
              </a:rPr>
              <a:t>Bimbingan</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diberikan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oleh</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tenaga</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ahli</a:t>
            </a:r>
            <a:r>
              <a:rPr lang="en-US" sz="2000" b="1" dirty="0" smtClean="0">
                <a:solidFill>
                  <a:schemeClr val="tx1"/>
                </a:solidFill>
                <a:latin typeface="+mj-lt"/>
                <a:ea typeface="+mj-ea"/>
                <a:cs typeface="+mj-cs"/>
              </a:rPr>
              <a:t>.</a:t>
            </a:r>
            <a:r>
              <a:rPr lang="id-ID" sz="2000" b="1" dirty="0" smtClean="0">
                <a:solidFill>
                  <a:schemeClr val="tx1"/>
                </a:solidFill>
                <a:latin typeface="+mj-lt"/>
                <a:ea typeface="+mj-ea"/>
                <a:cs typeface="+mj-cs"/>
              </a:rPr>
              <a:t/>
            </a:r>
            <a:br>
              <a:rPr lang="id-ID" sz="2000" b="1" dirty="0" smtClean="0">
                <a:solidFill>
                  <a:schemeClr val="tx1"/>
                </a:solidFill>
                <a:latin typeface="+mj-lt"/>
                <a:ea typeface="+mj-ea"/>
                <a:cs typeface="+mj-cs"/>
              </a:rPr>
            </a:br>
            <a:r>
              <a:rPr lang="id-ID" sz="2000" b="1" dirty="0" smtClean="0">
                <a:solidFill>
                  <a:schemeClr val="tx1"/>
                </a:solidFill>
              </a:rPr>
              <a:t>4. </a:t>
            </a:r>
            <a:r>
              <a:rPr lang="en-US" sz="2000" b="1" dirty="0" err="1">
                <a:solidFill>
                  <a:schemeClr val="tx1"/>
                </a:solidFill>
                <a:latin typeface="+mj-lt"/>
                <a:ea typeface="+mj-ea"/>
                <a:cs typeface="+mj-cs"/>
              </a:rPr>
              <a:t>Bimbingan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bertujuan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untuk</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perbaikan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kehidupan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orang</a:t>
            </a:r>
            <a:r>
              <a:rPr lang="en-US" sz="2000" b="1" dirty="0">
                <a:solidFill>
                  <a:schemeClr val="tx1"/>
                </a:solidFill>
                <a:latin typeface="+mj-lt"/>
                <a:ea typeface="+mj-ea"/>
                <a:cs typeface="+mj-cs"/>
              </a:rPr>
              <a:t> yang </a:t>
            </a:r>
            <a:r>
              <a:rPr lang="en-US" sz="2000" b="1" dirty="0" err="1">
                <a:solidFill>
                  <a:schemeClr val="tx1"/>
                </a:solidFill>
                <a:latin typeface="+mj-lt"/>
                <a:ea typeface="+mj-ea"/>
                <a:cs typeface="+mj-cs"/>
              </a:rPr>
              <a:t>dibimbing</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yaitu</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untuk</a:t>
            </a:r>
            <a:r>
              <a:rPr lang="en-US" sz="2000" b="1" dirty="0">
                <a:solidFill>
                  <a:schemeClr val="tx1"/>
                </a:solidFill>
                <a:latin typeface="+mj-lt"/>
                <a:ea typeface="+mj-ea"/>
                <a:cs typeface="+mj-cs"/>
              </a:rPr>
              <a:t> :</a:t>
            </a:r>
            <a:r>
              <a:rPr lang="id-ID" sz="2000" b="1" dirty="0">
                <a:solidFill>
                  <a:schemeClr val="tx1"/>
                </a:solidFill>
                <a:latin typeface="+mj-lt"/>
                <a:ea typeface="+mj-ea"/>
                <a:cs typeface="+mj-cs"/>
              </a:rPr>
              <a:t/>
            </a:r>
            <a:br>
              <a:rPr lang="id-ID" sz="2000" b="1" dirty="0">
                <a:solidFill>
                  <a:schemeClr val="tx1"/>
                </a:solidFill>
                <a:latin typeface="+mj-lt"/>
                <a:ea typeface="+mj-ea"/>
                <a:cs typeface="+mj-cs"/>
              </a:rPr>
            </a:br>
            <a:r>
              <a:rPr lang="id-ID" sz="2000" b="1" dirty="0" smtClean="0">
                <a:solidFill>
                  <a:schemeClr val="tx1"/>
                </a:solidFill>
              </a:rPr>
              <a:t>a. </a:t>
            </a:r>
            <a:r>
              <a:rPr lang="en-US" sz="2000" b="1" dirty="0" err="1" smtClean="0">
                <a:solidFill>
                  <a:schemeClr val="tx1"/>
                </a:solidFill>
                <a:latin typeface="+mj-lt"/>
                <a:ea typeface="+mj-ea"/>
                <a:cs typeface="+mj-cs"/>
              </a:rPr>
              <a:t>Mengatur</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kehidupan</a:t>
            </a:r>
            <a:r>
              <a:rPr lang="en-US" sz="2000" b="1" dirty="0">
                <a:solidFill>
                  <a:schemeClr val="tx1"/>
                </a:solidFill>
                <a:latin typeface="+mj-lt"/>
                <a:ea typeface="+mj-ea"/>
                <a:cs typeface="+mj-cs"/>
              </a:rPr>
              <a:t> </a:t>
            </a:r>
            <a:r>
              <a:rPr lang="en-US" sz="2000" b="1" dirty="0" err="1" smtClean="0">
                <a:solidFill>
                  <a:schemeClr val="tx1"/>
                </a:solidFill>
                <a:latin typeface="+mj-lt"/>
                <a:ea typeface="+mj-ea"/>
                <a:cs typeface="+mj-cs"/>
              </a:rPr>
              <a:t>sendiri</a:t>
            </a:r>
            <a:r>
              <a:rPr lang="id-ID" sz="2000" b="1" dirty="0">
                <a:solidFill>
                  <a:schemeClr val="tx1"/>
                </a:solidFill>
                <a:latin typeface="+mj-lt"/>
                <a:ea typeface="+mj-ea"/>
                <a:cs typeface="+mj-cs"/>
              </a:rPr>
              <a:t/>
            </a:r>
            <a:br>
              <a:rPr lang="id-ID" sz="2000" b="1" dirty="0">
                <a:solidFill>
                  <a:schemeClr val="tx1"/>
                </a:solidFill>
                <a:latin typeface="+mj-lt"/>
                <a:ea typeface="+mj-ea"/>
                <a:cs typeface="+mj-cs"/>
              </a:rPr>
            </a:br>
            <a:r>
              <a:rPr lang="id-ID" sz="2000" b="1" dirty="0" smtClean="0">
                <a:solidFill>
                  <a:schemeClr val="tx1"/>
                </a:solidFill>
                <a:latin typeface="+mj-lt"/>
                <a:ea typeface="+mj-ea"/>
                <a:cs typeface="+mj-cs"/>
              </a:rPr>
              <a:t>b. </a:t>
            </a:r>
            <a:r>
              <a:rPr lang="en-US" sz="2000" b="1" dirty="0" err="1" smtClean="0">
                <a:solidFill>
                  <a:schemeClr val="tx1"/>
                </a:solidFill>
                <a:latin typeface="+mj-lt"/>
                <a:ea typeface="+mj-ea"/>
                <a:cs typeface="+mj-cs"/>
              </a:rPr>
              <a:t>Mengembangkan</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atau</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memperluas</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pandangan</a:t>
            </a:r>
            <a:r>
              <a:rPr lang="en-US" sz="2000" b="1" dirty="0">
                <a:solidFill>
                  <a:schemeClr val="tx1"/>
                </a:solidFill>
                <a:latin typeface="+mj-lt"/>
                <a:ea typeface="+mj-ea"/>
                <a:cs typeface="+mj-cs"/>
              </a:rPr>
              <a:t>.</a:t>
            </a:r>
            <a:r>
              <a:rPr lang="id-ID" sz="2000" b="1" dirty="0">
                <a:solidFill>
                  <a:schemeClr val="tx1"/>
                </a:solidFill>
                <a:latin typeface="+mj-lt"/>
                <a:ea typeface="+mj-ea"/>
                <a:cs typeface="+mj-cs"/>
              </a:rPr>
              <a:t/>
            </a:r>
            <a:br>
              <a:rPr lang="id-ID" sz="2000" b="1" dirty="0">
                <a:solidFill>
                  <a:schemeClr val="tx1"/>
                </a:solidFill>
                <a:latin typeface="+mj-lt"/>
                <a:ea typeface="+mj-ea"/>
                <a:cs typeface="+mj-cs"/>
              </a:rPr>
            </a:br>
            <a:r>
              <a:rPr lang="id-ID" sz="2000" b="1" dirty="0" smtClean="0">
                <a:solidFill>
                  <a:schemeClr val="tx1"/>
                </a:solidFill>
                <a:latin typeface="+mj-lt"/>
                <a:ea typeface="+mj-ea"/>
                <a:cs typeface="+mj-cs"/>
              </a:rPr>
              <a:t>c. </a:t>
            </a:r>
            <a:r>
              <a:rPr lang="en-US" sz="2000" b="1" dirty="0" err="1" smtClean="0">
                <a:solidFill>
                  <a:schemeClr val="tx1"/>
                </a:solidFill>
                <a:latin typeface="+mj-lt"/>
                <a:ea typeface="+mj-ea"/>
                <a:cs typeface="+mj-cs"/>
              </a:rPr>
              <a:t>Menetapkan</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pilihan</a:t>
            </a:r>
            <a:r>
              <a:rPr lang="id-ID" sz="2000" b="1" dirty="0">
                <a:solidFill>
                  <a:schemeClr val="tx1"/>
                </a:solidFill>
                <a:latin typeface="+mj-lt"/>
                <a:ea typeface="+mj-ea"/>
                <a:cs typeface="+mj-cs"/>
              </a:rPr>
              <a:t/>
            </a:r>
            <a:br>
              <a:rPr lang="id-ID" sz="2000" b="1" dirty="0">
                <a:solidFill>
                  <a:schemeClr val="tx1"/>
                </a:solidFill>
                <a:latin typeface="+mj-lt"/>
                <a:ea typeface="+mj-ea"/>
                <a:cs typeface="+mj-cs"/>
              </a:rPr>
            </a:br>
            <a:r>
              <a:rPr lang="id-ID" sz="2000" b="1" dirty="0" smtClean="0">
                <a:solidFill>
                  <a:schemeClr val="tx1"/>
                </a:solidFill>
                <a:latin typeface="+mj-lt"/>
                <a:ea typeface="+mj-ea"/>
                <a:cs typeface="+mj-cs"/>
              </a:rPr>
              <a:t>d. </a:t>
            </a:r>
            <a:r>
              <a:rPr lang="en-US" sz="2000" b="1" dirty="0" err="1" smtClean="0">
                <a:solidFill>
                  <a:schemeClr val="tx1"/>
                </a:solidFill>
                <a:latin typeface="+mj-lt"/>
                <a:ea typeface="+mj-ea"/>
                <a:cs typeface="+mj-cs"/>
              </a:rPr>
              <a:t>Mengambil</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keputusan</a:t>
            </a:r>
            <a:r>
              <a:rPr lang="id-ID" sz="2000" b="1" dirty="0">
                <a:solidFill>
                  <a:schemeClr val="tx1"/>
                </a:solidFill>
                <a:latin typeface="+mj-lt"/>
                <a:ea typeface="+mj-ea"/>
                <a:cs typeface="+mj-cs"/>
              </a:rPr>
              <a:t/>
            </a:r>
            <a:br>
              <a:rPr lang="id-ID" sz="2000" b="1" dirty="0">
                <a:solidFill>
                  <a:schemeClr val="tx1"/>
                </a:solidFill>
                <a:latin typeface="+mj-lt"/>
                <a:ea typeface="+mj-ea"/>
                <a:cs typeface="+mj-cs"/>
              </a:rPr>
            </a:br>
            <a:r>
              <a:rPr lang="id-ID" sz="2000" b="1" dirty="0" smtClean="0">
                <a:solidFill>
                  <a:schemeClr val="tx1"/>
                </a:solidFill>
                <a:latin typeface="+mj-lt"/>
                <a:ea typeface="+mj-ea"/>
                <a:cs typeface="+mj-cs"/>
              </a:rPr>
              <a:t>e. </a:t>
            </a:r>
            <a:r>
              <a:rPr lang="en-US" sz="2000" b="1" dirty="0" err="1" smtClean="0">
                <a:solidFill>
                  <a:schemeClr val="tx1"/>
                </a:solidFill>
                <a:latin typeface="+mj-lt"/>
                <a:ea typeface="+mj-ea"/>
                <a:cs typeface="+mj-cs"/>
              </a:rPr>
              <a:t>Memikul</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beban</a:t>
            </a:r>
            <a:r>
              <a:rPr lang="en-US" sz="2000" b="1" dirty="0">
                <a:solidFill>
                  <a:schemeClr val="tx1"/>
                </a:solidFill>
                <a:latin typeface="+mj-lt"/>
                <a:ea typeface="+mj-ea"/>
                <a:cs typeface="+mj-cs"/>
              </a:rPr>
              <a:t> </a:t>
            </a:r>
            <a:r>
              <a:rPr lang="en-US" sz="2000" b="1" dirty="0" err="1">
                <a:solidFill>
                  <a:schemeClr val="tx1"/>
                </a:solidFill>
                <a:latin typeface="+mj-lt"/>
                <a:ea typeface="+mj-ea"/>
                <a:cs typeface="+mj-cs"/>
              </a:rPr>
              <a:t>kehidupan</a:t>
            </a:r>
            <a:r>
              <a:rPr lang="id-ID" sz="2000" b="1" dirty="0">
                <a:solidFill>
                  <a:schemeClr val="tx1"/>
                </a:solidFill>
                <a:latin typeface="+mj-lt"/>
                <a:ea typeface="+mj-ea"/>
                <a:cs typeface="+mj-cs"/>
              </a:rPr>
              <a:t/>
            </a:r>
            <a:br>
              <a:rPr lang="id-ID" sz="2000" b="1" dirty="0">
                <a:solidFill>
                  <a:schemeClr val="tx1"/>
                </a:solidFill>
                <a:latin typeface="+mj-lt"/>
                <a:ea typeface="+mj-ea"/>
                <a:cs typeface="+mj-cs"/>
              </a:rPr>
            </a:br>
            <a:r>
              <a:rPr lang="id-ID" sz="2000" b="1" dirty="0" smtClean="0">
                <a:solidFill>
                  <a:schemeClr val="tx1"/>
                </a:solidFill>
                <a:latin typeface="+mj-lt"/>
                <a:ea typeface="+mj-ea"/>
                <a:cs typeface="+mj-cs"/>
              </a:rPr>
              <a:t>f. </a:t>
            </a:r>
            <a:r>
              <a:rPr lang="en-US" sz="2000" b="1" dirty="0" err="1" smtClean="0">
                <a:solidFill>
                  <a:schemeClr val="tx1"/>
                </a:solidFill>
                <a:latin typeface="+mj-lt"/>
                <a:ea typeface="+mj-ea"/>
                <a:cs typeface="+mj-cs"/>
              </a:rPr>
              <a:t>Menyesuaikan</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diri</a:t>
            </a:r>
            <a:r>
              <a:rPr lang="id-ID" sz="2000" b="1" dirty="0">
                <a:solidFill>
                  <a:schemeClr val="tx1"/>
                </a:solidFill>
                <a:latin typeface="+mj-lt"/>
                <a:ea typeface="+mj-ea"/>
                <a:cs typeface="+mj-cs"/>
              </a:rPr>
              <a:t/>
            </a:r>
            <a:br>
              <a:rPr lang="id-ID" sz="2000" b="1" dirty="0">
                <a:solidFill>
                  <a:schemeClr val="tx1"/>
                </a:solidFill>
                <a:latin typeface="+mj-lt"/>
                <a:ea typeface="+mj-ea"/>
                <a:cs typeface="+mj-cs"/>
              </a:rPr>
            </a:br>
            <a:r>
              <a:rPr lang="id-ID" sz="2000" b="1" dirty="0" smtClean="0">
                <a:solidFill>
                  <a:schemeClr val="tx1"/>
                </a:solidFill>
                <a:latin typeface="+mj-lt"/>
                <a:ea typeface="+mj-ea"/>
                <a:cs typeface="+mj-cs"/>
              </a:rPr>
              <a:t>g. </a:t>
            </a:r>
            <a:r>
              <a:rPr lang="en-US" sz="2000" b="1" dirty="0" err="1" smtClean="0">
                <a:solidFill>
                  <a:schemeClr val="tx1"/>
                </a:solidFill>
                <a:latin typeface="+mj-lt"/>
                <a:ea typeface="+mj-ea"/>
                <a:cs typeface="+mj-cs"/>
              </a:rPr>
              <a:t>Mengembangkan</a:t>
            </a:r>
            <a:r>
              <a:rPr lang="en-US" sz="2000" b="1" dirty="0" smtClean="0">
                <a:solidFill>
                  <a:schemeClr val="tx1"/>
                </a:solidFill>
                <a:latin typeface="+mj-lt"/>
                <a:ea typeface="+mj-ea"/>
                <a:cs typeface="+mj-cs"/>
              </a:rPr>
              <a:t> </a:t>
            </a:r>
            <a:r>
              <a:rPr lang="en-US" sz="2000" b="1" dirty="0" err="1">
                <a:solidFill>
                  <a:schemeClr val="tx1"/>
                </a:solidFill>
                <a:latin typeface="+mj-lt"/>
                <a:ea typeface="+mj-ea"/>
                <a:cs typeface="+mj-cs"/>
              </a:rPr>
              <a:t>kemampuan</a:t>
            </a:r>
            <a:r>
              <a:rPr lang="en-US" sz="2000" b="1" dirty="0">
                <a:solidFill>
                  <a:schemeClr val="tx1"/>
                </a:solidFill>
                <a:latin typeface="+mj-lt"/>
                <a:ea typeface="+mj-ea"/>
                <a:cs typeface="+mj-cs"/>
              </a:rPr>
              <a:t>.</a:t>
            </a:r>
            <a:r>
              <a:rPr lang="id-ID" sz="2000" b="1" dirty="0">
                <a:solidFill>
                  <a:schemeClr val="tx1"/>
                </a:solidFill>
                <a:latin typeface="+mj-lt"/>
                <a:ea typeface="+mj-ea"/>
                <a:cs typeface="+mj-cs"/>
              </a:rPr>
              <a:t/>
            </a:r>
            <a:br>
              <a:rPr lang="id-ID" sz="2000" b="1" dirty="0">
                <a:solidFill>
                  <a:schemeClr val="tx1"/>
                </a:solidFill>
                <a:latin typeface="+mj-lt"/>
                <a:ea typeface="+mj-ea"/>
                <a:cs typeface="+mj-cs"/>
              </a:rPr>
            </a:br>
            <a:endParaRPr lang="id-ID" sz="2000" dirty="0">
              <a:solidFill>
                <a:schemeClr val="tx1"/>
              </a:solidFill>
            </a:endParaRPr>
          </a:p>
        </p:txBody>
      </p:sp>
    </p:spTree>
  </p:cSld>
  <p:clrMapOvr>
    <a:masterClrMapping/>
  </p:clrMapOvr>
  <p:transition>
    <p:zoom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642910" y="714356"/>
            <a:ext cx="7929618"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id-ID" sz="2400" dirty="0" smtClean="0">
                <a:latin typeface="Times New Roman" pitchFamily="18" charset="0"/>
                <a:ea typeface="Times New Roman" pitchFamily="18" charset="0"/>
                <a:cs typeface="Times New Roman" pitchFamily="18" charset="0"/>
              </a:rPr>
              <a:t>5.</a:t>
            </a:r>
            <a:r>
              <a:rPr lang="en-US" sz="2400" dirty="0" err="1" smtClean="0"/>
              <a:t>Bimbingan</a:t>
            </a:r>
            <a:r>
              <a:rPr lang="en-US" sz="2400" dirty="0" smtClean="0"/>
              <a:t> </a:t>
            </a:r>
            <a:r>
              <a:rPr lang="en-US" sz="2400" dirty="0" err="1" smtClean="0"/>
              <a:t>diselenggarakan</a:t>
            </a:r>
            <a:r>
              <a:rPr lang="en-US" sz="2400" dirty="0" smtClean="0"/>
              <a:t> </a:t>
            </a:r>
            <a:r>
              <a:rPr lang="en-US" sz="2400" dirty="0" err="1" smtClean="0"/>
              <a:t>berdasarkan</a:t>
            </a:r>
            <a:r>
              <a:rPr lang="en-US" sz="2400" dirty="0" smtClean="0"/>
              <a:t> </a:t>
            </a:r>
            <a:r>
              <a:rPr lang="en-US" sz="2400" dirty="0" err="1" smtClean="0"/>
              <a:t>prinsip</a:t>
            </a:r>
            <a:r>
              <a:rPr lang="en-US" sz="2400" dirty="0" smtClean="0"/>
              <a:t> </a:t>
            </a:r>
            <a:r>
              <a:rPr lang="en-US" sz="2400" dirty="0" err="1" smtClean="0"/>
              <a:t>demokrasi</a:t>
            </a:r>
            <a:endParaRPr lang="id-ID" sz="2400" dirty="0" smtClean="0"/>
          </a:p>
          <a:p>
            <a:pPr marL="0" marR="0" lvl="0" indent="0" algn="just" defTabSz="914400" rtl="0" eaLnBrk="1" fontAlgn="base" latinLnBrk="0" hangingPunct="1">
              <a:lnSpc>
                <a:spcPct val="100000"/>
              </a:lnSpc>
              <a:spcBef>
                <a:spcPct val="0"/>
              </a:spcBef>
              <a:spcAft>
                <a:spcPct val="0"/>
              </a:spcAft>
              <a:buClrTx/>
              <a:buSzTx/>
              <a:tabLst/>
            </a:pPr>
            <a:endParaRPr kumimoji="0" lang="id-ID" sz="2400" b="0" i="0" u="none" strike="noStrike" cap="none" normalizeH="0" baseline="0" dirty="0" smtClean="0">
              <a:ln>
                <a:noFill/>
              </a:ln>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lang="id-ID" sz="2400" dirty="0" smtClean="0">
                <a:latin typeface="Times New Roman" pitchFamily="18" charset="0"/>
                <a:ea typeface="Times New Roman" pitchFamily="18" charset="0"/>
                <a:cs typeface="Times New Roman" pitchFamily="18" charset="0"/>
              </a:rPr>
              <a:t>6</a:t>
            </a:r>
            <a:r>
              <a:rPr kumimoji="0" lang="id-ID" sz="2400" b="0" i="0" u="none" strike="noStrike" cap="none" normalizeH="0" baseline="0" dirty="0" smtClean="0">
                <a:ln>
                  <a:noFill/>
                </a:ln>
                <a:effectLst/>
                <a:latin typeface="Times New Roman" pitchFamily="18" charset="0"/>
                <a:ea typeface="Times New Roman" pitchFamily="18" charset="0"/>
                <a:cs typeface="Times New Roman" pitchFamily="18" charset="0"/>
              </a:rPr>
              <a:t>.</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Bimbingan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merupakan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bagian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dari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pendidikan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secara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keseluruhan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a:t>
            </a:r>
            <a:endParaRPr kumimoji="0" lang="id-ID" sz="2400" b="0" i="0" u="none" strike="noStrike" cap="none" normalizeH="0" baseline="0" dirty="0" smtClean="0">
              <a:ln>
                <a:noFill/>
              </a:ln>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id-ID" sz="2400" b="0" i="0" u="none" strike="noStrike" cap="none" normalizeH="0" baseline="0" dirty="0" smtClean="0">
              <a:ln>
                <a:noFill/>
              </a:ln>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Pada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intinya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bimbingan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merupakan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suatu</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upaya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membantu</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individu</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peserta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didik</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 agar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memperoleh</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pemahaman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pengarahan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diri</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diperlukan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untuk</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menyesuaikan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dirinya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dengan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lingkungan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sekolah</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keluarga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masyarakat</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sehingga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akhirnya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ia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atau</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mereka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dapat</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mengembangkan</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dirinya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effectLst/>
                <a:latin typeface="Times New Roman" pitchFamily="18" charset="0"/>
                <a:ea typeface="Times New Roman" pitchFamily="18" charset="0"/>
                <a:cs typeface="Times New Roman" pitchFamily="18" charset="0"/>
              </a:rPr>
              <a:t>secara</a:t>
            </a:r>
            <a:r>
              <a:rPr kumimoji="0" lang="en-US" sz="2400" b="0" i="0" u="none" strike="noStrike" cap="none" normalizeH="0" baseline="0" dirty="0" smtClean="0">
                <a:ln>
                  <a:noFill/>
                </a:ln>
                <a:effectLst/>
                <a:latin typeface="Times New Roman" pitchFamily="18" charset="0"/>
                <a:ea typeface="Times New Roman" pitchFamily="18" charset="0"/>
                <a:cs typeface="Times New Roman" pitchFamily="18" charset="0"/>
              </a:rPr>
              <a:t> optimal</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a:t>
            </a:r>
            <a:endParaRPr kumimoji="0" lang="en-US" sz="2000" b="0" i="0" u="none" strike="noStrike" cap="none" normalizeH="0" baseline="0" dirty="0" smtClean="0">
              <a:ln>
                <a:noFill/>
              </a:ln>
              <a:effectLst/>
              <a:latin typeface="Arial" pitchFamily="34" charset="0"/>
            </a:endParaRPr>
          </a:p>
        </p:txBody>
      </p:sp>
    </p:spTree>
  </p:cSld>
  <p:clrMapOvr>
    <a:masterClrMapping/>
  </p:clrMapOvr>
  <p:transition>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857224" y="500042"/>
            <a:ext cx="7858148"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effectLst/>
                <a:latin typeface="Aharoni" pitchFamily="2" charset="-79"/>
                <a:ea typeface="Times New Roman" pitchFamily="18" charset="0"/>
                <a:cs typeface="Aharoni" pitchFamily="2" charset="-79"/>
              </a:rPr>
              <a:t>Shertzer</a:t>
            </a:r>
            <a:r>
              <a:rPr kumimoji="0" lang="en-US" sz="2400" b="0" i="0" u="none" strike="noStrike" cap="none" normalizeH="0" baseline="0" dirty="0" smtClean="0">
                <a:ln>
                  <a:noFill/>
                </a:ln>
                <a:effectLst/>
                <a:latin typeface="Aharoni" pitchFamily="2" charset="-79"/>
                <a:ea typeface="Times New Roman" pitchFamily="18" charset="0"/>
                <a:cs typeface="Aharoni" pitchFamily="2" charset="-79"/>
              </a:rPr>
              <a:t> and Stone (1980) </a:t>
            </a:r>
            <a:r>
              <a:rPr kumimoji="0" lang="en-US" sz="2400" b="0" i="0" u="none" strike="noStrike" cap="none" normalizeH="0" baseline="0" dirty="0" err="1" smtClean="0">
                <a:ln>
                  <a:noFill/>
                </a:ln>
                <a:effectLst/>
                <a:latin typeface="Aharoni" pitchFamily="2" charset="-79"/>
                <a:ea typeface="Times New Roman" pitchFamily="18" charset="0"/>
                <a:cs typeface="Aharoni" pitchFamily="2" charset="-79"/>
              </a:rPr>
              <a:t>berpendapat</a:t>
            </a:r>
            <a:r>
              <a:rPr kumimoji="0" lang="en-US" sz="2400" b="0" i="0" u="none" strike="noStrike" cap="none" normalizeH="0" baseline="0" dirty="0" smtClean="0">
                <a:ln>
                  <a:noFill/>
                </a:ln>
                <a:effectLst/>
                <a:latin typeface="Aharoni" pitchFamily="2" charset="-79"/>
                <a:ea typeface="Times New Roman" pitchFamily="18" charset="0"/>
                <a:cs typeface="Aharoni" pitchFamily="2" charset="-79"/>
              </a:rPr>
              <a:t> </a:t>
            </a:r>
            <a:endParaRPr kumimoji="0" lang="en-US" sz="2400" b="0" i="1" u="none" strike="noStrike" cap="none" normalizeH="0" baseline="0" dirty="0" smtClean="0">
              <a:ln>
                <a:noFill/>
              </a:ln>
              <a:effectLst/>
              <a:latin typeface="Aharoni" pitchFamily="2" charset="-79"/>
              <a:ea typeface="Times New Roman" pitchFamily="18" charset="0"/>
              <a:cs typeface="Aharoni" pitchFamily="2" charset="-79"/>
            </a:endParaRPr>
          </a:p>
          <a:p>
            <a:pPr marL="0" marR="0" lvl="0" indent="269875" algn="l" defTabSz="914400" rtl="0" eaLnBrk="0" fontAlgn="base" latinLnBrk="0" hangingPunct="0">
              <a:lnSpc>
                <a:spcPct val="100000"/>
              </a:lnSpc>
              <a:spcBef>
                <a:spcPct val="0"/>
              </a:spcBef>
              <a:spcAft>
                <a:spcPct val="0"/>
              </a:spcAft>
              <a:buClrTx/>
              <a:buSzTx/>
              <a:buFontTx/>
              <a:buNone/>
              <a:tabLst/>
            </a:pPr>
            <a:r>
              <a:rPr kumimoji="0" lang="en-US" sz="2400" b="0" i="1" u="none" strike="noStrike" cap="none" normalizeH="0" baseline="0" dirty="0" smtClean="0">
                <a:ln>
                  <a:noFill/>
                </a:ln>
                <a:effectLst/>
                <a:latin typeface="Aharoni" pitchFamily="2" charset="-79"/>
                <a:ea typeface="Times New Roman" pitchFamily="18" charset="0"/>
                <a:cs typeface="Aharoni" pitchFamily="2" charset="-79"/>
              </a:rPr>
              <a:t>“counseling is an interaction </a:t>
            </a:r>
            <a:r>
              <a:rPr kumimoji="0" lang="en-US" sz="2400" b="0" i="1" u="none" strike="noStrike" cap="none" normalizeH="0" baseline="0" dirty="0" err="1" smtClean="0">
                <a:ln>
                  <a:noFill/>
                </a:ln>
                <a:effectLst/>
                <a:latin typeface="Aharoni" pitchFamily="2" charset="-79"/>
                <a:ea typeface="Times New Roman" pitchFamily="18" charset="0"/>
                <a:cs typeface="Aharoni" pitchFamily="2" charset="-79"/>
              </a:rPr>
              <a:t>prosess</a:t>
            </a:r>
            <a:r>
              <a:rPr kumimoji="0" lang="en-US" sz="2400" b="0" i="1" u="none" strike="noStrike" cap="none" normalizeH="0" baseline="0" dirty="0" smtClean="0">
                <a:ln>
                  <a:noFill/>
                </a:ln>
                <a:effectLst/>
                <a:latin typeface="Aharoni" pitchFamily="2" charset="-79"/>
                <a:ea typeface="Times New Roman" pitchFamily="18" charset="0"/>
                <a:cs typeface="Aharoni" pitchFamily="2" charset="-79"/>
              </a:rPr>
              <a:t> which facilitates meaningful under standing of self and environment and result in the </a:t>
            </a:r>
            <a:r>
              <a:rPr kumimoji="0" lang="en-US" sz="2400" b="0" i="1" u="none" strike="noStrike" cap="none" normalizeH="0" baseline="0" dirty="0" err="1" smtClean="0">
                <a:ln>
                  <a:noFill/>
                </a:ln>
                <a:effectLst/>
                <a:latin typeface="Aharoni" pitchFamily="2" charset="-79"/>
                <a:ea typeface="Times New Roman" pitchFamily="18" charset="0"/>
                <a:cs typeface="Aharoni" pitchFamily="2" charset="-79"/>
              </a:rPr>
              <a:t>establishement</a:t>
            </a:r>
            <a:r>
              <a:rPr kumimoji="0" lang="en-US" sz="2400" b="0" i="1" u="none" strike="noStrike" cap="none" normalizeH="0" baseline="0" dirty="0" smtClean="0">
                <a:ln>
                  <a:noFill/>
                </a:ln>
                <a:effectLst/>
                <a:latin typeface="Aharoni" pitchFamily="2" charset="-79"/>
                <a:ea typeface="Times New Roman" pitchFamily="18" charset="0"/>
                <a:cs typeface="Aharoni" pitchFamily="2" charset="-79"/>
              </a:rPr>
              <a:t> and/or clarification of goals and values of future behavior</a:t>
            </a:r>
            <a:r>
              <a:rPr kumimoji="0" lang="id-ID" sz="2400" b="0" i="0" u="none" strike="noStrike" cap="none" normalizeH="0" baseline="0" dirty="0" smtClean="0">
                <a:ln>
                  <a:noFill/>
                </a:ln>
                <a:effectLst/>
                <a:latin typeface="Aharoni" pitchFamily="2" charset="-79"/>
                <a:cs typeface="Aharoni" pitchFamily="2" charset="-79"/>
              </a:rPr>
              <a:t> </a:t>
            </a:r>
          </a:p>
        </p:txBody>
      </p:sp>
      <p:sp>
        <p:nvSpPr>
          <p:cNvPr id="3" name="Rectangle 2"/>
          <p:cNvSpPr/>
          <p:nvPr/>
        </p:nvSpPr>
        <p:spPr>
          <a:xfrm>
            <a:off x="357158" y="3143248"/>
            <a:ext cx="8429652" cy="1938992"/>
          </a:xfrm>
          <a:prstGeom prst="rect">
            <a:avLst/>
          </a:prstGeom>
        </p:spPr>
        <p:txBody>
          <a:bodyPr wrap="square">
            <a:spAutoFit/>
          </a:bodyPr>
          <a:lstStyle/>
          <a:p>
            <a:r>
              <a:rPr lang="en-US" sz="2400" dirty="0"/>
              <a:t>Robinson (M. Surya </a:t>
            </a:r>
            <a:r>
              <a:rPr lang="en-US" sz="2400" dirty="0" err="1"/>
              <a:t>dan</a:t>
            </a:r>
            <a:r>
              <a:rPr lang="en-US" sz="2400" dirty="0"/>
              <a:t> </a:t>
            </a:r>
            <a:r>
              <a:rPr lang="en-US" sz="2400" dirty="0" err="1"/>
              <a:t>Rochman</a:t>
            </a:r>
            <a:r>
              <a:rPr lang="en-US" sz="2400" dirty="0"/>
              <a:t> N, 1986 ) </a:t>
            </a:r>
            <a:r>
              <a:rPr lang="en-US" sz="2400" dirty="0" err="1"/>
              <a:t>mengartikan</a:t>
            </a:r>
            <a:r>
              <a:rPr lang="en-US" sz="2400" dirty="0"/>
              <a:t> </a:t>
            </a:r>
            <a:r>
              <a:rPr lang="en-US" sz="2400" dirty="0" err="1"/>
              <a:t>konseling</a:t>
            </a:r>
            <a:r>
              <a:rPr lang="en-US" sz="2400" dirty="0"/>
              <a:t> </a:t>
            </a:r>
            <a:r>
              <a:rPr lang="en-US" sz="2400" dirty="0" err="1"/>
              <a:t>adalah</a:t>
            </a:r>
            <a:r>
              <a:rPr lang="en-US" sz="2400" dirty="0"/>
              <a:t> “</a:t>
            </a:r>
            <a:r>
              <a:rPr lang="en-US" sz="2400" dirty="0" err="1"/>
              <a:t>semua</a:t>
            </a:r>
            <a:r>
              <a:rPr lang="en-US" sz="2400" dirty="0"/>
              <a:t> </a:t>
            </a:r>
            <a:r>
              <a:rPr lang="en-US" sz="2400" dirty="0" err="1"/>
              <a:t>bentuk</a:t>
            </a:r>
            <a:r>
              <a:rPr lang="en-US" sz="2400" dirty="0"/>
              <a:t> </a:t>
            </a:r>
            <a:r>
              <a:rPr lang="en-US" sz="2400" dirty="0" err="1"/>
              <a:t>hubungan</a:t>
            </a:r>
            <a:r>
              <a:rPr lang="en-US" sz="2400" dirty="0"/>
              <a:t> </a:t>
            </a:r>
            <a:r>
              <a:rPr lang="en-US" sz="2400" dirty="0" err="1"/>
              <a:t>antara</a:t>
            </a:r>
            <a:r>
              <a:rPr lang="en-US" sz="2400" dirty="0"/>
              <a:t> </a:t>
            </a:r>
            <a:r>
              <a:rPr lang="en-US" sz="2400" dirty="0" err="1"/>
              <a:t>dua</a:t>
            </a:r>
            <a:r>
              <a:rPr lang="en-US" sz="2400" dirty="0"/>
              <a:t> </a:t>
            </a:r>
            <a:r>
              <a:rPr lang="en-US" sz="2400" dirty="0" err="1"/>
              <a:t>orang</a:t>
            </a:r>
            <a:r>
              <a:rPr lang="en-US" sz="2400" dirty="0"/>
              <a:t>, </a:t>
            </a:r>
            <a:r>
              <a:rPr lang="en-US" sz="2400" dirty="0" err="1"/>
              <a:t>dimana</a:t>
            </a:r>
            <a:r>
              <a:rPr lang="en-US" sz="2400" dirty="0"/>
              <a:t> yang </a:t>
            </a:r>
            <a:r>
              <a:rPr lang="en-US" sz="2400" dirty="0" err="1"/>
              <a:t>seorang,yaitu</a:t>
            </a:r>
            <a:r>
              <a:rPr lang="en-US" sz="2400" dirty="0"/>
              <a:t> </a:t>
            </a:r>
            <a:r>
              <a:rPr lang="en-US" sz="2400" dirty="0" err="1"/>
              <a:t>klien</a:t>
            </a:r>
            <a:r>
              <a:rPr lang="en-US" sz="2400" dirty="0"/>
              <a:t> </a:t>
            </a:r>
            <a:r>
              <a:rPr lang="en-US" sz="2400" dirty="0" err="1"/>
              <a:t>dibantu</a:t>
            </a:r>
            <a:r>
              <a:rPr lang="en-US" sz="2400" dirty="0"/>
              <a:t> </a:t>
            </a:r>
            <a:r>
              <a:rPr lang="en-US" sz="2400" dirty="0" err="1"/>
              <a:t>untuk</a:t>
            </a:r>
            <a:r>
              <a:rPr lang="en-US" sz="2400" dirty="0"/>
              <a:t> </a:t>
            </a:r>
            <a:r>
              <a:rPr lang="en-US" sz="2400" dirty="0" err="1"/>
              <a:t>lebih</a:t>
            </a:r>
            <a:r>
              <a:rPr lang="en-US" sz="2400" dirty="0"/>
              <a:t> </a:t>
            </a:r>
            <a:r>
              <a:rPr lang="en-US" sz="2400" dirty="0" err="1"/>
              <a:t>mampu</a:t>
            </a:r>
            <a:r>
              <a:rPr lang="en-US" sz="2400" dirty="0"/>
              <a:t> </a:t>
            </a:r>
            <a:r>
              <a:rPr lang="en-US" sz="2400" dirty="0" err="1"/>
              <a:t>menyesuaikan</a:t>
            </a:r>
            <a:r>
              <a:rPr lang="en-US" sz="2400" dirty="0"/>
              <a:t> </a:t>
            </a:r>
            <a:r>
              <a:rPr lang="en-US" sz="2400" dirty="0" err="1"/>
              <a:t>diri</a:t>
            </a:r>
            <a:r>
              <a:rPr lang="en-US" sz="2400" dirty="0"/>
              <a:t> </a:t>
            </a:r>
            <a:r>
              <a:rPr lang="en-US" sz="2400" dirty="0" err="1"/>
              <a:t>secara</a:t>
            </a:r>
            <a:r>
              <a:rPr lang="en-US" sz="2400" dirty="0"/>
              <a:t> </a:t>
            </a:r>
            <a:r>
              <a:rPr lang="en-US" sz="2400" dirty="0" err="1"/>
              <a:t>efektif</a:t>
            </a:r>
            <a:r>
              <a:rPr lang="en-US" sz="2400" dirty="0"/>
              <a:t> </a:t>
            </a:r>
            <a:r>
              <a:rPr lang="en-US" sz="2400" dirty="0" err="1"/>
              <a:t>terhadap</a:t>
            </a:r>
            <a:r>
              <a:rPr lang="en-US" sz="2400" dirty="0"/>
              <a:t> </a:t>
            </a:r>
            <a:r>
              <a:rPr lang="en-US" sz="2400" dirty="0" err="1"/>
              <a:t>dirinya</a:t>
            </a:r>
            <a:r>
              <a:rPr lang="en-US" sz="2400" dirty="0"/>
              <a:t> </a:t>
            </a:r>
            <a:r>
              <a:rPr lang="en-US" sz="2400" dirty="0" err="1"/>
              <a:t>sendiri</a:t>
            </a:r>
            <a:r>
              <a:rPr lang="en-US" sz="2400" dirty="0"/>
              <a:t> </a:t>
            </a:r>
            <a:r>
              <a:rPr lang="en-US" sz="2400" dirty="0" err="1"/>
              <a:t>dan</a:t>
            </a:r>
            <a:r>
              <a:rPr lang="en-US" sz="2400" dirty="0"/>
              <a:t> </a:t>
            </a:r>
            <a:r>
              <a:rPr lang="en-US" sz="2400" dirty="0" err="1"/>
              <a:t>lingkungan</a:t>
            </a:r>
            <a:r>
              <a:rPr lang="en-US" sz="2400" dirty="0"/>
              <a:t>.</a:t>
            </a:r>
            <a:endParaRPr lang="id-ID" sz="2400" dirty="0"/>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385"/>
                                        </p:tgtEl>
                                        <p:attrNameLst>
                                          <p:attrName>style.visibility</p:attrName>
                                        </p:attrNameLst>
                                      </p:cBhvr>
                                      <p:to>
                                        <p:strVal val="visible"/>
                                      </p:to>
                                    </p:set>
                                    <p:animEffect transition="in" filter="box(in)">
                                      <p:cBhvr>
                                        <p:cTn id="7" dur="3000"/>
                                        <p:tgtEl>
                                          <p:spTgt spid="16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785786" y="857232"/>
            <a:ext cx="7429552" cy="3785652"/>
          </a:xfrm>
          <a:prstGeom prst="rect">
            <a:avLst/>
          </a:prstGeom>
        </p:spPr>
        <p:txBody>
          <a:bodyPr wrap="square">
            <a:spAutoFit/>
          </a:bodyPr>
          <a:lstStyle/>
          <a:p>
            <a:r>
              <a:rPr lang="en-US" sz="2400" dirty="0" err="1" smtClean="0"/>
              <a:t>Syamsu</a:t>
            </a:r>
            <a:r>
              <a:rPr lang="en-US" sz="2400" dirty="0" smtClean="0"/>
              <a:t> Yusuf (2009:45) </a:t>
            </a:r>
            <a:r>
              <a:rPr lang="en-US" sz="2400" dirty="0" err="1" smtClean="0"/>
              <a:t>mendefinisikan</a:t>
            </a:r>
            <a:r>
              <a:rPr lang="en-US" sz="2400" dirty="0" smtClean="0"/>
              <a:t> </a:t>
            </a:r>
            <a:r>
              <a:rPr lang="en-US" sz="2400" dirty="0" err="1" smtClean="0"/>
              <a:t>konseling</a:t>
            </a:r>
            <a:r>
              <a:rPr lang="en-US" sz="2400" dirty="0" smtClean="0"/>
              <a:t> </a:t>
            </a:r>
            <a:r>
              <a:rPr lang="en-US" sz="2400" dirty="0" err="1" smtClean="0"/>
              <a:t>merupakan</a:t>
            </a:r>
            <a:r>
              <a:rPr lang="en-US" sz="2400" dirty="0" smtClean="0"/>
              <a:t> : “</a:t>
            </a:r>
            <a:r>
              <a:rPr lang="en-US" sz="2400" dirty="0" err="1" smtClean="0"/>
              <a:t>proses</a:t>
            </a:r>
            <a:r>
              <a:rPr lang="en-US" sz="2400" dirty="0" smtClean="0"/>
              <a:t> helping </a:t>
            </a:r>
            <a:r>
              <a:rPr lang="en-US" sz="2400" dirty="0" err="1" smtClean="0"/>
              <a:t>atau</a:t>
            </a:r>
            <a:r>
              <a:rPr lang="en-US" sz="2400" dirty="0" smtClean="0"/>
              <a:t> </a:t>
            </a:r>
            <a:r>
              <a:rPr lang="en-US" sz="2400" dirty="0" err="1" smtClean="0"/>
              <a:t>bantuan</a:t>
            </a:r>
            <a:r>
              <a:rPr lang="en-US" sz="2400" dirty="0" smtClean="0"/>
              <a:t> </a:t>
            </a:r>
            <a:r>
              <a:rPr lang="en-US" sz="2400" dirty="0" err="1" smtClean="0"/>
              <a:t>dari</a:t>
            </a:r>
            <a:r>
              <a:rPr lang="en-US" sz="2400" dirty="0" smtClean="0"/>
              <a:t> </a:t>
            </a:r>
            <a:r>
              <a:rPr lang="en-US" sz="2400" dirty="0" err="1" smtClean="0"/>
              <a:t>konselor</a:t>
            </a:r>
            <a:r>
              <a:rPr lang="en-US" sz="2400" dirty="0" smtClean="0"/>
              <a:t> (helper ) </a:t>
            </a:r>
            <a:r>
              <a:rPr lang="en-US" sz="2400" dirty="0" err="1" smtClean="0"/>
              <a:t>kepada</a:t>
            </a:r>
            <a:r>
              <a:rPr lang="en-US" sz="2400" dirty="0" smtClean="0"/>
              <a:t> </a:t>
            </a:r>
            <a:r>
              <a:rPr lang="en-US" sz="2400" dirty="0" err="1" smtClean="0"/>
              <a:t>konseli</a:t>
            </a:r>
            <a:r>
              <a:rPr lang="en-US" sz="2400" dirty="0" smtClean="0"/>
              <a:t> </a:t>
            </a:r>
            <a:r>
              <a:rPr lang="en-US" sz="2400" dirty="0" err="1" smtClean="0"/>
              <a:t>baik</a:t>
            </a:r>
            <a:r>
              <a:rPr lang="en-US" sz="2400" dirty="0" smtClean="0"/>
              <a:t> </a:t>
            </a:r>
            <a:r>
              <a:rPr lang="en-US" sz="2400" dirty="0" err="1" smtClean="0"/>
              <a:t>melalui</a:t>
            </a:r>
            <a:r>
              <a:rPr lang="en-US" sz="2400" dirty="0" smtClean="0"/>
              <a:t> </a:t>
            </a:r>
            <a:r>
              <a:rPr lang="en-US" sz="2400" dirty="0" err="1" smtClean="0"/>
              <a:t>tatap</a:t>
            </a:r>
            <a:r>
              <a:rPr lang="en-US" sz="2400" dirty="0" smtClean="0"/>
              <a:t> </a:t>
            </a:r>
            <a:r>
              <a:rPr lang="en-US" sz="2400" dirty="0" err="1" smtClean="0"/>
              <a:t>muka</a:t>
            </a:r>
            <a:r>
              <a:rPr lang="en-US" sz="2400" dirty="0" smtClean="0"/>
              <a:t> </a:t>
            </a:r>
            <a:r>
              <a:rPr lang="en-US" sz="2400" dirty="0" err="1" smtClean="0"/>
              <a:t>maupun</a:t>
            </a:r>
            <a:r>
              <a:rPr lang="en-US" sz="2400" dirty="0" smtClean="0"/>
              <a:t> media (</a:t>
            </a:r>
            <a:r>
              <a:rPr lang="en-US" sz="2400" dirty="0" err="1" smtClean="0"/>
              <a:t>cetak</a:t>
            </a:r>
            <a:r>
              <a:rPr lang="en-US" sz="2400" dirty="0" smtClean="0"/>
              <a:t> </a:t>
            </a:r>
            <a:r>
              <a:rPr lang="en-US" sz="2400" dirty="0" err="1" smtClean="0"/>
              <a:t>maupun</a:t>
            </a:r>
            <a:r>
              <a:rPr lang="en-US" sz="2400" dirty="0" smtClean="0"/>
              <a:t> </a:t>
            </a:r>
            <a:r>
              <a:rPr lang="en-US" sz="2400" dirty="0" err="1" smtClean="0"/>
              <a:t>elektronik</a:t>
            </a:r>
            <a:r>
              <a:rPr lang="en-US" sz="2400" dirty="0" smtClean="0"/>
              <a:t>, internet </a:t>
            </a:r>
            <a:r>
              <a:rPr lang="en-US" sz="2400" dirty="0" err="1" smtClean="0"/>
              <a:t>atau</a:t>
            </a:r>
            <a:r>
              <a:rPr lang="en-US" sz="2400" dirty="0" smtClean="0"/>
              <a:t> </a:t>
            </a:r>
            <a:r>
              <a:rPr lang="en-US" sz="2400" dirty="0" err="1" smtClean="0"/>
              <a:t>telepon</a:t>
            </a:r>
            <a:r>
              <a:rPr lang="en-US" sz="2400" dirty="0" smtClean="0"/>
              <a:t> ), agar </a:t>
            </a:r>
            <a:r>
              <a:rPr lang="en-US" sz="2400" dirty="0" err="1" smtClean="0"/>
              <a:t>klien</a:t>
            </a:r>
            <a:r>
              <a:rPr lang="en-US" sz="2400" dirty="0" smtClean="0"/>
              <a:t> </a:t>
            </a:r>
            <a:r>
              <a:rPr lang="en-US" sz="2400" dirty="0" err="1" smtClean="0"/>
              <a:t>dapat</a:t>
            </a:r>
            <a:r>
              <a:rPr lang="en-US" sz="2400" dirty="0" smtClean="0"/>
              <a:t> </a:t>
            </a:r>
            <a:r>
              <a:rPr lang="en-US" sz="2400" dirty="0" err="1" smtClean="0"/>
              <a:t>mengembangkan</a:t>
            </a:r>
            <a:r>
              <a:rPr lang="en-US" sz="2400" dirty="0" smtClean="0"/>
              <a:t> </a:t>
            </a:r>
            <a:r>
              <a:rPr lang="en-US" sz="2400" dirty="0" err="1" smtClean="0"/>
              <a:t>potensi</a:t>
            </a:r>
            <a:r>
              <a:rPr lang="en-US" sz="2400" dirty="0" smtClean="0"/>
              <a:t> </a:t>
            </a:r>
            <a:r>
              <a:rPr lang="en-US" sz="2400" dirty="0" err="1" smtClean="0"/>
              <a:t>dirinya</a:t>
            </a:r>
            <a:r>
              <a:rPr lang="en-US" sz="2400" dirty="0" smtClean="0"/>
              <a:t> </a:t>
            </a:r>
            <a:r>
              <a:rPr lang="en-US" sz="2400" dirty="0" err="1" smtClean="0"/>
              <a:t>atau</a:t>
            </a:r>
            <a:r>
              <a:rPr lang="en-US" sz="2400" dirty="0" smtClean="0"/>
              <a:t> </a:t>
            </a:r>
            <a:r>
              <a:rPr lang="en-US" sz="2400" dirty="0" err="1" smtClean="0"/>
              <a:t>memecahkan</a:t>
            </a:r>
            <a:r>
              <a:rPr lang="en-US" sz="2400" dirty="0" smtClean="0"/>
              <a:t> </a:t>
            </a:r>
            <a:r>
              <a:rPr lang="en-US" sz="2400" dirty="0" err="1" smtClean="0"/>
              <a:t>masalahnya</a:t>
            </a:r>
            <a:r>
              <a:rPr lang="en-US" sz="2400" dirty="0" smtClean="0"/>
              <a:t>, </a:t>
            </a:r>
            <a:r>
              <a:rPr lang="en-US" sz="2400" dirty="0" err="1" smtClean="0"/>
              <a:t>sehingga</a:t>
            </a:r>
            <a:r>
              <a:rPr lang="en-US" sz="2400" dirty="0" smtClean="0"/>
              <a:t> </a:t>
            </a:r>
            <a:r>
              <a:rPr lang="en-US" sz="2400" dirty="0" err="1" smtClean="0"/>
              <a:t>berkembang</a:t>
            </a:r>
            <a:r>
              <a:rPr lang="en-US" sz="2400" dirty="0" smtClean="0"/>
              <a:t> </a:t>
            </a:r>
            <a:r>
              <a:rPr lang="en-US" sz="2400" dirty="0" err="1" smtClean="0"/>
              <a:t>menjadi</a:t>
            </a:r>
            <a:r>
              <a:rPr lang="en-US" sz="2400" dirty="0" smtClean="0"/>
              <a:t> </a:t>
            </a:r>
            <a:r>
              <a:rPr lang="en-US" sz="2400" dirty="0" err="1" smtClean="0"/>
              <a:t>seorang</a:t>
            </a:r>
            <a:r>
              <a:rPr lang="en-US" sz="2400" dirty="0" smtClean="0"/>
              <a:t> </a:t>
            </a:r>
            <a:r>
              <a:rPr lang="en-US" sz="2400" dirty="0" err="1" smtClean="0"/>
              <a:t>pribadi</a:t>
            </a:r>
            <a:r>
              <a:rPr lang="en-US" sz="2400" dirty="0" smtClean="0"/>
              <a:t> yang </a:t>
            </a:r>
            <a:r>
              <a:rPr lang="en-US" sz="2400" dirty="0" err="1" smtClean="0"/>
              <a:t>bermakna</a:t>
            </a:r>
            <a:r>
              <a:rPr lang="en-US" sz="2400" dirty="0" smtClean="0"/>
              <a:t>, </a:t>
            </a:r>
            <a:r>
              <a:rPr lang="en-US" sz="2400" dirty="0" err="1" smtClean="0"/>
              <a:t>baik</a:t>
            </a:r>
            <a:r>
              <a:rPr lang="en-US" sz="2400" dirty="0" smtClean="0"/>
              <a:t> </a:t>
            </a:r>
            <a:r>
              <a:rPr lang="en-US" sz="2400" dirty="0" err="1" smtClean="0"/>
              <a:t>bagi</a:t>
            </a:r>
            <a:r>
              <a:rPr lang="en-US" sz="2400" dirty="0" smtClean="0"/>
              <a:t> </a:t>
            </a:r>
            <a:r>
              <a:rPr lang="en-US" sz="2400" dirty="0" err="1" smtClean="0"/>
              <a:t>dirinya</a:t>
            </a:r>
            <a:r>
              <a:rPr lang="en-US" sz="2400" dirty="0" smtClean="0"/>
              <a:t> </a:t>
            </a:r>
            <a:r>
              <a:rPr lang="en-US" sz="2400" dirty="0" err="1" smtClean="0"/>
              <a:t>sendiri</a:t>
            </a:r>
            <a:r>
              <a:rPr lang="en-US" sz="2400" dirty="0" smtClean="0"/>
              <a:t>, </a:t>
            </a:r>
            <a:r>
              <a:rPr lang="en-US" sz="2400" dirty="0" err="1" smtClean="0"/>
              <a:t>maupun</a:t>
            </a:r>
            <a:r>
              <a:rPr lang="en-US" sz="2400" dirty="0" smtClean="0"/>
              <a:t> </a:t>
            </a:r>
            <a:r>
              <a:rPr lang="en-US" sz="2400" dirty="0" err="1" smtClean="0"/>
              <a:t>orang</a:t>
            </a:r>
            <a:r>
              <a:rPr lang="en-US" sz="2400" dirty="0" smtClean="0"/>
              <a:t> lain, </a:t>
            </a:r>
            <a:r>
              <a:rPr lang="en-US" sz="2400" dirty="0" err="1" smtClean="0"/>
              <a:t>dalam</a:t>
            </a:r>
            <a:r>
              <a:rPr lang="en-US" sz="2400" dirty="0" smtClean="0"/>
              <a:t> </a:t>
            </a:r>
            <a:r>
              <a:rPr lang="en-US" sz="2400" dirty="0" err="1" smtClean="0"/>
              <a:t>rangka</a:t>
            </a:r>
            <a:r>
              <a:rPr lang="en-US" sz="2400" dirty="0" smtClean="0"/>
              <a:t> </a:t>
            </a:r>
            <a:r>
              <a:rPr lang="en-US" sz="2400" dirty="0" err="1" smtClean="0"/>
              <a:t>mencapai</a:t>
            </a:r>
            <a:r>
              <a:rPr lang="en-US" sz="2400" dirty="0" smtClean="0"/>
              <a:t> </a:t>
            </a:r>
            <a:r>
              <a:rPr lang="en-US" sz="2400" dirty="0" err="1" smtClean="0"/>
              <a:t>kebahagian</a:t>
            </a:r>
            <a:r>
              <a:rPr lang="en-US" sz="2400" dirty="0" smtClean="0"/>
              <a:t> </a:t>
            </a:r>
            <a:r>
              <a:rPr lang="en-US" sz="2400" dirty="0" err="1" smtClean="0"/>
              <a:t>bersama</a:t>
            </a:r>
            <a:endParaRPr lang="id-ID" sz="2400" dirty="0"/>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5361" name="Rectangle 1"/>
          <p:cNvSpPr>
            <a:spLocks noChangeArrowheads="1"/>
          </p:cNvSpPr>
          <p:nvPr/>
        </p:nvSpPr>
        <p:spPr bwMode="auto">
          <a:xfrm>
            <a:off x="428596" y="654209"/>
            <a:ext cx="8001056" cy="51706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50000"/>
              </a:lnSpc>
              <a:spcBef>
                <a:spcPct val="0"/>
              </a:spcBef>
              <a:spcAft>
                <a:spcPct val="0"/>
              </a:spcAft>
              <a:buClrTx/>
              <a:buSzTx/>
              <a:buFontTx/>
              <a:buNone/>
              <a:tabLst/>
            </a:pP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Berikut</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ini</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generalisasi</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yang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menggambarkan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karakteristik</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utama</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kegiatan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konseling</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a:t>
            </a:r>
            <a:endParaRPr kumimoji="0" lang="id-ID" sz="2000" b="0" i="0" u="none" strike="noStrike" cap="none" normalizeH="0" baseline="0" dirty="0" smtClean="0">
              <a:ln>
                <a:noFill/>
              </a:ln>
              <a:effectLst/>
              <a:latin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Konseling</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merupakan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salah</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satu</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bentuk</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hubungan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yang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bersifat</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membantu</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a:t>
            </a:r>
            <a:endParaRPr kumimoji="0" lang="id-ID" sz="2000" b="0" i="0" u="none" strike="noStrike" cap="none" normalizeH="0" baseline="0" dirty="0" smtClean="0">
              <a:ln>
                <a:noFill/>
              </a:ln>
              <a:effectLst/>
              <a:latin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Hubungan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dalam</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konseling</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bersifat</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inter personal.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Hubungan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ini</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tidak</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hanya</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bersifat</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kognitif</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melainkan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melibatkan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semua</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unsur</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kepribadian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dari</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kedua</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belah</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pihak</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yaitu</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meliputi</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pikiran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perasaan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pengalaman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nilai</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nilai</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kebutuhan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harapan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dan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lain-lain.</a:t>
            </a:r>
            <a:endParaRPr kumimoji="0" lang="id-ID" sz="2000" b="0" i="0" u="none" strike="noStrike" cap="none" normalizeH="0" baseline="0" dirty="0" smtClean="0">
              <a:ln>
                <a:noFill/>
              </a:ln>
              <a:effectLst/>
              <a:latin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Dalam</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proses</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konseling</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kedua</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belah</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pihak</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hendaknya</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menunjukan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pribadi</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yang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asli</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a:t>
            </a:r>
            <a:endParaRPr kumimoji="0" lang="id-ID" sz="2000" b="0" i="0" u="none" strike="noStrike" cap="none" normalizeH="0" baseline="0" dirty="0" smtClean="0">
              <a:ln>
                <a:noFill/>
              </a:ln>
              <a:effectLst/>
              <a:latin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Kefektifan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konseling</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sebagian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besar</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ditentukan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oleh</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kualitas</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hubungan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antara</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konselor</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dengan</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en-US" sz="2000" b="0" i="0" u="none" strike="noStrike" cap="none" normalizeH="0" baseline="0" dirty="0" err="1" smtClean="0">
                <a:ln>
                  <a:noFill/>
                </a:ln>
                <a:effectLst/>
                <a:latin typeface="Times New Roman" pitchFamily="18" charset="0"/>
                <a:ea typeface="Times New Roman" pitchFamily="18" charset="0"/>
                <a:cs typeface="Times New Roman" pitchFamily="18" charset="0"/>
              </a:rPr>
              <a:t>kliennya</a:t>
            </a:r>
            <a:r>
              <a:rPr kumimoji="0" lang="en-US" sz="2000" b="0" i="0" u="none" strike="noStrike" cap="none" normalizeH="0" baseline="0" dirty="0" smtClean="0">
                <a:ln>
                  <a:noFill/>
                </a:ln>
                <a:effectLst/>
                <a:latin typeface="Times New Roman" pitchFamily="18" charset="0"/>
                <a:ea typeface="Times New Roman" pitchFamily="18" charset="0"/>
                <a:cs typeface="Times New Roman" pitchFamily="18" charset="0"/>
              </a:rPr>
              <a:t>.</a:t>
            </a:r>
            <a:endParaRPr kumimoji="0" lang="en-US" sz="2000" b="0" i="0" u="none" strike="noStrike" cap="none" normalizeH="0" baseline="0" dirty="0" smtClean="0">
              <a:ln>
                <a:noFill/>
              </a:ln>
              <a:effectLst/>
              <a:latin typeface="Arial" pitchFamily="34" charset="0"/>
            </a:endParaRPr>
          </a:p>
        </p:txBody>
      </p:sp>
    </p:spTree>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1_colormaster">
  <a:themeElements>
    <a:clrScheme name="1_colormaster 16">
      <a:dk1>
        <a:srgbClr val="000000"/>
      </a:dk1>
      <a:lt1>
        <a:srgbClr val="FFFFFF"/>
      </a:lt1>
      <a:dk2>
        <a:srgbClr val="1C1C1C"/>
      </a:dk2>
      <a:lt2>
        <a:srgbClr val="4D4D4D"/>
      </a:lt2>
      <a:accent1>
        <a:srgbClr val="4D4D4D"/>
      </a:accent1>
      <a:accent2>
        <a:srgbClr val="DDDDDD"/>
      </a:accent2>
      <a:accent3>
        <a:srgbClr val="FFFFFF"/>
      </a:accent3>
      <a:accent4>
        <a:srgbClr val="000000"/>
      </a:accent4>
      <a:accent5>
        <a:srgbClr val="B2B2B2"/>
      </a:accent5>
      <a:accent6>
        <a:srgbClr val="C8C8C8"/>
      </a:accent6>
      <a:hlink>
        <a:srgbClr val="808080"/>
      </a:hlink>
      <a:folHlink>
        <a:srgbClr val="F8F8F8"/>
      </a:folHlink>
    </a:clrScheme>
    <a:fontScheme name="1_colormaste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olormaster 1">
        <a:dk1>
          <a:srgbClr val="C0C0C0"/>
        </a:dk1>
        <a:lt1>
          <a:srgbClr val="FFFFFF"/>
        </a:lt1>
        <a:dk2>
          <a:srgbClr val="000099"/>
        </a:dk2>
        <a:lt2>
          <a:srgbClr val="CCECFF"/>
        </a:lt2>
        <a:accent1>
          <a:srgbClr val="FF3399"/>
        </a:accent1>
        <a:accent2>
          <a:srgbClr val="99CCFF"/>
        </a:accent2>
        <a:accent3>
          <a:srgbClr val="AAAACA"/>
        </a:accent3>
        <a:accent4>
          <a:srgbClr val="DADADA"/>
        </a:accent4>
        <a:accent5>
          <a:srgbClr val="FFADCA"/>
        </a:accent5>
        <a:accent6>
          <a:srgbClr val="8AB9E7"/>
        </a:accent6>
        <a:hlink>
          <a:srgbClr val="FF5050"/>
        </a:hlink>
        <a:folHlink>
          <a:srgbClr val="FFFF99"/>
        </a:folHlink>
      </a:clrScheme>
      <a:clrMap bg1="dk2" tx1="lt1" bg2="dk1" tx2="lt2" accent1="accent1" accent2="accent2" accent3="accent3" accent4="accent4" accent5="accent5" accent6="accent6" hlink="hlink" folHlink="folHlink"/>
    </a:extraClrScheme>
    <a:extraClrScheme>
      <a:clrScheme name="1_colormaster 2">
        <a:dk1>
          <a:srgbClr val="000000"/>
        </a:dk1>
        <a:lt1>
          <a:srgbClr val="99CCFF"/>
        </a:lt1>
        <a:dk2>
          <a:srgbClr val="1C1C1C"/>
        </a:dk2>
        <a:lt2>
          <a:srgbClr val="4D4D4D"/>
        </a:lt2>
        <a:accent1>
          <a:srgbClr val="CC0066"/>
        </a:accent1>
        <a:accent2>
          <a:srgbClr val="3366FF"/>
        </a:accent2>
        <a:accent3>
          <a:srgbClr val="CAE2FF"/>
        </a:accent3>
        <a:accent4>
          <a:srgbClr val="000000"/>
        </a:accent4>
        <a:accent5>
          <a:srgbClr val="E2AAB8"/>
        </a:accent5>
        <a:accent6>
          <a:srgbClr val="2D5CE7"/>
        </a:accent6>
        <a:hlink>
          <a:srgbClr val="FF0000"/>
        </a:hlink>
        <a:folHlink>
          <a:srgbClr val="FFFF00"/>
        </a:folHlink>
      </a:clrScheme>
      <a:clrMap bg1="lt1" tx1="dk1" bg2="lt2" tx2="dk2" accent1="accent1" accent2="accent2" accent3="accent3" accent4="accent4" accent5="accent5" accent6="accent6" hlink="hlink" folHlink="folHlink"/>
    </a:extraClrScheme>
    <a:extraClrScheme>
      <a:clrScheme name="1_colormaster 3">
        <a:dk1>
          <a:srgbClr val="C0C0C0"/>
        </a:dk1>
        <a:lt1>
          <a:srgbClr val="FFFFFF"/>
        </a:lt1>
        <a:dk2>
          <a:srgbClr val="800000"/>
        </a:dk2>
        <a:lt2>
          <a:srgbClr val="FFCC99"/>
        </a:lt2>
        <a:accent1>
          <a:srgbClr val="FF9900"/>
        </a:accent1>
        <a:accent2>
          <a:srgbClr val="CC0000"/>
        </a:accent2>
        <a:accent3>
          <a:srgbClr val="C0AAAA"/>
        </a:accent3>
        <a:accent4>
          <a:srgbClr val="DADADA"/>
        </a:accent4>
        <a:accent5>
          <a:srgbClr val="FFCAAA"/>
        </a:accent5>
        <a:accent6>
          <a:srgbClr val="B90000"/>
        </a:accent6>
        <a:hlink>
          <a:srgbClr val="FF33CC"/>
        </a:hlink>
        <a:folHlink>
          <a:srgbClr val="FFCC00"/>
        </a:folHlink>
      </a:clrScheme>
      <a:clrMap bg1="dk2" tx1="lt1" bg2="dk1" tx2="lt2" accent1="accent1" accent2="accent2" accent3="accent3" accent4="accent4" accent5="accent5" accent6="accent6" hlink="hlink" folHlink="folHlink"/>
    </a:extraClrScheme>
    <a:extraClrScheme>
      <a:clrScheme name="1_colormaster 4">
        <a:dk1>
          <a:srgbClr val="000000"/>
        </a:dk1>
        <a:lt1>
          <a:srgbClr val="FF9966"/>
        </a:lt1>
        <a:dk2>
          <a:srgbClr val="1C1C1C"/>
        </a:dk2>
        <a:lt2>
          <a:srgbClr val="4D4D4D"/>
        </a:lt2>
        <a:accent1>
          <a:srgbClr val="FF0000"/>
        </a:accent1>
        <a:accent2>
          <a:srgbClr val="FF6699"/>
        </a:accent2>
        <a:accent3>
          <a:srgbClr val="FFCAB8"/>
        </a:accent3>
        <a:accent4>
          <a:srgbClr val="000000"/>
        </a:accent4>
        <a:accent5>
          <a:srgbClr val="FFAAAA"/>
        </a:accent5>
        <a:accent6>
          <a:srgbClr val="E75C8A"/>
        </a:accent6>
        <a:hlink>
          <a:srgbClr val="CC00CC"/>
        </a:hlink>
        <a:folHlink>
          <a:srgbClr val="FFCC00"/>
        </a:folHlink>
      </a:clrScheme>
      <a:clrMap bg1="lt1" tx1="dk1" bg2="lt2" tx2="dk2" accent1="accent1" accent2="accent2" accent3="accent3" accent4="accent4" accent5="accent5" accent6="accent6" hlink="hlink" folHlink="folHlink"/>
    </a:extraClrScheme>
    <a:extraClrScheme>
      <a:clrScheme name="1_colormaster 5">
        <a:dk1>
          <a:srgbClr val="C0C0C0"/>
        </a:dk1>
        <a:lt1>
          <a:srgbClr val="FFFFFF"/>
        </a:lt1>
        <a:dk2>
          <a:srgbClr val="008000"/>
        </a:dk2>
        <a:lt2>
          <a:srgbClr val="CCECFF"/>
        </a:lt2>
        <a:accent1>
          <a:srgbClr val="0066FF"/>
        </a:accent1>
        <a:accent2>
          <a:srgbClr val="00FF00"/>
        </a:accent2>
        <a:accent3>
          <a:srgbClr val="AAC0AA"/>
        </a:accent3>
        <a:accent4>
          <a:srgbClr val="DADADA"/>
        </a:accent4>
        <a:accent5>
          <a:srgbClr val="AAB8FF"/>
        </a:accent5>
        <a:accent6>
          <a:srgbClr val="00E700"/>
        </a:accent6>
        <a:hlink>
          <a:srgbClr val="A29E00"/>
        </a:hlink>
        <a:folHlink>
          <a:srgbClr val="EA8B00"/>
        </a:folHlink>
      </a:clrScheme>
      <a:clrMap bg1="dk2" tx1="lt1" bg2="dk1" tx2="lt2" accent1="accent1" accent2="accent2" accent3="accent3" accent4="accent4" accent5="accent5" accent6="accent6" hlink="hlink" folHlink="folHlink"/>
    </a:extraClrScheme>
    <a:extraClrScheme>
      <a:clrScheme name="1_colormaster 6">
        <a:dk1>
          <a:srgbClr val="000000"/>
        </a:dk1>
        <a:lt1>
          <a:srgbClr val="97E183"/>
        </a:lt1>
        <a:dk2>
          <a:srgbClr val="1C1C1C"/>
        </a:dk2>
        <a:lt2>
          <a:srgbClr val="4D4D4D"/>
        </a:lt2>
        <a:accent1>
          <a:srgbClr val="0066FF"/>
        </a:accent1>
        <a:accent2>
          <a:srgbClr val="99FF99"/>
        </a:accent2>
        <a:accent3>
          <a:srgbClr val="C9EEC1"/>
        </a:accent3>
        <a:accent4>
          <a:srgbClr val="000000"/>
        </a:accent4>
        <a:accent5>
          <a:srgbClr val="AAB8FF"/>
        </a:accent5>
        <a:accent6>
          <a:srgbClr val="8AE78A"/>
        </a:accent6>
        <a:hlink>
          <a:srgbClr val="CC9900"/>
        </a:hlink>
        <a:folHlink>
          <a:srgbClr val="FFCC66"/>
        </a:folHlink>
      </a:clrScheme>
      <a:clrMap bg1="lt1" tx1="dk1" bg2="lt2" tx2="dk2" accent1="accent1" accent2="accent2" accent3="accent3" accent4="accent4" accent5="accent5" accent6="accent6" hlink="hlink" folHlink="folHlink"/>
    </a:extraClrScheme>
    <a:extraClrScheme>
      <a:clrScheme name="1_colormaster 7">
        <a:dk1>
          <a:srgbClr val="C0C0C0"/>
        </a:dk1>
        <a:lt1>
          <a:srgbClr val="FFFFFF"/>
        </a:lt1>
        <a:dk2>
          <a:srgbClr val="008080"/>
        </a:dk2>
        <a:lt2>
          <a:srgbClr val="CCECFF"/>
        </a:lt2>
        <a:accent1>
          <a:srgbClr val="29A329"/>
        </a:accent1>
        <a:accent2>
          <a:srgbClr val="00FFFF"/>
        </a:accent2>
        <a:accent3>
          <a:srgbClr val="AAC0C0"/>
        </a:accent3>
        <a:accent4>
          <a:srgbClr val="DADADA"/>
        </a:accent4>
        <a:accent5>
          <a:srgbClr val="ACCEAC"/>
        </a:accent5>
        <a:accent6>
          <a:srgbClr val="00E7E7"/>
        </a:accent6>
        <a:hlink>
          <a:srgbClr val="3B6AFF"/>
        </a:hlink>
        <a:folHlink>
          <a:srgbClr val="FF9900"/>
        </a:folHlink>
      </a:clrScheme>
      <a:clrMap bg1="dk2" tx1="lt1" bg2="dk1" tx2="lt2" accent1="accent1" accent2="accent2" accent3="accent3" accent4="accent4" accent5="accent5" accent6="accent6" hlink="hlink" folHlink="folHlink"/>
    </a:extraClrScheme>
    <a:extraClrScheme>
      <a:clrScheme name="1_colormaster 8">
        <a:dk1>
          <a:srgbClr val="000000"/>
        </a:dk1>
        <a:lt1>
          <a:srgbClr val="64F0BE"/>
        </a:lt1>
        <a:dk2>
          <a:srgbClr val="1C1C1C"/>
        </a:dk2>
        <a:lt2>
          <a:srgbClr val="4D4D4D"/>
        </a:lt2>
        <a:accent1>
          <a:srgbClr val="008000"/>
        </a:accent1>
        <a:accent2>
          <a:srgbClr val="00FFFF"/>
        </a:accent2>
        <a:accent3>
          <a:srgbClr val="B8F6DB"/>
        </a:accent3>
        <a:accent4>
          <a:srgbClr val="000000"/>
        </a:accent4>
        <a:accent5>
          <a:srgbClr val="AAC0AA"/>
        </a:accent5>
        <a:accent6>
          <a:srgbClr val="00E7E7"/>
        </a:accent6>
        <a:hlink>
          <a:srgbClr val="3366FF"/>
        </a:hlink>
        <a:folHlink>
          <a:srgbClr val="FFCC66"/>
        </a:folHlink>
      </a:clrScheme>
      <a:clrMap bg1="lt1" tx1="dk1" bg2="lt2" tx2="dk2" accent1="accent1" accent2="accent2" accent3="accent3" accent4="accent4" accent5="accent5" accent6="accent6" hlink="hlink" folHlink="folHlink"/>
    </a:extraClrScheme>
    <a:extraClrScheme>
      <a:clrScheme name="1_colormaster 9">
        <a:dk1>
          <a:srgbClr val="C0C0C0"/>
        </a:dk1>
        <a:lt1>
          <a:srgbClr val="FFFFFF"/>
        </a:lt1>
        <a:dk2>
          <a:srgbClr val="CC9900"/>
        </a:dk2>
        <a:lt2>
          <a:srgbClr val="FFFFCC"/>
        </a:lt2>
        <a:accent1>
          <a:srgbClr val="FF3300"/>
        </a:accent1>
        <a:accent2>
          <a:srgbClr val="FFCC66"/>
        </a:accent2>
        <a:accent3>
          <a:srgbClr val="E2CAAA"/>
        </a:accent3>
        <a:accent4>
          <a:srgbClr val="DADADA"/>
        </a:accent4>
        <a:accent5>
          <a:srgbClr val="FFADAA"/>
        </a:accent5>
        <a:accent6>
          <a:srgbClr val="E7B95C"/>
        </a:accent6>
        <a:hlink>
          <a:srgbClr val="008080"/>
        </a:hlink>
        <a:folHlink>
          <a:srgbClr val="3399FF"/>
        </a:folHlink>
      </a:clrScheme>
      <a:clrMap bg1="dk2" tx1="lt1" bg2="dk1" tx2="lt2" accent1="accent1" accent2="accent2" accent3="accent3" accent4="accent4" accent5="accent5" accent6="accent6" hlink="hlink" folHlink="folHlink"/>
    </a:extraClrScheme>
    <a:extraClrScheme>
      <a:clrScheme name="1_colormaster 10">
        <a:dk1>
          <a:srgbClr val="000000"/>
        </a:dk1>
        <a:lt1>
          <a:srgbClr val="EFF274"/>
        </a:lt1>
        <a:dk2>
          <a:srgbClr val="1C1C1C"/>
        </a:dk2>
        <a:lt2>
          <a:srgbClr val="4D4D4D"/>
        </a:lt2>
        <a:accent1>
          <a:srgbClr val="9966FF"/>
        </a:accent1>
        <a:accent2>
          <a:srgbClr val="FFFFCC"/>
        </a:accent2>
        <a:accent3>
          <a:srgbClr val="F6F7BC"/>
        </a:accent3>
        <a:accent4>
          <a:srgbClr val="000000"/>
        </a:accent4>
        <a:accent5>
          <a:srgbClr val="CAB8FF"/>
        </a:accent5>
        <a:accent6>
          <a:srgbClr val="E7E7B9"/>
        </a:accent6>
        <a:hlink>
          <a:srgbClr val="6666FF"/>
        </a:hlink>
        <a:folHlink>
          <a:srgbClr val="99CCFF"/>
        </a:folHlink>
      </a:clrScheme>
      <a:clrMap bg1="lt1" tx1="dk1" bg2="lt2" tx2="dk2" accent1="accent1" accent2="accent2" accent3="accent3" accent4="accent4" accent5="accent5" accent6="accent6" hlink="hlink" folHlink="folHlink"/>
    </a:extraClrScheme>
    <a:extraClrScheme>
      <a:clrScheme name="1_colormaster 11">
        <a:dk1>
          <a:srgbClr val="C0C0C0"/>
        </a:dk1>
        <a:lt1>
          <a:srgbClr val="FFFFFF"/>
        </a:lt1>
        <a:dk2>
          <a:srgbClr val="6600CC"/>
        </a:dk2>
        <a:lt2>
          <a:srgbClr val="CCCCFF"/>
        </a:lt2>
        <a:accent1>
          <a:srgbClr val="D60093"/>
        </a:accent1>
        <a:accent2>
          <a:srgbClr val="9999FF"/>
        </a:accent2>
        <a:accent3>
          <a:srgbClr val="B8AAE2"/>
        </a:accent3>
        <a:accent4>
          <a:srgbClr val="DADADA"/>
        </a:accent4>
        <a:accent5>
          <a:srgbClr val="E8AAC8"/>
        </a:accent5>
        <a:accent6>
          <a:srgbClr val="8A8AE7"/>
        </a:accent6>
        <a:hlink>
          <a:srgbClr val="008000"/>
        </a:hlink>
        <a:folHlink>
          <a:srgbClr val="FF9966"/>
        </a:folHlink>
      </a:clrScheme>
      <a:clrMap bg1="dk2" tx1="lt1" bg2="dk1" tx2="lt2" accent1="accent1" accent2="accent2" accent3="accent3" accent4="accent4" accent5="accent5" accent6="accent6" hlink="hlink" folHlink="folHlink"/>
    </a:extraClrScheme>
    <a:extraClrScheme>
      <a:clrScheme name="1_colormaster 12">
        <a:dk1>
          <a:srgbClr val="000000"/>
        </a:dk1>
        <a:lt1>
          <a:srgbClr val="CC99FF"/>
        </a:lt1>
        <a:dk2>
          <a:srgbClr val="1C1C1C"/>
        </a:dk2>
        <a:lt2>
          <a:srgbClr val="4D4D4D"/>
        </a:lt2>
        <a:accent1>
          <a:srgbClr val="0066FF"/>
        </a:accent1>
        <a:accent2>
          <a:srgbClr val="CCCCFF"/>
        </a:accent2>
        <a:accent3>
          <a:srgbClr val="E2CAFF"/>
        </a:accent3>
        <a:accent4>
          <a:srgbClr val="000000"/>
        </a:accent4>
        <a:accent5>
          <a:srgbClr val="AAB8FF"/>
        </a:accent5>
        <a:accent6>
          <a:srgbClr val="B9B9E7"/>
        </a:accent6>
        <a:hlink>
          <a:srgbClr val="FF0066"/>
        </a:hlink>
        <a:folHlink>
          <a:srgbClr val="66CCFF"/>
        </a:folHlink>
      </a:clrScheme>
      <a:clrMap bg1="lt1" tx1="dk1" bg2="lt2" tx2="dk2" accent1="accent1" accent2="accent2" accent3="accent3" accent4="accent4" accent5="accent5" accent6="accent6" hlink="hlink" folHlink="folHlink"/>
    </a:extraClrScheme>
    <a:extraClrScheme>
      <a:clrScheme name="1_colormaster 13">
        <a:dk1>
          <a:srgbClr val="C0C0C0"/>
        </a:dk1>
        <a:lt1>
          <a:srgbClr val="FFFFFF"/>
        </a:lt1>
        <a:dk2>
          <a:srgbClr val="CC0066"/>
        </a:dk2>
        <a:lt2>
          <a:srgbClr val="FFCCCC"/>
        </a:lt2>
        <a:accent1>
          <a:srgbClr val="993366"/>
        </a:accent1>
        <a:accent2>
          <a:srgbClr val="FF9999"/>
        </a:accent2>
        <a:accent3>
          <a:srgbClr val="E2AAB8"/>
        </a:accent3>
        <a:accent4>
          <a:srgbClr val="DADADA"/>
        </a:accent4>
        <a:accent5>
          <a:srgbClr val="CAADB8"/>
        </a:accent5>
        <a:accent6>
          <a:srgbClr val="E78A8A"/>
        </a:accent6>
        <a:hlink>
          <a:srgbClr val="009999"/>
        </a:hlink>
        <a:folHlink>
          <a:srgbClr val="FF9933"/>
        </a:folHlink>
      </a:clrScheme>
      <a:clrMap bg1="dk2" tx1="lt1" bg2="dk1" tx2="lt2" accent1="accent1" accent2="accent2" accent3="accent3" accent4="accent4" accent5="accent5" accent6="accent6" hlink="hlink" folHlink="folHlink"/>
    </a:extraClrScheme>
    <a:extraClrScheme>
      <a:clrScheme name="1_colormaster 14">
        <a:dk1>
          <a:srgbClr val="000000"/>
        </a:dk1>
        <a:lt1>
          <a:srgbClr val="FF99CC"/>
        </a:lt1>
        <a:dk2>
          <a:srgbClr val="1C1C1C"/>
        </a:dk2>
        <a:lt2>
          <a:srgbClr val="4D4D4D"/>
        </a:lt2>
        <a:accent1>
          <a:srgbClr val="FF0000"/>
        </a:accent1>
        <a:accent2>
          <a:srgbClr val="FF99CC"/>
        </a:accent2>
        <a:accent3>
          <a:srgbClr val="FFCAE2"/>
        </a:accent3>
        <a:accent4>
          <a:srgbClr val="000000"/>
        </a:accent4>
        <a:accent5>
          <a:srgbClr val="FFAAAA"/>
        </a:accent5>
        <a:accent6>
          <a:srgbClr val="E78AB9"/>
        </a:accent6>
        <a:hlink>
          <a:srgbClr val="9933FF"/>
        </a:hlink>
        <a:folHlink>
          <a:srgbClr val="44C63A"/>
        </a:folHlink>
      </a:clrScheme>
      <a:clrMap bg1="lt1" tx1="dk1" bg2="lt2" tx2="dk2" accent1="accent1" accent2="accent2" accent3="accent3" accent4="accent4" accent5="accent5" accent6="accent6" hlink="hlink" folHlink="folHlink"/>
    </a:extraClrScheme>
    <a:extraClrScheme>
      <a:clrScheme name="1_colormaster 15">
        <a:dk1>
          <a:srgbClr val="C0C0C0"/>
        </a:dk1>
        <a:lt1>
          <a:srgbClr val="FFFFFF"/>
        </a:lt1>
        <a:dk2>
          <a:srgbClr val="000000"/>
        </a:dk2>
        <a:lt2>
          <a:srgbClr val="DDDDDD"/>
        </a:lt2>
        <a:accent1>
          <a:srgbClr val="4D4D4D"/>
        </a:accent1>
        <a:accent2>
          <a:srgbClr val="C0C0C0"/>
        </a:accent2>
        <a:accent3>
          <a:srgbClr val="AAAAAA"/>
        </a:accent3>
        <a:accent4>
          <a:srgbClr val="DADADA"/>
        </a:accent4>
        <a:accent5>
          <a:srgbClr val="B2B2B2"/>
        </a:accent5>
        <a:accent6>
          <a:srgbClr val="AEAEAE"/>
        </a:accent6>
        <a:hlink>
          <a:srgbClr val="777777"/>
        </a:hlink>
        <a:folHlink>
          <a:srgbClr val="FFFFFF"/>
        </a:folHlink>
      </a:clrScheme>
      <a:clrMap bg1="dk2" tx1="lt1" bg2="dk1" tx2="lt2" accent1="accent1" accent2="accent2" accent3="accent3" accent4="accent4" accent5="accent5" accent6="accent6" hlink="hlink" folHlink="folHlink"/>
    </a:extraClrScheme>
    <a:extraClrScheme>
      <a:clrScheme name="1_colormaster 16">
        <a:dk1>
          <a:srgbClr val="000000"/>
        </a:dk1>
        <a:lt1>
          <a:srgbClr val="FFFFFF"/>
        </a:lt1>
        <a:dk2>
          <a:srgbClr val="1C1C1C"/>
        </a:dk2>
        <a:lt2>
          <a:srgbClr val="4D4D4D"/>
        </a:lt2>
        <a:accent1>
          <a:srgbClr val="4D4D4D"/>
        </a:accent1>
        <a:accent2>
          <a:srgbClr val="DDDDDD"/>
        </a:accent2>
        <a:accent3>
          <a:srgbClr val="FFFFFF"/>
        </a:accent3>
        <a:accent4>
          <a:srgbClr val="000000"/>
        </a:accent4>
        <a:accent5>
          <a:srgbClr val="B2B2B2"/>
        </a:accent5>
        <a:accent6>
          <a:srgbClr val="C8C8C8"/>
        </a:accent6>
        <a:hlink>
          <a:srgbClr val="808080"/>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colormaster">
  <a:themeElements>
    <a:clrScheme name="2_colormaster 16">
      <a:dk1>
        <a:srgbClr val="000000"/>
      </a:dk1>
      <a:lt1>
        <a:srgbClr val="FFFFFF"/>
      </a:lt1>
      <a:dk2>
        <a:srgbClr val="1C1C1C"/>
      </a:dk2>
      <a:lt2>
        <a:srgbClr val="4D4D4D"/>
      </a:lt2>
      <a:accent1>
        <a:srgbClr val="4D4D4D"/>
      </a:accent1>
      <a:accent2>
        <a:srgbClr val="DDDDDD"/>
      </a:accent2>
      <a:accent3>
        <a:srgbClr val="FFFFFF"/>
      </a:accent3>
      <a:accent4>
        <a:srgbClr val="000000"/>
      </a:accent4>
      <a:accent5>
        <a:srgbClr val="B2B2B2"/>
      </a:accent5>
      <a:accent6>
        <a:srgbClr val="C8C8C8"/>
      </a:accent6>
      <a:hlink>
        <a:srgbClr val="808080"/>
      </a:hlink>
      <a:folHlink>
        <a:srgbClr val="F8F8F8"/>
      </a:folHlink>
    </a:clrScheme>
    <a:fontScheme name="2_colormaste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colormaster 1">
        <a:dk1>
          <a:srgbClr val="C0C0C0"/>
        </a:dk1>
        <a:lt1>
          <a:srgbClr val="FFFFFF"/>
        </a:lt1>
        <a:dk2>
          <a:srgbClr val="000099"/>
        </a:dk2>
        <a:lt2>
          <a:srgbClr val="CCECFF"/>
        </a:lt2>
        <a:accent1>
          <a:srgbClr val="FF3399"/>
        </a:accent1>
        <a:accent2>
          <a:srgbClr val="99CCFF"/>
        </a:accent2>
        <a:accent3>
          <a:srgbClr val="AAAACA"/>
        </a:accent3>
        <a:accent4>
          <a:srgbClr val="DADADA"/>
        </a:accent4>
        <a:accent5>
          <a:srgbClr val="FFADCA"/>
        </a:accent5>
        <a:accent6>
          <a:srgbClr val="8AB9E7"/>
        </a:accent6>
        <a:hlink>
          <a:srgbClr val="FF5050"/>
        </a:hlink>
        <a:folHlink>
          <a:srgbClr val="FFFF99"/>
        </a:folHlink>
      </a:clrScheme>
      <a:clrMap bg1="dk2" tx1="lt1" bg2="dk1" tx2="lt2" accent1="accent1" accent2="accent2" accent3="accent3" accent4="accent4" accent5="accent5" accent6="accent6" hlink="hlink" folHlink="folHlink"/>
    </a:extraClrScheme>
    <a:extraClrScheme>
      <a:clrScheme name="2_colormaster 2">
        <a:dk1>
          <a:srgbClr val="000000"/>
        </a:dk1>
        <a:lt1>
          <a:srgbClr val="99CCFF"/>
        </a:lt1>
        <a:dk2>
          <a:srgbClr val="1C1C1C"/>
        </a:dk2>
        <a:lt2>
          <a:srgbClr val="4D4D4D"/>
        </a:lt2>
        <a:accent1>
          <a:srgbClr val="CC0066"/>
        </a:accent1>
        <a:accent2>
          <a:srgbClr val="3366FF"/>
        </a:accent2>
        <a:accent3>
          <a:srgbClr val="CAE2FF"/>
        </a:accent3>
        <a:accent4>
          <a:srgbClr val="000000"/>
        </a:accent4>
        <a:accent5>
          <a:srgbClr val="E2AAB8"/>
        </a:accent5>
        <a:accent6>
          <a:srgbClr val="2D5CE7"/>
        </a:accent6>
        <a:hlink>
          <a:srgbClr val="FF0000"/>
        </a:hlink>
        <a:folHlink>
          <a:srgbClr val="FFFF00"/>
        </a:folHlink>
      </a:clrScheme>
      <a:clrMap bg1="lt1" tx1="dk1" bg2="lt2" tx2="dk2" accent1="accent1" accent2="accent2" accent3="accent3" accent4="accent4" accent5="accent5" accent6="accent6" hlink="hlink" folHlink="folHlink"/>
    </a:extraClrScheme>
    <a:extraClrScheme>
      <a:clrScheme name="2_colormaster 3">
        <a:dk1>
          <a:srgbClr val="C0C0C0"/>
        </a:dk1>
        <a:lt1>
          <a:srgbClr val="FFFFFF"/>
        </a:lt1>
        <a:dk2>
          <a:srgbClr val="800000"/>
        </a:dk2>
        <a:lt2>
          <a:srgbClr val="FFCC99"/>
        </a:lt2>
        <a:accent1>
          <a:srgbClr val="FF9900"/>
        </a:accent1>
        <a:accent2>
          <a:srgbClr val="CC0000"/>
        </a:accent2>
        <a:accent3>
          <a:srgbClr val="C0AAAA"/>
        </a:accent3>
        <a:accent4>
          <a:srgbClr val="DADADA"/>
        </a:accent4>
        <a:accent5>
          <a:srgbClr val="FFCAAA"/>
        </a:accent5>
        <a:accent6>
          <a:srgbClr val="B90000"/>
        </a:accent6>
        <a:hlink>
          <a:srgbClr val="FF33CC"/>
        </a:hlink>
        <a:folHlink>
          <a:srgbClr val="FFCC00"/>
        </a:folHlink>
      </a:clrScheme>
      <a:clrMap bg1="dk2" tx1="lt1" bg2="dk1" tx2="lt2" accent1="accent1" accent2="accent2" accent3="accent3" accent4="accent4" accent5="accent5" accent6="accent6" hlink="hlink" folHlink="folHlink"/>
    </a:extraClrScheme>
    <a:extraClrScheme>
      <a:clrScheme name="2_colormaster 4">
        <a:dk1>
          <a:srgbClr val="000000"/>
        </a:dk1>
        <a:lt1>
          <a:srgbClr val="FF9966"/>
        </a:lt1>
        <a:dk2>
          <a:srgbClr val="1C1C1C"/>
        </a:dk2>
        <a:lt2>
          <a:srgbClr val="4D4D4D"/>
        </a:lt2>
        <a:accent1>
          <a:srgbClr val="FF0000"/>
        </a:accent1>
        <a:accent2>
          <a:srgbClr val="FF6699"/>
        </a:accent2>
        <a:accent3>
          <a:srgbClr val="FFCAB8"/>
        </a:accent3>
        <a:accent4>
          <a:srgbClr val="000000"/>
        </a:accent4>
        <a:accent5>
          <a:srgbClr val="FFAAAA"/>
        </a:accent5>
        <a:accent6>
          <a:srgbClr val="E75C8A"/>
        </a:accent6>
        <a:hlink>
          <a:srgbClr val="CC00CC"/>
        </a:hlink>
        <a:folHlink>
          <a:srgbClr val="FFCC00"/>
        </a:folHlink>
      </a:clrScheme>
      <a:clrMap bg1="lt1" tx1="dk1" bg2="lt2" tx2="dk2" accent1="accent1" accent2="accent2" accent3="accent3" accent4="accent4" accent5="accent5" accent6="accent6" hlink="hlink" folHlink="folHlink"/>
    </a:extraClrScheme>
    <a:extraClrScheme>
      <a:clrScheme name="2_colormaster 5">
        <a:dk1>
          <a:srgbClr val="C0C0C0"/>
        </a:dk1>
        <a:lt1>
          <a:srgbClr val="FFFFFF"/>
        </a:lt1>
        <a:dk2>
          <a:srgbClr val="008000"/>
        </a:dk2>
        <a:lt2>
          <a:srgbClr val="CCECFF"/>
        </a:lt2>
        <a:accent1>
          <a:srgbClr val="0066FF"/>
        </a:accent1>
        <a:accent2>
          <a:srgbClr val="00FF00"/>
        </a:accent2>
        <a:accent3>
          <a:srgbClr val="AAC0AA"/>
        </a:accent3>
        <a:accent4>
          <a:srgbClr val="DADADA"/>
        </a:accent4>
        <a:accent5>
          <a:srgbClr val="AAB8FF"/>
        </a:accent5>
        <a:accent6>
          <a:srgbClr val="00E700"/>
        </a:accent6>
        <a:hlink>
          <a:srgbClr val="A29E00"/>
        </a:hlink>
        <a:folHlink>
          <a:srgbClr val="EA8B00"/>
        </a:folHlink>
      </a:clrScheme>
      <a:clrMap bg1="dk2" tx1="lt1" bg2="dk1" tx2="lt2" accent1="accent1" accent2="accent2" accent3="accent3" accent4="accent4" accent5="accent5" accent6="accent6" hlink="hlink" folHlink="folHlink"/>
    </a:extraClrScheme>
    <a:extraClrScheme>
      <a:clrScheme name="2_colormaster 6">
        <a:dk1>
          <a:srgbClr val="000000"/>
        </a:dk1>
        <a:lt1>
          <a:srgbClr val="97E183"/>
        </a:lt1>
        <a:dk2>
          <a:srgbClr val="1C1C1C"/>
        </a:dk2>
        <a:lt2>
          <a:srgbClr val="4D4D4D"/>
        </a:lt2>
        <a:accent1>
          <a:srgbClr val="0066FF"/>
        </a:accent1>
        <a:accent2>
          <a:srgbClr val="99FF99"/>
        </a:accent2>
        <a:accent3>
          <a:srgbClr val="C9EEC1"/>
        </a:accent3>
        <a:accent4>
          <a:srgbClr val="000000"/>
        </a:accent4>
        <a:accent5>
          <a:srgbClr val="AAB8FF"/>
        </a:accent5>
        <a:accent6>
          <a:srgbClr val="8AE78A"/>
        </a:accent6>
        <a:hlink>
          <a:srgbClr val="CC9900"/>
        </a:hlink>
        <a:folHlink>
          <a:srgbClr val="FFCC66"/>
        </a:folHlink>
      </a:clrScheme>
      <a:clrMap bg1="lt1" tx1="dk1" bg2="lt2" tx2="dk2" accent1="accent1" accent2="accent2" accent3="accent3" accent4="accent4" accent5="accent5" accent6="accent6" hlink="hlink" folHlink="folHlink"/>
    </a:extraClrScheme>
    <a:extraClrScheme>
      <a:clrScheme name="2_colormaster 7">
        <a:dk1>
          <a:srgbClr val="C0C0C0"/>
        </a:dk1>
        <a:lt1>
          <a:srgbClr val="FFFFFF"/>
        </a:lt1>
        <a:dk2>
          <a:srgbClr val="008080"/>
        </a:dk2>
        <a:lt2>
          <a:srgbClr val="CCECFF"/>
        </a:lt2>
        <a:accent1>
          <a:srgbClr val="29A329"/>
        </a:accent1>
        <a:accent2>
          <a:srgbClr val="00FFFF"/>
        </a:accent2>
        <a:accent3>
          <a:srgbClr val="AAC0C0"/>
        </a:accent3>
        <a:accent4>
          <a:srgbClr val="DADADA"/>
        </a:accent4>
        <a:accent5>
          <a:srgbClr val="ACCEAC"/>
        </a:accent5>
        <a:accent6>
          <a:srgbClr val="00E7E7"/>
        </a:accent6>
        <a:hlink>
          <a:srgbClr val="3B6AFF"/>
        </a:hlink>
        <a:folHlink>
          <a:srgbClr val="FF9900"/>
        </a:folHlink>
      </a:clrScheme>
      <a:clrMap bg1="dk2" tx1="lt1" bg2="dk1" tx2="lt2" accent1="accent1" accent2="accent2" accent3="accent3" accent4="accent4" accent5="accent5" accent6="accent6" hlink="hlink" folHlink="folHlink"/>
    </a:extraClrScheme>
    <a:extraClrScheme>
      <a:clrScheme name="2_colormaster 8">
        <a:dk1>
          <a:srgbClr val="000000"/>
        </a:dk1>
        <a:lt1>
          <a:srgbClr val="64F0BE"/>
        </a:lt1>
        <a:dk2>
          <a:srgbClr val="1C1C1C"/>
        </a:dk2>
        <a:lt2>
          <a:srgbClr val="4D4D4D"/>
        </a:lt2>
        <a:accent1>
          <a:srgbClr val="008000"/>
        </a:accent1>
        <a:accent2>
          <a:srgbClr val="00FFFF"/>
        </a:accent2>
        <a:accent3>
          <a:srgbClr val="B8F6DB"/>
        </a:accent3>
        <a:accent4>
          <a:srgbClr val="000000"/>
        </a:accent4>
        <a:accent5>
          <a:srgbClr val="AAC0AA"/>
        </a:accent5>
        <a:accent6>
          <a:srgbClr val="00E7E7"/>
        </a:accent6>
        <a:hlink>
          <a:srgbClr val="3366FF"/>
        </a:hlink>
        <a:folHlink>
          <a:srgbClr val="FFCC66"/>
        </a:folHlink>
      </a:clrScheme>
      <a:clrMap bg1="lt1" tx1="dk1" bg2="lt2" tx2="dk2" accent1="accent1" accent2="accent2" accent3="accent3" accent4="accent4" accent5="accent5" accent6="accent6" hlink="hlink" folHlink="folHlink"/>
    </a:extraClrScheme>
    <a:extraClrScheme>
      <a:clrScheme name="2_colormaster 9">
        <a:dk1>
          <a:srgbClr val="C0C0C0"/>
        </a:dk1>
        <a:lt1>
          <a:srgbClr val="FFFFFF"/>
        </a:lt1>
        <a:dk2>
          <a:srgbClr val="CC9900"/>
        </a:dk2>
        <a:lt2>
          <a:srgbClr val="FFFFCC"/>
        </a:lt2>
        <a:accent1>
          <a:srgbClr val="FF3300"/>
        </a:accent1>
        <a:accent2>
          <a:srgbClr val="FFCC66"/>
        </a:accent2>
        <a:accent3>
          <a:srgbClr val="E2CAAA"/>
        </a:accent3>
        <a:accent4>
          <a:srgbClr val="DADADA"/>
        </a:accent4>
        <a:accent5>
          <a:srgbClr val="FFADAA"/>
        </a:accent5>
        <a:accent6>
          <a:srgbClr val="E7B95C"/>
        </a:accent6>
        <a:hlink>
          <a:srgbClr val="008080"/>
        </a:hlink>
        <a:folHlink>
          <a:srgbClr val="3399FF"/>
        </a:folHlink>
      </a:clrScheme>
      <a:clrMap bg1="dk2" tx1="lt1" bg2="dk1" tx2="lt2" accent1="accent1" accent2="accent2" accent3="accent3" accent4="accent4" accent5="accent5" accent6="accent6" hlink="hlink" folHlink="folHlink"/>
    </a:extraClrScheme>
    <a:extraClrScheme>
      <a:clrScheme name="2_colormaster 10">
        <a:dk1>
          <a:srgbClr val="000000"/>
        </a:dk1>
        <a:lt1>
          <a:srgbClr val="EFF274"/>
        </a:lt1>
        <a:dk2>
          <a:srgbClr val="1C1C1C"/>
        </a:dk2>
        <a:lt2>
          <a:srgbClr val="4D4D4D"/>
        </a:lt2>
        <a:accent1>
          <a:srgbClr val="9966FF"/>
        </a:accent1>
        <a:accent2>
          <a:srgbClr val="FFFFCC"/>
        </a:accent2>
        <a:accent3>
          <a:srgbClr val="F6F7BC"/>
        </a:accent3>
        <a:accent4>
          <a:srgbClr val="000000"/>
        </a:accent4>
        <a:accent5>
          <a:srgbClr val="CAB8FF"/>
        </a:accent5>
        <a:accent6>
          <a:srgbClr val="E7E7B9"/>
        </a:accent6>
        <a:hlink>
          <a:srgbClr val="6666FF"/>
        </a:hlink>
        <a:folHlink>
          <a:srgbClr val="99CCFF"/>
        </a:folHlink>
      </a:clrScheme>
      <a:clrMap bg1="lt1" tx1="dk1" bg2="lt2" tx2="dk2" accent1="accent1" accent2="accent2" accent3="accent3" accent4="accent4" accent5="accent5" accent6="accent6" hlink="hlink" folHlink="folHlink"/>
    </a:extraClrScheme>
    <a:extraClrScheme>
      <a:clrScheme name="2_colormaster 11">
        <a:dk1>
          <a:srgbClr val="C0C0C0"/>
        </a:dk1>
        <a:lt1>
          <a:srgbClr val="FFFFFF"/>
        </a:lt1>
        <a:dk2>
          <a:srgbClr val="6600CC"/>
        </a:dk2>
        <a:lt2>
          <a:srgbClr val="CCCCFF"/>
        </a:lt2>
        <a:accent1>
          <a:srgbClr val="D60093"/>
        </a:accent1>
        <a:accent2>
          <a:srgbClr val="9999FF"/>
        </a:accent2>
        <a:accent3>
          <a:srgbClr val="B8AAE2"/>
        </a:accent3>
        <a:accent4>
          <a:srgbClr val="DADADA"/>
        </a:accent4>
        <a:accent5>
          <a:srgbClr val="E8AAC8"/>
        </a:accent5>
        <a:accent6>
          <a:srgbClr val="8A8AE7"/>
        </a:accent6>
        <a:hlink>
          <a:srgbClr val="008000"/>
        </a:hlink>
        <a:folHlink>
          <a:srgbClr val="FF9966"/>
        </a:folHlink>
      </a:clrScheme>
      <a:clrMap bg1="dk2" tx1="lt1" bg2="dk1" tx2="lt2" accent1="accent1" accent2="accent2" accent3="accent3" accent4="accent4" accent5="accent5" accent6="accent6" hlink="hlink" folHlink="folHlink"/>
    </a:extraClrScheme>
    <a:extraClrScheme>
      <a:clrScheme name="2_colormaster 12">
        <a:dk1>
          <a:srgbClr val="000000"/>
        </a:dk1>
        <a:lt1>
          <a:srgbClr val="CC99FF"/>
        </a:lt1>
        <a:dk2>
          <a:srgbClr val="1C1C1C"/>
        </a:dk2>
        <a:lt2>
          <a:srgbClr val="4D4D4D"/>
        </a:lt2>
        <a:accent1>
          <a:srgbClr val="0066FF"/>
        </a:accent1>
        <a:accent2>
          <a:srgbClr val="CCCCFF"/>
        </a:accent2>
        <a:accent3>
          <a:srgbClr val="E2CAFF"/>
        </a:accent3>
        <a:accent4>
          <a:srgbClr val="000000"/>
        </a:accent4>
        <a:accent5>
          <a:srgbClr val="AAB8FF"/>
        </a:accent5>
        <a:accent6>
          <a:srgbClr val="B9B9E7"/>
        </a:accent6>
        <a:hlink>
          <a:srgbClr val="FF0066"/>
        </a:hlink>
        <a:folHlink>
          <a:srgbClr val="66CCFF"/>
        </a:folHlink>
      </a:clrScheme>
      <a:clrMap bg1="lt1" tx1="dk1" bg2="lt2" tx2="dk2" accent1="accent1" accent2="accent2" accent3="accent3" accent4="accent4" accent5="accent5" accent6="accent6" hlink="hlink" folHlink="folHlink"/>
    </a:extraClrScheme>
    <a:extraClrScheme>
      <a:clrScheme name="2_colormaster 13">
        <a:dk1>
          <a:srgbClr val="C0C0C0"/>
        </a:dk1>
        <a:lt1>
          <a:srgbClr val="FFFFFF"/>
        </a:lt1>
        <a:dk2>
          <a:srgbClr val="CC0066"/>
        </a:dk2>
        <a:lt2>
          <a:srgbClr val="FFCCCC"/>
        </a:lt2>
        <a:accent1>
          <a:srgbClr val="993366"/>
        </a:accent1>
        <a:accent2>
          <a:srgbClr val="FF9999"/>
        </a:accent2>
        <a:accent3>
          <a:srgbClr val="E2AAB8"/>
        </a:accent3>
        <a:accent4>
          <a:srgbClr val="DADADA"/>
        </a:accent4>
        <a:accent5>
          <a:srgbClr val="CAADB8"/>
        </a:accent5>
        <a:accent6>
          <a:srgbClr val="E78A8A"/>
        </a:accent6>
        <a:hlink>
          <a:srgbClr val="009999"/>
        </a:hlink>
        <a:folHlink>
          <a:srgbClr val="FF9933"/>
        </a:folHlink>
      </a:clrScheme>
      <a:clrMap bg1="dk2" tx1="lt1" bg2="dk1" tx2="lt2" accent1="accent1" accent2="accent2" accent3="accent3" accent4="accent4" accent5="accent5" accent6="accent6" hlink="hlink" folHlink="folHlink"/>
    </a:extraClrScheme>
    <a:extraClrScheme>
      <a:clrScheme name="2_colormaster 14">
        <a:dk1>
          <a:srgbClr val="000000"/>
        </a:dk1>
        <a:lt1>
          <a:srgbClr val="FF99CC"/>
        </a:lt1>
        <a:dk2>
          <a:srgbClr val="1C1C1C"/>
        </a:dk2>
        <a:lt2>
          <a:srgbClr val="4D4D4D"/>
        </a:lt2>
        <a:accent1>
          <a:srgbClr val="FF0000"/>
        </a:accent1>
        <a:accent2>
          <a:srgbClr val="FF99CC"/>
        </a:accent2>
        <a:accent3>
          <a:srgbClr val="FFCAE2"/>
        </a:accent3>
        <a:accent4>
          <a:srgbClr val="000000"/>
        </a:accent4>
        <a:accent5>
          <a:srgbClr val="FFAAAA"/>
        </a:accent5>
        <a:accent6>
          <a:srgbClr val="E78AB9"/>
        </a:accent6>
        <a:hlink>
          <a:srgbClr val="9933FF"/>
        </a:hlink>
        <a:folHlink>
          <a:srgbClr val="44C63A"/>
        </a:folHlink>
      </a:clrScheme>
      <a:clrMap bg1="lt1" tx1="dk1" bg2="lt2" tx2="dk2" accent1="accent1" accent2="accent2" accent3="accent3" accent4="accent4" accent5="accent5" accent6="accent6" hlink="hlink" folHlink="folHlink"/>
    </a:extraClrScheme>
    <a:extraClrScheme>
      <a:clrScheme name="2_colormaster 15">
        <a:dk1>
          <a:srgbClr val="C0C0C0"/>
        </a:dk1>
        <a:lt1>
          <a:srgbClr val="FFFFFF"/>
        </a:lt1>
        <a:dk2>
          <a:srgbClr val="000000"/>
        </a:dk2>
        <a:lt2>
          <a:srgbClr val="DDDDDD"/>
        </a:lt2>
        <a:accent1>
          <a:srgbClr val="4D4D4D"/>
        </a:accent1>
        <a:accent2>
          <a:srgbClr val="C0C0C0"/>
        </a:accent2>
        <a:accent3>
          <a:srgbClr val="AAAAAA"/>
        </a:accent3>
        <a:accent4>
          <a:srgbClr val="DADADA"/>
        </a:accent4>
        <a:accent5>
          <a:srgbClr val="B2B2B2"/>
        </a:accent5>
        <a:accent6>
          <a:srgbClr val="AEAEAE"/>
        </a:accent6>
        <a:hlink>
          <a:srgbClr val="777777"/>
        </a:hlink>
        <a:folHlink>
          <a:srgbClr val="FFFFFF"/>
        </a:folHlink>
      </a:clrScheme>
      <a:clrMap bg1="dk2" tx1="lt1" bg2="dk1" tx2="lt2" accent1="accent1" accent2="accent2" accent3="accent3" accent4="accent4" accent5="accent5" accent6="accent6" hlink="hlink" folHlink="folHlink"/>
    </a:extraClrScheme>
    <a:extraClrScheme>
      <a:clrScheme name="2_colormaster 16">
        <a:dk1>
          <a:srgbClr val="000000"/>
        </a:dk1>
        <a:lt1>
          <a:srgbClr val="FFFFFF"/>
        </a:lt1>
        <a:dk2>
          <a:srgbClr val="1C1C1C"/>
        </a:dk2>
        <a:lt2>
          <a:srgbClr val="4D4D4D"/>
        </a:lt2>
        <a:accent1>
          <a:srgbClr val="4D4D4D"/>
        </a:accent1>
        <a:accent2>
          <a:srgbClr val="DDDDDD"/>
        </a:accent2>
        <a:accent3>
          <a:srgbClr val="FFFFFF"/>
        </a:accent3>
        <a:accent4>
          <a:srgbClr val="000000"/>
        </a:accent4>
        <a:accent5>
          <a:srgbClr val="B2B2B2"/>
        </a:accent5>
        <a:accent6>
          <a:srgbClr val="C8C8C8"/>
        </a:accent6>
        <a:hlink>
          <a:srgbClr val="808080"/>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colormaster">
  <a:themeElements>
    <a:clrScheme name="3_colormaster 16">
      <a:dk1>
        <a:srgbClr val="000000"/>
      </a:dk1>
      <a:lt1>
        <a:srgbClr val="FFFFFF"/>
      </a:lt1>
      <a:dk2>
        <a:srgbClr val="1C1C1C"/>
      </a:dk2>
      <a:lt2>
        <a:srgbClr val="4D4D4D"/>
      </a:lt2>
      <a:accent1>
        <a:srgbClr val="4D4D4D"/>
      </a:accent1>
      <a:accent2>
        <a:srgbClr val="DDDDDD"/>
      </a:accent2>
      <a:accent3>
        <a:srgbClr val="FFFFFF"/>
      </a:accent3>
      <a:accent4>
        <a:srgbClr val="000000"/>
      </a:accent4>
      <a:accent5>
        <a:srgbClr val="B2B2B2"/>
      </a:accent5>
      <a:accent6>
        <a:srgbClr val="C8C8C8"/>
      </a:accent6>
      <a:hlink>
        <a:srgbClr val="808080"/>
      </a:hlink>
      <a:folHlink>
        <a:srgbClr val="F8F8F8"/>
      </a:folHlink>
    </a:clrScheme>
    <a:fontScheme name="3_colormaste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colormaster 1">
        <a:dk1>
          <a:srgbClr val="C0C0C0"/>
        </a:dk1>
        <a:lt1>
          <a:srgbClr val="FFFFFF"/>
        </a:lt1>
        <a:dk2>
          <a:srgbClr val="000099"/>
        </a:dk2>
        <a:lt2>
          <a:srgbClr val="CCECFF"/>
        </a:lt2>
        <a:accent1>
          <a:srgbClr val="FF3399"/>
        </a:accent1>
        <a:accent2>
          <a:srgbClr val="99CCFF"/>
        </a:accent2>
        <a:accent3>
          <a:srgbClr val="AAAACA"/>
        </a:accent3>
        <a:accent4>
          <a:srgbClr val="DADADA"/>
        </a:accent4>
        <a:accent5>
          <a:srgbClr val="FFADCA"/>
        </a:accent5>
        <a:accent6>
          <a:srgbClr val="8AB9E7"/>
        </a:accent6>
        <a:hlink>
          <a:srgbClr val="FF5050"/>
        </a:hlink>
        <a:folHlink>
          <a:srgbClr val="FFFF99"/>
        </a:folHlink>
      </a:clrScheme>
      <a:clrMap bg1="dk2" tx1="lt1" bg2="dk1" tx2="lt2" accent1="accent1" accent2="accent2" accent3="accent3" accent4="accent4" accent5="accent5" accent6="accent6" hlink="hlink" folHlink="folHlink"/>
    </a:extraClrScheme>
    <a:extraClrScheme>
      <a:clrScheme name="3_colormaster 2">
        <a:dk1>
          <a:srgbClr val="000000"/>
        </a:dk1>
        <a:lt1>
          <a:srgbClr val="99CCFF"/>
        </a:lt1>
        <a:dk2>
          <a:srgbClr val="1C1C1C"/>
        </a:dk2>
        <a:lt2>
          <a:srgbClr val="4D4D4D"/>
        </a:lt2>
        <a:accent1>
          <a:srgbClr val="CC0066"/>
        </a:accent1>
        <a:accent2>
          <a:srgbClr val="3366FF"/>
        </a:accent2>
        <a:accent3>
          <a:srgbClr val="CAE2FF"/>
        </a:accent3>
        <a:accent4>
          <a:srgbClr val="000000"/>
        </a:accent4>
        <a:accent5>
          <a:srgbClr val="E2AAB8"/>
        </a:accent5>
        <a:accent6>
          <a:srgbClr val="2D5CE7"/>
        </a:accent6>
        <a:hlink>
          <a:srgbClr val="FF0000"/>
        </a:hlink>
        <a:folHlink>
          <a:srgbClr val="FFFF00"/>
        </a:folHlink>
      </a:clrScheme>
      <a:clrMap bg1="lt1" tx1="dk1" bg2="lt2" tx2="dk2" accent1="accent1" accent2="accent2" accent3="accent3" accent4="accent4" accent5="accent5" accent6="accent6" hlink="hlink" folHlink="folHlink"/>
    </a:extraClrScheme>
    <a:extraClrScheme>
      <a:clrScheme name="3_colormaster 3">
        <a:dk1>
          <a:srgbClr val="C0C0C0"/>
        </a:dk1>
        <a:lt1>
          <a:srgbClr val="FFFFFF"/>
        </a:lt1>
        <a:dk2>
          <a:srgbClr val="800000"/>
        </a:dk2>
        <a:lt2>
          <a:srgbClr val="FFCC99"/>
        </a:lt2>
        <a:accent1>
          <a:srgbClr val="FF9900"/>
        </a:accent1>
        <a:accent2>
          <a:srgbClr val="CC0000"/>
        </a:accent2>
        <a:accent3>
          <a:srgbClr val="C0AAAA"/>
        </a:accent3>
        <a:accent4>
          <a:srgbClr val="DADADA"/>
        </a:accent4>
        <a:accent5>
          <a:srgbClr val="FFCAAA"/>
        </a:accent5>
        <a:accent6>
          <a:srgbClr val="B90000"/>
        </a:accent6>
        <a:hlink>
          <a:srgbClr val="FF33CC"/>
        </a:hlink>
        <a:folHlink>
          <a:srgbClr val="FFCC00"/>
        </a:folHlink>
      </a:clrScheme>
      <a:clrMap bg1="dk2" tx1="lt1" bg2="dk1" tx2="lt2" accent1="accent1" accent2="accent2" accent3="accent3" accent4="accent4" accent5="accent5" accent6="accent6" hlink="hlink" folHlink="folHlink"/>
    </a:extraClrScheme>
    <a:extraClrScheme>
      <a:clrScheme name="3_colormaster 4">
        <a:dk1>
          <a:srgbClr val="000000"/>
        </a:dk1>
        <a:lt1>
          <a:srgbClr val="FF9966"/>
        </a:lt1>
        <a:dk2>
          <a:srgbClr val="1C1C1C"/>
        </a:dk2>
        <a:lt2>
          <a:srgbClr val="4D4D4D"/>
        </a:lt2>
        <a:accent1>
          <a:srgbClr val="FF0000"/>
        </a:accent1>
        <a:accent2>
          <a:srgbClr val="FF6699"/>
        </a:accent2>
        <a:accent3>
          <a:srgbClr val="FFCAB8"/>
        </a:accent3>
        <a:accent4>
          <a:srgbClr val="000000"/>
        </a:accent4>
        <a:accent5>
          <a:srgbClr val="FFAAAA"/>
        </a:accent5>
        <a:accent6>
          <a:srgbClr val="E75C8A"/>
        </a:accent6>
        <a:hlink>
          <a:srgbClr val="CC00CC"/>
        </a:hlink>
        <a:folHlink>
          <a:srgbClr val="FFCC00"/>
        </a:folHlink>
      </a:clrScheme>
      <a:clrMap bg1="lt1" tx1="dk1" bg2="lt2" tx2="dk2" accent1="accent1" accent2="accent2" accent3="accent3" accent4="accent4" accent5="accent5" accent6="accent6" hlink="hlink" folHlink="folHlink"/>
    </a:extraClrScheme>
    <a:extraClrScheme>
      <a:clrScheme name="3_colormaster 5">
        <a:dk1>
          <a:srgbClr val="C0C0C0"/>
        </a:dk1>
        <a:lt1>
          <a:srgbClr val="FFFFFF"/>
        </a:lt1>
        <a:dk2>
          <a:srgbClr val="008000"/>
        </a:dk2>
        <a:lt2>
          <a:srgbClr val="CCECFF"/>
        </a:lt2>
        <a:accent1>
          <a:srgbClr val="0066FF"/>
        </a:accent1>
        <a:accent2>
          <a:srgbClr val="00FF00"/>
        </a:accent2>
        <a:accent3>
          <a:srgbClr val="AAC0AA"/>
        </a:accent3>
        <a:accent4>
          <a:srgbClr val="DADADA"/>
        </a:accent4>
        <a:accent5>
          <a:srgbClr val="AAB8FF"/>
        </a:accent5>
        <a:accent6>
          <a:srgbClr val="00E700"/>
        </a:accent6>
        <a:hlink>
          <a:srgbClr val="A29E00"/>
        </a:hlink>
        <a:folHlink>
          <a:srgbClr val="EA8B00"/>
        </a:folHlink>
      </a:clrScheme>
      <a:clrMap bg1="dk2" tx1="lt1" bg2="dk1" tx2="lt2" accent1="accent1" accent2="accent2" accent3="accent3" accent4="accent4" accent5="accent5" accent6="accent6" hlink="hlink" folHlink="folHlink"/>
    </a:extraClrScheme>
    <a:extraClrScheme>
      <a:clrScheme name="3_colormaster 6">
        <a:dk1>
          <a:srgbClr val="000000"/>
        </a:dk1>
        <a:lt1>
          <a:srgbClr val="97E183"/>
        </a:lt1>
        <a:dk2>
          <a:srgbClr val="1C1C1C"/>
        </a:dk2>
        <a:lt2>
          <a:srgbClr val="4D4D4D"/>
        </a:lt2>
        <a:accent1>
          <a:srgbClr val="0066FF"/>
        </a:accent1>
        <a:accent2>
          <a:srgbClr val="99FF99"/>
        </a:accent2>
        <a:accent3>
          <a:srgbClr val="C9EEC1"/>
        </a:accent3>
        <a:accent4>
          <a:srgbClr val="000000"/>
        </a:accent4>
        <a:accent5>
          <a:srgbClr val="AAB8FF"/>
        </a:accent5>
        <a:accent6>
          <a:srgbClr val="8AE78A"/>
        </a:accent6>
        <a:hlink>
          <a:srgbClr val="CC9900"/>
        </a:hlink>
        <a:folHlink>
          <a:srgbClr val="FFCC66"/>
        </a:folHlink>
      </a:clrScheme>
      <a:clrMap bg1="lt1" tx1="dk1" bg2="lt2" tx2="dk2" accent1="accent1" accent2="accent2" accent3="accent3" accent4="accent4" accent5="accent5" accent6="accent6" hlink="hlink" folHlink="folHlink"/>
    </a:extraClrScheme>
    <a:extraClrScheme>
      <a:clrScheme name="3_colormaster 7">
        <a:dk1>
          <a:srgbClr val="C0C0C0"/>
        </a:dk1>
        <a:lt1>
          <a:srgbClr val="FFFFFF"/>
        </a:lt1>
        <a:dk2>
          <a:srgbClr val="008080"/>
        </a:dk2>
        <a:lt2>
          <a:srgbClr val="CCECFF"/>
        </a:lt2>
        <a:accent1>
          <a:srgbClr val="29A329"/>
        </a:accent1>
        <a:accent2>
          <a:srgbClr val="00FFFF"/>
        </a:accent2>
        <a:accent3>
          <a:srgbClr val="AAC0C0"/>
        </a:accent3>
        <a:accent4>
          <a:srgbClr val="DADADA"/>
        </a:accent4>
        <a:accent5>
          <a:srgbClr val="ACCEAC"/>
        </a:accent5>
        <a:accent6>
          <a:srgbClr val="00E7E7"/>
        </a:accent6>
        <a:hlink>
          <a:srgbClr val="3B6AFF"/>
        </a:hlink>
        <a:folHlink>
          <a:srgbClr val="FF9900"/>
        </a:folHlink>
      </a:clrScheme>
      <a:clrMap bg1="dk2" tx1="lt1" bg2="dk1" tx2="lt2" accent1="accent1" accent2="accent2" accent3="accent3" accent4="accent4" accent5="accent5" accent6="accent6" hlink="hlink" folHlink="folHlink"/>
    </a:extraClrScheme>
    <a:extraClrScheme>
      <a:clrScheme name="3_colormaster 8">
        <a:dk1>
          <a:srgbClr val="000000"/>
        </a:dk1>
        <a:lt1>
          <a:srgbClr val="64F0BE"/>
        </a:lt1>
        <a:dk2>
          <a:srgbClr val="1C1C1C"/>
        </a:dk2>
        <a:lt2>
          <a:srgbClr val="4D4D4D"/>
        </a:lt2>
        <a:accent1>
          <a:srgbClr val="008000"/>
        </a:accent1>
        <a:accent2>
          <a:srgbClr val="00FFFF"/>
        </a:accent2>
        <a:accent3>
          <a:srgbClr val="B8F6DB"/>
        </a:accent3>
        <a:accent4>
          <a:srgbClr val="000000"/>
        </a:accent4>
        <a:accent5>
          <a:srgbClr val="AAC0AA"/>
        </a:accent5>
        <a:accent6>
          <a:srgbClr val="00E7E7"/>
        </a:accent6>
        <a:hlink>
          <a:srgbClr val="3366FF"/>
        </a:hlink>
        <a:folHlink>
          <a:srgbClr val="FFCC66"/>
        </a:folHlink>
      </a:clrScheme>
      <a:clrMap bg1="lt1" tx1="dk1" bg2="lt2" tx2="dk2" accent1="accent1" accent2="accent2" accent3="accent3" accent4="accent4" accent5="accent5" accent6="accent6" hlink="hlink" folHlink="folHlink"/>
    </a:extraClrScheme>
    <a:extraClrScheme>
      <a:clrScheme name="3_colormaster 9">
        <a:dk1>
          <a:srgbClr val="C0C0C0"/>
        </a:dk1>
        <a:lt1>
          <a:srgbClr val="FFFFFF"/>
        </a:lt1>
        <a:dk2>
          <a:srgbClr val="CC9900"/>
        </a:dk2>
        <a:lt2>
          <a:srgbClr val="FFFFCC"/>
        </a:lt2>
        <a:accent1>
          <a:srgbClr val="FF3300"/>
        </a:accent1>
        <a:accent2>
          <a:srgbClr val="FFCC66"/>
        </a:accent2>
        <a:accent3>
          <a:srgbClr val="E2CAAA"/>
        </a:accent3>
        <a:accent4>
          <a:srgbClr val="DADADA"/>
        </a:accent4>
        <a:accent5>
          <a:srgbClr val="FFADAA"/>
        </a:accent5>
        <a:accent6>
          <a:srgbClr val="E7B95C"/>
        </a:accent6>
        <a:hlink>
          <a:srgbClr val="008080"/>
        </a:hlink>
        <a:folHlink>
          <a:srgbClr val="3399FF"/>
        </a:folHlink>
      </a:clrScheme>
      <a:clrMap bg1="dk2" tx1="lt1" bg2="dk1" tx2="lt2" accent1="accent1" accent2="accent2" accent3="accent3" accent4="accent4" accent5="accent5" accent6="accent6" hlink="hlink" folHlink="folHlink"/>
    </a:extraClrScheme>
    <a:extraClrScheme>
      <a:clrScheme name="3_colormaster 10">
        <a:dk1>
          <a:srgbClr val="000000"/>
        </a:dk1>
        <a:lt1>
          <a:srgbClr val="EFF274"/>
        </a:lt1>
        <a:dk2>
          <a:srgbClr val="1C1C1C"/>
        </a:dk2>
        <a:lt2>
          <a:srgbClr val="4D4D4D"/>
        </a:lt2>
        <a:accent1>
          <a:srgbClr val="9966FF"/>
        </a:accent1>
        <a:accent2>
          <a:srgbClr val="FFFFCC"/>
        </a:accent2>
        <a:accent3>
          <a:srgbClr val="F6F7BC"/>
        </a:accent3>
        <a:accent4>
          <a:srgbClr val="000000"/>
        </a:accent4>
        <a:accent5>
          <a:srgbClr val="CAB8FF"/>
        </a:accent5>
        <a:accent6>
          <a:srgbClr val="E7E7B9"/>
        </a:accent6>
        <a:hlink>
          <a:srgbClr val="6666FF"/>
        </a:hlink>
        <a:folHlink>
          <a:srgbClr val="99CCFF"/>
        </a:folHlink>
      </a:clrScheme>
      <a:clrMap bg1="lt1" tx1="dk1" bg2="lt2" tx2="dk2" accent1="accent1" accent2="accent2" accent3="accent3" accent4="accent4" accent5="accent5" accent6="accent6" hlink="hlink" folHlink="folHlink"/>
    </a:extraClrScheme>
    <a:extraClrScheme>
      <a:clrScheme name="3_colormaster 11">
        <a:dk1>
          <a:srgbClr val="C0C0C0"/>
        </a:dk1>
        <a:lt1>
          <a:srgbClr val="FFFFFF"/>
        </a:lt1>
        <a:dk2>
          <a:srgbClr val="6600CC"/>
        </a:dk2>
        <a:lt2>
          <a:srgbClr val="CCCCFF"/>
        </a:lt2>
        <a:accent1>
          <a:srgbClr val="D60093"/>
        </a:accent1>
        <a:accent2>
          <a:srgbClr val="9999FF"/>
        </a:accent2>
        <a:accent3>
          <a:srgbClr val="B8AAE2"/>
        </a:accent3>
        <a:accent4>
          <a:srgbClr val="DADADA"/>
        </a:accent4>
        <a:accent5>
          <a:srgbClr val="E8AAC8"/>
        </a:accent5>
        <a:accent6>
          <a:srgbClr val="8A8AE7"/>
        </a:accent6>
        <a:hlink>
          <a:srgbClr val="008000"/>
        </a:hlink>
        <a:folHlink>
          <a:srgbClr val="FF9966"/>
        </a:folHlink>
      </a:clrScheme>
      <a:clrMap bg1="dk2" tx1="lt1" bg2="dk1" tx2="lt2" accent1="accent1" accent2="accent2" accent3="accent3" accent4="accent4" accent5="accent5" accent6="accent6" hlink="hlink" folHlink="folHlink"/>
    </a:extraClrScheme>
    <a:extraClrScheme>
      <a:clrScheme name="3_colormaster 12">
        <a:dk1>
          <a:srgbClr val="000000"/>
        </a:dk1>
        <a:lt1>
          <a:srgbClr val="CC99FF"/>
        </a:lt1>
        <a:dk2>
          <a:srgbClr val="1C1C1C"/>
        </a:dk2>
        <a:lt2>
          <a:srgbClr val="4D4D4D"/>
        </a:lt2>
        <a:accent1>
          <a:srgbClr val="0066FF"/>
        </a:accent1>
        <a:accent2>
          <a:srgbClr val="CCCCFF"/>
        </a:accent2>
        <a:accent3>
          <a:srgbClr val="E2CAFF"/>
        </a:accent3>
        <a:accent4>
          <a:srgbClr val="000000"/>
        </a:accent4>
        <a:accent5>
          <a:srgbClr val="AAB8FF"/>
        </a:accent5>
        <a:accent6>
          <a:srgbClr val="B9B9E7"/>
        </a:accent6>
        <a:hlink>
          <a:srgbClr val="FF0066"/>
        </a:hlink>
        <a:folHlink>
          <a:srgbClr val="66CCFF"/>
        </a:folHlink>
      </a:clrScheme>
      <a:clrMap bg1="lt1" tx1="dk1" bg2="lt2" tx2="dk2" accent1="accent1" accent2="accent2" accent3="accent3" accent4="accent4" accent5="accent5" accent6="accent6" hlink="hlink" folHlink="folHlink"/>
    </a:extraClrScheme>
    <a:extraClrScheme>
      <a:clrScheme name="3_colormaster 13">
        <a:dk1>
          <a:srgbClr val="C0C0C0"/>
        </a:dk1>
        <a:lt1>
          <a:srgbClr val="FFFFFF"/>
        </a:lt1>
        <a:dk2>
          <a:srgbClr val="CC0066"/>
        </a:dk2>
        <a:lt2>
          <a:srgbClr val="FFCCCC"/>
        </a:lt2>
        <a:accent1>
          <a:srgbClr val="993366"/>
        </a:accent1>
        <a:accent2>
          <a:srgbClr val="FF9999"/>
        </a:accent2>
        <a:accent3>
          <a:srgbClr val="E2AAB8"/>
        </a:accent3>
        <a:accent4>
          <a:srgbClr val="DADADA"/>
        </a:accent4>
        <a:accent5>
          <a:srgbClr val="CAADB8"/>
        </a:accent5>
        <a:accent6>
          <a:srgbClr val="E78A8A"/>
        </a:accent6>
        <a:hlink>
          <a:srgbClr val="009999"/>
        </a:hlink>
        <a:folHlink>
          <a:srgbClr val="FF9933"/>
        </a:folHlink>
      </a:clrScheme>
      <a:clrMap bg1="dk2" tx1="lt1" bg2="dk1" tx2="lt2" accent1="accent1" accent2="accent2" accent3="accent3" accent4="accent4" accent5="accent5" accent6="accent6" hlink="hlink" folHlink="folHlink"/>
    </a:extraClrScheme>
    <a:extraClrScheme>
      <a:clrScheme name="3_colormaster 14">
        <a:dk1>
          <a:srgbClr val="000000"/>
        </a:dk1>
        <a:lt1>
          <a:srgbClr val="FF99CC"/>
        </a:lt1>
        <a:dk2>
          <a:srgbClr val="1C1C1C"/>
        </a:dk2>
        <a:lt2>
          <a:srgbClr val="4D4D4D"/>
        </a:lt2>
        <a:accent1>
          <a:srgbClr val="FF0000"/>
        </a:accent1>
        <a:accent2>
          <a:srgbClr val="FF99CC"/>
        </a:accent2>
        <a:accent3>
          <a:srgbClr val="FFCAE2"/>
        </a:accent3>
        <a:accent4>
          <a:srgbClr val="000000"/>
        </a:accent4>
        <a:accent5>
          <a:srgbClr val="FFAAAA"/>
        </a:accent5>
        <a:accent6>
          <a:srgbClr val="E78AB9"/>
        </a:accent6>
        <a:hlink>
          <a:srgbClr val="9933FF"/>
        </a:hlink>
        <a:folHlink>
          <a:srgbClr val="44C63A"/>
        </a:folHlink>
      </a:clrScheme>
      <a:clrMap bg1="lt1" tx1="dk1" bg2="lt2" tx2="dk2" accent1="accent1" accent2="accent2" accent3="accent3" accent4="accent4" accent5="accent5" accent6="accent6" hlink="hlink" folHlink="folHlink"/>
    </a:extraClrScheme>
    <a:extraClrScheme>
      <a:clrScheme name="3_colormaster 15">
        <a:dk1>
          <a:srgbClr val="C0C0C0"/>
        </a:dk1>
        <a:lt1>
          <a:srgbClr val="FFFFFF"/>
        </a:lt1>
        <a:dk2>
          <a:srgbClr val="000000"/>
        </a:dk2>
        <a:lt2>
          <a:srgbClr val="DDDDDD"/>
        </a:lt2>
        <a:accent1>
          <a:srgbClr val="4D4D4D"/>
        </a:accent1>
        <a:accent2>
          <a:srgbClr val="C0C0C0"/>
        </a:accent2>
        <a:accent3>
          <a:srgbClr val="AAAAAA"/>
        </a:accent3>
        <a:accent4>
          <a:srgbClr val="DADADA"/>
        </a:accent4>
        <a:accent5>
          <a:srgbClr val="B2B2B2"/>
        </a:accent5>
        <a:accent6>
          <a:srgbClr val="AEAEAE"/>
        </a:accent6>
        <a:hlink>
          <a:srgbClr val="777777"/>
        </a:hlink>
        <a:folHlink>
          <a:srgbClr val="FFFFFF"/>
        </a:folHlink>
      </a:clrScheme>
      <a:clrMap bg1="dk2" tx1="lt1" bg2="dk1" tx2="lt2" accent1="accent1" accent2="accent2" accent3="accent3" accent4="accent4" accent5="accent5" accent6="accent6" hlink="hlink" folHlink="folHlink"/>
    </a:extraClrScheme>
    <a:extraClrScheme>
      <a:clrScheme name="3_colormaster 16">
        <a:dk1>
          <a:srgbClr val="000000"/>
        </a:dk1>
        <a:lt1>
          <a:srgbClr val="FFFFFF"/>
        </a:lt1>
        <a:dk2>
          <a:srgbClr val="1C1C1C"/>
        </a:dk2>
        <a:lt2>
          <a:srgbClr val="4D4D4D"/>
        </a:lt2>
        <a:accent1>
          <a:srgbClr val="4D4D4D"/>
        </a:accent1>
        <a:accent2>
          <a:srgbClr val="DDDDDD"/>
        </a:accent2>
        <a:accent3>
          <a:srgbClr val="FFFFFF"/>
        </a:accent3>
        <a:accent4>
          <a:srgbClr val="000000"/>
        </a:accent4>
        <a:accent5>
          <a:srgbClr val="B2B2B2"/>
        </a:accent5>
        <a:accent6>
          <a:srgbClr val="C8C8C8"/>
        </a:accent6>
        <a:hlink>
          <a:srgbClr val="808080"/>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082</Template>
  <TotalTime>1148</TotalTime>
  <Words>768</Words>
  <Application>Microsoft Office PowerPoint</Application>
  <PresentationFormat>On-screen Show (4:3)</PresentationFormat>
  <Paragraphs>73</Paragraphs>
  <Slides>18</Slides>
  <Notes>1</Notes>
  <HiddenSlides>0</HiddenSlides>
  <MMClips>0</MMClips>
  <ScaleCrop>false</ScaleCrop>
  <HeadingPairs>
    <vt:vector size="4" baseType="variant">
      <vt:variant>
        <vt:lpstr>Theme</vt:lpstr>
      </vt:variant>
      <vt:variant>
        <vt:i4>3</vt:i4>
      </vt:variant>
      <vt:variant>
        <vt:lpstr>Slide Titles</vt:lpstr>
      </vt:variant>
      <vt:variant>
        <vt:i4>18</vt:i4>
      </vt:variant>
    </vt:vector>
  </HeadingPairs>
  <TitlesOfParts>
    <vt:vector size="21" baseType="lpstr">
      <vt:lpstr>1_colormaster</vt:lpstr>
      <vt:lpstr>2_colormaster</vt:lpstr>
      <vt:lpstr>3_colormaster</vt:lpstr>
      <vt:lpstr>KONSEP DASAR BIMBINGAN DAN KONSELING</vt:lpstr>
      <vt:lpstr>Kedudukan Bimbingan dalam Pendidikan</vt:lpstr>
      <vt:lpstr> Makna Pendidikan Bagi Kehidupan</vt:lpstr>
      <vt:lpstr>Harapan terhadap Pendidikan</vt:lpstr>
      <vt:lpstr>Fungsi Pendidikan  (Sunaryo Kartadinata, 1988)</vt:lpstr>
      <vt:lpstr>Posisi Bimbingan dalam Pendidikan</vt:lpstr>
      <vt:lpstr> Bidang administratif dan kepemimpinan </vt:lpstr>
      <vt:lpstr> Bidang Instruksional dan Kurikuler </vt:lpstr>
      <vt:lpstr> Bidang pembinaan peserta didik (bimbingan dan konseling) </vt:lpstr>
      <vt:lpstr>Ragam Bimbingan Menurut Masalah</vt:lpstr>
      <vt:lpstr>Bimbingan dikenal dengan istilah “guidance”</vt:lpstr>
      <vt:lpstr>Shertzer and Stone mengartikan bimbingan sebagai process of helping an individual to understand himself and his word ( proses pemberian bantuan kepada individu agar mampu memahami diri dan lingkungannya). </vt:lpstr>
      <vt:lpstr>PowerPoint Presentation</vt:lpstr>
      <vt:lpstr>M. Solehudin all ( 2008:81) Dari beberapa definisi tersebut dapat kita maknai sebagai berikut : 1. Bimbingan merupakan suatu proses, yang berkesinambungan bukan    kegiatan seketika atau kebetulan, kegiatan yang sistematis dan berencana yang terarah kepada pencapaiab tujuan. 2. Bimbingan merupakan proses bantuan “helping”. 3. Bimbingan diberikan oleh tenaga ahli. 4. Bimbingan bertujuan untuk perbaikan kehidupan orang yang dibimbing, yaitu untuk : a. Mengatur kehidupan sendiri b. Mengembangkan atau memperluas pandangan. c. Menetapkan pilihan d. Mengambil keputusan e. Memikul beban kehidupan f. Menyesuaikan diri g. Mengembangkan kemampuan.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Hp</dc:creator>
  <cp:lastModifiedBy>Rika</cp:lastModifiedBy>
  <cp:revision>21</cp:revision>
  <dcterms:created xsi:type="dcterms:W3CDTF">2012-09-09T11:35:31Z</dcterms:created>
  <dcterms:modified xsi:type="dcterms:W3CDTF">2017-10-17T06:20:01Z</dcterms:modified>
</cp:coreProperties>
</file>