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A9C19-51AC-4BEF-8D22-C9AA24C79C19}" type="datetimeFigureOut">
              <a:rPr lang="en-US" smtClean="0"/>
              <a:pPr/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FB24C-F5DE-404E-B9E9-AB09DA00E51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Jenis-jenis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Jenis</a:t>
            </a:r>
            <a:r>
              <a:rPr lang="en-US" b="1" dirty="0" smtClean="0"/>
              <a:t> – </a:t>
            </a:r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paragraf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err="1" smtClean="0"/>
              <a:t>Deduktif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endParaRPr lang="en-US" dirty="0" smtClean="0"/>
          </a:p>
          <a:p>
            <a:r>
              <a:rPr lang="en-US" b="1" dirty="0" err="1" smtClean="0"/>
              <a:t>Induktif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</a:p>
          <a:p>
            <a:r>
              <a:rPr lang="en-US" b="1" dirty="0" err="1" smtClean="0"/>
              <a:t>Campuran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diulangi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. </a:t>
            </a:r>
          </a:p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Naratif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menceritakan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seolah-olah</a:t>
            </a:r>
            <a:r>
              <a:rPr lang="en-US" dirty="0" smtClean="0"/>
              <a:t> yang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Jenis-jenis</a:t>
            </a:r>
            <a:r>
              <a:rPr lang="en-US" b="1" dirty="0" smtClean="0"/>
              <a:t> </a:t>
            </a:r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r>
              <a:rPr lang="en-US" b="1" dirty="0" smtClean="0"/>
              <a:t> </a:t>
            </a:r>
            <a:r>
              <a:rPr lang="en-US" dirty="0" smtClean="0"/>
              <a:t>-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Deskripsi</a:t>
            </a:r>
            <a:r>
              <a:rPr lang="en-US" dirty="0" smtClean="0"/>
              <a:t> 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agar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seolah-olah</a:t>
            </a:r>
            <a:r>
              <a:rPr lang="en-US" dirty="0" smtClean="0"/>
              <a:t> </a:t>
            </a:r>
            <a:r>
              <a:rPr lang="en-US" dirty="0" err="1" smtClean="0"/>
              <a:t>melihat</a:t>
            </a:r>
            <a:r>
              <a:rPr lang="en-US" dirty="0" smtClean="0"/>
              <a:t>, </a:t>
            </a:r>
            <a:r>
              <a:rPr lang="en-US" dirty="0" err="1" smtClean="0"/>
              <a:t>mendengar</a:t>
            </a:r>
            <a:r>
              <a:rPr lang="en-US" dirty="0" smtClean="0"/>
              <a:t>, </a:t>
            </a:r>
            <a:r>
              <a:rPr lang="en-US" dirty="0" err="1" smtClean="0"/>
              <a:t>mencium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yang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gambarkan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. </a:t>
            </a:r>
            <a:r>
              <a:rPr lang="en-US" dirty="0" err="1" smtClean="0"/>
              <a:t>Menagkap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indra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diungkapkan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. </a:t>
            </a:r>
          </a:p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Eksposisi</a:t>
            </a:r>
            <a:r>
              <a:rPr lang="en-US" b="1" dirty="0" smtClean="0"/>
              <a:t> </a:t>
            </a:r>
            <a:r>
              <a:rPr lang="en-US" dirty="0" smtClean="0"/>
              <a:t>-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memaparkan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agar </a:t>
            </a:r>
            <a:r>
              <a:rPr lang="en-US" dirty="0" err="1" smtClean="0"/>
              <a:t>pambaca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menambah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Jenis-jenis</a:t>
            </a:r>
            <a:r>
              <a:rPr lang="en-US" b="1" dirty="0" smtClean="0"/>
              <a:t> </a:t>
            </a:r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Argumentasi</a:t>
            </a:r>
            <a:r>
              <a:rPr lang="en-US" dirty="0" smtClean="0"/>
              <a:t> -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mengemukakan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, </a:t>
            </a:r>
            <a:r>
              <a:rPr lang="en-US" dirty="0" err="1" smtClean="0"/>
              <a:t>asalan</a:t>
            </a:r>
            <a:r>
              <a:rPr lang="en-US" dirty="0" smtClean="0"/>
              <a:t>, </a:t>
            </a:r>
            <a:r>
              <a:rPr lang="en-US" dirty="0" err="1" smtClean="0"/>
              <a:t>bukti-bukti</a:t>
            </a:r>
            <a:r>
              <a:rPr lang="en-US" dirty="0" smtClean="0"/>
              <a:t> yang </a:t>
            </a:r>
            <a:r>
              <a:rPr lang="en-US" dirty="0" err="1" smtClean="0"/>
              <a:t>kuat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meyakinkan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meyakinkan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membenarkan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, </a:t>
            </a:r>
            <a:r>
              <a:rPr lang="en-US" dirty="0" err="1" smtClean="0"/>
              <a:t>pernyataan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keyakinan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</a:t>
            </a:r>
          </a:p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Persuasi</a:t>
            </a:r>
            <a:r>
              <a:rPr lang="en-US" dirty="0" smtClean="0"/>
              <a:t> -  </a:t>
            </a:r>
            <a:r>
              <a:rPr lang="en-US" dirty="0" err="1" smtClean="0"/>
              <a:t>paragraf</a:t>
            </a:r>
            <a:r>
              <a:rPr lang="en-US" dirty="0" smtClean="0"/>
              <a:t> 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meyakinkan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membujuk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agar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yang </a:t>
            </a:r>
            <a:r>
              <a:rPr lang="en-US" dirty="0" err="1" smtClean="0"/>
              <a:t>dikehendaki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Tugas</a:t>
            </a:r>
            <a:r>
              <a:rPr lang="en-US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en-US" dirty="0" err="1" smtClean="0"/>
              <a:t>Naratrif</a:t>
            </a:r>
            <a:endParaRPr lang="en-US" dirty="0" smtClean="0"/>
          </a:p>
          <a:p>
            <a:pPr marL="514350" indent="-514350">
              <a:buFont typeface="+mj-lt"/>
              <a:buAutoNum type="alphaUcPeriod"/>
            </a:pPr>
            <a:r>
              <a:rPr lang="en-US" dirty="0" err="1" smtClean="0"/>
              <a:t>Deskripsi</a:t>
            </a:r>
            <a:endParaRPr lang="en-US" dirty="0" smtClean="0"/>
          </a:p>
          <a:p>
            <a:pPr marL="514350" indent="-514350">
              <a:buFont typeface="+mj-lt"/>
              <a:buAutoNum type="alphaUcPeriod"/>
            </a:pPr>
            <a:r>
              <a:rPr lang="en-US" dirty="0" err="1" smtClean="0"/>
              <a:t>Eksposisi</a:t>
            </a:r>
            <a:endParaRPr lang="en-US" dirty="0" smtClean="0"/>
          </a:p>
          <a:p>
            <a:pPr marL="514350" indent="-514350">
              <a:buFont typeface="+mj-lt"/>
              <a:buAutoNum type="alphaUcPeriod"/>
            </a:pPr>
            <a:r>
              <a:rPr lang="en-US" dirty="0" err="1" smtClean="0"/>
              <a:t>Argumentasi</a:t>
            </a:r>
            <a:endParaRPr lang="en-US" dirty="0" smtClean="0"/>
          </a:p>
          <a:p>
            <a:pPr marL="514350" indent="-514350">
              <a:buFont typeface="+mj-lt"/>
              <a:buAutoNum type="alphaUcPeriod"/>
            </a:pPr>
            <a:r>
              <a:rPr lang="en-US" dirty="0" err="1" smtClean="0"/>
              <a:t>Persuasi</a:t>
            </a:r>
            <a:r>
              <a:rPr lang="en-US" dirty="0" smtClean="0"/>
              <a:t> 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170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Jenis-jenis paragraf </vt:lpstr>
      <vt:lpstr>Jenis – jenis paragraf</vt:lpstr>
      <vt:lpstr>Jenis-jenis paragraf </vt:lpstr>
      <vt:lpstr>Jenis-jenis paragraf </vt:lpstr>
      <vt:lpstr>Tugas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Jenis-jenis paragraf </dc:title>
  <dc:creator>Muhajir</dc:creator>
  <cp:lastModifiedBy>Muhajir</cp:lastModifiedBy>
  <cp:revision>2</cp:revision>
  <dcterms:created xsi:type="dcterms:W3CDTF">2017-09-28T21:51:14Z</dcterms:created>
  <dcterms:modified xsi:type="dcterms:W3CDTF">2017-10-05T05:31:35Z</dcterms:modified>
</cp:coreProperties>
</file>