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9" r:id="rId22"/>
    <p:sldId id="280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8" r:id="rId37"/>
    <p:sldId id="300" r:id="rId38"/>
    <p:sldId id="301" r:id="rId39"/>
    <p:sldId id="302" r:id="rId40"/>
    <p:sldId id="303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14" r:id="rId51"/>
    <p:sldId id="315" r:id="rId52"/>
    <p:sldId id="316" r:id="rId53"/>
    <p:sldId id="317" r:id="rId54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F3CE36-9024-4C68-8E85-45B5E826A660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292C10-EF23-4D7E-AB4C-A38B88DE759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84868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292C10-EF23-4D7E-AB4C-A38B88DE759F}" type="slidenum">
              <a:rPr lang="id-ID" smtClean="0"/>
              <a:t>11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613645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292C10-EF23-4D7E-AB4C-A38B88DE759F}" type="slidenum">
              <a:rPr lang="id-ID" smtClean="0"/>
              <a:t>13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19641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dirty="0" smtClean="0"/>
              <a:t>k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292C10-EF23-4D7E-AB4C-A38B88DE759F}" type="slidenum">
              <a:rPr lang="id-ID" smtClean="0"/>
              <a:t>32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324402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dirty="0" smtClean="0"/>
              <a:t>k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292C10-EF23-4D7E-AB4C-A38B88DE759F}" type="slidenum">
              <a:rPr lang="id-ID" smtClean="0"/>
              <a:t>34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24260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0D4A-482D-4DD4-8295-024155E713D2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ECD28-C707-4ACB-ABCD-9AFED780672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2871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0D4A-482D-4DD4-8295-024155E713D2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ECD28-C707-4ACB-ABCD-9AFED780672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8032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0D4A-482D-4DD4-8295-024155E713D2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ECD28-C707-4ACB-ABCD-9AFED780672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4988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0D4A-482D-4DD4-8295-024155E713D2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ECD28-C707-4ACB-ABCD-9AFED780672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30443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0D4A-482D-4DD4-8295-024155E713D2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ECD28-C707-4ACB-ABCD-9AFED780672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57761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0D4A-482D-4DD4-8295-024155E713D2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ECD28-C707-4ACB-ABCD-9AFED780672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830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0D4A-482D-4DD4-8295-024155E713D2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ECD28-C707-4ACB-ABCD-9AFED780672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88016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0D4A-482D-4DD4-8295-024155E713D2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ECD28-C707-4ACB-ABCD-9AFED780672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1812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0D4A-482D-4DD4-8295-024155E713D2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ECD28-C707-4ACB-ABCD-9AFED780672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76933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0D4A-482D-4DD4-8295-024155E713D2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ECD28-C707-4ACB-ABCD-9AFED780672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82712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30D4A-482D-4DD4-8295-024155E713D2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ECD28-C707-4ACB-ABCD-9AFED780672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93268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30D4A-482D-4DD4-8295-024155E713D2}" type="datetimeFigureOut">
              <a:rPr lang="id-ID" smtClean="0"/>
              <a:t>06/04/2016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ECD28-C707-4ACB-ABCD-9AFED780672F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3032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09"/>
            <a:ext cx="9144000" cy="6866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171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167"/>
            <a:ext cx="9144000" cy="6900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113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972"/>
            <a:ext cx="9144000" cy="689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665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902"/>
            <a:ext cx="9144000" cy="6915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185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393"/>
            <a:ext cx="9144000" cy="6894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849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4" y="-18392"/>
            <a:ext cx="9119605" cy="6876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236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393"/>
            <a:ext cx="9143999" cy="6894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017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755"/>
            <a:ext cx="9144000" cy="6905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684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2" y="-15801"/>
            <a:ext cx="9123027" cy="6873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539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" y="-2614"/>
            <a:ext cx="9140514" cy="68606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444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4" y="-31460"/>
            <a:ext cx="9102436" cy="6889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022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55" y="-39414"/>
            <a:ext cx="9092045" cy="6897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570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414"/>
            <a:ext cx="9143999" cy="6936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036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2917"/>
            <a:ext cx="9144000" cy="6983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589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486"/>
            <a:ext cx="9144000" cy="6878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656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2669"/>
            <a:ext cx="8928991" cy="6732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242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2" t="20153" r="37097" b="16073"/>
          <a:stretch/>
        </p:blipFill>
        <p:spPr bwMode="auto">
          <a:xfrm>
            <a:off x="1691680" y="1356852"/>
            <a:ext cx="5501148" cy="4380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10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1866900"/>
            <a:ext cx="4143375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07"/>
            <a:ext cx="9144000" cy="6871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708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972"/>
            <a:ext cx="9144000" cy="6899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6924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198"/>
            <a:ext cx="9144000" cy="6884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911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540"/>
            <a:ext cx="9144000" cy="6905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475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902"/>
            <a:ext cx="9143999" cy="6915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453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870"/>
            <a:ext cx="9144000" cy="6931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349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317"/>
            <a:ext cx="9144000" cy="6926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125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414"/>
            <a:ext cx="9143999" cy="6936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068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583"/>
            <a:ext cx="9144000" cy="6879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5855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649"/>
            <a:ext cx="9143999" cy="6810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47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84"/>
            <a:ext cx="9144000" cy="6836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72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8" y="-21166"/>
            <a:ext cx="9115951" cy="6879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295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497"/>
            <a:ext cx="9036496" cy="688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68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393"/>
            <a:ext cx="9143999" cy="6894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868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393"/>
            <a:ext cx="9143999" cy="6894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821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9"/>
            <a:ext cx="9143999" cy="6852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519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9777"/>
            <a:ext cx="9143999" cy="6937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863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67"/>
            <a:ext cx="9144000" cy="6868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225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55"/>
            <a:ext cx="9143999" cy="6873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172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01"/>
            <a:ext cx="9144000" cy="6889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3245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9" y="-10486"/>
            <a:ext cx="9130061" cy="6868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020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34" y="5268"/>
            <a:ext cx="9151033" cy="6852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10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095"/>
            <a:ext cx="9144000" cy="6910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489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902"/>
            <a:ext cx="9143999" cy="6915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4054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4" y="-18392"/>
            <a:ext cx="9119605" cy="6876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836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658"/>
            <a:ext cx="9144000" cy="6889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932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95363" cy="6894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99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84940" cy="6902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866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902"/>
            <a:ext cx="9143999" cy="6915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987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55"/>
            <a:ext cx="9143999" cy="6873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146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19"/>
            <a:ext cx="9144000" cy="6842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738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094" y="47406"/>
            <a:ext cx="9208093" cy="681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20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0"/>
            <a:ext cx="9144000" cy="6921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127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028"/>
            <a:ext cx="9143999" cy="6874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427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046" y="29036"/>
            <a:ext cx="9183046" cy="682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201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748" y="13260"/>
            <a:ext cx="9161747" cy="6844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750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6</Words>
  <Application>Microsoft Office PowerPoint</Application>
  <PresentationFormat>On-screen Show (4:3)</PresentationFormat>
  <Paragraphs>6</Paragraphs>
  <Slides>53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Khoiron PC</dc:creator>
  <cp:lastModifiedBy>Khoiron PC</cp:lastModifiedBy>
  <cp:revision>9</cp:revision>
  <dcterms:created xsi:type="dcterms:W3CDTF">2016-04-05T02:55:23Z</dcterms:created>
  <dcterms:modified xsi:type="dcterms:W3CDTF">2016-04-06T07:33:02Z</dcterms:modified>
</cp:coreProperties>
</file>